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8288000" cy="10287000"/>
  <p:notesSz cx="18288000" cy="10287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872"/>
  </p:normalViewPr>
  <p:slideViewPr>
    <p:cSldViewPr>
      <p:cViewPr varScale="1">
        <p:scale>
          <a:sx n="75" d="100"/>
          <a:sy n="75" d="100"/>
        </p:scale>
        <p:origin x="520" y="1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00" b="1" i="0">
                <a:solidFill>
                  <a:srgbClr val="FEF0DA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2/4/24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33574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9737476" y="0"/>
            <a:ext cx="8550910" cy="10287000"/>
          </a:xfrm>
          <a:custGeom>
            <a:avLst/>
            <a:gdLst/>
            <a:ahLst/>
            <a:cxnLst/>
            <a:rect l="l" t="t" r="r" b="b"/>
            <a:pathLst>
              <a:path w="8550910" h="10287000">
                <a:moveTo>
                  <a:pt x="8550523" y="0"/>
                </a:moveTo>
                <a:lnTo>
                  <a:pt x="0" y="0"/>
                </a:lnTo>
                <a:lnTo>
                  <a:pt x="0" y="10286999"/>
                </a:lnTo>
                <a:lnTo>
                  <a:pt x="8550523" y="10286999"/>
                </a:lnTo>
                <a:lnTo>
                  <a:pt x="8550523" y="0"/>
                </a:lnTo>
                <a:close/>
              </a:path>
            </a:pathLst>
          </a:custGeom>
          <a:solidFill>
            <a:srgbClr val="FCE7C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1" i="0">
                <a:solidFill>
                  <a:srgbClr val="FEF0DA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2/4/24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1" i="0">
                <a:solidFill>
                  <a:srgbClr val="FEF0DA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2/4/24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1" i="0">
                <a:solidFill>
                  <a:srgbClr val="FEF0DA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2/4/24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2/4/24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4983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38398" y="659460"/>
            <a:ext cx="16211203" cy="133497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00" b="1" i="0">
                <a:solidFill>
                  <a:srgbClr val="FEF0DA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4400" y="2366010"/>
            <a:ext cx="1645920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2/4/24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png"/><Relationship Id="rId3" Type="http://schemas.openxmlformats.org/officeDocument/2006/relationships/image" Target="../media/image73.png"/><Relationship Id="rId7" Type="http://schemas.openxmlformats.org/officeDocument/2006/relationships/image" Target="../media/image77.png"/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6.png"/><Relationship Id="rId5" Type="http://schemas.openxmlformats.org/officeDocument/2006/relationships/image" Target="../media/image75.png"/><Relationship Id="rId4" Type="http://schemas.openxmlformats.org/officeDocument/2006/relationships/image" Target="../media/image7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image" Target="../media/image7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2.png"/><Relationship Id="rId18" Type="http://schemas.openxmlformats.org/officeDocument/2006/relationships/image" Target="../media/image37.png"/><Relationship Id="rId26" Type="http://schemas.openxmlformats.org/officeDocument/2006/relationships/image" Target="../media/image45.png"/><Relationship Id="rId39" Type="http://schemas.openxmlformats.org/officeDocument/2006/relationships/image" Target="../media/image58.png"/><Relationship Id="rId21" Type="http://schemas.openxmlformats.org/officeDocument/2006/relationships/image" Target="../media/image40.png"/><Relationship Id="rId34" Type="http://schemas.openxmlformats.org/officeDocument/2006/relationships/image" Target="../media/image53.png"/><Relationship Id="rId42" Type="http://schemas.openxmlformats.org/officeDocument/2006/relationships/image" Target="../media/image61.png"/><Relationship Id="rId47" Type="http://schemas.openxmlformats.org/officeDocument/2006/relationships/image" Target="../media/image66.png"/><Relationship Id="rId50" Type="http://schemas.openxmlformats.org/officeDocument/2006/relationships/image" Target="../media/image69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6" Type="http://schemas.openxmlformats.org/officeDocument/2006/relationships/image" Target="../media/image35.png"/><Relationship Id="rId29" Type="http://schemas.openxmlformats.org/officeDocument/2006/relationships/image" Target="../media/image48.png"/><Relationship Id="rId11" Type="http://schemas.openxmlformats.org/officeDocument/2006/relationships/image" Target="../media/image30.png"/><Relationship Id="rId24" Type="http://schemas.openxmlformats.org/officeDocument/2006/relationships/image" Target="../media/image43.png"/><Relationship Id="rId32" Type="http://schemas.openxmlformats.org/officeDocument/2006/relationships/image" Target="../media/image51.png"/><Relationship Id="rId37" Type="http://schemas.openxmlformats.org/officeDocument/2006/relationships/image" Target="../media/image56.png"/><Relationship Id="rId40" Type="http://schemas.openxmlformats.org/officeDocument/2006/relationships/image" Target="../media/image59.png"/><Relationship Id="rId45" Type="http://schemas.openxmlformats.org/officeDocument/2006/relationships/image" Target="../media/image64.png"/><Relationship Id="rId5" Type="http://schemas.openxmlformats.org/officeDocument/2006/relationships/image" Target="../media/image24.png"/><Relationship Id="rId15" Type="http://schemas.openxmlformats.org/officeDocument/2006/relationships/image" Target="../media/image34.png"/><Relationship Id="rId23" Type="http://schemas.openxmlformats.org/officeDocument/2006/relationships/image" Target="../media/image42.png"/><Relationship Id="rId28" Type="http://schemas.openxmlformats.org/officeDocument/2006/relationships/image" Target="../media/image47.png"/><Relationship Id="rId36" Type="http://schemas.openxmlformats.org/officeDocument/2006/relationships/image" Target="../media/image55.png"/><Relationship Id="rId49" Type="http://schemas.openxmlformats.org/officeDocument/2006/relationships/image" Target="../media/image68.png"/><Relationship Id="rId10" Type="http://schemas.openxmlformats.org/officeDocument/2006/relationships/image" Target="../media/image29.png"/><Relationship Id="rId19" Type="http://schemas.openxmlformats.org/officeDocument/2006/relationships/image" Target="../media/image38.png"/><Relationship Id="rId31" Type="http://schemas.openxmlformats.org/officeDocument/2006/relationships/image" Target="../media/image50.png"/><Relationship Id="rId44" Type="http://schemas.openxmlformats.org/officeDocument/2006/relationships/image" Target="../media/image63.png"/><Relationship Id="rId52" Type="http://schemas.openxmlformats.org/officeDocument/2006/relationships/image" Target="../media/image71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Relationship Id="rId14" Type="http://schemas.openxmlformats.org/officeDocument/2006/relationships/image" Target="../media/image33.png"/><Relationship Id="rId22" Type="http://schemas.openxmlformats.org/officeDocument/2006/relationships/image" Target="../media/image41.png"/><Relationship Id="rId27" Type="http://schemas.openxmlformats.org/officeDocument/2006/relationships/image" Target="../media/image46.png"/><Relationship Id="rId30" Type="http://schemas.openxmlformats.org/officeDocument/2006/relationships/image" Target="../media/image49.png"/><Relationship Id="rId35" Type="http://schemas.openxmlformats.org/officeDocument/2006/relationships/image" Target="../media/image54.png"/><Relationship Id="rId43" Type="http://schemas.openxmlformats.org/officeDocument/2006/relationships/image" Target="../media/image62.png"/><Relationship Id="rId48" Type="http://schemas.openxmlformats.org/officeDocument/2006/relationships/image" Target="../media/image67.png"/><Relationship Id="rId8" Type="http://schemas.openxmlformats.org/officeDocument/2006/relationships/image" Target="../media/image27.png"/><Relationship Id="rId51" Type="http://schemas.openxmlformats.org/officeDocument/2006/relationships/image" Target="../media/image70.png"/><Relationship Id="rId3" Type="http://schemas.openxmlformats.org/officeDocument/2006/relationships/image" Target="../media/image22.png"/><Relationship Id="rId12" Type="http://schemas.openxmlformats.org/officeDocument/2006/relationships/image" Target="../media/image31.png"/><Relationship Id="rId17" Type="http://schemas.openxmlformats.org/officeDocument/2006/relationships/image" Target="../media/image36.png"/><Relationship Id="rId25" Type="http://schemas.openxmlformats.org/officeDocument/2006/relationships/image" Target="../media/image44.png"/><Relationship Id="rId33" Type="http://schemas.openxmlformats.org/officeDocument/2006/relationships/image" Target="../media/image52.png"/><Relationship Id="rId38" Type="http://schemas.openxmlformats.org/officeDocument/2006/relationships/image" Target="../media/image57.png"/><Relationship Id="rId46" Type="http://schemas.openxmlformats.org/officeDocument/2006/relationships/image" Target="../media/image65.png"/><Relationship Id="rId20" Type="http://schemas.openxmlformats.org/officeDocument/2006/relationships/image" Target="../media/image39.png"/><Relationship Id="rId41" Type="http://schemas.openxmlformats.org/officeDocument/2006/relationships/image" Target="../media/image60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FBE7C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4701" y="25400"/>
            <a:ext cx="18105673" cy="1026160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136428" y="2518423"/>
            <a:ext cx="5713095" cy="4361180"/>
          </a:xfrm>
          <a:prstGeom prst="rect">
            <a:avLst/>
          </a:prstGeom>
        </p:spPr>
        <p:txBody>
          <a:bodyPr vert="horz" wrap="square" lIns="0" tIns="329565" rIns="0" bIns="0" rtlCol="0">
            <a:spAutoFit/>
          </a:bodyPr>
          <a:lstStyle/>
          <a:p>
            <a:pPr marL="12700" marR="5080" algn="ctr">
              <a:lnSpc>
                <a:spcPts val="12380"/>
              </a:lnSpc>
              <a:spcBef>
                <a:spcPts val="2595"/>
              </a:spcBef>
            </a:pPr>
            <a:r>
              <a:rPr sz="12400" spc="-1370" dirty="0">
                <a:solidFill>
                  <a:srgbClr val="FEF0DA"/>
                </a:solidFill>
                <a:latin typeface="Calibri"/>
                <a:cs typeface="Calibri"/>
              </a:rPr>
              <a:t>Algebra</a:t>
            </a:r>
            <a:r>
              <a:rPr sz="12400" spc="-944" dirty="0">
                <a:solidFill>
                  <a:srgbClr val="FEF0DA"/>
                </a:solidFill>
                <a:latin typeface="Calibri"/>
                <a:cs typeface="Calibri"/>
              </a:rPr>
              <a:t> </a:t>
            </a:r>
            <a:r>
              <a:rPr sz="12400" spc="-1889" dirty="0">
                <a:solidFill>
                  <a:srgbClr val="FEF0DA"/>
                </a:solidFill>
                <a:latin typeface="Calibri"/>
                <a:cs typeface="Calibri"/>
              </a:rPr>
              <a:t>and </a:t>
            </a:r>
            <a:r>
              <a:rPr sz="12400" spc="-1315" dirty="0">
                <a:solidFill>
                  <a:srgbClr val="FEF0DA"/>
                </a:solidFill>
                <a:latin typeface="Calibri"/>
                <a:cs typeface="Calibri"/>
              </a:rPr>
              <a:t>Equations</a:t>
            </a:r>
            <a:endParaRPr sz="12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2800"/>
              </a:spcBef>
            </a:pPr>
            <a:r>
              <a:rPr sz="3400" b="1" spc="90" dirty="0">
                <a:solidFill>
                  <a:srgbClr val="FEF0DA"/>
                </a:solidFill>
                <a:latin typeface="Trebuchet MS"/>
                <a:cs typeface="Trebuchet MS"/>
              </a:rPr>
              <a:t>by</a:t>
            </a:r>
            <a:r>
              <a:rPr sz="3400" b="1" spc="-160" dirty="0">
                <a:solidFill>
                  <a:srgbClr val="FEF0DA"/>
                </a:solidFill>
                <a:latin typeface="Trebuchet MS"/>
                <a:cs typeface="Trebuchet MS"/>
              </a:rPr>
              <a:t> </a:t>
            </a:r>
            <a:r>
              <a:rPr sz="3400" b="1" dirty="0">
                <a:solidFill>
                  <a:srgbClr val="FEF0DA"/>
                </a:solidFill>
                <a:latin typeface="Trebuchet MS"/>
                <a:cs typeface="Trebuchet MS"/>
              </a:rPr>
              <a:t>Mario</a:t>
            </a:r>
            <a:r>
              <a:rPr sz="3400" b="1" spc="-160" dirty="0">
                <a:solidFill>
                  <a:srgbClr val="FEF0DA"/>
                </a:solidFill>
                <a:latin typeface="Trebuchet MS"/>
                <a:cs typeface="Trebuchet MS"/>
              </a:rPr>
              <a:t> </a:t>
            </a:r>
            <a:r>
              <a:rPr sz="3400" b="1" spc="135" dirty="0">
                <a:solidFill>
                  <a:srgbClr val="FEF0DA"/>
                </a:solidFill>
                <a:latin typeface="Trebuchet MS"/>
                <a:cs typeface="Trebuchet MS"/>
              </a:rPr>
              <a:t>Willyam</a:t>
            </a:r>
            <a:endParaRPr sz="34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8393575" y="659460"/>
            <a:ext cx="1519555" cy="1016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500" b="0" spc="-225" dirty="0">
                <a:solidFill>
                  <a:srgbClr val="BC4F04"/>
                </a:solidFill>
                <a:latin typeface="Calibri"/>
                <a:cs typeface="Calibri"/>
              </a:rPr>
              <a:t>Intro</a:t>
            </a:r>
            <a:endParaRPr sz="6500">
              <a:latin typeface="Calibri"/>
              <a:cs typeface="Calibri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495011" y="4008594"/>
            <a:ext cx="16546194" cy="6276340"/>
            <a:chOff x="495011" y="4008594"/>
            <a:chExt cx="16546194" cy="6276340"/>
          </a:xfrm>
        </p:grpSpPr>
        <p:sp>
          <p:nvSpPr>
            <p:cNvPr id="7" name="object 7"/>
            <p:cNvSpPr/>
            <p:nvPr/>
          </p:nvSpPr>
          <p:spPr>
            <a:xfrm>
              <a:off x="505099" y="4733320"/>
              <a:ext cx="5775325" cy="5537200"/>
            </a:xfrm>
            <a:custGeom>
              <a:avLst/>
              <a:gdLst/>
              <a:ahLst/>
              <a:cxnLst/>
              <a:rect l="l" t="t" r="r" b="b"/>
              <a:pathLst>
                <a:path w="5775325" h="5537200">
                  <a:moveTo>
                    <a:pt x="5126405" y="5511800"/>
                  </a:moveTo>
                  <a:lnTo>
                    <a:pt x="386818" y="5511800"/>
                  </a:lnTo>
                  <a:lnTo>
                    <a:pt x="386239" y="5524500"/>
                  </a:lnTo>
                  <a:lnTo>
                    <a:pt x="386007" y="5537200"/>
                  </a:lnTo>
                  <a:lnTo>
                    <a:pt x="5114925" y="5537200"/>
                  </a:lnTo>
                  <a:lnTo>
                    <a:pt x="5118173" y="5524500"/>
                  </a:lnTo>
                  <a:lnTo>
                    <a:pt x="5123390" y="5524500"/>
                  </a:lnTo>
                  <a:lnTo>
                    <a:pt x="5126405" y="5511800"/>
                  </a:lnTo>
                  <a:close/>
                </a:path>
                <a:path w="5775325" h="5537200">
                  <a:moveTo>
                    <a:pt x="5135102" y="5499100"/>
                  </a:moveTo>
                  <a:lnTo>
                    <a:pt x="387166" y="5499100"/>
                  </a:lnTo>
                  <a:lnTo>
                    <a:pt x="386934" y="5511800"/>
                  </a:lnTo>
                  <a:lnTo>
                    <a:pt x="5134521" y="5511800"/>
                  </a:lnTo>
                  <a:lnTo>
                    <a:pt x="5135102" y="5499100"/>
                  </a:lnTo>
                  <a:close/>
                </a:path>
                <a:path w="5775325" h="5537200">
                  <a:moveTo>
                    <a:pt x="5146813" y="5486400"/>
                  </a:moveTo>
                  <a:lnTo>
                    <a:pt x="387746" y="5486400"/>
                  </a:lnTo>
                  <a:lnTo>
                    <a:pt x="387398" y="5499100"/>
                  </a:lnTo>
                  <a:lnTo>
                    <a:pt x="5142870" y="5499100"/>
                  </a:lnTo>
                  <a:lnTo>
                    <a:pt x="5146813" y="5486400"/>
                  </a:lnTo>
                  <a:close/>
                </a:path>
                <a:path w="5775325" h="5537200">
                  <a:moveTo>
                    <a:pt x="5154002" y="5473700"/>
                  </a:moveTo>
                  <a:lnTo>
                    <a:pt x="385659" y="5473700"/>
                  </a:lnTo>
                  <a:lnTo>
                    <a:pt x="385311" y="5486400"/>
                  </a:lnTo>
                  <a:lnTo>
                    <a:pt x="5152727" y="5486400"/>
                  </a:lnTo>
                  <a:lnTo>
                    <a:pt x="5154002" y="5473700"/>
                  </a:lnTo>
                  <a:close/>
                </a:path>
                <a:path w="5775325" h="5537200">
                  <a:moveTo>
                    <a:pt x="5163974" y="5461000"/>
                  </a:moveTo>
                  <a:lnTo>
                    <a:pt x="389021" y="5461000"/>
                  </a:lnTo>
                  <a:lnTo>
                    <a:pt x="388789" y="5473700"/>
                  </a:lnTo>
                  <a:lnTo>
                    <a:pt x="5161423" y="5473700"/>
                  </a:lnTo>
                  <a:lnTo>
                    <a:pt x="5163974" y="5461000"/>
                  </a:lnTo>
                  <a:close/>
                </a:path>
                <a:path w="5775325" h="5537200">
                  <a:moveTo>
                    <a:pt x="5175917" y="5448300"/>
                  </a:moveTo>
                  <a:lnTo>
                    <a:pt x="386586" y="5448300"/>
                  </a:lnTo>
                  <a:lnTo>
                    <a:pt x="386470" y="5461000"/>
                  </a:lnTo>
                  <a:lnTo>
                    <a:pt x="5174642" y="5461000"/>
                  </a:lnTo>
                  <a:lnTo>
                    <a:pt x="5175917" y="5448300"/>
                  </a:lnTo>
                  <a:close/>
                </a:path>
                <a:path w="5775325" h="5537200">
                  <a:moveTo>
                    <a:pt x="5185078" y="5435600"/>
                  </a:moveTo>
                  <a:lnTo>
                    <a:pt x="387282" y="5435600"/>
                  </a:lnTo>
                  <a:lnTo>
                    <a:pt x="387050" y="5448300"/>
                  </a:lnTo>
                  <a:lnTo>
                    <a:pt x="5184266" y="5448300"/>
                  </a:lnTo>
                  <a:lnTo>
                    <a:pt x="5185078" y="5435600"/>
                  </a:lnTo>
                  <a:close/>
                </a:path>
                <a:path w="5775325" h="5537200">
                  <a:moveTo>
                    <a:pt x="5204789" y="5410200"/>
                  </a:moveTo>
                  <a:lnTo>
                    <a:pt x="391688" y="5410200"/>
                  </a:lnTo>
                  <a:lnTo>
                    <a:pt x="388441" y="5422900"/>
                  </a:lnTo>
                  <a:lnTo>
                    <a:pt x="388209" y="5435600"/>
                  </a:lnTo>
                  <a:lnTo>
                    <a:pt x="5192035" y="5435600"/>
                  </a:lnTo>
                  <a:lnTo>
                    <a:pt x="5192498" y="5422900"/>
                  </a:lnTo>
                  <a:lnTo>
                    <a:pt x="5198180" y="5422900"/>
                  </a:lnTo>
                  <a:lnTo>
                    <a:pt x="5204789" y="5410200"/>
                  </a:lnTo>
                  <a:close/>
                </a:path>
                <a:path w="5775325" h="5537200">
                  <a:moveTo>
                    <a:pt x="5291755" y="5397500"/>
                  </a:moveTo>
                  <a:lnTo>
                    <a:pt x="392036" y="5397500"/>
                  </a:lnTo>
                  <a:lnTo>
                    <a:pt x="392267" y="5410200"/>
                  </a:lnTo>
                  <a:lnTo>
                    <a:pt x="5286769" y="5410200"/>
                  </a:lnTo>
                  <a:lnTo>
                    <a:pt x="5291755" y="5397500"/>
                  </a:lnTo>
                  <a:close/>
                </a:path>
                <a:path w="5775325" h="5537200">
                  <a:moveTo>
                    <a:pt x="5396112" y="5384800"/>
                  </a:moveTo>
                  <a:lnTo>
                    <a:pt x="390760" y="5384800"/>
                  </a:lnTo>
                  <a:lnTo>
                    <a:pt x="391803" y="5397500"/>
                  </a:lnTo>
                  <a:lnTo>
                    <a:pt x="5391011" y="5397500"/>
                  </a:lnTo>
                  <a:lnTo>
                    <a:pt x="5396112" y="5384800"/>
                  </a:lnTo>
                  <a:close/>
                </a:path>
                <a:path w="5775325" h="5537200">
                  <a:moveTo>
                    <a:pt x="5463134" y="5372100"/>
                  </a:moveTo>
                  <a:lnTo>
                    <a:pt x="389253" y="5372100"/>
                  </a:lnTo>
                  <a:lnTo>
                    <a:pt x="389832" y="5384800"/>
                  </a:lnTo>
                  <a:lnTo>
                    <a:pt x="5462902" y="5384800"/>
                  </a:lnTo>
                  <a:lnTo>
                    <a:pt x="5463134" y="5372100"/>
                  </a:lnTo>
                  <a:close/>
                </a:path>
                <a:path w="5775325" h="5537200">
                  <a:moveTo>
                    <a:pt x="5540822" y="5346700"/>
                  </a:moveTo>
                  <a:lnTo>
                    <a:pt x="393079" y="5346700"/>
                  </a:lnTo>
                  <a:lnTo>
                    <a:pt x="393079" y="5359400"/>
                  </a:lnTo>
                  <a:lnTo>
                    <a:pt x="392731" y="5372100"/>
                  </a:lnTo>
                  <a:lnTo>
                    <a:pt x="5494556" y="5372100"/>
                  </a:lnTo>
                  <a:lnTo>
                    <a:pt x="5498267" y="5359400"/>
                  </a:lnTo>
                  <a:lnTo>
                    <a:pt x="5537692" y="5359400"/>
                  </a:lnTo>
                  <a:lnTo>
                    <a:pt x="5540822" y="5346700"/>
                  </a:lnTo>
                  <a:close/>
                </a:path>
                <a:path w="5775325" h="5537200">
                  <a:moveTo>
                    <a:pt x="5551258" y="5334000"/>
                  </a:moveTo>
                  <a:lnTo>
                    <a:pt x="392963" y="5334000"/>
                  </a:lnTo>
                  <a:lnTo>
                    <a:pt x="392963" y="5346700"/>
                  </a:lnTo>
                  <a:lnTo>
                    <a:pt x="5550446" y="5346700"/>
                  </a:lnTo>
                  <a:lnTo>
                    <a:pt x="5551258" y="5334000"/>
                  </a:lnTo>
                  <a:close/>
                </a:path>
                <a:path w="5775325" h="5537200">
                  <a:moveTo>
                    <a:pt x="5561578" y="5321300"/>
                  </a:moveTo>
                  <a:lnTo>
                    <a:pt x="391456" y="5321300"/>
                  </a:lnTo>
                  <a:lnTo>
                    <a:pt x="393311" y="5334000"/>
                  </a:lnTo>
                  <a:lnTo>
                    <a:pt x="5560534" y="5334000"/>
                  </a:lnTo>
                  <a:lnTo>
                    <a:pt x="5561578" y="5321300"/>
                  </a:lnTo>
                  <a:close/>
                </a:path>
                <a:path w="5775325" h="5537200">
                  <a:moveTo>
                    <a:pt x="5565520" y="5308600"/>
                  </a:moveTo>
                  <a:lnTo>
                    <a:pt x="396326" y="5308600"/>
                  </a:lnTo>
                  <a:lnTo>
                    <a:pt x="395978" y="5321300"/>
                  </a:lnTo>
                  <a:lnTo>
                    <a:pt x="5565057" y="5321300"/>
                  </a:lnTo>
                  <a:lnTo>
                    <a:pt x="5565520" y="5308600"/>
                  </a:lnTo>
                  <a:close/>
                </a:path>
                <a:path w="5775325" h="5537200">
                  <a:moveTo>
                    <a:pt x="5569695" y="5295900"/>
                  </a:moveTo>
                  <a:lnTo>
                    <a:pt x="397138" y="5295900"/>
                  </a:lnTo>
                  <a:lnTo>
                    <a:pt x="396442" y="5308600"/>
                  </a:lnTo>
                  <a:lnTo>
                    <a:pt x="5568535" y="5308600"/>
                  </a:lnTo>
                  <a:lnTo>
                    <a:pt x="5569695" y="5295900"/>
                  </a:lnTo>
                  <a:close/>
                </a:path>
                <a:path w="5775325" h="5537200">
                  <a:moveTo>
                    <a:pt x="5570158" y="5283200"/>
                  </a:moveTo>
                  <a:lnTo>
                    <a:pt x="397949" y="5283200"/>
                  </a:lnTo>
                  <a:lnTo>
                    <a:pt x="397717" y="5295900"/>
                  </a:lnTo>
                  <a:lnTo>
                    <a:pt x="5570158" y="5295900"/>
                  </a:lnTo>
                  <a:lnTo>
                    <a:pt x="5570158" y="5283200"/>
                  </a:lnTo>
                  <a:close/>
                </a:path>
                <a:path w="5775325" h="5537200">
                  <a:moveTo>
                    <a:pt x="5570622" y="5270500"/>
                  </a:moveTo>
                  <a:lnTo>
                    <a:pt x="393891" y="5270500"/>
                  </a:lnTo>
                  <a:lnTo>
                    <a:pt x="394818" y="5283200"/>
                  </a:lnTo>
                  <a:lnTo>
                    <a:pt x="5570970" y="5283200"/>
                  </a:lnTo>
                  <a:lnTo>
                    <a:pt x="5570622" y="5270500"/>
                  </a:lnTo>
                  <a:close/>
                </a:path>
                <a:path w="5775325" h="5537200">
                  <a:moveTo>
                    <a:pt x="5568535" y="5257800"/>
                  </a:moveTo>
                  <a:lnTo>
                    <a:pt x="390760" y="5257800"/>
                  </a:lnTo>
                  <a:lnTo>
                    <a:pt x="393775" y="5270500"/>
                  </a:lnTo>
                  <a:lnTo>
                    <a:pt x="5569231" y="5270500"/>
                  </a:lnTo>
                  <a:lnTo>
                    <a:pt x="5568535" y="5257800"/>
                  </a:lnTo>
                  <a:close/>
                </a:path>
                <a:path w="5775325" h="5537200">
                  <a:moveTo>
                    <a:pt x="5564245" y="5245100"/>
                  </a:moveTo>
                  <a:lnTo>
                    <a:pt x="378934" y="5245100"/>
                  </a:lnTo>
                  <a:lnTo>
                    <a:pt x="379629" y="5257800"/>
                  </a:lnTo>
                  <a:lnTo>
                    <a:pt x="5565405" y="5257800"/>
                  </a:lnTo>
                  <a:lnTo>
                    <a:pt x="5564245" y="5245100"/>
                  </a:lnTo>
                  <a:close/>
                </a:path>
                <a:path w="5775325" h="5537200">
                  <a:moveTo>
                    <a:pt x="5551258" y="5232400"/>
                  </a:moveTo>
                  <a:lnTo>
                    <a:pt x="372092" y="5232400"/>
                  </a:lnTo>
                  <a:lnTo>
                    <a:pt x="374179" y="5245100"/>
                  </a:lnTo>
                  <a:lnTo>
                    <a:pt x="5556360" y="5245100"/>
                  </a:lnTo>
                  <a:lnTo>
                    <a:pt x="5551258" y="5232400"/>
                  </a:lnTo>
                  <a:close/>
                </a:path>
                <a:path w="5775325" h="5537200">
                  <a:moveTo>
                    <a:pt x="5525053" y="5219700"/>
                  </a:moveTo>
                  <a:lnTo>
                    <a:pt x="366062" y="5219700"/>
                  </a:lnTo>
                  <a:lnTo>
                    <a:pt x="367917" y="5232400"/>
                  </a:lnTo>
                  <a:lnTo>
                    <a:pt x="5540126" y="5232400"/>
                  </a:lnTo>
                  <a:lnTo>
                    <a:pt x="5525053" y="5219700"/>
                  </a:lnTo>
                  <a:close/>
                </a:path>
                <a:path w="5775325" h="5537200">
                  <a:moveTo>
                    <a:pt x="5543489" y="5207000"/>
                  </a:moveTo>
                  <a:lnTo>
                    <a:pt x="356902" y="5207000"/>
                  </a:lnTo>
                  <a:lnTo>
                    <a:pt x="356902" y="5219700"/>
                  </a:lnTo>
                  <a:lnTo>
                    <a:pt x="5523776" y="5219700"/>
                  </a:lnTo>
                  <a:lnTo>
                    <a:pt x="5543489" y="5207000"/>
                  </a:lnTo>
                  <a:close/>
                </a:path>
                <a:path w="5775325" h="5537200">
                  <a:moveTo>
                    <a:pt x="5557056" y="5194300"/>
                  </a:moveTo>
                  <a:lnTo>
                    <a:pt x="352844" y="5194300"/>
                  </a:lnTo>
                  <a:lnTo>
                    <a:pt x="354003" y="5207000"/>
                  </a:lnTo>
                  <a:lnTo>
                    <a:pt x="5554389" y="5207000"/>
                  </a:lnTo>
                  <a:lnTo>
                    <a:pt x="5557056" y="5194300"/>
                  </a:lnTo>
                  <a:close/>
                </a:path>
                <a:path w="5775325" h="5537200">
                  <a:moveTo>
                    <a:pt x="5574448" y="5181600"/>
                  </a:moveTo>
                  <a:lnTo>
                    <a:pt x="346350" y="5181600"/>
                  </a:lnTo>
                  <a:lnTo>
                    <a:pt x="348322" y="5194300"/>
                  </a:lnTo>
                  <a:lnTo>
                    <a:pt x="5571898" y="5194300"/>
                  </a:lnTo>
                  <a:lnTo>
                    <a:pt x="5574448" y="5181600"/>
                  </a:lnTo>
                  <a:close/>
                </a:path>
                <a:path w="5775325" h="5537200">
                  <a:moveTo>
                    <a:pt x="5585232" y="5168900"/>
                  </a:moveTo>
                  <a:lnTo>
                    <a:pt x="342408" y="5168900"/>
                  </a:lnTo>
                  <a:lnTo>
                    <a:pt x="343104" y="5181600"/>
                  </a:lnTo>
                  <a:lnTo>
                    <a:pt x="5583724" y="5181600"/>
                  </a:lnTo>
                  <a:lnTo>
                    <a:pt x="5585232" y="5168900"/>
                  </a:lnTo>
                  <a:close/>
                </a:path>
                <a:path w="5775325" h="5537200">
                  <a:moveTo>
                    <a:pt x="5588479" y="5156200"/>
                  </a:moveTo>
                  <a:lnTo>
                    <a:pt x="332784" y="5156200"/>
                  </a:lnTo>
                  <a:lnTo>
                    <a:pt x="335335" y="5168900"/>
                  </a:lnTo>
                  <a:lnTo>
                    <a:pt x="5588710" y="5168900"/>
                  </a:lnTo>
                  <a:lnTo>
                    <a:pt x="5588479" y="5156200"/>
                  </a:lnTo>
                  <a:close/>
                </a:path>
                <a:path w="5775325" h="5537200">
                  <a:moveTo>
                    <a:pt x="5591146" y="5143500"/>
                  </a:moveTo>
                  <a:lnTo>
                    <a:pt x="329305" y="5143500"/>
                  </a:lnTo>
                  <a:lnTo>
                    <a:pt x="332204" y="5156200"/>
                  </a:lnTo>
                  <a:lnTo>
                    <a:pt x="5590566" y="5156200"/>
                  </a:lnTo>
                  <a:lnTo>
                    <a:pt x="5591146" y="5143500"/>
                  </a:lnTo>
                  <a:close/>
                </a:path>
                <a:path w="5775325" h="5537200">
                  <a:moveTo>
                    <a:pt x="5594392" y="5130800"/>
                  </a:moveTo>
                  <a:lnTo>
                    <a:pt x="322812" y="5130800"/>
                  </a:lnTo>
                  <a:lnTo>
                    <a:pt x="323507" y="5143500"/>
                  </a:lnTo>
                  <a:lnTo>
                    <a:pt x="5593465" y="5143500"/>
                  </a:lnTo>
                  <a:lnTo>
                    <a:pt x="5594392" y="5130800"/>
                  </a:lnTo>
                  <a:close/>
                </a:path>
                <a:path w="5775325" h="5537200">
                  <a:moveTo>
                    <a:pt x="5593348" y="5118100"/>
                  </a:moveTo>
                  <a:lnTo>
                    <a:pt x="320029" y="5118100"/>
                  </a:lnTo>
                  <a:lnTo>
                    <a:pt x="320376" y="5130800"/>
                  </a:lnTo>
                  <a:lnTo>
                    <a:pt x="5593581" y="5130800"/>
                  </a:lnTo>
                  <a:lnTo>
                    <a:pt x="5593348" y="5118100"/>
                  </a:lnTo>
                  <a:close/>
                </a:path>
                <a:path w="5775325" h="5537200">
                  <a:moveTo>
                    <a:pt x="5595552" y="5105400"/>
                  </a:moveTo>
                  <a:lnTo>
                    <a:pt x="316202" y="5105400"/>
                  </a:lnTo>
                  <a:lnTo>
                    <a:pt x="317593" y="5118100"/>
                  </a:lnTo>
                  <a:lnTo>
                    <a:pt x="5595321" y="5118100"/>
                  </a:lnTo>
                  <a:lnTo>
                    <a:pt x="5595552" y="5105400"/>
                  </a:lnTo>
                  <a:close/>
                </a:path>
                <a:path w="5775325" h="5537200">
                  <a:moveTo>
                    <a:pt x="5589754" y="5092700"/>
                  </a:moveTo>
                  <a:lnTo>
                    <a:pt x="308781" y="5092700"/>
                  </a:lnTo>
                  <a:lnTo>
                    <a:pt x="310636" y="5105400"/>
                  </a:lnTo>
                  <a:lnTo>
                    <a:pt x="5590681" y="5105400"/>
                  </a:lnTo>
                  <a:lnTo>
                    <a:pt x="5589754" y="5092700"/>
                  </a:lnTo>
                  <a:close/>
                </a:path>
                <a:path w="5775325" h="5537200">
                  <a:moveTo>
                    <a:pt x="5582565" y="5080000"/>
                  </a:moveTo>
                  <a:lnTo>
                    <a:pt x="304838" y="5080000"/>
                  </a:lnTo>
                  <a:lnTo>
                    <a:pt x="306462" y="5092700"/>
                  </a:lnTo>
                  <a:lnTo>
                    <a:pt x="5584884" y="5092700"/>
                  </a:lnTo>
                  <a:lnTo>
                    <a:pt x="5582565" y="5080000"/>
                  </a:lnTo>
                  <a:close/>
                </a:path>
                <a:path w="5775325" h="5537200">
                  <a:moveTo>
                    <a:pt x="5574100" y="5067300"/>
                  </a:moveTo>
                  <a:lnTo>
                    <a:pt x="301708" y="5067300"/>
                  </a:lnTo>
                  <a:lnTo>
                    <a:pt x="301360" y="5080000"/>
                  </a:lnTo>
                  <a:lnTo>
                    <a:pt x="5578275" y="5080000"/>
                  </a:lnTo>
                  <a:lnTo>
                    <a:pt x="5574100" y="5067300"/>
                  </a:lnTo>
                  <a:close/>
                </a:path>
                <a:path w="5775325" h="5537200">
                  <a:moveTo>
                    <a:pt x="5591146" y="5054600"/>
                  </a:moveTo>
                  <a:lnTo>
                    <a:pt x="301012" y="5054600"/>
                  </a:lnTo>
                  <a:lnTo>
                    <a:pt x="304027" y="5067300"/>
                  </a:lnTo>
                  <a:lnTo>
                    <a:pt x="5591377" y="5067300"/>
                  </a:lnTo>
                  <a:lnTo>
                    <a:pt x="5591146" y="5054600"/>
                  </a:lnTo>
                  <a:close/>
                </a:path>
                <a:path w="5775325" h="5537200">
                  <a:moveTo>
                    <a:pt x="5579551" y="5041900"/>
                  </a:moveTo>
                  <a:lnTo>
                    <a:pt x="293823" y="5041900"/>
                  </a:lnTo>
                  <a:lnTo>
                    <a:pt x="294171" y="5054600"/>
                  </a:lnTo>
                  <a:lnTo>
                    <a:pt x="5581405" y="5054600"/>
                  </a:lnTo>
                  <a:lnTo>
                    <a:pt x="5579551" y="5041900"/>
                  </a:lnTo>
                  <a:close/>
                </a:path>
                <a:path w="5775325" h="5537200">
                  <a:moveTo>
                    <a:pt x="5604016" y="5029200"/>
                  </a:moveTo>
                  <a:lnTo>
                    <a:pt x="293475" y="5029200"/>
                  </a:lnTo>
                  <a:lnTo>
                    <a:pt x="292895" y="5041900"/>
                  </a:lnTo>
                  <a:lnTo>
                    <a:pt x="5602278" y="5041900"/>
                  </a:lnTo>
                  <a:lnTo>
                    <a:pt x="5604016" y="5029200"/>
                  </a:lnTo>
                  <a:close/>
                </a:path>
                <a:path w="5775325" h="5537200">
                  <a:moveTo>
                    <a:pt x="5623149" y="5016500"/>
                  </a:moveTo>
                  <a:lnTo>
                    <a:pt x="292084" y="5016500"/>
                  </a:lnTo>
                  <a:lnTo>
                    <a:pt x="293127" y="5029200"/>
                  </a:lnTo>
                  <a:lnTo>
                    <a:pt x="5620482" y="5029200"/>
                  </a:lnTo>
                  <a:lnTo>
                    <a:pt x="5623149" y="5016500"/>
                  </a:lnTo>
                  <a:close/>
                </a:path>
                <a:path w="5775325" h="5537200">
                  <a:moveTo>
                    <a:pt x="3790042" y="4978400"/>
                  </a:moveTo>
                  <a:lnTo>
                    <a:pt x="281184" y="4978400"/>
                  </a:lnTo>
                  <a:lnTo>
                    <a:pt x="281416" y="4991100"/>
                  </a:lnTo>
                  <a:lnTo>
                    <a:pt x="282924" y="4991100"/>
                  </a:lnTo>
                  <a:lnTo>
                    <a:pt x="283388" y="5003800"/>
                  </a:lnTo>
                  <a:lnTo>
                    <a:pt x="285475" y="5003800"/>
                  </a:lnTo>
                  <a:lnTo>
                    <a:pt x="286634" y="5016500"/>
                  </a:lnTo>
                  <a:lnTo>
                    <a:pt x="3795492" y="5016500"/>
                  </a:lnTo>
                  <a:lnTo>
                    <a:pt x="3790042" y="4978400"/>
                  </a:lnTo>
                  <a:close/>
                </a:path>
                <a:path w="5775325" h="5537200">
                  <a:moveTo>
                    <a:pt x="5647383" y="4978400"/>
                  </a:moveTo>
                  <a:lnTo>
                    <a:pt x="3815901" y="4978400"/>
                  </a:lnTo>
                  <a:lnTo>
                    <a:pt x="3812422" y="4991100"/>
                  </a:lnTo>
                  <a:lnTo>
                    <a:pt x="3795492" y="5016500"/>
                  </a:lnTo>
                  <a:lnTo>
                    <a:pt x="5628250" y="5016500"/>
                  </a:lnTo>
                  <a:lnTo>
                    <a:pt x="5630802" y="5003800"/>
                  </a:lnTo>
                  <a:lnTo>
                    <a:pt x="5641122" y="5003800"/>
                  </a:lnTo>
                  <a:lnTo>
                    <a:pt x="5644600" y="4991100"/>
                  </a:lnTo>
                  <a:lnTo>
                    <a:pt x="5646804" y="4991100"/>
                  </a:lnTo>
                  <a:lnTo>
                    <a:pt x="5647383" y="4978400"/>
                  </a:lnTo>
                  <a:close/>
                </a:path>
                <a:path w="5775325" h="5537200">
                  <a:moveTo>
                    <a:pt x="3785521" y="4965700"/>
                  </a:moveTo>
                  <a:lnTo>
                    <a:pt x="279793" y="4965700"/>
                  </a:lnTo>
                  <a:lnTo>
                    <a:pt x="280489" y="4978400"/>
                  </a:lnTo>
                  <a:lnTo>
                    <a:pt x="3786681" y="4978400"/>
                  </a:lnTo>
                  <a:lnTo>
                    <a:pt x="3785521" y="4965700"/>
                  </a:lnTo>
                  <a:close/>
                </a:path>
                <a:path w="5775325" h="5537200">
                  <a:moveTo>
                    <a:pt x="5655152" y="4965700"/>
                  </a:moveTo>
                  <a:lnTo>
                    <a:pt x="3818683" y="4965700"/>
                  </a:lnTo>
                  <a:lnTo>
                    <a:pt x="3818567" y="4978400"/>
                  </a:lnTo>
                  <a:lnTo>
                    <a:pt x="5654688" y="4978400"/>
                  </a:lnTo>
                  <a:lnTo>
                    <a:pt x="5655152" y="4965700"/>
                  </a:lnTo>
                  <a:close/>
                </a:path>
                <a:path w="5775325" h="5537200">
                  <a:moveTo>
                    <a:pt x="3783318" y="4953000"/>
                  </a:moveTo>
                  <a:lnTo>
                    <a:pt x="276315" y="4953000"/>
                  </a:lnTo>
                  <a:lnTo>
                    <a:pt x="276662" y="4965700"/>
                  </a:lnTo>
                  <a:lnTo>
                    <a:pt x="3783433" y="4965700"/>
                  </a:lnTo>
                  <a:lnTo>
                    <a:pt x="3783318" y="4953000"/>
                  </a:lnTo>
                  <a:close/>
                </a:path>
                <a:path w="5775325" h="5537200">
                  <a:moveTo>
                    <a:pt x="5652833" y="4953000"/>
                  </a:moveTo>
                  <a:lnTo>
                    <a:pt x="3823785" y="4953000"/>
                  </a:lnTo>
                  <a:lnTo>
                    <a:pt x="3822162" y="4965700"/>
                  </a:lnTo>
                  <a:lnTo>
                    <a:pt x="5654225" y="4965700"/>
                  </a:lnTo>
                  <a:lnTo>
                    <a:pt x="5652833" y="4953000"/>
                  </a:lnTo>
                  <a:close/>
                </a:path>
                <a:path w="5775325" h="5537200">
                  <a:moveTo>
                    <a:pt x="3781926" y="4940300"/>
                  </a:moveTo>
                  <a:lnTo>
                    <a:pt x="270285" y="4940300"/>
                  </a:lnTo>
                  <a:lnTo>
                    <a:pt x="270633" y="4953000"/>
                  </a:lnTo>
                  <a:lnTo>
                    <a:pt x="3781693" y="4953000"/>
                  </a:lnTo>
                  <a:lnTo>
                    <a:pt x="3781926" y="4940300"/>
                  </a:lnTo>
                  <a:close/>
                </a:path>
                <a:path w="5775325" h="5537200">
                  <a:moveTo>
                    <a:pt x="5654573" y="4940300"/>
                  </a:moveTo>
                  <a:lnTo>
                    <a:pt x="3832713" y="4940300"/>
                  </a:lnTo>
                  <a:lnTo>
                    <a:pt x="3831090" y="4953000"/>
                  </a:lnTo>
                  <a:lnTo>
                    <a:pt x="5653877" y="4953000"/>
                  </a:lnTo>
                  <a:lnTo>
                    <a:pt x="5654573" y="4940300"/>
                  </a:lnTo>
                  <a:close/>
                </a:path>
                <a:path w="5775325" h="5537200">
                  <a:moveTo>
                    <a:pt x="3776476" y="4927600"/>
                  </a:moveTo>
                  <a:lnTo>
                    <a:pt x="268662" y="4927600"/>
                  </a:lnTo>
                  <a:lnTo>
                    <a:pt x="269126" y="4940300"/>
                  </a:lnTo>
                  <a:lnTo>
                    <a:pt x="3777751" y="4940300"/>
                  </a:lnTo>
                  <a:lnTo>
                    <a:pt x="3776476" y="4927600"/>
                  </a:lnTo>
                  <a:close/>
                </a:path>
                <a:path w="5775325" h="5537200">
                  <a:moveTo>
                    <a:pt x="5653413" y="4927600"/>
                  </a:moveTo>
                  <a:lnTo>
                    <a:pt x="3833873" y="4927600"/>
                  </a:lnTo>
                  <a:lnTo>
                    <a:pt x="3834221" y="4940300"/>
                  </a:lnTo>
                  <a:lnTo>
                    <a:pt x="5654804" y="4940300"/>
                  </a:lnTo>
                  <a:lnTo>
                    <a:pt x="5653413" y="4927600"/>
                  </a:lnTo>
                  <a:close/>
                </a:path>
                <a:path w="5775325" h="5537200">
                  <a:moveTo>
                    <a:pt x="3774853" y="4914900"/>
                  </a:moveTo>
                  <a:lnTo>
                    <a:pt x="264024" y="4914900"/>
                  </a:lnTo>
                  <a:lnTo>
                    <a:pt x="266343" y="4927600"/>
                  </a:lnTo>
                  <a:lnTo>
                    <a:pt x="3775317" y="4927600"/>
                  </a:lnTo>
                  <a:lnTo>
                    <a:pt x="3774853" y="4914900"/>
                  </a:lnTo>
                  <a:close/>
                </a:path>
                <a:path w="5775325" h="5537200">
                  <a:moveTo>
                    <a:pt x="5652369" y="4914900"/>
                  </a:moveTo>
                  <a:lnTo>
                    <a:pt x="3839787" y="4914900"/>
                  </a:lnTo>
                  <a:lnTo>
                    <a:pt x="3838047" y="4927600"/>
                  </a:lnTo>
                  <a:lnTo>
                    <a:pt x="5652601" y="4927600"/>
                  </a:lnTo>
                  <a:lnTo>
                    <a:pt x="5652369" y="4914900"/>
                  </a:lnTo>
                  <a:close/>
                </a:path>
                <a:path w="5775325" h="5537200">
                  <a:moveTo>
                    <a:pt x="3768939" y="4902200"/>
                  </a:moveTo>
                  <a:lnTo>
                    <a:pt x="264836" y="4902200"/>
                  </a:lnTo>
                  <a:lnTo>
                    <a:pt x="264372" y="4914900"/>
                  </a:lnTo>
                  <a:lnTo>
                    <a:pt x="3770215" y="4914900"/>
                  </a:lnTo>
                  <a:lnTo>
                    <a:pt x="3768939" y="4902200"/>
                  </a:lnTo>
                  <a:close/>
                </a:path>
                <a:path w="5775325" h="5537200">
                  <a:moveTo>
                    <a:pt x="5648775" y="4902200"/>
                  </a:moveTo>
                  <a:lnTo>
                    <a:pt x="3845932" y="4902200"/>
                  </a:lnTo>
                  <a:lnTo>
                    <a:pt x="3844425" y="4914900"/>
                  </a:lnTo>
                  <a:lnTo>
                    <a:pt x="5651325" y="4914900"/>
                  </a:lnTo>
                  <a:lnTo>
                    <a:pt x="5648775" y="4902200"/>
                  </a:lnTo>
                  <a:close/>
                </a:path>
                <a:path w="5775325" h="5537200">
                  <a:moveTo>
                    <a:pt x="3767316" y="4889500"/>
                  </a:moveTo>
                  <a:lnTo>
                    <a:pt x="264140" y="4889500"/>
                  </a:lnTo>
                  <a:lnTo>
                    <a:pt x="264372" y="4902200"/>
                  </a:lnTo>
                  <a:lnTo>
                    <a:pt x="3769752" y="4902200"/>
                  </a:lnTo>
                  <a:lnTo>
                    <a:pt x="3767316" y="4889500"/>
                  </a:lnTo>
                  <a:close/>
                </a:path>
                <a:path w="5775325" h="5537200">
                  <a:moveTo>
                    <a:pt x="5666052" y="4889500"/>
                  </a:moveTo>
                  <a:lnTo>
                    <a:pt x="3853005" y="4889500"/>
                  </a:lnTo>
                  <a:lnTo>
                    <a:pt x="3850107" y="4902200"/>
                  </a:lnTo>
                  <a:lnTo>
                    <a:pt x="5662341" y="4902200"/>
                  </a:lnTo>
                  <a:lnTo>
                    <a:pt x="5666052" y="4889500"/>
                  </a:lnTo>
                  <a:close/>
                </a:path>
                <a:path w="5775325" h="5537200">
                  <a:moveTo>
                    <a:pt x="3762910" y="4876800"/>
                  </a:moveTo>
                  <a:lnTo>
                    <a:pt x="260430" y="4876800"/>
                  </a:lnTo>
                  <a:lnTo>
                    <a:pt x="262401" y="4889500"/>
                  </a:lnTo>
                  <a:lnTo>
                    <a:pt x="3763837" y="4889500"/>
                  </a:lnTo>
                  <a:lnTo>
                    <a:pt x="3762910" y="4876800"/>
                  </a:lnTo>
                  <a:close/>
                </a:path>
                <a:path w="5775325" h="5537200">
                  <a:moveTo>
                    <a:pt x="5685879" y="4876800"/>
                  </a:moveTo>
                  <a:lnTo>
                    <a:pt x="3856600" y="4876800"/>
                  </a:lnTo>
                  <a:lnTo>
                    <a:pt x="3856253" y="4889500"/>
                  </a:lnTo>
                  <a:lnTo>
                    <a:pt x="5684141" y="4889500"/>
                  </a:lnTo>
                  <a:lnTo>
                    <a:pt x="5685879" y="4876800"/>
                  </a:lnTo>
                  <a:close/>
                </a:path>
                <a:path w="5775325" h="5537200">
                  <a:moveTo>
                    <a:pt x="3755721" y="4851400"/>
                  </a:moveTo>
                  <a:lnTo>
                    <a:pt x="255444" y="4851400"/>
                  </a:lnTo>
                  <a:lnTo>
                    <a:pt x="257067" y="4864100"/>
                  </a:lnTo>
                  <a:lnTo>
                    <a:pt x="258690" y="4864100"/>
                  </a:lnTo>
                  <a:lnTo>
                    <a:pt x="258342" y="4876800"/>
                  </a:lnTo>
                  <a:lnTo>
                    <a:pt x="3762214" y="4876800"/>
                  </a:lnTo>
                  <a:lnTo>
                    <a:pt x="3758503" y="4864100"/>
                  </a:lnTo>
                  <a:lnTo>
                    <a:pt x="3755721" y="4851400"/>
                  </a:lnTo>
                  <a:close/>
                </a:path>
                <a:path w="5775325" h="5537200">
                  <a:moveTo>
                    <a:pt x="5696432" y="4864100"/>
                  </a:moveTo>
                  <a:lnTo>
                    <a:pt x="3861470" y="4864100"/>
                  </a:lnTo>
                  <a:lnTo>
                    <a:pt x="3860310" y="4876800"/>
                  </a:lnTo>
                  <a:lnTo>
                    <a:pt x="5690634" y="4876800"/>
                  </a:lnTo>
                  <a:lnTo>
                    <a:pt x="5696432" y="4864100"/>
                  </a:lnTo>
                  <a:close/>
                </a:path>
                <a:path w="5775325" h="5537200">
                  <a:moveTo>
                    <a:pt x="5705939" y="4851400"/>
                  </a:moveTo>
                  <a:lnTo>
                    <a:pt x="3866919" y="4851400"/>
                  </a:lnTo>
                  <a:lnTo>
                    <a:pt x="3865181" y="4864100"/>
                  </a:lnTo>
                  <a:lnTo>
                    <a:pt x="5703504" y="4864100"/>
                  </a:lnTo>
                  <a:lnTo>
                    <a:pt x="5705939" y="4851400"/>
                  </a:lnTo>
                  <a:close/>
                </a:path>
                <a:path w="5775325" h="5537200">
                  <a:moveTo>
                    <a:pt x="3747952" y="4826000"/>
                  </a:moveTo>
                  <a:lnTo>
                    <a:pt x="252081" y="4826000"/>
                  </a:lnTo>
                  <a:lnTo>
                    <a:pt x="252545" y="4838700"/>
                  </a:lnTo>
                  <a:lnTo>
                    <a:pt x="254980" y="4838700"/>
                  </a:lnTo>
                  <a:lnTo>
                    <a:pt x="255559" y="4851400"/>
                  </a:lnTo>
                  <a:lnTo>
                    <a:pt x="3753402" y="4851400"/>
                  </a:lnTo>
                  <a:lnTo>
                    <a:pt x="3752126" y="4838700"/>
                  </a:lnTo>
                  <a:lnTo>
                    <a:pt x="3747952" y="4826000"/>
                  </a:lnTo>
                  <a:close/>
                </a:path>
                <a:path w="5775325" h="5537200">
                  <a:moveTo>
                    <a:pt x="5715563" y="4838700"/>
                  </a:moveTo>
                  <a:lnTo>
                    <a:pt x="3873297" y="4838700"/>
                  </a:lnTo>
                  <a:lnTo>
                    <a:pt x="3871674" y="4851400"/>
                  </a:lnTo>
                  <a:lnTo>
                    <a:pt x="5715563" y="4851400"/>
                  </a:lnTo>
                  <a:lnTo>
                    <a:pt x="5715563" y="4838700"/>
                  </a:lnTo>
                  <a:close/>
                </a:path>
                <a:path w="5775325" h="5537200">
                  <a:moveTo>
                    <a:pt x="5717535" y="4826000"/>
                  </a:moveTo>
                  <a:lnTo>
                    <a:pt x="3877239" y="4826000"/>
                  </a:lnTo>
                  <a:lnTo>
                    <a:pt x="3876428" y="4838700"/>
                  </a:lnTo>
                  <a:lnTo>
                    <a:pt x="5717303" y="4838700"/>
                  </a:lnTo>
                  <a:lnTo>
                    <a:pt x="5717535" y="4826000"/>
                  </a:lnTo>
                  <a:close/>
                </a:path>
                <a:path w="5775325" h="5537200">
                  <a:moveTo>
                    <a:pt x="3749112" y="4813300"/>
                  </a:moveTo>
                  <a:lnTo>
                    <a:pt x="250921" y="4813300"/>
                  </a:lnTo>
                  <a:lnTo>
                    <a:pt x="251269" y="4826000"/>
                  </a:lnTo>
                  <a:lnTo>
                    <a:pt x="3748531" y="4826000"/>
                  </a:lnTo>
                  <a:lnTo>
                    <a:pt x="3749112" y="4813300"/>
                  </a:lnTo>
                  <a:close/>
                </a:path>
                <a:path w="5775325" h="5537200">
                  <a:moveTo>
                    <a:pt x="5720318" y="4813300"/>
                  </a:moveTo>
                  <a:lnTo>
                    <a:pt x="3884429" y="4813300"/>
                  </a:lnTo>
                  <a:lnTo>
                    <a:pt x="3882921" y="4826000"/>
                  </a:lnTo>
                  <a:lnTo>
                    <a:pt x="5719854" y="4826000"/>
                  </a:lnTo>
                  <a:lnTo>
                    <a:pt x="5720318" y="4813300"/>
                  </a:lnTo>
                  <a:close/>
                </a:path>
                <a:path w="5775325" h="5537200">
                  <a:moveTo>
                    <a:pt x="3743545" y="4800600"/>
                  </a:moveTo>
                  <a:lnTo>
                    <a:pt x="245588" y="4800600"/>
                  </a:lnTo>
                  <a:lnTo>
                    <a:pt x="245819" y="4813300"/>
                  </a:lnTo>
                  <a:lnTo>
                    <a:pt x="3744821" y="4813300"/>
                  </a:lnTo>
                  <a:lnTo>
                    <a:pt x="3743545" y="4800600"/>
                  </a:lnTo>
                  <a:close/>
                </a:path>
                <a:path w="5775325" h="5537200">
                  <a:moveTo>
                    <a:pt x="5719158" y="4787900"/>
                  </a:moveTo>
                  <a:lnTo>
                    <a:pt x="3894401" y="4787900"/>
                  </a:lnTo>
                  <a:lnTo>
                    <a:pt x="3890922" y="4800600"/>
                  </a:lnTo>
                  <a:lnTo>
                    <a:pt x="3889299" y="4800600"/>
                  </a:lnTo>
                  <a:lnTo>
                    <a:pt x="3889067" y="4813300"/>
                  </a:lnTo>
                  <a:lnTo>
                    <a:pt x="5719274" y="4813300"/>
                  </a:lnTo>
                  <a:lnTo>
                    <a:pt x="5719506" y="4800600"/>
                  </a:lnTo>
                  <a:lnTo>
                    <a:pt x="5719158" y="4787900"/>
                  </a:lnTo>
                  <a:close/>
                </a:path>
                <a:path w="5775325" h="5537200">
                  <a:moveTo>
                    <a:pt x="3741226" y="4787900"/>
                  </a:moveTo>
                  <a:lnTo>
                    <a:pt x="244660" y="4787900"/>
                  </a:lnTo>
                  <a:lnTo>
                    <a:pt x="245472" y="4800600"/>
                  </a:lnTo>
                  <a:lnTo>
                    <a:pt x="3741806" y="4800600"/>
                  </a:lnTo>
                  <a:lnTo>
                    <a:pt x="3741226" y="4787900"/>
                  </a:lnTo>
                  <a:close/>
                </a:path>
                <a:path w="5775325" h="5537200">
                  <a:moveTo>
                    <a:pt x="3736357" y="4775200"/>
                  </a:moveTo>
                  <a:lnTo>
                    <a:pt x="241877" y="4775200"/>
                  </a:lnTo>
                  <a:lnTo>
                    <a:pt x="241529" y="4787900"/>
                  </a:lnTo>
                  <a:lnTo>
                    <a:pt x="3737632" y="4787900"/>
                  </a:lnTo>
                  <a:lnTo>
                    <a:pt x="3736357" y="4775200"/>
                  </a:lnTo>
                  <a:close/>
                </a:path>
                <a:path w="5775325" h="5537200">
                  <a:moveTo>
                    <a:pt x="5714520" y="4775200"/>
                  </a:moveTo>
                  <a:lnTo>
                    <a:pt x="3898923" y="4775200"/>
                  </a:lnTo>
                  <a:lnTo>
                    <a:pt x="3898343" y="4787900"/>
                  </a:lnTo>
                  <a:lnTo>
                    <a:pt x="5716143" y="4787900"/>
                  </a:lnTo>
                  <a:lnTo>
                    <a:pt x="5714520" y="4775200"/>
                  </a:lnTo>
                  <a:close/>
                </a:path>
                <a:path w="5775325" h="5537200">
                  <a:moveTo>
                    <a:pt x="3736240" y="4762500"/>
                  </a:moveTo>
                  <a:lnTo>
                    <a:pt x="241413" y="4762500"/>
                  </a:lnTo>
                  <a:lnTo>
                    <a:pt x="241529" y="4775200"/>
                  </a:lnTo>
                  <a:lnTo>
                    <a:pt x="3737632" y="4775200"/>
                  </a:lnTo>
                  <a:lnTo>
                    <a:pt x="3736240" y="4762500"/>
                  </a:lnTo>
                  <a:close/>
                </a:path>
                <a:path w="5775325" h="5537200">
                  <a:moveTo>
                    <a:pt x="5706752" y="4762500"/>
                  </a:moveTo>
                  <a:lnTo>
                    <a:pt x="3908084" y="4762500"/>
                  </a:lnTo>
                  <a:lnTo>
                    <a:pt x="3906807" y="4775200"/>
                  </a:lnTo>
                  <a:lnTo>
                    <a:pt x="5708027" y="4775200"/>
                  </a:lnTo>
                  <a:lnTo>
                    <a:pt x="5706752" y="4762500"/>
                  </a:lnTo>
                  <a:close/>
                </a:path>
                <a:path w="5775325" h="5537200">
                  <a:moveTo>
                    <a:pt x="3733805" y="4749800"/>
                  </a:moveTo>
                  <a:lnTo>
                    <a:pt x="240950" y="4749800"/>
                  </a:lnTo>
                  <a:lnTo>
                    <a:pt x="240834" y="4762500"/>
                  </a:lnTo>
                  <a:lnTo>
                    <a:pt x="3734153" y="4762500"/>
                  </a:lnTo>
                  <a:lnTo>
                    <a:pt x="3733805" y="4749800"/>
                  </a:lnTo>
                  <a:close/>
                </a:path>
                <a:path w="5775325" h="5537200">
                  <a:moveTo>
                    <a:pt x="5687967" y="4749800"/>
                  </a:moveTo>
                  <a:lnTo>
                    <a:pt x="3910749" y="4749800"/>
                  </a:lnTo>
                  <a:lnTo>
                    <a:pt x="3909474" y="4762500"/>
                  </a:lnTo>
                  <a:lnTo>
                    <a:pt x="5689938" y="4762500"/>
                  </a:lnTo>
                  <a:lnTo>
                    <a:pt x="5687967" y="4749800"/>
                  </a:lnTo>
                  <a:close/>
                </a:path>
                <a:path w="5775325" h="5537200">
                  <a:moveTo>
                    <a:pt x="3726616" y="4737100"/>
                  </a:moveTo>
                  <a:lnTo>
                    <a:pt x="239326" y="4737100"/>
                  </a:lnTo>
                  <a:lnTo>
                    <a:pt x="240254" y="4749800"/>
                  </a:lnTo>
                  <a:lnTo>
                    <a:pt x="3728704" y="4749800"/>
                  </a:lnTo>
                  <a:lnTo>
                    <a:pt x="3726616" y="4737100"/>
                  </a:lnTo>
                  <a:close/>
                </a:path>
                <a:path w="5775325" h="5537200">
                  <a:moveTo>
                    <a:pt x="5669298" y="4737100"/>
                  </a:moveTo>
                  <a:lnTo>
                    <a:pt x="3913185" y="4737100"/>
                  </a:lnTo>
                  <a:lnTo>
                    <a:pt x="3912026" y="4749800"/>
                  </a:lnTo>
                  <a:lnTo>
                    <a:pt x="5672081" y="4749800"/>
                  </a:lnTo>
                  <a:lnTo>
                    <a:pt x="5669298" y="4737100"/>
                  </a:lnTo>
                  <a:close/>
                </a:path>
                <a:path w="5775325" h="5537200">
                  <a:moveTo>
                    <a:pt x="3724297" y="4724400"/>
                  </a:moveTo>
                  <a:lnTo>
                    <a:pt x="237588" y="4724400"/>
                  </a:lnTo>
                  <a:lnTo>
                    <a:pt x="237819" y="4737100"/>
                  </a:lnTo>
                  <a:lnTo>
                    <a:pt x="3724414" y="4737100"/>
                  </a:lnTo>
                  <a:lnTo>
                    <a:pt x="3724297" y="4724400"/>
                  </a:lnTo>
                  <a:close/>
                </a:path>
                <a:path w="5775325" h="5537200">
                  <a:moveTo>
                    <a:pt x="5644020" y="4724400"/>
                  </a:moveTo>
                  <a:lnTo>
                    <a:pt x="3917823" y="4724400"/>
                  </a:lnTo>
                  <a:lnTo>
                    <a:pt x="3917127" y="4737100"/>
                  </a:lnTo>
                  <a:lnTo>
                    <a:pt x="5648775" y="4737100"/>
                  </a:lnTo>
                  <a:lnTo>
                    <a:pt x="5644020" y="4724400"/>
                  </a:lnTo>
                  <a:close/>
                </a:path>
                <a:path w="5775325" h="5537200">
                  <a:moveTo>
                    <a:pt x="3721166" y="4711700"/>
                  </a:moveTo>
                  <a:lnTo>
                    <a:pt x="234573" y="4711700"/>
                  </a:lnTo>
                  <a:lnTo>
                    <a:pt x="235500" y="4724400"/>
                  </a:lnTo>
                  <a:lnTo>
                    <a:pt x="3721747" y="4724400"/>
                  </a:lnTo>
                  <a:lnTo>
                    <a:pt x="3721166" y="4711700"/>
                  </a:lnTo>
                  <a:close/>
                </a:path>
                <a:path w="5775325" h="5537200">
                  <a:moveTo>
                    <a:pt x="5632425" y="4711700"/>
                  </a:moveTo>
                  <a:lnTo>
                    <a:pt x="3926404" y="4711700"/>
                  </a:lnTo>
                  <a:lnTo>
                    <a:pt x="3923737" y="4724400"/>
                  </a:lnTo>
                  <a:lnTo>
                    <a:pt x="5635904" y="4724400"/>
                  </a:lnTo>
                  <a:lnTo>
                    <a:pt x="5632425" y="4711700"/>
                  </a:lnTo>
                  <a:close/>
                </a:path>
                <a:path w="5775325" h="5537200">
                  <a:moveTo>
                    <a:pt x="3716876" y="4699000"/>
                  </a:moveTo>
                  <a:lnTo>
                    <a:pt x="233181" y="4699000"/>
                  </a:lnTo>
                  <a:lnTo>
                    <a:pt x="233181" y="4711700"/>
                  </a:lnTo>
                  <a:lnTo>
                    <a:pt x="3717688" y="4711700"/>
                  </a:lnTo>
                  <a:lnTo>
                    <a:pt x="3716876" y="4699000"/>
                  </a:lnTo>
                  <a:close/>
                </a:path>
                <a:path w="5775325" h="5537200">
                  <a:moveTo>
                    <a:pt x="5617119" y="4699000"/>
                  </a:moveTo>
                  <a:lnTo>
                    <a:pt x="3932085" y="4699000"/>
                  </a:lnTo>
                  <a:lnTo>
                    <a:pt x="3931042" y="4711700"/>
                  </a:lnTo>
                  <a:lnTo>
                    <a:pt x="5619438" y="4711700"/>
                  </a:lnTo>
                  <a:lnTo>
                    <a:pt x="5617119" y="4699000"/>
                  </a:lnTo>
                  <a:close/>
                </a:path>
                <a:path w="5775325" h="5537200">
                  <a:moveTo>
                    <a:pt x="3717109" y="4686300"/>
                  </a:moveTo>
                  <a:lnTo>
                    <a:pt x="229703" y="4686300"/>
                  </a:lnTo>
                  <a:lnTo>
                    <a:pt x="232369" y="4699000"/>
                  </a:lnTo>
                  <a:lnTo>
                    <a:pt x="3715253" y="4699000"/>
                  </a:lnTo>
                  <a:lnTo>
                    <a:pt x="3717109" y="4686300"/>
                  </a:lnTo>
                  <a:close/>
                </a:path>
                <a:path w="5775325" h="5537200">
                  <a:moveTo>
                    <a:pt x="5612713" y="4686300"/>
                  </a:moveTo>
                  <a:lnTo>
                    <a:pt x="3936956" y="4686300"/>
                  </a:lnTo>
                  <a:lnTo>
                    <a:pt x="3936260" y="4699000"/>
                  </a:lnTo>
                  <a:lnTo>
                    <a:pt x="5608887" y="4699000"/>
                  </a:lnTo>
                  <a:lnTo>
                    <a:pt x="5612713" y="4686300"/>
                  </a:lnTo>
                  <a:close/>
                </a:path>
                <a:path w="5775325" h="5537200">
                  <a:moveTo>
                    <a:pt x="3712702" y="4673600"/>
                  </a:moveTo>
                  <a:lnTo>
                    <a:pt x="227152" y="4673600"/>
                  </a:lnTo>
                  <a:lnTo>
                    <a:pt x="227384" y="4686300"/>
                  </a:lnTo>
                  <a:lnTo>
                    <a:pt x="3714673" y="4686300"/>
                  </a:lnTo>
                  <a:lnTo>
                    <a:pt x="3712702" y="4673600"/>
                  </a:lnTo>
                  <a:close/>
                </a:path>
                <a:path w="5775325" h="5537200">
                  <a:moveTo>
                    <a:pt x="5617003" y="4673600"/>
                  </a:moveTo>
                  <a:lnTo>
                    <a:pt x="3943796" y="4673600"/>
                  </a:lnTo>
                  <a:lnTo>
                    <a:pt x="3941825" y="4686300"/>
                  </a:lnTo>
                  <a:lnTo>
                    <a:pt x="5615148" y="4686300"/>
                  </a:lnTo>
                  <a:lnTo>
                    <a:pt x="5617003" y="4673600"/>
                  </a:lnTo>
                  <a:close/>
                </a:path>
                <a:path w="5775325" h="5537200">
                  <a:moveTo>
                    <a:pt x="3711659" y="4660900"/>
                  </a:moveTo>
                  <a:lnTo>
                    <a:pt x="226341" y="4660900"/>
                  </a:lnTo>
                  <a:lnTo>
                    <a:pt x="225181" y="4673600"/>
                  </a:lnTo>
                  <a:lnTo>
                    <a:pt x="3712123" y="4673600"/>
                  </a:lnTo>
                  <a:lnTo>
                    <a:pt x="3711659" y="4660900"/>
                  </a:lnTo>
                  <a:close/>
                </a:path>
                <a:path w="5775325" h="5537200">
                  <a:moveTo>
                    <a:pt x="5620714" y="4660900"/>
                  </a:moveTo>
                  <a:lnTo>
                    <a:pt x="3941942" y="4660900"/>
                  </a:lnTo>
                  <a:lnTo>
                    <a:pt x="3942637" y="4673600"/>
                  </a:lnTo>
                  <a:lnTo>
                    <a:pt x="5617467" y="4673600"/>
                  </a:lnTo>
                  <a:lnTo>
                    <a:pt x="5620714" y="4660900"/>
                  </a:lnTo>
                  <a:close/>
                </a:path>
                <a:path w="5775325" h="5537200">
                  <a:moveTo>
                    <a:pt x="3705514" y="4648200"/>
                  </a:moveTo>
                  <a:lnTo>
                    <a:pt x="226804" y="4648200"/>
                  </a:lnTo>
                  <a:lnTo>
                    <a:pt x="228080" y="4660900"/>
                  </a:lnTo>
                  <a:lnTo>
                    <a:pt x="3707485" y="4660900"/>
                  </a:lnTo>
                  <a:lnTo>
                    <a:pt x="3705514" y="4648200"/>
                  </a:lnTo>
                  <a:close/>
                </a:path>
                <a:path w="5775325" h="5537200">
                  <a:moveTo>
                    <a:pt x="5628714" y="4648200"/>
                  </a:moveTo>
                  <a:lnTo>
                    <a:pt x="3949594" y="4648200"/>
                  </a:lnTo>
                  <a:lnTo>
                    <a:pt x="3948319" y="4660900"/>
                  </a:lnTo>
                  <a:lnTo>
                    <a:pt x="5628135" y="4660900"/>
                  </a:lnTo>
                  <a:lnTo>
                    <a:pt x="5628714" y="4648200"/>
                  </a:lnTo>
                  <a:close/>
                </a:path>
                <a:path w="5775325" h="5537200">
                  <a:moveTo>
                    <a:pt x="3701455" y="4635500"/>
                  </a:moveTo>
                  <a:lnTo>
                    <a:pt x="222398" y="4635500"/>
                  </a:lnTo>
                  <a:lnTo>
                    <a:pt x="222746" y="4648200"/>
                  </a:lnTo>
                  <a:lnTo>
                    <a:pt x="3702847" y="4648200"/>
                  </a:lnTo>
                  <a:lnTo>
                    <a:pt x="3701455" y="4635500"/>
                  </a:lnTo>
                  <a:close/>
                </a:path>
                <a:path w="5775325" h="5537200">
                  <a:moveTo>
                    <a:pt x="5631729" y="4635500"/>
                  </a:moveTo>
                  <a:lnTo>
                    <a:pt x="3955739" y="4635500"/>
                  </a:lnTo>
                  <a:lnTo>
                    <a:pt x="3952145" y="4648200"/>
                  </a:lnTo>
                  <a:lnTo>
                    <a:pt x="5631381" y="4648200"/>
                  </a:lnTo>
                  <a:lnTo>
                    <a:pt x="5631729" y="4635500"/>
                  </a:lnTo>
                  <a:close/>
                </a:path>
                <a:path w="5775325" h="5537200">
                  <a:moveTo>
                    <a:pt x="3698440" y="4622800"/>
                  </a:moveTo>
                  <a:lnTo>
                    <a:pt x="222050" y="4622800"/>
                  </a:lnTo>
                  <a:lnTo>
                    <a:pt x="220659" y="4635500"/>
                  </a:lnTo>
                  <a:lnTo>
                    <a:pt x="3701339" y="4635500"/>
                  </a:lnTo>
                  <a:lnTo>
                    <a:pt x="3698440" y="4622800"/>
                  </a:lnTo>
                  <a:close/>
                </a:path>
                <a:path w="5775325" h="5537200">
                  <a:moveTo>
                    <a:pt x="5636251" y="4622800"/>
                  </a:moveTo>
                  <a:lnTo>
                    <a:pt x="3959335" y="4622800"/>
                  </a:lnTo>
                  <a:lnTo>
                    <a:pt x="3958639" y="4635500"/>
                  </a:lnTo>
                  <a:lnTo>
                    <a:pt x="5633932" y="4635500"/>
                  </a:lnTo>
                  <a:lnTo>
                    <a:pt x="5636251" y="4622800"/>
                  </a:lnTo>
                  <a:close/>
                </a:path>
                <a:path w="5775325" h="5537200">
                  <a:moveTo>
                    <a:pt x="3695077" y="4610100"/>
                  </a:moveTo>
                  <a:lnTo>
                    <a:pt x="221355" y="4610100"/>
                  </a:lnTo>
                  <a:lnTo>
                    <a:pt x="221355" y="4622800"/>
                  </a:lnTo>
                  <a:lnTo>
                    <a:pt x="3695657" y="4622800"/>
                  </a:lnTo>
                  <a:lnTo>
                    <a:pt x="3695077" y="4610100"/>
                  </a:lnTo>
                  <a:close/>
                </a:path>
                <a:path w="5775325" h="5537200">
                  <a:moveTo>
                    <a:pt x="5643209" y="4610100"/>
                  </a:moveTo>
                  <a:lnTo>
                    <a:pt x="3962581" y="4610100"/>
                  </a:lnTo>
                  <a:lnTo>
                    <a:pt x="3962002" y="4622800"/>
                  </a:lnTo>
                  <a:lnTo>
                    <a:pt x="5641818" y="4622800"/>
                  </a:lnTo>
                  <a:lnTo>
                    <a:pt x="5643209" y="4610100"/>
                  </a:lnTo>
                  <a:close/>
                </a:path>
                <a:path w="5775325" h="5537200">
                  <a:moveTo>
                    <a:pt x="3693569" y="4597400"/>
                  </a:moveTo>
                  <a:lnTo>
                    <a:pt x="219151" y="4597400"/>
                  </a:lnTo>
                  <a:lnTo>
                    <a:pt x="220543" y="4610100"/>
                  </a:lnTo>
                  <a:lnTo>
                    <a:pt x="3692294" y="4610100"/>
                  </a:lnTo>
                  <a:lnTo>
                    <a:pt x="3693569" y="4597400"/>
                  </a:lnTo>
                  <a:close/>
                </a:path>
                <a:path w="5775325" h="5537200">
                  <a:moveTo>
                    <a:pt x="5647847" y="4597400"/>
                  </a:moveTo>
                  <a:lnTo>
                    <a:pt x="3969190" y="4597400"/>
                  </a:lnTo>
                  <a:lnTo>
                    <a:pt x="3968263" y="4610100"/>
                  </a:lnTo>
                  <a:lnTo>
                    <a:pt x="5647035" y="4610100"/>
                  </a:lnTo>
                  <a:lnTo>
                    <a:pt x="5647847" y="4597400"/>
                  </a:lnTo>
                  <a:close/>
                </a:path>
                <a:path w="5775325" h="5537200">
                  <a:moveTo>
                    <a:pt x="3691483" y="4584700"/>
                  </a:moveTo>
                  <a:lnTo>
                    <a:pt x="217412" y="4584700"/>
                  </a:lnTo>
                  <a:lnTo>
                    <a:pt x="217180" y="4597400"/>
                  </a:lnTo>
                  <a:lnTo>
                    <a:pt x="3692294" y="4597400"/>
                  </a:lnTo>
                  <a:lnTo>
                    <a:pt x="3691483" y="4584700"/>
                  </a:lnTo>
                  <a:close/>
                </a:path>
                <a:path w="5775325" h="5537200">
                  <a:moveTo>
                    <a:pt x="5651673" y="4584700"/>
                  </a:moveTo>
                  <a:lnTo>
                    <a:pt x="3976495" y="4584700"/>
                  </a:lnTo>
                  <a:lnTo>
                    <a:pt x="3974872" y="4597400"/>
                  </a:lnTo>
                  <a:lnTo>
                    <a:pt x="5649934" y="4597400"/>
                  </a:lnTo>
                  <a:lnTo>
                    <a:pt x="5651673" y="4584700"/>
                  </a:lnTo>
                  <a:close/>
                </a:path>
                <a:path w="5775325" h="5537200">
                  <a:moveTo>
                    <a:pt x="3688700" y="4572000"/>
                  </a:moveTo>
                  <a:lnTo>
                    <a:pt x="215093" y="4572000"/>
                  </a:lnTo>
                  <a:lnTo>
                    <a:pt x="216600" y="4584700"/>
                  </a:lnTo>
                  <a:lnTo>
                    <a:pt x="3689164" y="4584700"/>
                  </a:lnTo>
                  <a:lnTo>
                    <a:pt x="3688700" y="4572000"/>
                  </a:lnTo>
                  <a:close/>
                </a:path>
                <a:path w="5775325" h="5537200">
                  <a:moveTo>
                    <a:pt x="5660718" y="4559300"/>
                  </a:moveTo>
                  <a:lnTo>
                    <a:pt x="3981134" y="4559300"/>
                  </a:lnTo>
                  <a:lnTo>
                    <a:pt x="3980438" y="4572000"/>
                  </a:lnTo>
                  <a:lnTo>
                    <a:pt x="3976031" y="4572000"/>
                  </a:lnTo>
                  <a:lnTo>
                    <a:pt x="3975452" y="4584700"/>
                  </a:lnTo>
                  <a:lnTo>
                    <a:pt x="5657703" y="4584700"/>
                  </a:lnTo>
                  <a:lnTo>
                    <a:pt x="5657587" y="4572000"/>
                  </a:lnTo>
                  <a:lnTo>
                    <a:pt x="5660718" y="4559300"/>
                  </a:lnTo>
                  <a:close/>
                </a:path>
                <a:path w="5775325" h="5537200">
                  <a:moveTo>
                    <a:pt x="3686497" y="4559300"/>
                  </a:moveTo>
                  <a:lnTo>
                    <a:pt x="212426" y="4559300"/>
                  </a:lnTo>
                  <a:lnTo>
                    <a:pt x="212658" y="4572000"/>
                  </a:lnTo>
                  <a:lnTo>
                    <a:pt x="3686960" y="4572000"/>
                  </a:lnTo>
                  <a:lnTo>
                    <a:pt x="3686497" y="4559300"/>
                  </a:lnTo>
                  <a:close/>
                </a:path>
                <a:path w="5775325" h="5537200">
                  <a:moveTo>
                    <a:pt x="3681859" y="4546600"/>
                  </a:moveTo>
                  <a:lnTo>
                    <a:pt x="212194" y="4546600"/>
                  </a:lnTo>
                  <a:lnTo>
                    <a:pt x="212194" y="4559300"/>
                  </a:lnTo>
                  <a:lnTo>
                    <a:pt x="3682903" y="4559300"/>
                  </a:lnTo>
                  <a:lnTo>
                    <a:pt x="3681859" y="4546600"/>
                  </a:lnTo>
                  <a:close/>
                </a:path>
                <a:path w="5775325" h="5537200">
                  <a:moveTo>
                    <a:pt x="5668719" y="4546600"/>
                  </a:moveTo>
                  <a:lnTo>
                    <a:pt x="3987626" y="4546600"/>
                  </a:lnTo>
                  <a:lnTo>
                    <a:pt x="3985540" y="4559300"/>
                  </a:lnTo>
                  <a:lnTo>
                    <a:pt x="5668023" y="4559300"/>
                  </a:lnTo>
                  <a:lnTo>
                    <a:pt x="5668719" y="4546600"/>
                  </a:lnTo>
                  <a:close/>
                </a:path>
                <a:path w="5775325" h="5537200">
                  <a:moveTo>
                    <a:pt x="3680584" y="4533900"/>
                  </a:moveTo>
                  <a:lnTo>
                    <a:pt x="212078" y="4533900"/>
                  </a:lnTo>
                  <a:lnTo>
                    <a:pt x="212658" y="4546600"/>
                  </a:lnTo>
                  <a:lnTo>
                    <a:pt x="3681280" y="4546600"/>
                  </a:lnTo>
                  <a:lnTo>
                    <a:pt x="3680584" y="4533900"/>
                  </a:lnTo>
                  <a:close/>
                </a:path>
                <a:path w="5775325" h="5537200">
                  <a:moveTo>
                    <a:pt x="5672429" y="4533900"/>
                  </a:moveTo>
                  <a:lnTo>
                    <a:pt x="3993425" y="4533900"/>
                  </a:lnTo>
                  <a:lnTo>
                    <a:pt x="3991106" y="4546600"/>
                  </a:lnTo>
                  <a:lnTo>
                    <a:pt x="5671850" y="4546600"/>
                  </a:lnTo>
                  <a:lnTo>
                    <a:pt x="5672429" y="4533900"/>
                  </a:lnTo>
                  <a:close/>
                </a:path>
                <a:path w="5775325" h="5537200">
                  <a:moveTo>
                    <a:pt x="3676409" y="4521200"/>
                  </a:moveTo>
                  <a:lnTo>
                    <a:pt x="210455" y="4521200"/>
                  </a:lnTo>
                  <a:lnTo>
                    <a:pt x="210919" y="4533900"/>
                  </a:lnTo>
                  <a:lnTo>
                    <a:pt x="3677917" y="4533900"/>
                  </a:lnTo>
                  <a:lnTo>
                    <a:pt x="3676409" y="4521200"/>
                  </a:lnTo>
                  <a:close/>
                </a:path>
                <a:path w="5775325" h="5537200">
                  <a:moveTo>
                    <a:pt x="5677878" y="4521200"/>
                  </a:moveTo>
                  <a:lnTo>
                    <a:pt x="3996556" y="4521200"/>
                  </a:lnTo>
                  <a:lnTo>
                    <a:pt x="3995048" y="4533900"/>
                  </a:lnTo>
                  <a:lnTo>
                    <a:pt x="5677184" y="4533900"/>
                  </a:lnTo>
                  <a:lnTo>
                    <a:pt x="5677878" y="4521200"/>
                  </a:lnTo>
                  <a:close/>
                </a:path>
                <a:path w="5775325" h="5537200">
                  <a:moveTo>
                    <a:pt x="3670612" y="4508500"/>
                  </a:moveTo>
                  <a:lnTo>
                    <a:pt x="206165" y="4508500"/>
                  </a:lnTo>
                  <a:lnTo>
                    <a:pt x="206049" y="4521200"/>
                  </a:lnTo>
                  <a:lnTo>
                    <a:pt x="3672350" y="4521200"/>
                  </a:lnTo>
                  <a:lnTo>
                    <a:pt x="3670612" y="4508500"/>
                  </a:lnTo>
                  <a:close/>
                </a:path>
                <a:path w="5775325" h="5537200">
                  <a:moveTo>
                    <a:pt x="5679386" y="4508500"/>
                  </a:moveTo>
                  <a:lnTo>
                    <a:pt x="4002469" y="4508500"/>
                  </a:lnTo>
                  <a:lnTo>
                    <a:pt x="4001657" y="4521200"/>
                  </a:lnTo>
                  <a:lnTo>
                    <a:pt x="5677995" y="4521200"/>
                  </a:lnTo>
                  <a:lnTo>
                    <a:pt x="5679386" y="4508500"/>
                  </a:lnTo>
                  <a:close/>
                </a:path>
                <a:path w="5775325" h="5537200">
                  <a:moveTo>
                    <a:pt x="3666437" y="4495800"/>
                  </a:moveTo>
                  <a:lnTo>
                    <a:pt x="208831" y="4495800"/>
                  </a:lnTo>
                  <a:lnTo>
                    <a:pt x="209063" y="4508500"/>
                  </a:lnTo>
                  <a:lnTo>
                    <a:pt x="3667249" y="4508500"/>
                  </a:lnTo>
                  <a:lnTo>
                    <a:pt x="3666437" y="4495800"/>
                  </a:lnTo>
                  <a:close/>
                </a:path>
                <a:path w="5775325" h="5537200">
                  <a:moveTo>
                    <a:pt x="5690169" y="4495800"/>
                  </a:moveTo>
                  <a:lnTo>
                    <a:pt x="4004209" y="4495800"/>
                  </a:lnTo>
                  <a:lnTo>
                    <a:pt x="4004092" y="4508500"/>
                  </a:lnTo>
                  <a:lnTo>
                    <a:pt x="5686808" y="4508500"/>
                  </a:lnTo>
                  <a:lnTo>
                    <a:pt x="5690169" y="4495800"/>
                  </a:lnTo>
                  <a:close/>
                </a:path>
                <a:path w="5775325" h="5537200">
                  <a:moveTo>
                    <a:pt x="3661567" y="4483100"/>
                  </a:moveTo>
                  <a:lnTo>
                    <a:pt x="206628" y="4483100"/>
                  </a:lnTo>
                  <a:lnTo>
                    <a:pt x="207092" y="4495800"/>
                  </a:lnTo>
                  <a:lnTo>
                    <a:pt x="3664582" y="4495800"/>
                  </a:lnTo>
                  <a:lnTo>
                    <a:pt x="3661567" y="4483100"/>
                  </a:lnTo>
                  <a:close/>
                </a:path>
                <a:path w="5775325" h="5537200">
                  <a:moveTo>
                    <a:pt x="5689590" y="4483100"/>
                  </a:moveTo>
                  <a:lnTo>
                    <a:pt x="4011166" y="4483100"/>
                  </a:lnTo>
                  <a:lnTo>
                    <a:pt x="4009426" y="4495800"/>
                  </a:lnTo>
                  <a:lnTo>
                    <a:pt x="5689938" y="4495800"/>
                  </a:lnTo>
                  <a:lnTo>
                    <a:pt x="5689590" y="4483100"/>
                  </a:lnTo>
                  <a:close/>
                </a:path>
                <a:path w="5775325" h="5537200">
                  <a:moveTo>
                    <a:pt x="3660639" y="4470400"/>
                  </a:moveTo>
                  <a:lnTo>
                    <a:pt x="204773" y="4470400"/>
                  </a:lnTo>
                  <a:lnTo>
                    <a:pt x="203613" y="4483100"/>
                  </a:lnTo>
                  <a:lnTo>
                    <a:pt x="3660524" y="4483100"/>
                  </a:lnTo>
                  <a:lnTo>
                    <a:pt x="3660639" y="4470400"/>
                  </a:lnTo>
                  <a:close/>
                </a:path>
                <a:path w="5775325" h="5537200">
                  <a:moveTo>
                    <a:pt x="5692142" y="4470400"/>
                  </a:moveTo>
                  <a:lnTo>
                    <a:pt x="4017311" y="4470400"/>
                  </a:lnTo>
                  <a:lnTo>
                    <a:pt x="4014992" y="4483100"/>
                  </a:lnTo>
                  <a:lnTo>
                    <a:pt x="5690517" y="4483100"/>
                  </a:lnTo>
                  <a:lnTo>
                    <a:pt x="5692142" y="4470400"/>
                  </a:lnTo>
                  <a:close/>
                </a:path>
                <a:path w="5775325" h="5537200">
                  <a:moveTo>
                    <a:pt x="3657509" y="4445000"/>
                  </a:moveTo>
                  <a:lnTo>
                    <a:pt x="200598" y="4445000"/>
                  </a:lnTo>
                  <a:lnTo>
                    <a:pt x="202338" y="4457700"/>
                  </a:lnTo>
                  <a:lnTo>
                    <a:pt x="205701" y="4457700"/>
                  </a:lnTo>
                  <a:lnTo>
                    <a:pt x="206048" y="4470400"/>
                  </a:lnTo>
                  <a:lnTo>
                    <a:pt x="3657740" y="4470400"/>
                  </a:lnTo>
                  <a:lnTo>
                    <a:pt x="3655190" y="4457700"/>
                  </a:lnTo>
                  <a:lnTo>
                    <a:pt x="3657509" y="4445000"/>
                  </a:lnTo>
                  <a:close/>
                </a:path>
                <a:path w="5775325" h="5537200">
                  <a:moveTo>
                    <a:pt x="5696547" y="4457700"/>
                  </a:moveTo>
                  <a:lnTo>
                    <a:pt x="4019398" y="4457700"/>
                  </a:lnTo>
                  <a:lnTo>
                    <a:pt x="4017892" y="4470400"/>
                  </a:lnTo>
                  <a:lnTo>
                    <a:pt x="5698055" y="4470400"/>
                  </a:lnTo>
                  <a:lnTo>
                    <a:pt x="5696547" y="4457700"/>
                  </a:lnTo>
                  <a:close/>
                </a:path>
                <a:path w="5775325" h="5537200">
                  <a:moveTo>
                    <a:pt x="5701070" y="4445000"/>
                  </a:moveTo>
                  <a:lnTo>
                    <a:pt x="4023457" y="4445000"/>
                  </a:lnTo>
                  <a:lnTo>
                    <a:pt x="4023805" y="4457700"/>
                  </a:lnTo>
                  <a:lnTo>
                    <a:pt x="5700026" y="4457700"/>
                  </a:lnTo>
                  <a:lnTo>
                    <a:pt x="5701070" y="4445000"/>
                  </a:lnTo>
                  <a:close/>
                </a:path>
                <a:path w="5775325" h="5537200">
                  <a:moveTo>
                    <a:pt x="3664349" y="4419600"/>
                  </a:moveTo>
                  <a:lnTo>
                    <a:pt x="198280" y="4419600"/>
                  </a:lnTo>
                  <a:lnTo>
                    <a:pt x="199555" y="4432300"/>
                  </a:lnTo>
                  <a:lnTo>
                    <a:pt x="200367" y="4432300"/>
                  </a:lnTo>
                  <a:lnTo>
                    <a:pt x="199903" y="4445000"/>
                  </a:lnTo>
                  <a:lnTo>
                    <a:pt x="3655769" y="4445000"/>
                  </a:lnTo>
                  <a:lnTo>
                    <a:pt x="3651131" y="4432300"/>
                  </a:lnTo>
                  <a:lnTo>
                    <a:pt x="3664349" y="4419600"/>
                  </a:lnTo>
                  <a:close/>
                </a:path>
                <a:path w="5775325" h="5537200">
                  <a:moveTo>
                    <a:pt x="5703968" y="4432300"/>
                  </a:moveTo>
                  <a:lnTo>
                    <a:pt x="4030994" y="4432300"/>
                  </a:lnTo>
                  <a:lnTo>
                    <a:pt x="4029371" y="4445000"/>
                  </a:lnTo>
                  <a:lnTo>
                    <a:pt x="5703620" y="4445000"/>
                  </a:lnTo>
                  <a:lnTo>
                    <a:pt x="5703968" y="4432300"/>
                  </a:lnTo>
                  <a:close/>
                </a:path>
                <a:path w="5775325" h="5537200">
                  <a:moveTo>
                    <a:pt x="5712201" y="4419600"/>
                  </a:moveTo>
                  <a:lnTo>
                    <a:pt x="4035052" y="4419600"/>
                  </a:lnTo>
                  <a:lnTo>
                    <a:pt x="4033892" y="4432300"/>
                  </a:lnTo>
                  <a:lnTo>
                    <a:pt x="5706404" y="4432300"/>
                  </a:lnTo>
                  <a:lnTo>
                    <a:pt x="5712201" y="4419600"/>
                  </a:lnTo>
                  <a:close/>
                </a:path>
                <a:path w="5775325" h="5537200">
                  <a:moveTo>
                    <a:pt x="3690554" y="4406900"/>
                  </a:moveTo>
                  <a:lnTo>
                    <a:pt x="198860" y="4406900"/>
                  </a:lnTo>
                  <a:lnTo>
                    <a:pt x="198628" y="4419600"/>
                  </a:lnTo>
                  <a:lnTo>
                    <a:pt x="3682091" y="4419600"/>
                  </a:lnTo>
                  <a:lnTo>
                    <a:pt x="3690554" y="4406900"/>
                  </a:lnTo>
                  <a:close/>
                </a:path>
                <a:path w="5775325" h="5537200">
                  <a:moveTo>
                    <a:pt x="5715216" y="4406900"/>
                  </a:moveTo>
                  <a:lnTo>
                    <a:pt x="4041430" y="4406900"/>
                  </a:lnTo>
                  <a:lnTo>
                    <a:pt x="4035864" y="4419600"/>
                  </a:lnTo>
                  <a:lnTo>
                    <a:pt x="5715563" y="4419600"/>
                  </a:lnTo>
                  <a:lnTo>
                    <a:pt x="5715216" y="4406900"/>
                  </a:lnTo>
                  <a:close/>
                </a:path>
                <a:path w="5775325" h="5537200">
                  <a:moveTo>
                    <a:pt x="3713398" y="4394200"/>
                  </a:moveTo>
                  <a:lnTo>
                    <a:pt x="194569" y="4394200"/>
                  </a:lnTo>
                  <a:lnTo>
                    <a:pt x="198164" y="4406900"/>
                  </a:lnTo>
                  <a:lnTo>
                    <a:pt x="3710963" y="4406900"/>
                  </a:lnTo>
                  <a:lnTo>
                    <a:pt x="3713398" y="4394200"/>
                  </a:lnTo>
                  <a:close/>
                </a:path>
                <a:path w="5775325" h="5537200">
                  <a:moveTo>
                    <a:pt x="5716491" y="4394200"/>
                  </a:moveTo>
                  <a:lnTo>
                    <a:pt x="4039574" y="4394200"/>
                  </a:lnTo>
                  <a:lnTo>
                    <a:pt x="4040270" y="4406900"/>
                  </a:lnTo>
                  <a:lnTo>
                    <a:pt x="5713709" y="4406900"/>
                  </a:lnTo>
                  <a:lnTo>
                    <a:pt x="5716491" y="4394200"/>
                  </a:lnTo>
                  <a:close/>
                </a:path>
                <a:path w="5775325" h="5537200">
                  <a:moveTo>
                    <a:pt x="3736124" y="4381500"/>
                  </a:moveTo>
                  <a:lnTo>
                    <a:pt x="196077" y="4381500"/>
                  </a:lnTo>
                  <a:lnTo>
                    <a:pt x="196540" y="4394200"/>
                  </a:lnTo>
                  <a:lnTo>
                    <a:pt x="3734849" y="4394200"/>
                  </a:lnTo>
                  <a:lnTo>
                    <a:pt x="3736124" y="4381500"/>
                  </a:lnTo>
                  <a:close/>
                </a:path>
                <a:path w="5775325" h="5537200">
                  <a:moveTo>
                    <a:pt x="5723333" y="4381500"/>
                  </a:moveTo>
                  <a:lnTo>
                    <a:pt x="4047808" y="4381500"/>
                  </a:lnTo>
                  <a:lnTo>
                    <a:pt x="4046648" y="4394200"/>
                  </a:lnTo>
                  <a:lnTo>
                    <a:pt x="5723100" y="4394200"/>
                  </a:lnTo>
                  <a:lnTo>
                    <a:pt x="5723333" y="4381500"/>
                  </a:lnTo>
                  <a:close/>
                </a:path>
                <a:path w="5775325" h="5537200">
                  <a:moveTo>
                    <a:pt x="3758504" y="4368800"/>
                  </a:moveTo>
                  <a:lnTo>
                    <a:pt x="193062" y="4368800"/>
                  </a:lnTo>
                  <a:lnTo>
                    <a:pt x="195729" y="4381500"/>
                  </a:lnTo>
                  <a:lnTo>
                    <a:pt x="3756301" y="4381500"/>
                  </a:lnTo>
                  <a:lnTo>
                    <a:pt x="3758504" y="4368800"/>
                  </a:lnTo>
                  <a:close/>
                </a:path>
                <a:path w="5775325" h="5537200">
                  <a:moveTo>
                    <a:pt x="5725767" y="4368800"/>
                  </a:moveTo>
                  <a:lnTo>
                    <a:pt x="4049779" y="4368800"/>
                  </a:lnTo>
                  <a:lnTo>
                    <a:pt x="4049199" y="4381500"/>
                  </a:lnTo>
                  <a:lnTo>
                    <a:pt x="5724029" y="4381500"/>
                  </a:lnTo>
                  <a:lnTo>
                    <a:pt x="5725767" y="4368800"/>
                  </a:lnTo>
                  <a:close/>
                </a:path>
                <a:path w="5775325" h="5537200">
                  <a:moveTo>
                    <a:pt x="3771491" y="4343400"/>
                  </a:moveTo>
                  <a:lnTo>
                    <a:pt x="193989" y="4343400"/>
                  </a:lnTo>
                  <a:lnTo>
                    <a:pt x="194801" y="4356100"/>
                  </a:lnTo>
                  <a:lnTo>
                    <a:pt x="191554" y="4356100"/>
                  </a:lnTo>
                  <a:lnTo>
                    <a:pt x="191787" y="4368800"/>
                  </a:lnTo>
                  <a:lnTo>
                    <a:pt x="3775318" y="4368800"/>
                  </a:lnTo>
                  <a:lnTo>
                    <a:pt x="3772303" y="4356100"/>
                  </a:lnTo>
                  <a:lnTo>
                    <a:pt x="3771491" y="4343400"/>
                  </a:lnTo>
                  <a:close/>
                </a:path>
                <a:path w="5775325" h="5537200">
                  <a:moveTo>
                    <a:pt x="5733653" y="4356100"/>
                  </a:moveTo>
                  <a:lnTo>
                    <a:pt x="4053142" y="4356100"/>
                  </a:lnTo>
                  <a:lnTo>
                    <a:pt x="4051750" y="4368800"/>
                  </a:lnTo>
                  <a:lnTo>
                    <a:pt x="5730869" y="4368800"/>
                  </a:lnTo>
                  <a:lnTo>
                    <a:pt x="5733653" y="4356100"/>
                  </a:lnTo>
                  <a:close/>
                </a:path>
                <a:path w="5775325" h="5537200">
                  <a:moveTo>
                    <a:pt x="5734116" y="4343400"/>
                  </a:moveTo>
                  <a:lnTo>
                    <a:pt x="4061606" y="4343400"/>
                  </a:lnTo>
                  <a:lnTo>
                    <a:pt x="4056968" y="4356100"/>
                  </a:lnTo>
                  <a:lnTo>
                    <a:pt x="5734000" y="4356100"/>
                  </a:lnTo>
                  <a:lnTo>
                    <a:pt x="5734116" y="4343400"/>
                  </a:lnTo>
                  <a:close/>
                </a:path>
                <a:path w="5775325" h="5537200">
                  <a:moveTo>
                    <a:pt x="3768708" y="4330700"/>
                  </a:moveTo>
                  <a:lnTo>
                    <a:pt x="191323" y="4330700"/>
                  </a:lnTo>
                  <a:lnTo>
                    <a:pt x="191323" y="4343400"/>
                  </a:lnTo>
                  <a:lnTo>
                    <a:pt x="3771607" y="4343400"/>
                  </a:lnTo>
                  <a:lnTo>
                    <a:pt x="3768708" y="4330700"/>
                  </a:lnTo>
                  <a:close/>
                </a:path>
                <a:path w="5775325" h="5537200">
                  <a:moveTo>
                    <a:pt x="5736319" y="4330700"/>
                  </a:moveTo>
                  <a:lnTo>
                    <a:pt x="4062882" y="4330700"/>
                  </a:lnTo>
                  <a:lnTo>
                    <a:pt x="4064621" y="4343400"/>
                  </a:lnTo>
                  <a:lnTo>
                    <a:pt x="5735624" y="4343400"/>
                  </a:lnTo>
                  <a:lnTo>
                    <a:pt x="5736319" y="4330700"/>
                  </a:lnTo>
                  <a:close/>
                </a:path>
                <a:path w="5775325" h="5537200">
                  <a:moveTo>
                    <a:pt x="3762331" y="4318000"/>
                  </a:moveTo>
                  <a:lnTo>
                    <a:pt x="187728" y="4318000"/>
                  </a:lnTo>
                  <a:lnTo>
                    <a:pt x="188424" y="4330700"/>
                  </a:lnTo>
                  <a:lnTo>
                    <a:pt x="3763490" y="4330700"/>
                  </a:lnTo>
                  <a:lnTo>
                    <a:pt x="3762331" y="4318000"/>
                  </a:lnTo>
                  <a:close/>
                </a:path>
                <a:path w="5775325" h="5537200">
                  <a:moveTo>
                    <a:pt x="5739914" y="4318000"/>
                  </a:moveTo>
                  <a:lnTo>
                    <a:pt x="4069839" y="4318000"/>
                  </a:lnTo>
                  <a:lnTo>
                    <a:pt x="4068331" y="4330700"/>
                  </a:lnTo>
                  <a:lnTo>
                    <a:pt x="5736899" y="4330700"/>
                  </a:lnTo>
                  <a:lnTo>
                    <a:pt x="5739914" y="4318000"/>
                  </a:lnTo>
                  <a:close/>
                </a:path>
                <a:path w="5775325" h="5537200">
                  <a:moveTo>
                    <a:pt x="3759432" y="4305300"/>
                  </a:moveTo>
                  <a:lnTo>
                    <a:pt x="167900" y="4305300"/>
                  </a:lnTo>
                  <a:lnTo>
                    <a:pt x="169176" y="4318000"/>
                  </a:lnTo>
                  <a:lnTo>
                    <a:pt x="3760475" y="4318000"/>
                  </a:lnTo>
                  <a:lnTo>
                    <a:pt x="3759432" y="4305300"/>
                  </a:lnTo>
                  <a:close/>
                </a:path>
                <a:path w="5775325" h="5537200">
                  <a:moveTo>
                    <a:pt x="5743740" y="4305300"/>
                  </a:moveTo>
                  <a:lnTo>
                    <a:pt x="4074245" y="4305300"/>
                  </a:lnTo>
                  <a:lnTo>
                    <a:pt x="4073434" y="4318000"/>
                  </a:lnTo>
                  <a:lnTo>
                    <a:pt x="5742581" y="4318000"/>
                  </a:lnTo>
                  <a:lnTo>
                    <a:pt x="5743740" y="4305300"/>
                  </a:lnTo>
                  <a:close/>
                </a:path>
                <a:path w="5775325" h="5537200">
                  <a:moveTo>
                    <a:pt x="3756765" y="4292600"/>
                  </a:moveTo>
                  <a:lnTo>
                    <a:pt x="119316" y="4292600"/>
                  </a:lnTo>
                  <a:lnTo>
                    <a:pt x="123143" y="4305300"/>
                  </a:lnTo>
                  <a:lnTo>
                    <a:pt x="3756301" y="4305300"/>
                  </a:lnTo>
                  <a:lnTo>
                    <a:pt x="3756765" y="4292600"/>
                  </a:lnTo>
                  <a:close/>
                </a:path>
                <a:path w="5775325" h="5537200">
                  <a:moveTo>
                    <a:pt x="5748146" y="4292600"/>
                  </a:moveTo>
                  <a:lnTo>
                    <a:pt x="4078188" y="4292600"/>
                  </a:lnTo>
                  <a:lnTo>
                    <a:pt x="4076796" y="4305300"/>
                  </a:lnTo>
                  <a:lnTo>
                    <a:pt x="5747798" y="4305300"/>
                  </a:lnTo>
                  <a:lnTo>
                    <a:pt x="5748146" y="4292600"/>
                  </a:lnTo>
                  <a:close/>
                </a:path>
                <a:path w="5775325" h="5537200">
                  <a:moveTo>
                    <a:pt x="3753982" y="4279900"/>
                  </a:moveTo>
                  <a:lnTo>
                    <a:pt x="75370" y="4279900"/>
                  </a:lnTo>
                  <a:lnTo>
                    <a:pt x="77689" y="4292600"/>
                  </a:lnTo>
                  <a:lnTo>
                    <a:pt x="3757229" y="4292600"/>
                  </a:lnTo>
                  <a:lnTo>
                    <a:pt x="3753982" y="4279900"/>
                  </a:lnTo>
                  <a:close/>
                </a:path>
                <a:path w="5775325" h="5537200">
                  <a:moveTo>
                    <a:pt x="5755568" y="4241800"/>
                  </a:moveTo>
                  <a:lnTo>
                    <a:pt x="4095001" y="4241800"/>
                  </a:lnTo>
                  <a:lnTo>
                    <a:pt x="4093146" y="4254500"/>
                  </a:lnTo>
                  <a:lnTo>
                    <a:pt x="4089899" y="4254500"/>
                  </a:lnTo>
                  <a:lnTo>
                    <a:pt x="4089667" y="4267200"/>
                  </a:lnTo>
                  <a:lnTo>
                    <a:pt x="4085377" y="4267200"/>
                  </a:lnTo>
                  <a:lnTo>
                    <a:pt x="4084797" y="4279900"/>
                  </a:lnTo>
                  <a:lnTo>
                    <a:pt x="4078072" y="4279900"/>
                  </a:lnTo>
                  <a:lnTo>
                    <a:pt x="4077492" y="4292600"/>
                  </a:lnTo>
                  <a:lnTo>
                    <a:pt x="5750698" y="4292600"/>
                  </a:lnTo>
                  <a:lnTo>
                    <a:pt x="5749769" y="4279900"/>
                  </a:lnTo>
                  <a:lnTo>
                    <a:pt x="5755568" y="4241800"/>
                  </a:lnTo>
                  <a:close/>
                </a:path>
                <a:path w="5775325" h="5537200">
                  <a:moveTo>
                    <a:pt x="3750967" y="4267200"/>
                  </a:moveTo>
                  <a:lnTo>
                    <a:pt x="30843" y="4267200"/>
                  </a:lnTo>
                  <a:lnTo>
                    <a:pt x="35365" y="4279900"/>
                  </a:lnTo>
                  <a:lnTo>
                    <a:pt x="3752822" y="4279900"/>
                  </a:lnTo>
                  <a:lnTo>
                    <a:pt x="3750967" y="4267200"/>
                  </a:lnTo>
                  <a:close/>
                </a:path>
                <a:path w="5775325" h="5537200">
                  <a:moveTo>
                    <a:pt x="3746445" y="4254500"/>
                  </a:moveTo>
                  <a:lnTo>
                    <a:pt x="9044" y="4254500"/>
                  </a:lnTo>
                  <a:lnTo>
                    <a:pt x="11247" y="4267200"/>
                  </a:lnTo>
                  <a:lnTo>
                    <a:pt x="3747025" y="4267200"/>
                  </a:lnTo>
                  <a:lnTo>
                    <a:pt x="3746445" y="4254500"/>
                  </a:lnTo>
                  <a:close/>
                </a:path>
                <a:path w="5775325" h="5537200">
                  <a:moveTo>
                    <a:pt x="3740416" y="4229100"/>
                  </a:moveTo>
                  <a:lnTo>
                    <a:pt x="3014" y="4229100"/>
                  </a:lnTo>
                  <a:lnTo>
                    <a:pt x="2898" y="4241800"/>
                  </a:lnTo>
                  <a:lnTo>
                    <a:pt x="1043" y="4254500"/>
                  </a:lnTo>
                  <a:lnTo>
                    <a:pt x="3745169" y="4254500"/>
                  </a:lnTo>
                  <a:lnTo>
                    <a:pt x="3744937" y="4241800"/>
                  </a:lnTo>
                  <a:lnTo>
                    <a:pt x="3740764" y="4241800"/>
                  </a:lnTo>
                  <a:lnTo>
                    <a:pt x="3740416" y="4229100"/>
                  </a:lnTo>
                  <a:close/>
                </a:path>
                <a:path w="5775325" h="5537200">
                  <a:moveTo>
                    <a:pt x="5758699" y="4229100"/>
                  </a:moveTo>
                  <a:lnTo>
                    <a:pt x="4098132" y="4229100"/>
                  </a:lnTo>
                  <a:lnTo>
                    <a:pt x="4096972" y="4241800"/>
                  </a:lnTo>
                  <a:lnTo>
                    <a:pt x="5759278" y="4241800"/>
                  </a:lnTo>
                  <a:lnTo>
                    <a:pt x="5758699" y="4229100"/>
                  </a:lnTo>
                  <a:close/>
                </a:path>
                <a:path w="5775325" h="5537200">
                  <a:moveTo>
                    <a:pt x="3735545" y="4216400"/>
                  </a:moveTo>
                  <a:lnTo>
                    <a:pt x="1507" y="4216400"/>
                  </a:lnTo>
                  <a:lnTo>
                    <a:pt x="2203" y="4229100"/>
                  </a:lnTo>
                  <a:lnTo>
                    <a:pt x="3736589" y="4229100"/>
                  </a:lnTo>
                  <a:lnTo>
                    <a:pt x="3735545" y="4216400"/>
                  </a:lnTo>
                  <a:close/>
                </a:path>
                <a:path w="5775325" h="5537200">
                  <a:moveTo>
                    <a:pt x="5760901" y="4216400"/>
                  </a:moveTo>
                  <a:lnTo>
                    <a:pt x="4101610" y="4216400"/>
                  </a:lnTo>
                  <a:lnTo>
                    <a:pt x="4101031" y="4229100"/>
                  </a:lnTo>
                  <a:lnTo>
                    <a:pt x="5760437" y="4229100"/>
                  </a:lnTo>
                  <a:lnTo>
                    <a:pt x="5760901" y="4216400"/>
                  </a:lnTo>
                  <a:close/>
                </a:path>
                <a:path w="5775325" h="5537200">
                  <a:moveTo>
                    <a:pt x="3731023" y="4203700"/>
                  </a:moveTo>
                  <a:lnTo>
                    <a:pt x="0" y="4203700"/>
                  </a:lnTo>
                  <a:lnTo>
                    <a:pt x="231" y="4216400"/>
                  </a:lnTo>
                  <a:lnTo>
                    <a:pt x="3734038" y="4216400"/>
                  </a:lnTo>
                  <a:lnTo>
                    <a:pt x="3731023" y="4203700"/>
                  </a:lnTo>
                  <a:close/>
                </a:path>
                <a:path w="5775325" h="5537200">
                  <a:moveTo>
                    <a:pt x="5766004" y="4191000"/>
                  </a:moveTo>
                  <a:lnTo>
                    <a:pt x="4107408" y="4191000"/>
                  </a:lnTo>
                  <a:lnTo>
                    <a:pt x="4103233" y="4203700"/>
                  </a:lnTo>
                  <a:lnTo>
                    <a:pt x="4103233" y="4216400"/>
                  </a:lnTo>
                  <a:lnTo>
                    <a:pt x="5762989" y="4216400"/>
                  </a:lnTo>
                  <a:lnTo>
                    <a:pt x="5764727" y="4203700"/>
                  </a:lnTo>
                  <a:lnTo>
                    <a:pt x="5766467" y="4203700"/>
                  </a:lnTo>
                  <a:lnTo>
                    <a:pt x="5766004" y="4191000"/>
                  </a:lnTo>
                  <a:close/>
                </a:path>
                <a:path w="5775325" h="5537200">
                  <a:moveTo>
                    <a:pt x="3729515" y="4191000"/>
                  </a:moveTo>
                  <a:lnTo>
                    <a:pt x="4289" y="4191000"/>
                  </a:lnTo>
                  <a:lnTo>
                    <a:pt x="4289" y="4203700"/>
                  </a:lnTo>
                  <a:lnTo>
                    <a:pt x="3728356" y="4203700"/>
                  </a:lnTo>
                  <a:lnTo>
                    <a:pt x="3729515" y="4191000"/>
                  </a:lnTo>
                  <a:close/>
                </a:path>
                <a:path w="5775325" h="5537200">
                  <a:moveTo>
                    <a:pt x="3722443" y="4165600"/>
                  </a:moveTo>
                  <a:lnTo>
                    <a:pt x="7420" y="4165600"/>
                  </a:lnTo>
                  <a:lnTo>
                    <a:pt x="6956" y="4191000"/>
                  </a:lnTo>
                  <a:lnTo>
                    <a:pt x="3730211" y="4191000"/>
                  </a:lnTo>
                  <a:lnTo>
                    <a:pt x="3727892" y="4178300"/>
                  </a:lnTo>
                  <a:lnTo>
                    <a:pt x="3724529" y="4178300"/>
                  </a:lnTo>
                  <a:lnTo>
                    <a:pt x="3722443" y="4165600"/>
                  </a:lnTo>
                  <a:close/>
                </a:path>
                <a:path w="5775325" h="5537200">
                  <a:moveTo>
                    <a:pt x="5769482" y="4178300"/>
                  </a:moveTo>
                  <a:lnTo>
                    <a:pt x="4112394" y="4178300"/>
                  </a:lnTo>
                  <a:lnTo>
                    <a:pt x="4111930" y="4191000"/>
                  </a:lnTo>
                  <a:lnTo>
                    <a:pt x="5768554" y="4191000"/>
                  </a:lnTo>
                  <a:lnTo>
                    <a:pt x="5769482" y="4178300"/>
                  </a:lnTo>
                  <a:close/>
                </a:path>
                <a:path w="5775325" h="5537200">
                  <a:moveTo>
                    <a:pt x="4632097" y="4165600"/>
                  </a:moveTo>
                  <a:lnTo>
                    <a:pt x="4119003" y="4165600"/>
                  </a:lnTo>
                  <a:lnTo>
                    <a:pt x="4117612" y="4178300"/>
                  </a:lnTo>
                  <a:lnTo>
                    <a:pt x="4638242" y="4178300"/>
                  </a:lnTo>
                  <a:lnTo>
                    <a:pt x="4632097" y="4165600"/>
                  </a:lnTo>
                  <a:close/>
                </a:path>
                <a:path w="5775325" h="5537200">
                  <a:moveTo>
                    <a:pt x="4655403" y="4165600"/>
                  </a:moveTo>
                  <a:lnTo>
                    <a:pt x="4653779" y="4165600"/>
                  </a:lnTo>
                  <a:lnTo>
                    <a:pt x="4647518" y="4178300"/>
                  </a:lnTo>
                  <a:lnTo>
                    <a:pt x="4661896" y="4178300"/>
                  </a:lnTo>
                  <a:lnTo>
                    <a:pt x="4655403" y="4165600"/>
                  </a:lnTo>
                  <a:close/>
                </a:path>
                <a:path w="5775325" h="5537200">
                  <a:moveTo>
                    <a:pt x="4691812" y="4165600"/>
                  </a:moveTo>
                  <a:lnTo>
                    <a:pt x="4674420" y="4165600"/>
                  </a:lnTo>
                  <a:lnTo>
                    <a:pt x="4669434" y="4178300"/>
                  </a:lnTo>
                  <a:lnTo>
                    <a:pt x="4697377" y="4178300"/>
                  </a:lnTo>
                  <a:lnTo>
                    <a:pt x="4691812" y="4165600"/>
                  </a:lnTo>
                  <a:close/>
                </a:path>
                <a:path w="5775325" h="5537200">
                  <a:moveTo>
                    <a:pt x="4788402" y="4165600"/>
                  </a:moveTo>
                  <a:lnTo>
                    <a:pt x="4709670" y="4165600"/>
                  </a:lnTo>
                  <a:lnTo>
                    <a:pt x="4706307" y="4178300"/>
                  </a:lnTo>
                  <a:lnTo>
                    <a:pt x="4792575" y="4178300"/>
                  </a:lnTo>
                  <a:lnTo>
                    <a:pt x="4788402" y="4165600"/>
                  </a:lnTo>
                  <a:close/>
                </a:path>
                <a:path w="5775325" h="5537200">
                  <a:moveTo>
                    <a:pt x="4827362" y="4165600"/>
                  </a:moveTo>
                  <a:lnTo>
                    <a:pt x="4817622" y="4165600"/>
                  </a:lnTo>
                  <a:lnTo>
                    <a:pt x="4814144" y="4178300"/>
                  </a:lnTo>
                  <a:lnTo>
                    <a:pt x="4830377" y="4178300"/>
                  </a:lnTo>
                  <a:lnTo>
                    <a:pt x="4827362" y="4165600"/>
                  </a:lnTo>
                  <a:close/>
                </a:path>
                <a:path w="5775325" h="5537200">
                  <a:moveTo>
                    <a:pt x="4886729" y="4165600"/>
                  </a:moveTo>
                  <a:lnTo>
                    <a:pt x="4865162" y="4165600"/>
                  </a:lnTo>
                  <a:lnTo>
                    <a:pt x="4861799" y="4178300"/>
                  </a:lnTo>
                  <a:lnTo>
                    <a:pt x="4889861" y="4178300"/>
                  </a:lnTo>
                  <a:lnTo>
                    <a:pt x="4886729" y="4165600"/>
                  </a:lnTo>
                  <a:close/>
                </a:path>
                <a:path w="5775325" h="5537200">
                  <a:moveTo>
                    <a:pt x="4921516" y="4165600"/>
                  </a:moveTo>
                  <a:lnTo>
                    <a:pt x="4903891" y="4165600"/>
                  </a:lnTo>
                  <a:lnTo>
                    <a:pt x="4902268" y="4178300"/>
                  </a:lnTo>
                  <a:lnTo>
                    <a:pt x="4925110" y="4178300"/>
                  </a:lnTo>
                  <a:lnTo>
                    <a:pt x="4921516" y="4165600"/>
                  </a:lnTo>
                  <a:close/>
                </a:path>
                <a:path w="5775325" h="5537200">
                  <a:moveTo>
                    <a:pt x="4946446" y="4165600"/>
                  </a:moveTo>
                  <a:lnTo>
                    <a:pt x="4937053" y="4165600"/>
                  </a:lnTo>
                  <a:lnTo>
                    <a:pt x="4933574" y="4178300"/>
                  </a:lnTo>
                  <a:lnTo>
                    <a:pt x="4949576" y="4178300"/>
                  </a:lnTo>
                  <a:lnTo>
                    <a:pt x="4946446" y="4165600"/>
                  </a:lnTo>
                  <a:close/>
                </a:path>
                <a:path w="5775325" h="5537200">
                  <a:moveTo>
                    <a:pt x="5006509" y="4165600"/>
                  </a:moveTo>
                  <a:lnTo>
                    <a:pt x="4960824" y="4165600"/>
                  </a:lnTo>
                  <a:lnTo>
                    <a:pt x="4955838" y="4178300"/>
                  </a:lnTo>
                  <a:lnTo>
                    <a:pt x="5009409" y="4178300"/>
                  </a:lnTo>
                  <a:lnTo>
                    <a:pt x="5006509" y="4165600"/>
                  </a:lnTo>
                  <a:close/>
                </a:path>
                <a:path w="5775325" h="5537200">
                  <a:moveTo>
                    <a:pt x="5039556" y="4165600"/>
                  </a:moveTo>
                  <a:lnTo>
                    <a:pt x="5033643" y="4165600"/>
                  </a:lnTo>
                  <a:lnTo>
                    <a:pt x="5031324" y="4178300"/>
                  </a:lnTo>
                  <a:lnTo>
                    <a:pt x="5041991" y="4178300"/>
                  </a:lnTo>
                  <a:lnTo>
                    <a:pt x="5039556" y="4165600"/>
                  </a:lnTo>
                  <a:close/>
                </a:path>
                <a:path w="5775325" h="5537200">
                  <a:moveTo>
                    <a:pt x="5109708" y="4165600"/>
                  </a:moveTo>
                  <a:lnTo>
                    <a:pt x="5069009" y="4165600"/>
                  </a:lnTo>
                  <a:lnTo>
                    <a:pt x="5064023" y="4178300"/>
                  </a:lnTo>
                  <a:lnTo>
                    <a:pt x="5114694" y="4178300"/>
                  </a:lnTo>
                  <a:lnTo>
                    <a:pt x="5109708" y="4165600"/>
                  </a:lnTo>
                  <a:close/>
                </a:path>
                <a:path w="5775325" h="5537200">
                  <a:moveTo>
                    <a:pt x="5159915" y="4165600"/>
                  </a:moveTo>
                  <a:lnTo>
                    <a:pt x="5131160" y="4165600"/>
                  </a:lnTo>
                  <a:lnTo>
                    <a:pt x="5124434" y="4178300"/>
                  </a:lnTo>
                  <a:lnTo>
                    <a:pt x="5163394" y="4178300"/>
                  </a:lnTo>
                  <a:lnTo>
                    <a:pt x="5159915" y="4165600"/>
                  </a:lnTo>
                  <a:close/>
                </a:path>
                <a:path w="5775325" h="5537200">
                  <a:moveTo>
                    <a:pt x="5181367" y="4165600"/>
                  </a:moveTo>
                  <a:lnTo>
                    <a:pt x="5175685" y="4165600"/>
                  </a:lnTo>
                  <a:lnTo>
                    <a:pt x="5172206" y="4178300"/>
                  </a:lnTo>
                  <a:lnTo>
                    <a:pt x="5187397" y="4178300"/>
                  </a:lnTo>
                  <a:lnTo>
                    <a:pt x="5181367" y="4165600"/>
                  </a:lnTo>
                  <a:close/>
                </a:path>
                <a:path w="5775325" h="5537200">
                  <a:moveTo>
                    <a:pt x="5773888" y="4165600"/>
                  </a:moveTo>
                  <a:lnTo>
                    <a:pt x="5198876" y="4165600"/>
                  </a:lnTo>
                  <a:lnTo>
                    <a:pt x="5194238" y="4178300"/>
                  </a:lnTo>
                  <a:lnTo>
                    <a:pt x="5773309" y="4178300"/>
                  </a:lnTo>
                  <a:lnTo>
                    <a:pt x="5773888" y="4165600"/>
                  </a:lnTo>
                  <a:close/>
                </a:path>
                <a:path w="5775325" h="5537200">
                  <a:moveTo>
                    <a:pt x="3718384" y="4152900"/>
                  </a:moveTo>
                  <a:lnTo>
                    <a:pt x="3129" y="4152900"/>
                  </a:lnTo>
                  <a:lnTo>
                    <a:pt x="3477" y="4165600"/>
                  </a:lnTo>
                  <a:lnTo>
                    <a:pt x="3719776" y="4165600"/>
                  </a:lnTo>
                  <a:lnTo>
                    <a:pt x="3718384" y="4152900"/>
                  </a:lnTo>
                  <a:close/>
                </a:path>
                <a:path w="5775325" h="5537200">
                  <a:moveTo>
                    <a:pt x="4262669" y="4152900"/>
                  </a:moveTo>
                  <a:lnTo>
                    <a:pt x="4124221" y="4152900"/>
                  </a:lnTo>
                  <a:lnTo>
                    <a:pt x="4122714" y="4165600"/>
                  </a:lnTo>
                  <a:lnTo>
                    <a:pt x="4267772" y="4165600"/>
                  </a:lnTo>
                  <a:lnTo>
                    <a:pt x="4262669" y="4152900"/>
                  </a:lnTo>
                  <a:close/>
                </a:path>
                <a:path w="5775325" h="5537200">
                  <a:moveTo>
                    <a:pt x="4285860" y="4152900"/>
                  </a:moveTo>
                  <a:lnTo>
                    <a:pt x="4279946" y="4152900"/>
                  </a:lnTo>
                  <a:lnTo>
                    <a:pt x="4276352" y="4165600"/>
                  </a:lnTo>
                  <a:lnTo>
                    <a:pt x="4289803" y="4165600"/>
                  </a:lnTo>
                  <a:lnTo>
                    <a:pt x="4285860" y="4152900"/>
                  </a:lnTo>
                  <a:close/>
                </a:path>
                <a:path w="5775325" h="5537200">
                  <a:moveTo>
                    <a:pt x="4319486" y="4152900"/>
                  </a:moveTo>
                  <a:lnTo>
                    <a:pt x="4316936" y="4152900"/>
                  </a:lnTo>
                  <a:lnTo>
                    <a:pt x="4314500" y="4165600"/>
                  </a:lnTo>
                  <a:lnTo>
                    <a:pt x="4320878" y="4165600"/>
                  </a:lnTo>
                  <a:lnTo>
                    <a:pt x="4319486" y="4152900"/>
                  </a:lnTo>
                  <a:close/>
                </a:path>
                <a:path w="5775325" h="5537200">
                  <a:moveTo>
                    <a:pt x="5541518" y="4152900"/>
                  </a:moveTo>
                  <a:lnTo>
                    <a:pt x="5533401" y="4152900"/>
                  </a:lnTo>
                  <a:lnTo>
                    <a:pt x="5530154" y="4165600"/>
                  </a:lnTo>
                  <a:lnTo>
                    <a:pt x="5544997" y="4165600"/>
                  </a:lnTo>
                  <a:lnTo>
                    <a:pt x="5541518" y="4152900"/>
                  </a:lnTo>
                  <a:close/>
                </a:path>
                <a:path w="5775325" h="5537200">
                  <a:moveTo>
                    <a:pt x="5614104" y="4152900"/>
                  </a:moveTo>
                  <a:lnTo>
                    <a:pt x="5570970" y="4152900"/>
                  </a:lnTo>
                  <a:lnTo>
                    <a:pt x="5567143" y="4165600"/>
                  </a:lnTo>
                  <a:lnTo>
                    <a:pt x="5617236" y="4165600"/>
                  </a:lnTo>
                  <a:lnTo>
                    <a:pt x="5614104" y="4152900"/>
                  </a:lnTo>
                  <a:close/>
                </a:path>
                <a:path w="5775325" h="5537200">
                  <a:moveTo>
                    <a:pt x="5775047" y="4152900"/>
                  </a:moveTo>
                  <a:lnTo>
                    <a:pt x="5631498" y="4152900"/>
                  </a:lnTo>
                  <a:lnTo>
                    <a:pt x="5627439" y="4165600"/>
                  </a:lnTo>
                  <a:lnTo>
                    <a:pt x="5774699" y="4165600"/>
                  </a:lnTo>
                  <a:lnTo>
                    <a:pt x="5775047" y="4152900"/>
                  </a:lnTo>
                  <a:close/>
                </a:path>
                <a:path w="5775325" h="5537200">
                  <a:moveTo>
                    <a:pt x="3714557" y="4140200"/>
                  </a:moveTo>
                  <a:lnTo>
                    <a:pt x="4753" y="4140200"/>
                  </a:lnTo>
                  <a:lnTo>
                    <a:pt x="2318" y="4152900"/>
                  </a:lnTo>
                  <a:lnTo>
                    <a:pt x="3717805" y="4152900"/>
                  </a:lnTo>
                  <a:lnTo>
                    <a:pt x="3714557" y="4140200"/>
                  </a:lnTo>
                  <a:close/>
                </a:path>
                <a:path w="5775325" h="5537200">
                  <a:moveTo>
                    <a:pt x="3714674" y="4127500"/>
                  </a:moveTo>
                  <a:lnTo>
                    <a:pt x="7767" y="4127500"/>
                  </a:lnTo>
                  <a:lnTo>
                    <a:pt x="7651" y="4140200"/>
                  </a:lnTo>
                  <a:lnTo>
                    <a:pt x="3713398" y="4140200"/>
                  </a:lnTo>
                  <a:lnTo>
                    <a:pt x="3714674" y="4127500"/>
                  </a:lnTo>
                  <a:close/>
                </a:path>
                <a:path w="5775325" h="5537200">
                  <a:moveTo>
                    <a:pt x="3702847" y="4089400"/>
                  </a:moveTo>
                  <a:lnTo>
                    <a:pt x="8463" y="4089400"/>
                  </a:lnTo>
                  <a:lnTo>
                    <a:pt x="7187" y="4114800"/>
                  </a:lnTo>
                  <a:lnTo>
                    <a:pt x="6840" y="4127500"/>
                  </a:lnTo>
                  <a:lnTo>
                    <a:pt x="3712934" y="4127500"/>
                  </a:lnTo>
                  <a:lnTo>
                    <a:pt x="3712471" y="4114800"/>
                  </a:lnTo>
                  <a:lnTo>
                    <a:pt x="3706558" y="4114800"/>
                  </a:lnTo>
                  <a:lnTo>
                    <a:pt x="3705514" y="4102100"/>
                  </a:lnTo>
                  <a:lnTo>
                    <a:pt x="3705745" y="4102100"/>
                  </a:lnTo>
                  <a:lnTo>
                    <a:pt x="3702847" y="4089400"/>
                  </a:lnTo>
                  <a:close/>
                </a:path>
                <a:path w="5775325" h="5537200">
                  <a:moveTo>
                    <a:pt x="3696701" y="4076700"/>
                  </a:moveTo>
                  <a:lnTo>
                    <a:pt x="9970" y="4076700"/>
                  </a:lnTo>
                  <a:lnTo>
                    <a:pt x="9042" y="4089400"/>
                  </a:lnTo>
                  <a:lnTo>
                    <a:pt x="3702499" y="4089400"/>
                  </a:lnTo>
                  <a:lnTo>
                    <a:pt x="3696701" y="4076700"/>
                  </a:lnTo>
                  <a:close/>
                </a:path>
                <a:path w="5775325" h="5537200">
                  <a:moveTo>
                    <a:pt x="3689744" y="4051300"/>
                  </a:moveTo>
                  <a:lnTo>
                    <a:pt x="11361" y="4051300"/>
                  </a:lnTo>
                  <a:lnTo>
                    <a:pt x="11130" y="4064000"/>
                  </a:lnTo>
                  <a:lnTo>
                    <a:pt x="10086" y="4076700"/>
                  </a:lnTo>
                  <a:lnTo>
                    <a:pt x="3694150" y="4076700"/>
                  </a:lnTo>
                  <a:lnTo>
                    <a:pt x="3694034" y="4064000"/>
                  </a:lnTo>
                  <a:lnTo>
                    <a:pt x="3690904" y="4064000"/>
                  </a:lnTo>
                  <a:lnTo>
                    <a:pt x="3689744" y="4051300"/>
                  </a:lnTo>
                  <a:close/>
                </a:path>
                <a:path w="5775325" h="5537200">
                  <a:moveTo>
                    <a:pt x="3687541" y="4038600"/>
                  </a:moveTo>
                  <a:lnTo>
                    <a:pt x="11593" y="4038600"/>
                  </a:lnTo>
                  <a:lnTo>
                    <a:pt x="11593" y="4051300"/>
                  </a:lnTo>
                  <a:lnTo>
                    <a:pt x="3688004" y="4051300"/>
                  </a:lnTo>
                  <a:lnTo>
                    <a:pt x="3687541" y="4038600"/>
                  </a:lnTo>
                  <a:close/>
                </a:path>
                <a:path w="5775325" h="5537200">
                  <a:moveTo>
                    <a:pt x="3684642" y="4025900"/>
                  </a:moveTo>
                  <a:lnTo>
                    <a:pt x="9622" y="4025900"/>
                  </a:lnTo>
                  <a:lnTo>
                    <a:pt x="11941" y="4038600"/>
                  </a:lnTo>
                  <a:lnTo>
                    <a:pt x="3685106" y="4038600"/>
                  </a:lnTo>
                  <a:lnTo>
                    <a:pt x="3684642" y="4025900"/>
                  </a:lnTo>
                  <a:close/>
                </a:path>
                <a:path w="5775325" h="5537200">
                  <a:moveTo>
                    <a:pt x="3680699" y="4013200"/>
                  </a:moveTo>
                  <a:lnTo>
                    <a:pt x="11246" y="4013200"/>
                  </a:lnTo>
                  <a:lnTo>
                    <a:pt x="11014" y="4025900"/>
                  </a:lnTo>
                  <a:lnTo>
                    <a:pt x="3684062" y="4025900"/>
                  </a:lnTo>
                  <a:lnTo>
                    <a:pt x="3680699" y="4013200"/>
                  </a:lnTo>
                  <a:close/>
                </a:path>
                <a:path w="5775325" h="5537200">
                  <a:moveTo>
                    <a:pt x="3674438" y="4000500"/>
                  </a:moveTo>
                  <a:lnTo>
                    <a:pt x="14492" y="4000500"/>
                  </a:lnTo>
                  <a:lnTo>
                    <a:pt x="13913" y="4013200"/>
                  </a:lnTo>
                  <a:lnTo>
                    <a:pt x="3676641" y="4013200"/>
                  </a:lnTo>
                  <a:lnTo>
                    <a:pt x="3674438" y="4000500"/>
                  </a:lnTo>
                  <a:close/>
                </a:path>
                <a:path w="5775325" h="5537200">
                  <a:moveTo>
                    <a:pt x="3670612" y="3987800"/>
                  </a:moveTo>
                  <a:lnTo>
                    <a:pt x="11014" y="3987800"/>
                  </a:lnTo>
                  <a:lnTo>
                    <a:pt x="12521" y="4000500"/>
                  </a:lnTo>
                  <a:lnTo>
                    <a:pt x="3674670" y="4000500"/>
                  </a:lnTo>
                  <a:lnTo>
                    <a:pt x="3670612" y="3987800"/>
                  </a:lnTo>
                  <a:close/>
                </a:path>
                <a:path w="5775325" h="5537200">
                  <a:moveTo>
                    <a:pt x="3668408" y="3975100"/>
                  </a:moveTo>
                  <a:lnTo>
                    <a:pt x="14840" y="3975100"/>
                  </a:lnTo>
                  <a:lnTo>
                    <a:pt x="14724" y="3987800"/>
                  </a:lnTo>
                  <a:lnTo>
                    <a:pt x="3668408" y="3987800"/>
                  </a:lnTo>
                  <a:lnTo>
                    <a:pt x="3668408" y="3975100"/>
                  </a:lnTo>
                  <a:close/>
                </a:path>
                <a:path w="5775325" h="5537200">
                  <a:moveTo>
                    <a:pt x="3665626" y="3962400"/>
                  </a:moveTo>
                  <a:lnTo>
                    <a:pt x="14840" y="3962400"/>
                  </a:lnTo>
                  <a:lnTo>
                    <a:pt x="14724" y="3975100"/>
                  </a:lnTo>
                  <a:lnTo>
                    <a:pt x="3666901" y="3975100"/>
                  </a:lnTo>
                  <a:lnTo>
                    <a:pt x="3665626" y="3962400"/>
                  </a:lnTo>
                  <a:close/>
                </a:path>
                <a:path w="5775325" h="5537200">
                  <a:moveTo>
                    <a:pt x="3659364" y="3949700"/>
                  </a:moveTo>
                  <a:lnTo>
                    <a:pt x="17391" y="3949700"/>
                  </a:lnTo>
                  <a:lnTo>
                    <a:pt x="16928" y="3962400"/>
                  </a:lnTo>
                  <a:lnTo>
                    <a:pt x="3661451" y="3962400"/>
                  </a:lnTo>
                  <a:lnTo>
                    <a:pt x="3659364" y="3949700"/>
                  </a:lnTo>
                  <a:close/>
                </a:path>
                <a:path w="5775325" h="5537200">
                  <a:moveTo>
                    <a:pt x="3657393" y="3937000"/>
                  </a:moveTo>
                  <a:lnTo>
                    <a:pt x="14261" y="3937000"/>
                  </a:lnTo>
                  <a:lnTo>
                    <a:pt x="13217" y="3949700"/>
                  </a:lnTo>
                  <a:lnTo>
                    <a:pt x="3656930" y="3949700"/>
                  </a:lnTo>
                  <a:lnTo>
                    <a:pt x="3657393" y="3937000"/>
                  </a:lnTo>
                  <a:close/>
                </a:path>
                <a:path w="5775325" h="5537200">
                  <a:moveTo>
                    <a:pt x="3654958" y="3924300"/>
                  </a:moveTo>
                  <a:lnTo>
                    <a:pt x="14956" y="3924300"/>
                  </a:lnTo>
                  <a:lnTo>
                    <a:pt x="14609" y="3937000"/>
                  </a:lnTo>
                  <a:lnTo>
                    <a:pt x="3656582" y="3937000"/>
                  </a:lnTo>
                  <a:lnTo>
                    <a:pt x="3654958" y="3924300"/>
                  </a:lnTo>
                  <a:close/>
                </a:path>
                <a:path w="5775325" h="5537200">
                  <a:moveTo>
                    <a:pt x="3647652" y="3911600"/>
                  </a:moveTo>
                  <a:lnTo>
                    <a:pt x="18319" y="3911600"/>
                  </a:lnTo>
                  <a:lnTo>
                    <a:pt x="17391" y="3924300"/>
                  </a:lnTo>
                  <a:lnTo>
                    <a:pt x="3649508" y="3924300"/>
                  </a:lnTo>
                  <a:lnTo>
                    <a:pt x="3647652" y="3911600"/>
                  </a:lnTo>
                  <a:close/>
                </a:path>
                <a:path w="5775325" h="5537200">
                  <a:moveTo>
                    <a:pt x="3644987" y="3898900"/>
                  </a:moveTo>
                  <a:lnTo>
                    <a:pt x="19363" y="3898900"/>
                  </a:lnTo>
                  <a:lnTo>
                    <a:pt x="20290" y="3911600"/>
                  </a:lnTo>
                  <a:lnTo>
                    <a:pt x="3645681" y="3911600"/>
                  </a:lnTo>
                  <a:lnTo>
                    <a:pt x="3644987" y="3898900"/>
                  </a:lnTo>
                  <a:close/>
                </a:path>
                <a:path w="5775325" h="5537200">
                  <a:moveTo>
                    <a:pt x="3641972" y="3886200"/>
                  </a:moveTo>
                  <a:lnTo>
                    <a:pt x="19942" y="3886200"/>
                  </a:lnTo>
                  <a:lnTo>
                    <a:pt x="19015" y="3898900"/>
                  </a:lnTo>
                  <a:lnTo>
                    <a:pt x="3642551" y="3898900"/>
                  </a:lnTo>
                  <a:lnTo>
                    <a:pt x="3641972" y="3886200"/>
                  </a:lnTo>
                  <a:close/>
                </a:path>
                <a:path w="5775325" h="5537200">
                  <a:moveTo>
                    <a:pt x="3636522" y="3873500"/>
                  </a:moveTo>
                  <a:lnTo>
                    <a:pt x="20522" y="3873500"/>
                  </a:lnTo>
                  <a:lnTo>
                    <a:pt x="20522" y="3886200"/>
                  </a:lnTo>
                  <a:lnTo>
                    <a:pt x="3637913" y="3886200"/>
                  </a:lnTo>
                  <a:lnTo>
                    <a:pt x="3636522" y="3873500"/>
                  </a:lnTo>
                  <a:close/>
                </a:path>
                <a:path w="5775325" h="5537200">
                  <a:moveTo>
                    <a:pt x="3632811" y="3860800"/>
                  </a:moveTo>
                  <a:lnTo>
                    <a:pt x="25044" y="3860800"/>
                  </a:lnTo>
                  <a:lnTo>
                    <a:pt x="24580" y="3873500"/>
                  </a:lnTo>
                  <a:lnTo>
                    <a:pt x="3632232" y="3873500"/>
                  </a:lnTo>
                  <a:lnTo>
                    <a:pt x="3632811" y="3860800"/>
                  </a:lnTo>
                  <a:close/>
                </a:path>
                <a:path w="5775325" h="5537200">
                  <a:moveTo>
                    <a:pt x="3628521" y="3848100"/>
                  </a:moveTo>
                  <a:lnTo>
                    <a:pt x="24233" y="3848100"/>
                  </a:lnTo>
                  <a:lnTo>
                    <a:pt x="24813" y="3860800"/>
                  </a:lnTo>
                  <a:lnTo>
                    <a:pt x="3632580" y="3860800"/>
                  </a:lnTo>
                  <a:lnTo>
                    <a:pt x="3628521" y="3848100"/>
                  </a:lnTo>
                  <a:close/>
                </a:path>
                <a:path w="5775325" h="5537200">
                  <a:moveTo>
                    <a:pt x="3626435" y="3835400"/>
                  </a:moveTo>
                  <a:lnTo>
                    <a:pt x="28755" y="3835400"/>
                  </a:lnTo>
                  <a:lnTo>
                    <a:pt x="28175" y="3848100"/>
                  </a:lnTo>
                  <a:lnTo>
                    <a:pt x="3625854" y="3848100"/>
                  </a:lnTo>
                  <a:lnTo>
                    <a:pt x="3626435" y="3835400"/>
                  </a:lnTo>
                  <a:close/>
                </a:path>
                <a:path w="5775325" h="5537200">
                  <a:moveTo>
                    <a:pt x="3623535" y="3822700"/>
                  </a:moveTo>
                  <a:lnTo>
                    <a:pt x="26667" y="3822700"/>
                  </a:lnTo>
                  <a:lnTo>
                    <a:pt x="27827" y="3835400"/>
                  </a:lnTo>
                  <a:lnTo>
                    <a:pt x="3625391" y="3835400"/>
                  </a:lnTo>
                  <a:lnTo>
                    <a:pt x="3623535" y="3822700"/>
                  </a:lnTo>
                  <a:close/>
                </a:path>
                <a:path w="5775325" h="5537200">
                  <a:moveTo>
                    <a:pt x="3618317" y="3810000"/>
                  </a:moveTo>
                  <a:lnTo>
                    <a:pt x="27711" y="3810000"/>
                  </a:lnTo>
                  <a:lnTo>
                    <a:pt x="27479" y="3822700"/>
                  </a:lnTo>
                  <a:lnTo>
                    <a:pt x="3619013" y="3822700"/>
                  </a:lnTo>
                  <a:lnTo>
                    <a:pt x="3618317" y="3810000"/>
                  </a:lnTo>
                  <a:close/>
                </a:path>
                <a:path w="5775325" h="5537200">
                  <a:moveTo>
                    <a:pt x="3615882" y="3797300"/>
                  </a:moveTo>
                  <a:lnTo>
                    <a:pt x="28175" y="3797300"/>
                  </a:lnTo>
                  <a:lnTo>
                    <a:pt x="28059" y="3810000"/>
                  </a:lnTo>
                  <a:lnTo>
                    <a:pt x="3616346" y="3810000"/>
                  </a:lnTo>
                  <a:lnTo>
                    <a:pt x="3615882" y="3797300"/>
                  </a:lnTo>
                  <a:close/>
                </a:path>
                <a:path w="5775325" h="5537200">
                  <a:moveTo>
                    <a:pt x="3607997" y="3784600"/>
                  </a:moveTo>
                  <a:lnTo>
                    <a:pt x="30726" y="3784600"/>
                  </a:lnTo>
                  <a:lnTo>
                    <a:pt x="30494" y="3797300"/>
                  </a:lnTo>
                  <a:lnTo>
                    <a:pt x="3610548" y="3797300"/>
                  </a:lnTo>
                  <a:lnTo>
                    <a:pt x="3607997" y="3784600"/>
                  </a:lnTo>
                  <a:close/>
                </a:path>
                <a:path w="5775325" h="5537200">
                  <a:moveTo>
                    <a:pt x="3605447" y="3771900"/>
                  </a:moveTo>
                  <a:lnTo>
                    <a:pt x="32929" y="3771900"/>
                  </a:lnTo>
                  <a:lnTo>
                    <a:pt x="32697" y="3784600"/>
                  </a:lnTo>
                  <a:lnTo>
                    <a:pt x="3608693" y="3784600"/>
                  </a:lnTo>
                  <a:lnTo>
                    <a:pt x="3605447" y="3771900"/>
                  </a:lnTo>
                  <a:close/>
                </a:path>
                <a:path w="5775325" h="5537200">
                  <a:moveTo>
                    <a:pt x="3599184" y="3759200"/>
                  </a:moveTo>
                  <a:lnTo>
                    <a:pt x="35595" y="3759200"/>
                  </a:lnTo>
                  <a:lnTo>
                    <a:pt x="34204" y="3771900"/>
                  </a:lnTo>
                  <a:lnTo>
                    <a:pt x="3604287" y="3771900"/>
                  </a:lnTo>
                  <a:lnTo>
                    <a:pt x="3599184" y="3759200"/>
                  </a:lnTo>
                  <a:close/>
                </a:path>
                <a:path w="5775325" h="5537200">
                  <a:moveTo>
                    <a:pt x="3597098" y="3746500"/>
                  </a:moveTo>
                  <a:lnTo>
                    <a:pt x="38610" y="3746500"/>
                  </a:lnTo>
                  <a:lnTo>
                    <a:pt x="38494" y="3759200"/>
                  </a:lnTo>
                  <a:lnTo>
                    <a:pt x="3596169" y="3759200"/>
                  </a:lnTo>
                  <a:lnTo>
                    <a:pt x="3597098" y="3746500"/>
                  </a:lnTo>
                  <a:close/>
                </a:path>
                <a:path w="5775325" h="5537200">
                  <a:moveTo>
                    <a:pt x="3589445" y="3733800"/>
                  </a:moveTo>
                  <a:lnTo>
                    <a:pt x="40581" y="3733800"/>
                  </a:lnTo>
                  <a:lnTo>
                    <a:pt x="39886" y="3746500"/>
                  </a:lnTo>
                  <a:lnTo>
                    <a:pt x="3591879" y="3746500"/>
                  </a:lnTo>
                  <a:lnTo>
                    <a:pt x="3589445" y="3733800"/>
                  </a:lnTo>
                  <a:close/>
                </a:path>
                <a:path w="5775325" h="5537200">
                  <a:moveTo>
                    <a:pt x="3587937" y="3721100"/>
                  </a:moveTo>
                  <a:lnTo>
                    <a:pt x="43016" y="3721100"/>
                  </a:lnTo>
                  <a:lnTo>
                    <a:pt x="42552" y="3733800"/>
                  </a:lnTo>
                  <a:lnTo>
                    <a:pt x="3588169" y="3733800"/>
                  </a:lnTo>
                  <a:lnTo>
                    <a:pt x="3587937" y="3721100"/>
                  </a:lnTo>
                  <a:close/>
                </a:path>
                <a:path w="5775325" h="5537200">
                  <a:moveTo>
                    <a:pt x="3582140" y="3708400"/>
                  </a:moveTo>
                  <a:lnTo>
                    <a:pt x="43132" y="3708400"/>
                  </a:lnTo>
                  <a:lnTo>
                    <a:pt x="44408" y="3721100"/>
                  </a:lnTo>
                  <a:lnTo>
                    <a:pt x="3583183" y="3721100"/>
                  </a:lnTo>
                  <a:lnTo>
                    <a:pt x="3582140" y="3708400"/>
                  </a:lnTo>
                  <a:close/>
                </a:path>
                <a:path w="5775325" h="5537200">
                  <a:moveTo>
                    <a:pt x="3582140" y="3695700"/>
                  </a:moveTo>
                  <a:lnTo>
                    <a:pt x="46610" y="3695700"/>
                  </a:lnTo>
                  <a:lnTo>
                    <a:pt x="45451" y="3708400"/>
                  </a:lnTo>
                  <a:lnTo>
                    <a:pt x="3581444" y="3708400"/>
                  </a:lnTo>
                  <a:lnTo>
                    <a:pt x="3582140" y="3695700"/>
                  </a:lnTo>
                  <a:close/>
                </a:path>
                <a:path w="5775325" h="5537200">
                  <a:moveTo>
                    <a:pt x="3575414" y="3683000"/>
                  </a:moveTo>
                  <a:lnTo>
                    <a:pt x="45567" y="3683000"/>
                  </a:lnTo>
                  <a:lnTo>
                    <a:pt x="46031" y="3695700"/>
                  </a:lnTo>
                  <a:lnTo>
                    <a:pt x="3577617" y="3695700"/>
                  </a:lnTo>
                  <a:lnTo>
                    <a:pt x="3575414" y="3683000"/>
                  </a:lnTo>
                  <a:close/>
                </a:path>
                <a:path w="5775325" h="5537200">
                  <a:moveTo>
                    <a:pt x="3568921" y="3670300"/>
                  </a:moveTo>
                  <a:lnTo>
                    <a:pt x="46146" y="3670300"/>
                  </a:lnTo>
                  <a:lnTo>
                    <a:pt x="45915" y="3683000"/>
                  </a:lnTo>
                  <a:lnTo>
                    <a:pt x="3572167" y="3683000"/>
                  </a:lnTo>
                  <a:lnTo>
                    <a:pt x="3568921" y="3670300"/>
                  </a:lnTo>
                  <a:close/>
                </a:path>
                <a:path w="5775325" h="5537200">
                  <a:moveTo>
                    <a:pt x="3568921" y="3657600"/>
                  </a:moveTo>
                  <a:lnTo>
                    <a:pt x="48118" y="3657600"/>
                  </a:lnTo>
                  <a:lnTo>
                    <a:pt x="47306" y="3670300"/>
                  </a:lnTo>
                  <a:lnTo>
                    <a:pt x="3569385" y="3670300"/>
                  </a:lnTo>
                  <a:lnTo>
                    <a:pt x="3568921" y="3657600"/>
                  </a:lnTo>
                  <a:close/>
                </a:path>
                <a:path w="5775325" h="5537200">
                  <a:moveTo>
                    <a:pt x="3561152" y="3632200"/>
                  </a:moveTo>
                  <a:lnTo>
                    <a:pt x="51944" y="3632200"/>
                  </a:lnTo>
                  <a:lnTo>
                    <a:pt x="55770" y="3644900"/>
                  </a:lnTo>
                  <a:lnTo>
                    <a:pt x="53915" y="3657600"/>
                  </a:lnTo>
                  <a:lnTo>
                    <a:pt x="3564631" y="3657600"/>
                  </a:lnTo>
                  <a:lnTo>
                    <a:pt x="3564399" y="3644900"/>
                  </a:lnTo>
                  <a:lnTo>
                    <a:pt x="3563587" y="3644900"/>
                  </a:lnTo>
                  <a:lnTo>
                    <a:pt x="3561152" y="3632200"/>
                  </a:lnTo>
                  <a:close/>
                </a:path>
                <a:path w="5775325" h="5537200">
                  <a:moveTo>
                    <a:pt x="3555818" y="3619500"/>
                  </a:moveTo>
                  <a:lnTo>
                    <a:pt x="57626" y="3619500"/>
                  </a:lnTo>
                  <a:lnTo>
                    <a:pt x="56003" y="3632200"/>
                  </a:lnTo>
                  <a:lnTo>
                    <a:pt x="3557442" y="3632200"/>
                  </a:lnTo>
                  <a:lnTo>
                    <a:pt x="3555818" y="3619500"/>
                  </a:lnTo>
                  <a:close/>
                </a:path>
                <a:path w="5775325" h="5537200">
                  <a:moveTo>
                    <a:pt x="3544918" y="3594100"/>
                  </a:moveTo>
                  <a:lnTo>
                    <a:pt x="63076" y="3594100"/>
                  </a:lnTo>
                  <a:lnTo>
                    <a:pt x="59018" y="3606800"/>
                  </a:lnTo>
                  <a:lnTo>
                    <a:pt x="61568" y="3606800"/>
                  </a:lnTo>
                  <a:lnTo>
                    <a:pt x="59829" y="3619500"/>
                  </a:lnTo>
                  <a:lnTo>
                    <a:pt x="3550485" y="3619500"/>
                  </a:lnTo>
                  <a:lnTo>
                    <a:pt x="3545730" y="3606800"/>
                  </a:lnTo>
                  <a:lnTo>
                    <a:pt x="3544918" y="3594100"/>
                  </a:lnTo>
                  <a:close/>
                </a:path>
                <a:path w="5775325" h="5537200">
                  <a:moveTo>
                    <a:pt x="3542136" y="3581400"/>
                  </a:moveTo>
                  <a:lnTo>
                    <a:pt x="64583" y="3581400"/>
                  </a:lnTo>
                  <a:lnTo>
                    <a:pt x="64467" y="3594100"/>
                  </a:lnTo>
                  <a:lnTo>
                    <a:pt x="3542947" y="3594100"/>
                  </a:lnTo>
                  <a:lnTo>
                    <a:pt x="3542136" y="3581400"/>
                  </a:lnTo>
                  <a:close/>
                </a:path>
                <a:path w="5775325" h="5537200">
                  <a:moveTo>
                    <a:pt x="3538888" y="3568700"/>
                  </a:moveTo>
                  <a:lnTo>
                    <a:pt x="67018" y="3568700"/>
                  </a:lnTo>
                  <a:lnTo>
                    <a:pt x="64815" y="3581400"/>
                  </a:lnTo>
                  <a:lnTo>
                    <a:pt x="3539469" y="3581400"/>
                  </a:lnTo>
                  <a:lnTo>
                    <a:pt x="3538888" y="3568700"/>
                  </a:lnTo>
                  <a:close/>
                </a:path>
                <a:path w="5775325" h="5537200">
                  <a:moveTo>
                    <a:pt x="3530193" y="3556000"/>
                  </a:moveTo>
                  <a:lnTo>
                    <a:pt x="69569" y="3556000"/>
                  </a:lnTo>
                  <a:lnTo>
                    <a:pt x="68989" y="3568700"/>
                  </a:lnTo>
                  <a:lnTo>
                    <a:pt x="3533323" y="3568700"/>
                  </a:lnTo>
                  <a:lnTo>
                    <a:pt x="3530193" y="3556000"/>
                  </a:lnTo>
                  <a:close/>
                </a:path>
                <a:path w="5775325" h="5537200">
                  <a:moveTo>
                    <a:pt x="3520221" y="3530600"/>
                  </a:moveTo>
                  <a:lnTo>
                    <a:pt x="73743" y="3530600"/>
                  </a:lnTo>
                  <a:lnTo>
                    <a:pt x="73743" y="3543300"/>
                  </a:lnTo>
                  <a:lnTo>
                    <a:pt x="72931" y="3543300"/>
                  </a:lnTo>
                  <a:lnTo>
                    <a:pt x="72119" y="3556000"/>
                  </a:lnTo>
                  <a:lnTo>
                    <a:pt x="3528568" y="3556000"/>
                  </a:lnTo>
                  <a:lnTo>
                    <a:pt x="3520221" y="3530600"/>
                  </a:lnTo>
                  <a:close/>
                </a:path>
                <a:path w="5775325" h="5537200">
                  <a:moveTo>
                    <a:pt x="3518713" y="3517900"/>
                  </a:moveTo>
                  <a:lnTo>
                    <a:pt x="77801" y="3517900"/>
                  </a:lnTo>
                  <a:lnTo>
                    <a:pt x="77221" y="3530600"/>
                  </a:lnTo>
                  <a:lnTo>
                    <a:pt x="3518829" y="3530600"/>
                  </a:lnTo>
                  <a:lnTo>
                    <a:pt x="3518713" y="3517900"/>
                  </a:lnTo>
                  <a:close/>
                </a:path>
                <a:path w="5775325" h="5537200">
                  <a:moveTo>
                    <a:pt x="3511872" y="3505200"/>
                  </a:moveTo>
                  <a:lnTo>
                    <a:pt x="80468" y="3505200"/>
                  </a:lnTo>
                  <a:lnTo>
                    <a:pt x="79425" y="3517900"/>
                  </a:lnTo>
                  <a:lnTo>
                    <a:pt x="3513262" y="3517900"/>
                  </a:lnTo>
                  <a:lnTo>
                    <a:pt x="3511872" y="3505200"/>
                  </a:lnTo>
                  <a:close/>
                </a:path>
                <a:path w="5775325" h="5537200">
                  <a:moveTo>
                    <a:pt x="3506538" y="3492500"/>
                  </a:moveTo>
                  <a:lnTo>
                    <a:pt x="81164" y="3492500"/>
                  </a:lnTo>
                  <a:lnTo>
                    <a:pt x="80584" y="3505200"/>
                  </a:lnTo>
                  <a:lnTo>
                    <a:pt x="3508741" y="3505200"/>
                  </a:lnTo>
                  <a:lnTo>
                    <a:pt x="3506538" y="3492500"/>
                  </a:lnTo>
                  <a:close/>
                </a:path>
                <a:path w="5775325" h="5537200">
                  <a:moveTo>
                    <a:pt x="3503176" y="3479800"/>
                  </a:moveTo>
                  <a:lnTo>
                    <a:pt x="82671" y="3479800"/>
                  </a:lnTo>
                  <a:lnTo>
                    <a:pt x="81976" y="3492500"/>
                  </a:lnTo>
                  <a:lnTo>
                    <a:pt x="3506074" y="3492500"/>
                  </a:lnTo>
                  <a:lnTo>
                    <a:pt x="3503176" y="3479800"/>
                  </a:lnTo>
                  <a:close/>
                </a:path>
                <a:path w="5775325" h="5537200">
                  <a:moveTo>
                    <a:pt x="3498190" y="3467100"/>
                  </a:moveTo>
                  <a:lnTo>
                    <a:pt x="88585" y="3467100"/>
                  </a:lnTo>
                  <a:lnTo>
                    <a:pt x="85802" y="3479800"/>
                  </a:lnTo>
                  <a:lnTo>
                    <a:pt x="3498885" y="3479800"/>
                  </a:lnTo>
                  <a:lnTo>
                    <a:pt x="3498190" y="3467100"/>
                  </a:lnTo>
                  <a:close/>
                </a:path>
                <a:path w="5775325" h="5537200">
                  <a:moveTo>
                    <a:pt x="3494711" y="3454400"/>
                  </a:moveTo>
                  <a:lnTo>
                    <a:pt x="92875" y="3454400"/>
                  </a:lnTo>
                  <a:lnTo>
                    <a:pt x="92643" y="3467100"/>
                  </a:lnTo>
                  <a:lnTo>
                    <a:pt x="3495058" y="3467100"/>
                  </a:lnTo>
                  <a:lnTo>
                    <a:pt x="3494711" y="3454400"/>
                  </a:lnTo>
                  <a:close/>
                </a:path>
                <a:path w="5775325" h="5537200">
                  <a:moveTo>
                    <a:pt x="3491001" y="3441700"/>
                  </a:moveTo>
                  <a:lnTo>
                    <a:pt x="92875" y="3441700"/>
                  </a:lnTo>
                  <a:lnTo>
                    <a:pt x="94382" y="3454400"/>
                  </a:lnTo>
                  <a:lnTo>
                    <a:pt x="3492856" y="3454400"/>
                  </a:lnTo>
                  <a:lnTo>
                    <a:pt x="3491001" y="3441700"/>
                  </a:lnTo>
                  <a:close/>
                </a:path>
                <a:path w="5775325" h="5537200">
                  <a:moveTo>
                    <a:pt x="3481609" y="3429000"/>
                  </a:moveTo>
                  <a:lnTo>
                    <a:pt x="95310" y="3429000"/>
                  </a:lnTo>
                  <a:lnTo>
                    <a:pt x="93338" y="3441700"/>
                  </a:lnTo>
                  <a:lnTo>
                    <a:pt x="3483232" y="3441700"/>
                  </a:lnTo>
                  <a:lnTo>
                    <a:pt x="3481609" y="3429000"/>
                  </a:lnTo>
                  <a:close/>
                </a:path>
                <a:path w="5775325" h="5537200">
                  <a:moveTo>
                    <a:pt x="3478709" y="3416300"/>
                  </a:moveTo>
                  <a:lnTo>
                    <a:pt x="100643" y="3416300"/>
                  </a:lnTo>
                  <a:lnTo>
                    <a:pt x="97049" y="3429000"/>
                  </a:lnTo>
                  <a:lnTo>
                    <a:pt x="3478942" y="3429000"/>
                  </a:lnTo>
                  <a:lnTo>
                    <a:pt x="3478709" y="3416300"/>
                  </a:lnTo>
                  <a:close/>
                </a:path>
                <a:path w="5775325" h="5537200">
                  <a:moveTo>
                    <a:pt x="3473491" y="3403600"/>
                  </a:moveTo>
                  <a:lnTo>
                    <a:pt x="103194" y="3403600"/>
                  </a:lnTo>
                  <a:lnTo>
                    <a:pt x="102962" y="3416300"/>
                  </a:lnTo>
                  <a:lnTo>
                    <a:pt x="3474071" y="3416300"/>
                  </a:lnTo>
                  <a:lnTo>
                    <a:pt x="3473491" y="3403600"/>
                  </a:lnTo>
                  <a:close/>
                </a:path>
                <a:path w="5775325" h="5537200">
                  <a:moveTo>
                    <a:pt x="3466534" y="3390900"/>
                  </a:moveTo>
                  <a:lnTo>
                    <a:pt x="106673" y="3390900"/>
                  </a:lnTo>
                  <a:lnTo>
                    <a:pt x="103658" y="3403600"/>
                  </a:lnTo>
                  <a:lnTo>
                    <a:pt x="3467347" y="3403600"/>
                  </a:lnTo>
                  <a:lnTo>
                    <a:pt x="3466534" y="3390900"/>
                  </a:lnTo>
                  <a:close/>
                </a:path>
                <a:path w="5775325" h="5537200">
                  <a:moveTo>
                    <a:pt x="3460157" y="3378200"/>
                  </a:moveTo>
                  <a:lnTo>
                    <a:pt x="107948" y="3378200"/>
                  </a:lnTo>
                  <a:lnTo>
                    <a:pt x="107948" y="3390900"/>
                  </a:lnTo>
                  <a:lnTo>
                    <a:pt x="3461084" y="3390900"/>
                  </a:lnTo>
                  <a:lnTo>
                    <a:pt x="3460157" y="3378200"/>
                  </a:lnTo>
                  <a:close/>
                </a:path>
                <a:path w="5775325" h="5537200">
                  <a:moveTo>
                    <a:pt x="3453895" y="3365500"/>
                  </a:moveTo>
                  <a:lnTo>
                    <a:pt x="112239" y="3365500"/>
                  </a:lnTo>
                  <a:lnTo>
                    <a:pt x="111891" y="3378200"/>
                  </a:lnTo>
                  <a:lnTo>
                    <a:pt x="3457606" y="3378200"/>
                  </a:lnTo>
                  <a:lnTo>
                    <a:pt x="3453895" y="3365500"/>
                  </a:lnTo>
                  <a:close/>
                </a:path>
                <a:path w="5775325" h="5537200">
                  <a:moveTo>
                    <a:pt x="3450881" y="3352800"/>
                  </a:moveTo>
                  <a:lnTo>
                    <a:pt x="117225" y="3352800"/>
                  </a:lnTo>
                  <a:lnTo>
                    <a:pt x="116645" y="3365500"/>
                  </a:lnTo>
                  <a:lnTo>
                    <a:pt x="3451112" y="3365500"/>
                  </a:lnTo>
                  <a:lnTo>
                    <a:pt x="3450881" y="3352800"/>
                  </a:lnTo>
                  <a:close/>
                </a:path>
                <a:path w="5775325" h="5537200">
                  <a:moveTo>
                    <a:pt x="3444736" y="3340100"/>
                  </a:moveTo>
                  <a:lnTo>
                    <a:pt x="120704" y="3340100"/>
                  </a:lnTo>
                  <a:lnTo>
                    <a:pt x="120240" y="3352800"/>
                  </a:lnTo>
                  <a:lnTo>
                    <a:pt x="3450649" y="3352800"/>
                  </a:lnTo>
                  <a:lnTo>
                    <a:pt x="3444736" y="3340100"/>
                  </a:lnTo>
                  <a:close/>
                </a:path>
                <a:path w="5775325" h="5537200">
                  <a:moveTo>
                    <a:pt x="3435691" y="3327400"/>
                  </a:moveTo>
                  <a:lnTo>
                    <a:pt x="124878" y="3327400"/>
                  </a:lnTo>
                  <a:lnTo>
                    <a:pt x="123487" y="3340100"/>
                  </a:lnTo>
                  <a:lnTo>
                    <a:pt x="3440329" y="3340100"/>
                  </a:lnTo>
                  <a:lnTo>
                    <a:pt x="3435691" y="3327400"/>
                  </a:lnTo>
                  <a:close/>
                </a:path>
                <a:path w="5775325" h="5537200">
                  <a:moveTo>
                    <a:pt x="3431864" y="3314700"/>
                  </a:moveTo>
                  <a:lnTo>
                    <a:pt x="128704" y="3314700"/>
                  </a:lnTo>
                  <a:lnTo>
                    <a:pt x="128936" y="3327400"/>
                  </a:lnTo>
                  <a:lnTo>
                    <a:pt x="3432212" y="3327400"/>
                  </a:lnTo>
                  <a:lnTo>
                    <a:pt x="3431864" y="3314700"/>
                  </a:lnTo>
                  <a:close/>
                </a:path>
                <a:path w="5775325" h="5537200">
                  <a:moveTo>
                    <a:pt x="3427922" y="3302000"/>
                  </a:moveTo>
                  <a:lnTo>
                    <a:pt x="130096" y="3302000"/>
                  </a:lnTo>
                  <a:lnTo>
                    <a:pt x="129632" y="3314700"/>
                  </a:lnTo>
                  <a:lnTo>
                    <a:pt x="3430705" y="3314700"/>
                  </a:lnTo>
                  <a:lnTo>
                    <a:pt x="3427922" y="3302000"/>
                  </a:lnTo>
                  <a:close/>
                </a:path>
                <a:path w="5775325" h="5537200">
                  <a:moveTo>
                    <a:pt x="3422473" y="3289300"/>
                  </a:moveTo>
                  <a:lnTo>
                    <a:pt x="134966" y="3289300"/>
                  </a:lnTo>
                  <a:lnTo>
                    <a:pt x="132183" y="3302000"/>
                  </a:lnTo>
                  <a:lnTo>
                    <a:pt x="3425023" y="3302000"/>
                  </a:lnTo>
                  <a:lnTo>
                    <a:pt x="3422473" y="3289300"/>
                  </a:lnTo>
                  <a:close/>
                </a:path>
                <a:path w="5775325" h="5537200">
                  <a:moveTo>
                    <a:pt x="3410876" y="3276600"/>
                  </a:moveTo>
                  <a:lnTo>
                    <a:pt x="142039" y="3276600"/>
                  </a:lnTo>
                  <a:lnTo>
                    <a:pt x="140764" y="3289300"/>
                  </a:lnTo>
                  <a:lnTo>
                    <a:pt x="3414703" y="3289300"/>
                  </a:lnTo>
                  <a:lnTo>
                    <a:pt x="3410876" y="3276600"/>
                  </a:lnTo>
                  <a:close/>
                </a:path>
                <a:path w="5775325" h="5537200">
                  <a:moveTo>
                    <a:pt x="3407863" y="3263900"/>
                  </a:moveTo>
                  <a:lnTo>
                    <a:pt x="145982" y="3263900"/>
                  </a:lnTo>
                  <a:lnTo>
                    <a:pt x="142735" y="3276600"/>
                  </a:lnTo>
                  <a:lnTo>
                    <a:pt x="3409253" y="3276600"/>
                  </a:lnTo>
                  <a:lnTo>
                    <a:pt x="3407863" y="3263900"/>
                  </a:lnTo>
                  <a:close/>
                </a:path>
                <a:path w="5775325" h="5537200">
                  <a:moveTo>
                    <a:pt x="3400904" y="3251199"/>
                  </a:moveTo>
                  <a:lnTo>
                    <a:pt x="153635" y="3251199"/>
                  </a:lnTo>
                  <a:lnTo>
                    <a:pt x="150852" y="3263900"/>
                  </a:lnTo>
                  <a:lnTo>
                    <a:pt x="3402644" y="3263900"/>
                  </a:lnTo>
                  <a:lnTo>
                    <a:pt x="3400904" y="3251199"/>
                  </a:lnTo>
                  <a:close/>
                </a:path>
                <a:path w="5775325" h="5537200">
                  <a:moveTo>
                    <a:pt x="3393832" y="3238499"/>
                  </a:moveTo>
                  <a:lnTo>
                    <a:pt x="152592" y="3238499"/>
                  </a:lnTo>
                  <a:lnTo>
                    <a:pt x="152128" y="3251199"/>
                  </a:lnTo>
                  <a:lnTo>
                    <a:pt x="3397542" y="3251199"/>
                  </a:lnTo>
                  <a:lnTo>
                    <a:pt x="3393832" y="3238499"/>
                  </a:lnTo>
                  <a:close/>
                </a:path>
                <a:path w="5775325" h="5537200">
                  <a:moveTo>
                    <a:pt x="3386527" y="3225799"/>
                  </a:moveTo>
                  <a:lnTo>
                    <a:pt x="158737" y="3225799"/>
                  </a:lnTo>
                  <a:lnTo>
                    <a:pt x="157577" y="3238499"/>
                  </a:lnTo>
                  <a:lnTo>
                    <a:pt x="3388034" y="3238499"/>
                  </a:lnTo>
                  <a:lnTo>
                    <a:pt x="3386527" y="3225799"/>
                  </a:lnTo>
                  <a:close/>
                </a:path>
                <a:path w="5775325" h="5537200">
                  <a:moveTo>
                    <a:pt x="3379569" y="3213099"/>
                  </a:moveTo>
                  <a:lnTo>
                    <a:pt x="164766" y="3213099"/>
                  </a:lnTo>
                  <a:lnTo>
                    <a:pt x="160592" y="3225799"/>
                  </a:lnTo>
                  <a:lnTo>
                    <a:pt x="3381888" y="3225799"/>
                  </a:lnTo>
                  <a:lnTo>
                    <a:pt x="3379569" y="3213099"/>
                  </a:lnTo>
                  <a:close/>
                </a:path>
                <a:path w="5775325" h="5537200">
                  <a:moveTo>
                    <a:pt x="3373887" y="3200399"/>
                  </a:moveTo>
                  <a:lnTo>
                    <a:pt x="170680" y="3200399"/>
                  </a:lnTo>
                  <a:lnTo>
                    <a:pt x="167086" y="3213099"/>
                  </a:lnTo>
                  <a:lnTo>
                    <a:pt x="3374931" y="3213099"/>
                  </a:lnTo>
                  <a:lnTo>
                    <a:pt x="3373887" y="3200399"/>
                  </a:lnTo>
                  <a:close/>
                </a:path>
                <a:path w="5775325" h="5537200">
                  <a:moveTo>
                    <a:pt x="3359741" y="3187699"/>
                  </a:moveTo>
                  <a:lnTo>
                    <a:pt x="173579" y="3187699"/>
                  </a:lnTo>
                  <a:lnTo>
                    <a:pt x="173115" y="3200399"/>
                  </a:lnTo>
                  <a:lnTo>
                    <a:pt x="3362640" y="3200399"/>
                  </a:lnTo>
                  <a:lnTo>
                    <a:pt x="3359741" y="3187699"/>
                  </a:lnTo>
                  <a:close/>
                </a:path>
                <a:path w="5775325" h="5537200">
                  <a:moveTo>
                    <a:pt x="3349886" y="3174999"/>
                  </a:moveTo>
                  <a:lnTo>
                    <a:pt x="177869" y="3174999"/>
                  </a:lnTo>
                  <a:lnTo>
                    <a:pt x="177289" y="3187699"/>
                  </a:lnTo>
                  <a:lnTo>
                    <a:pt x="3352784" y="3187699"/>
                  </a:lnTo>
                  <a:lnTo>
                    <a:pt x="3349886" y="3174999"/>
                  </a:lnTo>
                  <a:close/>
                </a:path>
                <a:path w="5775325" h="5537200">
                  <a:moveTo>
                    <a:pt x="3342581" y="3162299"/>
                  </a:moveTo>
                  <a:lnTo>
                    <a:pt x="184942" y="3162299"/>
                  </a:lnTo>
                  <a:lnTo>
                    <a:pt x="184015" y="3174999"/>
                  </a:lnTo>
                  <a:lnTo>
                    <a:pt x="3345131" y="3174999"/>
                  </a:lnTo>
                  <a:lnTo>
                    <a:pt x="3342581" y="3162299"/>
                  </a:lnTo>
                  <a:close/>
                </a:path>
                <a:path w="5775325" h="5537200">
                  <a:moveTo>
                    <a:pt x="3334928" y="3149599"/>
                  </a:moveTo>
                  <a:lnTo>
                    <a:pt x="189233" y="3149599"/>
                  </a:lnTo>
                  <a:lnTo>
                    <a:pt x="188537" y="3162299"/>
                  </a:lnTo>
                  <a:lnTo>
                    <a:pt x="3336087" y="3162299"/>
                  </a:lnTo>
                  <a:lnTo>
                    <a:pt x="3334928" y="3149599"/>
                  </a:lnTo>
                  <a:close/>
                </a:path>
                <a:path w="5775325" h="5537200">
                  <a:moveTo>
                    <a:pt x="3321708" y="3136899"/>
                  </a:moveTo>
                  <a:lnTo>
                    <a:pt x="197581" y="3136899"/>
                  </a:lnTo>
                  <a:lnTo>
                    <a:pt x="194683" y="3149599"/>
                  </a:lnTo>
                  <a:lnTo>
                    <a:pt x="3322868" y="3149599"/>
                  </a:lnTo>
                  <a:lnTo>
                    <a:pt x="3321708" y="3136899"/>
                  </a:lnTo>
                  <a:close/>
                </a:path>
                <a:path w="5775325" h="5537200">
                  <a:moveTo>
                    <a:pt x="3312665" y="3124199"/>
                  </a:moveTo>
                  <a:lnTo>
                    <a:pt x="201060" y="3124199"/>
                  </a:lnTo>
                  <a:lnTo>
                    <a:pt x="201292" y="3136899"/>
                  </a:lnTo>
                  <a:lnTo>
                    <a:pt x="3314288" y="3136899"/>
                  </a:lnTo>
                  <a:lnTo>
                    <a:pt x="3312665" y="3124199"/>
                  </a:lnTo>
                  <a:close/>
                </a:path>
                <a:path w="5775325" h="5537200">
                  <a:moveTo>
                    <a:pt x="3302345" y="3111499"/>
                  </a:moveTo>
                  <a:lnTo>
                    <a:pt x="209525" y="3111499"/>
                  </a:lnTo>
                  <a:lnTo>
                    <a:pt x="207438" y="3124199"/>
                  </a:lnTo>
                  <a:lnTo>
                    <a:pt x="3305939" y="3124199"/>
                  </a:lnTo>
                  <a:lnTo>
                    <a:pt x="3302345" y="3111499"/>
                  </a:lnTo>
                  <a:close/>
                </a:path>
                <a:path w="5775325" h="5537200">
                  <a:moveTo>
                    <a:pt x="3289938" y="3098799"/>
                  </a:moveTo>
                  <a:lnTo>
                    <a:pt x="216018" y="3098799"/>
                  </a:lnTo>
                  <a:lnTo>
                    <a:pt x="214279" y="3111499"/>
                  </a:lnTo>
                  <a:lnTo>
                    <a:pt x="3296315" y="3111499"/>
                  </a:lnTo>
                  <a:lnTo>
                    <a:pt x="3289938" y="3098799"/>
                  </a:lnTo>
                  <a:close/>
                </a:path>
                <a:path w="5775325" h="5537200">
                  <a:moveTo>
                    <a:pt x="3282864" y="3086099"/>
                  </a:moveTo>
                  <a:lnTo>
                    <a:pt x="217873" y="3086099"/>
                  </a:lnTo>
                  <a:lnTo>
                    <a:pt x="216945" y="3098799"/>
                  </a:lnTo>
                  <a:lnTo>
                    <a:pt x="3284835" y="3098799"/>
                  </a:lnTo>
                  <a:lnTo>
                    <a:pt x="3282864" y="3086099"/>
                  </a:lnTo>
                  <a:close/>
                </a:path>
                <a:path w="5775325" h="5537200">
                  <a:moveTo>
                    <a:pt x="3264892" y="3073399"/>
                  </a:moveTo>
                  <a:lnTo>
                    <a:pt x="226686" y="3073399"/>
                  </a:lnTo>
                  <a:lnTo>
                    <a:pt x="221004" y="3086099"/>
                  </a:lnTo>
                  <a:lnTo>
                    <a:pt x="3271038" y="3086099"/>
                  </a:lnTo>
                  <a:lnTo>
                    <a:pt x="3264892" y="3073399"/>
                  </a:lnTo>
                  <a:close/>
                </a:path>
                <a:path w="5775325" h="5537200">
                  <a:moveTo>
                    <a:pt x="3251673" y="3060699"/>
                  </a:moveTo>
                  <a:lnTo>
                    <a:pt x="233875" y="3060699"/>
                  </a:lnTo>
                  <a:lnTo>
                    <a:pt x="230744" y="3073399"/>
                  </a:lnTo>
                  <a:lnTo>
                    <a:pt x="3255732" y="3073399"/>
                  </a:lnTo>
                  <a:lnTo>
                    <a:pt x="3251673" y="3060699"/>
                  </a:lnTo>
                  <a:close/>
                </a:path>
                <a:path w="5775325" h="5537200">
                  <a:moveTo>
                    <a:pt x="3244020" y="3047999"/>
                  </a:moveTo>
                  <a:lnTo>
                    <a:pt x="244079" y="3047999"/>
                  </a:lnTo>
                  <a:lnTo>
                    <a:pt x="241064" y="3060699"/>
                  </a:lnTo>
                  <a:lnTo>
                    <a:pt x="3246339" y="3060699"/>
                  </a:lnTo>
                  <a:lnTo>
                    <a:pt x="3244020" y="3047999"/>
                  </a:lnTo>
                  <a:close/>
                </a:path>
                <a:path w="5775325" h="5537200">
                  <a:moveTo>
                    <a:pt x="3231613" y="3035299"/>
                  </a:moveTo>
                  <a:lnTo>
                    <a:pt x="245471" y="3035299"/>
                  </a:lnTo>
                  <a:lnTo>
                    <a:pt x="245354" y="3047999"/>
                  </a:lnTo>
                  <a:lnTo>
                    <a:pt x="3232542" y="3047999"/>
                  </a:lnTo>
                  <a:lnTo>
                    <a:pt x="3231613" y="3035299"/>
                  </a:lnTo>
                  <a:close/>
                </a:path>
                <a:path w="5775325" h="5537200">
                  <a:moveTo>
                    <a:pt x="3218626" y="3022599"/>
                  </a:moveTo>
                  <a:lnTo>
                    <a:pt x="259733" y="3022599"/>
                  </a:lnTo>
                  <a:lnTo>
                    <a:pt x="253703" y="3035299"/>
                  </a:lnTo>
                  <a:lnTo>
                    <a:pt x="3219903" y="3035299"/>
                  </a:lnTo>
                  <a:lnTo>
                    <a:pt x="3218626" y="3022599"/>
                  </a:lnTo>
                  <a:close/>
                </a:path>
                <a:path w="5775325" h="5537200">
                  <a:moveTo>
                    <a:pt x="3207263" y="3009899"/>
                  </a:moveTo>
                  <a:lnTo>
                    <a:pt x="262400" y="3009899"/>
                  </a:lnTo>
                  <a:lnTo>
                    <a:pt x="262168" y="3022599"/>
                  </a:lnTo>
                  <a:lnTo>
                    <a:pt x="3208306" y="3022599"/>
                  </a:lnTo>
                  <a:lnTo>
                    <a:pt x="3207263" y="3009899"/>
                  </a:lnTo>
                  <a:close/>
                </a:path>
                <a:path w="5775325" h="5537200">
                  <a:moveTo>
                    <a:pt x="3179898" y="2984499"/>
                  </a:moveTo>
                  <a:lnTo>
                    <a:pt x="274227" y="2984499"/>
                  </a:lnTo>
                  <a:lnTo>
                    <a:pt x="273763" y="2997199"/>
                  </a:lnTo>
                  <a:lnTo>
                    <a:pt x="268081" y="2997199"/>
                  </a:lnTo>
                  <a:lnTo>
                    <a:pt x="266226" y="3009899"/>
                  </a:lnTo>
                  <a:lnTo>
                    <a:pt x="3189754" y="3009899"/>
                  </a:lnTo>
                  <a:lnTo>
                    <a:pt x="3182333" y="2997199"/>
                  </a:lnTo>
                  <a:lnTo>
                    <a:pt x="3179898" y="2984499"/>
                  </a:lnTo>
                  <a:close/>
                </a:path>
                <a:path w="5775325" h="5537200">
                  <a:moveTo>
                    <a:pt x="3162389" y="2971799"/>
                  </a:moveTo>
                  <a:lnTo>
                    <a:pt x="285011" y="2971799"/>
                  </a:lnTo>
                  <a:lnTo>
                    <a:pt x="282692" y="2984499"/>
                  </a:lnTo>
                  <a:lnTo>
                    <a:pt x="3166331" y="2984499"/>
                  </a:lnTo>
                  <a:lnTo>
                    <a:pt x="3162389" y="2971799"/>
                  </a:lnTo>
                  <a:close/>
                </a:path>
                <a:path w="5775325" h="5537200">
                  <a:moveTo>
                    <a:pt x="3149402" y="2959099"/>
                  </a:moveTo>
                  <a:lnTo>
                    <a:pt x="294287" y="2959099"/>
                  </a:lnTo>
                  <a:lnTo>
                    <a:pt x="289301" y="2971799"/>
                  </a:lnTo>
                  <a:lnTo>
                    <a:pt x="3150446" y="2971799"/>
                  </a:lnTo>
                  <a:lnTo>
                    <a:pt x="3149402" y="2959099"/>
                  </a:lnTo>
                  <a:close/>
                </a:path>
                <a:path w="5775325" h="5537200">
                  <a:moveTo>
                    <a:pt x="3135604" y="2946399"/>
                  </a:moveTo>
                  <a:lnTo>
                    <a:pt x="300316" y="2946399"/>
                  </a:lnTo>
                  <a:lnTo>
                    <a:pt x="298809" y="2959099"/>
                  </a:lnTo>
                  <a:lnTo>
                    <a:pt x="3136648" y="2959099"/>
                  </a:lnTo>
                  <a:lnTo>
                    <a:pt x="3135604" y="2946399"/>
                  </a:lnTo>
                  <a:close/>
                </a:path>
                <a:path w="5775325" h="5537200">
                  <a:moveTo>
                    <a:pt x="3122269" y="2933699"/>
                  </a:moveTo>
                  <a:lnTo>
                    <a:pt x="313419" y="2933699"/>
                  </a:lnTo>
                  <a:lnTo>
                    <a:pt x="310984" y="2946399"/>
                  </a:lnTo>
                  <a:lnTo>
                    <a:pt x="3123661" y="2946399"/>
                  </a:lnTo>
                  <a:lnTo>
                    <a:pt x="3122269" y="2933699"/>
                  </a:lnTo>
                  <a:close/>
                </a:path>
                <a:path w="5775325" h="5537200">
                  <a:moveTo>
                    <a:pt x="3109631" y="2920999"/>
                  </a:moveTo>
                  <a:lnTo>
                    <a:pt x="322116" y="2920999"/>
                  </a:lnTo>
                  <a:lnTo>
                    <a:pt x="317710" y="2933699"/>
                  </a:lnTo>
                  <a:lnTo>
                    <a:pt x="3113341" y="2933699"/>
                  </a:lnTo>
                  <a:lnTo>
                    <a:pt x="3109631" y="2920999"/>
                  </a:lnTo>
                  <a:close/>
                </a:path>
                <a:path w="5775325" h="5537200">
                  <a:moveTo>
                    <a:pt x="3073454" y="2895599"/>
                  </a:moveTo>
                  <a:lnTo>
                    <a:pt x="340437" y="2895599"/>
                  </a:lnTo>
                  <a:lnTo>
                    <a:pt x="337770" y="2908299"/>
                  </a:lnTo>
                  <a:lnTo>
                    <a:pt x="331160" y="2908299"/>
                  </a:lnTo>
                  <a:lnTo>
                    <a:pt x="330000" y="2920999"/>
                  </a:lnTo>
                  <a:lnTo>
                    <a:pt x="3089687" y="2920999"/>
                  </a:lnTo>
                  <a:lnTo>
                    <a:pt x="3075308" y="2908299"/>
                  </a:lnTo>
                  <a:lnTo>
                    <a:pt x="3073454" y="2895599"/>
                  </a:lnTo>
                  <a:close/>
                </a:path>
                <a:path w="5775325" h="5537200">
                  <a:moveTo>
                    <a:pt x="3059538" y="2882899"/>
                  </a:moveTo>
                  <a:lnTo>
                    <a:pt x="352843" y="2882899"/>
                  </a:lnTo>
                  <a:lnTo>
                    <a:pt x="351800" y="2895599"/>
                  </a:lnTo>
                  <a:lnTo>
                    <a:pt x="3061278" y="2895599"/>
                  </a:lnTo>
                  <a:lnTo>
                    <a:pt x="3059538" y="2882899"/>
                  </a:lnTo>
                  <a:close/>
                </a:path>
                <a:path w="5775325" h="5537200">
                  <a:moveTo>
                    <a:pt x="3037740" y="2870199"/>
                  </a:moveTo>
                  <a:lnTo>
                    <a:pt x="360033" y="2870199"/>
                  </a:lnTo>
                  <a:lnTo>
                    <a:pt x="359337" y="2882899"/>
                  </a:lnTo>
                  <a:lnTo>
                    <a:pt x="3040986" y="2882899"/>
                  </a:lnTo>
                  <a:lnTo>
                    <a:pt x="3037740" y="2870199"/>
                  </a:lnTo>
                  <a:close/>
                </a:path>
                <a:path w="5775325" h="5537200">
                  <a:moveTo>
                    <a:pt x="3024405" y="2857499"/>
                  </a:moveTo>
                  <a:lnTo>
                    <a:pt x="375687" y="2857499"/>
                  </a:lnTo>
                  <a:lnTo>
                    <a:pt x="369889" y="2870199"/>
                  </a:lnTo>
                  <a:lnTo>
                    <a:pt x="3032985" y="2870199"/>
                  </a:lnTo>
                  <a:lnTo>
                    <a:pt x="3024405" y="2857499"/>
                  </a:lnTo>
                  <a:close/>
                </a:path>
                <a:path w="5775325" h="5537200">
                  <a:moveTo>
                    <a:pt x="3005736" y="2844799"/>
                  </a:moveTo>
                  <a:lnTo>
                    <a:pt x="388094" y="2844799"/>
                  </a:lnTo>
                  <a:lnTo>
                    <a:pt x="384267" y="2857499"/>
                  </a:lnTo>
                  <a:lnTo>
                    <a:pt x="3007592" y="2857499"/>
                  </a:lnTo>
                  <a:lnTo>
                    <a:pt x="3005736" y="2844799"/>
                  </a:lnTo>
                  <a:close/>
                </a:path>
                <a:path w="5775325" h="5537200">
                  <a:moveTo>
                    <a:pt x="2989851" y="2832099"/>
                  </a:moveTo>
                  <a:lnTo>
                    <a:pt x="406646" y="2832099"/>
                  </a:lnTo>
                  <a:lnTo>
                    <a:pt x="400269" y="2844799"/>
                  </a:lnTo>
                  <a:lnTo>
                    <a:pt x="2991822" y="2844799"/>
                  </a:lnTo>
                  <a:lnTo>
                    <a:pt x="2989851" y="2832099"/>
                  </a:lnTo>
                  <a:close/>
                </a:path>
                <a:path w="5775325" h="5537200">
                  <a:moveTo>
                    <a:pt x="2970718" y="2819399"/>
                  </a:moveTo>
                  <a:lnTo>
                    <a:pt x="414299" y="2819399"/>
                  </a:lnTo>
                  <a:lnTo>
                    <a:pt x="411516" y="2832099"/>
                  </a:lnTo>
                  <a:lnTo>
                    <a:pt x="2977096" y="2832099"/>
                  </a:lnTo>
                  <a:lnTo>
                    <a:pt x="2970718" y="2819399"/>
                  </a:lnTo>
                  <a:close/>
                </a:path>
                <a:path w="5775325" h="5537200">
                  <a:moveTo>
                    <a:pt x="2952514" y="2806699"/>
                  </a:moveTo>
                  <a:lnTo>
                    <a:pt x="431692" y="2806699"/>
                  </a:lnTo>
                  <a:lnTo>
                    <a:pt x="428562" y="2819399"/>
                  </a:lnTo>
                  <a:lnTo>
                    <a:pt x="2957383" y="2819399"/>
                  </a:lnTo>
                  <a:lnTo>
                    <a:pt x="2952514" y="2806699"/>
                  </a:lnTo>
                  <a:close/>
                </a:path>
                <a:path w="5775325" h="5537200">
                  <a:moveTo>
                    <a:pt x="2934426" y="2793999"/>
                  </a:moveTo>
                  <a:lnTo>
                    <a:pt x="446302" y="2793999"/>
                  </a:lnTo>
                  <a:lnTo>
                    <a:pt x="444215" y="2806699"/>
                  </a:lnTo>
                  <a:lnTo>
                    <a:pt x="2937439" y="2806699"/>
                  </a:lnTo>
                  <a:lnTo>
                    <a:pt x="2934426" y="2793999"/>
                  </a:lnTo>
                  <a:close/>
                </a:path>
                <a:path w="5775325" h="5537200">
                  <a:moveTo>
                    <a:pt x="2919815" y="2781299"/>
                  </a:moveTo>
                  <a:lnTo>
                    <a:pt x="463811" y="2781299"/>
                  </a:lnTo>
                  <a:lnTo>
                    <a:pt x="460101" y="2793999"/>
                  </a:lnTo>
                  <a:lnTo>
                    <a:pt x="2921671" y="2793999"/>
                  </a:lnTo>
                  <a:lnTo>
                    <a:pt x="2919815" y="2781299"/>
                  </a:lnTo>
                  <a:close/>
                </a:path>
                <a:path w="5775325" h="5537200">
                  <a:moveTo>
                    <a:pt x="2900451" y="2768599"/>
                  </a:moveTo>
                  <a:lnTo>
                    <a:pt x="482828" y="2768599"/>
                  </a:lnTo>
                  <a:lnTo>
                    <a:pt x="480740" y="2781299"/>
                  </a:lnTo>
                  <a:lnTo>
                    <a:pt x="2903929" y="2781299"/>
                  </a:lnTo>
                  <a:lnTo>
                    <a:pt x="2900451" y="2768599"/>
                  </a:lnTo>
                  <a:close/>
                </a:path>
                <a:path w="5775325" h="5537200">
                  <a:moveTo>
                    <a:pt x="2886073" y="2755899"/>
                  </a:moveTo>
                  <a:lnTo>
                    <a:pt x="503352" y="2755899"/>
                  </a:lnTo>
                  <a:lnTo>
                    <a:pt x="501148" y="2768599"/>
                  </a:lnTo>
                  <a:lnTo>
                    <a:pt x="2887928" y="2768599"/>
                  </a:lnTo>
                  <a:lnTo>
                    <a:pt x="2886073" y="2755899"/>
                  </a:lnTo>
                  <a:close/>
                </a:path>
                <a:path w="5775325" h="5537200">
                  <a:moveTo>
                    <a:pt x="2856853" y="2743199"/>
                  </a:moveTo>
                  <a:lnTo>
                    <a:pt x="520165" y="2743199"/>
                  </a:lnTo>
                  <a:lnTo>
                    <a:pt x="517962" y="2755899"/>
                  </a:lnTo>
                  <a:lnTo>
                    <a:pt x="2866940" y="2755899"/>
                  </a:lnTo>
                  <a:lnTo>
                    <a:pt x="2856853" y="2743199"/>
                  </a:lnTo>
                  <a:close/>
                </a:path>
                <a:path w="5775325" h="5537200">
                  <a:moveTo>
                    <a:pt x="2837489" y="2730499"/>
                  </a:moveTo>
                  <a:lnTo>
                    <a:pt x="545906" y="2730499"/>
                  </a:lnTo>
                  <a:lnTo>
                    <a:pt x="544515" y="2743199"/>
                  </a:lnTo>
                  <a:lnTo>
                    <a:pt x="2840503" y="2743199"/>
                  </a:lnTo>
                  <a:lnTo>
                    <a:pt x="2837489" y="2730499"/>
                  </a:lnTo>
                  <a:close/>
                </a:path>
                <a:path w="5775325" h="5537200">
                  <a:moveTo>
                    <a:pt x="2820907" y="2717799"/>
                  </a:moveTo>
                  <a:lnTo>
                    <a:pt x="567938" y="2717799"/>
                  </a:lnTo>
                  <a:lnTo>
                    <a:pt x="563647" y="2730499"/>
                  </a:lnTo>
                  <a:lnTo>
                    <a:pt x="2822994" y="2730499"/>
                  </a:lnTo>
                  <a:lnTo>
                    <a:pt x="2820907" y="2717799"/>
                  </a:lnTo>
                  <a:close/>
                </a:path>
                <a:path w="5775325" h="5537200">
                  <a:moveTo>
                    <a:pt x="2805601" y="2705099"/>
                  </a:moveTo>
                  <a:lnTo>
                    <a:pt x="599709" y="2705099"/>
                  </a:lnTo>
                  <a:lnTo>
                    <a:pt x="590896" y="2717799"/>
                  </a:lnTo>
                  <a:lnTo>
                    <a:pt x="2806877" y="2717799"/>
                  </a:lnTo>
                  <a:lnTo>
                    <a:pt x="2805601" y="2705099"/>
                  </a:lnTo>
                  <a:close/>
                </a:path>
                <a:path w="5775325" h="5537200">
                  <a:moveTo>
                    <a:pt x="2786933" y="2692399"/>
                  </a:moveTo>
                  <a:lnTo>
                    <a:pt x="613623" y="2692399"/>
                  </a:lnTo>
                  <a:lnTo>
                    <a:pt x="611536" y="2705099"/>
                  </a:lnTo>
                  <a:lnTo>
                    <a:pt x="2787512" y="2705099"/>
                  </a:lnTo>
                  <a:lnTo>
                    <a:pt x="2786933" y="2692399"/>
                  </a:lnTo>
                  <a:close/>
                </a:path>
                <a:path w="5775325" h="5537200">
                  <a:moveTo>
                    <a:pt x="2760495" y="2679699"/>
                  </a:moveTo>
                  <a:lnTo>
                    <a:pt x="639249" y="2679699"/>
                  </a:lnTo>
                  <a:lnTo>
                    <a:pt x="636814" y="2692399"/>
                  </a:lnTo>
                  <a:lnTo>
                    <a:pt x="2762583" y="2692399"/>
                  </a:lnTo>
                  <a:lnTo>
                    <a:pt x="2760495" y="2679699"/>
                  </a:lnTo>
                  <a:close/>
                </a:path>
                <a:path w="5775325" h="5537200">
                  <a:moveTo>
                    <a:pt x="2738117" y="2666999"/>
                  </a:moveTo>
                  <a:lnTo>
                    <a:pt x="670324" y="2666999"/>
                  </a:lnTo>
                  <a:lnTo>
                    <a:pt x="667773" y="2679699"/>
                  </a:lnTo>
                  <a:lnTo>
                    <a:pt x="2740436" y="2679699"/>
                  </a:lnTo>
                  <a:lnTo>
                    <a:pt x="2738117" y="2666999"/>
                  </a:lnTo>
                  <a:close/>
                </a:path>
                <a:path w="5775325" h="5537200">
                  <a:moveTo>
                    <a:pt x="2716085" y="2654299"/>
                  </a:moveTo>
                  <a:lnTo>
                    <a:pt x="693283" y="2654299"/>
                  </a:lnTo>
                  <a:lnTo>
                    <a:pt x="672991" y="2666999"/>
                  </a:lnTo>
                  <a:lnTo>
                    <a:pt x="2718868" y="2666999"/>
                  </a:lnTo>
                  <a:lnTo>
                    <a:pt x="2716085" y="2654299"/>
                  </a:lnTo>
                  <a:close/>
                </a:path>
                <a:path w="5775325" h="5537200">
                  <a:moveTo>
                    <a:pt x="2692546" y="2641599"/>
                  </a:moveTo>
                  <a:lnTo>
                    <a:pt x="713227" y="2641599"/>
                  </a:lnTo>
                  <a:lnTo>
                    <a:pt x="711487" y="2654299"/>
                  </a:lnTo>
                  <a:lnTo>
                    <a:pt x="2695677" y="2654299"/>
                  </a:lnTo>
                  <a:lnTo>
                    <a:pt x="2692546" y="2641599"/>
                  </a:lnTo>
                  <a:close/>
                </a:path>
                <a:path w="5775325" h="5537200">
                  <a:moveTo>
                    <a:pt x="2678052" y="2628899"/>
                  </a:moveTo>
                  <a:lnTo>
                    <a:pt x="743838" y="2628899"/>
                  </a:lnTo>
                  <a:lnTo>
                    <a:pt x="741287" y="2641599"/>
                  </a:lnTo>
                  <a:lnTo>
                    <a:pt x="2680371" y="2641599"/>
                  </a:lnTo>
                  <a:lnTo>
                    <a:pt x="2678052" y="2628899"/>
                  </a:lnTo>
                  <a:close/>
                </a:path>
                <a:path w="5775325" h="5537200">
                  <a:moveTo>
                    <a:pt x="2653006" y="2616199"/>
                  </a:moveTo>
                  <a:lnTo>
                    <a:pt x="776769" y="2616199"/>
                  </a:lnTo>
                  <a:lnTo>
                    <a:pt x="772595" y="2628899"/>
                  </a:lnTo>
                  <a:lnTo>
                    <a:pt x="2654745" y="2628899"/>
                  </a:lnTo>
                  <a:lnTo>
                    <a:pt x="2653006" y="2616199"/>
                  </a:lnTo>
                  <a:close/>
                </a:path>
                <a:path w="5775325" h="5537200">
                  <a:moveTo>
                    <a:pt x="2662282" y="2603499"/>
                  </a:moveTo>
                  <a:lnTo>
                    <a:pt x="799263" y="2603499"/>
                  </a:lnTo>
                  <a:lnTo>
                    <a:pt x="794046" y="2616199"/>
                  </a:lnTo>
                  <a:lnTo>
                    <a:pt x="2651614" y="2616199"/>
                  </a:lnTo>
                  <a:lnTo>
                    <a:pt x="2662282" y="2603499"/>
                  </a:lnTo>
                  <a:close/>
                </a:path>
                <a:path w="5775325" h="5537200">
                  <a:moveTo>
                    <a:pt x="2863346" y="2590799"/>
                  </a:moveTo>
                  <a:lnTo>
                    <a:pt x="825701" y="2590799"/>
                  </a:lnTo>
                  <a:lnTo>
                    <a:pt x="823614" y="2603499"/>
                  </a:lnTo>
                  <a:lnTo>
                    <a:pt x="2858476" y="2603499"/>
                  </a:lnTo>
                  <a:lnTo>
                    <a:pt x="2863346" y="2590799"/>
                  </a:lnTo>
                  <a:close/>
                </a:path>
                <a:path w="5775325" h="5537200">
                  <a:moveTo>
                    <a:pt x="2935120" y="2578099"/>
                  </a:moveTo>
                  <a:lnTo>
                    <a:pt x="852719" y="2578099"/>
                  </a:lnTo>
                  <a:lnTo>
                    <a:pt x="849240" y="2590799"/>
                  </a:lnTo>
                  <a:lnTo>
                    <a:pt x="2930715" y="2590799"/>
                  </a:lnTo>
                  <a:lnTo>
                    <a:pt x="2935120" y="2578099"/>
                  </a:lnTo>
                  <a:close/>
                </a:path>
                <a:path w="5775325" h="5537200">
                  <a:moveTo>
                    <a:pt x="2982663" y="2565399"/>
                  </a:moveTo>
                  <a:lnTo>
                    <a:pt x="894346" y="2565399"/>
                  </a:lnTo>
                  <a:lnTo>
                    <a:pt x="890404" y="2578099"/>
                  </a:lnTo>
                  <a:lnTo>
                    <a:pt x="2979879" y="2578099"/>
                  </a:lnTo>
                  <a:lnTo>
                    <a:pt x="2982663" y="2565399"/>
                  </a:lnTo>
                  <a:close/>
                </a:path>
                <a:path w="5775325" h="5537200">
                  <a:moveTo>
                    <a:pt x="3023709" y="2552699"/>
                  </a:moveTo>
                  <a:lnTo>
                    <a:pt x="925073" y="2552699"/>
                  </a:lnTo>
                  <a:lnTo>
                    <a:pt x="921711" y="2565399"/>
                  </a:lnTo>
                  <a:lnTo>
                    <a:pt x="3018375" y="2565399"/>
                  </a:lnTo>
                  <a:lnTo>
                    <a:pt x="3023709" y="2552699"/>
                  </a:lnTo>
                  <a:close/>
                </a:path>
                <a:path w="5775325" h="5537200">
                  <a:moveTo>
                    <a:pt x="3051654" y="2539999"/>
                  </a:moveTo>
                  <a:lnTo>
                    <a:pt x="950119" y="2539999"/>
                  </a:lnTo>
                  <a:lnTo>
                    <a:pt x="947569" y="2552699"/>
                  </a:lnTo>
                  <a:lnTo>
                    <a:pt x="3048872" y="2552699"/>
                  </a:lnTo>
                  <a:lnTo>
                    <a:pt x="3051654" y="2539999"/>
                  </a:lnTo>
                  <a:close/>
                </a:path>
                <a:path w="5775325" h="5537200">
                  <a:moveTo>
                    <a:pt x="3079251" y="2527299"/>
                  </a:moveTo>
                  <a:lnTo>
                    <a:pt x="993601" y="2527299"/>
                  </a:lnTo>
                  <a:lnTo>
                    <a:pt x="988731" y="2539999"/>
                  </a:lnTo>
                  <a:lnTo>
                    <a:pt x="3077280" y="2539999"/>
                  </a:lnTo>
                  <a:lnTo>
                    <a:pt x="3079251" y="2527299"/>
                  </a:lnTo>
                  <a:close/>
                </a:path>
                <a:path w="5775325" h="5537200">
                  <a:moveTo>
                    <a:pt x="3106616" y="2514599"/>
                  </a:moveTo>
                  <a:lnTo>
                    <a:pt x="1029199" y="2514599"/>
                  </a:lnTo>
                  <a:lnTo>
                    <a:pt x="1027576" y="2527299"/>
                  </a:lnTo>
                  <a:lnTo>
                    <a:pt x="3104529" y="2527299"/>
                  </a:lnTo>
                  <a:lnTo>
                    <a:pt x="3106616" y="2514599"/>
                  </a:lnTo>
                  <a:close/>
                </a:path>
                <a:path w="5775325" h="5537200">
                  <a:moveTo>
                    <a:pt x="3131778" y="2501899"/>
                  </a:moveTo>
                  <a:lnTo>
                    <a:pt x="1055753" y="2501899"/>
                  </a:lnTo>
                  <a:lnTo>
                    <a:pt x="1046708" y="2514599"/>
                  </a:lnTo>
                  <a:lnTo>
                    <a:pt x="3128531" y="2514599"/>
                  </a:lnTo>
                  <a:lnTo>
                    <a:pt x="3131778" y="2501899"/>
                  </a:lnTo>
                  <a:close/>
                </a:path>
                <a:path w="5775325" h="5537200">
                  <a:moveTo>
                    <a:pt x="3156244" y="2489199"/>
                  </a:moveTo>
                  <a:lnTo>
                    <a:pt x="1098191" y="2489199"/>
                  </a:lnTo>
                  <a:lnTo>
                    <a:pt x="1095524" y="2501899"/>
                  </a:lnTo>
                  <a:lnTo>
                    <a:pt x="3151027" y="2501899"/>
                  </a:lnTo>
                  <a:lnTo>
                    <a:pt x="3156244" y="2489199"/>
                  </a:lnTo>
                  <a:close/>
                </a:path>
                <a:path w="5775325" h="5537200">
                  <a:moveTo>
                    <a:pt x="3177580" y="2476499"/>
                  </a:moveTo>
                  <a:lnTo>
                    <a:pt x="1137847" y="2476499"/>
                  </a:lnTo>
                  <a:lnTo>
                    <a:pt x="1135529" y="2489199"/>
                  </a:lnTo>
                  <a:lnTo>
                    <a:pt x="3173869" y="2489199"/>
                  </a:lnTo>
                  <a:lnTo>
                    <a:pt x="3177580" y="2476499"/>
                  </a:lnTo>
                  <a:close/>
                </a:path>
                <a:path w="5775325" h="5537200">
                  <a:moveTo>
                    <a:pt x="3189407" y="2463799"/>
                  </a:moveTo>
                  <a:lnTo>
                    <a:pt x="1178894" y="2463799"/>
                  </a:lnTo>
                  <a:lnTo>
                    <a:pt x="1176460" y="2476499"/>
                  </a:lnTo>
                  <a:lnTo>
                    <a:pt x="3185696" y="2476499"/>
                  </a:lnTo>
                  <a:lnTo>
                    <a:pt x="3189407" y="2463799"/>
                  </a:lnTo>
                  <a:close/>
                </a:path>
                <a:path w="5775325" h="5537200">
                  <a:moveTo>
                    <a:pt x="3214569" y="2451099"/>
                  </a:moveTo>
                  <a:lnTo>
                    <a:pt x="1216579" y="2451099"/>
                  </a:lnTo>
                  <a:lnTo>
                    <a:pt x="1213216" y="2463799"/>
                  </a:lnTo>
                  <a:lnTo>
                    <a:pt x="3213409" y="2463799"/>
                  </a:lnTo>
                  <a:lnTo>
                    <a:pt x="3214569" y="2451099"/>
                  </a:lnTo>
                  <a:close/>
                </a:path>
                <a:path w="5775325" h="5537200">
                  <a:moveTo>
                    <a:pt x="3231846" y="2438399"/>
                  </a:moveTo>
                  <a:lnTo>
                    <a:pt x="1257626" y="2438399"/>
                  </a:lnTo>
                  <a:lnTo>
                    <a:pt x="1255422" y="2451099"/>
                  </a:lnTo>
                  <a:lnTo>
                    <a:pt x="3230455" y="2451099"/>
                  </a:lnTo>
                  <a:lnTo>
                    <a:pt x="3231846" y="2438399"/>
                  </a:lnTo>
                  <a:close/>
                </a:path>
                <a:path w="5775325" h="5537200">
                  <a:moveTo>
                    <a:pt x="1298208" y="2425699"/>
                  </a:moveTo>
                  <a:lnTo>
                    <a:pt x="1296006" y="2425699"/>
                  </a:lnTo>
                  <a:lnTo>
                    <a:pt x="1293803" y="2438399"/>
                  </a:lnTo>
                  <a:lnTo>
                    <a:pt x="1300760" y="2438399"/>
                  </a:lnTo>
                  <a:lnTo>
                    <a:pt x="1298208" y="2425699"/>
                  </a:lnTo>
                  <a:close/>
                </a:path>
                <a:path w="5775325" h="5537200">
                  <a:moveTo>
                    <a:pt x="3242862" y="2425699"/>
                  </a:moveTo>
                  <a:lnTo>
                    <a:pt x="1308530" y="2425699"/>
                  </a:lnTo>
                  <a:lnTo>
                    <a:pt x="1307022" y="2438399"/>
                  </a:lnTo>
                  <a:lnTo>
                    <a:pt x="3241470" y="2438399"/>
                  </a:lnTo>
                  <a:lnTo>
                    <a:pt x="3242862" y="2425699"/>
                  </a:lnTo>
                  <a:close/>
                </a:path>
                <a:path w="5775325" h="5537200">
                  <a:moveTo>
                    <a:pt x="3259210" y="2412999"/>
                  </a:moveTo>
                  <a:lnTo>
                    <a:pt x="1345634" y="2412999"/>
                  </a:lnTo>
                  <a:lnTo>
                    <a:pt x="1342388" y="2425699"/>
                  </a:lnTo>
                  <a:lnTo>
                    <a:pt x="3258399" y="2425699"/>
                  </a:lnTo>
                  <a:lnTo>
                    <a:pt x="3259210" y="2412999"/>
                  </a:lnTo>
                  <a:close/>
                </a:path>
                <a:path w="5775325" h="5537200">
                  <a:moveTo>
                    <a:pt x="3273357" y="2400299"/>
                  </a:moveTo>
                  <a:lnTo>
                    <a:pt x="1404422" y="2400299"/>
                  </a:lnTo>
                  <a:lnTo>
                    <a:pt x="1400480" y="2412999"/>
                  </a:lnTo>
                  <a:lnTo>
                    <a:pt x="3271038" y="2412999"/>
                  </a:lnTo>
                  <a:lnTo>
                    <a:pt x="3273357" y="2400299"/>
                  </a:lnTo>
                  <a:close/>
                </a:path>
                <a:path w="5775325" h="5537200">
                  <a:moveTo>
                    <a:pt x="3289590" y="2387599"/>
                  </a:moveTo>
                  <a:lnTo>
                    <a:pt x="1450920" y="2387599"/>
                  </a:lnTo>
                  <a:lnTo>
                    <a:pt x="1448717" y="2400299"/>
                  </a:lnTo>
                  <a:lnTo>
                    <a:pt x="3284373" y="2400299"/>
                  </a:lnTo>
                  <a:lnTo>
                    <a:pt x="3289590" y="2387599"/>
                  </a:lnTo>
                  <a:close/>
                </a:path>
                <a:path w="5775325" h="5537200">
                  <a:moveTo>
                    <a:pt x="3299098" y="2374899"/>
                  </a:moveTo>
                  <a:lnTo>
                    <a:pt x="1504258" y="2374899"/>
                  </a:lnTo>
                  <a:lnTo>
                    <a:pt x="1492663" y="2387599"/>
                  </a:lnTo>
                  <a:lnTo>
                    <a:pt x="3297939" y="2387599"/>
                  </a:lnTo>
                  <a:lnTo>
                    <a:pt x="3299098" y="2374899"/>
                  </a:lnTo>
                  <a:close/>
                </a:path>
                <a:path w="5775325" h="5537200">
                  <a:moveTo>
                    <a:pt x="3311042" y="2362199"/>
                  </a:moveTo>
                  <a:lnTo>
                    <a:pt x="1557481" y="2362199"/>
                  </a:lnTo>
                  <a:lnTo>
                    <a:pt x="1554351" y="2374899"/>
                  </a:lnTo>
                  <a:lnTo>
                    <a:pt x="3309882" y="2374899"/>
                  </a:lnTo>
                  <a:lnTo>
                    <a:pt x="3311042" y="2362199"/>
                  </a:lnTo>
                  <a:close/>
                </a:path>
                <a:path w="5775325" h="5537200">
                  <a:moveTo>
                    <a:pt x="3319275" y="2349499"/>
                  </a:moveTo>
                  <a:lnTo>
                    <a:pt x="1605834" y="2349499"/>
                  </a:lnTo>
                  <a:lnTo>
                    <a:pt x="1602702" y="2362199"/>
                  </a:lnTo>
                  <a:lnTo>
                    <a:pt x="3314056" y="2362199"/>
                  </a:lnTo>
                  <a:lnTo>
                    <a:pt x="3319275" y="2349499"/>
                  </a:lnTo>
                  <a:close/>
                </a:path>
                <a:path w="5775325" h="5537200">
                  <a:moveTo>
                    <a:pt x="3331334" y="2336799"/>
                  </a:moveTo>
                  <a:lnTo>
                    <a:pt x="1674362" y="2336799"/>
                  </a:lnTo>
                  <a:lnTo>
                    <a:pt x="1672738" y="2349499"/>
                  </a:lnTo>
                  <a:lnTo>
                    <a:pt x="3329711" y="2349499"/>
                  </a:lnTo>
                  <a:lnTo>
                    <a:pt x="3331334" y="2336799"/>
                  </a:lnTo>
                  <a:close/>
                </a:path>
                <a:path w="5775325" h="5537200">
                  <a:moveTo>
                    <a:pt x="3344205" y="2324099"/>
                  </a:moveTo>
                  <a:lnTo>
                    <a:pt x="1721554" y="2324099"/>
                  </a:lnTo>
                  <a:lnTo>
                    <a:pt x="1718423" y="2336799"/>
                  </a:lnTo>
                  <a:lnTo>
                    <a:pt x="3339218" y="2336799"/>
                  </a:lnTo>
                  <a:lnTo>
                    <a:pt x="3344205" y="2324099"/>
                  </a:lnTo>
                  <a:close/>
                </a:path>
                <a:path w="5775325" h="5537200">
                  <a:moveTo>
                    <a:pt x="3352785" y="2311399"/>
                  </a:moveTo>
                  <a:lnTo>
                    <a:pt x="1765501" y="2311399"/>
                  </a:lnTo>
                  <a:lnTo>
                    <a:pt x="1769791" y="2324099"/>
                  </a:lnTo>
                  <a:lnTo>
                    <a:pt x="3350003" y="2324099"/>
                  </a:lnTo>
                  <a:lnTo>
                    <a:pt x="3352785" y="2311399"/>
                  </a:lnTo>
                  <a:close/>
                </a:path>
                <a:path w="5775325" h="5537200">
                  <a:moveTo>
                    <a:pt x="3361482" y="2298700"/>
                  </a:moveTo>
                  <a:lnTo>
                    <a:pt x="1769328" y="2298700"/>
                  </a:lnTo>
                  <a:lnTo>
                    <a:pt x="1768516" y="2311399"/>
                  </a:lnTo>
                  <a:lnTo>
                    <a:pt x="3359858" y="2311399"/>
                  </a:lnTo>
                  <a:lnTo>
                    <a:pt x="3361482" y="2298700"/>
                  </a:lnTo>
                  <a:close/>
                </a:path>
                <a:path w="5775325" h="5537200">
                  <a:moveTo>
                    <a:pt x="3370641" y="2286000"/>
                  </a:moveTo>
                  <a:lnTo>
                    <a:pt x="1770718" y="2286000"/>
                  </a:lnTo>
                  <a:lnTo>
                    <a:pt x="1770370" y="2298700"/>
                  </a:lnTo>
                  <a:lnTo>
                    <a:pt x="3365424" y="2298700"/>
                  </a:lnTo>
                  <a:lnTo>
                    <a:pt x="3370641" y="2286000"/>
                  </a:lnTo>
                  <a:close/>
                </a:path>
                <a:path w="5775325" h="5537200">
                  <a:moveTo>
                    <a:pt x="3383165" y="2260600"/>
                  </a:moveTo>
                  <a:lnTo>
                    <a:pt x="1776168" y="2260600"/>
                  </a:lnTo>
                  <a:lnTo>
                    <a:pt x="1775473" y="2273300"/>
                  </a:lnTo>
                  <a:lnTo>
                    <a:pt x="1773153" y="2286000"/>
                  </a:lnTo>
                  <a:lnTo>
                    <a:pt x="3378179" y="2286000"/>
                  </a:lnTo>
                  <a:lnTo>
                    <a:pt x="3378875" y="2273300"/>
                  </a:lnTo>
                  <a:lnTo>
                    <a:pt x="3379223" y="2273300"/>
                  </a:lnTo>
                  <a:lnTo>
                    <a:pt x="3383165" y="2260600"/>
                  </a:lnTo>
                  <a:close/>
                </a:path>
                <a:path w="5775325" h="5537200">
                  <a:moveTo>
                    <a:pt x="3389310" y="2247900"/>
                  </a:moveTo>
                  <a:lnTo>
                    <a:pt x="1777675" y="2247900"/>
                  </a:lnTo>
                  <a:lnTo>
                    <a:pt x="1776979" y="2260600"/>
                  </a:lnTo>
                  <a:lnTo>
                    <a:pt x="3389079" y="2260600"/>
                  </a:lnTo>
                  <a:lnTo>
                    <a:pt x="3389310" y="2247900"/>
                  </a:lnTo>
                  <a:close/>
                </a:path>
                <a:path w="5775325" h="5537200">
                  <a:moveTo>
                    <a:pt x="3397311" y="2235200"/>
                  </a:moveTo>
                  <a:lnTo>
                    <a:pt x="1779646" y="2235200"/>
                  </a:lnTo>
                  <a:lnTo>
                    <a:pt x="1779298" y="2247900"/>
                  </a:lnTo>
                  <a:lnTo>
                    <a:pt x="3393833" y="2247900"/>
                  </a:lnTo>
                  <a:lnTo>
                    <a:pt x="3397311" y="2235200"/>
                  </a:lnTo>
                  <a:close/>
                </a:path>
                <a:path w="5775325" h="5537200">
                  <a:moveTo>
                    <a:pt x="3406587" y="2222500"/>
                  </a:moveTo>
                  <a:lnTo>
                    <a:pt x="1782661" y="2222500"/>
                  </a:lnTo>
                  <a:lnTo>
                    <a:pt x="1781965" y="2235200"/>
                  </a:lnTo>
                  <a:lnTo>
                    <a:pt x="3405891" y="2235200"/>
                  </a:lnTo>
                  <a:lnTo>
                    <a:pt x="3406587" y="2222500"/>
                  </a:lnTo>
                  <a:close/>
                </a:path>
                <a:path w="5775325" h="5537200">
                  <a:moveTo>
                    <a:pt x="3410066" y="2209800"/>
                  </a:moveTo>
                  <a:lnTo>
                    <a:pt x="1785328" y="2209800"/>
                  </a:lnTo>
                  <a:lnTo>
                    <a:pt x="1785096" y="2222500"/>
                  </a:lnTo>
                  <a:lnTo>
                    <a:pt x="3410530" y="2222500"/>
                  </a:lnTo>
                  <a:lnTo>
                    <a:pt x="3410066" y="2209800"/>
                  </a:lnTo>
                  <a:close/>
                </a:path>
                <a:path w="5775325" h="5537200">
                  <a:moveTo>
                    <a:pt x="3413198" y="2197100"/>
                  </a:moveTo>
                  <a:lnTo>
                    <a:pt x="1788459" y="2197100"/>
                  </a:lnTo>
                  <a:lnTo>
                    <a:pt x="1786836" y="2209800"/>
                  </a:lnTo>
                  <a:lnTo>
                    <a:pt x="3409254" y="2209800"/>
                  </a:lnTo>
                  <a:lnTo>
                    <a:pt x="3413198" y="2197100"/>
                  </a:lnTo>
                  <a:close/>
                </a:path>
                <a:path w="5775325" h="5537200">
                  <a:moveTo>
                    <a:pt x="3420155" y="2184400"/>
                  </a:moveTo>
                  <a:lnTo>
                    <a:pt x="1790082" y="2184400"/>
                  </a:lnTo>
                  <a:lnTo>
                    <a:pt x="1789851" y="2197100"/>
                  </a:lnTo>
                  <a:lnTo>
                    <a:pt x="3419922" y="2197100"/>
                  </a:lnTo>
                  <a:lnTo>
                    <a:pt x="3420155" y="2184400"/>
                  </a:lnTo>
                  <a:close/>
                </a:path>
                <a:path w="5775325" h="5537200">
                  <a:moveTo>
                    <a:pt x="3423633" y="2171700"/>
                  </a:moveTo>
                  <a:lnTo>
                    <a:pt x="1792170" y="2171700"/>
                  </a:lnTo>
                  <a:lnTo>
                    <a:pt x="1791241" y="2184400"/>
                  </a:lnTo>
                  <a:lnTo>
                    <a:pt x="3423053" y="2184400"/>
                  </a:lnTo>
                  <a:lnTo>
                    <a:pt x="3423633" y="2171700"/>
                  </a:lnTo>
                  <a:close/>
                </a:path>
                <a:path w="5775325" h="5537200">
                  <a:moveTo>
                    <a:pt x="3429546" y="2159000"/>
                  </a:moveTo>
                  <a:lnTo>
                    <a:pt x="1798894" y="2159000"/>
                  </a:lnTo>
                  <a:lnTo>
                    <a:pt x="1797271" y="2171700"/>
                  </a:lnTo>
                  <a:lnTo>
                    <a:pt x="3428156" y="2171700"/>
                  </a:lnTo>
                  <a:lnTo>
                    <a:pt x="3429546" y="2159000"/>
                  </a:lnTo>
                  <a:close/>
                </a:path>
                <a:path w="5775325" h="5537200">
                  <a:moveTo>
                    <a:pt x="3435924" y="2146300"/>
                  </a:moveTo>
                  <a:lnTo>
                    <a:pt x="1801098" y="2146300"/>
                  </a:lnTo>
                  <a:lnTo>
                    <a:pt x="1800517" y="2159000"/>
                  </a:lnTo>
                  <a:lnTo>
                    <a:pt x="3435344" y="2159000"/>
                  </a:lnTo>
                  <a:lnTo>
                    <a:pt x="3435924" y="2146300"/>
                  </a:lnTo>
                  <a:close/>
                </a:path>
                <a:path w="5775325" h="5537200">
                  <a:moveTo>
                    <a:pt x="3437316" y="2133600"/>
                  </a:moveTo>
                  <a:lnTo>
                    <a:pt x="1803417" y="2133600"/>
                  </a:lnTo>
                  <a:lnTo>
                    <a:pt x="1802257" y="2146300"/>
                  </a:lnTo>
                  <a:lnTo>
                    <a:pt x="3434185" y="2146300"/>
                  </a:lnTo>
                  <a:lnTo>
                    <a:pt x="3437316" y="2133600"/>
                  </a:lnTo>
                  <a:close/>
                </a:path>
                <a:path w="5775325" h="5537200">
                  <a:moveTo>
                    <a:pt x="3444158" y="2120900"/>
                  </a:moveTo>
                  <a:lnTo>
                    <a:pt x="1806780" y="2120900"/>
                  </a:lnTo>
                  <a:lnTo>
                    <a:pt x="1805620" y="2133600"/>
                  </a:lnTo>
                  <a:lnTo>
                    <a:pt x="3443577" y="2133600"/>
                  </a:lnTo>
                  <a:lnTo>
                    <a:pt x="3444158" y="2120900"/>
                  </a:lnTo>
                  <a:close/>
                </a:path>
                <a:path w="5775325" h="5537200">
                  <a:moveTo>
                    <a:pt x="3447983" y="2108200"/>
                  </a:moveTo>
                  <a:lnTo>
                    <a:pt x="1803997" y="2108200"/>
                  </a:lnTo>
                  <a:lnTo>
                    <a:pt x="1803880" y="2120900"/>
                  </a:lnTo>
                  <a:lnTo>
                    <a:pt x="3447752" y="2120900"/>
                  </a:lnTo>
                  <a:lnTo>
                    <a:pt x="3447983" y="2108200"/>
                  </a:lnTo>
                  <a:close/>
                </a:path>
                <a:path w="5775325" h="5537200">
                  <a:moveTo>
                    <a:pt x="3448679" y="2095500"/>
                  </a:moveTo>
                  <a:lnTo>
                    <a:pt x="1808634" y="2095500"/>
                  </a:lnTo>
                  <a:lnTo>
                    <a:pt x="1807707" y="2108200"/>
                  </a:lnTo>
                  <a:lnTo>
                    <a:pt x="3449027" y="2108200"/>
                  </a:lnTo>
                  <a:lnTo>
                    <a:pt x="3448679" y="2095500"/>
                  </a:lnTo>
                  <a:close/>
                </a:path>
                <a:path w="5775325" h="5537200">
                  <a:moveTo>
                    <a:pt x="3452273" y="2082800"/>
                  </a:moveTo>
                  <a:lnTo>
                    <a:pt x="1812577" y="2082800"/>
                  </a:lnTo>
                  <a:lnTo>
                    <a:pt x="1809447" y="2095500"/>
                  </a:lnTo>
                  <a:lnTo>
                    <a:pt x="3450302" y="2095500"/>
                  </a:lnTo>
                  <a:lnTo>
                    <a:pt x="3452273" y="2082800"/>
                  </a:lnTo>
                  <a:close/>
                </a:path>
                <a:path w="5775325" h="5537200">
                  <a:moveTo>
                    <a:pt x="3458883" y="2070100"/>
                  </a:moveTo>
                  <a:lnTo>
                    <a:pt x="1814896" y="2070100"/>
                  </a:lnTo>
                  <a:lnTo>
                    <a:pt x="1813737" y="2082800"/>
                  </a:lnTo>
                  <a:lnTo>
                    <a:pt x="3456680" y="2082800"/>
                  </a:lnTo>
                  <a:lnTo>
                    <a:pt x="3458883" y="2070100"/>
                  </a:lnTo>
                  <a:close/>
                </a:path>
                <a:path w="5775325" h="5537200">
                  <a:moveTo>
                    <a:pt x="3459230" y="2057400"/>
                  </a:moveTo>
                  <a:lnTo>
                    <a:pt x="1814316" y="2057400"/>
                  </a:lnTo>
                  <a:lnTo>
                    <a:pt x="1813505" y="2070100"/>
                  </a:lnTo>
                  <a:lnTo>
                    <a:pt x="3459347" y="2070100"/>
                  </a:lnTo>
                  <a:lnTo>
                    <a:pt x="3459230" y="2057400"/>
                  </a:lnTo>
                  <a:close/>
                </a:path>
                <a:path w="5775325" h="5537200">
                  <a:moveTo>
                    <a:pt x="3465029" y="2044700"/>
                  </a:moveTo>
                  <a:lnTo>
                    <a:pt x="1821621" y="2044700"/>
                  </a:lnTo>
                  <a:lnTo>
                    <a:pt x="1820346" y="2057400"/>
                  </a:lnTo>
                  <a:lnTo>
                    <a:pt x="3460970" y="2057400"/>
                  </a:lnTo>
                  <a:lnTo>
                    <a:pt x="3465029" y="2044700"/>
                  </a:lnTo>
                  <a:close/>
                </a:path>
                <a:path w="5775325" h="5537200">
                  <a:moveTo>
                    <a:pt x="3467000" y="2032000"/>
                  </a:moveTo>
                  <a:lnTo>
                    <a:pt x="1821969" y="2032000"/>
                  </a:lnTo>
                  <a:lnTo>
                    <a:pt x="1822433" y="2044700"/>
                  </a:lnTo>
                  <a:lnTo>
                    <a:pt x="3465956" y="2044700"/>
                  </a:lnTo>
                  <a:lnTo>
                    <a:pt x="3467000" y="2032000"/>
                  </a:lnTo>
                  <a:close/>
                </a:path>
                <a:path w="5775325" h="5537200">
                  <a:moveTo>
                    <a:pt x="3468856" y="2019300"/>
                  </a:moveTo>
                  <a:lnTo>
                    <a:pt x="1816635" y="2019300"/>
                  </a:lnTo>
                  <a:lnTo>
                    <a:pt x="1818027" y="2032000"/>
                  </a:lnTo>
                  <a:lnTo>
                    <a:pt x="3468856" y="2032000"/>
                  </a:lnTo>
                  <a:lnTo>
                    <a:pt x="3468856" y="2019300"/>
                  </a:lnTo>
                  <a:close/>
                </a:path>
                <a:path w="5775325" h="5537200">
                  <a:moveTo>
                    <a:pt x="3471869" y="1993900"/>
                  </a:moveTo>
                  <a:lnTo>
                    <a:pt x="1818027" y="1993900"/>
                  </a:lnTo>
                  <a:lnTo>
                    <a:pt x="1817100" y="2006600"/>
                  </a:lnTo>
                  <a:lnTo>
                    <a:pt x="1811301" y="2006600"/>
                  </a:lnTo>
                  <a:lnTo>
                    <a:pt x="1811185" y="2019300"/>
                  </a:lnTo>
                  <a:lnTo>
                    <a:pt x="3467927" y="2019300"/>
                  </a:lnTo>
                  <a:lnTo>
                    <a:pt x="3470827" y="2006600"/>
                  </a:lnTo>
                  <a:lnTo>
                    <a:pt x="3471869" y="1993900"/>
                  </a:lnTo>
                  <a:close/>
                </a:path>
                <a:path w="5775325" h="5537200">
                  <a:moveTo>
                    <a:pt x="3476740" y="1981200"/>
                  </a:moveTo>
                  <a:lnTo>
                    <a:pt x="1819650" y="1981200"/>
                  </a:lnTo>
                  <a:lnTo>
                    <a:pt x="1818491" y="1993900"/>
                  </a:lnTo>
                  <a:lnTo>
                    <a:pt x="3475696" y="1993900"/>
                  </a:lnTo>
                  <a:lnTo>
                    <a:pt x="3476740" y="1981200"/>
                  </a:lnTo>
                  <a:close/>
                </a:path>
                <a:path w="5775325" h="5537200">
                  <a:moveTo>
                    <a:pt x="3480682" y="1968500"/>
                  </a:moveTo>
                  <a:lnTo>
                    <a:pt x="1818607" y="1968500"/>
                  </a:lnTo>
                  <a:lnTo>
                    <a:pt x="1818375" y="1981200"/>
                  </a:lnTo>
                  <a:lnTo>
                    <a:pt x="3480103" y="1981200"/>
                  </a:lnTo>
                  <a:lnTo>
                    <a:pt x="3480682" y="1968500"/>
                  </a:lnTo>
                  <a:close/>
                </a:path>
                <a:path w="5775325" h="5537200">
                  <a:moveTo>
                    <a:pt x="3483581" y="1955800"/>
                  </a:moveTo>
                  <a:lnTo>
                    <a:pt x="1821506" y="1955800"/>
                  </a:lnTo>
                  <a:lnTo>
                    <a:pt x="1821853" y="1968500"/>
                  </a:lnTo>
                  <a:lnTo>
                    <a:pt x="3482422" y="1968500"/>
                  </a:lnTo>
                  <a:lnTo>
                    <a:pt x="3483581" y="1955800"/>
                  </a:lnTo>
                  <a:close/>
                </a:path>
                <a:path w="5775325" h="5537200">
                  <a:moveTo>
                    <a:pt x="3486712" y="1943100"/>
                  </a:moveTo>
                  <a:lnTo>
                    <a:pt x="1826259" y="1943100"/>
                  </a:lnTo>
                  <a:lnTo>
                    <a:pt x="1823709" y="1955800"/>
                  </a:lnTo>
                  <a:lnTo>
                    <a:pt x="3484741" y="1955800"/>
                  </a:lnTo>
                  <a:lnTo>
                    <a:pt x="3486712" y="1943100"/>
                  </a:lnTo>
                  <a:close/>
                </a:path>
                <a:path w="5775325" h="5537200">
                  <a:moveTo>
                    <a:pt x="1828347" y="1930400"/>
                  </a:moveTo>
                  <a:lnTo>
                    <a:pt x="1821273" y="1930400"/>
                  </a:lnTo>
                  <a:lnTo>
                    <a:pt x="1822897" y="1943100"/>
                  </a:lnTo>
                  <a:lnTo>
                    <a:pt x="1828115" y="1943100"/>
                  </a:lnTo>
                  <a:lnTo>
                    <a:pt x="1828347" y="1930400"/>
                  </a:lnTo>
                  <a:close/>
                </a:path>
                <a:path w="5775325" h="5537200">
                  <a:moveTo>
                    <a:pt x="3484741" y="1930400"/>
                  </a:moveTo>
                  <a:lnTo>
                    <a:pt x="1828463" y="1930400"/>
                  </a:lnTo>
                  <a:lnTo>
                    <a:pt x="1828463" y="1943100"/>
                  </a:lnTo>
                  <a:lnTo>
                    <a:pt x="3483814" y="1943100"/>
                  </a:lnTo>
                  <a:lnTo>
                    <a:pt x="3484741" y="1930400"/>
                  </a:lnTo>
                  <a:close/>
                </a:path>
                <a:path w="5775325" h="5537200">
                  <a:moveTo>
                    <a:pt x="3491002" y="1917700"/>
                  </a:moveTo>
                  <a:lnTo>
                    <a:pt x="1811418" y="1917700"/>
                  </a:lnTo>
                  <a:lnTo>
                    <a:pt x="1816403" y="1930400"/>
                  </a:lnTo>
                  <a:lnTo>
                    <a:pt x="3485668" y="1930400"/>
                  </a:lnTo>
                  <a:lnTo>
                    <a:pt x="3491002" y="1917700"/>
                  </a:lnTo>
                  <a:close/>
                </a:path>
                <a:path w="5775325" h="5537200">
                  <a:moveTo>
                    <a:pt x="3493669" y="1905000"/>
                  </a:moveTo>
                  <a:lnTo>
                    <a:pt x="1795648" y="1905000"/>
                  </a:lnTo>
                  <a:lnTo>
                    <a:pt x="1800517" y="1917700"/>
                  </a:lnTo>
                  <a:lnTo>
                    <a:pt x="3491930" y="1917700"/>
                  </a:lnTo>
                  <a:lnTo>
                    <a:pt x="3493669" y="1905000"/>
                  </a:lnTo>
                  <a:close/>
                </a:path>
                <a:path w="5775325" h="5537200">
                  <a:moveTo>
                    <a:pt x="3494480" y="1892300"/>
                  </a:moveTo>
                  <a:lnTo>
                    <a:pt x="1787530" y="1892300"/>
                  </a:lnTo>
                  <a:lnTo>
                    <a:pt x="1792401" y="1905000"/>
                  </a:lnTo>
                  <a:lnTo>
                    <a:pt x="3494713" y="1905000"/>
                  </a:lnTo>
                  <a:lnTo>
                    <a:pt x="3494480" y="1892300"/>
                  </a:lnTo>
                  <a:close/>
                </a:path>
                <a:path w="5775325" h="5537200">
                  <a:moveTo>
                    <a:pt x="3492394" y="1879600"/>
                  </a:moveTo>
                  <a:lnTo>
                    <a:pt x="1783240" y="1879600"/>
                  </a:lnTo>
                  <a:lnTo>
                    <a:pt x="1785676" y="1892300"/>
                  </a:lnTo>
                  <a:lnTo>
                    <a:pt x="3491465" y="1892300"/>
                  </a:lnTo>
                  <a:lnTo>
                    <a:pt x="3492394" y="1879600"/>
                  </a:lnTo>
                  <a:close/>
                </a:path>
                <a:path w="5775325" h="5537200">
                  <a:moveTo>
                    <a:pt x="3496105" y="1866900"/>
                  </a:moveTo>
                  <a:lnTo>
                    <a:pt x="1774660" y="1866900"/>
                  </a:lnTo>
                  <a:lnTo>
                    <a:pt x="1773849" y="1879600"/>
                  </a:lnTo>
                  <a:lnTo>
                    <a:pt x="3495409" y="1879600"/>
                  </a:lnTo>
                  <a:lnTo>
                    <a:pt x="3496105" y="1866900"/>
                  </a:lnTo>
                  <a:close/>
                </a:path>
                <a:path w="5775325" h="5537200">
                  <a:moveTo>
                    <a:pt x="3497495" y="1854200"/>
                  </a:moveTo>
                  <a:lnTo>
                    <a:pt x="1764109" y="1854200"/>
                  </a:lnTo>
                  <a:lnTo>
                    <a:pt x="1766311" y="1866900"/>
                  </a:lnTo>
                  <a:lnTo>
                    <a:pt x="3497032" y="1866900"/>
                  </a:lnTo>
                  <a:lnTo>
                    <a:pt x="3497495" y="1854200"/>
                  </a:lnTo>
                  <a:close/>
                </a:path>
                <a:path w="5775325" h="5537200">
                  <a:moveTo>
                    <a:pt x="3501089" y="1841500"/>
                  </a:moveTo>
                  <a:lnTo>
                    <a:pt x="1751005" y="1841500"/>
                  </a:lnTo>
                  <a:lnTo>
                    <a:pt x="1752745" y="1854200"/>
                  </a:lnTo>
                  <a:lnTo>
                    <a:pt x="3500510" y="1854200"/>
                  </a:lnTo>
                  <a:lnTo>
                    <a:pt x="3501089" y="1841500"/>
                  </a:lnTo>
                  <a:close/>
                </a:path>
                <a:path w="5775325" h="5537200">
                  <a:moveTo>
                    <a:pt x="3503873" y="1828800"/>
                  </a:moveTo>
                  <a:lnTo>
                    <a:pt x="1744977" y="1828800"/>
                  </a:lnTo>
                  <a:lnTo>
                    <a:pt x="1746600" y="1841500"/>
                  </a:lnTo>
                  <a:lnTo>
                    <a:pt x="3504337" y="1841500"/>
                  </a:lnTo>
                  <a:lnTo>
                    <a:pt x="3503873" y="1828800"/>
                  </a:lnTo>
                  <a:close/>
                </a:path>
                <a:path w="5775325" h="5537200">
                  <a:moveTo>
                    <a:pt x="3507004" y="1816100"/>
                  </a:moveTo>
                  <a:lnTo>
                    <a:pt x="1735468" y="1816100"/>
                  </a:lnTo>
                  <a:lnTo>
                    <a:pt x="1737555" y="1828800"/>
                  </a:lnTo>
                  <a:lnTo>
                    <a:pt x="3504685" y="1828800"/>
                  </a:lnTo>
                  <a:lnTo>
                    <a:pt x="3507004" y="1816100"/>
                  </a:lnTo>
                  <a:close/>
                </a:path>
                <a:path w="5775325" h="5537200">
                  <a:moveTo>
                    <a:pt x="3509786" y="1803400"/>
                  </a:moveTo>
                  <a:lnTo>
                    <a:pt x="1729207" y="1803400"/>
                  </a:lnTo>
                  <a:lnTo>
                    <a:pt x="1733381" y="1816100"/>
                  </a:lnTo>
                  <a:lnTo>
                    <a:pt x="3507815" y="1816100"/>
                  </a:lnTo>
                  <a:lnTo>
                    <a:pt x="3509786" y="1803400"/>
                  </a:lnTo>
                  <a:close/>
                </a:path>
                <a:path w="5775325" h="5537200">
                  <a:moveTo>
                    <a:pt x="3512686" y="1790700"/>
                  </a:moveTo>
                  <a:lnTo>
                    <a:pt x="1723525" y="1790700"/>
                  </a:lnTo>
                  <a:lnTo>
                    <a:pt x="1727699" y="1803400"/>
                  </a:lnTo>
                  <a:lnTo>
                    <a:pt x="3511526" y="1803400"/>
                  </a:lnTo>
                  <a:lnTo>
                    <a:pt x="3512686" y="1790700"/>
                  </a:lnTo>
                  <a:close/>
                </a:path>
                <a:path w="5775325" h="5537200">
                  <a:moveTo>
                    <a:pt x="3510598" y="1778000"/>
                  </a:moveTo>
                  <a:lnTo>
                    <a:pt x="1716452" y="1778000"/>
                  </a:lnTo>
                  <a:lnTo>
                    <a:pt x="1715177" y="1790700"/>
                  </a:lnTo>
                  <a:lnTo>
                    <a:pt x="3511990" y="1790700"/>
                  </a:lnTo>
                  <a:lnTo>
                    <a:pt x="3510598" y="1778000"/>
                  </a:lnTo>
                  <a:close/>
                </a:path>
                <a:path w="5775325" h="5537200">
                  <a:moveTo>
                    <a:pt x="3515468" y="1765300"/>
                  </a:moveTo>
                  <a:lnTo>
                    <a:pt x="1705900" y="1765300"/>
                  </a:lnTo>
                  <a:lnTo>
                    <a:pt x="1709843" y="1778000"/>
                  </a:lnTo>
                  <a:lnTo>
                    <a:pt x="3512453" y="1778000"/>
                  </a:lnTo>
                  <a:lnTo>
                    <a:pt x="3515468" y="1765300"/>
                  </a:lnTo>
                  <a:close/>
                </a:path>
                <a:path w="5775325" h="5537200">
                  <a:moveTo>
                    <a:pt x="3518714" y="1752600"/>
                  </a:moveTo>
                  <a:lnTo>
                    <a:pt x="1696160" y="1752600"/>
                  </a:lnTo>
                  <a:lnTo>
                    <a:pt x="1700102" y="1765300"/>
                  </a:lnTo>
                  <a:lnTo>
                    <a:pt x="3518020" y="1765300"/>
                  </a:lnTo>
                  <a:lnTo>
                    <a:pt x="3518714" y="1752600"/>
                  </a:lnTo>
                  <a:close/>
                </a:path>
                <a:path w="5775325" h="5537200">
                  <a:moveTo>
                    <a:pt x="3519991" y="1739900"/>
                  </a:moveTo>
                  <a:lnTo>
                    <a:pt x="1694422" y="1739900"/>
                  </a:lnTo>
                  <a:lnTo>
                    <a:pt x="1698131" y="1752600"/>
                  </a:lnTo>
                  <a:lnTo>
                    <a:pt x="3519527" y="1752600"/>
                  </a:lnTo>
                  <a:lnTo>
                    <a:pt x="3519991" y="1739900"/>
                  </a:lnTo>
                  <a:close/>
                </a:path>
                <a:path w="5775325" h="5537200">
                  <a:moveTo>
                    <a:pt x="3524281" y="1727200"/>
                  </a:moveTo>
                  <a:lnTo>
                    <a:pt x="1685840" y="1727200"/>
                  </a:lnTo>
                  <a:lnTo>
                    <a:pt x="1685956" y="1739900"/>
                  </a:lnTo>
                  <a:lnTo>
                    <a:pt x="3523585" y="1739900"/>
                  </a:lnTo>
                  <a:lnTo>
                    <a:pt x="3524281" y="1727200"/>
                  </a:lnTo>
                  <a:close/>
                </a:path>
                <a:path w="5775325" h="5537200">
                  <a:moveTo>
                    <a:pt x="3526600" y="1714500"/>
                  </a:moveTo>
                  <a:lnTo>
                    <a:pt x="1675405" y="1714500"/>
                  </a:lnTo>
                  <a:lnTo>
                    <a:pt x="1677260" y="1727200"/>
                  </a:lnTo>
                  <a:lnTo>
                    <a:pt x="3526136" y="1727200"/>
                  </a:lnTo>
                  <a:lnTo>
                    <a:pt x="3526600" y="1714500"/>
                  </a:lnTo>
                  <a:close/>
                </a:path>
                <a:path w="5775325" h="5537200">
                  <a:moveTo>
                    <a:pt x="3529267" y="1701800"/>
                  </a:moveTo>
                  <a:lnTo>
                    <a:pt x="1672157" y="1701800"/>
                  </a:lnTo>
                  <a:lnTo>
                    <a:pt x="1675636" y="1714500"/>
                  </a:lnTo>
                  <a:lnTo>
                    <a:pt x="3528455" y="1714500"/>
                  </a:lnTo>
                  <a:lnTo>
                    <a:pt x="3529267" y="1701800"/>
                  </a:lnTo>
                  <a:close/>
                </a:path>
                <a:path w="5775325" h="5537200">
                  <a:moveTo>
                    <a:pt x="3539470" y="1663700"/>
                  </a:moveTo>
                  <a:lnTo>
                    <a:pt x="1656736" y="1663700"/>
                  </a:lnTo>
                  <a:lnTo>
                    <a:pt x="1659983" y="1676400"/>
                  </a:lnTo>
                  <a:lnTo>
                    <a:pt x="1665200" y="1689100"/>
                  </a:lnTo>
                  <a:lnTo>
                    <a:pt x="1668679" y="1701800"/>
                  </a:lnTo>
                  <a:lnTo>
                    <a:pt x="3533093" y="1701800"/>
                  </a:lnTo>
                  <a:lnTo>
                    <a:pt x="3533093" y="1689100"/>
                  </a:lnTo>
                  <a:lnTo>
                    <a:pt x="3533673" y="1689100"/>
                  </a:lnTo>
                  <a:lnTo>
                    <a:pt x="3534485" y="1676400"/>
                  </a:lnTo>
                  <a:lnTo>
                    <a:pt x="3538427" y="1676400"/>
                  </a:lnTo>
                  <a:lnTo>
                    <a:pt x="3539470" y="1663700"/>
                  </a:lnTo>
                  <a:close/>
                </a:path>
                <a:path w="5775325" h="5537200">
                  <a:moveTo>
                    <a:pt x="3542254" y="1651000"/>
                  </a:moveTo>
                  <a:lnTo>
                    <a:pt x="1648619" y="1651000"/>
                  </a:lnTo>
                  <a:lnTo>
                    <a:pt x="1648852" y="1663700"/>
                  </a:lnTo>
                  <a:lnTo>
                    <a:pt x="3541789" y="1663700"/>
                  </a:lnTo>
                  <a:lnTo>
                    <a:pt x="3542254" y="1651000"/>
                  </a:lnTo>
                  <a:close/>
                </a:path>
                <a:path w="5775325" h="5537200">
                  <a:moveTo>
                    <a:pt x="3545500" y="1638300"/>
                  </a:moveTo>
                  <a:lnTo>
                    <a:pt x="1641662" y="1638300"/>
                  </a:lnTo>
                  <a:lnTo>
                    <a:pt x="1643170" y="1651000"/>
                  </a:lnTo>
                  <a:lnTo>
                    <a:pt x="3544573" y="1651000"/>
                  </a:lnTo>
                  <a:lnTo>
                    <a:pt x="3545500" y="1638300"/>
                  </a:lnTo>
                  <a:close/>
                </a:path>
                <a:path w="5775325" h="5537200">
                  <a:moveTo>
                    <a:pt x="1648622" y="1625600"/>
                  </a:moveTo>
                  <a:lnTo>
                    <a:pt x="1633314" y="1625600"/>
                  </a:lnTo>
                  <a:lnTo>
                    <a:pt x="1636329" y="1638300"/>
                  </a:lnTo>
                  <a:lnTo>
                    <a:pt x="1648854" y="1638300"/>
                  </a:lnTo>
                  <a:lnTo>
                    <a:pt x="1648622" y="1625600"/>
                  </a:lnTo>
                  <a:close/>
                </a:path>
                <a:path w="5775325" h="5537200">
                  <a:moveTo>
                    <a:pt x="3545152" y="1625600"/>
                  </a:moveTo>
                  <a:lnTo>
                    <a:pt x="1648622" y="1625600"/>
                  </a:lnTo>
                  <a:lnTo>
                    <a:pt x="1650014" y="1638300"/>
                  </a:lnTo>
                  <a:lnTo>
                    <a:pt x="3543761" y="1638300"/>
                  </a:lnTo>
                  <a:lnTo>
                    <a:pt x="3545152" y="1625600"/>
                  </a:lnTo>
                  <a:close/>
                </a:path>
                <a:path w="5775325" h="5537200">
                  <a:moveTo>
                    <a:pt x="3548283" y="1612900"/>
                  </a:moveTo>
                  <a:lnTo>
                    <a:pt x="1629603" y="1612900"/>
                  </a:lnTo>
                  <a:lnTo>
                    <a:pt x="1632618" y="1625600"/>
                  </a:lnTo>
                  <a:lnTo>
                    <a:pt x="3546892" y="1625600"/>
                  </a:lnTo>
                  <a:lnTo>
                    <a:pt x="3548283" y="1612900"/>
                  </a:lnTo>
                  <a:close/>
                </a:path>
                <a:path w="5775325" h="5537200">
                  <a:moveTo>
                    <a:pt x="1633430" y="1600200"/>
                  </a:moveTo>
                  <a:lnTo>
                    <a:pt x="1629023" y="1600200"/>
                  </a:lnTo>
                  <a:lnTo>
                    <a:pt x="1632038" y="1612900"/>
                  </a:lnTo>
                  <a:lnTo>
                    <a:pt x="1636445" y="1612900"/>
                  </a:lnTo>
                  <a:lnTo>
                    <a:pt x="1633430" y="1600200"/>
                  </a:lnTo>
                  <a:close/>
                </a:path>
                <a:path w="5775325" h="5537200">
                  <a:moveTo>
                    <a:pt x="3552457" y="1600200"/>
                  </a:moveTo>
                  <a:lnTo>
                    <a:pt x="1641083" y="1600200"/>
                  </a:lnTo>
                  <a:lnTo>
                    <a:pt x="1642938" y="1612900"/>
                  </a:lnTo>
                  <a:lnTo>
                    <a:pt x="3551878" y="1612900"/>
                  </a:lnTo>
                  <a:lnTo>
                    <a:pt x="3552457" y="1600200"/>
                  </a:lnTo>
                  <a:close/>
                </a:path>
                <a:path w="5775325" h="5537200">
                  <a:moveTo>
                    <a:pt x="1630184" y="1587500"/>
                  </a:moveTo>
                  <a:lnTo>
                    <a:pt x="1624965" y="1587500"/>
                  </a:lnTo>
                  <a:lnTo>
                    <a:pt x="1626357" y="1600200"/>
                  </a:lnTo>
                  <a:lnTo>
                    <a:pt x="1629255" y="1600200"/>
                  </a:lnTo>
                  <a:lnTo>
                    <a:pt x="1630184" y="1587500"/>
                  </a:lnTo>
                  <a:close/>
                </a:path>
                <a:path w="5775325" h="5537200">
                  <a:moveTo>
                    <a:pt x="3555820" y="1587500"/>
                  </a:moveTo>
                  <a:lnTo>
                    <a:pt x="1635633" y="1587500"/>
                  </a:lnTo>
                  <a:lnTo>
                    <a:pt x="1637721" y="1600200"/>
                  </a:lnTo>
                  <a:lnTo>
                    <a:pt x="3553501" y="1600200"/>
                  </a:lnTo>
                  <a:lnTo>
                    <a:pt x="3555820" y="1587500"/>
                  </a:lnTo>
                  <a:close/>
                </a:path>
                <a:path w="5775325" h="5537200">
                  <a:moveTo>
                    <a:pt x="1623458" y="1574800"/>
                  </a:moveTo>
                  <a:lnTo>
                    <a:pt x="1616385" y="1574800"/>
                  </a:lnTo>
                  <a:lnTo>
                    <a:pt x="1618008" y="1587500"/>
                  </a:lnTo>
                  <a:lnTo>
                    <a:pt x="1625198" y="1587500"/>
                  </a:lnTo>
                  <a:lnTo>
                    <a:pt x="1623458" y="1574800"/>
                  </a:lnTo>
                  <a:close/>
                </a:path>
                <a:path w="5775325" h="5537200">
                  <a:moveTo>
                    <a:pt x="3562197" y="1574800"/>
                  </a:moveTo>
                  <a:lnTo>
                    <a:pt x="1627980" y="1574800"/>
                  </a:lnTo>
                  <a:lnTo>
                    <a:pt x="1630067" y="1587500"/>
                  </a:lnTo>
                  <a:lnTo>
                    <a:pt x="3562197" y="1587500"/>
                  </a:lnTo>
                  <a:lnTo>
                    <a:pt x="3562197" y="1574800"/>
                  </a:lnTo>
                  <a:close/>
                </a:path>
                <a:path w="5775325" h="5537200">
                  <a:moveTo>
                    <a:pt x="1615109" y="1562100"/>
                  </a:moveTo>
                  <a:lnTo>
                    <a:pt x="1612907" y="1562100"/>
                  </a:lnTo>
                  <a:lnTo>
                    <a:pt x="1613601" y="1574800"/>
                  </a:lnTo>
                  <a:lnTo>
                    <a:pt x="1618124" y="1574800"/>
                  </a:lnTo>
                  <a:lnTo>
                    <a:pt x="1615109" y="1562100"/>
                  </a:lnTo>
                  <a:close/>
                </a:path>
                <a:path w="5775325" h="5537200">
                  <a:moveTo>
                    <a:pt x="3562662" y="1562100"/>
                  </a:moveTo>
                  <a:lnTo>
                    <a:pt x="1624734" y="1562100"/>
                  </a:lnTo>
                  <a:lnTo>
                    <a:pt x="1625082" y="1574800"/>
                  </a:lnTo>
                  <a:lnTo>
                    <a:pt x="3562081" y="1574800"/>
                  </a:lnTo>
                  <a:lnTo>
                    <a:pt x="3562662" y="1562100"/>
                  </a:lnTo>
                  <a:close/>
                </a:path>
                <a:path w="5775325" h="5537200">
                  <a:moveTo>
                    <a:pt x="1614530" y="1549400"/>
                  </a:moveTo>
                  <a:lnTo>
                    <a:pt x="1610471" y="1549400"/>
                  </a:lnTo>
                  <a:lnTo>
                    <a:pt x="1610240" y="1562100"/>
                  </a:lnTo>
                  <a:lnTo>
                    <a:pt x="1615922" y="1562100"/>
                  </a:lnTo>
                  <a:lnTo>
                    <a:pt x="1614530" y="1549400"/>
                  </a:lnTo>
                  <a:close/>
                </a:path>
                <a:path w="5775325" h="5537200">
                  <a:moveTo>
                    <a:pt x="3566836" y="1549400"/>
                  </a:moveTo>
                  <a:lnTo>
                    <a:pt x="1621254" y="1549400"/>
                  </a:lnTo>
                  <a:lnTo>
                    <a:pt x="1621602" y="1562100"/>
                  </a:lnTo>
                  <a:lnTo>
                    <a:pt x="3566371" y="1562100"/>
                  </a:lnTo>
                  <a:lnTo>
                    <a:pt x="3566836" y="1549400"/>
                  </a:lnTo>
                  <a:close/>
                </a:path>
                <a:path w="5775325" h="5537200">
                  <a:moveTo>
                    <a:pt x="3570430" y="1536700"/>
                  </a:moveTo>
                  <a:lnTo>
                    <a:pt x="1616733" y="1536700"/>
                  </a:lnTo>
                  <a:lnTo>
                    <a:pt x="1618937" y="1549400"/>
                  </a:lnTo>
                  <a:lnTo>
                    <a:pt x="3569619" y="1549400"/>
                  </a:lnTo>
                  <a:lnTo>
                    <a:pt x="3570430" y="1536700"/>
                  </a:lnTo>
                  <a:close/>
                </a:path>
                <a:path w="5775325" h="5537200">
                  <a:moveTo>
                    <a:pt x="1602585" y="1524000"/>
                  </a:moveTo>
                  <a:lnTo>
                    <a:pt x="1599455" y="1524000"/>
                  </a:lnTo>
                  <a:lnTo>
                    <a:pt x="1600730" y="1536700"/>
                  </a:lnTo>
                  <a:lnTo>
                    <a:pt x="1603862" y="1536700"/>
                  </a:lnTo>
                  <a:lnTo>
                    <a:pt x="1602585" y="1524000"/>
                  </a:lnTo>
                  <a:close/>
                </a:path>
                <a:path w="5775325" h="5537200">
                  <a:moveTo>
                    <a:pt x="3574488" y="1524000"/>
                  </a:moveTo>
                  <a:lnTo>
                    <a:pt x="1611863" y="1524000"/>
                  </a:lnTo>
                  <a:lnTo>
                    <a:pt x="1612559" y="1536700"/>
                  </a:lnTo>
                  <a:lnTo>
                    <a:pt x="3573676" y="1536700"/>
                  </a:lnTo>
                  <a:lnTo>
                    <a:pt x="3574488" y="1524000"/>
                  </a:lnTo>
                  <a:close/>
                </a:path>
                <a:path w="5775325" h="5537200">
                  <a:moveTo>
                    <a:pt x="1599455" y="1511300"/>
                  </a:moveTo>
                  <a:lnTo>
                    <a:pt x="1596440" y="1511300"/>
                  </a:lnTo>
                  <a:lnTo>
                    <a:pt x="1597599" y="1524000"/>
                  </a:lnTo>
                  <a:lnTo>
                    <a:pt x="1599803" y="1524000"/>
                  </a:lnTo>
                  <a:lnTo>
                    <a:pt x="1599455" y="1511300"/>
                  </a:lnTo>
                  <a:close/>
                </a:path>
                <a:path w="5775325" h="5537200">
                  <a:moveTo>
                    <a:pt x="3579706" y="1511300"/>
                  </a:moveTo>
                  <a:lnTo>
                    <a:pt x="1608848" y="1511300"/>
                  </a:lnTo>
                  <a:lnTo>
                    <a:pt x="1609892" y="1524000"/>
                  </a:lnTo>
                  <a:lnTo>
                    <a:pt x="3578662" y="1524000"/>
                  </a:lnTo>
                  <a:lnTo>
                    <a:pt x="3579706" y="1511300"/>
                  </a:lnTo>
                  <a:close/>
                </a:path>
                <a:path w="5775325" h="5537200">
                  <a:moveTo>
                    <a:pt x="1597368" y="1498600"/>
                  </a:moveTo>
                  <a:lnTo>
                    <a:pt x="1592267" y="1498600"/>
                  </a:lnTo>
                  <a:lnTo>
                    <a:pt x="1594586" y="1511300"/>
                  </a:lnTo>
                  <a:lnTo>
                    <a:pt x="1597599" y="1511300"/>
                  </a:lnTo>
                  <a:lnTo>
                    <a:pt x="1597368" y="1498600"/>
                  </a:lnTo>
                  <a:close/>
                </a:path>
                <a:path w="5775325" h="5537200">
                  <a:moveTo>
                    <a:pt x="3583648" y="1498600"/>
                  </a:moveTo>
                  <a:lnTo>
                    <a:pt x="1604673" y="1498600"/>
                  </a:lnTo>
                  <a:lnTo>
                    <a:pt x="1605833" y="1511300"/>
                  </a:lnTo>
                  <a:lnTo>
                    <a:pt x="3583185" y="1511300"/>
                  </a:lnTo>
                  <a:lnTo>
                    <a:pt x="3583648" y="1498600"/>
                  </a:lnTo>
                  <a:close/>
                </a:path>
                <a:path w="5775325" h="5537200">
                  <a:moveTo>
                    <a:pt x="1589019" y="1485900"/>
                  </a:moveTo>
                  <a:lnTo>
                    <a:pt x="1587048" y="1485900"/>
                  </a:lnTo>
                  <a:lnTo>
                    <a:pt x="1589367" y="1498600"/>
                  </a:lnTo>
                  <a:lnTo>
                    <a:pt x="1589831" y="1498600"/>
                  </a:lnTo>
                  <a:lnTo>
                    <a:pt x="1589019" y="1485900"/>
                  </a:lnTo>
                  <a:close/>
                </a:path>
                <a:path w="5775325" h="5537200">
                  <a:moveTo>
                    <a:pt x="3585504" y="1485900"/>
                  </a:moveTo>
                  <a:lnTo>
                    <a:pt x="1598643" y="1485900"/>
                  </a:lnTo>
                  <a:lnTo>
                    <a:pt x="1599456" y="1498600"/>
                  </a:lnTo>
                  <a:lnTo>
                    <a:pt x="3585156" y="1498600"/>
                  </a:lnTo>
                  <a:lnTo>
                    <a:pt x="3585504" y="1485900"/>
                  </a:lnTo>
                  <a:close/>
                </a:path>
                <a:path w="5775325" h="5537200">
                  <a:moveTo>
                    <a:pt x="1589019" y="1473200"/>
                  </a:moveTo>
                  <a:lnTo>
                    <a:pt x="1583685" y="1473200"/>
                  </a:lnTo>
                  <a:lnTo>
                    <a:pt x="1582178" y="1485900"/>
                  </a:lnTo>
                  <a:lnTo>
                    <a:pt x="1589715" y="1485900"/>
                  </a:lnTo>
                  <a:lnTo>
                    <a:pt x="1589019" y="1473200"/>
                  </a:lnTo>
                  <a:close/>
                </a:path>
                <a:path w="5775325" h="5537200">
                  <a:moveTo>
                    <a:pt x="3594664" y="1473200"/>
                  </a:moveTo>
                  <a:lnTo>
                    <a:pt x="1594586" y="1473200"/>
                  </a:lnTo>
                  <a:lnTo>
                    <a:pt x="1594586" y="1485900"/>
                  </a:lnTo>
                  <a:lnTo>
                    <a:pt x="3592113" y="1485900"/>
                  </a:lnTo>
                  <a:lnTo>
                    <a:pt x="3594664" y="1473200"/>
                  </a:lnTo>
                  <a:close/>
                </a:path>
                <a:path w="5775325" h="5537200">
                  <a:moveTo>
                    <a:pt x="1585772" y="1460500"/>
                  </a:moveTo>
                  <a:lnTo>
                    <a:pt x="1579743" y="1460500"/>
                  </a:lnTo>
                  <a:lnTo>
                    <a:pt x="1581599" y="1473200"/>
                  </a:lnTo>
                  <a:lnTo>
                    <a:pt x="1586352" y="1473200"/>
                  </a:lnTo>
                  <a:lnTo>
                    <a:pt x="1585772" y="1460500"/>
                  </a:lnTo>
                  <a:close/>
                </a:path>
                <a:path w="5775325" h="5537200">
                  <a:moveTo>
                    <a:pt x="3597214" y="1460500"/>
                  </a:moveTo>
                  <a:lnTo>
                    <a:pt x="1592267" y="1460500"/>
                  </a:lnTo>
                  <a:lnTo>
                    <a:pt x="1593194" y="1473200"/>
                  </a:lnTo>
                  <a:lnTo>
                    <a:pt x="3596287" y="1473200"/>
                  </a:lnTo>
                  <a:lnTo>
                    <a:pt x="3597214" y="1460500"/>
                  </a:lnTo>
                  <a:close/>
                </a:path>
                <a:path w="5775325" h="5537200">
                  <a:moveTo>
                    <a:pt x="1588092" y="1447800"/>
                  </a:moveTo>
                  <a:lnTo>
                    <a:pt x="1573017" y="1447800"/>
                  </a:lnTo>
                  <a:lnTo>
                    <a:pt x="1574061" y="1460500"/>
                  </a:lnTo>
                  <a:lnTo>
                    <a:pt x="1587744" y="1460500"/>
                  </a:lnTo>
                  <a:lnTo>
                    <a:pt x="1588092" y="1447800"/>
                  </a:lnTo>
                  <a:close/>
                </a:path>
                <a:path w="5775325" h="5537200">
                  <a:moveTo>
                    <a:pt x="3600577" y="1447800"/>
                  </a:moveTo>
                  <a:lnTo>
                    <a:pt x="1588092" y="1447800"/>
                  </a:lnTo>
                  <a:lnTo>
                    <a:pt x="1588787" y="1460500"/>
                  </a:lnTo>
                  <a:lnTo>
                    <a:pt x="3598954" y="1460500"/>
                  </a:lnTo>
                  <a:lnTo>
                    <a:pt x="3600577" y="1447800"/>
                  </a:lnTo>
                  <a:close/>
                </a:path>
                <a:path w="5775325" h="5537200">
                  <a:moveTo>
                    <a:pt x="3603940" y="1435100"/>
                  </a:moveTo>
                  <a:lnTo>
                    <a:pt x="1571975" y="1435100"/>
                  </a:lnTo>
                  <a:lnTo>
                    <a:pt x="1573830" y="1447800"/>
                  </a:lnTo>
                  <a:lnTo>
                    <a:pt x="3602665" y="1447800"/>
                  </a:lnTo>
                  <a:lnTo>
                    <a:pt x="3603940" y="1435100"/>
                  </a:lnTo>
                  <a:close/>
                </a:path>
                <a:path w="5775325" h="5537200">
                  <a:moveTo>
                    <a:pt x="3608115" y="1422400"/>
                  </a:moveTo>
                  <a:lnTo>
                    <a:pt x="1566873" y="1422400"/>
                  </a:lnTo>
                  <a:lnTo>
                    <a:pt x="1568727" y="1435100"/>
                  </a:lnTo>
                  <a:lnTo>
                    <a:pt x="3608347" y="1435100"/>
                  </a:lnTo>
                  <a:lnTo>
                    <a:pt x="3608115" y="1422400"/>
                  </a:lnTo>
                  <a:close/>
                </a:path>
                <a:path w="5775325" h="5537200">
                  <a:moveTo>
                    <a:pt x="3618202" y="1409700"/>
                  </a:moveTo>
                  <a:lnTo>
                    <a:pt x="1567916" y="1409700"/>
                  </a:lnTo>
                  <a:lnTo>
                    <a:pt x="1569771" y="1422400"/>
                  </a:lnTo>
                  <a:lnTo>
                    <a:pt x="3607651" y="1422400"/>
                  </a:lnTo>
                  <a:lnTo>
                    <a:pt x="3618202" y="1409700"/>
                  </a:lnTo>
                  <a:close/>
                </a:path>
                <a:path w="5775325" h="5537200">
                  <a:moveTo>
                    <a:pt x="3645915" y="1409700"/>
                  </a:moveTo>
                  <a:lnTo>
                    <a:pt x="3626203" y="1409700"/>
                  </a:lnTo>
                  <a:lnTo>
                    <a:pt x="3625160" y="1422400"/>
                  </a:lnTo>
                  <a:lnTo>
                    <a:pt x="3642553" y="1422400"/>
                  </a:lnTo>
                  <a:lnTo>
                    <a:pt x="3645915" y="1409700"/>
                  </a:lnTo>
                  <a:close/>
                </a:path>
                <a:path w="5775325" h="5537200">
                  <a:moveTo>
                    <a:pt x="3668063" y="1397000"/>
                  </a:moveTo>
                  <a:lnTo>
                    <a:pt x="1562699" y="1397000"/>
                  </a:lnTo>
                  <a:lnTo>
                    <a:pt x="1564553" y="1409700"/>
                  </a:lnTo>
                  <a:lnTo>
                    <a:pt x="3661802" y="1409700"/>
                  </a:lnTo>
                  <a:lnTo>
                    <a:pt x="3668063" y="1397000"/>
                  </a:lnTo>
                  <a:close/>
                </a:path>
                <a:path w="5775325" h="5537200">
                  <a:moveTo>
                    <a:pt x="3680238" y="1384300"/>
                  </a:moveTo>
                  <a:lnTo>
                    <a:pt x="1559684" y="1384300"/>
                  </a:lnTo>
                  <a:lnTo>
                    <a:pt x="1561307" y="1397000"/>
                  </a:lnTo>
                  <a:lnTo>
                    <a:pt x="3677919" y="1397000"/>
                  </a:lnTo>
                  <a:lnTo>
                    <a:pt x="3680238" y="1384300"/>
                  </a:lnTo>
                  <a:close/>
                </a:path>
                <a:path w="5775325" h="5537200">
                  <a:moveTo>
                    <a:pt x="3692066" y="1371600"/>
                  </a:moveTo>
                  <a:lnTo>
                    <a:pt x="1558292" y="1371600"/>
                  </a:lnTo>
                  <a:lnTo>
                    <a:pt x="1559915" y="1384300"/>
                  </a:lnTo>
                  <a:lnTo>
                    <a:pt x="3689282" y="1384300"/>
                  </a:lnTo>
                  <a:lnTo>
                    <a:pt x="3692066" y="1371600"/>
                  </a:lnTo>
                  <a:close/>
                </a:path>
                <a:path w="5775325" h="5537200">
                  <a:moveTo>
                    <a:pt x="3705399" y="1358900"/>
                  </a:moveTo>
                  <a:lnTo>
                    <a:pt x="1556088" y="1358900"/>
                  </a:lnTo>
                  <a:lnTo>
                    <a:pt x="1557713" y="1371600"/>
                  </a:lnTo>
                  <a:lnTo>
                    <a:pt x="3703196" y="1371600"/>
                  </a:lnTo>
                  <a:lnTo>
                    <a:pt x="3705399" y="1358900"/>
                  </a:lnTo>
                  <a:close/>
                </a:path>
                <a:path w="5775325" h="5537200">
                  <a:moveTo>
                    <a:pt x="3719546" y="1346200"/>
                  </a:moveTo>
                  <a:lnTo>
                    <a:pt x="1552842" y="1346200"/>
                  </a:lnTo>
                  <a:lnTo>
                    <a:pt x="1554698" y="1358900"/>
                  </a:lnTo>
                  <a:lnTo>
                    <a:pt x="3712473" y="1358900"/>
                  </a:lnTo>
                  <a:lnTo>
                    <a:pt x="3719546" y="1346200"/>
                  </a:lnTo>
                  <a:close/>
                </a:path>
                <a:path w="5775325" h="5537200">
                  <a:moveTo>
                    <a:pt x="3724068" y="1333500"/>
                  </a:moveTo>
                  <a:lnTo>
                    <a:pt x="1550060" y="1333500"/>
                  </a:lnTo>
                  <a:lnTo>
                    <a:pt x="1551450" y="1346200"/>
                  </a:lnTo>
                  <a:lnTo>
                    <a:pt x="3721749" y="1346200"/>
                  </a:lnTo>
                  <a:lnTo>
                    <a:pt x="3724068" y="1333500"/>
                  </a:lnTo>
                  <a:close/>
                </a:path>
                <a:path w="5775325" h="5537200">
                  <a:moveTo>
                    <a:pt x="3731953" y="1320800"/>
                  </a:moveTo>
                  <a:lnTo>
                    <a:pt x="1546812" y="1320800"/>
                  </a:lnTo>
                  <a:lnTo>
                    <a:pt x="1548668" y="1333500"/>
                  </a:lnTo>
                  <a:lnTo>
                    <a:pt x="3730677" y="1333500"/>
                  </a:lnTo>
                  <a:lnTo>
                    <a:pt x="3731953" y="1320800"/>
                  </a:lnTo>
                  <a:close/>
                </a:path>
                <a:path w="5775325" h="5537200">
                  <a:moveTo>
                    <a:pt x="3739722" y="1308100"/>
                  </a:moveTo>
                  <a:lnTo>
                    <a:pt x="1547160" y="1308100"/>
                  </a:lnTo>
                  <a:lnTo>
                    <a:pt x="1545421" y="1320800"/>
                  </a:lnTo>
                  <a:lnTo>
                    <a:pt x="3735896" y="1320800"/>
                  </a:lnTo>
                  <a:lnTo>
                    <a:pt x="3739722" y="1308100"/>
                  </a:lnTo>
                  <a:close/>
                </a:path>
                <a:path w="5775325" h="5537200">
                  <a:moveTo>
                    <a:pt x="3748534" y="1295400"/>
                  </a:moveTo>
                  <a:lnTo>
                    <a:pt x="1543218" y="1295400"/>
                  </a:lnTo>
                  <a:lnTo>
                    <a:pt x="1544378" y="1308100"/>
                  </a:lnTo>
                  <a:lnTo>
                    <a:pt x="3745056" y="1308100"/>
                  </a:lnTo>
                  <a:lnTo>
                    <a:pt x="3748534" y="1295400"/>
                  </a:lnTo>
                  <a:close/>
                </a:path>
                <a:path w="5775325" h="5537200">
                  <a:moveTo>
                    <a:pt x="3748882" y="1282700"/>
                  </a:moveTo>
                  <a:lnTo>
                    <a:pt x="1542406" y="1282700"/>
                  </a:lnTo>
                  <a:lnTo>
                    <a:pt x="1543566" y="1295400"/>
                  </a:lnTo>
                  <a:lnTo>
                    <a:pt x="3747374" y="1295400"/>
                  </a:lnTo>
                  <a:lnTo>
                    <a:pt x="3748882" y="1282700"/>
                  </a:lnTo>
                  <a:close/>
                </a:path>
                <a:path w="5775325" h="5537200">
                  <a:moveTo>
                    <a:pt x="3754332" y="1270000"/>
                  </a:moveTo>
                  <a:lnTo>
                    <a:pt x="1539507" y="1270000"/>
                  </a:lnTo>
                  <a:lnTo>
                    <a:pt x="1540667" y="1282700"/>
                  </a:lnTo>
                  <a:lnTo>
                    <a:pt x="3752941" y="1282700"/>
                  </a:lnTo>
                  <a:lnTo>
                    <a:pt x="3754332" y="1270000"/>
                  </a:lnTo>
                  <a:close/>
                </a:path>
                <a:path w="5775325" h="5537200">
                  <a:moveTo>
                    <a:pt x="3757579" y="1257300"/>
                  </a:moveTo>
                  <a:lnTo>
                    <a:pt x="1541247" y="1257300"/>
                  </a:lnTo>
                  <a:lnTo>
                    <a:pt x="1541826" y="1270000"/>
                  </a:lnTo>
                  <a:lnTo>
                    <a:pt x="3756187" y="1270000"/>
                  </a:lnTo>
                  <a:lnTo>
                    <a:pt x="3757579" y="1257300"/>
                  </a:lnTo>
                  <a:close/>
                </a:path>
                <a:path w="5775325" h="5537200">
                  <a:moveTo>
                    <a:pt x="3762797" y="1244600"/>
                  </a:moveTo>
                  <a:lnTo>
                    <a:pt x="1535913" y="1244600"/>
                  </a:lnTo>
                  <a:lnTo>
                    <a:pt x="1536261" y="1257300"/>
                  </a:lnTo>
                  <a:lnTo>
                    <a:pt x="3760246" y="1257300"/>
                  </a:lnTo>
                  <a:lnTo>
                    <a:pt x="3762797" y="1244600"/>
                  </a:lnTo>
                  <a:close/>
                </a:path>
                <a:path w="5775325" h="5537200">
                  <a:moveTo>
                    <a:pt x="3765232" y="1231900"/>
                  </a:moveTo>
                  <a:lnTo>
                    <a:pt x="1533710" y="1231900"/>
                  </a:lnTo>
                  <a:lnTo>
                    <a:pt x="1534638" y="1244600"/>
                  </a:lnTo>
                  <a:lnTo>
                    <a:pt x="3767203" y="1244600"/>
                  </a:lnTo>
                  <a:lnTo>
                    <a:pt x="3765232" y="1231900"/>
                  </a:lnTo>
                  <a:close/>
                </a:path>
                <a:path w="5775325" h="5537200">
                  <a:moveTo>
                    <a:pt x="3772652" y="1219200"/>
                  </a:moveTo>
                  <a:lnTo>
                    <a:pt x="1535217" y="1219200"/>
                  </a:lnTo>
                  <a:lnTo>
                    <a:pt x="1535913" y="1231900"/>
                  </a:lnTo>
                  <a:lnTo>
                    <a:pt x="3767319" y="1231900"/>
                  </a:lnTo>
                  <a:lnTo>
                    <a:pt x="3772652" y="1219200"/>
                  </a:lnTo>
                  <a:close/>
                </a:path>
                <a:path w="5775325" h="5537200">
                  <a:moveTo>
                    <a:pt x="3771610" y="1206500"/>
                  </a:moveTo>
                  <a:lnTo>
                    <a:pt x="1535449" y="1206500"/>
                  </a:lnTo>
                  <a:lnTo>
                    <a:pt x="1536144" y="1219200"/>
                  </a:lnTo>
                  <a:lnTo>
                    <a:pt x="3774625" y="1219200"/>
                  </a:lnTo>
                  <a:lnTo>
                    <a:pt x="3771610" y="1206500"/>
                  </a:lnTo>
                  <a:close/>
                </a:path>
                <a:path w="5775325" h="5537200">
                  <a:moveTo>
                    <a:pt x="3778451" y="1193800"/>
                  </a:moveTo>
                  <a:lnTo>
                    <a:pt x="1530695" y="1193800"/>
                  </a:lnTo>
                  <a:lnTo>
                    <a:pt x="1531043" y="1206500"/>
                  </a:lnTo>
                  <a:lnTo>
                    <a:pt x="3776827" y="1206500"/>
                  </a:lnTo>
                  <a:lnTo>
                    <a:pt x="3778451" y="1193800"/>
                  </a:lnTo>
                  <a:close/>
                </a:path>
                <a:path w="5775325" h="5537200">
                  <a:moveTo>
                    <a:pt x="3780305" y="1181100"/>
                  </a:moveTo>
                  <a:lnTo>
                    <a:pt x="1529535" y="1181100"/>
                  </a:lnTo>
                  <a:lnTo>
                    <a:pt x="1530231" y="1193800"/>
                  </a:lnTo>
                  <a:lnTo>
                    <a:pt x="3778915" y="1193800"/>
                  </a:lnTo>
                  <a:lnTo>
                    <a:pt x="3780305" y="1181100"/>
                  </a:lnTo>
                  <a:close/>
                </a:path>
                <a:path w="5775325" h="5537200">
                  <a:moveTo>
                    <a:pt x="3783668" y="1168400"/>
                  </a:moveTo>
                  <a:lnTo>
                    <a:pt x="1532434" y="1168400"/>
                  </a:lnTo>
                  <a:lnTo>
                    <a:pt x="1531738" y="1181100"/>
                  </a:lnTo>
                  <a:lnTo>
                    <a:pt x="3782276" y="1181100"/>
                  </a:lnTo>
                  <a:lnTo>
                    <a:pt x="3783668" y="1168400"/>
                  </a:lnTo>
                  <a:close/>
                </a:path>
                <a:path w="5775325" h="5537200">
                  <a:moveTo>
                    <a:pt x="3783668" y="1155700"/>
                  </a:moveTo>
                  <a:lnTo>
                    <a:pt x="1531275" y="1155700"/>
                  </a:lnTo>
                  <a:lnTo>
                    <a:pt x="1531970" y="1168400"/>
                  </a:lnTo>
                  <a:lnTo>
                    <a:pt x="3782509" y="1168400"/>
                  </a:lnTo>
                  <a:lnTo>
                    <a:pt x="3783668" y="1155700"/>
                  </a:lnTo>
                  <a:close/>
                </a:path>
                <a:path w="5775325" h="5537200">
                  <a:moveTo>
                    <a:pt x="3784247" y="1143000"/>
                  </a:moveTo>
                  <a:lnTo>
                    <a:pt x="1528028" y="1143000"/>
                  </a:lnTo>
                  <a:lnTo>
                    <a:pt x="1530810" y="1155700"/>
                  </a:lnTo>
                  <a:lnTo>
                    <a:pt x="3783320" y="1155700"/>
                  </a:lnTo>
                  <a:lnTo>
                    <a:pt x="3784247" y="1143000"/>
                  </a:lnTo>
                  <a:close/>
                </a:path>
                <a:path w="5775325" h="5537200">
                  <a:moveTo>
                    <a:pt x="3784828" y="1130300"/>
                  </a:moveTo>
                  <a:lnTo>
                    <a:pt x="1530114" y="1130300"/>
                  </a:lnTo>
                  <a:lnTo>
                    <a:pt x="1527795" y="1143000"/>
                  </a:lnTo>
                  <a:lnTo>
                    <a:pt x="3784132" y="1143000"/>
                  </a:lnTo>
                  <a:lnTo>
                    <a:pt x="3784828" y="1130300"/>
                  </a:lnTo>
                  <a:close/>
                </a:path>
                <a:path w="5775325" h="5537200">
                  <a:moveTo>
                    <a:pt x="3787727" y="1117600"/>
                  </a:moveTo>
                  <a:lnTo>
                    <a:pt x="1528491" y="1117600"/>
                  </a:lnTo>
                  <a:lnTo>
                    <a:pt x="1529883" y="1130300"/>
                  </a:lnTo>
                  <a:lnTo>
                    <a:pt x="3787031" y="1130300"/>
                  </a:lnTo>
                  <a:lnTo>
                    <a:pt x="3787727" y="1117600"/>
                  </a:lnTo>
                  <a:close/>
                </a:path>
                <a:path w="5775325" h="5537200">
                  <a:moveTo>
                    <a:pt x="3787379" y="1104900"/>
                  </a:moveTo>
                  <a:lnTo>
                    <a:pt x="1528607" y="1104900"/>
                  </a:lnTo>
                  <a:lnTo>
                    <a:pt x="1528259" y="1117600"/>
                  </a:lnTo>
                  <a:lnTo>
                    <a:pt x="3786914" y="1117600"/>
                  </a:lnTo>
                  <a:lnTo>
                    <a:pt x="3787379" y="1104900"/>
                  </a:lnTo>
                  <a:close/>
                </a:path>
                <a:path w="5775325" h="5537200">
                  <a:moveTo>
                    <a:pt x="3787031" y="1079500"/>
                  </a:moveTo>
                  <a:lnTo>
                    <a:pt x="1527912" y="1079500"/>
                  </a:lnTo>
                  <a:lnTo>
                    <a:pt x="1527912" y="1092200"/>
                  </a:lnTo>
                  <a:lnTo>
                    <a:pt x="1530462" y="1092200"/>
                  </a:lnTo>
                  <a:lnTo>
                    <a:pt x="1530578" y="1104900"/>
                  </a:lnTo>
                  <a:lnTo>
                    <a:pt x="3788422" y="1104900"/>
                  </a:lnTo>
                  <a:lnTo>
                    <a:pt x="3788887" y="1092200"/>
                  </a:lnTo>
                  <a:lnTo>
                    <a:pt x="3787031" y="1079500"/>
                  </a:lnTo>
                  <a:close/>
                </a:path>
                <a:path w="5775325" h="5537200">
                  <a:moveTo>
                    <a:pt x="3788191" y="1066800"/>
                  </a:moveTo>
                  <a:lnTo>
                    <a:pt x="1530579" y="1066800"/>
                  </a:lnTo>
                  <a:lnTo>
                    <a:pt x="1530579" y="1079500"/>
                  </a:lnTo>
                  <a:lnTo>
                    <a:pt x="3787147" y="1079500"/>
                  </a:lnTo>
                  <a:lnTo>
                    <a:pt x="3788191" y="1066800"/>
                  </a:lnTo>
                  <a:close/>
                </a:path>
                <a:path w="5775325" h="5537200">
                  <a:moveTo>
                    <a:pt x="3790277" y="1054100"/>
                  </a:moveTo>
                  <a:lnTo>
                    <a:pt x="1526868" y="1054100"/>
                  </a:lnTo>
                  <a:lnTo>
                    <a:pt x="1526868" y="1066800"/>
                  </a:lnTo>
                  <a:lnTo>
                    <a:pt x="3788075" y="1066800"/>
                  </a:lnTo>
                  <a:lnTo>
                    <a:pt x="3790277" y="1054100"/>
                  </a:lnTo>
                  <a:close/>
                </a:path>
                <a:path w="5775325" h="5537200">
                  <a:moveTo>
                    <a:pt x="3789814" y="1041400"/>
                  </a:moveTo>
                  <a:lnTo>
                    <a:pt x="1531506" y="1041400"/>
                  </a:lnTo>
                  <a:lnTo>
                    <a:pt x="1531275" y="1054100"/>
                  </a:lnTo>
                  <a:lnTo>
                    <a:pt x="3790046" y="1054100"/>
                  </a:lnTo>
                  <a:lnTo>
                    <a:pt x="3789814" y="1041400"/>
                  </a:lnTo>
                  <a:close/>
                </a:path>
                <a:path w="5775325" h="5537200">
                  <a:moveTo>
                    <a:pt x="3786683" y="1028700"/>
                  </a:moveTo>
                  <a:lnTo>
                    <a:pt x="1527100" y="1028700"/>
                  </a:lnTo>
                  <a:lnTo>
                    <a:pt x="1526868" y="1041400"/>
                  </a:lnTo>
                  <a:lnTo>
                    <a:pt x="3787147" y="1041400"/>
                  </a:lnTo>
                  <a:lnTo>
                    <a:pt x="3786683" y="1028700"/>
                  </a:lnTo>
                  <a:close/>
                </a:path>
                <a:path w="5775325" h="5537200">
                  <a:moveTo>
                    <a:pt x="3787379" y="1016000"/>
                  </a:moveTo>
                  <a:lnTo>
                    <a:pt x="1528143" y="1016000"/>
                  </a:lnTo>
                  <a:lnTo>
                    <a:pt x="1527680" y="1028700"/>
                  </a:lnTo>
                  <a:lnTo>
                    <a:pt x="3787727" y="1028700"/>
                  </a:lnTo>
                  <a:lnTo>
                    <a:pt x="3787379" y="1016000"/>
                  </a:lnTo>
                  <a:close/>
                </a:path>
                <a:path w="5775325" h="5537200">
                  <a:moveTo>
                    <a:pt x="3787610" y="1003300"/>
                  </a:moveTo>
                  <a:lnTo>
                    <a:pt x="1532898" y="1003300"/>
                  </a:lnTo>
                  <a:lnTo>
                    <a:pt x="1532434" y="1016000"/>
                  </a:lnTo>
                  <a:lnTo>
                    <a:pt x="3788306" y="1016000"/>
                  </a:lnTo>
                  <a:lnTo>
                    <a:pt x="3787610" y="1003300"/>
                  </a:lnTo>
                  <a:close/>
                </a:path>
                <a:path w="5775325" h="5537200">
                  <a:moveTo>
                    <a:pt x="3787147" y="990600"/>
                  </a:moveTo>
                  <a:lnTo>
                    <a:pt x="1529419" y="990600"/>
                  </a:lnTo>
                  <a:lnTo>
                    <a:pt x="1529071" y="1003300"/>
                  </a:lnTo>
                  <a:lnTo>
                    <a:pt x="3788074" y="1003300"/>
                  </a:lnTo>
                  <a:lnTo>
                    <a:pt x="3787147" y="990600"/>
                  </a:lnTo>
                  <a:close/>
                </a:path>
                <a:path w="5775325" h="5537200">
                  <a:moveTo>
                    <a:pt x="3786568" y="977900"/>
                  </a:moveTo>
                  <a:lnTo>
                    <a:pt x="1534289" y="977900"/>
                  </a:lnTo>
                  <a:lnTo>
                    <a:pt x="1531738" y="990600"/>
                  </a:lnTo>
                  <a:lnTo>
                    <a:pt x="3787495" y="990600"/>
                  </a:lnTo>
                  <a:lnTo>
                    <a:pt x="3786568" y="977900"/>
                  </a:lnTo>
                  <a:close/>
                </a:path>
                <a:path w="5775325" h="5537200">
                  <a:moveTo>
                    <a:pt x="3780538" y="965200"/>
                  </a:moveTo>
                  <a:lnTo>
                    <a:pt x="1534869" y="965200"/>
                  </a:lnTo>
                  <a:lnTo>
                    <a:pt x="1534985" y="977900"/>
                  </a:lnTo>
                  <a:lnTo>
                    <a:pt x="3781697" y="977900"/>
                  </a:lnTo>
                  <a:lnTo>
                    <a:pt x="3780538" y="965200"/>
                  </a:lnTo>
                  <a:close/>
                </a:path>
                <a:path w="5775325" h="5537200">
                  <a:moveTo>
                    <a:pt x="3777755" y="952500"/>
                  </a:moveTo>
                  <a:lnTo>
                    <a:pt x="1537536" y="952500"/>
                  </a:lnTo>
                  <a:lnTo>
                    <a:pt x="1535681" y="965200"/>
                  </a:lnTo>
                  <a:lnTo>
                    <a:pt x="3778915" y="965200"/>
                  </a:lnTo>
                  <a:lnTo>
                    <a:pt x="3777755" y="952500"/>
                  </a:lnTo>
                  <a:close/>
                </a:path>
                <a:path w="5775325" h="5537200">
                  <a:moveTo>
                    <a:pt x="3777407" y="939800"/>
                  </a:moveTo>
                  <a:lnTo>
                    <a:pt x="1536608" y="939800"/>
                  </a:lnTo>
                  <a:lnTo>
                    <a:pt x="1538463" y="952500"/>
                  </a:lnTo>
                  <a:lnTo>
                    <a:pt x="3778103" y="952500"/>
                  </a:lnTo>
                  <a:lnTo>
                    <a:pt x="3777407" y="939800"/>
                  </a:lnTo>
                  <a:close/>
                </a:path>
                <a:path w="5775325" h="5537200">
                  <a:moveTo>
                    <a:pt x="3776363" y="927100"/>
                  </a:moveTo>
                  <a:lnTo>
                    <a:pt x="1541363" y="927100"/>
                  </a:lnTo>
                  <a:lnTo>
                    <a:pt x="1540203" y="939800"/>
                  </a:lnTo>
                  <a:lnTo>
                    <a:pt x="3778103" y="939800"/>
                  </a:lnTo>
                  <a:lnTo>
                    <a:pt x="3776363" y="927100"/>
                  </a:lnTo>
                  <a:close/>
                </a:path>
                <a:path w="5775325" h="5537200">
                  <a:moveTo>
                    <a:pt x="3775319" y="914400"/>
                  </a:moveTo>
                  <a:lnTo>
                    <a:pt x="1540434" y="914400"/>
                  </a:lnTo>
                  <a:lnTo>
                    <a:pt x="1539275" y="927100"/>
                  </a:lnTo>
                  <a:lnTo>
                    <a:pt x="3774971" y="927100"/>
                  </a:lnTo>
                  <a:lnTo>
                    <a:pt x="3775319" y="914400"/>
                  </a:lnTo>
                  <a:close/>
                </a:path>
                <a:path w="5775325" h="5537200">
                  <a:moveTo>
                    <a:pt x="3772304" y="901700"/>
                  </a:moveTo>
                  <a:lnTo>
                    <a:pt x="1541363" y="901700"/>
                  </a:lnTo>
                  <a:lnTo>
                    <a:pt x="1540203" y="914400"/>
                  </a:lnTo>
                  <a:lnTo>
                    <a:pt x="3773696" y="914400"/>
                  </a:lnTo>
                  <a:lnTo>
                    <a:pt x="3772304" y="901700"/>
                  </a:lnTo>
                  <a:close/>
                </a:path>
                <a:path w="5775325" h="5537200">
                  <a:moveTo>
                    <a:pt x="3769637" y="889000"/>
                  </a:moveTo>
                  <a:lnTo>
                    <a:pt x="1543913" y="889000"/>
                  </a:lnTo>
                  <a:lnTo>
                    <a:pt x="1542522" y="901700"/>
                  </a:lnTo>
                  <a:lnTo>
                    <a:pt x="3770681" y="901700"/>
                  </a:lnTo>
                  <a:lnTo>
                    <a:pt x="3769637" y="889000"/>
                  </a:lnTo>
                  <a:close/>
                </a:path>
                <a:path w="5775325" h="5537200">
                  <a:moveTo>
                    <a:pt x="3766507" y="876300"/>
                  </a:moveTo>
                  <a:lnTo>
                    <a:pt x="1548783" y="876300"/>
                  </a:lnTo>
                  <a:lnTo>
                    <a:pt x="1547972" y="889000"/>
                  </a:lnTo>
                  <a:lnTo>
                    <a:pt x="3768362" y="889000"/>
                  </a:lnTo>
                  <a:lnTo>
                    <a:pt x="3766507" y="876300"/>
                  </a:lnTo>
                  <a:close/>
                </a:path>
                <a:path w="5775325" h="5537200">
                  <a:moveTo>
                    <a:pt x="3759782" y="863600"/>
                  </a:moveTo>
                  <a:lnTo>
                    <a:pt x="1550871" y="863600"/>
                  </a:lnTo>
                  <a:lnTo>
                    <a:pt x="1549479" y="876300"/>
                  </a:lnTo>
                  <a:lnTo>
                    <a:pt x="3760709" y="876300"/>
                  </a:lnTo>
                  <a:lnTo>
                    <a:pt x="3759782" y="863600"/>
                  </a:lnTo>
                  <a:close/>
                </a:path>
                <a:path w="5775325" h="5537200">
                  <a:moveTo>
                    <a:pt x="3759898" y="850900"/>
                  </a:moveTo>
                  <a:lnTo>
                    <a:pt x="1552610" y="850900"/>
                  </a:lnTo>
                  <a:lnTo>
                    <a:pt x="1550987" y="863600"/>
                  </a:lnTo>
                  <a:lnTo>
                    <a:pt x="3761984" y="863600"/>
                  </a:lnTo>
                  <a:lnTo>
                    <a:pt x="3759898" y="850900"/>
                  </a:lnTo>
                  <a:close/>
                </a:path>
                <a:path w="5775325" h="5537200">
                  <a:moveTo>
                    <a:pt x="3757463" y="838200"/>
                  </a:moveTo>
                  <a:lnTo>
                    <a:pt x="1556205" y="838200"/>
                  </a:lnTo>
                  <a:lnTo>
                    <a:pt x="1555394" y="850900"/>
                  </a:lnTo>
                  <a:lnTo>
                    <a:pt x="3759550" y="850900"/>
                  </a:lnTo>
                  <a:lnTo>
                    <a:pt x="3757463" y="838200"/>
                  </a:lnTo>
                  <a:close/>
                </a:path>
                <a:path w="5775325" h="5537200">
                  <a:moveTo>
                    <a:pt x="3752477" y="825500"/>
                  </a:moveTo>
                  <a:lnTo>
                    <a:pt x="1555857" y="825500"/>
                  </a:lnTo>
                  <a:lnTo>
                    <a:pt x="1557711" y="838200"/>
                  </a:lnTo>
                  <a:lnTo>
                    <a:pt x="3753520" y="838200"/>
                  </a:lnTo>
                  <a:lnTo>
                    <a:pt x="3752477" y="825500"/>
                  </a:lnTo>
                  <a:close/>
                </a:path>
                <a:path w="5775325" h="5537200">
                  <a:moveTo>
                    <a:pt x="3747375" y="812800"/>
                  </a:moveTo>
                  <a:lnTo>
                    <a:pt x="1557711" y="812800"/>
                  </a:lnTo>
                  <a:lnTo>
                    <a:pt x="1557711" y="825500"/>
                  </a:lnTo>
                  <a:lnTo>
                    <a:pt x="3747143" y="825500"/>
                  </a:lnTo>
                  <a:lnTo>
                    <a:pt x="3747375" y="812800"/>
                  </a:lnTo>
                  <a:close/>
                </a:path>
                <a:path w="5775325" h="5537200">
                  <a:moveTo>
                    <a:pt x="3745751" y="800100"/>
                  </a:moveTo>
                  <a:lnTo>
                    <a:pt x="1560611" y="800100"/>
                  </a:lnTo>
                  <a:lnTo>
                    <a:pt x="1559567" y="812800"/>
                  </a:lnTo>
                  <a:lnTo>
                    <a:pt x="3745056" y="812800"/>
                  </a:lnTo>
                  <a:lnTo>
                    <a:pt x="3745751" y="800100"/>
                  </a:lnTo>
                  <a:close/>
                </a:path>
                <a:path w="5775325" h="5537200">
                  <a:moveTo>
                    <a:pt x="3739026" y="787400"/>
                  </a:moveTo>
                  <a:lnTo>
                    <a:pt x="1567220" y="787400"/>
                  </a:lnTo>
                  <a:lnTo>
                    <a:pt x="1562699" y="800100"/>
                  </a:lnTo>
                  <a:lnTo>
                    <a:pt x="3743201" y="800100"/>
                  </a:lnTo>
                  <a:lnTo>
                    <a:pt x="3739026" y="787400"/>
                  </a:lnTo>
                  <a:close/>
                </a:path>
                <a:path w="5775325" h="5537200">
                  <a:moveTo>
                    <a:pt x="3730445" y="762000"/>
                  </a:moveTo>
                  <a:lnTo>
                    <a:pt x="1576032" y="762000"/>
                  </a:lnTo>
                  <a:lnTo>
                    <a:pt x="1571858" y="787400"/>
                  </a:lnTo>
                  <a:lnTo>
                    <a:pt x="3736475" y="787400"/>
                  </a:lnTo>
                  <a:lnTo>
                    <a:pt x="3736823" y="774700"/>
                  </a:lnTo>
                  <a:lnTo>
                    <a:pt x="3733229" y="774700"/>
                  </a:lnTo>
                  <a:lnTo>
                    <a:pt x="3730445" y="762000"/>
                  </a:lnTo>
                  <a:close/>
                </a:path>
                <a:path w="5775325" h="5537200">
                  <a:moveTo>
                    <a:pt x="3726503" y="749300"/>
                  </a:moveTo>
                  <a:lnTo>
                    <a:pt x="1579859" y="749300"/>
                  </a:lnTo>
                  <a:lnTo>
                    <a:pt x="1577540" y="762000"/>
                  </a:lnTo>
                  <a:lnTo>
                    <a:pt x="3729286" y="762000"/>
                  </a:lnTo>
                  <a:lnTo>
                    <a:pt x="3726503" y="749300"/>
                  </a:lnTo>
                  <a:close/>
                </a:path>
                <a:path w="5775325" h="5537200">
                  <a:moveTo>
                    <a:pt x="3721980" y="736600"/>
                  </a:moveTo>
                  <a:lnTo>
                    <a:pt x="1584381" y="736600"/>
                  </a:lnTo>
                  <a:lnTo>
                    <a:pt x="1582062" y="749300"/>
                  </a:lnTo>
                  <a:lnTo>
                    <a:pt x="3723372" y="749300"/>
                  </a:lnTo>
                  <a:lnTo>
                    <a:pt x="3721980" y="736600"/>
                  </a:lnTo>
                  <a:close/>
                </a:path>
                <a:path w="5775325" h="5537200">
                  <a:moveTo>
                    <a:pt x="3715371" y="723900"/>
                  </a:moveTo>
                  <a:lnTo>
                    <a:pt x="1587396" y="723900"/>
                  </a:lnTo>
                  <a:lnTo>
                    <a:pt x="1584845" y="736600"/>
                  </a:lnTo>
                  <a:lnTo>
                    <a:pt x="3716763" y="736600"/>
                  </a:lnTo>
                  <a:lnTo>
                    <a:pt x="3715371" y="723900"/>
                  </a:lnTo>
                  <a:close/>
                </a:path>
                <a:path w="5775325" h="5537200">
                  <a:moveTo>
                    <a:pt x="3710501" y="711200"/>
                  </a:moveTo>
                  <a:lnTo>
                    <a:pt x="1588904" y="711200"/>
                  </a:lnTo>
                  <a:lnTo>
                    <a:pt x="1586352" y="723900"/>
                  </a:lnTo>
                  <a:lnTo>
                    <a:pt x="3710501" y="723900"/>
                  </a:lnTo>
                  <a:lnTo>
                    <a:pt x="3710501" y="711200"/>
                  </a:lnTo>
                  <a:close/>
                </a:path>
                <a:path w="5775325" h="5537200">
                  <a:moveTo>
                    <a:pt x="3706211" y="698500"/>
                  </a:moveTo>
                  <a:lnTo>
                    <a:pt x="1595628" y="698500"/>
                  </a:lnTo>
                  <a:lnTo>
                    <a:pt x="1590990" y="711200"/>
                  </a:lnTo>
                  <a:lnTo>
                    <a:pt x="3707370" y="711200"/>
                  </a:lnTo>
                  <a:lnTo>
                    <a:pt x="3706211" y="698500"/>
                  </a:lnTo>
                  <a:close/>
                </a:path>
                <a:path w="5775325" h="5537200">
                  <a:moveTo>
                    <a:pt x="3695312" y="685800"/>
                  </a:moveTo>
                  <a:lnTo>
                    <a:pt x="1600964" y="685800"/>
                  </a:lnTo>
                  <a:lnTo>
                    <a:pt x="1598412" y="698500"/>
                  </a:lnTo>
                  <a:lnTo>
                    <a:pt x="3698558" y="698500"/>
                  </a:lnTo>
                  <a:lnTo>
                    <a:pt x="3695312" y="685800"/>
                  </a:lnTo>
                  <a:close/>
                </a:path>
                <a:path w="5775325" h="5537200">
                  <a:moveTo>
                    <a:pt x="3692412" y="673100"/>
                  </a:moveTo>
                  <a:lnTo>
                    <a:pt x="1604673" y="673100"/>
                  </a:lnTo>
                  <a:lnTo>
                    <a:pt x="1603281" y="685800"/>
                  </a:lnTo>
                  <a:lnTo>
                    <a:pt x="3695660" y="685800"/>
                  </a:lnTo>
                  <a:lnTo>
                    <a:pt x="3692412" y="673100"/>
                  </a:lnTo>
                  <a:close/>
                </a:path>
                <a:path w="5775325" h="5537200">
                  <a:moveTo>
                    <a:pt x="3686499" y="660400"/>
                  </a:moveTo>
                  <a:lnTo>
                    <a:pt x="1609080" y="660400"/>
                  </a:lnTo>
                  <a:lnTo>
                    <a:pt x="1607573" y="673100"/>
                  </a:lnTo>
                  <a:lnTo>
                    <a:pt x="3688122" y="673100"/>
                  </a:lnTo>
                  <a:lnTo>
                    <a:pt x="3686499" y="660400"/>
                  </a:lnTo>
                  <a:close/>
                </a:path>
                <a:path w="5775325" h="5537200">
                  <a:moveTo>
                    <a:pt x="3681861" y="647700"/>
                  </a:moveTo>
                  <a:lnTo>
                    <a:pt x="1612443" y="647700"/>
                  </a:lnTo>
                  <a:lnTo>
                    <a:pt x="1610936" y="660400"/>
                  </a:lnTo>
                  <a:lnTo>
                    <a:pt x="3683484" y="660400"/>
                  </a:lnTo>
                  <a:lnTo>
                    <a:pt x="3681861" y="647700"/>
                  </a:lnTo>
                  <a:close/>
                </a:path>
                <a:path w="5775325" h="5537200">
                  <a:moveTo>
                    <a:pt x="3677454" y="635000"/>
                  </a:moveTo>
                  <a:lnTo>
                    <a:pt x="1618937" y="635000"/>
                  </a:lnTo>
                  <a:lnTo>
                    <a:pt x="1617312" y="647700"/>
                  </a:lnTo>
                  <a:lnTo>
                    <a:pt x="3676875" y="647700"/>
                  </a:lnTo>
                  <a:lnTo>
                    <a:pt x="3677454" y="635000"/>
                  </a:lnTo>
                  <a:close/>
                </a:path>
                <a:path w="5775325" h="5537200">
                  <a:moveTo>
                    <a:pt x="3665628" y="622300"/>
                  </a:moveTo>
                  <a:lnTo>
                    <a:pt x="1627401" y="622300"/>
                  </a:lnTo>
                  <a:lnTo>
                    <a:pt x="1624038" y="635000"/>
                  </a:lnTo>
                  <a:lnTo>
                    <a:pt x="3667484" y="635000"/>
                  </a:lnTo>
                  <a:lnTo>
                    <a:pt x="3665628" y="622300"/>
                  </a:lnTo>
                  <a:close/>
                </a:path>
                <a:path w="5775325" h="5537200">
                  <a:moveTo>
                    <a:pt x="3658787" y="609600"/>
                  </a:moveTo>
                  <a:lnTo>
                    <a:pt x="1630184" y="609600"/>
                  </a:lnTo>
                  <a:lnTo>
                    <a:pt x="1630647" y="622300"/>
                  </a:lnTo>
                  <a:lnTo>
                    <a:pt x="3662498" y="622300"/>
                  </a:lnTo>
                  <a:lnTo>
                    <a:pt x="3658787" y="609600"/>
                  </a:lnTo>
                  <a:close/>
                </a:path>
                <a:path w="5775325" h="5537200">
                  <a:moveTo>
                    <a:pt x="3652525" y="596900"/>
                  </a:moveTo>
                  <a:lnTo>
                    <a:pt x="1640967" y="596900"/>
                  </a:lnTo>
                  <a:lnTo>
                    <a:pt x="1639229" y="609600"/>
                  </a:lnTo>
                  <a:lnTo>
                    <a:pt x="3656236" y="609600"/>
                  </a:lnTo>
                  <a:lnTo>
                    <a:pt x="3652525" y="596900"/>
                  </a:lnTo>
                  <a:close/>
                </a:path>
                <a:path w="5775325" h="5537200">
                  <a:moveTo>
                    <a:pt x="3648119" y="584200"/>
                  </a:moveTo>
                  <a:lnTo>
                    <a:pt x="1642938" y="584200"/>
                  </a:lnTo>
                  <a:lnTo>
                    <a:pt x="1641200" y="596900"/>
                  </a:lnTo>
                  <a:lnTo>
                    <a:pt x="3647539" y="596900"/>
                  </a:lnTo>
                  <a:lnTo>
                    <a:pt x="3648119" y="584200"/>
                  </a:lnTo>
                  <a:close/>
                </a:path>
                <a:path w="5775325" h="5537200">
                  <a:moveTo>
                    <a:pt x="3643829" y="571500"/>
                  </a:moveTo>
                  <a:lnTo>
                    <a:pt x="1651287" y="571500"/>
                  </a:lnTo>
                  <a:lnTo>
                    <a:pt x="1649432" y="584200"/>
                  </a:lnTo>
                  <a:lnTo>
                    <a:pt x="3644293" y="584200"/>
                  </a:lnTo>
                  <a:lnTo>
                    <a:pt x="3643829" y="571500"/>
                  </a:lnTo>
                  <a:close/>
                </a:path>
                <a:path w="5775325" h="5537200">
                  <a:moveTo>
                    <a:pt x="3629218" y="558800"/>
                  </a:moveTo>
                  <a:lnTo>
                    <a:pt x="1656737" y="558800"/>
                  </a:lnTo>
                  <a:lnTo>
                    <a:pt x="1657549" y="571500"/>
                  </a:lnTo>
                  <a:lnTo>
                    <a:pt x="3633162" y="571500"/>
                  </a:lnTo>
                  <a:lnTo>
                    <a:pt x="3629218" y="558800"/>
                  </a:lnTo>
                  <a:close/>
                </a:path>
                <a:path w="5775325" h="5537200">
                  <a:moveTo>
                    <a:pt x="3625624" y="546100"/>
                  </a:moveTo>
                  <a:lnTo>
                    <a:pt x="1664042" y="546100"/>
                  </a:lnTo>
                  <a:lnTo>
                    <a:pt x="1660680" y="558800"/>
                  </a:lnTo>
                  <a:lnTo>
                    <a:pt x="3627711" y="558800"/>
                  </a:lnTo>
                  <a:lnTo>
                    <a:pt x="3625624" y="546100"/>
                  </a:lnTo>
                  <a:close/>
                </a:path>
                <a:path w="5775325" h="5537200">
                  <a:moveTo>
                    <a:pt x="3621334" y="533400"/>
                  </a:moveTo>
                  <a:lnTo>
                    <a:pt x="1674710" y="533400"/>
                  </a:lnTo>
                  <a:lnTo>
                    <a:pt x="1672623" y="546100"/>
                  </a:lnTo>
                  <a:lnTo>
                    <a:pt x="3625509" y="546100"/>
                  </a:lnTo>
                  <a:lnTo>
                    <a:pt x="3621334" y="533400"/>
                  </a:lnTo>
                  <a:close/>
                </a:path>
                <a:path w="5775325" h="5537200">
                  <a:moveTo>
                    <a:pt x="3612753" y="520700"/>
                  </a:moveTo>
                  <a:lnTo>
                    <a:pt x="1679000" y="520700"/>
                  </a:lnTo>
                  <a:lnTo>
                    <a:pt x="1674827" y="533400"/>
                  </a:lnTo>
                  <a:lnTo>
                    <a:pt x="3613797" y="533400"/>
                  </a:lnTo>
                  <a:lnTo>
                    <a:pt x="3612753" y="520700"/>
                  </a:lnTo>
                  <a:close/>
                </a:path>
                <a:path w="5775325" h="5537200">
                  <a:moveTo>
                    <a:pt x="3600579" y="508000"/>
                  </a:moveTo>
                  <a:lnTo>
                    <a:pt x="1686305" y="508000"/>
                  </a:lnTo>
                  <a:lnTo>
                    <a:pt x="1682132" y="520700"/>
                  </a:lnTo>
                  <a:lnTo>
                    <a:pt x="3602782" y="520700"/>
                  </a:lnTo>
                  <a:lnTo>
                    <a:pt x="3600579" y="508000"/>
                  </a:lnTo>
                  <a:close/>
                </a:path>
                <a:path w="5775325" h="5537200">
                  <a:moveTo>
                    <a:pt x="3592345" y="495300"/>
                  </a:moveTo>
                  <a:lnTo>
                    <a:pt x="1693495" y="495300"/>
                  </a:lnTo>
                  <a:lnTo>
                    <a:pt x="1693379" y="508000"/>
                  </a:lnTo>
                  <a:lnTo>
                    <a:pt x="3594549" y="508000"/>
                  </a:lnTo>
                  <a:lnTo>
                    <a:pt x="3592345" y="495300"/>
                  </a:lnTo>
                  <a:close/>
                </a:path>
                <a:path w="5775325" h="5537200">
                  <a:moveTo>
                    <a:pt x="3589099" y="482600"/>
                  </a:moveTo>
                  <a:lnTo>
                    <a:pt x="1707526" y="482600"/>
                  </a:lnTo>
                  <a:lnTo>
                    <a:pt x="1703120" y="495300"/>
                  </a:lnTo>
                  <a:lnTo>
                    <a:pt x="3593505" y="495300"/>
                  </a:lnTo>
                  <a:lnTo>
                    <a:pt x="3589099" y="482600"/>
                  </a:lnTo>
                  <a:close/>
                </a:path>
                <a:path w="5775325" h="5537200">
                  <a:moveTo>
                    <a:pt x="3572634" y="469900"/>
                  </a:moveTo>
                  <a:lnTo>
                    <a:pt x="1712279" y="469900"/>
                  </a:lnTo>
                  <a:lnTo>
                    <a:pt x="1709960" y="482600"/>
                  </a:lnTo>
                  <a:lnTo>
                    <a:pt x="3577272" y="482600"/>
                  </a:lnTo>
                  <a:lnTo>
                    <a:pt x="3572634" y="469900"/>
                  </a:lnTo>
                  <a:close/>
                </a:path>
                <a:path w="5775325" h="5537200">
                  <a:moveTo>
                    <a:pt x="3570431" y="457200"/>
                  </a:moveTo>
                  <a:lnTo>
                    <a:pt x="1721903" y="457200"/>
                  </a:lnTo>
                  <a:lnTo>
                    <a:pt x="1720048" y="469900"/>
                  </a:lnTo>
                  <a:lnTo>
                    <a:pt x="3572750" y="469900"/>
                  </a:lnTo>
                  <a:lnTo>
                    <a:pt x="3570431" y="457200"/>
                  </a:lnTo>
                  <a:close/>
                </a:path>
                <a:path w="5775325" h="5537200">
                  <a:moveTo>
                    <a:pt x="3557444" y="444500"/>
                  </a:moveTo>
                  <a:lnTo>
                    <a:pt x="1734427" y="444500"/>
                  </a:lnTo>
                  <a:lnTo>
                    <a:pt x="1729556" y="457200"/>
                  </a:lnTo>
                  <a:lnTo>
                    <a:pt x="3557096" y="457200"/>
                  </a:lnTo>
                  <a:lnTo>
                    <a:pt x="3557444" y="444500"/>
                  </a:lnTo>
                  <a:close/>
                </a:path>
                <a:path w="5775325" h="5537200">
                  <a:moveTo>
                    <a:pt x="3543994" y="431800"/>
                  </a:moveTo>
                  <a:lnTo>
                    <a:pt x="1741384" y="431800"/>
                  </a:lnTo>
                  <a:lnTo>
                    <a:pt x="1736513" y="444500"/>
                  </a:lnTo>
                  <a:lnTo>
                    <a:pt x="3548864" y="444500"/>
                  </a:lnTo>
                  <a:lnTo>
                    <a:pt x="3543994" y="431800"/>
                  </a:lnTo>
                  <a:close/>
                </a:path>
                <a:path w="5775325" h="5537200">
                  <a:moveTo>
                    <a:pt x="3537152" y="419100"/>
                  </a:moveTo>
                  <a:lnTo>
                    <a:pt x="1758661" y="419100"/>
                  </a:lnTo>
                  <a:lnTo>
                    <a:pt x="1753559" y="431800"/>
                  </a:lnTo>
                  <a:lnTo>
                    <a:pt x="3542023" y="431800"/>
                  </a:lnTo>
                  <a:lnTo>
                    <a:pt x="3537152" y="419100"/>
                  </a:lnTo>
                  <a:close/>
                </a:path>
                <a:path w="5775325" h="5537200">
                  <a:moveTo>
                    <a:pt x="3523586" y="406400"/>
                  </a:moveTo>
                  <a:lnTo>
                    <a:pt x="1761908" y="406400"/>
                  </a:lnTo>
                  <a:lnTo>
                    <a:pt x="1759357" y="419100"/>
                  </a:lnTo>
                  <a:lnTo>
                    <a:pt x="3531007" y="419100"/>
                  </a:lnTo>
                  <a:lnTo>
                    <a:pt x="3523586" y="406400"/>
                  </a:lnTo>
                  <a:close/>
                </a:path>
                <a:path w="5775325" h="5537200">
                  <a:moveTo>
                    <a:pt x="3521731" y="393700"/>
                  </a:moveTo>
                  <a:lnTo>
                    <a:pt x="1775822" y="393700"/>
                  </a:lnTo>
                  <a:lnTo>
                    <a:pt x="1773503" y="406400"/>
                  </a:lnTo>
                  <a:lnTo>
                    <a:pt x="3521035" y="406400"/>
                  </a:lnTo>
                  <a:lnTo>
                    <a:pt x="3521731" y="393700"/>
                  </a:lnTo>
                  <a:close/>
                </a:path>
                <a:path w="5775325" h="5537200">
                  <a:moveTo>
                    <a:pt x="3507352" y="381000"/>
                  </a:moveTo>
                  <a:lnTo>
                    <a:pt x="1791707" y="381000"/>
                  </a:lnTo>
                  <a:lnTo>
                    <a:pt x="1788925" y="393700"/>
                  </a:lnTo>
                  <a:lnTo>
                    <a:pt x="3512455" y="393700"/>
                  </a:lnTo>
                  <a:lnTo>
                    <a:pt x="3507352" y="381000"/>
                  </a:lnTo>
                  <a:close/>
                </a:path>
                <a:path w="5775325" h="5537200">
                  <a:moveTo>
                    <a:pt x="3498076" y="368300"/>
                  </a:moveTo>
                  <a:lnTo>
                    <a:pt x="1800172" y="368300"/>
                  </a:lnTo>
                  <a:lnTo>
                    <a:pt x="1798549" y="381000"/>
                  </a:lnTo>
                  <a:lnTo>
                    <a:pt x="3497845" y="381000"/>
                  </a:lnTo>
                  <a:lnTo>
                    <a:pt x="3498076" y="368300"/>
                  </a:lnTo>
                  <a:close/>
                </a:path>
                <a:path w="5775325" h="5537200">
                  <a:moveTo>
                    <a:pt x="3483581" y="355600"/>
                  </a:moveTo>
                  <a:lnTo>
                    <a:pt x="1813738" y="355600"/>
                  </a:lnTo>
                  <a:lnTo>
                    <a:pt x="1807941" y="368300"/>
                  </a:lnTo>
                  <a:lnTo>
                    <a:pt x="3489032" y="368300"/>
                  </a:lnTo>
                  <a:lnTo>
                    <a:pt x="3483581" y="355600"/>
                  </a:lnTo>
                  <a:close/>
                </a:path>
                <a:path w="5775325" h="5537200">
                  <a:moveTo>
                    <a:pt x="3473842" y="342900"/>
                  </a:moveTo>
                  <a:lnTo>
                    <a:pt x="1830900" y="342900"/>
                  </a:lnTo>
                  <a:lnTo>
                    <a:pt x="1828002" y="355600"/>
                  </a:lnTo>
                  <a:lnTo>
                    <a:pt x="3475349" y="355600"/>
                  </a:lnTo>
                  <a:lnTo>
                    <a:pt x="3473842" y="342900"/>
                  </a:lnTo>
                  <a:close/>
                </a:path>
                <a:path w="5775325" h="5537200">
                  <a:moveTo>
                    <a:pt x="3458189" y="330200"/>
                  </a:moveTo>
                  <a:lnTo>
                    <a:pt x="1846206" y="330200"/>
                  </a:lnTo>
                  <a:lnTo>
                    <a:pt x="1843308" y="342900"/>
                  </a:lnTo>
                  <a:lnTo>
                    <a:pt x="3463754" y="342900"/>
                  </a:lnTo>
                  <a:lnTo>
                    <a:pt x="3458189" y="330200"/>
                  </a:lnTo>
                  <a:close/>
                </a:path>
                <a:path w="5775325" h="5537200">
                  <a:moveTo>
                    <a:pt x="3446825" y="317500"/>
                  </a:moveTo>
                  <a:lnTo>
                    <a:pt x="1861975" y="317500"/>
                  </a:lnTo>
                  <a:lnTo>
                    <a:pt x="1855714" y="330200"/>
                  </a:lnTo>
                  <a:lnTo>
                    <a:pt x="3449028" y="330200"/>
                  </a:lnTo>
                  <a:lnTo>
                    <a:pt x="3446825" y="317500"/>
                  </a:lnTo>
                  <a:close/>
                </a:path>
                <a:path w="5775325" h="5537200">
                  <a:moveTo>
                    <a:pt x="3434301" y="304800"/>
                  </a:moveTo>
                  <a:lnTo>
                    <a:pt x="1879716" y="304800"/>
                  </a:lnTo>
                  <a:lnTo>
                    <a:pt x="1873222" y="317500"/>
                  </a:lnTo>
                  <a:lnTo>
                    <a:pt x="3440099" y="317500"/>
                  </a:lnTo>
                  <a:lnTo>
                    <a:pt x="3434301" y="304800"/>
                  </a:lnTo>
                  <a:close/>
                </a:path>
                <a:path w="5775325" h="5537200">
                  <a:moveTo>
                    <a:pt x="3423633" y="292100"/>
                  </a:moveTo>
                  <a:lnTo>
                    <a:pt x="1888181" y="292100"/>
                  </a:lnTo>
                  <a:lnTo>
                    <a:pt x="1884934" y="304800"/>
                  </a:lnTo>
                  <a:lnTo>
                    <a:pt x="3424446" y="304800"/>
                  </a:lnTo>
                  <a:lnTo>
                    <a:pt x="3423633" y="292100"/>
                  </a:lnTo>
                  <a:close/>
                </a:path>
                <a:path w="5775325" h="5537200">
                  <a:moveTo>
                    <a:pt x="3406821" y="279400"/>
                  </a:moveTo>
                  <a:lnTo>
                    <a:pt x="1911836" y="279400"/>
                  </a:lnTo>
                  <a:lnTo>
                    <a:pt x="1908705" y="292100"/>
                  </a:lnTo>
                  <a:lnTo>
                    <a:pt x="3412850" y="292100"/>
                  </a:lnTo>
                  <a:lnTo>
                    <a:pt x="3406821" y="279400"/>
                  </a:lnTo>
                  <a:close/>
                </a:path>
                <a:path w="5775325" h="5537200">
                  <a:moveTo>
                    <a:pt x="3388732" y="266700"/>
                  </a:moveTo>
                  <a:lnTo>
                    <a:pt x="1940708" y="266700"/>
                  </a:lnTo>
                  <a:lnTo>
                    <a:pt x="1933751" y="279400"/>
                  </a:lnTo>
                  <a:lnTo>
                    <a:pt x="3394761" y="279400"/>
                  </a:lnTo>
                  <a:lnTo>
                    <a:pt x="3388732" y="266700"/>
                  </a:lnTo>
                  <a:close/>
                </a:path>
                <a:path w="5775325" h="5537200">
                  <a:moveTo>
                    <a:pt x="3377832" y="254000"/>
                  </a:moveTo>
                  <a:lnTo>
                    <a:pt x="1952999" y="254000"/>
                  </a:lnTo>
                  <a:lnTo>
                    <a:pt x="1949288" y="266700"/>
                  </a:lnTo>
                  <a:lnTo>
                    <a:pt x="3378412" y="266700"/>
                  </a:lnTo>
                  <a:lnTo>
                    <a:pt x="3377832" y="254000"/>
                  </a:lnTo>
                  <a:close/>
                </a:path>
                <a:path w="5775325" h="5537200">
                  <a:moveTo>
                    <a:pt x="3360208" y="241300"/>
                  </a:moveTo>
                  <a:lnTo>
                    <a:pt x="1982450" y="241300"/>
                  </a:lnTo>
                  <a:lnTo>
                    <a:pt x="1975262" y="254000"/>
                  </a:lnTo>
                  <a:lnTo>
                    <a:pt x="3366469" y="254000"/>
                  </a:lnTo>
                  <a:lnTo>
                    <a:pt x="3360208" y="241300"/>
                  </a:lnTo>
                  <a:close/>
                </a:path>
                <a:path w="5775325" h="5537200">
                  <a:moveTo>
                    <a:pt x="3349423" y="228600"/>
                  </a:moveTo>
                  <a:lnTo>
                    <a:pt x="2015614" y="228600"/>
                  </a:lnTo>
                  <a:lnTo>
                    <a:pt x="2008193" y="241300"/>
                  </a:lnTo>
                  <a:lnTo>
                    <a:pt x="3350467" y="241300"/>
                  </a:lnTo>
                  <a:lnTo>
                    <a:pt x="3349423" y="228600"/>
                  </a:lnTo>
                  <a:close/>
                </a:path>
                <a:path w="5775325" h="5537200">
                  <a:moveTo>
                    <a:pt x="3330640" y="215900"/>
                  </a:moveTo>
                  <a:lnTo>
                    <a:pt x="2052718" y="215900"/>
                  </a:lnTo>
                  <a:lnTo>
                    <a:pt x="2049935" y="228600"/>
                  </a:lnTo>
                  <a:lnTo>
                    <a:pt x="3331683" y="228600"/>
                  </a:lnTo>
                  <a:lnTo>
                    <a:pt x="3330640" y="215900"/>
                  </a:lnTo>
                  <a:close/>
                </a:path>
                <a:path w="5775325" h="5537200">
                  <a:moveTo>
                    <a:pt x="3315217" y="203200"/>
                  </a:moveTo>
                  <a:lnTo>
                    <a:pt x="2118348" y="203200"/>
                  </a:lnTo>
                  <a:lnTo>
                    <a:pt x="2116260" y="215900"/>
                  </a:lnTo>
                  <a:lnTo>
                    <a:pt x="3318349" y="215900"/>
                  </a:lnTo>
                  <a:lnTo>
                    <a:pt x="3315217" y="203200"/>
                  </a:lnTo>
                  <a:close/>
                </a:path>
                <a:path w="5775325" h="5537200">
                  <a:moveTo>
                    <a:pt x="3290520" y="190500"/>
                  </a:moveTo>
                  <a:lnTo>
                    <a:pt x="2121246" y="190500"/>
                  </a:lnTo>
                  <a:lnTo>
                    <a:pt x="2116840" y="203200"/>
                  </a:lnTo>
                  <a:lnTo>
                    <a:pt x="3292839" y="203200"/>
                  </a:lnTo>
                  <a:lnTo>
                    <a:pt x="3290520" y="190500"/>
                  </a:lnTo>
                  <a:close/>
                </a:path>
                <a:path w="5775325" h="5537200">
                  <a:moveTo>
                    <a:pt x="3274171" y="177800"/>
                  </a:moveTo>
                  <a:lnTo>
                    <a:pt x="2132029" y="177800"/>
                  </a:lnTo>
                  <a:lnTo>
                    <a:pt x="2131450" y="190500"/>
                  </a:lnTo>
                  <a:lnTo>
                    <a:pt x="3280896" y="190500"/>
                  </a:lnTo>
                  <a:lnTo>
                    <a:pt x="3274171" y="177800"/>
                  </a:lnTo>
                  <a:close/>
                </a:path>
                <a:path w="5775325" h="5537200">
                  <a:moveTo>
                    <a:pt x="3253762" y="165100"/>
                  </a:moveTo>
                  <a:lnTo>
                    <a:pt x="2143741" y="165100"/>
                  </a:lnTo>
                  <a:lnTo>
                    <a:pt x="2138638" y="177800"/>
                  </a:lnTo>
                  <a:lnTo>
                    <a:pt x="3257242" y="177800"/>
                  </a:lnTo>
                  <a:lnTo>
                    <a:pt x="3253762" y="165100"/>
                  </a:lnTo>
                  <a:close/>
                </a:path>
                <a:path w="5775325" h="5537200">
                  <a:moveTo>
                    <a:pt x="3232312" y="152400"/>
                  </a:moveTo>
                  <a:lnTo>
                    <a:pt x="2152554" y="152400"/>
                  </a:lnTo>
                  <a:lnTo>
                    <a:pt x="2147220" y="165100"/>
                  </a:lnTo>
                  <a:lnTo>
                    <a:pt x="3239269" y="165100"/>
                  </a:lnTo>
                  <a:lnTo>
                    <a:pt x="3232312" y="152400"/>
                  </a:lnTo>
                  <a:close/>
                </a:path>
                <a:path w="5775325" h="5537200">
                  <a:moveTo>
                    <a:pt x="3212135" y="139700"/>
                  </a:moveTo>
                  <a:lnTo>
                    <a:pt x="2162293" y="139700"/>
                  </a:lnTo>
                  <a:lnTo>
                    <a:pt x="2162873" y="152400"/>
                  </a:lnTo>
                  <a:lnTo>
                    <a:pt x="3215498" y="152400"/>
                  </a:lnTo>
                  <a:lnTo>
                    <a:pt x="3212135" y="139700"/>
                  </a:lnTo>
                  <a:close/>
                </a:path>
                <a:path w="5775325" h="5537200">
                  <a:moveTo>
                    <a:pt x="3192539" y="127000"/>
                  </a:moveTo>
                  <a:lnTo>
                    <a:pt x="2182817" y="127000"/>
                  </a:lnTo>
                  <a:lnTo>
                    <a:pt x="2179454" y="139700"/>
                  </a:lnTo>
                  <a:lnTo>
                    <a:pt x="3196133" y="139700"/>
                  </a:lnTo>
                  <a:lnTo>
                    <a:pt x="3192539" y="127000"/>
                  </a:lnTo>
                  <a:close/>
                </a:path>
                <a:path w="5775325" h="5537200">
                  <a:moveTo>
                    <a:pt x="3171320" y="114300"/>
                  </a:moveTo>
                  <a:lnTo>
                    <a:pt x="2197311" y="114300"/>
                  </a:lnTo>
                  <a:lnTo>
                    <a:pt x="2191050" y="127000"/>
                  </a:lnTo>
                  <a:lnTo>
                    <a:pt x="3178509" y="127000"/>
                  </a:lnTo>
                  <a:lnTo>
                    <a:pt x="3171320" y="114300"/>
                  </a:lnTo>
                  <a:close/>
                </a:path>
                <a:path w="5775325" h="5537200">
                  <a:moveTo>
                    <a:pt x="3142679" y="101600"/>
                  </a:moveTo>
                  <a:lnTo>
                    <a:pt x="2216096" y="101600"/>
                  </a:lnTo>
                  <a:lnTo>
                    <a:pt x="2209602" y="114300"/>
                  </a:lnTo>
                  <a:lnTo>
                    <a:pt x="3146274" y="114300"/>
                  </a:lnTo>
                  <a:lnTo>
                    <a:pt x="3142679" y="101600"/>
                  </a:lnTo>
                  <a:close/>
                </a:path>
                <a:path w="5775325" h="5537200">
                  <a:moveTo>
                    <a:pt x="3117402" y="88900"/>
                  </a:moveTo>
                  <a:lnTo>
                    <a:pt x="2228850" y="88900"/>
                  </a:lnTo>
                  <a:lnTo>
                    <a:pt x="2226647" y="101600"/>
                  </a:lnTo>
                  <a:lnTo>
                    <a:pt x="3124590" y="101600"/>
                  </a:lnTo>
                  <a:lnTo>
                    <a:pt x="3117402" y="88900"/>
                  </a:lnTo>
                  <a:close/>
                </a:path>
                <a:path w="5775325" h="5537200">
                  <a:moveTo>
                    <a:pt x="3084355" y="76200"/>
                  </a:moveTo>
                  <a:lnTo>
                    <a:pt x="2256795" y="76200"/>
                  </a:lnTo>
                  <a:lnTo>
                    <a:pt x="2249838" y="88900"/>
                  </a:lnTo>
                  <a:lnTo>
                    <a:pt x="3091776" y="88900"/>
                  </a:lnTo>
                  <a:lnTo>
                    <a:pt x="3084355" y="76200"/>
                  </a:lnTo>
                  <a:close/>
                </a:path>
                <a:path w="5775325" h="5537200">
                  <a:moveTo>
                    <a:pt x="3045509" y="63500"/>
                  </a:moveTo>
                  <a:lnTo>
                    <a:pt x="2273029" y="63500"/>
                  </a:lnTo>
                  <a:lnTo>
                    <a:pt x="2269550" y="76200"/>
                  </a:lnTo>
                  <a:lnTo>
                    <a:pt x="3048872" y="76200"/>
                  </a:lnTo>
                  <a:lnTo>
                    <a:pt x="3045509" y="63500"/>
                  </a:lnTo>
                  <a:close/>
                </a:path>
                <a:path w="5775325" h="5537200">
                  <a:moveTo>
                    <a:pt x="3003301" y="50800"/>
                  </a:moveTo>
                  <a:lnTo>
                    <a:pt x="2306887" y="50800"/>
                  </a:lnTo>
                  <a:lnTo>
                    <a:pt x="2303177" y="63500"/>
                  </a:lnTo>
                  <a:lnTo>
                    <a:pt x="3010954" y="63500"/>
                  </a:lnTo>
                  <a:lnTo>
                    <a:pt x="3003301" y="50800"/>
                  </a:lnTo>
                  <a:close/>
                </a:path>
                <a:path w="5775325" h="5537200">
                  <a:moveTo>
                    <a:pt x="2969791" y="38100"/>
                  </a:moveTo>
                  <a:lnTo>
                    <a:pt x="2344224" y="38100"/>
                  </a:lnTo>
                  <a:lnTo>
                    <a:pt x="2340514" y="50800"/>
                  </a:lnTo>
                  <a:lnTo>
                    <a:pt x="2977444" y="50800"/>
                  </a:lnTo>
                  <a:lnTo>
                    <a:pt x="2969791" y="38100"/>
                  </a:lnTo>
                  <a:close/>
                </a:path>
                <a:path w="5775325" h="5537200">
                  <a:moveTo>
                    <a:pt x="2982082" y="38100"/>
                  </a:moveTo>
                  <a:lnTo>
                    <a:pt x="2977444" y="50800"/>
                  </a:lnTo>
                  <a:lnTo>
                    <a:pt x="2989735" y="50800"/>
                  </a:lnTo>
                  <a:lnTo>
                    <a:pt x="2982082" y="38100"/>
                  </a:lnTo>
                  <a:close/>
                </a:path>
                <a:path w="5775325" h="5537200">
                  <a:moveTo>
                    <a:pt x="2931643" y="25400"/>
                  </a:moveTo>
                  <a:lnTo>
                    <a:pt x="2389330" y="25400"/>
                  </a:lnTo>
                  <a:lnTo>
                    <a:pt x="2381677" y="38100"/>
                  </a:lnTo>
                  <a:lnTo>
                    <a:pt x="2935353" y="38100"/>
                  </a:lnTo>
                  <a:lnTo>
                    <a:pt x="2931643" y="25400"/>
                  </a:lnTo>
                  <a:close/>
                </a:path>
                <a:path w="5775325" h="5537200">
                  <a:moveTo>
                    <a:pt x="2873318" y="12700"/>
                  </a:moveTo>
                  <a:lnTo>
                    <a:pt x="2419129" y="12700"/>
                  </a:lnTo>
                  <a:lnTo>
                    <a:pt x="2415303" y="25400"/>
                  </a:lnTo>
                  <a:lnTo>
                    <a:pt x="2876449" y="25400"/>
                  </a:lnTo>
                  <a:lnTo>
                    <a:pt x="2873318" y="12700"/>
                  </a:lnTo>
                  <a:close/>
                </a:path>
                <a:path w="5775325" h="5537200">
                  <a:moveTo>
                    <a:pt x="2504936" y="0"/>
                  </a:moveTo>
                  <a:lnTo>
                    <a:pt x="2497050" y="0"/>
                  </a:lnTo>
                  <a:lnTo>
                    <a:pt x="2493804" y="12700"/>
                  </a:lnTo>
                  <a:lnTo>
                    <a:pt x="2509457" y="12700"/>
                  </a:lnTo>
                  <a:lnTo>
                    <a:pt x="2504936" y="0"/>
                  </a:lnTo>
                  <a:close/>
                </a:path>
                <a:path w="5775325" h="5537200">
                  <a:moveTo>
                    <a:pt x="2802587" y="0"/>
                  </a:moveTo>
                  <a:lnTo>
                    <a:pt x="2517227" y="0"/>
                  </a:lnTo>
                  <a:lnTo>
                    <a:pt x="2509457" y="12700"/>
                  </a:lnTo>
                  <a:lnTo>
                    <a:pt x="2805833" y="12700"/>
                  </a:lnTo>
                  <a:lnTo>
                    <a:pt x="2802587" y="0"/>
                  </a:lnTo>
                  <a:close/>
                </a:path>
              </a:pathLst>
            </a:custGeom>
            <a:solidFill>
              <a:srgbClr val="2E2C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95011" y="7046163"/>
              <a:ext cx="3798570" cy="3238500"/>
            </a:xfrm>
            <a:custGeom>
              <a:avLst/>
              <a:gdLst/>
              <a:ahLst/>
              <a:cxnLst/>
              <a:rect l="l" t="t" r="r" b="b"/>
              <a:pathLst>
                <a:path w="3798570" h="3238500">
                  <a:moveTo>
                    <a:pt x="3321015" y="3225799"/>
                  </a:moveTo>
                  <a:lnTo>
                    <a:pt x="382068" y="3225799"/>
                  </a:lnTo>
                  <a:lnTo>
                    <a:pt x="381720" y="3238499"/>
                  </a:lnTo>
                  <a:lnTo>
                    <a:pt x="3319275" y="3238499"/>
                  </a:lnTo>
                  <a:lnTo>
                    <a:pt x="3321015" y="3225799"/>
                  </a:lnTo>
                  <a:close/>
                </a:path>
                <a:path w="3798570" h="3238500">
                  <a:moveTo>
                    <a:pt x="3319159" y="3213099"/>
                  </a:moveTo>
                  <a:lnTo>
                    <a:pt x="388327" y="3213099"/>
                  </a:lnTo>
                  <a:lnTo>
                    <a:pt x="387979" y="3225799"/>
                  </a:lnTo>
                  <a:lnTo>
                    <a:pt x="3321130" y="3225799"/>
                  </a:lnTo>
                  <a:lnTo>
                    <a:pt x="3319159" y="3213099"/>
                  </a:lnTo>
                  <a:close/>
                </a:path>
                <a:path w="3798570" h="3238500">
                  <a:moveTo>
                    <a:pt x="2565812" y="3187699"/>
                  </a:moveTo>
                  <a:lnTo>
                    <a:pt x="389138" y="3187699"/>
                  </a:lnTo>
                  <a:lnTo>
                    <a:pt x="388675" y="3213099"/>
                  </a:lnTo>
                  <a:lnTo>
                    <a:pt x="3319392" y="3213099"/>
                  </a:lnTo>
                  <a:lnTo>
                    <a:pt x="3319044" y="3200399"/>
                  </a:lnTo>
                  <a:lnTo>
                    <a:pt x="2565812" y="3200399"/>
                  </a:lnTo>
                  <a:lnTo>
                    <a:pt x="2565812" y="3187699"/>
                  </a:lnTo>
                  <a:close/>
                </a:path>
                <a:path w="3798570" h="3238500">
                  <a:moveTo>
                    <a:pt x="3321711" y="3187699"/>
                  </a:moveTo>
                  <a:lnTo>
                    <a:pt x="2588886" y="3187699"/>
                  </a:lnTo>
                  <a:lnTo>
                    <a:pt x="2588886" y="3200399"/>
                  </a:lnTo>
                  <a:lnTo>
                    <a:pt x="3321711" y="3200399"/>
                  </a:lnTo>
                  <a:lnTo>
                    <a:pt x="3321711" y="3187699"/>
                  </a:lnTo>
                  <a:close/>
                </a:path>
                <a:path w="3798570" h="3238500">
                  <a:moveTo>
                    <a:pt x="2563260" y="3174999"/>
                  </a:moveTo>
                  <a:lnTo>
                    <a:pt x="389950" y="3174999"/>
                  </a:lnTo>
                  <a:lnTo>
                    <a:pt x="389254" y="3187699"/>
                  </a:lnTo>
                  <a:lnTo>
                    <a:pt x="2563260" y="3187699"/>
                  </a:lnTo>
                  <a:lnTo>
                    <a:pt x="2563260" y="3174999"/>
                  </a:lnTo>
                  <a:close/>
                </a:path>
                <a:path w="3798570" h="3238500">
                  <a:moveTo>
                    <a:pt x="3319044" y="3174999"/>
                  </a:moveTo>
                  <a:lnTo>
                    <a:pt x="2586335" y="3174999"/>
                  </a:lnTo>
                  <a:lnTo>
                    <a:pt x="2586335" y="3187699"/>
                  </a:lnTo>
                  <a:lnTo>
                    <a:pt x="3319044" y="3187699"/>
                  </a:lnTo>
                  <a:lnTo>
                    <a:pt x="3319044" y="3174999"/>
                  </a:lnTo>
                  <a:close/>
                </a:path>
                <a:path w="3798570" h="3238500">
                  <a:moveTo>
                    <a:pt x="2564535" y="3162299"/>
                  </a:moveTo>
                  <a:lnTo>
                    <a:pt x="387747" y="3162299"/>
                  </a:lnTo>
                  <a:lnTo>
                    <a:pt x="387051" y="3174999"/>
                  </a:lnTo>
                  <a:lnTo>
                    <a:pt x="2564999" y="3174999"/>
                  </a:lnTo>
                  <a:lnTo>
                    <a:pt x="2564535" y="3162299"/>
                  </a:lnTo>
                  <a:close/>
                </a:path>
                <a:path w="3798570" h="3238500">
                  <a:moveTo>
                    <a:pt x="3320434" y="3162299"/>
                  </a:moveTo>
                  <a:lnTo>
                    <a:pt x="2588075" y="3162299"/>
                  </a:lnTo>
                  <a:lnTo>
                    <a:pt x="2588075" y="3174999"/>
                  </a:lnTo>
                  <a:lnTo>
                    <a:pt x="3320434" y="3174999"/>
                  </a:lnTo>
                  <a:lnTo>
                    <a:pt x="3320434" y="3162299"/>
                  </a:lnTo>
                  <a:close/>
                </a:path>
                <a:path w="3798570" h="3238500">
                  <a:moveTo>
                    <a:pt x="2562449" y="3149599"/>
                  </a:moveTo>
                  <a:lnTo>
                    <a:pt x="391225" y="3149599"/>
                  </a:lnTo>
                  <a:lnTo>
                    <a:pt x="390530" y="3162299"/>
                  </a:lnTo>
                  <a:lnTo>
                    <a:pt x="2562449" y="3162299"/>
                  </a:lnTo>
                  <a:lnTo>
                    <a:pt x="2562449" y="3149599"/>
                  </a:lnTo>
                  <a:close/>
                </a:path>
                <a:path w="3798570" h="3238500">
                  <a:moveTo>
                    <a:pt x="3319392" y="3124199"/>
                  </a:moveTo>
                  <a:lnTo>
                    <a:pt x="2589698" y="3124199"/>
                  </a:lnTo>
                  <a:lnTo>
                    <a:pt x="2589698" y="3136899"/>
                  </a:lnTo>
                  <a:lnTo>
                    <a:pt x="2589929" y="3149599"/>
                  </a:lnTo>
                  <a:lnTo>
                    <a:pt x="2586219" y="3162299"/>
                  </a:lnTo>
                  <a:lnTo>
                    <a:pt x="3321246" y="3162299"/>
                  </a:lnTo>
                  <a:lnTo>
                    <a:pt x="3321246" y="3149599"/>
                  </a:lnTo>
                  <a:lnTo>
                    <a:pt x="3317536" y="3149599"/>
                  </a:lnTo>
                  <a:lnTo>
                    <a:pt x="3317536" y="3136899"/>
                  </a:lnTo>
                  <a:lnTo>
                    <a:pt x="3319392" y="3136899"/>
                  </a:lnTo>
                  <a:lnTo>
                    <a:pt x="3319392" y="3124199"/>
                  </a:lnTo>
                  <a:close/>
                </a:path>
                <a:path w="3798570" h="3238500">
                  <a:moveTo>
                    <a:pt x="691312" y="3136899"/>
                  </a:moveTo>
                  <a:lnTo>
                    <a:pt x="388906" y="3136899"/>
                  </a:lnTo>
                  <a:lnTo>
                    <a:pt x="388210" y="3149599"/>
                  </a:lnTo>
                  <a:lnTo>
                    <a:pt x="694442" y="3149599"/>
                  </a:lnTo>
                  <a:lnTo>
                    <a:pt x="691312" y="3136899"/>
                  </a:lnTo>
                  <a:close/>
                </a:path>
                <a:path w="3798570" h="3238500">
                  <a:moveTo>
                    <a:pt x="706850" y="3136899"/>
                  </a:moveTo>
                  <a:lnTo>
                    <a:pt x="702327" y="3149599"/>
                  </a:lnTo>
                  <a:lnTo>
                    <a:pt x="714734" y="3149599"/>
                  </a:lnTo>
                  <a:lnTo>
                    <a:pt x="706850" y="3136899"/>
                  </a:lnTo>
                  <a:close/>
                </a:path>
                <a:path w="3798570" h="3238500">
                  <a:moveTo>
                    <a:pt x="964728" y="3136899"/>
                  </a:moveTo>
                  <a:lnTo>
                    <a:pt x="956728" y="3136899"/>
                  </a:lnTo>
                  <a:lnTo>
                    <a:pt x="952901" y="3149599"/>
                  </a:lnTo>
                  <a:lnTo>
                    <a:pt x="969018" y="3149599"/>
                  </a:lnTo>
                  <a:lnTo>
                    <a:pt x="964728" y="3136899"/>
                  </a:lnTo>
                  <a:close/>
                </a:path>
                <a:path w="3798570" h="3238500">
                  <a:moveTo>
                    <a:pt x="2566739" y="3136899"/>
                  </a:moveTo>
                  <a:lnTo>
                    <a:pt x="980614" y="3136899"/>
                  </a:lnTo>
                  <a:lnTo>
                    <a:pt x="977019" y="3149599"/>
                  </a:lnTo>
                  <a:lnTo>
                    <a:pt x="2566854" y="3149599"/>
                  </a:lnTo>
                  <a:lnTo>
                    <a:pt x="2566739" y="3136899"/>
                  </a:lnTo>
                  <a:close/>
                </a:path>
                <a:path w="3798570" h="3238500">
                  <a:moveTo>
                    <a:pt x="632640" y="3124199"/>
                  </a:moveTo>
                  <a:lnTo>
                    <a:pt x="389370" y="3124199"/>
                  </a:lnTo>
                  <a:lnTo>
                    <a:pt x="388674" y="3136899"/>
                  </a:lnTo>
                  <a:lnTo>
                    <a:pt x="636582" y="3136899"/>
                  </a:lnTo>
                  <a:lnTo>
                    <a:pt x="632640" y="3124199"/>
                  </a:lnTo>
                  <a:close/>
                </a:path>
                <a:path w="3798570" h="3238500">
                  <a:moveTo>
                    <a:pt x="2561985" y="3111499"/>
                  </a:moveTo>
                  <a:lnTo>
                    <a:pt x="1142021" y="3111499"/>
                  </a:lnTo>
                  <a:lnTo>
                    <a:pt x="1134252" y="3124199"/>
                  </a:lnTo>
                  <a:lnTo>
                    <a:pt x="1063289" y="3124199"/>
                  </a:lnTo>
                  <a:lnTo>
                    <a:pt x="1060158" y="3136899"/>
                  </a:lnTo>
                  <a:lnTo>
                    <a:pt x="2564420" y="3136899"/>
                  </a:lnTo>
                  <a:lnTo>
                    <a:pt x="2561868" y="3124199"/>
                  </a:lnTo>
                  <a:lnTo>
                    <a:pt x="2561985" y="3111499"/>
                  </a:lnTo>
                  <a:close/>
                </a:path>
                <a:path w="3798570" h="3238500">
                  <a:moveTo>
                    <a:pt x="599477" y="3111499"/>
                  </a:moveTo>
                  <a:lnTo>
                    <a:pt x="390761" y="3111499"/>
                  </a:lnTo>
                  <a:lnTo>
                    <a:pt x="390066" y="3124199"/>
                  </a:lnTo>
                  <a:lnTo>
                    <a:pt x="602956" y="3124199"/>
                  </a:lnTo>
                  <a:lnTo>
                    <a:pt x="599477" y="3111499"/>
                  </a:lnTo>
                  <a:close/>
                </a:path>
                <a:path w="3798570" h="3238500">
                  <a:moveTo>
                    <a:pt x="1129266" y="3111499"/>
                  </a:moveTo>
                  <a:lnTo>
                    <a:pt x="1121613" y="3111499"/>
                  </a:lnTo>
                  <a:lnTo>
                    <a:pt x="1118018" y="3124199"/>
                  </a:lnTo>
                  <a:lnTo>
                    <a:pt x="1134252" y="3124199"/>
                  </a:lnTo>
                  <a:lnTo>
                    <a:pt x="1129266" y="3111499"/>
                  </a:lnTo>
                  <a:close/>
                </a:path>
                <a:path w="3798570" h="3238500">
                  <a:moveTo>
                    <a:pt x="3318115" y="3111499"/>
                  </a:moveTo>
                  <a:lnTo>
                    <a:pt x="2585291" y="3111499"/>
                  </a:lnTo>
                  <a:lnTo>
                    <a:pt x="2584827" y="3124199"/>
                  </a:lnTo>
                  <a:lnTo>
                    <a:pt x="3318115" y="3124199"/>
                  </a:lnTo>
                  <a:lnTo>
                    <a:pt x="3318115" y="3111499"/>
                  </a:lnTo>
                  <a:close/>
                </a:path>
                <a:path w="3798570" h="3238500">
                  <a:moveTo>
                    <a:pt x="574315" y="3098799"/>
                  </a:moveTo>
                  <a:lnTo>
                    <a:pt x="388906" y="3098799"/>
                  </a:lnTo>
                  <a:lnTo>
                    <a:pt x="388210" y="3111499"/>
                  </a:lnTo>
                  <a:lnTo>
                    <a:pt x="577910" y="3111499"/>
                  </a:lnTo>
                  <a:lnTo>
                    <a:pt x="574315" y="3098799"/>
                  </a:lnTo>
                  <a:close/>
                </a:path>
                <a:path w="3798570" h="3238500">
                  <a:moveTo>
                    <a:pt x="2563724" y="3098799"/>
                  </a:moveTo>
                  <a:lnTo>
                    <a:pt x="1188055" y="3098799"/>
                  </a:lnTo>
                  <a:lnTo>
                    <a:pt x="1184228" y="3111499"/>
                  </a:lnTo>
                  <a:lnTo>
                    <a:pt x="2562564" y="3111499"/>
                  </a:lnTo>
                  <a:lnTo>
                    <a:pt x="2563724" y="3098799"/>
                  </a:lnTo>
                  <a:close/>
                </a:path>
                <a:path w="3798570" h="3238500">
                  <a:moveTo>
                    <a:pt x="3318348" y="3098799"/>
                  </a:moveTo>
                  <a:lnTo>
                    <a:pt x="2586914" y="3098799"/>
                  </a:lnTo>
                  <a:lnTo>
                    <a:pt x="2585756" y="3111499"/>
                  </a:lnTo>
                  <a:lnTo>
                    <a:pt x="3318348" y="3111499"/>
                  </a:lnTo>
                  <a:lnTo>
                    <a:pt x="3318348" y="3098799"/>
                  </a:lnTo>
                  <a:close/>
                </a:path>
                <a:path w="3798570" h="3238500">
                  <a:moveTo>
                    <a:pt x="536515" y="3086099"/>
                  </a:moveTo>
                  <a:lnTo>
                    <a:pt x="394704" y="3086099"/>
                  </a:lnTo>
                  <a:lnTo>
                    <a:pt x="394008" y="3098799"/>
                  </a:lnTo>
                  <a:lnTo>
                    <a:pt x="543471" y="3098799"/>
                  </a:lnTo>
                  <a:lnTo>
                    <a:pt x="536515" y="3086099"/>
                  </a:lnTo>
                  <a:close/>
                </a:path>
                <a:path w="3798570" h="3238500">
                  <a:moveTo>
                    <a:pt x="2564303" y="3086099"/>
                  </a:moveTo>
                  <a:lnTo>
                    <a:pt x="1225971" y="3086099"/>
                  </a:lnTo>
                  <a:lnTo>
                    <a:pt x="1223304" y="3098799"/>
                  </a:lnTo>
                  <a:lnTo>
                    <a:pt x="2564072" y="3098799"/>
                  </a:lnTo>
                  <a:lnTo>
                    <a:pt x="2564303" y="3086099"/>
                  </a:lnTo>
                  <a:close/>
                </a:path>
                <a:path w="3798570" h="3238500">
                  <a:moveTo>
                    <a:pt x="3320319" y="3086099"/>
                  </a:moveTo>
                  <a:lnTo>
                    <a:pt x="2587377" y="3086099"/>
                  </a:lnTo>
                  <a:lnTo>
                    <a:pt x="2587146" y="3098799"/>
                  </a:lnTo>
                  <a:lnTo>
                    <a:pt x="3320319" y="3098799"/>
                  </a:lnTo>
                  <a:lnTo>
                    <a:pt x="3320319" y="3086099"/>
                  </a:lnTo>
                  <a:close/>
                </a:path>
                <a:path w="3798570" h="3238500">
                  <a:moveTo>
                    <a:pt x="518078" y="3073399"/>
                  </a:moveTo>
                  <a:lnTo>
                    <a:pt x="394240" y="3073399"/>
                  </a:lnTo>
                  <a:lnTo>
                    <a:pt x="393544" y="3086099"/>
                  </a:lnTo>
                  <a:lnTo>
                    <a:pt x="524804" y="3086099"/>
                  </a:lnTo>
                  <a:lnTo>
                    <a:pt x="518078" y="3073399"/>
                  </a:lnTo>
                  <a:close/>
                </a:path>
                <a:path w="3798570" h="3238500">
                  <a:moveTo>
                    <a:pt x="2563143" y="3060699"/>
                  </a:moveTo>
                  <a:lnTo>
                    <a:pt x="1326387" y="3060699"/>
                  </a:lnTo>
                  <a:lnTo>
                    <a:pt x="1322560" y="3073399"/>
                  </a:lnTo>
                  <a:lnTo>
                    <a:pt x="1284295" y="3073399"/>
                  </a:lnTo>
                  <a:lnTo>
                    <a:pt x="1280932" y="3086099"/>
                  </a:lnTo>
                  <a:lnTo>
                    <a:pt x="2563491" y="3086099"/>
                  </a:lnTo>
                  <a:lnTo>
                    <a:pt x="2562912" y="3073399"/>
                  </a:lnTo>
                  <a:lnTo>
                    <a:pt x="2563143" y="3060699"/>
                  </a:lnTo>
                  <a:close/>
                </a:path>
                <a:path w="3798570" h="3238500">
                  <a:moveTo>
                    <a:pt x="3322870" y="3073399"/>
                  </a:moveTo>
                  <a:lnTo>
                    <a:pt x="2586335" y="3073399"/>
                  </a:lnTo>
                  <a:lnTo>
                    <a:pt x="2586798" y="3086099"/>
                  </a:lnTo>
                  <a:lnTo>
                    <a:pt x="3322870" y="3086099"/>
                  </a:lnTo>
                  <a:lnTo>
                    <a:pt x="3322870" y="3073399"/>
                  </a:lnTo>
                  <a:close/>
                </a:path>
                <a:path w="3798570" h="3238500">
                  <a:moveTo>
                    <a:pt x="501149" y="3060699"/>
                  </a:moveTo>
                  <a:lnTo>
                    <a:pt x="392269" y="3060699"/>
                  </a:lnTo>
                  <a:lnTo>
                    <a:pt x="391573" y="3073399"/>
                  </a:lnTo>
                  <a:lnTo>
                    <a:pt x="504396" y="3073399"/>
                  </a:lnTo>
                  <a:lnTo>
                    <a:pt x="501149" y="3060699"/>
                  </a:lnTo>
                  <a:close/>
                </a:path>
                <a:path w="3798570" h="3238500">
                  <a:moveTo>
                    <a:pt x="3318348" y="3047999"/>
                  </a:moveTo>
                  <a:lnTo>
                    <a:pt x="2586450" y="3047999"/>
                  </a:lnTo>
                  <a:lnTo>
                    <a:pt x="2586219" y="3060699"/>
                  </a:lnTo>
                  <a:lnTo>
                    <a:pt x="2585987" y="3060699"/>
                  </a:lnTo>
                  <a:lnTo>
                    <a:pt x="2585754" y="3073399"/>
                  </a:lnTo>
                  <a:lnTo>
                    <a:pt x="3320667" y="3073399"/>
                  </a:lnTo>
                  <a:lnTo>
                    <a:pt x="3318579" y="3060699"/>
                  </a:lnTo>
                  <a:lnTo>
                    <a:pt x="3318348" y="3047999"/>
                  </a:lnTo>
                  <a:close/>
                </a:path>
                <a:path w="3798570" h="3238500">
                  <a:moveTo>
                    <a:pt x="476683" y="3047999"/>
                  </a:moveTo>
                  <a:lnTo>
                    <a:pt x="391225" y="3047999"/>
                  </a:lnTo>
                  <a:lnTo>
                    <a:pt x="390529" y="3060699"/>
                  </a:lnTo>
                  <a:lnTo>
                    <a:pt x="479814" y="3060699"/>
                  </a:lnTo>
                  <a:lnTo>
                    <a:pt x="476683" y="3047999"/>
                  </a:lnTo>
                  <a:close/>
                </a:path>
                <a:path w="3798570" h="3238500">
                  <a:moveTo>
                    <a:pt x="2563607" y="3047999"/>
                  </a:moveTo>
                  <a:lnTo>
                    <a:pt x="1372304" y="3047999"/>
                  </a:lnTo>
                  <a:lnTo>
                    <a:pt x="1364651" y="3060699"/>
                  </a:lnTo>
                  <a:lnTo>
                    <a:pt x="2563376" y="3060699"/>
                  </a:lnTo>
                  <a:lnTo>
                    <a:pt x="2563607" y="3047999"/>
                  </a:lnTo>
                  <a:close/>
                </a:path>
                <a:path w="3798570" h="3238500">
                  <a:moveTo>
                    <a:pt x="470190" y="3035299"/>
                  </a:moveTo>
                  <a:lnTo>
                    <a:pt x="395863" y="3035299"/>
                  </a:lnTo>
                  <a:lnTo>
                    <a:pt x="395168" y="3047999"/>
                  </a:lnTo>
                  <a:lnTo>
                    <a:pt x="473320" y="3047999"/>
                  </a:lnTo>
                  <a:lnTo>
                    <a:pt x="470190" y="3035299"/>
                  </a:lnTo>
                  <a:close/>
                </a:path>
                <a:path w="3798570" h="3238500">
                  <a:moveTo>
                    <a:pt x="2564768" y="3035299"/>
                  </a:moveTo>
                  <a:lnTo>
                    <a:pt x="1422279" y="3035299"/>
                  </a:lnTo>
                  <a:lnTo>
                    <a:pt x="1419149" y="3047999"/>
                  </a:lnTo>
                  <a:lnTo>
                    <a:pt x="2564303" y="3047999"/>
                  </a:lnTo>
                  <a:lnTo>
                    <a:pt x="2564768" y="3035299"/>
                  </a:lnTo>
                  <a:close/>
                </a:path>
                <a:path w="3798570" h="3238500">
                  <a:moveTo>
                    <a:pt x="3318927" y="3009899"/>
                  </a:moveTo>
                  <a:lnTo>
                    <a:pt x="2585987" y="3009899"/>
                  </a:lnTo>
                  <a:lnTo>
                    <a:pt x="2587610" y="3022599"/>
                  </a:lnTo>
                  <a:lnTo>
                    <a:pt x="2589698" y="3022599"/>
                  </a:lnTo>
                  <a:lnTo>
                    <a:pt x="2589813" y="3035299"/>
                  </a:lnTo>
                  <a:lnTo>
                    <a:pt x="2587610" y="3035299"/>
                  </a:lnTo>
                  <a:lnTo>
                    <a:pt x="2586914" y="3047999"/>
                  </a:lnTo>
                  <a:lnTo>
                    <a:pt x="3318231" y="3047999"/>
                  </a:lnTo>
                  <a:lnTo>
                    <a:pt x="3317767" y="3035299"/>
                  </a:lnTo>
                  <a:lnTo>
                    <a:pt x="3317072" y="3022599"/>
                  </a:lnTo>
                  <a:lnTo>
                    <a:pt x="3318927" y="3009899"/>
                  </a:lnTo>
                  <a:close/>
                </a:path>
                <a:path w="3798570" h="3238500">
                  <a:moveTo>
                    <a:pt x="452101" y="3022599"/>
                  </a:moveTo>
                  <a:lnTo>
                    <a:pt x="395863" y="3022599"/>
                  </a:lnTo>
                  <a:lnTo>
                    <a:pt x="395168" y="3035299"/>
                  </a:lnTo>
                  <a:lnTo>
                    <a:pt x="457899" y="3035299"/>
                  </a:lnTo>
                  <a:lnTo>
                    <a:pt x="452101" y="3022599"/>
                  </a:lnTo>
                  <a:close/>
                </a:path>
                <a:path w="3798570" h="3238500">
                  <a:moveTo>
                    <a:pt x="2566622" y="3022599"/>
                  </a:moveTo>
                  <a:lnTo>
                    <a:pt x="1452079" y="3022599"/>
                  </a:lnTo>
                  <a:lnTo>
                    <a:pt x="1444426" y="3035299"/>
                  </a:lnTo>
                  <a:lnTo>
                    <a:pt x="2566391" y="3035299"/>
                  </a:lnTo>
                  <a:lnTo>
                    <a:pt x="2566622" y="3022599"/>
                  </a:lnTo>
                  <a:close/>
                </a:path>
                <a:path w="3798570" h="3238500">
                  <a:moveTo>
                    <a:pt x="441549" y="3009899"/>
                  </a:moveTo>
                  <a:lnTo>
                    <a:pt x="394008" y="3009899"/>
                  </a:lnTo>
                  <a:lnTo>
                    <a:pt x="393312" y="3022599"/>
                  </a:lnTo>
                  <a:lnTo>
                    <a:pt x="444680" y="3022599"/>
                  </a:lnTo>
                  <a:lnTo>
                    <a:pt x="441549" y="3009899"/>
                  </a:lnTo>
                  <a:close/>
                </a:path>
                <a:path w="3798570" h="3238500">
                  <a:moveTo>
                    <a:pt x="2562564" y="3009899"/>
                  </a:moveTo>
                  <a:lnTo>
                    <a:pt x="1494055" y="3009899"/>
                  </a:lnTo>
                  <a:lnTo>
                    <a:pt x="1490344" y="3022599"/>
                  </a:lnTo>
                  <a:lnTo>
                    <a:pt x="2562564" y="3022599"/>
                  </a:lnTo>
                  <a:lnTo>
                    <a:pt x="2562564" y="3009899"/>
                  </a:lnTo>
                  <a:close/>
                </a:path>
                <a:path w="3798570" h="3238500">
                  <a:moveTo>
                    <a:pt x="428446" y="2997199"/>
                  </a:moveTo>
                  <a:lnTo>
                    <a:pt x="399110" y="2997199"/>
                  </a:lnTo>
                  <a:lnTo>
                    <a:pt x="398414" y="3009899"/>
                  </a:lnTo>
                  <a:lnTo>
                    <a:pt x="433780" y="3009899"/>
                  </a:lnTo>
                  <a:lnTo>
                    <a:pt x="428446" y="2997199"/>
                  </a:lnTo>
                  <a:close/>
                </a:path>
                <a:path w="3798570" h="3238500">
                  <a:moveTo>
                    <a:pt x="2563260" y="2997199"/>
                  </a:moveTo>
                  <a:lnTo>
                    <a:pt x="1532203" y="2997199"/>
                  </a:lnTo>
                  <a:lnTo>
                    <a:pt x="1528492" y="3009899"/>
                  </a:lnTo>
                  <a:lnTo>
                    <a:pt x="2563260" y="3009899"/>
                  </a:lnTo>
                  <a:lnTo>
                    <a:pt x="2563260" y="2997199"/>
                  </a:lnTo>
                  <a:close/>
                </a:path>
                <a:path w="3798570" h="3238500">
                  <a:moveTo>
                    <a:pt x="3319392" y="2997199"/>
                  </a:moveTo>
                  <a:lnTo>
                    <a:pt x="2586219" y="2997199"/>
                  </a:lnTo>
                  <a:lnTo>
                    <a:pt x="2586335" y="3009899"/>
                  </a:lnTo>
                  <a:lnTo>
                    <a:pt x="3319392" y="3009899"/>
                  </a:lnTo>
                  <a:lnTo>
                    <a:pt x="3319392" y="2997199"/>
                  </a:lnTo>
                  <a:close/>
                </a:path>
                <a:path w="3798570" h="3238500">
                  <a:moveTo>
                    <a:pt x="403052" y="2971799"/>
                  </a:moveTo>
                  <a:lnTo>
                    <a:pt x="400154" y="2971799"/>
                  </a:lnTo>
                  <a:lnTo>
                    <a:pt x="399922" y="2984499"/>
                  </a:lnTo>
                  <a:lnTo>
                    <a:pt x="399226" y="2997199"/>
                  </a:lnTo>
                  <a:lnTo>
                    <a:pt x="419518" y="2997199"/>
                  </a:lnTo>
                  <a:lnTo>
                    <a:pt x="418127" y="2984499"/>
                  </a:lnTo>
                  <a:lnTo>
                    <a:pt x="407459" y="2984499"/>
                  </a:lnTo>
                  <a:lnTo>
                    <a:pt x="403052" y="2971799"/>
                  </a:lnTo>
                  <a:close/>
                </a:path>
                <a:path w="3798570" h="3238500">
                  <a:moveTo>
                    <a:pt x="2562795" y="2984499"/>
                  </a:moveTo>
                  <a:lnTo>
                    <a:pt x="1565017" y="2984499"/>
                  </a:lnTo>
                  <a:lnTo>
                    <a:pt x="1557597" y="2997199"/>
                  </a:lnTo>
                  <a:lnTo>
                    <a:pt x="2562912" y="2997199"/>
                  </a:lnTo>
                  <a:lnTo>
                    <a:pt x="2562795" y="2984499"/>
                  </a:lnTo>
                  <a:close/>
                </a:path>
                <a:path w="3798570" h="3238500">
                  <a:moveTo>
                    <a:pt x="3317652" y="2984499"/>
                  </a:moveTo>
                  <a:lnTo>
                    <a:pt x="2585871" y="2984499"/>
                  </a:lnTo>
                  <a:lnTo>
                    <a:pt x="2585871" y="2997199"/>
                  </a:lnTo>
                  <a:lnTo>
                    <a:pt x="3317652" y="2997199"/>
                  </a:lnTo>
                  <a:lnTo>
                    <a:pt x="3317652" y="2984499"/>
                  </a:lnTo>
                  <a:close/>
                </a:path>
                <a:path w="3798570" h="3238500">
                  <a:moveTo>
                    <a:pt x="2565347" y="2971799"/>
                  </a:moveTo>
                  <a:lnTo>
                    <a:pt x="1598992" y="2971799"/>
                  </a:lnTo>
                  <a:lnTo>
                    <a:pt x="1591572" y="2984499"/>
                  </a:lnTo>
                  <a:lnTo>
                    <a:pt x="2565695" y="2984499"/>
                  </a:lnTo>
                  <a:lnTo>
                    <a:pt x="2565347" y="2971799"/>
                  </a:lnTo>
                  <a:close/>
                </a:path>
                <a:path w="3798570" h="3238500">
                  <a:moveTo>
                    <a:pt x="3318696" y="2971799"/>
                  </a:moveTo>
                  <a:lnTo>
                    <a:pt x="2588654" y="2971799"/>
                  </a:lnTo>
                  <a:lnTo>
                    <a:pt x="2588654" y="2984499"/>
                  </a:lnTo>
                  <a:lnTo>
                    <a:pt x="3318811" y="2984499"/>
                  </a:lnTo>
                  <a:lnTo>
                    <a:pt x="3318696" y="2971799"/>
                  </a:lnTo>
                  <a:close/>
                </a:path>
                <a:path w="3798570" h="3238500">
                  <a:moveTo>
                    <a:pt x="2562449" y="2959099"/>
                  </a:moveTo>
                  <a:lnTo>
                    <a:pt x="1643171" y="2959099"/>
                  </a:lnTo>
                  <a:lnTo>
                    <a:pt x="1624617" y="2971799"/>
                  </a:lnTo>
                  <a:lnTo>
                    <a:pt x="2562564" y="2971799"/>
                  </a:lnTo>
                  <a:lnTo>
                    <a:pt x="2562449" y="2959099"/>
                  </a:lnTo>
                  <a:close/>
                </a:path>
                <a:path w="3798570" h="3238500">
                  <a:moveTo>
                    <a:pt x="3320434" y="2959099"/>
                  </a:moveTo>
                  <a:lnTo>
                    <a:pt x="2585408" y="2959099"/>
                  </a:lnTo>
                  <a:lnTo>
                    <a:pt x="2585408" y="2971799"/>
                  </a:lnTo>
                  <a:lnTo>
                    <a:pt x="3320551" y="2971799"/>
                  </a:lnTo>
                  <a:lnTo>
                    <a:pt x="3320434" y="2959099"/>
                  </a:lnTo>
                  <a:close/>
                </a:path>
                <a:path w="3798570" h="3238500">
                  <a:moveTo>
                    <a:pt x="2563143" y="2933699"/>
                  </a:moveTo>
                  <a:lnTo>
                    <a:pt x="1703698" y="2933699"/>
                  </a:lnTo>
                  <a:lnTo>
                    <a:pt x="1692566" y="2946399"/>
                  </a:lnTo>
                  <a:lnTo>
                    <a:pt x="1665434" y="2946399"/>
                  </a:lnTo>
                  <a:lnTo>
                    <a:pt x="1658012" y="2959099"/>
                  </a:lnTo>
                  <a:lnTo>
                    <a:pt x="2563376" y="2959099"/>
                  </a:lnTo>
                  <a:lnTo>
                    <a:pt x="2563143" y="2946399"/>
                  </a:lnTo>
                  <a:lnTo>
                    <a:pt x="2563143" y="2933699"/>
                  </a:lnTo>
                  <a:close/>
                </a:path>
                <a:path w="3798570" h="3238500">
                  <a:moveTo>
                    <a:pt x="3317767" y="2946399"/>
                  </a:moveTo>
                  <a:lnTo>
                    <a:pt x="2586104" y="2946399"/>
                  </a:lnTo>
                  <a:lnTo>
                    <a:pt x="2586335" y="2959099"/>
                  </a:lnTo>
                  <a:lnTo>
                    <a:pt x="3318000" y="2959099"/>
                  </a:lnTo>
                  <a:lnTo>
                    <a:pt x="3317767" y="2946399"/>
                  </a:lnTo>
                  <a:close/>
                </a:path>
                <a:path w="3798570" h="3238500">
                  <a:moveTo>
                    <a:pt x="3316956" y="2920999"/>
                  </a:moveTo>
                  <a:lnTo>
                    <a:pt x="2588306" y="2920999"/>
                  </a:lnTo>
                  <a:lnTo>
                    <a:pt x="2588771" y="2933699"/>
                  </a:lnTo>
                  <a:lnTo>
                    <a:pt x="2586798" y="2946399"/>
                  </a:lnTo>
                  <a:lnTo>
                    <a:pt x="3319159" y="2946399"/>
                  </a:lnTo>
                  <a:lnTo>
                    <a:pt x="3318927" y="2933699"/>
                  </a:lnTo>
                  <a:lnTo>
                    <a:pt x="3317188" y="2933699"/>
                  </a:lnTo>
                  <a:lnTo>
                    <a:pt x="3316956" y="2920999"/>
                  </a:lnTo>
                  <a:close/>
                </a:path>
                <a:path w="3798570" h="3238500">
                  <a:moveTo>
                    <a:pt x="2565464" y="2920999"/>
                  </a:moveTo>
                  <a:lnTo>
                    <a:pt x="1724453" y="2920999"/>
                  </a:lnTo>
                  <a:lnTo>
                    <a:pt x="1721902" y="2933699"/>
                  </a:lnTo>
                  <a:lnTo>
                    <a:pt x="2565579" y="2933699"/>
                  </a:lnTo>
                  <a:lnTo>
                    <a:pt x="2565464" y="2920999"/>
                  </a:lnTo>
                  <a:close/>
                </a:path>
                <a:path w="3798570" h="3238500">
                  <a:moveTo>
                    <a:pt x="2564768" y="2908299"/>
                  </a:moveTo>
                  <a:lnTo>
                    <a:pt x="1757731" y="2908299"/>
                  </a:lnTo>
                  <a:lnTo>
                    <a:pt x="1754252" y="2920999"/>
                  </a:lnTo>
                  <a:lnTo>
                    <a:pt x="2564999" y="2920999"/>
                  </a:lnTo>
                  <a:lnTo>
                    <a:pt x="2564768" y="2908299"/>
                  </a:lnTo>
                  <a:close/>
                </a:path>
                <a:path w="3798570" h="3238500">
                  <a:moveTo>
                    <a:pt x="3319159" y="2908299"/>
                  </a:moveTo>
                  <a:lnTo>
                    <a:pt x="2587842" y="2908299"/>
                  </a:lnTo>
                  <a:lnTo>
                    <a:pt x="2587958" y="2920999"/>
                  </a:lnTo>
                  <a:lnTo>
                    <a:pt x="3319392" y="2920999"/>
                  </a:lnTo>
                  <a:lnTo>
                    <a:pt x="3319159" y="2908299"/>
                  </a:lnTo>
                  <a:close/>
                </a:path>
                <a:path w="3798570" h="3238500">
                  <a:moveTo>
                    <a:pt x="2563608" y="2895599"/>
                  </a:moveTo>
                  <a:lnTo>
                    <a:pt x="1795765" y="2895599"/>
                  </a:lnTo>
                  <a:lnTo>
                    <a:pt x="1792170" y="2908299"/>
                  </a:lnTo>
                  <a:lnTo>
                    <a:pt x="2564072" y="2908299"/>
                  </a:lnTo>
                  <a:lnTo>
                    <a:pt x="2563608" y="2895599"/>
                  </a:lnTo>
                  <a:close/>
                </a:path>
                <a:path w="3798570" h="3238500">
                  <a:moveTo>
                    <a:pt x="3315913" y="2895599"/>
                  </a:moveTo>
                  <a:lnTo>
                    <a:pt x="2586915" y="2895599"/>
                  </a:lnTo>
                  <a:lnTo>
                    <a:pt x="2587379" y="2908299"/>
                  </a:lnTo>
                  <a:lnTo>
                    <a:pt x="3315913" y="2908299"/>
                  </a:lnTo>
                  <a:lnTo>
                    <a:pt x="3315913" y="2895599"/>
                  </a:lnTo>
                  <a:close/>
                </a:path>
                <a:path w="3798570" h="3238500">
                  <a:moveTo>
                    <a:pt x="1820347" y="2882899"/>
                  </a:moveTo>
                  <a:lnTo>
                    <a:pt x="1812925" y="2895599"/>
                  </a:lnTo>
                  <a:lnTo>
                    <a:pt x="1825797" y="2895599"/>
                  </a:lnTo>
                  <a:lnTo>
                    <a:pt x="1820347" y="2882899"/>
                  </a:lnTo>
                  <a:close/>
                </a:path>
                <a:path w="3798570" h="3238500">
                  <a:moveTo>
                    <a:pt x="2562797" y="2882899"/>
                  </a:moveTo>
                  <a:lnTo>
                    <a:pt x="1829391" y="2882899"/>
                  </a:lnTo>
                  <a:lnTo>
                    <a:pt x="1825797" y="2895599"/>
                  </a:lnTo>
                  <a:lnTo>
                    <a:pt x="2563376" y="2895599"/>
                  </a:lnTo>
                  <a:lnTo>
                    <a:pt x="2562797" y="2882899"/>
                  </a:lnTo>
                  <a:close/>
                </a:path>
                <a:path w="3798570" h="3238500">
                  <a:moveTo>
                    <a:pt x="3317072" y="2882899"/>
                  </a:moveTo>
                  <a:lnTo>
                    <a:pt x="2585756" y="2882899"/>
                  </a:lnTo>
                  <a:lnTo>
                    <a:pt x="2586335" y="2895599"/>
                  </a:lnTo>
                  <a:lnTo>
                    <a:pt x="3317304" y="2895599"/>
                  </a:lnTo>
                  <a:lnTo>
                    <a:pt x="3317072" y="2882899"/>
                  </a:lnTo>
                  <a:close/>
                </a:path>
                <a:path w="3798570" h="3238500">
                  <a:moveTo>
                    <a:pt x="2563376" y="2857499"/>
                  </a:moveTo>
                  <a:lnTo>
                    <a:pt x="1886904" y="2857499"/>
                  </a:lnTo>
                  <a:lnTo>
                    <a:pt x="1883310" y="2870199"/>
                  </a:lnTo>
                  <a:lnTo>
                    <a:pt x="1849335" y="2870199"/>
                  </a:lnTo>
                  <a:lnTo>
                    <a:pt x="1845741" y="2882899"/>
                  </a:lnTo>
                  <a:lnTo>
                    <a:pt x="2562564" y="2882899"/>
                  </a:lnTo>
                  <a:lnTo>
                    <a:pt x="2562333" y="2870199"/>
                  </a:lnTo>
                  <a:lnTo>
                    <a:pt x="2563376" y="2857499"/>
                  </a:lnTo>
                  <a:close/>
                </a:path>
                <a:path w="3798570" h="3238500">
                  <a:moveTo>
                    <a:pt x="3314521" y="2870199"/>
                  </a:moveTo>
                  <a:lnTo>
                    <a:pt x="2585292" y="2870199"/>
                  </a:lnTo>
                  <a:lnTo>
                    <a:pt x="2585523" y="2882899"/>
                  </a:lnTo>
                  <a:lnTo>
                    <a:pt x="3314521" y="2882899"/>
                  </a:lnTo>
                  <a:lnTo>
                    <a:pt x="3314521" y="2870199"/>
                  </a:lnTo>
                  <a:close/>
                </a:path>
                <a:path w="3798570" h="3238500">
                  <a:moveTo>
                    <a:pt x="3314521" y="2844799"/>
                  </a:moveTo>
                  <a:lnTo>
                    <a:pt x="2584364" y="2844799"/>
                  </a:lnTo>
                  <a:lnTo>
                    <a:pt x="2586915" y="2857499"/>
                  </a:lnTo>
                  <a:lnTo>
                    <a:pt x="2585871" y="2870199"/>
                  </a:lnTo>
                  <a:lnTo>
                    <a:pt x="3319159" y="2870199"/>
                  </a:lnTo>
                  <a:lnTo>
                    <a:pt x="3318927" y="2857499"/>
                  </a:lnTo>
                  <a:lnTo>
                    <a:pt x="3314521" y="2857499"/>
                  </a:lnTo>
                  <a:lnTo>
                    <a:pt x="3314521" y="2844799"/>
                  </a:lnTo>
                  <a:close/>
                </a:path>
                <a:path w="3798570" h="3238500">
                  <a:moveTo>
                    <a:pt x="2560593" y="2844799"/>
                  </a:moveTo>
                  <a:lnTo>
                    <a:pt x="1920299" y="2844799"/>
                  </a:lnTo>
                  <a:lnTo>
                    <a:pt x="1913110" y="2857499"/>
                  </a:lnTo>
                  <a:lnTo>
                    <a:pt x="2560593" y="2857499"/>
                  </a:lnTo>
                  <a:lnTo>
                    <a:pt x="2560593" y="2844799"/>
                  </a:lnTo>
                  <a:close/>
                </a:path>
                <a:path w="3798570" h="3238500">
                  <a:moveTo>
                    <a:pt x="2559549" y="2832099"/>
                  </a:moveTo>
                  <a:lnTo>
                    <a:pt x="1941170" y="2832099"/>
                  </a:lnTo>
                  <a:lnTo>
                    <a:pt x="1937576" y="2844799"/>
                  </a:lnTo>
                  <a:lnTo>
                    <a:pt x="2559782" y="2844799"/>
                  </a:lnTo>
                  <a:lnTo>
                    <a:pt x="2559549" y="2832099"/>
                  </a:lnTo>
                  <a:close/>
                </a:path>
                <a:path w="3798570" h="3238500">
                  <a:moveTo>
                    <a:pt x="3317188" y="2832099"/>
                  </a:moveTo>
                  <a:lnTo>
                    <a:pt x="2582741" y="2832099"/>
                  </a:lnTo>
                  <a:lnTo>
                    <a:pt x="2582856" y="2844799"/>
                  </a:lnTo>
                  <a:lnTo>
                    <a:pt x="3314289" y="2844799"/>
                  </a:lnTo>
                  <a:lnTo>
                    <a:pt x="3317188" y="2832099"/>
                  </a:lnTo>
                  <a:close/>
                </a:path>
                <a:path w="3798570" h="3238500">
                  <a:moveTo>
                    <a:pt x="2561753" y="2819399"/>
                  </a:moveTo>
                  <a:lnTo>
                    <a:pt x="1961810" y="2819399"/>
                  </a:lnTo>
                  <a:lnTo>
                    <a:pt x="1954620" y="2832099"/>
                  </a:lnTo>
                  <a:lnTo>
                    <a:pt x="2561289" y="2832099"/>
                  </a:lnTo>
                  <a:lnTo>
                    <a:pt x="2561753" y="2819399"/>
                  </a:lnTo>
                  <a:close/>
                </a:path>
                <a:path w="3798570" h="3238500">
                  <a:moveTo>
                    <a:pt x="3313941" y="2819399"/>
                  </a:moveTo>
                  <a:lnTo>
                    <a:pt x="2584944" y="2819399"/>
                  </a:lnTo>
                  <a:lnTo>
                    <a:pt x="2584944" y="2832099"/>
                  </a:lnTo>
                  <a:lnTo>
                    <a:pt x="3316956" y="2832099"/>
                  </a:lnTo>
                  <a:lnTo>
                    <a:pt x="3313941" y="2819399"/>
                  </a:lnTo>
                  <a:close/>
                </a:path>
                <a:path w="3798570" h="3238500">
                  <a:moveTo>
                    <a:pt x="1994741" y="2806699"/>
                  </a:moveTo>
                  <a:lnTo>
                    <a:pt x="1987551" y="2819399"/>
                  </a:lnTo>
                  <a:lnTo>
                    <a:pt x="1999958" y="2819399"/>
                  </a:lnTo>
                  <a:lnTo>
                    <a:pt x="1994741" y="2806699"/>
                  </a:lnTo>
                  <a:close/>
                </a:path>
                <a:path w="3798570" h="3238500">
                  <a:moveTo>
                    <a:pt x="2562680" y="2806699"/>
                  </a:moveTo>
                  <a:lnTo>
                    <a:pt x="2007148" y="2806699"/>
                  </a:lnTo>
                  <a:lnTo>
                    <a:pt x="1999958" y="2819399"/>
                  </a:lnTo>
                  <a:lnTo>
                    <a:pt x="2562680" y="2819399"/>
                  </a:lnTo>
                  <a:lnTo>
                    <a:pt x="2562680" y="2806699"/>
                  </a:lnTo>
                  <a:close/>
                </a:path>
                <a:path w="3798570" h="3238500">
                  <a:moveTo>
                    <a:pt x="3314173" y="2806699"/>
                  </a:moveTo>
                  <a:lnTo>
                    <a:pt x="2585871" y="2806699"/>
                  </a:lnTo>
                  <a:lnTo>
                    <a:pt x="2585871" y="2819399"/>
                  </a:lnTo>
                  <a:lnTo>
                    <a:pt x="3313710" y="2819399"/>
                  </a:lnTo>
                  <a:lnTo>
                    <a:pt x="3314173" y="2806699"/>
                  </a:lnTo>
                  <a:close/>
                </a:path>
                <a:path w="3798570" h="3238500">
                  <a:moveTo>
                    <a:pt x="2559666" y="2793999"/>
                  </a:moveTo>
                  <a:lnTo>
                    <a:pt x="2023845" y="2793999"/>
                  </a:lnTo>
                  <a:lnTo>
                    <a:pt x="2020250" y="2806699"/>
                  </a:lnTo>
                  <a:lnTo>
                    <a:pt x="2559897" y="2806699"/>
                  </a:lnTo>
                  <a:lnTo>
                    <a:pt x="2559666" y="2793999"/>
                  </a:lnTo>
                  <a:close/>
                </a:path>
                <a:path w="3798570" h="3238500">
                  <a:moveTo>
                    <a:pt x="3313129" y="2793999"/>
                  </a:moveTo>
                  <a:lnTo>
                    <a:pt x="2582972" y="2793999"/>
                  </a:lnTo>
                  <a:lnTo>
                    <a:pt x="2583089" y="2806699"/>
                  </a:lnTo>
                  <a:lnTo>
                    <a:pt x="3313941" y="2806699"/>
                  </a:lnTo>
                  <a:lnTo>
                    <a:pt x="3313129" y="2793999"/>
                  </a:lnTo>
                  <a:close/>
                </a:path>
                <a:path w="3798570" h="3238500">
                  <a:moveTo>
                    <a:pt x="2048774" y="2781299"/>
                  </a:moveTo>
                  <a:lnTo>
                    <a:pt x="2041586" y="2793999"/>
                  </a:lnTo>
                  <a:lnTo>
                    <a:pt x="2054225" y="2793999"/>
                  </a:lnTo>
                  <a:lnTo>
                    <a:pt x="2048774" y="2781299"/>
                  </a:lnTo>
                  <a:close/>
                </a:path>
                <a:path w="3798570" h="3238500">
                  <a:moveTo>
                    <a:pt x="2562449" y="2781299"/>
                  </a:moveTo>
                  <a:lnTo>
                    <a:pt x="2057819" y="2781299"/>
                  </a:lnTo>
                  <a:lnTo>
                    <a:pt x="2054225" y="2793999"/>
                  </a:lnTo>
                  <a:lnTo>
                    <a:pt x="2562449" y="2793999"/>
                  </a:lnTo>
                  <a:lnTo>
                    <a:pt x="2562449" y="2781299"/>
                  </a:lnTo>
                  <a:close/>
                </a:path>
                <a:path w="3798570" h="3238500">
                  <a:moveTo>
                    <a:pt x="3315565" y="2781299"/>
                  </a:moveTo>
                  <a:lnTo>
                    <a:pt x="2585639" y="2781299"/>
                  </a:lnTo>
                  <a:lnTo>
                    <a:pt x="2585639" y="2793999"/>
                  </a:lnTo>
                  <a:lnTo>
                    <a:pt x="3315796" y="2793999"/>
                  </a:lnTo>
                  <a:lnTo>
                    <a:pt x="3315565" y="2781299"/>
                  </a:lnTo>
                  <a:close/>
                </a:path>
                <a:path w="3798570" h="3238500">
                  <a:moveTo>
                    <a:pt x="2561868" y="2768599"/>
                  </a:moveTo>
                  <a:lnTo>
                    <a:pt x="2073589" y="2768599"/>
                  </a:lnTo>
                  <a:lnTo>
                    <a:pt x="2072081" y="2781299"/>
                  </a:lnTo>
                  <a:lnTo>
                    <a:pt x="2562216" y="2781299"/>
                  </a:lnTo>
                  <a:lnTo>
                    <a:pt x="2561868" y="2768599"/>
                  </a:lnTo>
                  <a:close/>
                </a:path>
                <a:path w="3798570" h="3238500">
                  <a:moveTo>
                    <a:pt x="3315101" y="2768599"/>
                  </a:moveTo>
                  <a:lnTo>
                    <a:pt x="2585871" y="2768599"/>
                  </a:lnTo>
                  <a:lnTo>
                    <a:pt x="2585871" y="2781299"/>
                  </a:lnTo>
                  <a:lnTo>
                    <a:pt x="3315333" y="2781299"/>
                  </a:lnTo>
                  <a:lnTo>
                    <a:pt x="3315101" y="2768599"/>
                  </a:lnTo>
                  <a:close/>
                </a:path>
                <a:path w="3798570" h="3238500">
                  <a:moveTo>
                    <a:pt x="2559666" y="2755899"/>
                  </a:moveTo>
                  <a:lnTo>
                    <a:pt x="2106983" y="2755899"/>
                  </a:lnTo>
                  <a:lnTo>
                    <a:pt x="2103157" y="2768599"/>
                  </a:lnTo>
                  <a:lnTo>
                    <a:pt x="2559666" y="2768599"/>
                  </a:lnTo>
                  <a:lnTo>
                    <a:pt x="2559666" y="2755899"/>
                  </a:lnTo>
                  <a:close/>
                </a:path>
                <a:path w="3798570" h="3238500">
                  <a:moveTo>
                    <a:pt x="3314058" y="2755899"/>
                  </a:moveTo>
                  <a:lnTo>
                    <a:pt x="2583552" y="2755899"/>
                  </a:lnTo>
                  <a:lnTo>
                    <a:pt x="2583320" y="2768599"/>
                  </a:lnTo>
                  <a:lnTo>
                    <a:pt x="3314289" y="2768599"/>
                  </a:lnTo>
                  <a:lnTo>
                    <a:pt x="3314058" y="2755899"/>
                  </a:lnTo>
                  <a:close/>
                </a:path>
                <a:path w="3798570" h="3238500">
                  <a:moveTo>
                    <a:pt x="2561753" y="2730499"/>
                  </a:moveTo>
                  <a:lnTo>
                    <a:pt x="2164845" y="2730499"/>
                  </a:lnTo>
                  <a:lnTo>
                    <a:pt x="2161366" y="2743199"/>
                  </a:lnTo>
                  <a:lnTo>
                    <a:pt x="2131218" y="2743199"/>
                  </a:lnTo>
                  <a:lnTo>
                    <a:pt x="2127739" y="2755899"/>
                  </a:lnTo>
                  <a:lnTo>
                    <a:pt x="2562216" y="2755899"/>
                  </a:lnTo>
                  <a:lnTo>
                    <a:pt x="2561753" y="2730499"/>
                  </a:lnTo>
                  <a:close/>
                </a:path>
                <a:path w="3798570" h="3238500">
                  <a:moveTo>
                    <a:pt x="3310695" y="2717799"/>
                  </a:moveTo>
                  <a:lnTo>
                    <a:pt x="2584712" y="2717799"/>
                  </a:lnTo>
                  <a:lnTo>
                    <a:pt x="2585408" y="2755899"/>
                  </a:lnTo>
                  <a:lnTo>
                    <a:pt x="3310927" y="2755899"/>
                  </a:lnTo>
                  <a:lnTo>
                    <a:pt x="3310695" y="2743199"/>
                  </a:lnTo>
                  <a:lnTo>
                    <a:pt x="3311738" y="2743199"/>
                  </a:lnTo>
                  <a:lnTo>
                    <a:pt x="3311506" y="2730499"/>
                  </a:lnTo>
                  <a:lnTo>
                    <a:pt x="3310810" y="2730499"/>
                  </a:lnTo>
                  <a:lnTo>
                    <a:pt x="3310695" y="2717799"/>
                  </a:lnTo>
                  <a:close/>
                </a:path>
                <a:path w="3798570" h="3238500">
                  <a:moveTo>
                    <a:pt x="2558159" y="2692399"/>
                  </a:moveTo>
                  <a:lnTo>
                    <a:pt x="2238011" y="2692399"/>
                  </a:lnTo>
                  <a:lnTo>
                    <a:pt x="2231054" y="2705099"/>
                  </a:lnTo>
                  <a:lnTo>
                    <a:pt x="2212849" y="2705099"/>
                  </a:lnTo>
                  <a:lnTo>
                    <a:pt x="2210762" y="2717799"/>
                  </a:lnTo>
                  <a:lnTo>
                    <a:pt x="2188267" y="2717799"/>
                  </a:lnTo>
                  <a:lnTo>
                    <a:pt x="2181078" y="2730499"/>
                  </a:lnTo>
                  <a:lnTo>
                    <a:pt x="2559434" y="2730499"/>
                  </a:lnTo>
                  <a:lnTo>
                    <a:pt x="2557463" y="2717799"/>
                  </a:lnTo>
                  <a:lnTo>
                    <a:pt x="2557463" y="2705099"/>
                  </a:lnTo>
                  <a:lnTo>
                    <a:pt x="2558159" y="2692399"/>
                  </a:lnTo>
                  <a:close/>
                </a:path>
                <a:path w="3798570" h="3238500">
                  <a:moveTo>
                    <a:pt x="3309535" y="2705099"/>
                  </a:moveTo>
                  <a:lnTo>
                    <a:pt x="2580537" y="2705099"/>
                  </a:lnTo>
                  <a:lnTo>
                    <a:pt x="2580422" y="2717799"/>
                  </a:lnTo>
                  <a:lnTo>
                    <a:pt x="3309767" y="2717799"/>
                  </a:lnTo>
                  <a:lnTo>
                    <a:pt x="3309535" y="2705099"/>
                  </a:lnTo>
                  <a:close/>
                </a:path>
                <a:path w="3798570" h="3238500">
                  <a:moveTo>
                    <a:pt x="3313594" y="2692399"/>
                  </a:moveTo>
                  <a:lnTo>
                    <a:pt x="2581697" y="2692399"/>
                  </a:lnTo>
                  <a:lnTo>
                    <a:pt x="2581002" y="2705099"/>
                  </a:lnTo>
                  <a:lnTo>
                    <a:pt x="3313825" y="2705099"/>
                  </a:lnTo>
                  <a:lnTo>
                    <a:pt x="3313594" y="2692399"/>
                  </a:lnTo>
                  <a:close/>
                </a:path>
                <a:path w="3798570" h="3238500">
                  <a:moveTo>
                    <a:pt x="2559201" y="2679699"/>
                  </a:moveTo>
                  <a:lnTo>
                    <a:pt x="2267115" y="2679699"/>
                  </a:lnTo>
                  <a:lnTo>
                    <a:pt x="2263869" y="2692399"/>
                  </a:lnTo>
                  <a:lnTo>
                    <a:pt x="2558505" y="2692399"/>
                  </a:lnTo>
                  <a:lnTo>
                    <a:pt x="2559201" y="2679699"/>
                  </a:lnTo>
                  <a:close/>
                </a:path>
                <a:path w="3798570" h="3238500">
                  <a:moveTo>
                    <a:pt x="3311623" y="2666999"/>
                  </a:moveTo>
                  <a:lnTo>
                    <a:pt x="2582510" y="2666999"/>
                  </a:lnTo>
                  <a:lnTo>
                    <a:pt x="2582741" y="2679699"/>
                  </a:lnTo>
                  <a:lnTo>
                    <a:pt x="2582045" y="2692399"/>
                  </a:lnTo>
                  <a:lnTo>
                    <a:pt x="3311391" y="2692399"/>
                  </a:lnTo>
                  <a:lnTo>
                    <a:pt x="3311158" y="2679699"/>
                  </a:lnTo>
                  <a:lnTo>
                    <a:pt x="3311854" y="2679699"/>
                  </a:lnTo>
                  <a:lnTo>
                    <a:pt x="3311623" y="2666999"/>
                  </a:lnTo>
                  <a:close/>
                </a:path>
                <a:path w="3798570" h="3238500">
                  <a:moveTo>
                    <a:pt x="2559434" y="2666999"/>
                  </a:moveTo>
                  <a:lnTo>
                    <a:pt x="2287755" y="2666999"/>
                  </a:lnTo>
                  <a:lnTo>
                    <a:pt x="2284625" y="2679699"/>
                  </a:lnTo>
                  <a:lnTo>
                    <a:pt x="2559666" y="2679699"/>
                  </a:lnTo>
                  <a:lnTo>
                    <a:pt x="2559434" y="2666999"/>
                  </a:lnTo>
                  <a:close/>
                </a:path>
                <a:path w="3798570" h="3238500">
                  <a:moveTo>
                    <a:pt x="2558159" y="2654299"/>
                  </a:moveTo>
                  <a:lnTo>
                    <a:pt x="2313149" y="2654299"/>
                  </a:lnTo>
                  <a:lnTo>
                    <a:pt x="2309670" y="2666999"/>
                  </a:lnTo>
                  <a:lnTo>
                    <a:pt x="2558505" y="2666999"/>
                  </a:lnTo>
                  <a:lnTo>
                    <a:pt x="2558159" y="2654299"/>
                  </a:lnTo>
                  <a:close/>
                </a:path>
                <a:path w="3798570" h="3238500">
                  <a:moveTo>
                    <a:pt x="3310347" y="2654299"/>
                  </a:moveTo>
                  <a:lnTo>
                    <a:pt x="2581233" y="2654299"/>
                  </a:lnTo>
                  <a:lnTo>
                    <a:pt x="2581697" y="2666999"/>
                  </a:lnTo>
                  <a:lnTo>
                    <a:pt x="3310579" y="2666999"/>
                  </a:lnTo>
                  <a:lnTo>
                    <a:pt x="3310347" y="2654299"/>
                  </a:lnTo>
                  <a:close/>
                </a:path>
                <a:path w="3798570" h="3238500">
                  <a:moveTo>
                    <a:pt x="2555955" y="2628899"/>
                  </a:moveTo>
                  <a:lnTo>
                    <a:pt x="2360923" y="2628899"/>
                  </a:lnTo>
                  <a:lnTo>
                    <a:pt x="2358719" y="2641599"/>
                  </a:lnTo>
                  <a:lnTo>
                    <a:pt x="2329034" y="2641599"/>
                  </a:lnTo>
                  <a:lnTo>
                    <a:pt x="2325904" y="2654299"/>
                  </a:lnTo>
                  <a:lnTo>
                    <a:pt x="2556071" y="2654299"/>
                  </a:lnTo>
                  <a:lnTo>
                    <a:pt x="2555955" y="2628899"/>
                  </a:lnTo>
                  <a:close/>
                </a:path>
                <a:path w="3798570" h="3238500">
                  <a:moveTo>
                    <a:pt x="3307680" y="2641599"/>
                  </a:moveTo>
                  <a:lnTo>
                    <a:pt x="2579378" y="2641599"/>
                  </a:lnTo>
                  <a:lnTo>
                    <a:pt x="2580422" y="2654299"/>
                  </a:lnTo>
                  <a:lnTo>
                    <a:pt x="3307912" y="2654299"/>
                  </a:lnTo>
                  <a:lnTo>
                    <a:pt x="3307680" y="2641599"/>
                  </a:lnTo>
                  <a:close/>
                </a:path>
                <a:path w="3798570" h="3238500">
                  <a:moveTo>
                    <a:pt x="3306984" y="2628899"/>
                  </a:moveTo>
                  <a:lnTo>
                    <a:pt x="2579030" y="2628899"/>
                  </a:lnTo>
                  <a:lnTo>
                    <a:pt x="2579030" y="2641599"/>
                  </a:lnTo>
                  <a:lnTo>
                    <a:pt x="3311854" y="2641599"/>
                  </a:lnTo>
                  <a:lnTo>
                    <a:pt x="3306984" y="2628899"/>
                  </a:lnTo>
                  <a:close/>
                </a:path>
                <a:path w="3798570" h="3238500">
                  <a:moveTo>
                    <a:pt x="2558159" y="2616199"/>
                  </a:moveTo>
                  <a:lnTo>
                    <a:pt x="2386895" y="2616199"/>
                  </a:lnTo>
                  <a:lnTo>
                    <a:pt x="2383417" y="2628899"/>
                  </a:lnTo>
                  <a:lnTo>
                    <a:pt x="2557811" y="2628899"/>
                  </a:lnTo>
                  <a:lnTo>
                    <a:pt x="2558159" y="2616199"/>
                  </a:lnTo>
                  <a:close/>
                </a:path>
                <a:path w="3798570" h="3238500">
                  <a:moveTo>
                    <a:pt x="3306057" y="2616199"/>
                  </a:moveTo>
                  <a:lnTo>
                    <a:pt x="2581233" y="2616199"/>
                  </a:lnTo>
                  <a:lnTo>
                    <a:pt x="2581349" y="2628899"/>
                  </a:lnTo>
                  <a:lnTo>
                    <a:pt x="3306637" y="2628899"/>
                  </a:lnTo>
                  <a:lnTo>
                    <a:pt x="3306057" y="2616199"/>
                  </a:lnTo>
                  <a:close/>
                </a:path>
                <a:path w="3798570" h="3238500">
                  <a:moveTo>
                    <a:pt x="2556536" y="2603499"/>
                  </a:moveTo>
                  <a:lnTo>
                    <a:pt x="2411362" y="2603499"/>
                  </a:lnTo>
                  <a:lnTo>
                    <a:pt x="2407768" y="2616199"/>
                  </a:lnTo>
                  <a:lnTo>
                    <a:pt x="2556651" y="2616199"/>
                  </a:lnTo>
                  <a:lnTo>
                    <a:pt x="2556536" y="2603499"/>
                  </a:lnTo>
                  <a:close/>
                </a:path>
                <a:path w="3798570" h="3238500">
                  <a:moveTo>
                    <a:pt x="3309187" y="2603499"/>
                  </a:moveTo>
                  <a:lnTo>
                    <a:pt x="2580306" y="2603499"/>
                  </a:lnTo>
                  <a:lnTo>
                    <a:pt x="2579841" y="2616199"/>
                  </a:lnTo>
                  <a:lnTo>
                    <a:pt x="3305709" y="2616199"/>
                  </a:lnTo>
                  <a:lnTo>
                    <a:pt x="3309187" y="2603499"/>
                  </a:lnTo>
                  <a:close/>
                </a:path>
                <a:path w="3798570" h="3238500">
                  <a:moveTo>
                    <a:pt x="2558622" y="2590799"/>
                  </a:moveTo>
                  <a:lnTo>
                    <a:pt x="2433741" y="2590799"/>
                  </a:lnTo>
                  <a:lnTo>
                    <a:pt x="2432233" y="2603499"/>
                  </a:lnTo>
                  <a:lnTo>
                    <a:pt x="2560014" y="2603499"/>
                  </a:lnTo>
                  <a:lnTo>
                    <a:pt x="2558622" y="2590799"/>
                  </a:lnTo>
                  <a:close/>
                </a:path>
                <a:path w="3798570" h="3238500">
                  <a:moveTo>
                    <a:pt x="3307680" y="2590799"/>
                  </a:moveTo>
                  <a:lnTo>
                    <a:pt x="2583785" y="2590799"/>
                  </a:lnTo>
                  <a:lnTo>
                    <a:pt x="2584016" y="2603499"/>
                  </a:lnTo>
                  <a:lnTo>
                    <a:pt x="3308724" y="2603499"/>
                  </a:lnTo>
                  <a:lnTo>
                    <a:pt x="3307680" y="2590799"/>
                  </a:lnTo>
                  <a:close/>
                </a:path>
                <a:path w="3798570" h="3238500">
                  <a:moveTo>
                    <a:pt x="2555955" y="2578099"/>
                  </a:moveTo>
                  <a:lnTo>
                    <a:pt x="2451366" y="2578099"/>
                  </a:lnTo>
                  <a:lnTo>
                    <a:pt x="2447771" y="2590799"/>
                  </a:lnTo>
                  <a:lnTo>
                    <a:pt x="2556188" y="2590799"/>
                  </a:lnTo>
                  <a:lnTo>
                    <a:pt x="2555955" y="2578099"/>
                  </a:lnTo>
                  <a:close/>
                </a:path>
                <a:path w="3798570" h="3238500">
                  <a:moveTo>
                    <a:pt x="3307448" y="2578099"/>
                  </a:moveTo>
                  <a:lnTo>
                    <a:pt x="2579262" y="2578099"/>
                  </a:lnTo>
                  <a:lnTo>
                    <a:pt x="2579495" y="2590799"/>
                  </a:lnTo>
                  <a:lnTo>
                    <a:pt x="3307216" y="2590799"/>
                  </a:lnTo>
                  <a:lnTo>
                    <a:pt x="3307448" y="2578099"/>
                  </a:lnTo>
                  <a:close/>
                </a:path>
                <a:path w="3798570" h="3238500">
                  <a:moveTo>
                    <a:pt x="2555028" y="2565399"/>
                  </a:moveTo>
                  <a:lnTo>
                    <a:pt x="2483833" y="2565399"/>
                  </a:lnTo>
                  <a:lnTo>
                    <a:pt x="2476876" y="2578099"/>
                  </a:lnTo>
                  <a:lnTo>
                    <a:pt x="2555144" y="2578099"/>
                  </a:lnTo>
                  <a:lnTo>
                    <a:pt x="2555028" y="2565399"/>
                  </a:lnTo>
                  <a:close/>
                </a:path>
                <a:path w="3798570" h="3238500">
                  <a:moveTo>
                    <a:pt x="3307332" y="2565399"/>
                  </a:moveTo>
                  <a:lnTo>
                    <a:pt x="2580654" y="2565399"/>
                  </a:lnTo>
                  <a:lnTo>
                    <a:pt x="2579147" y="2578099"/>
                  </a:lnTo>
                  <a:lnTo>
                    <a:pt x="3307795" y="2578099"/>
                  </a:lnTo>
                  <a:lnTo>
                    <a:pt x="3307332" y="2565399"/>
                  </a:lnTo>
                  <a:close/>
                </a:path>
                <a:path w="3798570" h="3238500">
                  <a:moveTo>
                    <a:pt x="2558970" y="2552699"/>
                  </a:moveTo>
                  <a:lnTo>
                    <a:pt x="2496355" y="2552699"/>
                  </a:lnTo>
                  <a:lnTo>
                    <a:pt x="2493805" y="2565399"/>
                  </a:lnTo>
                  <a:lnTo>
                    <a:pt x="2559203" y="2565399"/>
                  </a:lnTo>
                  <a:lnTo>
                    <a:pt x="2558970" y="2552699"/>
                  </a:lnTo>
                  <a:close/>
                </a:path>
                <a:path w="3798570" h="3238500">
                  <a:moveTo>
                    <a:pt x="3305476" y="2552699"/>
                  </a:moveTo>
                  <a:lnTo>
                    <a:pt x="2582741" y="2552699"/>
                  </a:lnTo>
                  <a:lnTo>
                    <a:pt x="2582856" y="2565399"/>
                  </a:lnTo>
                  <a:lnTo>
                    <a:pt x="3305940" y="2565399"/>
                  </a:lnTo>
                  <a:lnTo>
                    <a:pt x="3305476" y="2552699"/>
                  </a:lnTo>
                  <a:close/>
                </a:path>
                <a:path w="3798570" h="3238500">
                  <a:moveTo>
                    <a:pt x="2558391" y="2539999"/>
                  </a:moveTo>
                  <a:lnTo>
                    <a:pt x="2525460" y="2539999"/>
                  </a:lnTo>
                  <a:lnTo>
                    <a:pt x="2521866" y="2552699"/>
                  </a:lnTo>
                  <a:lnTo>
                    <a:pt x="2557811" y="2552699"/>
                  </a:lnTo>
                  <a:lnTo>
                    <a:pt x="2558391" y="2539999"/>
                  </a:lnTo>
                  <a:close/>
                </a:path>
                <a:path w="3798570" h="3238500">
                  <a:moveTo>
                    <a:pt x="3306984" y="2539999"/>
                  </a:moveTo>
                  <a:lnTo>
                    <a:pt x="2581349" y="2539999"/>
                  </a:lnTo>
                  <a:lnTo>
                    <a:pt x="2581118" y="2552699"/>
                  </a:lnTo>
                  <a:lnTo>
                    <a:pt x="3307448" y="2552699"/>
                  </a:lnTo>
                  <a:lnTo>
                    <a:pt x="3306984" y="2539999"/>
                  </a:lnTo>
                  <a:close/>
                </a:path>
                <a:path w="3798570" h="3238500">
                  <a:moveTo>
                    <a:pt x="2554332" y="2527299"/>
                  </a:moveTo>
                  <a:lnTo>
                    <a:pt x="2549115" y="2527299"/>
                  </a:lnTo>
                  <a:lnTo>
                    <a:pt x="2547839" y="2539999"/>
                  </a:lnTo>
                  <a:lnTo>
                    <a:pt x="2556420" y="2539999"/>
                  </a:lnTo>
                  <a:lnTo>
                    <a:pt x="2554332" y="2527299"/>
                  </a:lnTo>
                  <a:close/>
                </a:path>
                <a:path w="3798570" h="3238500">
                  <a:moveTo>
                    <a:pt x="3305129" y="2527299"/>
                  </a:moveTo>
                  <a:lnTo>
                    <a:pt x="2581697" y="2527299"/>
                  </a:lnTo>
                  <a:lnTo>
                    <a:pt x="2581814" y="2539999"/>
                  </a:lnTo>
                  <a:lnTo>
                    <a:pt x="3305593" y="2539999"/>
                  </a:lnTo>
                  <a:lnTo>
                    <a:pt x="3305129" y="2527299"/>
                  </a:lnTo>
                  <a:close/>
                </a:path>
                <a:path w="3798570" h="3238500">
                  <a:moveTo>
                    <a:pt x="3303622" y="2514599"/>
                  </a:moveTo>
                  <a:lnTo>
                    <a:pt x="2580885" y="2514599"/>
                  </a:lnTo>
                  <a:lnTo>
                    <a:pt x="2577755" y="2527299"/>
                  </a:lnTo>
                  <a:lnTo>
                    <a:pt x="3303853" y="2527299"/>
                  </a:lnTo>
                  <a:lnTo>
                    <a:pt x="3303622" y="2514599"/>
                  </a:lnTo>
                  <a:close/>
                </a:path>
                <a:path w="3798570" h="3238500">
                  <a:moveTo>
                    <a:pt x="3301303" y="2501899"/>
                  </a:moveTo>
                  <a:lnTo>
                    <a:pt x="2595495" y="2501899"/>
                  </a:lnTo>
                  <a:lnTo>
                    <a:pt x="2592713" y="2514599"/>
                  </a:lnTo>
                  <a:lnTo>
                    <a:pt x="3301766" y="2514599"/>
                  </a:lnTo>
                  <a:lnTo>
                    <a:pt x="3301303" y="2501899"/>
                  </a:lnTo>
                  <a:close/>
                </a:path>
                <a:path w="3798570" h="3238500">
                  <a:moveTo>
                    <a:pt x="2602916" y="2489199"/>
                  </a:moveTo>
                  <a:lnTo>
                    <a:pt x="2602569" y="2501899"/>
                  </a:lnTo>
                  <a:lnTo>
                    <a:pt x="2604540" y="2501899"/>
                  </a:lnTo>
                  <a:lnTo>
                    <a:pt x="2602916" y="2489199"/>
                  </a:lnTo>
                  <a:close/>
                </a:path>
                <a:path w="3798570" h="3238500">
                  <a:moveTo>
                    <a:pt x="2775687" y="2489199"/>
                  </a:moveTo>
                  <a:lnTo>
                    <a:pt x="2767803" y="2501899"/>
                  </a:lnTo>
                  <a:lnTo>
                    <a:pt x="2779861" y="2501899"/>
                  </a:lnTo>
                  <a:lnTo>
                    <a:pt x="2775687" y="2489199"/>
                  </a:lnTo>
                  <a:close/>
                </a:path>
                <a:path w="3798570" h="3238500">
                  <a:moveTo>
                    <a:pt x="3298868" y="2476499"/>
                  </a:moveTo>
                  <a:lnTo>
                    <a:pt x="2849666" y="2476499"/>
                  </a:lnTo>
                  <a:lnTo>
                    <a:pt x="2846999" y="2489199"/>
                  </a:lnTo>
                  <a:lnTo>
                    <a:pt x="2783805" y="2489199"/>
                  </a:lnTo>
                  <a:lnTo>
                    <a:pt x="2779861" y="2501899"/>
                  </a:lnTo>
                  <a:lnTo>
                    <a:pt x="3300027" y="2501899"/>
                  </a:lnTo>
                  <a:lnTo>
                    <a:pt x="3298868" y="2476499"/>
                  </a:lnTo>
                  <a:close/>
                </a:path>
                <a:path w="3798570" h="3238500">
                  <a:moveTo>
                    <a:pt x="2593488" y="2464417"/>
                  </a:moveTo>
                  <a:lnTo>
                    <a:pt x="2595033" y="2476499"/>
                  </a:lnTo>
                  <a:lnTo>
                    <a:pt x="2599554" y="2476499"/>
                  </a:lnTo>
                  <a:lnTo>
                    <a:pt x="2593488" y="2464417"/>
                  </a:lnTo>
                  <a:close/>
                </a:path>
                <a:path w="3798570" h="3238500">
                  <a:moveTo>
                    <a:pt x="3300028" y="2463799"/>
                  </a:moveTo>
                  <a:lnTo>
                    <a:pt x="2880278" y="2463799"/>
                  </a:lnTo>
                  <a:lnTo>
                    <a:pt x="2872625" y="2476499"/>
                  </a:lnTo>
                  <a:lnTo>
                    <a:pt x="3300491" y="2476499"/>
                  </a:lnTo>
                  <a:lnTo>
                    <a:pt x="3300028" y="2463799"/>
                  </a:lnTo>
                  <a:close/>
                </a:path>
                <a:path w="3798570" h="3238500">
                  <a:moveTo>
                    <a:pt x="2593409" y="2463799"/>
                  </a:moveTo>
                  <a:lnTo>
                    <a:pt x="2593178" y="2463799"/>
                  </a:lnTo>
                  <a:lnTo>
                    <a:pt x="2593488" y="2464417"/>
                  </a:lnTo>
                  <a:lnTo>
                    <a:pt x="2593409" y="2463799"/>
                  </a:lnTo>
                  <a:close/>
                </a:path>
                <a:path w="3798570" h="3238500">
                  <a:moveTo>
                    <a:pt x="3298636" y="2451099"/>
                  </a:moveTo>
                  <a:lnTo>
                    <a:pt x="2922368" y="2451099"/>
                  </a:lnTo>
                  <a:lnTo>
                    <a:pt x="2918657" y="2463799"/>
                  </a:lnTo>
                  <a:lnTo>
                    <a:pt x="3299099" y="2463799"/>
                  </a:lnTo>
                  <a:lnTo>
                    <a:pt x="3298636" y="2451099"/>
                  </a:lnTo>
                  <a:close/>
                </a:path>
                <a:path w="3798570" h="3238500">
                  <a:moveTo>
                    <a:pt x="2586628" y="2439327"/>
                  </a:moveTo>
                  <a:lnTo>
                    <a:pt x="2587380" y="2451099"/>
                  </a:lnTo>
                  <a:lnTo>
                    <a:pt x="2589583" y="2451099"/>
                  </a:lnTo>
                  <a:lnTo>
                    <a:pt x="2586628" y="2439327"/>
                  </a:lnTo>
                  <a:close/>
                </a:path>
                <a:path w="3798570" h="3238500">
                  <a:moveTo>
                    <a:pt x="3301882" y="2438399"/>
                  </a:moveTo>
                  <a:lnTo>
                    <a:pt x="2968169" y="2438399"/>
                  </a:lnTo>
                  <a:lnTo>
                    <a:pt x="2964458" y="2451099"/>
                  </a:lnTo>
                  <a:lnTo>
                    <a:pt x="3302347" y="2451099"/>
                  </a:lnTo>
                  <a:lnTo>
                    <a:pt x="3301882" y="2438399"/>
                  </a:lnTo>
                  <a:close/>
                </a:path>
                <a:path w="3798570" h="3238500">
                  <a:moveTo>
                    <a:pt x="2586568" y="2438399"/>
                  </a:moveTo>
                  <a:lnTo>
                    <a:pt x="2586395" y="2438399"/>
                  </a:lnTo>
                  <a:lnTo>
                    <a:pt x="2586628" y="2439327"/>
                  </a:lnTo>
                  <a:lnTo>
                    <a:pt x="2586568" y="2438399"/>
                  </a:lnTo>
                  <a:close/>
                </a:path>
                <a:path w="3798570" h="3238500">
                  <a:moveTo>
                    <a:pt x="2576829" y="2400299"/>
                  </a:moveTo>
                  <a:lnTo>
                    <a:pt x="2575669" y="2400299"/>
                  </a:lnTo>
                  <a:lnTo>
                    <a:pt x="2575785" y="2412999"/>
                  </a:lnTo>
                  <a:lnTo>
                    <a:pt x="2578335" y="2412999"/>
                  </a:lnTo>
                  <a:lnTo>
                    <a:pt x="2580075" y="2425699"/>
                  </a:lnTo>
                  <a:lnTo>
                    <a:pt x="2582742" y="2425699"/>
                  </a:lnTo>
                  <a:lnTo>
                    <a:pt x="2585989" y="2438399"/>
                  </a:lnTo>
                  <a:lnTo>
                    <a:pt x="2586395" y="2438399"/>
                  </a:lnTo>
                  <a:lnTo>
                    <a:pt x="2576829" y="2400299"/>
                  </a:lnTo>
                  <a:close/>
                </a:path>
                <a:path w="3798570" h="3238500">
                  <a:moveTo>
                    <a:pt x="3297940" y="2425699"/>
                  </a:moveTo>
                  <a:lnTo>
                    <a:pt x="2984983" y="2425699"/>
                  </a:lnTo>
                  <a:lnTo>
                    <a:pt x="2981272" y="2438399"/>
                  </a:lnTo>
                  <a:lnTo>
                    <a:pt x="3300607" y="2438399"/>
                  </a:lnTo>
                  <a:lnTo>
                    <a:pt x="3297940" y="2425699"/>
                  </a:lnTo>
                  <a:close/>
                </a:path>
                <a:path w="3798570" h="3238500">
                  <a:moveTo>
                    <a:pt x="3299099" y="2412999"/>
                  </a:moveTo>
                  <a:lnTo>
                    <a:pt x="3026842" y="2412999"/>
                  </a:lnTo>
                  <a:lnTo>
                    <a:pt x="3023131" y="2425699"/>
                  </a:lnTo>
                  <a:lnTo>
                    <a:pt x="3297476" y="2425699"/>
                  </a:lnTo>
                  <a:lnTo>
                    <a:pt x="3299099" y="2412999"/>
                  </a:lnTo>
                  <a:close/>
                </a:path>
                <a:path w="3798570" h="3238500">
                  <a:moveTo>
                    <a:pt x="3295853" y="2400299"/>
                  </a:moveTo>
                  <a:lnTo>
                    <a:pt x="3047713" y="2400299"/>
                  </a:lnTo>
                  <a:lnTo>
                    <a:pt x="3040524" y="2412999"/>
                  </a:lnTo>
                  <a:lnTo>
                    <a:pt x="3298636" y="2412999"/>
                  </a:lnTo>
                  <a:lnTo>
                    <a:pt x="3295853" y="2400299"/>
                  </a:lnTo>
                  <a:close/>
                </a:path>
                <a:path w="3798570" h="3238500">
                  <a:moveTo>
                    <a:pt x="3299680" y="2387599"/>
                  </a:moveTo>
                  <a:lnTo>
                    <a:pt x="3072528" y="2387599"/>
                  </a:lnTo>
                  <a:lnTo>
                    <a:pt x="3069745" y="2400299"/>
                  </a:lnTo>
                  <a:lnTo>
                    <a:pt x="3295389" y="2400299"/>
                  </a:lnTo>
                  <a:lnTo>
                    <a:pt x="3299680" y="2387599"/>
                  </a:lnTo>
                  <a:close/>
                </a:path>
                <a:path w="3798570" h="3238500">
                  <a:moveTo>
                    <a:pt x="1143414" y="2374899"/>
                  </a:moveTo>
                  <a:lnTo>
                    <a:pt x="1100280" y="2374899"/>
                  </a:lnTo>
                  <a:lnTo>
                    <a:pt x="1099816" y="2387599"/>
                  </a:lnTo>
                  <a:lnTo>
                    <a:pt x="1131703" y="2387599"/>
                  </a:lnTo>
                  <a:lnTo>
                    <a:pt x="1143414" y="2374899"/>
                  </a:lnTo>
                  <a:close/>
                </a:path>
                <a:path w="3798570" h="3238500">
                  <a:moveTo>
                    <a:pt x="3298868" y="2374899"/>
                  </a:moveTo>
                  <a:lnTo>
                    <a:pt x="3101863" y="2374899"/>
                  </a:lnTo>
                  <a:lnTo>
                    <a:pt x="3094674" y="2387599"/>
                  </a:lnTo>
                  <a:lnTo>
                    <a:pt x="3299215" y="2387599"/>
                  </a:lnTo>
                  <a:lnTo>
                    <a:pt x="3298868" y="2374899"/>
                  </a:lnTo>
                  <a:close/>
                </a:path>
                <a:path w="3798570" h="3238500">
                  <a:moveTo>
                    <a:pt x="1201391" y="2362199"/>
                  </a:moveTo>
                  <a:lnTo>
                    <a:pt x="1096105" y="2362199"/>
                  </a:lnTo>
                  <a:lnTo>
                    <a:pt x="1097497" y="2374899"/>
                  </a:lnTo>
                  <a:lnTo>
                    <a:pt x="1202087" y="2374899"/>
                  </a:lnTo>
                  <a:lnTo>
                    <a:pt x="1201391" y="2362199"/>
                  </a:lnTo>
                  <a:close/>
                </a:path>
                <a:path w="3798570" h="3238500">
                  <a:moveTo>
                    <a:pt x="3125750" y="2362199"/>
                  </a:moveTo>
                  <a:lnTo>
                    <a:pt x="3118909" y="2374899"/>
                  </a:lnTo>
                  <a:lnTo>
                    <a:pt x="3125170" y="2374899"/>
                  </a:lnTo>
                  <a:lnTo>
                    <a:pt x="3125750" y="2362199"/>
                  </a:lnTo>
                  <a:close/>
                </a:path>
                <a:path w="3798570" h="3238500">
                  <a:moveTo>
                    <a:pt x="3292838" y="2362199"/>
                  </a:moveTo>
                  <a:lnTo>
                    <a:pt x="3136533" y="2362199"/>
                  </a:lnTo>
                  <a:lnTo>
                    <a:pt x="3125170" y="2374899"/>
                  </a:lnTo>
                  <a:lnTo>
                    <a:pt x="3293302" y="2374899"/>
                  </a:lnTo>
                  <a:lnTo>
                    <a:pt x="3292838" y="2362199"/>
                  </a:lnTo>
                  <a:close/>
                </a:path>
                <a:path w="3798570" h="3238500">
                  <a:moveTo>
                    <a:pt x="1266092" y="2349499"/>
                  </a:moveTo>
                  <a:lnTo>
                    <a:pt x="1095757" y="2349499"/>
                  </a:lnTo>
                  <a:lnTo>
                    <a:pt x="1097149" y="2362199"/>
                  </a:lnTo>
                  <a:lnTo>
                    <a:pt x="1260179" y="2362199"/>
                  </a:lnTo>
                  <a:lnTo>
                    <a:pt x="1266092" y="2349499"/>
                  </a:lnTo>
                  <a:close/>
                </a:path>
                <a:path w="3798570" h="3238500">
                  <a:moveTo>
                    <a:pt x="1283950" y="2349499"/>
                  </a:moveTo>
                  <a:lnTo>
                    <a:pt x="1271891" y="2349499"/>
                  </a:lnTo>
                  <a:lnTo>
                    <a:pt x="1272355" y="2362199"/>
                  </a:lnTo>
                  <a:lnTo>
                    <a:pt x="1283950" y="2349499"/>
                  </a:lnTo>
                  <a:close/>
                </a:path>
                <a:path w="3798570" h="3238500">
                  <a:moveTo>
                    <a:pt x="3292838" y="2349499"/>
                  </a:moveTo>
                  <a:lnTo>
                    <a:pt x="3170856" y="2349499"/>
                  </a:lnTo>
                  <a:lnTo>
                    <a:pt x="3171551" y="2362199"/>
                  </a:lnTo>
                  <a:lnTo>
                    <a:pt x="3293302" y="2362199"/>
                  </a:lnTo>
                  <a:lnTo>
                    <a:pt x="3292838" y="2349499"/>
                  </a:lnTo>
                  <a:close/>
                </a:path>
                <a:path w="3798570" h="3238500">
                  <a:moveTo>
                    <a:pt x="1353522" y="2336799"/>
                  </a:moveTo>
                  <a:lnTo>
                    <a:pt x="1094598" y="2336799"/>
                  </a:lnTo>
                  <a:lnTo>
                    <a:pt x="1095990" y="2349499"/>
                  </a:lnTo>
                  <a:lnTo>
                    <a:pt x="1354333" y="2349499"/>
                  </a:lnTo>
                  <a:lnTo>
                    <a:pt x="1353522" y="2336799"/>
                  </a:lnTo>
                  <a:close/>
                </a:path>
                <a:path w="3798570" h="3238500">
                  <a:moveTo>
                    <a:pt x="3293650" y="2336799"/>
                  </a:moveTo>
                  <a:lnTo>
                    <a:pt x="3199613" y="2336799"/>
                  </a:lnTo>
                  <a:lnTo>
                    <a:pt x="3193119" y="2349499"/>
                  </a:lnTo>
                  <a:lnTo>
                    <a:pt x="3294113" y="2349499"/>
                  </a:lnTo>
                  <a:lnTo>
                    <a:pt x="3293650" y="2336799"/>
                  </a:lnTo>
                  <a:close/>
                </a:path>
                <a:path w="3798570" h="3238500">
                  <a:moveTo>
                    <a:pt x="1418340" y="2324099"/>
                  </a:moveTo>
                  <a:lnTo>
                    <a:pt x="1093786" y="2324099"/>
                  </a:lnTo>
                  <a:lnTo>
                    <a:pt x="1094482" y="2336799"/>
                  </a:lnTo>
                  <a:lnTo>
                    <a:pt x="1412542" y="2336799"/>
                  </a:lnTo>
                  <a:lnTo>
                    <a:pt x="1418340" y="2324099"/>
                  </a:lnTo>
                  <a:close/>
                </a:path>
                <a:path w="3798570" h="3238500">
                  <a:moveTo>
                    <a:pt x="3293417" y="2324099"/>
                  </a:moveTo>
                  <a:lnTo>
                    <a:pt x="3218396" y="2324099"/>
                  </a:lnTo>
                  <a:lnTo>
                    <a:pt x="3215846" y="2336799"/>
                  </a:lnTo>
                  <a:lnTo>
                    <a:pt x="3293882" y="2336799"/>
                  </a:lnTo>
                  <a:lnTo>
                    <a:pt x="3293417" y="2324099"/>
                  </a:lnTo>
                  <a:close/>
                </a:path>
                <a:path w="3798570" h="3238500">
                  <a:moveTo>
                    <a:pt x="1482114" y="2311399"/>
                  </a:moveTo>
                  <a:lnTo>
                    <a:pt x="1091700" y="2311399"/>
                  </a:lnTo>
                  <a:lnTo>
                    <a:pt x="1092396" y="2324099"/>
                  </a:lnTo>
                  <a:lnTo>
                    <a:pt x="1483041" y="2324099"/>
                  </a:lnTo>
                  <a:lnTo>
                    <a:pt x="1482114" y="2311399"/>
                  </a:lnTo>
                  <a:close/>
                </a:path>
                <a:path w="3798570" h="3238500">
                  <a:moveTo>
                    <a:pt x="3290635" y="2298699"/>
                  </a:moveTo>
                  <a:lnTo>
                    <a:pt x="3230224" y="2298699"/>
                  </a:lnTo>
                  <a:lnTo>
                    <a:pt x="3225122" y="2311399"/>
                  </a:lnTo>
                  <a:lnTo>
                    <a:pt x="3222339" y="2311399"/>
                  </a:lnTo>
                  <a:lnTo>
                    <a:pt x="3217932" y="2324099"/>
                  </a:lnTo>
                  <a:lnTo>
                    <a:pt x="3291563" y="2324099"/>
                  </a:lnTo>
                  <a:lnTo>
                    <a:pt x="3290635" y="2298699"/>
                  </a:lnTo>
                  <a:close/>
                </a:path>
                <a:path w="3798570" h="3238500">
                  <a:moveTo>
                    <a:pt x="1552961" y="2298699"/>
                  </a:moveTo>
                  <a:lnTo>
                    <a:pt x="1089496" y="2298699"/>
                  </a:lnTo>
                  <a:lnTo>
                    <a:pt x="1090192" y="2311399"/>
                  </a:lnTo>
                  <a:lnTo>
                    <a:pt x="1547164" y="2311399"/>
                  </a:lnTo>
                  <a:lnTo>
                    <a:pt x="1552961" y="2298699"/>
                  </a:lnTo>
                  <a:close/>
                </a:path>
                <a:path w="3798570" h="3238500">
                  <a:moveTo>
                    <a:pt x="1564904" y="2298699"/>
                  </a:moveTo>
                  <a:lnTo>
                    <a:pt x="1552961" y="2298699"/>
                  </a:lnTo>
                  <a:lnTo>
                    <a:pt x="1553309" y="2311399"/>
                  </a:lnTo>
                  <a:lnTo>
                    <a:pt x="1564904" y="2298699"/>
                  </a:lnTo>
                  <a:close/>
                </a:path>
                <a:path w="3798570" h="3238500">
                  <a:moveTo>
                    <a:pt x="2546217" y="2298699"/>
                  </a:moveTo>
                  <a:lnTo>
                    <a:pt x="2547840" y="2311399"/>
                  </a:lnTo>
                  <a:lnTo>
                    <a:pt x="2551318" y="2311399"/>
                  </a:lnTo>
                  <a:lnTo>
                    <a:pt x="2546217" y="2298699"/>
                  </a:lnTo>
                  <a:close/>
                </a:path>
                <a:path w="3798570" h="3238500">
                  <a:moveTo>
                    <a:pt x="1611054" y="2285999"/>
                  </a:moveTo>
                  <a:lnTo>
                    <a:pt x="1088221" y="2285999"/>
                  </a:lnTo>
                  <a:lnTo>
                    <a:pt x="1089612" y="2298699"/>
                  </a:lnTo>
                  <a:lnTo>
                    <a:pt x="1611517" y="2298699"/>
                  </a:lnTo>
                  <a:lnTo>
                    <a:pt x="1611054" y="2285999"/>
                  </a:lnTo>
                  <a:close/>
                </a:path>
                <a:path w="3798570" h="3238500">
                  <a:moveTo>
                    <a:pt x="3290867" y="2273299"/>
                  </a:moveTo>
                  <a:lnTo>
                    <a:pt x="3234862" y="2273299"/>
                  </a:lnTo>
                  <a:lnTo>
                    <a:pt x="3234398" y="2285999"/>
                  </a:lnTo>
                  <a:lnTo>
                    <a:pt x="3233587" y="2298699"/>
                  </a:lnTo>
                  <a:lnTo>
                    <a:pt x="3290867" y="2298699"/>
                  </a:lnTo>
                  <a:lnTo>
                    <a:pt x="3290404" y="2285999"/>
                  </a:lnTo>
                  <a:lnTo>
                    <a:pt x="3291331" y="2285999"/>
                  </a:lnTo>
                  <a:lnTo>
                    <a:pt x="3290867" y="2273299"/>
                  </a:lnTo>
                  <a:close/>
                </a:path>
                <a:path w="3798570" h="3238500">
                  <a:moveTo>
                    <a:pt x="1681321" y="2273299"/>
                  </a:moveTo>
                  <a:lnTo>
                    <a:pt x="1085670" y="2273299"/>
                  </a:lnTo>
                  <a:lnTo>
                    <a:pt x="1086481" y="2285999"/>
                  </a:lnTo>
                  <a:lnTo>
                    <a:pt x="1682133" y="2285999"/>
                  </a:lnTo>
                  <a:lnTo>
                    <a:pt x="1681321" y="2273299"/>
                  </a:lnTo>
                  <a:close/>
                </a:path>
                <a:path w="3798570" h="3238500">
                  <a:moveTo>
                    <a:pt x="2535897" y="2260599"/>
                  </a:moveTo>
                  <a:lnTo>
                    <a:pt x="2535433" y="2260599"/>
                  </a:lnTo>
                  <a:lnTo>
                    <a:pt x="2536593" y="2273299"/>
                  </a:lnTo>
                  <a:lnTo>
                    <a:pt x="2538679" y="2273299"/>
                  </a:lnTo>
                  <a:lnTo>
                    <a:pt x="2540998" y="2285999"/>
                  </a:lnTo>
                  <a:lnTo>
                    <a:pt x="2542854" y="2285999"/>
                  </a:lnTo>
                  <a:lnTo>
                    <a:pt x="2535897" y="2260599"/>
                  </a:lnTo>
                  <a:close/>
                </a:path>
                <a:path w="3798570" h="3238500">
                  <a:moveTo>
                    <a:pt x="1751705" y="2260599"/>
                  </a:moveTo>
                  <a:lnTo>
                    <a:pt x="1086481" y="2260599"/>
                  </a:lnTo>
                  <a:lnTo>
                    <a:pt x="1087873" y="2273299"/>
                  </a:lnTo>
                  <a:lnTo>
                    <a:pt x="1739993" y="2273299"/>
                  </a:lnTo>
                  <a:lnTo>
                    <a:pt x="1751705" y="2260599"/>
                  </a:lnTo>
                  <a:close/>
                </a:path>
                <a:path w="3798570" h="3238500">
                  <a:moveTo>
                    <a:pt x="1764111" y="2260599"/>
                  </a:moveTo>
                  <a:lnTo>
                    <a:pt x="1751705" y="2260599"/>
                  </a:lnTo>
                  <a:lnTo>
                    <a:pt x="1752401" y="2273299"/>
                  </a:lnTo>
                  <a:lnTo>
                    <a:pt x="1764111" y="2260599"/>
                  </a:lnTo>
                  <a:close/>
                </a:path>
                <a:path w="3798570" h="3238500">
                  <a:moveTo>
                    <a:pt x="3292142" y="2260599"/>
                  </a:moveTo>
                  <a:lnTo>
                    <a:pt x="3234978" y="2260599"/>
                  </a:lnTo>
                  <a:lnTo>
                    <a:pt x="3235673" y="2273299"/>
                  </a:lnTo>
                  <a:lnTo>
                    <a:pt x="3292490" y="2273299"/>
                  </a:lnTo>
                  <a:lnTo>
                    <a:pt x="3292142" y="2260599"/>
                  </a:lnTo>
                  <a:close/>
                </a:path>
                <a:path w="3798570" h="3238500">
                  <a:moveTo>
                    <a:pt x="1822204" y="2247899"/>
                  </a:moveTo>
                  <a:lnTo>
                    <a:pt x="1083003" y="2247899"/>
                  </a:lnTo>
                  <a:lnTo>
                    <a:pt x="1083814" y="2260599"/>
                  </a:lnTo>
                  <a:lnTo>
                    <a:pt x="1822784" y="2260599"/>
                  </a:lnTo>
                  <a:lnTo>
                    <a:pt x="1822204" y="2247899"/>
                  </a:lnTo>
                  <a:close/>
                </a:path>
                <a:path w="3798570" h="3238500">
                  <a:moveTo>
                    <a:pt x="3286693" y="2235199"/>
                  </a:moveTo>
                  <a:lnTo>
                    <a:pt x="3229644" y="2235199"/>
                  </a:lnTo>
                  <a:lnTo>
                    <a:pt x="3231152" y="2247899"/>
                  </a:lnTo>
                  <a:lnTo>
                    <a:pt x="3231615" y="2247899"/>
                  </a:lnTo>
                  <a:lnTo>
                    <a:pt x="3232543" y="2260599"/>
                  </a:lnTo>
                  <a:lnTo>
                    <a:pt x="3287737" y="2260599"/>
                  </a:lnTo>
                  <a:lnTo>
                    <a:pt x="3287272" y="2247899"/>
                  </a:lnTo>
                  <a:lnTo>
                    <a:pt x="3286693" y="2235199"/>
                  </a:lnTo>
                  <a:close/>
                </a:path>
                <a:path w="3798570" h="3238500">
                  <a:moveTo>
                    <a:pt x="1880645" y="2235199"/>
                  </a:moveTo>
                  <a:lnTo>
                    <a:pt x="1083235" y="2235199"/>
                  </a:lnTo>
                  <a:lnTo>
                    <a:pt x="1084627" y="2247899"/>
                  </a:lnTo>
                  <a:lnTo>
                    <a:pt x="1868933" y="2247899"/>
                  </a:lnTo>
                  <a:lnTo>
                    <a:pt x="1880645" y="2235199"/>
                  </a:lnTo>
                  <a:close/>
                </a:path>
                <a:path w="3798570" h="3238500">
                  <a:moveTo>
                    <a:pt x="1892704" y="2235199"/>
                  </a:moveTo>
                  <a:lnTo>
                    <a:pt x="1880645" y="2235199"/>
                  </a:lnTo>
                  <a:lnTo>
                    <a:pt x="1880876" y="2247899"/>
                  </a:lnTo>
                  <a:lnTo>
                    <a:pt x="1892704" y="2235199"/>
                  </a:lnTo>
                  <a:close/>
                </a:path>
                <a:path w="3798570" h="3238500">
                  <a:moveTo>
                    <a:pt x="1905112" y="2235199"/>
                  </a:moveTo>
                  <a:lnTo>
                    <a:pt x="1892704" y="2235199"/>
                  </a:lnTo>
                  <a:lnTo>
                    <a:pt x="1893284" y="2247899"/>
                  </a:lnTo>
                  <a:lnTo>
                    <a:pt x="1905112" y="2235199"/>
                  </a:lnTo>
                  <a:close/>
                </a:path>
                <a:path w="3798570" h="3238500">
                  <a:moveTo>
                    <a:pt x="2529288" y="2235199"/>
                  </a:moveTo>
                  <a:lnTo>
                    <a:pt x="2528824" y="2235199"/>
                  </a:lnTo>
                  <a:lnTo>
                    <a:pt x="2527665" y="2247899"/>
                  </a:lnTo>
                  <a:lnTo>
                    <a:pt x="2533810" y="2247899"/>
                  </a:lnTo>
                  <a:lnTo>
                    <a:pt x="2529288" y="2235199"/>
                  </a:lnTo>
                  <a:close/>
                </a:path>
                <a:path w="3798570" h="3238500">
                  <a:moveTo>
                    <a:pt x="1969350" y="2222499"/>
                  </a:moveTo>
                  <a:lnTo>
                    <a:pt x="1079988" y="2222499"/>
                  </a:lnTo>
                  <a:lnTo>
                    <a:pt x="1081380" y="2235199"/>
                  </a:lnTo>
                  <a:lnTo>
                    <a:pt x="1963552" y="2235199"/>
                  </a:lnTo>
                  <a:lnTo>
                    <a:pt x="1969350" y="2222499"/>
                  </a:lnTo>
                  <a:close/>
                </a:path>
                <a:path w="3798570" h="3238500">
                  <a:moveTo>
                    <a:pt x="3304781" y="2222499"/>
                  </a:moveTo>
                  <a:lnTo>
                    <a:pt x="3221759" y="2222499"/>
                  </a:lnTo>
                  <a:lnTo>
                    <a:pt x="3223382" y="2235199"/>
                  </a:lnTo>
                  <a:lnTo>
                    <a:pt x="3300955" y="2235199"/>
                  </a:lnTo>
                  <a:lnTo>
                    <a:pt x="3304781" y="2222499"/>
                  </a:lnTo>
                  <a:close/>
                </a:path>
                <a:path w="3798570" h="3238500">
                  <a:moveTo>
                    <a:pt x="2021181" y="2209799"/>
                  </a:moveTo>
                  <a:lnTo>
                    <a:pt x="1079524" y="2209799"/>
                  </a:lnTo>
                  <a:lnTo>
                    <a:pt x="1080336" y="2222499"/>
                  </a:lnTo>
                  <a:lnTo>
                    <a:pt x="2021412" y="2222499"/>
                  </a:lnTo>
                  <a:lnTo>
                    <a:pt x="2021181" y="2209799"/>
                  </a:lnTo>
                  <a:close/>
                </a:path>
                <a:path w="3798570" h="3238500">
                  <a:moveTo>
                    <a:pt x="2516655" y="2197709"/>
                  </a:moveTo>
                  <a:lnTo>
                    <a:pt x="2519083" y="2209799"/>
                  </a:lnTo>
                  <a:lnTo>
                    <a:pt x="2520475" y="2209799"/>
                  </a:lnTo>
                  <a:lnTo>
                    <a:pt x="2522098" y="2222499"/>
                  </a:lnTo>
                  <a:lnTo>
                    <a:pt x="2526388" y="2222499"/>
                  </a:lnTo>
                  <a:lnTo>
                    <a:pt x="2516655" y="2197709"/>
                  </a:lnTo>
                  <a:close/>
                </a:path>
                <a:path w="3798570" h="3238500">
                  <a:moveTo>
                    <a:pt x="3399167" y="2209799"/>
                  </a:moveTo>
                  <a:lnTo>
                    <a:pt x="3216542" y="2209799"/>
                  </a:lnTo>
                  <a:lnTo>
                    <a:pt x="3216077" y="2222499"/>
                  </a:lnTo>
                  <a:lnTo>
                    <a:pt x="3396036" y="2222499"/>
                  </a:lnTo>
                  <a:lnTo>
                    <a:pt x="3399167" y="2209799"/>
                  </a:lnTo>
                  <a:close/>
                </a:path>
                <a:path w="3798570" h="3238500">
                  <a:moveTo>
                    <a:pt x="2091680" y="2197099"/>
                  </a:moveTo>
                  <a:lnTo>
                    <a:pt x="1079988" y="2197099"/>
                  </a:lnTo>
                  <a:lnTo>
                    <a:pt x="1082772" y="2209799"/>
                  </a:lnTo>
                  <a:lnTo>
                    <a:pt x="2079852" y="2209799"/>
                  </a:lnTo>
                  <a:lnTo>
                    <a:pt x="2091680" y="2197099"/>
                  </a:lnTo>
                  <a:close/>
                </a:path>
                <a:path w="3798570" h="3238500">
                  <a:moveTo>
                    <a:pt x="2103855" y="2197099"/>
                  </a:moveTo>
                  <a:lnTo>
                    <a:pt x="2091680" y="2197099"/>
                  </a:lnTo>
                  <a:lnTo>
                    <a:pt x="2092144" y="2209799"/>
                  </a:lnTo>
                  <a:lnTo>
                    <a:pt x="2103855" y="2197099"/>
                  </a:lnTo>
                  <a:close/>
                </a:path>
                <a:path w="3798570" h="3238500">
                  <a:moveTo>
                    <a:pt x="3408444" y="2197099"/>
                  </a:moveTo>
                  <a:lnTo>
                    <a:pt x="3214454" y="2197099"/>
                  </a:lnTo>
                  <a:lnTo>
                    <a:pt x="3218165" y="2209799"/>
                  </a:lnTo>
                  <a:lnTo>
                    <a:pt x="3416097" y="2209799"/>
                  </a:lnTo>
                  <a:lnTo>
                    <a:pt x="3408444" y="2197099"/>
                  </a:lnTo>
                  <a:close/>
                </a:path>
                <a:path w="3798570" h="3238500">
                  <a:moveTo>
                    <a:pt x="2516533" y="2197099"/>
                  </a:moveTo>
                  <a:lnTo>
                    <a:pt x="2516655" y="2197709"/>
                  </a:lnTo>
                  <a:lnTo>
                    <a:pt x="2516533" y="2197099"/>
                  </a:lnTo>
                  <a:close/>
                </a:path>
                <a:path w="3798570" h="3238500">
                  <a:moveTo>
                    <a:pt x="2162411" y="2184399"/>
                  </a:moveTo>
                  <a:lnTo>
                    <a:pt x="1078365" y="2184399"/>
                  </a:lnTo>
                  <a:lnTo>
                    <a:pt x="1079061" y="2197099"/>
                  </a:lnTo>
                  <a:lnTo>
                    <a:pt x="2162527" y="2197099"/>
                  </a:lnTo>
                  <a:lnTo>
                    <a:pt x="2162411" y="2184399"/>
                  </a:lnTo>
                  <a:close/>
                </a:path>
                <a:path w="3798570" h="3238500">
                  <a:moveTo>
                    <a:pt x="3203322" y="2184399"/>
                  </a:moveTo>
                  <a:lnTo>
                    <a:pt x="3192423" y="2184399"/>
                  </a:lnTo>
                  <a:lnTo>
                    <a:pt x="3189989" y="2197099"/>
                  </a:lnTo>
                  <a:lnTo>
                    <a:pt x="3202974" y="2197099"/>
                  </a:lnTo>
                  <a:lnTo>
                    <a:pt x="3203322" y="2184399"/>
                  </a:lnTo>
                  <a:close/>
                </a:path>
                <a:path w="3798570" h="3238500">
                  <a:moveTo>
                    <a:pt x="3258401" y="2184399"/>
                  </a:moveTo>
                  <a:lnTo>
                    <a:pt x="3250748" y="2197099"/>
                  </a:lnTo>
                  <a:lnTo>
                    <a:pt x="3263155" y="2197099"/>
                  </a:lnTo>
                  <a:lnTo>
                    <a:pt x="3258401" y="2184399"/>
                  </a:lnTo>
                  <a:close/>
                </a:path>
                <a:path w="3798570" h="3238500">
                  <a:moveTo>
                    <a:pt x="3401370" y="2184399"/>
                  </a:moveTo>
                  <a:lnTo>
                    <a:pt x="3266749" y="2184399"/>
                  </a:lnTo>
                  <a:lnTo>
                    <a:pt x="3263155" y="2197099"/>
                  </a:lnTo>
                  <a:lnTo>
                    <a:pt x="3409023" y="2197099"/>
                  </a:lnTo>
                  <a:lnTo>
                    <a:pt x="3401370" y="2184399"/>
                  </a:lnTo>
                  <a:close/>
                </a:path>
                <a:path w="3798570" h="3238500">
                  <a:moveTo>
                    <a:pt x="2220736" y="2171699"/>
                  </a:moveTo>
                  <a:lnTo>
                    <a:pt x="1072800" y="2171699"/>
                  </a:lnTo>
                  <a:lnTo>
                    <a:pt x="1074190" y="2184399"/>
                  </a:lnTo>
                  <a:lnTo>
                    <a:pt x="2208909" y="2184399"/>
                  </a:lnTo>
                  <a:lnTo>
                    <a:pt x="2220736" y="2171699"/>
                  </a:lnTo>
                  <a:close/>
                </a:path>
                <a:path w="3798570" h="3238500">
                  <a:moveTo>
                    <a:pt x="2232562" y="2171699"/>
                  </a:moveTo>
                  <a:lnTo>
                    <a:pt x="2220736" y="2171699"/>
                  </a:lnTo>
                  <a:lnTo>
                    <a:pt x="2220736" y="2184399"/>
                  </a:lnTo>
                  <a:lnTo>
                    <a:pt x="2232562" y="2171699"/>
                  </a:lnTo>
                  <a:close/>
                </a:path>
                <a:path w="3798570" h="3238500">
                  <a:moveTo>
                    <a:pt x="2238940" y="2171699"/>
                  </a:moveTo>
                  <a:lnTo>
                    <a:pt x="2232562" y="2171699"/>
                  </a:lnTo>
                  <a:lnTo>
                    <a:pt x="2233026" y="2184399"/>
                  </a:lnTo>
                  <a:lnTo>
                    <a:pt x="2238940" y="2171699"/>
                  </a:lnTo>
                  <a:close/>
                </a:path>
                <a:path w="3798570" h="3238500">
                  <a:moveTo>
                    <a:pt x="2511167" y="2176639"/>
                  </a:moveTo>
                  <a:lnTo>
                    <a:pt x="2511663" y="2184399"/>
                  </a:lnTo>
                  <a:lnTo>
                    <a:pt x="2512938" y="2184399"/>
                  </a:lnTo>
                  <a:lnTo>
                    <a:pt x="2511167" y="2176639"/>
                  </a:lnTo>
                  <a:close/>
                </a:path>
                <a:path w="3798570" h="3238500">
                  <a:moveTo>
                    <a:pt x="3393138" y="2171699"/>
                  </a:moveTo>
                  <a:lnTo>
                    <a:pt x="3289127" y="2171699"/>
                  </a:lnTo>
                  <a:lnTo>
                    <a:pt x="3283099" y="2184399"/>
                  </a:lnTo>
                  <a:lnTo>
                    <a:pt x="3396848" y="2184399"/>
                  </a:lnTo>
                  <a:lnTo>
                    <a:pt x="3393138" y="2171699"/>
                  </a:lnTo>
                  <a:close/>
                </a:path>
                <a:path w="3798570" h="3238500">
                  <a:moveTo>
                    <a:pt x="2510851" y="2171699"/>
                  </a:moveTo>
                  <a:lnTo>
                    <a:pt x="2510040" y="2171699"/>
                  </a:lnTo>
                  <a:lnTo>
                    <a:pt x="2511167" y="2176639"/>
                  </a:lnTo>
                  <a:lnTo>
                    <a:pt x="2510851" y="2171699"/>
                  </a:lnTo>
                  <a:close/>
                </a:path>
                <a:path w="3798570" h="3238500">
                  <a:moveTo>
                    <a:pt x="2291351" y="2158999"/>
                  </a:moveTo>
                  <a:lnTo>
                    <a:pt x="1072219" y="2158999"/>
                  </a:lnTo>
                  <a:lnTo>
                    <a:pt x="1073611" y="2171699"/>
                  </a:lnTo>
                  <a:lnTo>
                    <a:pt x="2291699" y="2171699"/>
                  </a:lnTo>
                  <a:lnTo>
                    <a:pt x="2291351" y="2158999"/>
                  </a:lnTo>
                  <a:close/>
                </a:path>
                <a:path w="3798570" h="3238500">
                  <a:moveTo>
                    <a:pt x="2315469" y="2158999"/>
                  </a:moveTo>
                  <a:lnTo>
                    <a:pt x="2303178" y="2158999"/>
                  </a:lnTo>
                  <a:lnTo>
                    <a:pt x="2303642" y="2171699"/>
                  </a:lnTo>
                  <a:lnTo>
                    <a:pt x="2315469" y="2158999"/>
                  </a:lnTo>
                  <a:close/>
                </a:path>
                <a:path w="3798570" h="3238500">
                  <a:moveTo>
                    <a:pt x="3380383" y="2158999"/>
                  </a:moveTo>
                  <a:lnTo>
                    <a:pt x="3298288" y="2158999"/>
                  </a:lnTo>
                  <a:lnTo>
                    <a:pt x="3297361" y="2171699"/>
                  </a:lnTo>
                  <a:lnTo>
                    <a:pt x="3388036" y="2171699"/>
                  </a:lnTo>
                  <a:lnTo>
                    <a:pt x="3380383" y="2158999"/>
                  </a:lnTo>
                  <a:close/>
                </a:path>
                <a:path w="3798570" h="3238500">
                  <a:moveTo>
                    <a:pt x="2374025" y="2146299"/>
                  </a:moveTo>
                  <a:lnTo>
                    <a:pt x="1073494" y="2146299"/>
                  </a:lnTo>
                  <a:lnTo>
                    <a:pt x="1074886" y="2158999"/>
                  </a:lnTo>
                  <a:lnTo>
                    <a:pt x="2362314" y="2158999"/>
                  </a:lnTo>
                  <a:lnTo>
                    <a:pt x="2374025" y="2146299"/>
                  </a:lnTo>
                  <a:close/>
                </a:path>
                <a:path w="3798570" h="3238500">
                  <a:moveTo>
                    <a:pt x="2499487" y="2133599"/>
                  </a:moveTo>
                  <a:lnTo>
                    <a:pt x="2497516" y="2133599"/>
                  </a:lnTo>
                  <a:lnTo>
                    <a:pt x="2498444" y="2146299"/>
                  </a:lnTo>
                  <a:lnTo>
                    <a:pt x="2500068" y="2146299"/>
                  </a:lnTo>
                  <a:lnTo>
                    <a:pt x="2501691" y="2158999"/>
                  </a:lnTo>
                  <a:lnTo>
                    <a:pt x="2506909" y="2158999"/>
                  </a:lnTo>
                  <a:lnTo>
                    <a:pt x="2499487" y="2133599"/>
                  </a:lnTo>
                  <a:close/>
                </a:path>
                <a:path w="3798570" h="3238500">
                  <a:moveTo>
                    <a:pt x="3370759" y="2146299"/>
                  </a:moveTo>
                  <a:lnTo>
                    <a:pt x="3303158" y="2146299"/>
                  </a:lnTo>
                  <a:lnTo>
                    <a:pt x="3302347" y="2158999"/>
                  </a:lnTo>
                  <a:lnTo>
                    <a:pt x="3378412" y="2158999"/>
                  </a:lnTo>
                  <a:lnTo>
                    <a:pt x="3370759" y="2146299"/>
                  </a:lnTo>
                  <a:close/>
                </a:path>
                <a:path w="3798570" h="3238500">
                  <a:moveTo>
                    <a:pt x="3611591" y="2146299"/>
                  </a:moveTo>
                  <a:lnTo>
                    <a:pt x="3565210" y="2146299"/>
                  </a:lnTo>
                  <a:lnTo>
                    <a:pt x="3572862" y="2158999"/>
                  </a:lnTo>
                  <a:lnTo>
                    <a:pt x="3604170" y="2158999"/>
                  </a:lnTo>
                  <a:lnTo>
                    <a:pt x="3611591" y="2146299"/>
                  </a:lnTo>
                  <a:close/>
                </a:path>
                <a:path w="3798570" h="3238500">
                  <a:moveTo>
                    <a:pt x="2444641" y="2133599"/>
                  </a:moveTo>
                  <a:lnTo>
                    <a:pt x="1073727" y="2133599"/>
                  </a:lnTo>
                  <a:lnTo>
                    <a:pt x="1075117" y="2146299"/>
                  </a:lnTo>
                  <a:lnTo>
                    <a:pt x="2432813" y="2146299"/>
                  </a:lnTo>
                  <a:lnTo>
                    <a:pt x="2444641" y="2133599"/>
                  </a:lnTo>
                  <a:close/>
                </a:path>
                <a:path w="3798570" h="3238500">
                  <a:moveTo>
                    <a:pt x="3366121" y="2133599"/>
                  </a:moveTo>
                  <a:lnTo>
                    <a:pt x="3311507" y="2133599"/>
                  </a:lnTo>
                  <a:lnTo>
                    <a:pt x="3310579" y="2146299"/>
                  </a:lnTo>
                  <a:lnTo>
                    <a:pt x="3373773" y="2146299"/>
                  </a:lnTo>
                  <a:lnTo>
                    <a:pt x="3366121" y="2133599"/>
                  </a:lnTo>
                  <a:close/>
                </a:path>
                <a:path w="3798570" h="3238500">
                  <a:moveTo>
                    <a:pt x="3648927" y="2133599"/>
                  </a:moveTo>
                  <a:lnTo>
                    <a:pt x="3557440" y="2133599"/>
                  </a:lnTo>
                  <a:lnTo>
                    <a:pt x="3565093" y="2146299"/>
                  </a:lnTo>
                  <a:lnTo>
                    <a:pt x="3645914" y="2146299"/>
                  </a:lnTo>
                  <a:lnTo>
                    <a:pt x="3648927" y="2133599"/>
                  </a:lnTo>
                  <a:close/>
                </a:path>
                <a:path w="3798570" h="3238500">
                  <a:moveTo>
                    <a:pt x="2492994" y="2120899"/>
                  </a:moveTo>
                  <a:lnTo>
                    <a:pt x="1071871" y="2120899"/>
                  </a:lnTo>
                  <a:lnTo>
                    <a:pt x="1073263" y="2133599"/>
                  </a:lnTo>
                  <a:lnTo>
                    <a:pt x="2492878" y="2133599"/>
                  </a:lnTo>
                  <a:lnTo>
                    <a:pt x="2492994" y="2120899"/>
                  </a:lnTo>
                  <a:close/>
                </a:path>
                <a:path w="3798570" h="3238500">
                  <a:moveTo>
                    <a:pt x="2502618" y="2120899"/>
                  </a:moveTo>
                  <a:lnTo>
                    <a:pt x="2492994" y="2120899"/>
                  </a:lnTo>
                  <a:lnTo>
                    <a:pt x="2498095" y="2133599"/>
                  </a:lnTo>
                  <a:lnTo>
                    <a:pt x="2498676" y="2133599"/>
                  </a:lnTo>
                  <a:lnTo>
                    <a:pt x="2502618" y="2120899"/>
                  </a:lnTo>
                  <a:close/>
                </a:path>
                <a:path w="3798570" h="3238500">
                  <a:moveTo>
                    <a:pt x="3346989" y="2120899"/>
                  </a:moveTo>
                  <a:lnTo>
                    <a:pt x="3314174" y="2120899"/>
                  </a:lnTo>
                  <a:lnTo>
                    <a:pt x="3313826" y="2133599"/>
                  </a:lnTo>
                  <a:lnTo>
                    <a:pt x="3354642" y="2133599"/>
                  </a:lnTo>
                  <a:lnTo>
                    <a:pt x="3346989" y="2120899"/>
                  </a:lnTo>
                  <a:close/>
                </a:path>
                <a:path w="3798570" h="3238500">
                  <a:moveTo>
                    <a:pt x="3665510" y="2120899"/>
                  </a:moveTo>
                  <a:lnTo>
                    <a:pt x="3547005" y="2120899"/>
                  </a:lnTo>
                  <a:lnTo>
                    <a:pt x="3550831" y="2133599"/>
                  </a:lnTo>
                  <a:lnTo>
                    <a:pt x="3661799" y="2133599"/>
                  </a:lnTo>
                  <a:lnTo>
                    <a:pt x="3665510" y="2120899"/>
                  </a:lnTo>
                  <a:close/>
                </a:path>
                <a:path w="3798570" h="3238500">
                  <a:moveTo>
                    <a:pt x="2513980" y="2108199"/>
                  </a:moveTo>
                  <a:lnTo>
                    <a:pt x="1065610" y="2108199"/>
                  </a:lnTo>
                  <a:lnTo>
                    <a:pt x="1067001" y="2120899"/>
                  </a:lnTo>
                  <a:lnTo>
                    <a:pt x="2510850" y="2120899"/>
                  </a:lnTo>
                  <a:lnTo>
                    <a:pt x="2513980" y="2108199"/>
                  </a:lnTo>
                  <a:close/>
                </a:path>
                <a:path w="3798570" h="3238500">
                  <a:moveTo>
                    <a:pt x="3342814" y="2108199"/>
                  </a:moveTo>
                  <a:lnTo>
                    <a:pt x="3312434" y="2108199"/>
                  </a:lnTo>
                  <a:lnTo>
                    <a:pt x="3312667" y="2120899"/>
                  </a:lnTo>
                  <a:lnTo>
                    <a:pt x="3350467" y="2120899"/>
                  </a:lnTo>
                  <a:lnTo>
                    <a:pt x="3342814" y="2108199"/>
                  </a:lnTo>
                  <a:close/>
                </a:path>
                <a:path w="3798570" h="3238500">
                  <a:moveTo>
                    <a:pt x="3698672" y="2108199"/>
                  </a:moveTo>
                  <a:lnTo>
                    <a:pt x="3534135" y="2108199"/>
                  </a:lnTo>
                  <a:lnTo>
                    <a:pt x="3537844" y="2120899"/>
                  </a:lnTo>
                  <a:lnTo>
                    <a:pt x="3695078" y="2120899"/>
                  </a:lnTo>
                  <a:lnTo>
                    <a:pt x="3698672" y="2108199"/>
                  </a:lnTo>
                  <a:close/>
                </a:path>
                <a:path w="3798570" h="3238500">
                  <a:moveTo>
                    <a:pt x="2526735" y="2095499"/>
                  </a:moveTo>
                  <a:lnTo>
                    <a:pt x="1068741" y="2095499"/>
                  </a:lnTo>
                  <a:lnTo>
                    <a:pt x="1070131" y="2108199"/>
                  </a:lnTo>
                  <a:lnTo>
                    <a:pt x="2526619" y="2108199"/>
                  </a:lnTo>
                  <a:lnTo>
                    <a:pt x="2526735" y="2095499"/>
                  </a:lnTo>
                  <a:close/>
                </a:path>
                <a:path w="3798570" h="3238500">
                  <a:moveTo>
                    <a:pt x="3326697" y="2095499"/>
                  </a:moveTo>
                  <a:lnTo>
                    <a:pt x="3306869" y="2095499"/>
                  </a:lnTo>
                  <a:lnTo>
                    <a:pt x="3308724" y="2108199"/>
                  </a:lnTo>
                  <a:lnTo>
                    <a:pt x="3334350" y="2108199"/>
                  </a:lnTo>
                  <a:lnTo>
                    <a:pt x="3326697" y="2095499"/>
                  </a:lnTo>
                  <a:close/>
                </a:path>
                <a:path w="3798570" h="3238500">
                  <a:moveTo>
                    <a:pt x="3719080" y="2095499"/>
                  </a:moveTo>
                  <a:lnTo>
                    <a:pt x="3527409" y="2095499"/>
                  </a:lnTo>
                  <a:lnTo>
                    <a:pt x="3535062" y="2108199"/>
                  </a:lnTo>
                  <a:lnTo>
                    <a:pt x="3712123" y="2108199"/>
                  </a:lnTo>
                  <a:lnTo>
                    <a:pt x="3719080" y="2095499"/>
                  </a:lnTo>
                  <a:close/>
                </a:path>
                <a:path w="3798570" h="3238500">
                  <a:moveTo>
                    <a:pt x="2533924" y="2082799"/>
                  </a:moveTo>
                  <a:lnTo>
                    <a:pt x="1065958" y="2082799"/>
                  </a:lnTo>
                  <a:lnTo>
                    <a:pt x="1067349" y="2095499"/>
                  </a:lnTo>
                  <a:lnTo>
                    <a:pt x="2532186" y="2095499"/>
                  </a:lnTo>
                  <a:lnTo>
                    <a:pt x="2533924" y="2082799"/>
                  </a:lnTo>
                  <a:close/>
                </a:path>
                <a:path w="3798570" h="3238500">
                  <a:moveTo>
                    <a:pt x="3316261" y="2082799"/>
                  </a:moveTo>
                  <a:lnTo>
                    <a:pt x="3303506" y="2082799"/>
                  </a:lnTo>
                  <a:lnTo>
                    <a:pt x="3305014" y="2095499"/>
                  </a:lnTo>
                  <a:lnTo>
                    <a:pt x="3320087" y="2095499"/>
                  </a:lnTo>
                  <a:lnTo>
                    <a:pt x="3316261" y="2082799"/>
                  </a:lnTo>
                  <a:close/>
                </a:path>
                <a:path w="3798570" h="3238500">
                  <a:moveTo>
                    <a:pt x="3575298" y="2082799"/>
                  </a:moveTo>
                  <a:lnTo>
                    <a:pt x="3571356" y="2095499"/>
                  </a:lnTo>
                  <a:lnTo>
                    <a:pt x="3579936" y="2095499"/>
                  </a:lnTo>
                  <a:lnTo>
                    <a:pt x="3575298" y="2082799"/>
                  </a:lnTo>
                  <a:close/>
                </a:path>
                <a:path w="3798570" h="3238500">
                  <a:moveTo>
                    <a:pt x="3744241" y="2082799"/>
                  </a:moveTo>
                  <a:lnTo>
                    <a:pt x="3587125" y="2082799"/>
                  </a:lnTo>
                  <a:lnTo>
                    <a:pt x="3579936" y="2095499"/>
                  </a:lnTo>
                  <a:lnTo>
                    <a:pt x="3740995" y="2095499"/>
                  </a:lnTo>
                  <a:lnTo>
                    <a:pt x="3744241" y="2082799"/>
                  </a:lnTo>
                  <a:close/>
                </a:path>
                <a:path w="3798570" h="3238500">
                  <a:moveTo>
                    <a:pt x="2541577" y="2070099"/>
                  </a:moveTo>
                  <a:lnTo>
                    <a:pt x="1065262" y="2070099"/>
                  </a:lnTo>
                  <a:lnTo>
                    <a:pt x="1066653" y="2082799"/>
                  </a:lnTo>
                  <a:lnTo>
                    <a:pt x="2541925" y="2082799"/>
                  </a:lnTo>
                  <a:lnTo>
                    <a:pt x="2541577" y="2070099"/>
                  </a:lnTo>
                  <a:close/>
                </a:path>
                <a:path w="3798570" h="3238500">
                  <a:moveTo>
                    <a:pt x="3312086" y="2070099"/>
                  </a:moveTo>
                  <a:lnTo>
                    <a:pt x="3290867" y="2070099"/>
                  </a:lnTo>
                  <a:lnTo>
                    <a:pt x="3295738" y="2082799"/>
                  </a:lnTo>
                  <a:lnTo>
                    <a:pt x="3315797" y="2082799"/>
                  </a:lnTo>
                  <a:lnTo>
                    <a:pt x="3312086" y="2070099"/>
                  </a:lnTo>
                  <a:close/>
                </a:path>
                <a:path w="3798570" h="3238500">
                  <a:moveTo>
                    <a:pt x="3772651" y="2070099"/>
                  </a:moveTo>
                  <a:lnTo>
                    <a:pt x="3600112" y="2070099"/>
                  </a:lnTo>
                  <a:lnTo>
                    <a:pt x="3596517" y="2082799"/>
                  </a:lnTo>
                  <a:lnTo>
                    <a:pt x="3768940" y="2082799"/>
                  </a:lnTo>
                  <a:lnTo>
                    <a:pt x="3772651" y="2070099"/>
                  </a:lnTo>
                  <a:close/>
                </a:path>
                <a:path w="3798570" h="3238500">
                  <a:moveTo>
                    <a:pt x="564923" y="2057399"/>
                  </a:moveTo>
                  <a:lnTo>
                    <a:pt x="549153" y="2057399"/>
                  </a:lnTo>
                  <a:lnTo>
                    <a:pt x="552980" y="2070099"/>
                  </a:lnTo>
                  <a:lnTo>
                    <a:pt x="560981" y="2070099"/>
                  </a:lnTo>
                  <a:lnTo>
                    <a:pt x="564923" y="2057399"/>
                  </a:lnTo>
                  <a:close/>
                </a:path>
                <a:path w="3798570" h="3238500">
                  <a:moveTo>
                    <a:pt x="600520" y="2057399"/>
                  </a:moveTo>
                  <a:lnTo>
                    <a:pt x="572924" y="2057399"/>
                  </a:lnTo>
                  <a:lnTo>
                    <a:pt x="576866" y="2070099"/>
                  </a:lnTo>
                  <a:lnTo>
                    <a:pt x="596578" y="2070099"/>
                  </a:lnTo>
                  <a:lnTo>
                    <a:pt x="600520" y="2057399"/>
                  </a:lnTo>
                  <a:close/>
                </a:path>
                <a:path w="3798570" h="3238500">
                  <a:moveTo>
                    <a:pt x="2540766" y="2057399"/>
                  </a:moveTo>
                  <a:lnTo>
                    <a:pt x="1064103" y="2057399"/>
                  </a:lnTo>
                  <a:lnTo>
                    <a:pt x="1065493" y="2070099"/>
                  </a:lnTo>
                  <a:lnTo>
                    <a:pt x="2540882" y="2070099"/>
                  </a:lnTo>
                  <a:lnTo>
                    <a:pt x="2540766" y="2057399"/>
                  </a:lnTo>
                  <a:close/>
                </a:path>
                <a:path w="3798570" h="3238500">
                  <a:moveTo>
                    <a:pt x="3298288" y="2057399"/>
                  </a:moveTo>
                  <a:lnTo>
                    <a:pt x="3282866" y="2057399"/>
                  </a:lnTo>
                  <a:lnTo>
                    <a:pt x="3287273" y="2070099"/>
                  </a:lnTo>
                  <a:lnTo>
                    <a:pt x="3304433" y="2070099"/>
                  </a:lnTo>
                  <a:lnTo>
                    <a:pt x="3298288" y="2057399"/>
                  </a:lnTo>
                  <a:close/>
                </a:path>
                <a:path w="3798570" h="3238500">
                  <a:moveTo>
                    <a:pt x="3784709" y="2057399"/>
                  </a:moveTo>
                  <a:lnTo>
                    <a:pt x="3608808" y="2057399"/>
                  </a:lnTo>
                  <a:lnTo>
                    <a:pt x="3606721" y="2070099"/>
                  </a:lnTo>
                  <a:lnTo>
                    <a:pt x="3781579" y="2070099"/>
                  </a:lnTo>
                  <a:lnTo>
                    <a:pt x="3784709" y="2057399"/>
                  </a:lnTo>
                  <a:close/>
                </a:path>
                <a:path w="3798570" h="3238500">
                  <a:moveTo>
                    <a:pt x="410821" y="2044699"/>
                  </a:moveTo>
                  <a:lnTo>
                    <a:pt x="375108" y="2044699"/>
                  </a:lnTo>
                  <a:lnTo>
                    <a:pt x="382993" y="2057399"/>
                  </a:lnTo>
                  <a:lnTo>
                    <a:pt x="406415" y="2057399"/>
                  </a:lnTo>
                  <a:lnTo>
                    <a:pt x="410821" y="2044699"/>
                  </a:lnTo>
                  <a:close/>
                </a:path>
                <a:path w="3798570" h="3238500">
                  <a:moveTo>
                    <a:pt x="813527" y="2044699"/>
                  </a:moveTo>
                  <a:lnTo>
                    <a:pt x="410821" y="2044699"/>
                  </a:lnTo>
                  <a:lnTo>
                    <a:pt x="418706" y="2057399"/>
                  </a:lnTo>
                  <a:lnTo>
                    <a:pt x="810047" y="2057399"/>
                  </a:lnTo>
                  <a:lnTo>
                    <a:pt x="813527" y="2044699"/>
                  </a:lnTo>
                  <a:close/>
                </a:path>
                <a:path w="3798570" h="3238500">
                  <a:moveTo>
                    <a:pt x="2544129" y="2044699"/>
                  </a:moveTo>
                  <a:lnTo>
                    <a:pt x="1060507" y="2044699"/>
                  </a:lnTo>
                  <a:lnTo>
                    <a:pt x="1061320" y="2057399"/>
                  </a:lnTo>
                  <a:lnTo>
                    <a:pt x="2542737" y="2057399"/>
                  </a:lnTo>
                  <a:lnTo>
                    <a:pt x="2544129" y="2044699"/>
                  </a:lnTo>
                  <a:close/>
                </a:path>
                <a:path w="3798570" h="3238500">
                  <a:moveTo>
                    <a:pt x="2573462" y="2044699"/>
                  </a:moveTo>
                  <a:lnTo>
                    <a:pt x="2567432" y="2044699"/>
                  </a:lnTo>
                  <a:lnTo>
                    <a:pt x="2567549" y="2057399"/>
                  </a:lnTo>
                  <a:lnTo>
                    <a:pt x="2570795" y="2057399"/>
                  </a:lnTo>
                  <a:lnTo>
                    <a:pt x="2573462" y="2044699"/>
                  </a:lnTo>
                  <a:close/>
                </a:path>
                <a:path w="3798570" h="3238500">
                  <a:moveTo>
                    <a:pt x="3796304" y="2044699"/>
                  </a:moveTo>
                  <a:lnTo>
                    <a:pt x="3616577" y="2044699"/>
                  </a:lnTo>
                  <a:lnTo>
                    <a:pt x="3615186" y="2057399"/>
                  </a:lnTo>
                  <a:lnTo>
                    <a:pt x="3798275" y="2057399"/>
                  </a:lnTo>
                  <a:lnTo>
                    <a:pt x="3796304" y="2044699"/>
                  </a:lnTo>
                  <a:close/>
                </a:path>
                <a:path w="3798570" h="3238500">
                  <a:moveTo>
                    <a:pt x="895969" y="2031999"/>
                  </a:moveTo>
                  <a:lnTo>
                    <a:pt x="309131" y="2031999"/>
                  </a:lnTo>
                  <a:lnTo>
                    <a:pt x="312957" y="2044699"/>
                  </a:lnTo>
                  <a:lnTo>
                    <a:pt x="892606" y="2044699"/>
                  </a:lnTo>
                  <a:lnTo>
                    <a:pt x="895969" y="2031999"/>
                  </a:lnTo>
                  <a:close/>
                </a:path>
                <a:path w="3798570" h="3238500">
                  <a:moveTo>
                    <a:pt x="2540186" y="2031999"/>
                  </a:moveTo>
                  <a:lnTo>
                    <a:pt x="1061784" y="2031999"/>
                  </a:lnTo>
                  <a:lnTo>
                    <a:pt x="1063174" y="2044699"/>
                  </a:lnTo>
                  <a:lnTo>
                    <a:pt x="2540302" y="2044699"/>
                  </a:lnTo>
                  <a:lnTo>
                    <a:pt x="2540186" y="2031999"/>
                  </a:lnTo>
                  <a:close/>
                </a:path>
                <a:path w="3798570" h="3238500">
                  <a:moveTo>
                    <a:pt x="2584594" y="2031999"/>
                  </a:moveTo>
                  <a:lnTo>
                    <a:pt x="2563490" y="2031999"/>
                  </a:lnTo>
                  <a:lnTo>
                    <a:pt x="2567201" y="2044699"/>
                  </a:lnTo>
                  <a:lnTo>
                    <a:pt x="2582507" y="2044699"/>
                  </a:lnTo>
                  <a:lnTo>
                    <a:pt x="2584594" y="2031999"/>
                  </a:lnTo>
                  <a:close/>
                </a:path>
                <a:path w="3798570" h="3238500">
                  <a:moveTo>
                    <a:pt x="3792478" y="2031999"/>
                  </a:moveTo>
                  <a:lnTo>
                    <a:pt x="3616229" y="2031999"/>
                  </a:lnTo>
                  <a:lnTo>
                    <a:pt x="3614838" y="2044699"/>
                  </a:lnTo>
                  <a:lnTo>
                    <a:pt x="3794566" y="2044699"/>
                  </a:lnTo>
                  <a:lnTo>
                    <a:pt x="3792478" y="2031999"/>
                  </a:lnTo>
                  <a:close/>
                </a:path>
                <a:path w="3798570" h="3238500">
                  <a:moveTo>
                    <a:pt x="962294" y="2019299"/>
                  </a:moveTo>
                  <a:lnTo>
                    <a:pt x="247444" y="2019299"/>
                  </a:lnTo>
                  <a:lnTo>
                    <a:pt x="255097" y="2031999"/>
                  </a:lnTo>
                  <a:lnTo>
                    <a:pt x="954526" y="2031999"/>
                  </a:lnTo>
                  <a:lnTo>
                    <a:pt x="962294" y="2019299"/>
                  </a:lnTo>
                  <a:close/>
                </a:path>
                <a:path w="3798570" h="3238500">
                  <a:moveTo>
                    <a:pt x="970527" y="2019299"/>
                  </a:moveTo>
                  <a:lnTo>
                    <a:pt x="962294" y="2019299"/>
                  </a:lnTo>
                  <a:lnTo>
                    <a:pt x="966584" y="2031999"/>
                  </a:lnTo>
                  <a:lnTo>
                    <a:pt x="970527" y="2019299"/>
                  </a:lnTo>
                  <a:close/>
                </a:path>
                <a:path w="3798570" h="3238500">
                  <a:moveTo>
                    <a:pt x="2543317" y="2019299"/>
                  </a:moveTo>
                  <a:lnTo>
                    <a:pt x="1057842" y="2019299"/>
                  </a:lnTo>
                  <a:lnTo>
                    <a:pt x="1058536" y="2031999"/>
                  </a:lnTo>
                  <a:lnTo>
                    <a:pt x="2543317" y="2031999"/>
                  </a:lnTo>
                  <a:lnTo>
                    <a:pt x="2543317" y="2019299"/>
                  </a:lnTo>
                  <a:close/>
                </a:path>
                <a:path w="3798570" h="3238500">
                  <a:moveTo>
                    <a:pt x="2596652" y="2019299"/>
                  </a:moveTo>
                  <a:lnTo>
                    <a:pt x="2565810" y="2019299"/>
                  </a:lnTo>
                  <a:lnTo>
                    <a:pt x="2566157" y="2031999"/>
                  </a:lnTo>
                  <a:lnTo>
                    <a:pt x="2591203" y="2031999"/>
                  </a:lnTo>
                  <a:lnTo>
                    <a:pt x="2596652" y="2019299"/>
                  </a:lnTo>
                  <a:close/>
                </a:path>
                <a:path w="3798570" h="3238500">
                  <a:moveTo>
                    <a:pt x="3792595" y="2019299"/>
                  </a:moveTo>
                  <a:lnTo>
                    <a:pt x="3619128" y="2019299"/>
                  </a:lnTo>
                  <a:lnTo>
                    <a:pt x="3619128" y="2031999"/>
                  </a:lnTo>
                  <a:lnTo>
                    <a:pt x="3793637" y="2031999"/>
                  </a:lnTo>
                  <a:lnTo>
                    <a:pt x="3792595" y="2019299"/>
                  </a:lnTo>
                  <a:close/>
                </a:path>
                <a:path w="3798570" h="3238500">
                  <a:moveTo>
                    <a:pt x="1004385" y="2006599"/>
                  </a:moveTo>
                  <a:lnTo>
                    <a:pt x="184597" y="2006599"/>
                  </a:lnTo>
                  <a:lnTo>
                    <a:pt x="187264" y="2019299"/>
                  </a:lnTo>
                  <a:lnTo>
                    <a:pt x="1002994" y="2019299"/>
                  </a:lnTo>
                  <a:lnTo>
                    <a:pt x="1004385" y="2006599"/>
                  </a:lnTo>
                  <a:close/>
                </a:path>
                <a:path w="3798570" h="3238500">
                  <a:moveTo>
                    <a:pt x="2541462" y="2006599"/>
                  </a:moveTo>
                  <a:lnTo>
                    <a:pt x="1074769" y="2006599"/>
                  </a:lnTo>
                  <a:lnTo>
                    <a:pt x="1073146" y="2019299"/>
                  </a:lnTo>
                  <a:lnTo>
                    <a:pt x="2541810" y="2019299"/>
                  </a:lnTo>
                  <a:lnTo>
                    <a:pt x="2541462" y="2006599"/>
                  </a:lnTo>
                  <a:close/>
                </a:path>
                <a:path w="3798570" h="3238500">
                  <a:moveTo>
                    <a:pt x="2607436" y="2006599"/>
                  </a:moveTo>
                  <a:lnTo>
                    <a:pt x="2564418" y="2006599"/>
                  </a:lnTo>
                  <a:lnTo>
                    <a:pt x="2564418" y="2019299"/>
                  </a:lnTo>
                  <a:lnTo>
                    <a:pt x="2607088" y="2019299"/>
                  </a:lnTo>
                  <a:lnTo>
                    <a:pt x="2607436" y="2006599"/>
                  </a:lnTo>
                  <a:close/>
                </a:path>
                <a:path w="3798570" h="3238500">
                  <a:moveTo>
                    <a:pt x="3785173" y="2006599"/>
                  </a:moveTo>
                  <a:lnTo>
                    <a:pt x="3618316" y="2006599"/>
                  </a:lnTo>
                  <a:lnTo>
                    <a:pt x="3619940" y="2019299"/>
                  </a:lnTo>
                  <a:lnTo>
                    <a:pt x="3786332" y="2019299"/>
                  </a:lnTo>
                  <a:lnTo>
                    <a:pt x="3785173" y="2006599"/>
                  </a:lnTo>
                  <a:close/>
                </a:path>
                <a:path w="3798570" h="3238500">
                  <a:moveTo>
                    <a:pt x="1044505" y="1993899"/>
                  </a:moveTo>
                  <a:lnTo>
                    <a:pt x="140419" y="1993899"/>
                  </a:lnTo>
                  <a:lnTo>
                    <a:pt x="143897" y="2006599"/>
                  </a:lnTo>
                  <a:lnTo>
                    <a:pt x="1041490" y="2006599"/>
                  </a:lnTo>
                  <a:lnTo>
                    <a:pt x="1044505" y="1993899"/>
                  </a:lnTo>
                  <a:close/>
                </a:path>
                <a:path w="3798570" h="3238500">
                  <a:moveTo>
                    <a:pt x="2540187" y="1993899"/>
                  </a:moveTo>
                  <a:lnTo>
                    <a:pt x="1124049" y="1993899"/>
                  </a:lnTo>
                  <a:lnTo>
                    <a:pt x="1120571" y="2006599"/>
                  </a:lnTo>
                  <a:lnTo>
                    <a:pt x="2540302" y="2006599"/>
                  </a:lnTo>
                  <a:lnTo>
                    <a:pt x="2540187" y="1993899"/>
                  </a:lnTo>
                  <a:close/>
                </a:path>
                <a:path w="3798570" h="3238500">
                  <a:moveTo>
                    <a:pt x="2618219" y="1993899"/>
                  </a:moveTo>
                  <a:lnTo>
                    <a:pt x="2563607" y="1993899"/>
                  </a:lnTo>
                  <a:lnTo>
                    <a:pt x="2562911" y="2006599"/>
                  </a:lnTo>
                  <a:lnTo>
                    <a:pt x="2615321" y="2006599"/>
                  </a:lnTo>
                  <a:lnTo>
                    <a:pt x="2618219" y="1993899"/>
                  </a:lnTo>
                  <a:close/>
                </a:path>
                <a:path w="3798570" h="3238500">
                  <a:moveTo>
                    <a:pt x="3782042" y="1993899"/>
                  </a:moveTo>
                  <a:lnTo>
                    <a:pt x="3610548" y="1993899"/>
                  </a:lnTo>
                  <a:lnTo>
                    <a:pt x="3612054" y="2006599"/>
                  </a:lnTo>
                  <a:lnTo>
                    <a:pt x="3782969" y="2006599"/>
                  </a:lnTo>
                  <a:lnTo>
                    <a:pt x="3782042" y="1993899"/>
                  </a:lnTo>
                  <a:close/>
                </a:path>
                <a:path w="3798570" h="3238500">
                  <a:moveTo>
                    <a:pt x="1087059" y="1981199"/>
                  </a:moveTo>
                  <a:lnTo>
                    <a:pt x="86848" y="1981199"/>
                  </a:lnTo>
                  <a:lnTo>
                    <a:pt x="90675" y="1993899"/>
                  </a:lnTo>
                  <a:lnTo>
                    <a:pt x="1081146" y="1993899"/>
                  </a:lnTo>
                  <a:lnTo>
                    <a:pt x="1087059" y="1981199"/>
                  </a:lnTo>
                  <a:close/>
                </a:path>
                <a:path w="3798570" h="3238500">
                  <a:moveTo>
                    <a:pt x="2540998" y="1981199"/>
                  </a:moveTo>
                  <a:lnTo>
                    <a:pt x="1141443" y="1981199"/>
                  </a:lnTo>
                  <a:lnTo>
                    <a:pt x="1140399" y="1993899"/>
                  </a:lnTo>
                  <a:lnTo>
                    <a:pt x="2540998" y="1993899"/>
                  </a:lnTo>
                  <a:lnTo>
                    <a:pt x="2540998" y="1981199"/>
                  </a:lnTo>
                  <a:close/>
                </a:path>
                <a:path w="3798570" h="3238500">
                  <a:moveTo>
                    <a:pt x="2630047" y="1981199"/>
                  </a:moveTo>
                  <a:lnTo>
                    <a:pt x="2563839" y="1981199"/>
                  </a:lnTo>
                  <a:lnTo>
                    <a:pt x="2564070" y="1993899"/>
                  </a:lnTo>
                  <a:lnTo>
                    <a:pt x="2624482" y="1993899"/>
                  </a:lnTo>
                  <a:lnTo>
                    <a:pt x="2630047" y="1981199"/>
                  </a:lnTo>
                  <a:close/>
                </a:path>
                <a:path w="3798570" h="3238500">
                  <a:moveTo>
                    <a:pt x="2638628" y="1981199"/>
                  </a:moveTo>
                  <a:lnTo>
                    <a:pt x="2630047" y="1981199"/>
                  </a:lnTo>
                  <a:lnTo>
                    <a:pt x="2635729" y="1993899"/>
                  </a:lnTo>
                  <a:lnTo>
                    <a:pt x="2638628" y="1981199"/>
                  </a:lnTo>
                  <a:close/>
                </a:path>
                <a:path w="3798570" h="3238500">
                  <a:moveTo>
                    <a:pt x="3777520" y="1981199"/>
                  </a:moveTo>
                  <a:lnTo>
                    <a:pt x="3604286" y="1981199"/>
                  </a:lnTo>
                  <a:lnTo>
                    <a:pt x="3608692" y="1993899"/>
                  </a:lnTo>
                  <a:lnTo>
                    <a:pt x="3778448" y="1993899"/>
                  </a:lnTo>
                  <a:lnTo>
                    <a:pt x="3777520" y="1981199"/>
                  </a:lnTo>
                  <a:close/>
                </a:path>
                <a:path w="3798570" h="3238500">
                  <a:moveTo>
                    <a:pt x="54033" y="1968499"/>
                  </a:moveTo>
                  <a:lnTo>
                    <a:pt x="45453" y="1968499"/>
                  </a:lnTo>
                  <a:lnTo>
                    <a:pt x="48931" y="1981199"/>
                  </a:lnTo>
                  <a:lnTo>
                    <a:pt x="54033" y="1968499"/>
                  </a:lnTo>
                  <a:close/>
                </a:path>
                <a:path w="3798570" h="3238500">
                  <a:moveTo>
                    <a:pt x="1118831" y="1968499"/>
                  </a:moveTo>
                  <a:lnTo>
                    <a:pt x="57860" y="1968499"/>
                  </a:lnTo>
                  <a:lnTo>
                    <a:pt x="61455" y="1981199"/>
                  </a:lnTo>
                  <a:lnTo>
                    <a:pt x="1113845" y="1981199"/>
                  </a:lnTo>
                  <a:lnTo>
                    <a:pt x="1118831" y="1968499"/>
                  </a:lnTo>
                  <a:close/>
                </a:path>
                <a:path w="3798570" h="3238500">
                  <a:moveTo>
                    <a:pt x="2539375" y="1968499"/>
                  </a:moveTo>
                  <a:lnTo>
                    <a:pt x="1173330" y="1968499"/>
                  </a:lnTo>
                  <a:lnTo>
                    <a:pt x="1170198" y="1981199"/>
                  </a:lnTo>
                  <a:lnTo>
                    <a:pt x="2539723" y="1981199"/>
                  </a:lnTo>
                  <a:lnTo>
                    <a:pt x="2539375" y="1968499"/>
                  </a:lnTo>
                  <a:close/>
                </a:path>
                <a:path w="3798570" h="3238500">
                  <a:moveTo>
                    <a:pt x="2647440" y="1968499"/>
                  </a:moveTo>
                  <a:lnTo>
                    <a:pt x="2562564" y="1968499"/>
                  </a:lnTo>
                  <a:lnTo>
                    <a:pt x="2563028" y="1981199"/>
                  </a:lnTo>
                  <a:lnTo>
                    <a:pt x="2641874" y="1981199"/>
                  </a:lnTo>
                  <a:lnTo>
                    <a:pt x="2647440" y="1968499"/>
                  </a:lnTo>
                  <a:close/>
                </a:path>
                <a:path w="3798570" h="3238500">
                  <a:moveTo>
                    <a:pt x="3777289" y="1968499"/>
                  </a:moveTo>
                  <a:lnTo>
                    <a:pt x="3596053" y="1968499"/>
                  </a:lnTo>
                  <a:lnTo>
                    <a:pt x="3598604" y="1981199"/>
                  </a:lnTo>
                  <a:lnTo>
                    <a:pt x="3778331" y="1981199"/>
                  </a:lnTo>
                  <a:lnTo>
                    <a:pt x="3777289" y="1968499"/>
                  </a:lnTo>
                  <a:close/>
                </a:path>
                <a:path w="3798570" h="3238500">
                  <a:moveTo>
                    <a:pt x="1145501" y="1955799"/>
                  </a:moveTo>
                  <a:lnTo>
                    <a:pt x="20059" y="1955799"/>
                  </a:lnTo>
                  <a:lnTo>
                    <a:pt x="24349" y="1968499"/>
                  </a:lnTo>
                  <a:lnTo>
                    <a:pt x="1141905" y="1968499"/>
                  </a:lnTo>
                  <a:lnTo>
                    <a:pt x="1145501" y="1955799"/>
                  </a:lnTo>
                  <a:close/>
                </a:path>
                <a:path w="3798570" h="3238500">
                  <a:moveTo>
                    <a:pt x="2539608" y="1943099"/>
                  </a:moveTo>
                  <a:lnTo>
                    <a:pt x="1182837" y="1943099"/>
                  </a:lnTo>
                  <a:lnTo>
                    <a:pt x="1182606" y="1955799"/>
                  </a:lnTo>
                  <a:lnTo>
                    <a:pt x="1177388" y="1955799"/>
                  </a:lnTo>
                  <a:lnTo>
                    <a:pt x="1176924" y="1968499"/>
                  </a:lnTo>
                  <a:lnTo>
                    <a:pt x="2538912" y="1968499"/>
                  </a:lnTo>
                  <a:lnTo>
                    <a:pt x="2538447" y="1955799"/>
                  </a:lnTo>
                  <a:lnTo>
                    <a:pt x="2539608" y="1943099"/>
                  </a:lnTo>
                  <a:close/>
                </a:path>
                <a:path w="3798570" h="3238500">
                  <a:moveTo>
                    <a:pt x="2657760" y="1955799"/>
                  </a:moveTo>
                  <a:lnTo>
                    <a:pt x="2561288" y="1955799"/>
                  </a:lnTo>
                  <a:lnTo>
                    <a:pt x="2561636" y="1968499"/>
                  </a:lnTo>
                  <a:lnTo>
                    <a:pt x="2657412" y="1968499"/>
                  </a:lnTo>
                  <a:lnTo>
                    <a:pt x="2657760" y="1955799"/>
                  </a:lnTo>
                  <a:close/>
                </a:path>
                <a:path w="3798570" h="3238500">
                  <a:moveTo>
                    <a:pt x="3772418" y="1955799"/>
                  </a:moveTo>
                  <a:lnTo>
                    <a:pt x="3576109" y="1955799"/>
                  </a:lnTo>
                  <a:lnTo>
                    <a:pt x="3581674" y="1968499"/>
                  </a:lnTo>
                  <a:lnTo>
                    <a:pt x="3774389" y="1968499"/>
                  </a:lnTo>
                  <a:lnTo>
                    <a:pt x="3772418" y="1955799"/>
                  </a:lnTo>
                  <a:close/>
                </a:path>
                <a:path w="3798570" h="3238500">
                  <a:moveTo>
                    <a:pt x="0" y="1943099"/>
                  </a:moveTo>
                  <a:lnTo>
                    <a:pt x="1855" y="1955799"/>
                  </a:lnTo>
                  <a:lnTo>
                    <a:pt x="1803" y="1950155"/>
                  </a:lnTo>
                  <a:lnTo>
                    <a:pt x="0" y="1943099"/>
                  </a:lnTo>
                  <a:close/>
                </a:path>
                <a:path w="3798570" h="3238500">
                  <a:moveTo>
                    <a:pt x="1158255" y="1943099"/>
                  </a:moveTo>
                  <a:lnTo>
                    <a:pt x="1739" y="1943099"/>
                  </a:lnTo>
                  <a:lnTo>
                    <a:pt x="1803" y="1950155"/>
                  </a:lnTo>
                  <a:lnTo>
                    <a:pt x="3246" y="1955799"/>
                  </a:lnTo>
                  <a:lnTo>
                    <a:pt x="1156632" y="1955799"/>
                  </a:lnTo>
                  <a:lnTo>
                    <a:pt x="1158255" y="1943099"/>
                  </a:lnTo>
                  <a:close/>
                </a:path>
                <a:path w="3798570" h="3238500">
                  <a:moveTo>
                    <a:pt x="2669935" y="1943099"/>
                  </a:moveTo>
                  <a:lnTo>
                    <a:pt x="2564070" y="1943099"/>
                  </a:lnTo>
                  <a:lnTo>
                    <a:pt x="2562795" y="1955799"/>
                  </a:lnTo>
                  <a:lnTo>
                    <a:pt x="2667036" y="1955799"/>
                  </a:lnTo>
                  <a:lnTo>
                    <a:pt x="2669935" y="1943099"/>
                  </a:lnTo>
                  <a:close/>
                </a:path>
                <a:path w="3798570" h="3238500">
                  <a:moveTo>
                    <a:pt x="3768592" y="1943099"/>
                  </a:moveTo>
                  <a:lnTo>
                    <a:pt x="3553846" y="1943099"/>
                  </a:lnTo>
                  <a:lnTo>
                    <a:pt x="3564978" y="1955799"/>
                  </a:lnTo>
                  <a:lnTo>
                    <a:pt x="3770332" y="1955799"/>
                  </a:lnTo>
                  <a:lnTo>
                    <a:pt x="3768592" y="1943099"/>
                  </a:lnTo>
                  <a:close/>
                </a:path>
                <a:path w="3798570" h="3238500">
                  <a:moveTo>
                    <a:pt x="1159995" y="1930399"/>
                  </a:moveTo>
                  <a:lnTo>
                    <a:pt x="3826" y="1930399"/>
                  </a:lnTo>
                  <a:lnTo>
                    <a:pt x="1623" y="1943099"/>
                  </a:lnTo>
                  <a:lnTo>
                    <a:pt x="1159995" y="1943099"/>
                  </a:lnTo>
                  <a:lnTo>
                    <a:pt x="1159995" y="1930399"/>
                  </a:lnTo>
                  <a:close/>
                </a:path>
                <a:path w="3798570" h="3238500">
                  <a:moveTo>
                    <a:pt x="2539260" y="1930399"/>
                  </a:moveTo>
                  <a:lnTo>
                    <a:pt x="1183185" y="1930399"/>
                  </a:lnTo>
                  <a:lnTo>
                    <a:pt x="1183070" y="1943099"/>
                  </a:lnTo>
                  <a:lnTo>
                    <a:pt x="2540419" y="1943099"/>
                  </a:lnTo>
                  <a:lnTo>
                    <a:pt x="2539260" y="1930399"/>
                  </a:lnTo>
                  <a:close/>
                </a:path>
                <a:path w="3798570" h="3238500">
                  <a:moveTo>
                    <a:pt x="2684313" y="1930399"/>
                  </a:moveTo>
                  <a:lnTo>
                    <a:pt x="2563143" y="1930399"/>
                  </a:lnTo>
                  <a:lnTo>
                    <a:pt x="2563724" y="1943099"/>
                  </a:lnTo>
                  <a:lnTo>
                    <a:pt x="2683038" y="1943099"/>
                  </a:lnTo>
                  <a:lnTo>
                    <a:pt x="2684313" y="1930399"/>
                  </a:lnTo>
                  <a:close/>
                </a:path>
                <a:path w="3798570" h="3238500">
                  <a:moveTo>
                    <a:pt x="3767084" y="1930399"/>
                  </a:moveTo>
                  <a:lnTo>
                    <a:pt x="3537844" y="1930399"/>
                  </a:lnTo>
                  <a:lnTo>
                    <a:pt x="3536569" y="1943099"/>
                  </a:lnTo>
                  <a:lnTo>
                    <a:pt x="3766505" y="1943099"/>
                  </a:lnTo>
                  <a:lnTo>
                    <a:pt x="3767084" y="1930399"/>
                  </a:lnTo>
                  <a:close/>
                </a:path>
                <a:path w="3798570" h="3238500">
                  <a:moveTo>
                    <a:pt x="1158371" y="1917699"/>
                  </a:moveTo>
                  <a:lnTo>
                    <a:pt x="4053" y="1917699"/>
                  </a:lnTo>
                  <a:lnTo>
                    <a:pt x="3937" y="1930399"/>
                  </a:lnTo>
                  <a:lnTo>
                    <a:pt x="1158255" y="1930399"/>
                  </a:lnTo>
                  <a:lnTo>
                    <a:pt x="1158371" y="1917699"/>
                  </a:lnTo>
                  <a:close/>
                </a:path>
                <a:path w="3798570" h="3238500">
                  <a:moveTo>
                    <a:pt x="2539608" y="1917699"/>
                  </a:moveTo>
                  <a:lnTo>
                    <a:pt x="1181562" y="1917699"/>
                  </a:lnTo>
                  <a:lnTo>
                    <a:pt x="1181331" y="1930399"/>
                  </a:lnTo>
                  <a:lnTo>
                    <a:pt x="2539144" y="1930399"/>
                  </a:lnTo>
                  <a:lnTo>
                    <a:pt x="2539608" y="1917699"/>
                  </a:lnTo>
                  <a:close/>
                </a:path>
                <a:path w="3798570" h="3238500">
                  <a:moveTo>
                    <a:pt x="2699503" y="1917699"/>
                  </a:moveTo>
                  <a:lnTo>
                    <a:pt x="2562332" y="1917699"/>
                  </a:lnTo>
                  <a:lnTo>
                    <a:pt x="2562101" y="1930399"/>
                  </a:lnTo>
                  <a:lnTo>
                    <a:pt x="2693706" y="1930399"/>
                  </a:lnTo>
                  <a:lnTo>
                    <a:pt x="2699503" y="1917699"/>
                  </a:lnTo>
                  <a:close/>
                </a:path>
                <a:path w="3798570" h="3238500">
                  <a:moveTo>
                    <a:pt x="3761866" y="1917699"/>
                  </a:moveTo>
                  <a:lnTo>
                    <a:pt x="3531004" y="1917699"/>
                  </a:lnTo>
                  <a:lnTo>
                    <a:pt x="3530772" y="1930399"/>
                  </a:lnTo>
                  <a:lnTo>
                    <a:pt x="3762910" y="1930399"/>
                  </a:lnTo>
                  <a:lnTo>
                    <a:pt x="3761866" y="1917699"/>
                  </a:lnTo>
                  <a:close/>
                </a:path>
                <a:path w="3798570" h="3238500">
                  <a:moveTo>
                    <a:pt x="1159067" y="1904999"/>
                  </a:moveTo>
                  <a:lnTo>
                    <a:pt x="1850" y="1904999"/>
                  </a:lnTo>
                  <a:lnTo>
                    <a:pt x="1850" y="1917699"/>
                  </a:lnTo>
                  <a:lnTo>
                    <a:pt x="1159299" y="1917699"/>
                  </a:lnTo>
                  <a:lnTo>
                    <a:pt x="1159067" y="1904999"/>
                  </a:lnTo>
                  <a:close/>
                </a:path>
                <a:path w="3798570" h="3238500">
                  <a:moveTo>
                    <a:pt x="2534505" y="1904999"/>
                  </a:moveTo>
                  <a:lnTo>
                    <a:pt x="1182491" y="1904999"/>
                  </a:lnTo>
                  <a:lnTo>
                    <a:pt x="1182374" y="1917699"/>
                  </a:lnTo>
                  <a:lnTo>
                    <a:pt x="2534737" y="1917699"/>
                  </a:lnTo>
                  <a:lnTo>
                    <a:pt x="2534505" y="1904999"/>
                  </a:lnTo>
                  <a:close/>
                </a:path>
                <a:path w="3798570" h="3238500">
                  <a:moveTo>
                    <a:pt x="2710518" y="1904999"/>
                  </a:moveTo>
                  <a:lnTo>
                    <a:pt x="2559665" y="1904999"/>
                  </a:lnTo>
                  <a:lnTo>
                    <a:pt x="2562101" y="1917699"/>
                  </a:lnTo>
                  <a:lnTo>
                    <a:pt x="2707387" y="1917699"/>
                  </a:lnTo>
                  <a:lnTo>
                    <a:pt x="2710518" y="1904999"/>
                  </a:lnTo>
                  <a:close/>
                </a:path>
                <a:path w="3798570" h="3238500">
                  <a:moveTo>
                    <a:pt x="3757693" y="1904999"/>
                  </a:moveTo>
                  <a:lnTo>
                    <a:pt x="3529380" y="1904999"/>
                  </a:lnTo>
                  <a:lnTo>
                    <a:pt x="3528685" y="1917699"/>
                  </a:lnTo>
                  <a:lnTo>
                    <a:pt x="3758735" y="1917699"/>
                  </a:lnTo>
                  <a:lnTo>
                    <a:pt x="3757693" y="1904999"/>
                  </a:lnTo>
                  <a:close/>
                </a:path>
                <a:path w="3798570" h="3238500">
                  <a:moveTo>
                    <a:pt x="1158024" y="1892299"/>
                  </a:moveTo>
                  <a:lnTo>
                    <a:pt x="1154" y="1892299"/>
                  </a:lnTo>
                  <a:lnTo>
                    <a:pt x="1154" y="1904999"/>
                  </a:lnTo>
                  <a:lnTo>
                    <a:pt x="1157907" y="1904999"/>
                  </a:lnTo>
                  <a:lnTo>
                    <a:pt x="1158024" y="1892299"/>
                  </a:lnTo>
                  <a:close/>
                </a:path>
                <a:path w="3798570" h="3238500">
                  <a:moveTo>
                    <a:pt x="2535780" y="1879599"/>
                  </a:moveTo>
                  <a:lnTo>
                    <a:pt x="1182606" y="1879599"/>
                  </a:lnTo>
                  <a:lnTo>
                    <a:pt x="1182490" y="1892299"/>
                  </a:lnTo>
                  <a:lnTo>
                    <a:pt x="1181331" y="1892299"/>
                  </a:lnTo>
                  <a:lnTo>
                    <a:pt x="1180983" y="1904999"/>
                  </a:lnTo>
                  <a:lnTo>
                    <a:pt x="2535664" y="1904999"/>
                  </a:lnTo>
                  <a:lnTo>
                    <a:pt x="2536245" y="1892299"/>
                  </a:lnTo>
                  <a:lnTo>
                    <a:pt x="2535780" y="1879599"/>
                  </a:lnTo>
                  <a:close/>
                </a:path>
                <a:path w="3798570" h="3238500">
                  <a:moveTo>
                    <a:pt x="2744145" y="1879599"/>
                  </a:moveTo>
                  <a:lnTo>
                    <a:pt x="2558738" y="1879599"/>
                  </a:lnTo>
                  <a:lnTo>
                    <a:pt x="2559201" y="1892299"/>
                  </a:lnTo>
                  <a:lnTo>
                    <a:pt x="2558505" y="1904999"/>
                  </a:lnTo>
                  <a:lnTo>
                    <a:pt x="2723157" y="1904999"/>
                  </a:lnTo>
                  <a:lnTo>
                    <a:pt x="2726056" y="1892299"/>
                  </a:lnTo>
                  <a:lnTo>
                    <a:pt x="2738347" y="1892299"/>
                  </a:lnTo>
                  <a:lnTo>
                    <a:pt x="2744145" y="1879599"/>
                  </a:lnTo>
                  <a:close/>
                </a:path>
                <a:path w="3798570" h="3238500">
                  <a:moveTo>
                    <a:pt x="3757924" y="1892299"/>
                  </a:moveTo>
                  <a:lnTo>
                    <a:pt x="3533787" y="1892299"/>
                  </a:lnTo>
                  <a:lnTo>
                    <a:pt x="3533787" y="1904999"/>
                  </a:lnTo>
                  <a:lnTo>
                    <a:pt x="3758968" y="1904999"/>
                  </a:lnTo>
                  <a:lnTo>
                    <a:pt x="3757924" y="1892299"/>
                  </a:lnTo>
                  <a:close/>
                </a:path>
                <a:path w="3798570" h="3238500">
                  <a:moveTo>
                    <a:pt x="1158487" y="1879599"/>
                  </a:moveTo>
                  <a:lnTo>
                    <a:pt x="3125" y="1879599"/>
                  </a:lnTo>
                  <a:lnTo>
                    <a:pt x="3009" y="1892299"/>
                  </a:lnTo>
                  <a:lnTo>
                    <a:pt x="1159182" y="1892299"/>
                  </a:lnTo>
                  <a:lnTo>
                    <a:pt x="1158487" y="1879599"/>
                  </a:lnTo>
                  <a:close/>
                </a:path>
                <a:path w="3798570" h="3238500">
                  <a:moveTo>
                    <a:pt x="3749692" y="1879599"/>
                  </a:moveTo>
                  <a:lnTo>
                    <a:pt x="3528105" y="1879599"/>
                  </a:lnTo>
                  <a:lnTo>
                    <a:pt x="3528801" y="1892299"/>
                  </a:lnTo>
                  <a:lnTo>
                    <a:pt x="3750736" y="1892299"/>
                  </a:lnTo>
                  <a:lnTo>
                    <a:pt x="3749692" y="1879599"/>
                  </a:lnTo>
                  <a:close/>
                </a:path>
                <a:path w="3798570" h="3238500">
                  <a:moveTo>
                    <a:pt x="1159184" y="1854199"/>
                  </a:moveTo>
                  <a:lnTo>
                    <a:pt x="6372" y="1854199"/>
                  </a:lnTo>
                  <a:lnTo>
                    <a:pt x="5792" y="1879599"/>
                  </a:lnTo>
                  <a:lnTo>
                    <a:pt x="1157907" y="1879599"/>
                  </a:lnTo>
                  <a:lnTo>
                    <a:pt x="1158140" y="1866899"/>
                  </a:lnTo>
                  <a:lnTo>
                    <a:pt x="1160459" y="1866899"/>
                  </a:lnTo>
                  <a:lnTo>
                    <a:pt x="1159184" y="1854199"/>
                  </a:lnTo>
                  <a:close/>
                </a:path>
                <a:path w="3798570" h="3238500">
                  <a:moveTo>
                    <a:pt x="2537752" y="1854199"/>
                  </a:moveTo>
                  <a:lnTo>
                    <a:pt x="1182839" y="1854199"/>
                  </a:lnTo>
                  <a:lnTo>
                    <a:pt x="1183650" y="1866899"/>
                  </a:lnTo>
                  <a:lnTo>
                    <a:pt x="1182491" y="1866899"/>
                  </a:lnTo>
                  <a:lnTo>
                    <a:pt x="1181910" y="1879599"/>
                  </a:lnTo>
                  <a:lnTo>
                    <a:pt x="2537752" y="1879599"/>
                  </a:lnTo>
                  <a:lnTo>
                    <a:pt x="2538100" y="1866899"/>
                  </a:lnTo>
                  <a:lnTo>
                    <a:pt x="2537752" y="1854199"/>
                  </a:lnTo>
                  <a:close/>
                </a:path>
                <a:path w="3798570" h="3238500">
                  <a:moveTo>
                    <a:pt x="2750523" y="1866899"/>
                  </a:moveTo>
                  <a:lnTo>
                    <a:pt x="2561057" y="1866899"/>
                  </a:lnTo>
                  <a:lnTo>
                    <a:pt x="2561172" y="1879599"/>
                  </a:lnTo>
                  <a:lnTo>
                    <a:pt x="2747508" y="1879599"/>
                  </a:lnTo>
                  <a:lnTo>
                    <a:pt x="2750523" y="1866899"/>
                  </a:lnTo>
                  <a:close/>
                </a:path>
                <a:path w="3798570" h="3238500">
                  <a:moveTo>
                    <a:pt x="3750851" y="1866899"/>
                  </a:moveTo>
                  <a:lnTo>
                    <a:pt x="3526366" y="1866899"/>
                  </a:lnTo>
                  <a:lnTo>
                    <a:pt x="3527061" y="1879599"/>
                  </a:lnTo>
                  <a:lnTo>
                    <a:pt x="3752938" y="1879599"/>
                  </a:lnTo>
                  <a:lnTo>
                    <a:pt x="3750851" y="1866899"/>
                  </a:lnTo>
                  <a:close/>
                </a:path>
                <a:path w="3798570" h="3238500">
                  <a:moveTo>
                    <a:pt x="2770350" y="1854199"/>
                  </a:moveTo>
                  <a:lnTo>
                    <a:pt x="2560592" y="1854199"/>
                  </a:lnTo>
                  <a:lnTo>
                    <a:pt x="2560941" y="1866899"/>
                  </a:lnTo>
                  <a:lnTo>
                    <a:pt x="2767335" y="1866899"/>
                  </a:lnTo>
                  <a:lnTo>
                    <a:pt x="2770350" y="1854199"/>
                  </a:lnTo>
                  <a:close/>
                </a:path>
                <a:path w="3798570" h="3238500">
                  <a:moveTo>
                    <a:pt x="3747373" y="1854199"/>
                  </a:moveTo>
                  <a:lnTo>
                    <a:pt x="3526945" y="1854199"/>
                  </a:lnTo>
                  <a:lnTo>
                    <a:pt x="3529264" y="1866899"/>
                  </a:lnTo>
                  <a:lnTo>
                    <a:pt x="3749459" y="1866899"/>
                  </a:lnTo>
                  <a:lnTo>
                    <a:pt x="3747373" y="1854199"/>
                  </a:lnTo>
                  <a:close/>
                </a:path>
                <a:path w="3798570" h="3238500">
                  <a:moveTo>
                    <a:pt x="1158836" y="1841499"/>
                  </a:moveTo>
                  <a:lnTo>
                    <a:pt x="1966" y="1841499"/>
                  </a:lnTo>
                  <a:lnTo>
                    <a:pt x="1734" y="1854199"/>
                  </a:lnTo>
                  <a:lnTo>
                    <a:pt x="1158488" y="1854199"/>
                  </a:lnTo>
                  <a:lnTo>
                    <a:pt x="1158836" y="1841499"/>
                  </a:lnTo>
                  <a:close/>
                </a:path>
                <a:path w="3798570" h="3238500">
                  <a:moveTo>
                    <a:pt x="2536476" y="1841499"/>
                  </a:moveTo>
                  <a:lnTo>
                    <a:pt x="1182258" y="1841499"/>
                  </a:lnTo>
                  <a:lnTo>
                    <a:pt x="1181562" y="1854199"/>
                  </a:lnTo>
                  <a:lnTo>
                    <a:pt x="2536939" y="1854199"/>
                  </a:lnTo>
                  <a:lnTo>
                    <a:pt x="2536476" y="1841499"/>
                  </a:lnTo>
                  <a:close/>
                </a:path>
                <a:path w="3798570" h="3238500">
                  <a:moveTo>
                    <a:pt x="2781134" y="1841499"/>
                  </a:moveTo>
                  <a:lnTo>
                    <a:pt x="2559665" y="1841499"/>
                  </a:lnTo>
                  <a:lnTo>
                    <a:pt x="2560128" y="1854199"/>
                  </a:lnTo>
                  <a:lnTo>
                    <a:pt x="2779047" y="1854199"/>
                  </a:lnTo>
                  <a:lnTo>
                    <a:pt x="2781134" y="1841499"/>
                  </a:lnTo>
                  <a:close/>
                </a:path>
                <a:path w="3798570" h="3238500">
                  <a:moveTo>
                    <a:pt x="3739952" y="1841499"/>
                  </a:moveTo>
                  <a:lnTo>
                    <a:pt x="3517785" y="1841499"/>
                  </a:lnTo>
                  <a:lnTo>
                    <a:pt x="3518365" y="1854199"/>
                  </a:lnTo>
                  <a:lnTo>
                    <a:pt x="3741460" y="1854199"/>
                  </a:lnTo>
                  <a:lnTo>
                    <a:pt x="3739952" y="1841499"/>
                  </a:lnTo>
                  <a:close/>
                </a:path>
                <a:path w="3798570" h="3238500">
                  <a:moveTo>
                    <a:pt x="1160111" y="1828799"/>
                  </a:moveTo>
                  <a:lnTo>
                    <a:pt x="1386" y="1828799"/>
                  </a:lnTo>
                  <a:lnTo>
                    <a:pt x="1154" y="1841499"/>
                  </a:lnTo>
                  <a:lnTo>
                    <a:pt x="1159299" y="1841499"/>
                  </a:lnTo>
                  <a:lnTo>
                    <a:pt x="1160111" y="1828799"/>
                  </a:lnTo>
                  <a:close/>
                </a:path>
                <a:path w="3798570" h="3238500">
                  <a:moveTo>
                    <a:pt x="2533230" y="1828799"/>
                  </a:moveTo>
                  <a:lnTo>
                    <a:pt x="1183650" y="1828799"/>
                  </a:lnTo>
                  <a:lnTo>
                    <a:pt x="1182375" y="1841499"/>
                  </a:lnTo>
                  <a:lnTo>
                    <a:pt x="2533345" y="1841499"/>
                  </a:lnTo>
                  <a:lnTo>
                    <a:pt x="2533230" y="1828799"/>
                  </a:lnTo>
                  <a:close/>
                </a:path>
                <a:path w="3798570" h="3238500">
                  <a:moveTo>
                    <a:pt x="2799572" y="1828799"/>
                  </a:moveTo>
                  <a:lnTo>
                    <a:pt x="2557461" y="1828799"/>
                  </a:lnTo>
                  <a:lnTo>
                    <a:pt x="2556186" y="1841499"/>
                  </a:lnTo>
                  <a:lnTo>
                    <a:pt x="2797832" y="1841499"/>
                  </a:lnTo>
                  <a:lnTo>
                    <a:pt x="2799572" y="1828799"/>
                  </a:lnTo>
                  <a:close/>
                </a:path>
                <a:path w="3798570" h="3238500">
                  <a:moveTo>
                    <a:pt x="3736705" y="1828799"/>
                  </a:moveTo>
                  <a:lnTo>
                    <a:pt x="3513727" y="1828799"/>
                  </a:lnTo>
                  <a:lnTo>
                    <a:pt x="3513958" y="1841499"/>
                  </a:lnTo>
                  <a:lnTo>
                    <a:pt x="3737864" y="1841499"/>
                  </a:lnTo>
                  <a:lnTo>
                    <a:pt x="3736705" y="1828799"/>
                  </a:lnTo>
                  <a:close/>
                </a:path>
                <a:path w="3798570" h="3238500">
                  <a:moveTo>
                    <a:pt x="1162430" y="1816099"/>
                  </a:moveTo>
                  <a:lnTo>
                    <a:pt x="6719" y="1816099"/>
                  </a:lnTo>
                  <a:lnTo>
                    <a:pt x="6488" y="1828799"/>
                  </a:lnTo>
                  <a:lnTo>
                    <a:pt x="1161618" y="1828799"/>
                  </a:lnTo>
                  <a:lnTo>
                    <a:pt x="1162430" y="1816099"/>
                  </a:lnTo>
                  <a:close/>
                </a:path>
                <a:path w="3798570" h="3238500">
                  <a:moveTo>
                    <a:pt x="2534620" y="1816099"/>
                  </a:moveTo>
                  <a:lnTo>
                    <a:pt x="1186781" y="1816099"/>
                  </a:lnTo>
                  <a:lnTo>
                    <a:pt x="1185969" y="1828799"/>
                  </a:lnTo>
                  <a:lnTo>
                    <a:pt x="2535084" y="1828799"/>
                  </a:lnTo>
                  <a:lnTo>
                    <a:pt x="2534620" y="1816099"/>
                  </a:lnTo>
                  <a:close/>
                </a:path>
                <a:path w="3798570" h="3238500">
                  <a:moveTo>
                    <a:pt x="2816964" y="1816099"/>
                  </a:moveTo>
                  <a:lnTo>
                    <a:pt x="2557926" y="1816099"/>
                  </a:lnTo>
                  <a:lnTo>
                    <a:pt x="2558042" y="1828799"/>
                  </a:lnTo>
                  <a:lnTo>
                    <a:pt x="2810703" y="1828799"/>
                  </a:lnTo>
                  <a:lnTo>
                    <a:pt x="2816964" y="1816099"/>
                  </a:lnTo>
                  <a:close/>
                </a:path>
                <a:path w="3798570" h="3238500">
                  <a:moveTo>
                    <a:pt x="3737053" y="1816099"/>
                  </a:moveTo>
                  <a:lnTo>
                    <a:pt x="3501203" y="1816099"/>
                  </a:lnTo>
                  <a:lnTo>
                    <a:pt x="3506305" y="1828799"/>
                  </a:lnTo>
                  <a:lnTo>
                    <a:pt x="3734618" y="1828799"/>
                  </a:lnTo>
                  <a:lnTo>
                    <a:pt x="3737053" y="1816099"/>
                  </a:lnTo>
                  <a:close/>
                </a:path>
                <a:path w="3798570" h="3238500">
                  <a:moveTo>
                    <a:pt x="1165677" y="1790699"/>
                  </a:moveTo>
                  <a:lnTo>
                    <a:pt x="6255" y="1790699"/>
                  </a:lnTo>
                  <a:lnTo>
                    <a:pt x="5676" y="1816099"/>
                  </a:lnTo>
                  <a:lnTo>
                    <a:pt x="1163937" y="1816099"/>
                  </a:lnTo>
                  <a:lnTo>
                    <a:pt x="1165214" y="1803399"/>
                  </a:lnTo>
                  <a:lnTo>
                    <a:pt x="1165677" y="1803399"/>
                  </a:lnTo>
                  <a:lnTo>
                    <a:pt x="1165677" y="1790699"/>
                  </a:lnTo>
                  <a:close/>
                </a:path>
                <a:path w="3798570" h="3238500">
                  <a:moveTo>
                    <a:pt x="2533462" y="1803399"/>
                  </a:moveTo>
                  <a:lnTo>
                    <a:pt x="1188867" y="1803399"/>
                  </a:lnTo>
                  <a:lnTo>
                    <a:pt x="1187592" y="1816099"/>
                  </a:lnTo>
                  <a:lnTo>
                    <a:pt x="2533693" y="1816099"/>
                  </a:lnTo>
                  <a:lnTo>
                    <a:pt x="2533462" y="1803399"/>
                  </a:lnTo>
                  <a:close/>
                </a:path>
                <a:path w="3798570" h="3238500">
                  <a:moveTo>
                    <a:pt x="2822762" y="1803399"/>
                  </a:moveTo>
                  <a:lnTo>
                    <a:pt x="2556419" y="1803399"/>
                  </a:lnTo>
                  <a:lnTo>
                    <a:pt x="2556534" y="1816099"/>
                  </a:lnTo>
                  <a:lnTo>
                    <a:pt x="2816616" y="1816099"/>
                  </a:lnTo>
                  <a:lnTo>
                    <a:pt x="2822762" y="1803399"/>
                  </a:lnTo>
                  <a:close/>
                </a:path>
                <a:path w="3798570" h="3238500">
                  <a:moveTo>
                    <a:pt x="3734502" y="1803399"/>
                  </a:moveTo>
                  <a:lnTo>
                    <a:pt x="3493666" y="1803399"/>
                  </a:lnTo>
                  <a:lnTo>
                    <a:pt x="3499464" y="1816099"/>
                  </a:lnTo>
                  <a:lnTo>
                    <a:pt x="3734849" y="1816099"/>
                  </a:lnTo>
                  <a:lnTo>
                    <a:pt x="3734502" y="1803399"/>
                  </a:lnTo>
                  <a:close/>
                </a:path>
                <a:path w="3798570" h="3238500">
                  <a:moveTo>
                    <a:pt x="2533230" y="1790699"/>
                  </a:moveTo>
                  <a:lnTo>
                    <a:pt x="1188984" y="1790699"/>
                  </a:lnTo>
                  <a:lnTo>
                    <a:pt x="1188984" y="1803399"/>
                  </a:lnTo>
                  <a:lnTo>
                    <a:pt x="2532534" y="1803399"/>
                  </a:lnTo>
                  <a:lnTo>
                    <a:pt x="2533230" y="1790699"/>
                  </a:lnTo>
                  <a:close/>
                </a:path>
                <a:path w="3798570" h="3238500">
                  <a:moveTo>
                    <a:pt x="2841778" y="1790699"/>
                  </a:moveTo>
                  <a:lnTo>
                    <a:pt x="2555838" y="1790699"/>
                  </a:lnTo>
                  <a:lnTo>
                    <a:pt x="2555375" y="1803399"/>
                  </a:lnTo>
                  <a:lnTo>
                    <a:pt x="2835516" y="1803399"/>
                  </a:lnTo>
                  <a:lnTo>
                    <a:pt x="2841778" y="1790699"/>
                  </a:lnTo>
                  <a:close/>
                </a:path>
                <a:path w="3798570" h="3238500">
                  <a:moveTo>
                    <a:pt x="3727544" y="1790699"/>
                  </a:moveTo>
                  <a:lnTo>
                    <a:pt x="3477317" y="1790699"/>
                  </a:lnTo>
                  <a:lnTo>
                    <a:pt x="3480680" y="1803399"/>
                  </a:lnTo>
                  <a:lnTo>
                    <a:pt x="3728704" y="1803399"/>
                  </a:lnTo>
                  <a:lnTo>
                    <a:pt x="3727544" y="1790699"/>
                  </a:lnTo>
                  <a:close/>
                </a:path>
                <a:path w="3798570" h="3238500">
                  <a:moveTo>
                    <a:pt x="1165214" y="1765299"/>
                  </a:moveTo>
                  <a:lnTo>
                    <a:pt x="8807" y="1765299"/>
                  </a:lnTo>
                  <a:lnTo>
                    <a:pt x="7531" y="1777999"/>
                  </a:lnTo>
                  <a:lnTo>
                    <a:pt x="6719" y="1790699"/>
                  </a:lnTo>
                  <a:lnTo>
                    <a:pt x="1162314" y="1790699"/>
                  </a:lnTo>
                  <a:lnTo>
                    <a:pt x="1162778" y="1777999"/>
                  </a:lnTo>
                  <a:lnTo>
                    <a:pt x="1165214" y="1765299"/>
                  </a:lnTo>
                  <a:close/>
                </a:path>
                <a:path w="3798570" h="3238500">
                  <a:moveTo>
                    <a:pt x="2533461" y="1777999"/>
                  </a:moveTo>
                  <a:lnTo>
                    <a:pt x="1186550" y="1777999"/>
                  </a:lnTo>
                  <a:lnTo>
                    <a:pt x="1187709" y="1790699"/>
                  </a:lnTo>
                  <a:lnTo>
                    <a:pt x="2533461" y="1790699"/>
                  </a:lnTo>
                  <a:lnTo>
                    <a:pt x="2533461" y="1777999"/>
                  </a:lnTo>
                  <a:close/>
                </a:path>
                <a:path w="3798570" h="3238500">
                  <a:moveTo>
                    <a:pt x="2863229" y="1777999"/>
                  </a:moveTo>
                  <a:lnTo>
                    <a:pt x="2556419" y="1777999"/>
                  </a:lnTo>
                  <a:lnTo>
                    <a:pt x="2556419" y="1790699"/>
                  </a:lnTo>
                  <a:lnTo>
                    <a:pt x="2856852" y="1790699"/>
                  </a:lnTo>
                  <a:lnTo>
                    <a:pt x="2863229" y="1777999"/>
                  </a:lnTo>
                  <a:close/>
                </a:path>
                <a:path w="3798570" h="3238500">
                  <a:moveTo>
                    <a:pt x="3722675" y="1765299"/>
                  </a:moveTo>
                  <a:lnTo>
                    <a:pt x="3406586" y="1765299"/>
                  </a:lnTo>
                  <a:lnTo>
                    <a:pt x="3410180" y="1777999"/>
                  </a:lnTo>
                  <a:lnTo>
                    <a:pt x="3437777" y="1777999"/>
                  </a:lnTo>
                  <a:lnTo>
                    <a:pt x="3443342" y="1790699"/>
                  </a:lnTo>
                  <a:lnTo>
                    <a:pt x="3727892" y="1790699"/>
                  </a:lnTo>
                  <a:lnTo>
                    <a:pt x="3722675" y="1765299"/>
                  </a:lnTo>
                  <a:close/>
                </a:path>
                <a:path w="3798570" h="3238500">
                  <a:moveTo>
                    <a:pt x="2530911" y="1752599"/>
                  </a:moveTo>
                  <a:lnTo>
                    <a:pt x="1187013" y="1752599"/>
                  </a:lnTo>
                  <a:lnTo>
                    <a:pt x="1188636" y="1765299"/>
                  </a:lnTo>
                  <a:lnTo>
                    <a:pt x="1190840" y="1765299"/>
                  </a:lnTo>
                  <a:lnTo>
                    <a:pt x="1190607" y="1777999"/>
                  </a:lnTo>
                  <a:lnTo>
                    <a:pt x="2532766" y="1777999"/>
                  </a:lnTo>
                  <a:lnTo>
                    <a:pt x="2531607" y="1765299"/>
                  </a:lnTo>
                  <a:lnTo>
                    <a:pt x="2530911" y="1752599"/>
                  </a:lnTo>
                  <a:close/>
                </a:path>
                <a:path w="3798570" h="3238500">
                  <a:moveTo>
                    <a:pt x="2882131" y="1765299"/>
                  </a:moveTo>
                  <a:lnTo>
                    <a:pt x="2555027" y="1765299"/>
                  </a:lnTo>
                  <a:lnTo>
                    <a:pt x="2556186" y="1777999"/>
                  </a:lnTo>
                  <a:lnTo>
                    <a:pt x="2875637" y="1777999"/>
                  </a:lnTo>
                  <a:lnTo>
                    <a:pt x="2882131" y="1765299"/>
                  </a:lnTo>
                  <a:close/>
                </a:path>
                <a:path w="3798570" h="3238500">
                  <a:moveTo>
                    <a:pt x="1163010" y="1752599"/>
                  </a:moveTo>
                  <a:lnTo>
                    <a:pt x="9503" y="1752599"/>
                  </a:lnTo>
                  <a:lnTo>
                    <a:pt x="9155" y="1765299"/>
                  </a:lnTo>
                  <a:lnTo>
                    <a:pt x="1162662" y="1765299"/>
                  </a:lnTo>
                  <a:lnTo>
                    <a:pt x="1163010" y="1752599"/>
                  </a:lnTo>
                  <a:close/>
                </a:path>
                <a:path w="3798570" h="3238500">
                  <a:moveTo>
                    <a:pt x="2914364" y="1739899"/>
                  </a:moveTo>
                  <a:lnTo>
                    <a:pt x="2552708" y="1739899"/>
                  </a:lnTo>
                  <a:lnTo>
                    <a:pt x="2553636" y="1752599"/>
                  </a:lnTo>
                  <a:lnTo>
                    <a:pt x="2554331" y="1765299"/>
                  </a:lnTo>
                  <a:lnTo>
                    <a:pt x="2890826" y="1765299"/>
                  </a:lnTo>
                  <a:lnTo>
                    <a:pt x="2893030" y="1752599"/>
                  </a:lnTo>
                  <a:lnTo>
                    <a:pt x="2911234" y="1752599"/>
                  </a:lnTo>
                  <a:lnTo>
                    <a:pt x="2914364" y="1739899"/>
                  </a:lnTo>
                  <a:close/>
                </a:path>
                <a:path w="3798570" h="3238500">
                  <a:moveTo>
                    <a:pt x="3715370" y="1752599"/>
                  </a:moveTo>
                  <a:lnTo>
                    <a:pt x="3348494" y="1752599"/>
                  </a:lnTo>
                  <a:lnTo>
                    <a:pt x="3352203" y="1765299"/>
                  </a:lnTo>
                  <a:lnTo>
                    <a:pt x="3717457" y="1765299"/>
                  </a:lnTo>
                  <a:lnTo>
                    <a:pt x="3715370" y="1752599"/>
                  </a:lnTo>
                  <a:close/>
                </a:path>
                <a:path w="3798570" h="3238500">
                  <a:moveTo>
                    <a:pt x="1166604" y="1714499"/>
                  </a:moveTo>
                  <a:lnTo>
                    <a:pt x="6140" y="1714499"/>
                  </a:lnTo>
                  <a:lnTo>
                    <a:pt x="10778" y="1727199"/>
                  </a:lnTo>
                  <a:lnTo>
                    <a:pt x="10314" y="1727199"/>
                  </a:lnTo>
                  <a:lnTo>
                    <a:pt x="10778" y="1739899"/>
                  </a:lnTo>
                  <a:lnTo>
                    <a:pt x="10314" y="1739899"/>
                  </a:lnTo>
                  <a:lnTo>
                    <a:pt x="9850" y="1752599"/>
                  </a:lnTo>
                  <a:lnTo>
                    <a:pt x="1165097" y="1752599"/>
                  </a:lnTo>
                  <a:lnTo>
                    <a:pt x="1165560" y="1739899"/>
                  </a:lnTo>
                  <a:lnTo>
                    <a:pt x="1166373" y="1727199"/>
                  </a:lnTo>
                  <a:lnTo>
                    <a:pt x="1166604" y="1714499"/>
                  </a:lnTo>
                  <a:close/>
                </a:path>
                <a:path w="3798570" h="3238500">
                  <a:moveTo>
                    <a:pt x="2531839" y="1714499"/>
                  </a:moveTo>
                  <a:lnTo>
                    <a:pt x="1190144" y="1714499"/>
                  </a:lnTo>
                  <a:lnTo>
                    <a:pt x="1189796" y="1727199"/>
                  </a:lnTo>
                  <a:lnTo>
                    <a:pt x="1188867" y="1739899"/>
                  </a:lnTo>
                  <a:lnTo>
                    <a:pt x="1188752" y="1752599"/>
                  </a:lnTo>
                  <a:lnTo>
                    <a:pt x="2530215" y="1752599"/>
                  </a:lnTo>
                  <a:lnTo>
                    <a:pt x="2529288" y="1739899"/>
                  </a:lnTo>
                  <a:lnTo>
                    <a:pt x="2530099" y="1739899"/>
                  </a:lnTo>
                  <a:lnTo>
                    <a:pt x="2531026" y="1727199"/>
                  </a:lnTo>
                  <a:lnTo>
                    <a:pt x="2531722" y="1727199"/>
                  </a:lnTo>
                  <a:lnTo>
                    <a:pt x="2531839" y="1714499"/>
                  </a:lnTo>
                  <a:close/>
                </a:path>
                <a:path w="3798570" h="3238500">
                  <a:moveTo>
                    <a:pt x="3713630" y="1739899"/>
                  </a:moveTo>
                  <a:lnTo>
                    <a:pt x="3323100" y="1739899"/>
                  </a:lnTo>
                  <a:lnTo>
                    <a:pt x="3327042" y="1752599"/>
                  </a:lnTo>
                  <a:lnTo>
                    <a:pt x="3714674" y="1752599"/>
                  </a:lnTo>
                  <a:lnTo>
                    <a:pt x="3713630" y="1739899"/>
                  </a:lnTo>
                  <a:close/>
                </a:path>
                <a:path w="3798570" h="3238500">
                  <a:moveTo>
                    <a:pt x="2934193" y="1727199"/>
                  </a:moveTo>
                  <a:lnTo>
                    <a:pt x="2554796" y="1727199"/>
                  </a:lnTo>
                  <a:lnTo>
                    <a:pt x="2553636" y="1739899"/>
                  </a:lnTo>
                  <a:lnTo>
                    <a:pt x="2932106" y="1739899"/>
                  </a:lnTo>
                  <a:lnTo>
                    <a:pt x="2934193" y="1727199"/>
                  </a:lnTo>
                  <a:close/>
                </a:path>
                <a:path w="3798570" h="3238500">
                  <a:moveTo>
                    <a:pt x="3709340" y="1727199"/>
                  </a:moveTo>
                  <a:lnTo>
                    <a:pt x="3256426" y="1727199"/>
                  </a:lnTo>
                  <a:lnTo>
                    <a:pt x="3260368" y="1739899"/>
                  </a:lnTo>
                  <a:lnTo>
                    <a:pt x="3709108" y="1739899"/>
                  </a:lnTo>
                  <a:lnTo>
                    <a:pt x="3709340" y="1727199"/>
                  </a:lnTo>
                  <a:close/>
                </a:path>
                <a:path w="3798570" h="3238500">
                  <a:moveTo>
                    <a:pt x="2963529" y="1714499"/>
                  </a:moveTo>
                  <a:lnTo>
                    <a:pt x="2554680" y="1714499"/>
                  </a:lnTo>
                  <a:lnTo>
                    <a:pt x="2554563" y="1727199"/>
                  </a:lnTo>
                  <a:lnTo>
                    <a:pt x="2959935" y="1727199"/>
                  </a:lnTo>
                  <a:lnTo>
                    <a:pt x="2963529" y="1714499"/>
                  </a:lnTo>
                  <a:close/>
                </a:path>
                <a:path w="3798570" h="3238500">
                  <a:moveTo>
                    <a:pt x="3706325" y="1714499"/>
                  </a:moveTo>
                  <a:lnTo>
                    <a:pt x="3215843" y="1714499"/>
                  </a:lnTo>
                  <a:lnTo>
                    <a:pt x="3216770" y="1727199"/>
                  </a:lnTo>
                  <a:lnTo>
                    <a:pt x="3707253" y="1727199"/>
                  </a:lnTo>
                  <a:lnTo>
                    <a:pt x="3706325" y="1714499"/>
                  </a:lnTo>
                  <a:close/>
                </a:path>
                <a:path w="3798570" h="3238500">
                  <a:moveTo>
                    <a:pt x="1165214" y="1701799"/>
                  </a:moveTo>
                  <a:lnTo>
                    <a:pt x="10198" y="1701799"/>
                  </a:lnTo>
                  <a:lnTo>
                    <a:pt x="9966" y="1714499"/>
                  </a:lnTo>
                  <a:lnTo>
                    <a:pt x="1164981" y="1714499"/>
                  </a:lnTo>
                  <a:lnTo>
                    <a:pt x="1165214" y="1701799"/>
                  </a:lnTo>
                  <a:close/>
                </a:path>
                <a:path w="3798570" h="3238500">
                  <a:moveTo>
                    <a:pt x="2527432" y="1701799"/>
                  </a:moveTo>
                  <a:lnTo>
                    <a:pt x="1190607" y="1701799"/>
                  </a:lnTo>
                  <a:lnTo>
                    <a:pt x="1188636" y="1714499"/>
                  </a:lnTo>
                  <a:lnTo>
                    <a:pt x="2527548" y="1714499"/>
                  </a:lnTo>
                  <a:lnTo>
                    <a:pt x="2527432" y="1701799"/>
                  </a:lnTo>
                  <a:close/>
                </a:path>
                <a:path w="3798570" h="3238500">
                  <a:moveTo>
                    <a:pt x="2992518" y="1701799"/>
                  </a:moveTo>
                  <a:lnTo>
                    <a:pt x="2550737" y="1701799"/>
                  </a:lnTo>
                  <a:lnTo>
                    <a:pt x="2552477" y="1714499"/>
                  </a:lnTo>
                  <a:lnTo>
                    <a:pt x="2988807" y="1714499"/>
                  </a:lnTo>
                  <a:lnTo>
                    <a:pt x="2992518" y="1701799"/>
                  </a:lnTo>
                  <a:close/>
                </a:path>
                <a:path w="3798570" h="3238500">
                  <a:moveTo>
                    <a:pt x="3702846" y="1701799"/>
                  </a:moveTo>
                  <a:lnTo>
                    <a:pt x="3200653" y="1701799"/>
                  </a:lnTo>
                  <a:lnTo>
                    <a:pt x="3208306" y="1714499"/>
                  </a:lnTo>
                  <a:lnTo>
                    <a:pt x="3704122" y="1714499"/>
                  </a:lnTo>
                  <a:lnTo>
                    <a:pt x="3702846" y="1701799"/>
                  </a:lnTo>
                  <a:close/>
                </a:path>
                <a:path w="3798570" h="3238500">
                  <a:moveTo>
                    <a:pt x="1169504" y="1689099"/>
                  </a:moveTo>
                  <a:lnTo>
                    <a:pt x="13213" y="1689099"/>
                  </a:lnTo>
                  <a:lnTo>
                    <a:pt x="12981" y="1701799"/>
                  </a:lnTo>
                  <a:lnTo>
                    <a:pt x="1169388" y="1701799"/>
                  </a:lnTo>
                  <a:lnTo>
                    <a:pt x="1169504" y="1689099"/>
                  </a:lnTo>
                  <a:close/>
                </a:path>
                <a:path w="3798570" h="3238500">
                  <a:moveTo>
                    <a:pt x="2525461" y="1689099"/>
                  </a:moveTo>
                  <a:lnTo>
                    <a:pt x="1192695" y="1689099"/>
                  </a:lnTo>
                  <a:lnTo>
                    <a:pt x="1192695" y="1701799"/>
                  </a:lnTo>
                  <a:lnTo>
                    <a:pt x="2525577" y="1701799"/>
                  </a:lnTo>
                  <a:lnTo>
                    <a:pt x="2525461" y="1689099"/>
                  </a:lnTo>
                  <a:close/>
                </a:path>
                <a:path w="3798570" h="3238500">
                  <a:moveTo>
                    <a:pt x="2992170" y="1689099"/>
                  </a:moveTo>
                  <a:lnTo>
                    <a:pt x="2548302" y="1689099"/>
                  </a:lnTo>
                  <a:lnTo>
                    <a:pt x="2548766" y="1701799"/>
                  </a:lnTo>
                  <a:lnTo>
                    <a:pt x="2999823" y="1701799"/>
                  </a:lnTo>
                  <a:lnTo>
                    <a:pt x="2992170" y="1689099"/>
                  </a:lnTo>
                  <a:close/>
                </a:path>
                <a:path w="3798570" h="3238500">
                  <a:moveTo>
                    <a:pt x="3695657" y="1689099"/>
                  </a:moveTo>
                  <a:lnTo>
                    <a:pt x="3193811" y="1689099"/>
                  </a:lnTo>
                  <a:lnTo>
                    <a:pt x="3191492" y="1701799"/>
                  </a:lnTo>
                  <a:lnTo>
                    <a:pt x="3697976" y="1701799"/>
                  </a:lnTo>
                  <a:lnTo>
                    <a:pt x="3695657" y="1689099"/>
                  </a:lnTo>
                  <a:close/>
                </a:path>
                <a:path w="3798570" h="3238500">
                  <a:moveTo>
                    <a:pt x="1170663" y="1676399"/>
                  </a:moveTo>
                  <a:lnTo>
                    <a:pt x="9850" y="1676399"/>
                  </a:lnTo>
                  <a:lnTo>
                    <a:pt x="9387" y="1689099"/>
                  </a:lnTo>
                  <a:lnTo>
                    <a:pt x="1170548" y="1689099"/>
                  </a:lnTo>
                  <a:lnTo>
                    <a:pt x="1170663" y="1676399"/>
                  </a:lnTo>
                  <a:close/>
                </a:path>
                <a:path w="3798570" h="3238500">
                  <a:moveTo>
                    <a:pt x="2528476" y="1676399"/>
                  </a:moveTo>
                  <a:lnTo>
                    <a:pt x="1195130" y="1676399"/>
                  </a:lnTo>
                  <a:lnTo>
                    <a:pt x="1193970" y="1689099"/>
                  </a:lnTo>
                  <a:lnTo>
                    <a:pt x="2528128" y="1689099"/>
                  </a:lnTo>
                  <a:lnTo>
                    <a:pt x="2528476" y="1676399"/>
                  </a:lnTo>
                  <a:close/>
                </a:path>
                <a:path w="3798570" h="3238500">
                  <a:moveTo>
                    <a:pt x="2985561" y="1676399"/>
                  </a:moveTo>
                  <a:lnTo>
                    <a:pt x="2551433" y="1676399"/>
                  </a:lnTo>
                  <a:lnTo>
                    <a:pt x="2551665" y="1689099"/>
                  </a:lnTo>
                  <a:lnTo>
                    <a:pt x="2993214" y="1689099"/>
                  </a:lnTo>
                  <a:lnTo>
                    <a:pt x="2985561" y="1676399"/>
                  </a:lnTo>
                  <a:close/>
                </a:path>
                <a:path w="3798570" h="3238500">
                  <a:moveTo>
                    <a:pt x="3226629" y="1676399"/>
                  </a:moveTo>
                  <a:lnTo>
                    <a:pt x="3178159" y="1676399"/>
                  </a:lnTo>
                  <a:lnTo>
                    <a:pt x="3185812" y="1689099"/>
                  </a:lnTo>
                  <a:lnTo>
                    <a:pt x="3231499" y="1689099"/>
                  </a:lnTo>
                  <a:lnTo>
                    <a:pt x="3226629" y="1676399"/>
                  </a:lnTo>
                  <a:close/>
                </a:path>
                <a:path w="3798570" h="3238500">
                  <a:moveTo>
                    <a:pt x="3695774" y="1676399"/>
                  </a:moveTo>
                  <a:lnTo>
                    <a:pt x="3255038" y="1676399"/>
                  </a:lnTo>
                  <a:lnTo>
                    <a:pt x="3255269" y="1689099"/>
                  </a:lnTo>
                  <a:lnTo>
                    <a:pt x="3698093" y="1689099"/>
                  </a:lnTo>
                  <a:lnTo>
                    <a:pt x="3695774" y="1676399"/>
                  </a:lnTo>
                  <a:close/>
                </a:path>
                <a:path w="3798570" h="3238500">
                  <a:moveTo>
                    <a:pt x="1172055" y="1663699"/>
                  </a:moveTo>
                  <a:lnTo>
                    <a:pt x="14024" y="1663699"/>
                  </a:lnTo>
                  <a:lnTo>
                    <a:pt x="13561" y="1676399"/>
                  </a:lnTo>
                  <a:lnTo>
                    <a:pt x="1172055" y="1676399"/>
                  </a:lnTo>
                  <a:lnTo>
                    <a:pt x="1172055" y="1663699"/>
                  </a:lnTo>
                  <a:close/>
                </a:path>
                <a:path w="3798570" h="3238500">
                  <a:moveTo>
                    <a:pt x="2526970" y="1650999"/>
                  </a:moveTo>
                  <a:lnTo>
                    <a:pt x="1195710" y="1650999"/>
                  </a:lnTo>
                  <a:lnTo>
                    <a:pt x="1195362" y="1663699"/>
                  </a:lnTo>
                  <a:lnTo>
                    <a:pt x="1195362" y="1676399"/>
                  </a:lnTo>
                  <a:lnTo>
                    <a:pt x="2528940" y="1676399"/>
                  </a:lnTo>
                  <a:lnTo>
                    <a:pt x="2528709" y="1663699"/>
                  </a:lnTo>
                  <a:lnTo>
                    <a:pt x="2527317" y="1663699"/>
                  </a:lnTo>
                  <a:lnTo>
                    <a:pt x="2526970" y="1650999"/>
                  </a:lnTo>
                  <a:close/>
                </a:path>
                <a:path w="3798570" h="3238500">
                  <a:moveTo>
                    <a:pt x="2967240" y="1663699"/>
                  </a:moveTo>
                  <a:lnTo>
                    <a:pt x="2551550" y="1663699"/>
                  </a:lnTo>
                  <a:lnTo>
                    <a:pt x="2551781" y="1676399"/>
                  </a:lnTo>
                  <a:lnTo>
                    <a:pt x="2974893" y="1676399"/>
                  </a:lnTo>
                  <a:lnTo>
                    <a:pt x="2967240" y="1663699"/>
                  </a:lnTo>
                  <a:close/>
                </a:path>
                <a:path w="3798570" h="3238500">
                  <a:moveTo>
                    <a:pt x="3226166" y="1663699"/>
                  </a:moveTo>
                  <a:lnTo>
                    <a:pt x="3171548" y="1663699"/>
                  </a:lnTo>
                  <a:lnTo>
                    <a:pt x="3179201" y="1676399"/>
                  </a:lnTo>
                  <a:lnTo>
                    <a:pt x="3226397" y="1676399"/>
                  </a:lnTo>
                  <a:lnTo>
                    <a:pt x="3226166" y="1663699"/>
                  </a:lnTo>
                  <a:close/>
                </a:path>
                <a:path w="3798570" h="3238500">
                  <a:moveTo>
                    <a:pt x="3689396" y="1663699"/>
                  </a:moveTo>
                  <a:lnTo>
                    <a:pt x="3249820" y="1663699"/>
                  </a:lnTo>
                  <a:lnTo>
                    <a:pt x="3249589" y="1676399"/>
                  </a:lnTo>
                  <a:lnTo>
                    <a:pt x="3691715" y="1676399"/>
                  </a:lnTo>
                  <a:lnTo>
                    <a:pt x="3689396" y="1663699"/>
                  </a:lnTo>
                  <a:close/>
                </a:path>
                <a:path w="3798570" h="3238500">
                  <a:moveTo>
                    <a:pt x="1170896" y="1650999"/>
                  </a:moveTo>
                  <a:lnTo>
                    <a:pt x="14024" y="1650999"/>
                  </a:lnTo>
                  <a:lnTo>
                    <a:pt x="13793" y="1663699"/>
                  </a:lnTo>
                  <a:lnTo>
                    <a:pt x="1171823" y="1663699"/>
                  </a:lnTo>
                  <a:lnTo>
                    <a:pt x="1170896" y="1650999"/>
                  </a:lnTo>
                  <a:close/>
                </a:path>
                <a:path w="3798570" h="3238500">
                  <a:moveTo>
                    <a:pt x="2965732" y="1650999"/>
                  </a:moveTo>
                  <a:lnTo>
                    <a:pt x="2550042" y="1650999"/>
                  </a:lnTo>
                  <a:lnTo>
                    <a:pt x="2550158" y="1663699"/>
                  </a:lnTo>
                  <a:lnTo>
                    <a:pt x="2969559" y="1663699"/>
                  </a:lnTo>
                  <a:lnTo>
                    <a:pt x="2965732" y="1650999"/>
                  </a:lnTo>
                  <a:close/>
                </a:path>
                <a:path w="3798570" h="3238500">
                  <a:moveTo>
                    <a:pt x="3227093" y="1650999"/>
                  </a:moveTo>
                  <a:lnTo>
                    <a:pt x="3159605" y="1650999"/>
                  </a:lnTo>
                  <a:lnTo>
                    <a:pt x="3163432" y="1663699"/>
                  </a:lnTo>
                  <a:lnTo>
                    <a:pt x="3227673" y="1663699"/>
                  </a:lnTo>
                  <a:lnTo>
                    <a:pt x="3227093" y="1650999"/>
                  </a:lnTo>
                  <a:close/>
                </a:path>
                <a:path w="3798570" h="3238500">
                  <a:moveTo>
                    <a:pt x="3684177" y="1638299"/>
                  </a:moveTo>
                  <a:lnTo>
                    <a:pt x="3249936" y="1638299"/>
                  </a:lnTo>
                  <a:lnTo>
                    <a:pt x="3250168" y="1650999"/>
                  </a:lnTo>
                  <a:lnTo>
                    <a:pt x="3250748" y="1663699"/>
                  </a:lnTo>
                  <a:lnTo>
                    <a:pt x="3690323" y="1663699"/>
                  </a:lnTo>
                  <a:lnTo>
                    <a:pt x="3688004" y="1650999"/>
                  </a:lnTo>
                  <a:lnTo>
                    <a:pt x="3686498" y="1650999"/>
                  </a:lnTo>
                  <a:lnTo>
                    <a:pt x="3684177" y="1638299"/>
                  </a:lnTo>
                  <a:close/>
                </a:path>
                <a:path w="3798570" h="3238500">
                  <a:moveTo>
                    <a:pt x="1169040" y="1638299"/>
                  </a:moveTo>
                  <a:lnTo>
                    <a:pt x="16344" y="1638299"/>
                  </a:lnTo>
                  <a:lnTo>
                    <a:pt x="15648" y="1650999"/>
                  </a:lnTo>
                  <a:lnTo>
                    <a:pt x="1170315" y="1650999"/>
                  </a:lnTo>
                  <a:lnTo>
                    <a:pt x="1169040" y="1638299"/>
                  </a:lnTo>
                  <a:close/>
                </a:path>
                <a:path w="3798570" h="3238500">
                  <a:moveTo>
                    <a:pt x="2524650" y="1638299"/>
                  </a:moveTo>
                  <a:lnTo>
                    <a:pt x="1192928" y="1638299"/>
                  </a:lnTo>
                  <a:lnTo>
                    <a:pt x="1193739" y="1650999"/>
                  </a:lnTo>
                  <a:lnTo>
                    <a:pt x="2524882" y="1650999"/>
                  </a:lnTo>
                  <a:lnTo>
                    <a:pt x="2524650" y="1638299"/>
                  </a:lnTo>
                  <a:close/>
                </a:path>
                <a:path w="3798570" h="3238500">
                  <a:moveTo>
                    <a:pt x="2955064" y="1638299"/>
                  </a:moveTo>
                  <a:lnTo>
                    <a:pt x="2547723" y="1638299"/>
                  </a:lnTo>
                  <a:lnTo>
                    <a:pt x="2547839" y="1650999"/>
                  </a:lnTo>
                  <a:lnTo>
                    <a:pt x="2962717" y="1650999"/>
                  </a:lnTo>
                  <a:lnTo>
                    <a:pt x="2955064" y="1638299"/>
                  </a:lnTo>
                  <a:close/>
                </a:path>
                <a:path w="3798570" h="3238500">
                  <a:moveTo>
                    <a:pt x="3226629" y="1638299"/>
                  </a:moveTo>
                  <a:lnTo>
                    <a:pt x="3148706" y="1638299"/>
                  </a:lnTo>
                  <a:lnTo>
                    <a:pt x="3156359" y="1650999"/>
                  </a:lnTo>
                  <a:lnTo>
                    <a:pt x="3226861" y="1650999"/>
                  </a:lnTo>
                  <a:lnTo>
                    <a:pt x="3226629" y="1638299"/>
                  </a:lnTo>
                  <a:close/>
                </a:path>
                <a:path w="3798570" h="3238500">
                  <a:moveTo>
                    <a:pt x="1173795" y="1612899"/>
                  </a:moveTo>
                  <a:lnTo>
                    <a:pt x="13561" y="1612899"/>
                  </a:lnTo>
                  <a:lnTo>
                    <a:pt x="11822" y="1638299"/>
                  </a:lnTo>
                  <a:lnTo>
                    <a:pt x="1168344" y="1638299"/>
                  </a:lnTo>
                  <a:lnTo>
                    <a:pt x="1168577" y="1625599"/>
                  </a:lnTo>
                  <a:lnTo>
                    <a:pt x="1173330" y="1625599"/>
                  </a:lnTo>
                  <a:lnTo>
                    <a:pt x="1173795" y="1612899"/>
                  </a:lnTo>
                  <a:close/>
                </a:path>
                <a:path w="3798570" h="3238500">
                  <a:moveTo>
                    <a:pt x="2523838" y="1625599"/>
                  </a:moveTo>
                  <a:lnTo>
                    <a:pt x="1196174" y="1625599"/>
                  </a:lnTo>
                  <a:lnTo>
                    <a:pt x="1194086" y="1638299"/>
                  </a:lnTo>
                  <a:lnTo>
                    <a:pt x="2523955" y="1638299"/>
                  </a:lnTo>
                  <a:lnTo>
                    <a:pt x="2523838" y="1625599"/>
                  </a:lnTo>
                  <a:close/>
                </a:path>
                <a:path w="3798570" h="3238500">
                  <a:moveTo>
                    <a:pt x="2937440" y="1625599"/>
                  </a:moveTo>
                  <a:lnTo>
                    <a:pt x="2547143" y="1625599"/>
                  </a:lnTo>
                  <a:lnTo>
                    <a:pt x="2546679" y="1638299"/>
                  </a:lnTo>
                  <a:lnTo>
                    <a:pt x="2945092" y="1638299"/>
                  </a:lnTo>
                  <a:lnTo>
                    <a:pt x="2937440" y="1625599"/>
                  </a:lnTo>
                  <a:close/>
                </a:path>
                <a:path w="3798570" h="3238500">
                  <a:moveTo>
                    <a:pt x="3224542" y="1625599"/>
                  </a:moveTo>
                  <a:lnTo>
                    <a:pt x="3140705" y="1625599"/>
                  </a:lnTo>
                  <a:lnTo>
                    <a:pt x="3148358" y="1638299"/>
                  </a:lnTo>
                  <a:lnTo>
                    <a:pt x="3225702" y="1638299"/>
                  </a:lnTo>
                  <a:lnTo>
                    <a:pt x="3224542" y="1625599"/>
                  </a:lnTo>
                  <a:close/>
                </a:path>
                <a:path w="3798570" h="3238500">
                  <a:moveTo>
                    <a:pt x="3678149" y="1625599"/>
                  </a:moveTo>
                  <a:lnTo>
                    <a:pt x="3248081" y="1625599"/>
                  </a:lnTo>
                  <a:lnTo>
                    <a:pt x="3249008" y="1638299"/>
                  </a:lnTo>
                  <a:lnTo>
                    <a:pt x="3680468" y="1638299"/>
                  </a:lnTo>
                  <a:lnTo>
                    <a:pt x="3678149" y="1625599"/>
                  </a:lnTo>
                  <a:close/>
                </a:path>
                <a:path w="3798570" h="3238500">
                  <a:moveTo>
                    <a:pt x="2523259" y="1612899"/>
                  </a:moveTo>
                  <a:lnTo>
                    <a:pt x="1198260" y="1612899"/>
                  </a:lnTo>
                  <a:lnTo>
                    <a:pt x="1197101" y="1625599"/>
                  </a:lnTo>
                  <a:lnTo>
                    <a:pt x="2524071" y="1625599"/>
                  </a:lnTo>
                  <a:lnTo>
                    <a:pt x="2523259" y="1612899"/>
                  </a:lnTo>
                  <a:close/>
                </a:path>
                <a:path w="3798570" h="3238500">
                  <a:moveTo>
                    <a:pt x="2931758" y="1612899"/>
                  </a:moveTo>
                  <a:lnTo>
                    <a:pt x="2547606" y="1612899"/>
                  </a:lnTo>
                  <a:lnTo>
                    <a:pt x="2547839" y="1625599"/>
                  </a:lnTo>
                  <a:lnTo>
                    <a:pt x="2939411" y="1625599"/>
                  </a:lnTo>
                  <a:lnTo>
                    <a:pt x="2931758" y="1612899"/>
                  </a:lnTo>
                  <a:close/>
                </a:path>
                <a:path w="3798570" h="3238500">
                  <a:moveTo>
                    <a:pt x="3224542" y="1612899"/>
                  </a:moveTo>
                  <a:lnTo>
                    <a:pt x="3125516" y="1612899"/>
                  </a:lnTo>
                  <a:lnTo>
                    <a:pt x="3133169" y="1625599"/>
                  </a:lnTo>
                  <a:lnTo>
                    <a:pt x="3223034" y="1625599"/>
                  </a:lnTo>
                  <a:lnTo>
                    <a:pt x="3224542" y="1612899"/>
                  </a:lnTo>
                  <a:close/>
                </a:path>
                <a:path w="3798570" h="3238500">
                  <a:moveTo>
                    <a:pt x="3676641" y="1612899"/>
                  </a:moveTo>
                  <a:lnTo>
                    <a:pt x="3249704" y="1612899"/>
                  </a:lnTo>
                  <a:lnTo>
                    <a:pt x="3248197" y="1625599"/>
                  </a:lnTo>
                  <a:lnTo>
                    <a:pt x="3678264" y="1625599"/>
                  </a:lnTo>
                  <a:lnTo>
                    <a:pt x="3676641" y="1612899"/>
                  </a:lnTo>
                  <a:close/>
                </a:path>
                <a:path w="3798570" h="3238500">
                  <a:moveTo>
                    <a:pt x="1175070" y="1600199"/>
                  </a:moveTo>
                  <a:lnTo>
                    <a:pt x="15880" y="1600199"/>
                  </a:lnTo>
                  <a:lnTo>
                    <a:pt x="15184" y="1612899"/>
                  </a:lnTo>
                  <a:lnTo>
                    <a:pt x="1175070" y="1612899"/>
                  </a:lnTo>
                  <a:lnTo>
                    <a:pt x="1175070" y="1600199"/>
                  </a:lnTo>
                  <a:close/>
                </a:path>
                <a:path w="3798570" h="3238500">
                  <a:moveTo>
                    <a:pt x="2522331" y="1600199"/>
                  </a:moveTo>
                  <a:lnTo>
                    <a:pt x="1198377" y="1600199"/>
                  </a:lnTo>
                  <a:lnTo>
                    <a:pt x="1198377" y="1612899"/>
                  </a:lnTo>
                  <a:lnTo>
                    <a:pt x="2522098" y="1612899"/>
                  </a:lnTo>
                  <a:lnTo>
                    <a:pt x="2522331" y="1600199"/>
                  </a:lnTo>
                  <a:close/>
                </a:path>
                <a:path w="3798570" h="3238500">
                  <a:moveTo>
                    <a:pt x="2923177" y="1600199"/>
                  </a:moveTo>
                  <a:lnTo>
                    <a:pt x="2545287" y="1600199"/>
                  </a:lnTo>
                  <a:lnTo>
                    <a:pt x="2545056" y="1612899"/>
                  </a:lnTo>
                  <a:lnTo>
                    <a:pt x="2927003" y="1612899"/>
                  </a:lnTo>
                  <a:lnTo>
                    <a:pt x="2923177" y="1600199"/>
                  </a:lnTo>
                  <a:close/>
                </a:path>
                <a:path w="3798570" h="3238500">
                  <a:moveTo>
                    <a:pt x="3226166" y="1600199"/>
                  </a:moveTo>
                  <a:lnTo>
                    <a:pt x="3118558" y="1600199"/>
                  </a:lnTo>
                  <a:lnTo>
                    <a:pt x="3126211" y="1612899"/>
                  </a:lnTo>
                  <a:lnTo>
                    <a:pt x="3226166" y="1612899"/>
                  </a:lnTo>
                  <a:lnTo>
                    <a:pt x="3226166" y="1600199"/>
                  </a:lnTo>
                  <a:close/>
                </a:path>
                <a:path w="3798570" h="3238500">
                  <a:moveTo>
                    <a:pt x="3670727" y="1600199"/>
                  </a:moveTo>
                  <a:lnTo>
                    <a:pt x="3249241" y="1600199"/>
                  </a:lnTo>
                  <a:lnTo>
                    <a:pt x="3249241" y="1612899"/>
                  </a:lnTo>
                  <a:lnTo>
                    <a:pt x="3674322" y="1612899"/>
                  </a:lnTo>
                  <a:lnTo>
                    <a:pt x="3670727" y="1600199"/>
                  </a:lnTo>
                  <a:close/>
                </a:path>
                <a:path w="3798570" h="3238500">
                  <a:moveTo>
                    <a:pt x="1173563" y="1587499"/>
                  </a:moveTo>
                  <a:lnTo>
                    <a:pt x="16924" y="1587499"/>
                  </a:lnTo>
                  <a:lnTo>
                    <a:pt x="19359" y="1600199"/>
                  </a:lnTo>
                  <a:lnTo>
                    <a:pt x="1174838" y="1600199"/>
                  </a:lnTo>
                  <a:lnTo>
                    <a:pt x="1173563" y="1587499"/>
                  </a:lnTo>
                  <a:close/>
                </a:path>
                <a:path w="3798570" h="3238500">
                  <a:moveTo>
                    <a:pt x="2522794" y="1587499"/>
                  </a:moveTo>
                  <a:lnTo>
                    <a:pt x="1197216" y="1587499"/>
                  </a:lnTo>
                  <a:lnTo>
                    <a:pt x="1198493" y="1600199"/>
                  </a:lnTo>
                  <a:lnTo>
                    <a:pt x="2522563" y="1600199"/>
                  </a:lnTo>
                  <a:lnTo>
                    <a:pt x="2522794" y="1587499"/>
                  </a:lnTo>
                  <a:close/>
                </a:path>
                <a:path w="3798570" h="3238500">
                  <a:moveTo>
                    <a:pt x="2913785" y="1587499"/>
                  </a:moveTo>
                  <a:lnTo>
                    <a:pt x="2545635" y="1587499"/>
                  </a:lnTo>
                  <a:lnTo>
                    <a:pt x="2545520" y="1600199"/>
                  </a:lnTo>
                  <a:lnTo>
                    <a:pt x="2917612" y="1600199"/>
                  </a:lnTo>
                  <a:lnTo>
                    <a:pt x="2913785" y="1587499"/>
                  </a:lnTo>
                  <a:close/>
                </a:path>
                <a:path w="3798570" h="3238500">
                  <a:moveTo>
                    <a:pt x="3226166" y="1587499"/>
                  </a:moveTo>
                  <a:lnTo>
                    <a:pt x="3111717" y="1587499"/>
                  </a:lnTo>
                  <a:lnTo>
                    <a:pt x="3108933" y="1600199"/>
                  </a:lnTo>
                  <a:lnTo>
                    <a:pt x="3226049" y="1600199"/>
                  </a:lnTo>
                  <a:lnTo>
                    <a:pt x="3226166" y="1587499"/>
                  </a:lnTo>
                  <a:close/>
                </a:path>
                <a:path w="3798570" h="3238500">
                  <a:moveTo>
                    <a:pt x="3665741" y="1587499"/>
                  </a:moveTo>
                  <a:lnTo>
                    <a:pt x="3249241" y="1587499"/>
                  </a:lnTo>
                  <a:lnTo>
                    <a:pt x="3249125" y="1600199"/>
                  </a:lnTo>
                  <a:lnTo>
                    <a:pt x="3668061" y="1600199"/>
                  </a:lnTo>
                  <a:lnTo>
                    <a:pt x="3665741" y="1587499"/>
                  </a:lnTo>
                  <a:close/>
                </a:path>
                <a:path w="3798570" h="3238500">
                  <a:moveTo>
                    <a:pt x="1173795" y="1574799"/>
                  </a:moveTo>
                  <a:lnTo>
                    <a:pt x="19011" y="1574799"/>
                  </a:lnTo>
                  <a:lnTo>
                    <a:pt x="17735" y="1587499"/>
                  </a:lnTo>
                  <a:lnTo>
                    <a:pt x="1173795" y="1587499"/>
                  </a:lnTo>
                  <a:lnTo>
                    <a:pt x="1173795" y="1574799"/>
                  </a:lnTo>
                  <a:close/>
                </a:path>
                <a:path w="3798570" h="3238500">
                  <a:moveTo>
                    <a:pt x="2522331" y="1574799"/>
                  </a:moveTo>
                  <a:lnTo>
                    <a:pt x="1197101" y="1574799"/>
                  </a:lnTo>
                  <a:lnTo>
                    <a:pt x="1197101" y="1587499"/>
                  </a:lnTo>
                  <a:lnTo>
                    <a:pt x="2522911" y="1587499"/>
                  </a:lnTo>
                  <a:lnTo>
                    <a:pt x="2522331" y="1574799"/>
                  </a:lnTo>
                  <a:close/>
                </a:path>
                <a:path w="3798570" h="3238500">
                  <a:moveTo>
                    <a:pt x="2900450" y="1574799"/>
                  </a:moveTo>
                  <a:lnTo>
                    <a:pt x="2545172" y="1574799"/>
                  </a:lnTo>
                  <a:lnTo>
                    <a:pt x="2545868" y="1587499"/>
                  </a:lnTo>
                  <a:lnTo>
                    <a:pt x="2908103" y="1587499"/>
                  </a:lnTo>
                  <a:lnTo>
                    <a:pt x="2900450" y="1574799"/>
                  </a:lnTo>
                  <a:close/>
                </a:path>
                <a:path w="3798570" h="3238500">
                  <a:moveTo>
                    <a:pt x="3225006" y="1574799"/>
                  </a:moveTo>
                  <a:lnTo>
                    <a:pt x="3094556" y="1574799"/>
                  </a:lnTo>
                  <a:lnTo>
                    <a:pt x="3102209" y="1587499"/>
                  </a:lnTo>
                  <a:lnTo>
                    <a:pt x="3225470" y="1587499"/>
                  </a:lnTo>
                  <a:lnTo>
                    <a:pt x="3225006" y="1574799"/>
                  </a:lnTo>
                  <a:close/>
                </a:path>
                <a:path w="3798570" h="3238500">
                  <a:moveTo>
                    <a:pt x="3662727" y="1574799"/>
                  </a:moveTo>
                  <a:lnTo>
                    <a:pt x="3247964" y="1574799"/>
                  </a:lnTo>
                  <a:lnTo>
                    <a:pt x="3248429" y="1587499"/>
                  </a:lnTo>
                  <a:lnTo>
                    <a:pt x="3665046" y="1587499"/>
                  </a:lnTo>
                  <a:lnTo>
                    <a:pt x="3662727" y="1574799"/>
                  </a:lnTo>
                  <a:close/>
                </a:path>
                <a:path w="3798570" h="3238500">
                  <a:moveTo>
                    <a:pt x="1171824" y="1562099"/>
                  </a:moveTo>
                  <a:lnTo>
                    <a:pt x="19706" y="1562099"/>
                  </a:lnTo>
                  <a:lnTo>
                    <a:pt x="19822" y="1574799"/>
                  </a:lnTo>
                  <a:lnTo>
                    <a:pt x="1172636" y="1574799"/>
                  </a:lnTo>
                  <a:lnTo>
                    <a:pt x="1171824" y="1562099"/>
                  </a:lnTo>
                  <a:close/>
                </a:path>
                <a:path w="3798570" h="3238500">
                  <a:moveTo>
                    <a:pt x="2520475" y="1562099"/>
                  </a:moveTo>
                  <a:lnTo>
                    <a:pt x="1195247" y="1562099"/>
                  </a:lnTo>
                  <a:lnTo>
                    <a:pt x="1196522" y="1574799"/>
                  </a:lnTo>
                  <a:lnTo>
                    <a:pt x="2520940" y="1574799"/>
                  </a:lnTo>
                  <a:lnTo>
                    <a:pt x="2520475" y="1562099"/>
                  </a:lnTo>
                  <a:close/>
                </a:path>
                <a:path w="3798570" h="3238500">
                  <a:moveTo>
                    <a:pt x="2888159" y="1562099"/>
                  </a:moveTo>
                  <a:lnTo>
                    <a:pt x="2543780" y="1562099"/>
                  </a:lnTo>
                  <a:lnTo>
                    <a:pt x="2544476" y="1574799"/>
                  </a:lnTo>
                  <a:lnTo>
                    <a:pt x="2891986" y="1574799"/>
                  </a:lnTo>
                  <a:lnTo>
                    <a:pt x="2888159" y="1562099"/>
                  </a:lnTo>
                  <a:close/>
                </a:path>
                <a:path w="3798570" h="3238500">
                  <a:moveTo>
                    <a:pt x="2894885" y="1562099"/>
                  </a:moveTo>
                  <a:lnTo>
                    <a:pt x="2891986" y="1574799"/>
                  </a:lnTo>
                  <a:lnTo>
                    <a:pt x="2902538" y="1574799"/>
                  </a:lnTo>
                  <a:lnTo>
                    <a:pt x="2894885" y="1562099"/>
                  </a:lnTo>
                  <a:close/>
                </a:path>
                <a:path w="3798570" h="3238500">
                  <a:moveTo>
                    <a:pt x="3221528" y="1562099"/>
                  </a:moveTo>
                  <a:lnTo>
                    <a:pt x="3087483" y="1562099"/>
                  </a:lnTo>
                  <a:lnTo>
                    <a:pt x="3095135" y="1574799"/>
                  </a:lnTo>
                  <a:lnTo>
                    <a:pt x="3221759" y="1574799"/>
                  </a:lnTo>
                  <a:lnTo>
                    <a:pt x="3221528" y="1562099"/>
                  </a:lnTo>
                  <a:close/>
                </a:path>
                <a:path w="3798570" h="3238500">
                  <a:moveTo>
                    <a:pt x="3659480" y="1562099"/>
                  </a:moveTo>
                  <a:lnTo>
                    <a:pt x="3245414" y="1562099"/>
                  </a:lnTo>
                  <a:lnTo>
                    <a:pt x="3246341" y="1574799"/>
                  </a:lnTo>
                  <a:lnTo>
                    <a:pt x="3661799" y="1574799"/>
                  </a:lnTo>
                  <a:lnTo>
                    <a:pt x="3659480" y="1562099"/>
                  </a:lnTo>
                  <a:close/>
                </a:path>
                <a:path w="3798570" h="3238500">
                  <a:moveTo>
                    <a:pt x="1175651" y="1549399"/>
                  </a:moveTo>
                  <a:lnTo>
                    <a:pt x="23765" y="1549399"/>
                  </a:lnTo>
                  <a:lnTo>
                    <a:pt x="20518" y="1562099"/>
                  </a:lnTo>
                  <a:lnTo>
                    <a:pt x="1173680" y="1562099"/>
                  </a:lnTo>
                  <a:lnTo>
                    <a:pt x="1175651" y="1549399"/>
                  </a:lnTo>
                  <a:close/>
                </a:path>
                <a:path w="3798570" h="3238500">
                  <a:moveTo>
                    <a:pt x="2521519" y="1549399"/>
                  </a:moveTo>
                  <a:lnTo>
                    <a:pt x="1198958" y="1549399"/>
                  </a:lnTo>
                  <a:lnTo>
                    <a:pt x="1198725" y="1562099"/>
                  </a:lnTo>
                  <a:lnTo>
                    <a:pt x="2520012" y="1562099"/>
                  </a:lnTo>
                  <a:lnTo>
                    <a:pt x="2521519" y="1549399"/>
                  </a:lnTo>
                  <a:close/>
                </a:path>
                <a:path w="3798570" h="3238500">
                  <a:moveTo>
                    <a:pt x="2879927" y="1549399"/>
                  </a:moveTo>
                  <a:lnTo>
                    <a:pt x="2546447" y="1549399"/>
                  </a:lnTo>
                  <a:lnTo>
                    <a:pt x="2544940" y="1562099"/>
                  </a:lnTo>
                  <a:lnTo>
                    <a:pt x="2887580" y="1562099"/>
                  </a:lnTo>
                  <a:lnTo>
                    <a:pt x="2879927" y="1549399"/>
                  </a:lnTo>
                  <a:close/>
                </a:path>
                <a:path w="3798570" h="3238500">
                  <a:moveTo>
                    <a:pt x="3080757" y="1549399"/>
                  </a:moveTo>
                  <a:lnTo>
                    <a:pt x="3073337" y="1549399"/>
                  </a:lnTo>
                  <a:lnTo>
                    <a:pt x="3077163" y="1562099"/>
                  </a:lnTo>
                  <a:lnTo>
                    <a:pt x="3080757" y="1549399"/>
                  </a:lnTo>
                  <a:close/>
                </a:path>
                <a:path w="3798570" h="3238500">
                  <a:moveTo>
                    <a:pt x="3218048" y="1549399"/>
                  </a:moveTo>
                  <a:lnTo>
                    <a:pt x="3080757" y="1549399"/>
                  </a:lnTo>
                  <a:lnTo>
                    <a:pt x="3088410" y="1562099"/>
                  </a:lnTo>
                  <a:lnTo>
                    <a:pt x="3218280" y="1562099"/>
                  </a:lnTo>
                  <a:lnTo>
                    <a:pt x="3218048" y="1549399"/>
                  </a:lnTo>
                  <a:close/>
                </a:path>
                <a:path w="3798570" h="3238500">
                  <a:moveTo>
                    <a:pt x="3653798" y="1549399"/>
                  </a:moveTo>
                  <a:lnTo>
                    <a:pt x="3241703" y="1549399"/>
                  </a:lnTo>
                  <a:lnTo>
                    <a:pt x="3241935" y="1562099"/>
                  </a:lnTo>
                  <a:lnTo>
                    <a:pt x="3654959" y="1562099"/>
                  </a:lnTo>
                  <a:lnTo>
                    <a:pt x="3653798" y="1549399"/>
                  </a:lnTo>
                  <a:close/>
                </a:path>
                <a:path w="3798570" h="3238500">
                  <a:moveTo>
                    <a:pt x="1177622" y="1536699"/>
                  </a:moveTo>
                  <a:lnTo>
                    <a:pt x="22489" y="1536699"/>
                  </a:lnTo>
                  <a:lnTo>
                    <a:pt x="24577" y="1549399"/>
                  </a:lnTo>
                  <a:lnTo>
                    <a:pt x="1177274" y="1549399"/>
                  </a:lnTo>
                  <a:lnTo>
                    <a:pt x="1177622" y="1536699"/>
                  </a:lnTo>
                  <a:close/>
                </a:path>
                <a:path w="3798570" h="3238500">
                  <a:moveTo>
                    <a:pt x="2518041" y="1536699"/>
                  </a:moveTo>
                  <a:lnTo>
                    <a:pt x="1201392" y="1536699"/>
                  </a:lnTo>
                  <a:lnTo>
                    <a:pt x="1201277" y="1549399"/>
                  </a:lnTo>
                  <a:lnTo>
                    <a:pt x="2518273" y="1549399"/>
                  </a:lnTo>
                  <a:lnTo>
                    <a:pt x="2518041" y="1536699"/>
                  </a:lnTo>
                  <a:close/>
                </a:path>
                <a:path w="3798570" h="3238500">
                  <a:moveTo>
                    <a:pt x="2868679" y="1536699"/>
                  </a:moveTo>
                  <a:lnTo>
                    <a:pt x="2543432" y="1536699"/>
                  </a:lnTo>
                  <a:lnTo>
                    <a:pt x="2545983" y="1549399"/>
                  </a:lnTo>
                  <a:lnTo>
                    <a:pt x="2872505" y="1549399"/>
                  </a:lnTo>
                  <a:lnTo>
                    <a:pt x="2868679" y="1536699"/>
                  </a:lnTo>
                  <a:close/>
                </a:path>
                <a:path w="3798570" h="3238500">
                  <a:moveTo>
                    <a:pt x="3220947" y="1536699"/>
                  </a:moveTo>
                  <a:lnTo>
                    <a:pt x="3068118" y="1536699"/>
                  </a:lnTo>
                  <a:lnTo>
                    <a:pt x="3071945" y="1549399"/>
                  </a:lnTo>
                  <a:lnTo>
                    <a:pt x="3220716" y="1549399"/>
                  </a:lnTo>
                  <a:lnTo>
                    <a:pt x="3220947" y="1536699"/>
                  </a:lnTo>
                  <a:close/>
                </a:path>
                <a:path w="3798570" h="3238500">
                  <a:moveTo>
                    <a:pt x="3653915" y="1536699"/>
                  </a:moveTo>
                  <a:lnTo>
                    <a:pt x="3244138" y="1536699"/>
                  </a:lnTo>
                  <a:lnTo>
                    <a:pt x="3244486" y="1549399"/>
                  </a:lnTo>
                  <a:lnTo>
                    <a:pt x="3656234" y="1549399"/>
                  </a:lnTo>
                  <a:lnTo>
                    <a:pt x="3653915" y="1536699"/>
                  </a:lnTo>
                  <a:close/>
                </a:path>
                <a:path w="3798570" h="3238500">
                  <a:moveTo>
                    <a:pt x="1176114" y="1511299"/>
                  </a:moveTo>
                  <a:lnTo>
                    <a:pt x="25620" y="1511299"/>
                  </a:lnTo>
                  <a:lnTo>
                    <a:pt x="24692" y="1523999"/>
                  </a:lnTo>
                  <a:lnTo>
                    <a:pt x="28403" y="1523999"/>
                  </a:lnTo>
                  <a:lnTo>
                    <a:pt x="27475" y="1536699"/>
                  </a:lnTo>
                  <a:lnTo>
                    <a:pt x="1175187" y="1536699"/>
                  </a:lnTo>
                  <a:lnTo>
                    <a:pt x="1175766" y="1523999"/>
                  </a:lnTo>
                  <a:lnTo>
                    <a:pt x="1176114" y="1511299"/>
                  </a:lnTo>
                  <a:close/>
                </a:path>
                <a:path w="3798570" h="3238500">
                  <a:moveTo>
                    <a:pt x="2520360" y="1523999"/>
                  </a:moveTo>
                  <a:lnTo>
                    <a:pt x="1199189" y="1523999"/>
                  </a:lnTo>
                  <a:lnTo>
                    <a:pt x="1199421" y="1536699"/>
                  </a:lnTo>
                  <a:lnTo>
                    <a:pt x="2519316" y="1536699"/>
                  </a:lnTo>
                  <a:lnTo>
                    <a:pt x="2520360" y="1523999"/>
                  </a:lnTo>
                  <a:close/>
                </a:path>
                <a:path w="3798570" h="3238500">
                  <a:moveTo>
                    <a:pt x="2860795" y="1523999"/>
                  </a:moveTo>
                  <a:lnTo>
                    <a:pt x="2544012" y="1523999"/>
                  </a:lnTo>
                  <a:lnTo>
                    <a:pt x="2544243" y="1536699"/>
                  </a:lnTo>
                  <a:lnTo>
                    <a:pt x="2864504" y="1536699"/>
                  </a:lnTo>
                  <a:lnTo>
                    <a:pt x="2860795" y="1523999"/>
                  </a:lnTo>
                  <a:close/>
                </a:path>
                <a:path w="3798570" h="3238500">
                  <a:moveTo>
                    <a:pt x="3221528" y="1523999"/>
                  </a:moveTo>
                  <a:lnTo>
                    <a:pt x="3057915" y="1523999"/>
                  </a:lnTo>
                  <a:lnTo>
                    <a:pt x="3065567" y="1536699"/>
                  </a:lnTo>
                  <a:lnTo>
                    <a:pt x="3221643" y="1536699"/>
                  </a:lnTo>
                  <a:lnTo>
                    <a:pt x="3221528" y="1523999"/>
                  </a:lnTo>
                  <a:close/>
                </a:path>
                <a:path w="3798570" h="3238500">
                  <a:moveTo>
                    <a:pt x="3647421" y="1523999"/>
                  </a:moveTo>
                  <a:lnTo>
                    <a:pt x="3244602" y="1523999"/>
                  </a:lnTo>
                  <a:lnTo>
                    <a:pt x="3244834" y="1536699"/>
                  </a:lnTo>
                  <a:lnTo>
                    <a:pt x="3648581" y="1536699"/>
                  </a:lnTo>
                  <a:lnTo>
                    <a:pt x="3647421" y="1523999"/>
                  </a:lnTo>
                  <a:close/>
                </a:path>
                <a:path w="3798570" h="3238500">
                  <a:moveTo>
                    <a:pt x="2521983" y="1511299"/>
                  </a:moveTo>
                  <a:lnTo>
                    <a:pt x="1199421" y="1511299"/>
                  </a:lnTo>
                  <a:lnTo>
                    <a:pt x="1198841" y="1523999"/>
                  </a:lnTo>
                  <a:lnTo>
                    <a:pt x="2522098" y="1523999"/>
                  </a:lnTo>
                  <a:lnTo>
                    <a:pt x="2521983" y="1511299"/>
                  </a:lnTo>
                  <a:close/>
                </a:path>
                <a:path w="3798570" h="3238500">
                  <a:moveTo>
                    <a:pt x="2845952" y="1511299"/>
                  </a:moveTo>
                  <a:lnTo>
                    <a:pt x="2545172" y="1511299"/>
                  </a:lnTo>
                  <a:lnTo>
                    <a:pt x="2545287" y="1523999"/>
                  </a:lnTo>
                  <a:lnTo>
                    <a:pt x="2849779" y="1523999"/>
                  </a:lnTo>
                  <a:lnTo>
                    <a:pt x="2845952" y="1511299"/>
                  </a:lnTo>
                  <a:close/>
                </a:path>
                <a:path w="3798570" h="3238500">
                  <a:moveTo>
                    <a:pt x="3219440" y="1511299"/>
                  </a:moveTo>
                  <a:lnTo>
                    <a:pt x="3040754" y="1511299"/>
                  </a:lnTo>
                  <a:lnTo>
                    <a:pt x="3048407" y="1523999"/>
                  </a:lnTo>
                  <a:lnTo>
                    <a:pt x="3220020" y="1523999"/>
                  </a:lnTo>
                  <a:lnTo>
                    <a:pt x="3219440" y="1511299"/>
                  </a:lnTo>
                  <a:close/>
                </a:path>
                <a:path w="3798570" h="3238500">
                  <a:moveTo>
                    <a:pt x="3647421" y="1511299"/>
                  </a:moveTo>
                  <a:lnTo>
                    <a:pt x="3242747" y="1511299"/>
                  </a:lnTo>
                  <a:lnTo>
                    <a:pt x="3243095" y="1523999"/>
                  </a:lnTo>
                  <a:lnTo>
                    <a:pt x="3648581" y="1523999"/>
                  </a:lnTo>
                  <a:lnTo>
                    <a:pt x="3647421" y="1511299"/>
                  </a:lnTo>
                  <a:close/>
                </a:path>
                <a:path w="3798570" h="3238500">
                  <a:moveTo>
                    <a:pt x="1179941" y="1498599"/>
                  </a:moveTo>
                  <a:lnTo>
                    <a:pt x="27359" y="1498599"/>
                  </a:lnTo>
                  <a:lnTo>
                    <a:pt x="26432" y="1511299"/>
                  </a:lnTo>
                  <a:lnTo>
                    <a:pt x="1177970" y="1511299"/>
                  </a:lnTo>
                  <a:lnTo>
                    <a:pt x="1179941" y="1498599"/>
                  </a:lnTo>
                  <a:close/>
                </a:path>
                <a:path w="3798570" h="3238500">
                  <a:moveTo>
                    <a:pt x="2515722" y="1498599"/>
                  </a:moveTo>
                  <a:lnTo>
                    <a:pt x="1203596" y="1498599"/>
                  </a:lnTo>
                  <a:lnTo>
                    <a:pt x="1203363" y="1511299"/>
                  </a:lnTo>
                  <a:lnTo>
                    <a:pt x="2516185" y="1511299"/>
                  </a:lnTo>
                  <a:lnTo>
                    <a:pt x="2515722" y="1498599"/>
                  </a:lnTo>
                  <a:close/>
                </a:path>
                <a:path w="3798570" h="3238500">
                  <a:moveTo>
                    <a:pt x="2839343" y="1498599"/>
                  </a:moveTo>
                  <a:lnTo>
                    <a:pt x="2540070" y="1498599"/>
                  </a:lnTo>
                  <a:lnTo>
                    <a:pt x="2542157" y="1511299"/>
                  </a:lnTo>
                  <a:lnTo>
                    <a:pt x="2846996" y="1511299"/>
                  </a:lnTo>
                  <a:lnTo>
                    <a:pt x="2839343" y="1498599"/>
                  </a:lnTo>
                  <a:close/>
                </a:path>
                <a:path w="3798570" h="3238500">
                  <a:moveTo>
                    <a:pt x="3216542" y="1498599"/>
                  </a:moveTo>
                  <a:lnTo>
                    <a:pt x="3034028" y="1498599"/>
                  </a:lnTo>
                  <a:lnTo>
                    <a:pt x="3041681" y="1511299"/>
                  </a:lnTo>
                  <a:lnTo>
                    <a:pt x="3216890" y="1511299"/>
                  </a:lnTo>
                  <a:lnTo>
                    <a:pt x="3216542" y="1498599"/>
                  </a:lnTo>
                  <a:close/>
                </a:path>
                <a:path w="3798570" h="3238500">
                  <a:moveTo>
                    <a:pt x="3640928" y="1498599"/>
                  </a:moveTo>
                  <a:lnTo>
                    <a:pt x="3239732" y="1498599"/>
                  </a:lnTo>
                  <a:lnTo>
                    <a:pt x="3239964" y="1511299"/>
                  </a:lnTo>
                  <a:lnTo>
                    <a:pt x="3643131" y="1511299"/>
                  </a:lnTo>
                  <a:lnTo>
                    <a:pt x="3640928" y="1498599"/>
                  </a:lnTo>
                  <a:close/>
                </a:path>
                <a:path w="3798570" h="3238500">
                  <a:moveTo>
                    <a:pt x="1178666" y="1485899"/>
                  </a:moveTo>
                  <a:lnTo>
                    <a:pt x="27243" y="1485899"/>
                  </a:lnTo>
                  <a:lnTo>
                    <a:pt x="26779" y="1498599"/>
                  </a:lnTo>
                  <a:lnTo>
                    <a:pt x="1178433" y="1498599"/>
                  </a:lnTo>
                  <a:lnTo>
                    <a:pt x="1178666" y="1485899"/>
                  </a:lnTo>
                  <a:close/>
                </a:path>
                <a:path w="3798570" h="3238500">
                  <a:moveTo>
                    <a:pt x="2520127" y="1485899"/>
                  </a:moveTo>
                  <a:lnTo>
                    <a:pt x="1202088" y="1485899"/>
                  </a:lnTo>
                  <a:lnTo>
                    <a:pt x="1201856" y="1498599"/>
                  </a:lnTo>
                  <a:lnTo>
                    <a:pt x="2518389" y="1498599"/>
                  </a:lnTo>
                  <a:lnTo>
                    <a:pt x="2520127" y="1485899"/>
                  </a:lnTo>
                  <a:close/>
                </a:path>
                <a:path w="3798570" h="3238500">
                  <a:moveTo>
                    <a:pt x="2829255" y="1485899"/>
                  </a:moveTo>
                  <a:lnTo>
                    <a:pt x="2543664" y="1485899"/>
                  </a:lnTo>
                  <a:lnTo>
                    <a:pt x="2544012" y="1498599"/>
                  </a:lnTo>
                  <a:lnTo>
                    <a:pt x="2832965" y="1498599"/>
                  </a:lnTo>
                  <a:lnTo>
                    <a:pt x="2829255" y="1485899"/>
                  </a:lnTo>
                  <a:close/>
                </a:path>
                <a:path w="3798570" h="3238500">
                  <a:moveTo>
                    <a:pt x="3213642" y="1485899"/>
                  </a:moveTo>
                  <a:lnTo>
                    <a:pt x="3026839" y="1485899"/>
                  </a:lnTo>
                  <a:lnTo>
                    <a:pt x="3023476" y="1498599"/>
                  </a:lnTo>
                  <a:lnTo>
                    <a:pt x="3214686" y="1498599"/>
                  </a:lnTo>
                  <a:lnTo>
                    <a:pt x="3213642" y="1485899"/>
                  </a:lnTo>
                  <a:close/>
                </a:path>
                <a:path w="3798570" h="3238500">
                  <a:moveTo>
                    <a:pt x="3638493" y="1485899"/>
                  </a:moveTo>
                  <a:lnTo>
                    <a:pt x="3238225" y="1485899"/>
                  </a:lnTo>
                  <a:lnTo>
                    <a:pt x="3238573" y="1498599"/>
                  </a:lnTo>
                  <a:lnTo>
                    <a:pt x="3638609" y="1498599"/>
                  </a:lnTo>
                  <a:lnTo>
                    <a:pt x="3638493" y="1485899"/>
                  </a:lnTo>
                  <a:close/>
                </a:path>
                <a:path w="3798570" h="3238500">
                  <a:moveTo>
                    <a:pt x="1177390" y="1473199"/>
                  </a:moveTo>
                  <a:lnTo>
                    <a:pt x="30258" y="1473199"/>
                  </a:lnTo>
                  <a:lnTo>
                    <a:pt x="29330" y="1485899"/>
                  </a:lnTo>
                  <a:lnTo>
                    <a:pt x="1177274" y="1485899"/>
                  </a:lnTo>
                  <a:lnTo>
                    <a:pt x="1177390" y="1473199"/>
                  </a:lnTo>
                  <a:close/>
                </a:path>
                <a:path w="3798570" h="3238500">
                  <a:moveTo>
                    <a:pt x="2519200" y="1473199"/>
                  </a:moveTo>
                  <a:lnTo>
                    <a:pt x="1200929" y="1473199"/>
                  </a:lnTo>
                  <a:lnTo>
                    <a:pt x="1200464" y="1485899"/>
                  </a:lnTo>
                  <a:lnTo>
                    <a:pt x="2519316" y="1485899"/>
                  </a:lnTo>
                  <a:lnTo>
                    <a:pt x="2519200" y="1473199"/>
                  </a:lnTo>
                  <a:close/>
                </a:path>
                <a:path w="3798570" h="3238500">
                  <a:moveTo>
                    <a:pt x="2821602" y="1473199"/>
                  </a:moveTo>
                  <a:lnTo>
                    <a:pt x="2542273" y="1473199"/>
                  </a:lnTo>
                  <a:lnTo>
                    <a:pt x="2542389" y="1485899"/>
                  </a:lnTo>
                  <a:lnTo>
                    <a:pt x="2823689" y="1485899"/>
                  </a:lnTo>
                  <a:lnTo>
                    <a:pt x="2821602" y="1473199"/>
                  </a:lnTo>
                  <a:close/>
                </a:path>
                <a:path w="3798570" h="3238500">
                  <a:moveTo>
                    <a:pt x="3212715" y="1473199"/>
                  </a:moveTo>
                  <a:lnTo>
                    <a:pt x="3013389" y="1473199"/>
                  </a:lnTo>
                  <a:lnTo>
                    <a:pt x="3017215" y="1485899"/>
                  </a:lnTo>
                  <a:lnTo>
                    <a:pt x="3211671" y="1485899"/>
                  </a:lnTo>
                  <a:lnTo>
                    <a:pt x="3212715" y="1473199"/>
                  </a:lnTo>
                  <a:close/>
                </a:path>
                <a:path w="3798570" h="3238500">
                  <a:moveTo>
                    <a:pt x="3630723" y="1473199"/>
                  </a:moveTo>
                  <a:lnTo>
                    <a:pt x="3236369" y="1473199"/>
                  </a:lnTo>
                  <a:lnTo>
                    <a:pt x="3235558" y="1485899"/>
                  </a:lnTo>
                  <a:lnTo>
                    <a:pt x="3631883" y="1485899"/>
                  </a:lnTo>
                  <a:lnTo>
                    <a:pt x="3630723" y="1473199"/>
                  </a:lnTo>
                  <a:close/>
                </a:path>
                <a:path w="3798570" h="3238500">
                  <a:moveTo>
                    <a:pt x="1179941" y="1460499"/>
                  </a:moveTo>
                  <a:lnTo>
                    <a:pt x="32230" y="1460499"/>
                  </a:lnTo>
                  <a:lnTo>
                    <a:pt x="31302" y="1473199"/>
                  </a:lnTo>
                  <a:lnTo>
                    <a:pt x="1179825" y="1473199"/>
                  </a:lnTo>
                  <a:lnTo>
                    <a:pt x="1179941" y="1460499"/>
                  </a:lnTo>
                  <a:close/>
                </a:path>
                <a:path w="3798570" h="3238500">
                  <a:moveTo>
                    <a:pt x="2517345" y="1460499"/>
                  </a:moveTo>
                  <a:lnTo>
                    <a:pt x="1203363" y="1460499"/>
                  </a:lnTo>
                  <a:lnTo>
                    <a:pt x="1203132" y="1473199"/>
                  </a:lnTo>
                  <a:lnTo>
                    <a:pt x="2517693" y="1473199"/>
                  </a:lnTo>
                  <a:lnTo>
                    <a:pt x="2517345" y="1460499"/>
                  </a:lnTo>
                  <a:close/>
                </a:path>
                <a:path w="3798570" h="3238500">
                  <a:moveTo>
                    <a:pt x="2814876" y="1460499"/>
                  </a:moveTo>
                  <a:lnTo>
                    <a:pt x="2540882" y="1460499"/>
                  </a:lnTo>
                  <a:lnTo>
                    <a:pt x="2541229" y="1473199"/>
                  </a:lnTo>
                  <a:lnTo>
                    <a:pt x="2817891" y="1473199"/>
                  </a:lnTo>
                  <a:lnTo>
                    <a:pt x="2814876" y="1460499"/>
                  </a:lnTo>
                  <a:close/>
                </a:path>
                <a:path w="3798570" h="3238500">
                  <a:moveTo>
                    <a:pt x="3214223" y="1460499"/>
                  </a:moveTo>
                  <a:lnTo>
                    <a:pt x="3003417" y="1460499"/>
                  </a:lnTo>
                  <a:lnTo>
                    <a:pt x="3011070" y="1473199"/>
                  </a:lnTo>
                  <a:lnTo>
                    <a:pt x="3213759" y="1473199"/>
                  </a:lnTo>
                  <a:lnTo>
                    <a:pt x="3214223" y="1460499"/>
                  </a:lnTo>
                  <a:close/>
                </a:path>
                <a:path w="3798570" h="3238500">
                  <a:moveTo>
                    <a:pt x="3630260" y="1460499"/>
                  </a:moveTo>
                  <a:lnTo>
                    <a:pt x="3237645" y="1460499"/>
                  </a:lnTo>
                  <a:lnTo>
                    <a:pt x="3237297" y="1473199"/>
                  </a:lnTo>
                  <a:lnTo>
                    <a:pt x="3631419" y="1473199"/>
                  </a:lnTo>
                  <a:lnTo>
                    <a:pt x="3630260" y="1460499"/>
                  </a:lnTo>
                  <a:close/>
                </a:path>
                <a:path w="3798570" h="3238500">
                  <a:moveTo>
                    <a:pt x="1181448" y="1447799"/>
                  </a:moveTo>
                  <a:lnTo>
                    <a:pt x="33041" y="1447799"/>
                  </a:lnTo>
                  <a:lnTo>
                    <a:pt x="32113" y="1460499"/>
                  </a:lnTo>
                  <a:lnTo>
                    <a:pt x="1181681" y="1460499"/>
                  </a:lnTo>
                  <a:lnTo>
                    <a:pt x="1181448" y="1447799"/>
                  </a:lnTo>
                  <a:close/>
                </a:path>
                <a:path w="3798570" h="3238500">
                  <a:moveTo>
                    <a:pt x="2514562" y="1447799"/>
                  </a:moveTo>
                  <a:lnTo>
                    <a:pt x="1205103" y="1447799"/>
                  </a:lnTo>
                  <a:lnTo>
                    <a:pt x="1204871" y="1460499"/>
                  </a:lnTo>
                  <a:lnTo>
                    <a:pt x="2515026" y="1460499"/>
                  </a:lnTo>
                  <a:lnTo>
                    <a:pt x="2514562" y="1447799"/>
                  </a:lnTo>
                  <a:close/>
                </a:path>
                <a:path w="3798570" h="3238500">
                  <a:moveTo>
                    <a:pt x="2811050" y="1447799"/>
                  </a:moveTo>
                  <a:lnTo>
                    <a:pt x="2538331" y="1447799"/>
                  </a:lnTo>
                  <a:lnTo>
                    <a:pt x="2538099" y="1460499"/>
                  </a:lnTo>
                  <a:lnTo>
                    <a:pt x="2814180" y="1460499"/>
                  </a:lnTo>
                  <a:lnTo>
                    <a:pt x="2811050" y="1447799"/>
                  </a:lnTo>
                  <a:close/>
                </a:path>
                <a:path w="3798570" h="3238500">
                  <a:moveTo>
                    <a:pt x="3210860" y="1447799"/>
                  </a:moveTo>
                  <a:lnTo>
                    <a:pt x="2996112" y="1447799"/>
                  </a:lnTo>
                  <a:lnTo>
                    <a:pt x="2995996" y="1460499"/>
                  </a:lnTo>
                  <a:lnTo>
                    <a:pt x="3213875" y="1460499"/>
                  </a:lnTo>
                  <a:lnTo>
                    <a:pt x="3210860" y="1447799"/>
                  </a:lnTo>
                  <a:close/>
                </a:path>
                <a:path w="3798570" h="3238500">
                  <a:moveTo>
                    <a:pt x="3625274" y="1447799"/>
                  </a:moveTo>
                  <a:lnTo>
                    <a:pt x="3234282" y="1447799"/>
                  </a:lnTo>
                  <a:lnTo>
                    <a:pt x="3237297" y="1460499"/>
                  </a:lnTo>
                  <a:lnTo>
                    <a:pt x="3627825" y="1460499"/>
                  </a:lnTo>
                  <a:lnTo>
                    <a:pt x="3625274" y="1447799"/>
                  </a:lnTo>
                  <a:close/>
                </a:path>
                <a:path w="3798570" h="3238500">
                  <a:moveTo>
                    <a:pt x="1180752" y="1435099"/>
                  </a:moveTo>
                  <a:lnTo>
                    <a:pt x="38028" y="1435099"/>
                  </a:lnTo>
                  <a:lnTo>
                    <a:pt x="36868" y="1447799"/>
                  </a:lnTo>
                  <a:lnTo>
                    <a:pt x="1180404" y="1447799"/>
                  </a:lnTo>
                  <a:lnTo>
                    <a:pt x="1180752" y="1435099"/>
                  </a:lnTo>
                  <a:close/>
                </a:path>
                <a:path w="3798570" h="3238500">
                  <a:moveTo>
                    <a:pt x="2512707" y="1435099"/>
                  </a:moveTo>
                  <a:lnTo>
                    <a:pt x="1204059" y="1435099"/>
                  </a:lnTo>
                  <a:lnTo>
                    <a:pt x="1203596" y="1447799"/>
                  </a:lnTo>
                  <a:lnTo>
                    <a:pt x="2514678" y="1447799"/>
                  </a:lnTo>
                  <a:lnTo>
                    <a:pt x="2512707" y="1435099"/>
                  </a:lnTo>
                  <a:close/>
                </a:path>
                <a:path w="3798570" h="3238500">
                  <a:moveTo>
                    <a:pt x="2809659" y="1435099"/>
                  </a:moveTo>
                  <a:lnTo>
                    <a:pt x="2539722" y="1435099"/>
                  </a:lnTo>
                  <a:lnTo>
                    <a:pt x="2540186" y="1447799"/>
                  </a:lnTo>
                  <a:lnTo>
                    <a:pt x="2810471" y="1447799"/>
                  </a:lnTo>
                  <a:lnTo>
                    <a:pt x="2809659" y="1435099"/>
                  </a:lnTo>
                  <a:close/>
                </a:path>
                <a:path w="3798570" h="3238500">
                  <a:moveTo>
                    <a:pt x="3209468" y="1435099"/>
                  </a:moveTo>
                  <a:lnTo>
                    <a:pt x="2983704" y="1435099"/>
                  </a:lnTo>
                  <a:lnTo>
                    <a:pt x="2987530" y="1447799"/>
                  </a:lnTo>
                  <a:lnTo>
                    <a:pt x="3209700" y="1447799"/>
                  </a:lnTo>
                  <a:lnTo>
                    <a:pt x="3209468" y="1435099"/>
                  </a:lnTo>
                  <a:close/>
                </a:path>
                <a:path w="3798570" h="3238500">
                  <a:moveTo>
                    <a:pt x="3617737" y="1435099"/>
                  </a:moveTo>
                  <a:lnTo>
                    <a:pt x="3232659" y="1435099"/>
                  </a:lnTo>
                  <a:lnTo>
                    <a:pt x="3232891" y="1447799"/>
                  </a:lnTo>
                  <a:lnTo>
                    <a:pt x="3620288" y="1447799"/>
                  </a:lnTo>
                  <a:lnTo>
                    <a:pt x="3617737" y="1435099"/>
                  </a:lnTo>
                  <a:close/>
                </a:path>
                <a:path w="3798570" h="3238500">
                  <a:moveTo>
                    <a:pt x="1182608" y="1422399"/>
                  </a:moveTo>
                  <a:lnTo>
                    <a:pt x="38723" y="1422399"/>
                  </a:lnTo>
                  <a:lnTo>
                    <a:pt x="38259" y="1435099"/>
                  </a:lnTo>
                  <a:lnTo>
                    <a:pt x="1181681" y="1435099"/>
                  </a:lnTo>
                  <a:lnTo>
                    <a:pt x="1182608" y="1422399"/>
                  </a:lnTo>
                  <a:close/>
                </a:path>
                <a:path w="3798570" h="3238500">
                  <a:moveTo>
                    <a:pt x="2512359" y="1422399"/>
                  </a:moveTo>
                  <a:lnTo>
                    <a:pt x="1206030" y="1422399"/>
                  </a:lnTo>
                  <a:lnTo>
                    <a:pt x="1204871" y="1435099"/>
                  </a:lnTo>
                  <a:lnTo>
                    <a:pt x="2512359" y="1435099"/>
                  </a:lnTo>
                  <a:lnTo>
                    <a:pt x="2512359" y="1422399"/>
                  </a:lnTo>
                  <a:close/>
                </a:path>
                <a:path w="3798570" h="3238500">
                  <a:moveTo>
                    <a:pt x="2811515" y="1422399"/>
                  </a:moveTo>
                  <a:lnTo>
                    <a:pt x="2535549" y="1422399"/>
                  </a:lnTo>
                  <a:lnTo>
                    <a:pt x="2535549" y="1435099"/>
                  </a:lnTo>
                  <a:lnTo>
                    <a:pt x="2810354" y="1435099"/>
                  </a:lnTo>
                  <a:lnTo>
                    <a:pt x="2811515" y="1422399"/>
                  </a:lnTo>
                  <a:close/>
                </a:path>
                <a:path w="3798570" h="3238500">
                  <a:moveTo>
                    <a:pt x="3210860" y="1422399"/>
                  </a:moveTo>
                  <a:lnTo>
                    <a:pt x="2972226" y="1422399"/>
                  </a:lnTo>
                  <a:lnTo>
                    <a:pt x="2979877" y="1435099"/>
                  </a:lnTo>
                  <a:lnTo>
                    <a:pt x="3208889" y="1435099"/>
                  </a:lnTo>
                  <a:lnTo>
                    <a:pt x="3210860" y="1422399"/>
                  </a:lnTo>
                  <a:close/>
                </a:path>
                <a:path w="3798570" h="3238500">
                  <a:moveTo>
                    <a:pt x="3618316" y="1422399"/>
                  </a:moveTo>
                  <a:lnTo>
                    <a:pt x="3234862" y="1422399"/>
                  </a:lnTo>
                  <a:lnTo>
                    <a:pt x="3232891" y="1435099"/>
                  </a:lnTo>
                  <a:lnTo>
                    <a:pt x="3620868" y="1435099"/>
                  </a:lnTo>
                  <a:lnTo>
                    <a:pt x="3618316" y="1422399"/>
                  </a:lnTo>
                  <a:close/>
                </a:path>
                <a:path w="3798570" h="3238500">
                  <a:moveTo>
                    <a:pt x="1182608" y="1409699"/>
                  </a:moveTo>
                  <a:lnTo>
                    <a:pt x="42550" y="1409699"/>
                  </a:lnTo>
                  <a:lnTo>
                    <a:pt x="41622" y="1422399"/>
                  </a:lnTo>
                  <a:lnTo>
                    <a:pt x="1183071" y="1422399"/>
                  </a:lnTo>
                  <a:lnTo>
                    <a:pt x="1182608" y="1409699"/>
                  </a:lnTo>
                  <a:close/>
                </a:path>
                <a:path w="3798570" h="3238500">
                  <a:moveTo>
                    <a:pt x="2511547" y="1396999"/>
                  </a:moveTo>
                  <a:lnTo>
                    <a:pt x="1204755" y="1396999"/>
                  </a:lnTo>
                  <a:lnTo>
                    <a:pt x="1205567" y="1409699"/>
                  </a:lnTo>
                  <a:lnTo>
                    <a:pt x="1206146" y="1422399"/>
                  </a:lnTo>
                  <a:lnTo>
                    <a:pt x="2512126" y="1422399"/>
                  </a:lnTo>
                  <a:lnTo>
                    <a:pt x="2512707" y="1409699"/>
                  </a:lnTo>
                  <a:lnTo>
                    <a:pt x="2511547" y="1396999"/>
                  </a:lnTo>
                  <a:close/>
                </a:path>
                <a:path w="3798570" h="3238500">
                  <a:moveTo>
                    <a:pt x="2811978" y="1409699"/>
                  </a:moveTo>
                  <a:lnTo>
                    <a:pt x="2536128" y="1409699"/>
                  </a:lnTo>
                  <a:lnTo>
                    <a:pt x="2535548" y="1422399"/>
                  </a:lnTo>
                  <a:lnTo>
                    <a:pt x="2813949" y="1422399"/>
                  </a:lnTo>
                  <a:lnTo>
                    <a:pt x="2811978" y="1409699"/>
                  </a:lnTo>
                  <a:close/>
                </a:path>
                <a:path w="3798570" h="3238500">
                  <a:moveTo>
                    <a:pt x="3208193" y="1409699"/>
                  </a:moveTo>
                  <a:lnTo>
                    <a:pt x="2956224" y="1409699"/>
                  </a:lnTo>
                  <a:lnTo>
                    <a:pt x="2963877" y="1422399"/>
                  </a:lnTo>
                  <a:lnTo>
                    <a:pt x="3208541" y="1422399"/>
                  </a:lnTo>
                  <a:lnTo>
                    <a:pt x="3208193" y="1409699"/>
                  </a:lnTo>
                  <a:close/>
                </a:path>
                <a:path w="3798570" h="3238500">
                  <a:moveTo>
                    <a:pt x="3610084" y="1409699"/>
                  </a:moveTo>
                  <a:lnTo>
                    <a:pt x="3231963" y="1409699"/>
                  </a:lnTo>
                  <a:lnTo>
                    <a:pt x="3232891" y="1422399"/>
                  </a:lnTo>
                  <a:lnTo>
                    <a:pt x="3610315" y="1422399"/>
                  </a:lnTo>
                  <a:lnTo>
                    <a:pt x="3610084" y="1409699"/>
                  </a:lnTo>
                  <a:close/>
                </a:path>
                <a:path w="3798570" h="3238500">
                  <a:moveTo>
                    <a:pt x="1180985" y="1396999"/>
                  </a:moveTo>
                  <a:lnTo>
                    <a:pt x="40462" y="1396999"/>
                  </a:lnTo>
                  <a:lnTo>
                    <a:pt x="43709" y="1409699"/>
                  </a:lnTo>
                  <a:lnTo>
                    <a:pt x="1182260" y="1409699"/>
                  </a:lnTo>
                  <a:lnTo>
                    <a:pt x="1180985" y="1396999"/>
                  </a:lnTo>
                  <a:close/>
                </a:path>
                <a:path w="3798570" h="3238500">
                  <a:moveTo>
                    <a:pt x="2798528" y="1396999"/>
                  </a:moveTo>
                  <a:lnTo>
                    <a:pt x="2534736" y="1396999"/>
                  </a:lnTo>
                  <a:lnTo>
                    <a:pt x="2535895" y="1409699"/>
                  </a:lnTo>
                  <a:lnTo>
                    <a:pt x="2806179" y="1409699"/>
                  </a:lnTo>
                  <a:lnTo>
                    <a:pt x="2798528" y="1396999"/>
                  </a:lnTo>
                  <a:close/>
                </a:path>
                <a:path w="3798570" h="3238500">
                  <a:moveTo>
                    <a:pt x="3204599" y="1396999"/>
                  </a:moveTo>
                  <a:lnTo>
                    <a:pt x="2951238" y="1396999"/>
                  </a:lnTo>
                  <a:lnTo>
                    <a:pt x="2958891" y="1409699"/>
                  </a:lnTo>
                  <a:lnTo>
                    <a:pt x="3205295" y="1409699"/>
                  </a:lnTo>
                  <a:lnTo>
                    <a:pt x="3204599" y="1396999"/>
                  </a:lnTo>
                  <a:close/>
                </a:path>
                <a:path w="3798570" h="3238500">
                  <a:moveTo>
                    <a:pt x="3604750" y="1396999"/>
                  </a:moveTo>
                  <a:lnTo>
                    <a:pt x="3228369" y="1396999"/>
                  </a:lnTo>
                  <a:lnTo>
                    <a:pt x="3228717" y="1409699"/>
                  </a:lnTo>
                  <a:lnTo>
                    <a:pt x="3607533" y="1409699"/>
                  </a:lnTo>
                  <a:lnTo>
                    <a:pt x="3604750" y="1396999"/>
                  </a:lnTo>
                  <a:close/>
                </a:path>
                <a:path w="3798570" h="3238500">
                  <a:moveTo>
                    <a:pt x="1181216" y="1384299"/>
                  </a:moveTo>
                  <a:lnTo>
                    <a:pt x="45101" y="1384299"/>
                  </a:lnTo>
                  <a:lnTo>
                    <a:pt x="41622" y="1396999"/>
                  </a:lnTo>
                  <a:lnTo>
                    <a:pt x="1180404" y="1396999"/>
                  </a:lnTo>
                  <a:lnTo>
                    <a:pt x="1181216" y="1384299"/>
                  </a:lnTo>
                  <a:close/>
                </a:path>
                <a:path w="3798570" h="3238500">
                  <a:moveTo>
                    <a:pt x="2512474" y="1384299"/>
                  </a:moveTo>
                  <a:lnTo>
                    <a:pt x="1205682" y="1384299"/>
                  </a:lnTo>
                  <a:lnTo>
                    <a:pt x="1204871" y="1396999"/>
                  </a:lnTo>
                  <a:lnTo>
                    <a:pt x="2511199" y="1396999"/>
                  </a:lnTo>
                  <a:lnTo>
                    <a:pt x="2512474" y="1384299"/>
                  </a:lnTo>
                  <a:close/>
                </a:path>
                <a:path w="3798570" h="3238500">
                  <a:moveTo>
                    <a:pt x="2788556" y="1384299"/>
                  </a:moveTo>
                  <a:lnTo>
                    <a:pt x="2537635" y="1384299"/>
                  </a:lnTo>
                  <a:lnTo>
                    <a:pt x="2536360" y="1396999"/>
                  </a:lnTo>
                  <a:lnTo>
                    <a:pt x="2790063" y="1396999"/>
                  </a:lnTo>
                  <a:lnTo>
                    <a:pt x="2788556" y="1384299"/>
                  </a:lnTo>
                  <a:close/>
                </a:path>
                <a:path w="3798570" h="3238500">
                  <a:moveTo>
                    <a:pt x="3205178" y="1384299"/>
                  </a:moveTo>
                  <a:lnTo>
                    <a:pt x="2938714" y="1384299"/>
                  </a:lnTo>
                  <a:lnTo>
                    <a:pt x="2943237" y="1396999"/>
                  </a:lnTo>
                  <a:lnTo>
                    <a:pt x="3205526" y="1396999"/>
                  </a:lnTo>
                  <a:lnTo>
                    <a:pt x="3205178" y="1384299"/>
                  </a:lnTo>
                  <a:close/>
                </a:path>
                <a:path w="3798570" h="3238500">
                  <a:moveTo>
                    <a:pt x="3605562" y="1384299"/>
                  </a:moveTo>
                  <a:lnTo>
                    <a:pt x="3228253" y="1384299"/>
                  </a:lnTo>
                  <a:lnTo>
                    <a:pt x="3228600" y="1396999"/>
                  </a:lnTo>
                  <a:lnTo>
                    <a:pt x="3602314" y="1396999"/>
                  </a:lnTo>
                  <a:lnTo>
                    <a:pt x="3605562" y="1384299"/>
                  </a:lnTo>
                  <a:close/>
                </a:path>
                <a:path w="3798570" h="3238500">
                  <a:moveTo>
                    <a:pt x="1182956" y="1371599"/>
                  </a:moveTo>
                  <a:lnTo>
                    <a:pt x="44173" y="1371599"/>
                  </a:lnTo>
                  <a:lnTo>
                    <a:pt x="46260" y="1384299"/>
                  </a:lnTo>
                  <a:lnTo>
                    <a:pt x="1182608" y="1384299"/>
                  </a:lnTo>
                  <a:lnTo>
                    <a:pt x="1182956" y="1371599"/>
                  </a:lnTo>
                  <a:close/>
                </a:path>
                <a:path w="3798570" h="3238500">
                  <a:moveTo>
                    <a:pt x="2513055" y="1371599"/>
                  </a:moveTo>
                  <a:lnTo>
                    <a:pt x="1201160" y="1371599"/>
                  </a:lnTo>
                  <a:lnTo>
                    <a:pt x="1206146" y="1384299"/>
                  </a:lnTo>
                  <a:lnTo>
                    <a:pt x="2513286" y="1384299"/>
                  </a:lnTo>
                  <a:lnTo>
                    <a:pt x="2513055" y="1371599"/>
                  </a:lnTo>
                  <a:close/>
                </a:path>
                <a:path w="3798570" h="3238500">
                  <a:moveTo>
                    <a:pt x="2788208" y="1371599"/>
                  </a:moveTo>
                  <a:lnTo>
                    <a:pt x="2536243" y="1371599"/>
                  </a:lnTo>
                  <a:lnTo>
                    <a:pt x="2537055" y="1384299"/>
                  </a:lnTo>
                  <a:lnTo>
                    <a:pt x="2789367" y="1384299"/>
                  </a:lnTo>
                  <a:lnTo>
                    <a:pt x="2788208" y="1371599"/>
                  </a:lnTo>
                  <a:close/>
                </a:path>
                <a:path w="3798570" h="3238500">
                  <a:moveTo>
                    <a:pt x="3204830" y="1371599"/>
                  </a:moveTo>
                  <a:lnTo>
                    <a:pt x="2919930" y="1371599"/>
                  </a:lnTo>
                  <a:lnTo>
                    <a:pt x="2922713" y="1384299"/>
                  </a:lnTo>
                  <a:lnTo>
                    <a:pt x="3205295" y="1384299"/>
                  </a:lnTo>
                  <a:lnTo>
                    <a:pt x="3204830" y="1371599"/>
                  </a:lnTo>
                  <a:close/>
                </a:path>
                <a:path w="3798570" h="3238500">
                  <a:moveTo>
                    <a:pt x="3598605" y="1371599"/>
                  </a:moveTo>
                  <a:lnTo>
                    <a:pt x="3227673" y="1371599"/>
                  </a:lnTo>
                  <a:lnTo>
                    <a:pt x="3228485" y="1384299"/>
                  </a:lnTo>
                  <a:lnTo>
                    <a:pt x="3601155" y="1384299"/>
                  </a:lnTo>
                  <a:lnTo>
                    <a:pt x="3598605" y="1371599"/>
                  </a:lnTo>
                  <a:close/>
                </a:path>
                <a:path w="3798570" h="3238500">
                  <a:moveTo>
                    <a:pt x="2512822" y="1358899"/>
                  </a:moveTo>
                  <a:lnTo>
                    <a:pt x="45448" y="1358899"/>
                  </a:lnTo>
                  <a:lnTo>
                    <a:pt x="45332" y="1371599"/>
                  </a:lnTo>
                  <a:lnTo>
                    <a:pt x="2512822" y="1371599"/>
                  </a:lnTo>
                  <a:lnTo>
                    <a:pt x="2512822" y="1358899"/>
                  </a:lnTo>
                  <a:close/>
                </a:path>
                <a:path w="3798570" h="3238500">
                  <a:moveTo>
                    <a:pt x="2787975" y="1358899"/>
                  </a:moveTo>
                  <a:lnTo>
                    <a:pt x="2536128" y="1358899"/>
                  </a:lnTo>
                  <a:lnTo>
                    <a:pt x="2536128" y="1371599"/>
                  </a:lnTo>
                  <a:lnTo>
                    <a:pt x="2787279" y="1371599"/>
                  </a:lnTo>
                  <a:lnTo>
                    <a:pt x="2787975" y="1358899"/>
                  </a:lnTo>
                  <a:close/>
                </a:path>
                <a:path w="3798570" h="3238500">
                  <a:moveTo>
                    <a:pt x="3201468" y="1358899"/>
                  </a:moveTo>
                  <a:lnTo>
                    <a:pt x="2870071" y="1358899"/>
                  </a:lnTo>
                  <a:lnTo>
                    <a:pt x="2876099" y="1371599"/>
                  </a:lnTo>
                  <a:lnTo>
                    <a:pt x="3201699" y="1371599"/>
                  </a:lnTo>
                  <a:lnTo>
                    <a:pt x="3201468" y="1358899"/>
                  </a:lnTo>
                  <a:close/>
                </a:path>
                <a:path w="3798570" h="3238500">
                  <a:moveTo>
                    <a:pt x="3591879" y="1358899"/>
                  </a:moveTo>
                  <a:lnTo>
                    <a:pt x="3224658" y="1358899"/>
                  </a:lnTo>
                  <a:lnTo>
                    <a:pt x="3224774" y="1371599"/>
                  </a:lnTo>
                  <a:lnTo>
                    <a:pt x="3593154" y="1371599"/>
                  </a:lnTo>
                  <a:lnTo>
                    <a:pt x="3591879" y="1358899"/>
                  </a:lnTo>
                  <a:close/>
                </a:path>
                <a:path w="3798570" h="3238500">
                  <a:moveTo>
                    <a:pt x="2513286" y="1346199"/>
                  </a:moveTo>
                  <a:lnTo>
                    <a:pt x="47072" y="1346199"/>
                  </a:lnTo>
                  <a:lnTo>
                    <a:pt x="46376" y="1358899"/>
                  </a:lnTo>
                  <a:lnTo>
                    <a:pt x="2513055" y="1358899"/>
                  </a:lnTo>
                  <a:lnTo>
                    <a:pt x="2513286" y="1346199"/>
                  </a:lnTo>
                  <a:close/>
                </a:path>
                <a:path w="3798570" h="3238500">
                  <a:moveTo>
                    <a:pt x="2793192" y="1346199"/>
                  </a:moveTo>
                  <a:lnTo>
                    <a:pt x="2536591" y="1346199"/>
                  </a:lnTo>
                  <a:lnTo>
                    <a:pt x="2536476" y="1358899"/>
                  </a:lnTo>
                  <a:lnTo>
                    <a:pt x="2790642" y="1358899"/>
                  </a:lnTo>
                  <a:lnTo>
                    <a:pt x="2793192" y="1346199"/>
                  </a:lnTo>
                  <a:close/>
                </a:path>
                <a:path w="3798570" h="3238500">
                  <a:moveTo>
                    <a:pt x="3200888" y="1346199"/>
                  </a:moveTo>
                  <a:lnTo>
                    <a:pt x="2861606" y="1346199"/>
                  </a:lnTo>
                  <a:lnTo>
                    <a:pt x="2869490" y="1358899"/>
                  </a:lnTo>
                  <a:lnTo>
                    <a:pt x="3200888" y="1358899"/>
                  </a:lnTo>
                  <a:lnTo>
                    <a:pt x="3200888" y="1346199"/>
                  </a:lnTo>
                  <a:close/>
                </a:path>
                <a:path w="3798570" h="3238500">
                  <a:moveTo>
                    <a:pt x="3590835" y="1346199"/>
                  </a:moveTo>
                  <a:lnTo>
                    <a:pt x="3223731" y="1346199"/>
                  </a:lnTo>
                  <a:lnTo>
                    <a:pt x="3224310" y="1358899"/>
                  </a:lnTo>
                  <a:lnTo>
                    <a:pt x="3593386" y="1358899"/>
                  </a:lnTo>
                  <a:lnTo>
                    <a:pt x="3590835" y="1346199"/>
                  </a:lnTo>
                  <a:close/>
                </a:path>
                <a:path w="3798570" h="3238500">
                  <a:moveTo>
                    <a:pt x="2511430" y="1320799"/>
                  </a:moveTo>
                  <a:lnTo>
                    <a:pt x="51478" y="1320799"/>
                  </a:lnTo>
                  <a:lnTo>
                    <a:pt x="50087" y="1333499"/>
                  </a:lnTo>
                  <a:lnTo>
                    <a:pt x="54377" y="1333499"/>
                  </a:lnTo>
                  <a:lnTo>
                    <a:pt x="53681" y="1346199"/>
                  </a:lnTo>
                  <a:lnTo>
                    <a:pt x="2511663" y="1346199"/>
                  </a:lnTo>
                  <a:lnTo>
                    <a:pt x="2511430" y="1333499"/>
                  </a:lnTo>
                  <a:lnTo>
                    <a:pt x="2511430" y="1320799"/>
                  </a:lnTo>
                  <a:close/>
                </a:path>
                <a:path w="3798570" h="3238500">
                  <a:moveTo>
                    <a:pt x="2801541" y="1333499"/>
                  </a:moveTo>
                  <a:lnTo>
                    <a:pt x="2535084" y="1333499"/>
                  </a:lnTo>
                  <a:lnTo>
                    <a:pt x="2535432" y="1346199"/>
                  </a:lnTo>
                  <a:lnTo>
                    <a:pt x="2798643" y="1346199"/>
                  </a:lnTo>
                  <a:lnTo>
                    <a:pt x="2801541" y="1333499"/>
                  </a:lnTo>
                  <a:close/>
                </a:path>
                <a:path w="3798570" h="3238500">
                  <a:moveTo>
                    <a:pt x="3198917" y="1333499"/>
                  </a:moveTo>
                  <a:lnTo>
                    <a:pt x="2847460" y="1333499"/>
                  </a:lnTo>
                  <a:lnTo>
                    <a:pt x="2853373" y="1346199"/>
                  </a:lnTo>
                  <a:lnTo>
                    <a:pt x="3199613" y="1346199"/>
                  </a:lnTo>
                  <a:lnTo>
                    <a:pt x="3198917" y="1333499"/>
                  </a:lnTo>
                  <a:close/>
                </a:path>
                <a:path w="3798570" h="3238500">
                  <a:moveTo>
                    <a:pt x="3585850" y="1333499"/>
                  </a:moveTo>
                  <a:lnTo>
                    <a:pt x="3222920" y="1333499"/>
                  </a:lnTo>
                  <a:lnTo>
                    <a:pt x="3223614" y="1346199"/>
                  </a:lnTo>
                  <a:lnTo>
                    <a:pt x="3588400" y="1346199"/>
                  </a:lnTo>
                  <a:lnTo>
                    <a:pt x="3585850" y="1333499"/>
                  </a:lnTo>
                  <a:close/>
                </a:path>
                <a:path w="3798570" h="3238500">
                  <a:moveTo>
                    <a:pt x="2816616" y="1320799"/>
                  </a:moveTo>
                  <a:lnTo>
                    <a:pt x="2534620" y="1320799"/>
                  </a:lnTo>
                  <a:lnTo>
                    <a:pt x="2534620" y="1333499"/>
                  </a:lnTo>
                  <a:lnTo>
                    <a:pt x="2812442" y="1333499"/>
                  </a:lnTo>
                  <a:lnTo>
                    <a:pt x="2816616" y="1320799"/>
                  </a:lnTo>
                  <a:close/>
                </a:path>
                <a:path w="3798570" h="3238500">
                  <a:moveTo>
                    <a:pt x="3194279" y="1320799"/>
                  </a:moveTo>
                  <a:lnTo>
                    <a:pt x="2823804" y="1320799"/>
                  </a:lnTo>
                  <a:lnTo>
                    <a:pt x="2827863" y="1333499"/>
                  </a:lnTo>
                  <a:lnTo>
                    <a:pt x="3195786" y="1333499"/>
                  </a:lnTo>
                  <a:lnTo>
                    <a:pt x="3194279" y="1320799"/>
                  </a:lnTo>
                  <a:close/>
                </a:path>
                <a:path w="3798570" h="3238500">
                  <a:moveTo>
                    <a:pt x="3584226" y="1320799"/>
                  </a:moveTo>
                  <a:lnTo>
                    <a:pt x="3220020" y="1320799"/>
                  </a:lnTo>
                  <a:lnTo>
                    <a:pt x="3220484" y="1333499"/>
                  </a:lnTo>
                  <a:lnTo>
                    <a:pt x="3586777" y="1333499"/>
                  </a:lnTo>
                  <a:lnTo>
                    <a:pt x="3584226" y="1320799"/>
                  </a:lnTo>
                  <a:close/>
                </a:path>
                <a:path w="3798570" h="3238500">
                  <a:moveTo>
                    <a:pt x="2506444" y="1308099"/>
                  </a:moveTo>
                  <a:lnTo>
                    <a:pt x="55188" y="1308099"/>
                  </a:lnTo>
                  <a:lnTo>
                    <a:pt x="53797" y="1320799"/>
                  </a:lnTo>
                  <a:lnTo>
                    <a:pt x="2506908" y="1320799"/>
                  </a:lnTo>
                  <a:lnTo>
                    <a:pt x="2506444" y="1308099"/>
                  </a:lnTo>
                  <a:close/>
                </a:path>
                <a:path w="3798570" h="3238500">
                  <a:moveTo>
                    <a:pt x="3193931" y="1308099"/>
                  </a:moveTo>
                  <a:lnTo>
                    <a:pt x="2530561" y="1308099"/>
                  </a:lnTo>
                  <a:lnTo>
                    <a:pt x="2532069" y="1320799"/>
                  </a:lnTo>
                  <a:lnTo>
                    <a:pt x="3193583" y="1320799"/>
                  </a:lnTo>
                  <a:lnTo>
                    <a:pt x="3193931" y="1308099"/>
                  </a:lnTo>
                  <a:close/>
                </a:path>
                <a:path w="3798570" h="3238500">
                  <a:moveTo>
                    <a:pt x="3580516" y="1308099"/>
                  </a:moveTo>
                  <a:lnTo>
                    <a:pt x="3216774" y="1308099"/>
                  </a:lnTo>
                  <a:lnTo>
                    <a:pt x="3216426" y="1320799"/>
                  </a:lnTo>
                  <a:lnTo>
                    <a:pt x="3581791" y="1320799"/>
                  </a:lnTo>
                  <a:lnTo>
                    <a:pt x="3580516" y="1308099"/>
                  </a:lnTo>
                  <a:close/>
                </a:path>
                <a:path w="3798570" h="3238500">
                  <a:moveTo>
                    <a:pt x="2509228" y="1295399"/>
                  </a:moveTo>
                  <a:lnTo>
                    <a:pt x="60754" y="1295399"/>
                  </a:lnTo>
                  <a:lnTo>
                    <a:pt x="59363" y="1308099"/>
                  </a:lnTo>
                  <a:lnTo>
                    <a:pt x="2509692" y="1308099"/>
                  </a:lnTo>
                  <a:lnTo>
                    <a:pt x="2509228" y="1295399"/>
                  </a:lnTo>
                  <a:close/>
                </a:path>
                <a:path w="3798570" h="3238500">
                  <a:moveTo>
                    <a:pt x="3192192" y="1295399"/>
                  </a:moveTo>
                  <a:lnTo>
                    <a:pt x="2532881" y="1295399"/>
                  </a:lnTo>
                  <a:lnTo>
                    <a:pt x="2533113" y="1308099"/>
                  </a:lnTo>
                  <a:lnTo>
                    <a:pt x="3192656" y="1308099"/>
                  </a:lnTo>
                  <a:lnTo>
                    <a:pt x="3192192" y="1295399"/>
                  </a:lnTo>
                  <a:close/>
                </a:path>
                <a:path w="3798570" h="3238500">
                  <a:moveTo>
                    <a:pt x="3572283" y="1295399"/>
                  </a:moveTo>
                  <a:lnTo>
                    <a:pt x="3215498" y="1295399"/>
                  </a:lnTo>
                  <a:lnTo>
                    <a:pt x="3215846" y="1308099"/>
                  </a:lnTo>
                  <a:lnTo>
                    <a:pt x="3574719" y="1308099"/>
                  </a:lnTo>
                  <a:lnTo>
                    <a:pt x="3572283" y="1295399"/>
                  </a:lnTo>
                  <a:close/>
                </a:path>
                <a:path w="3798570" h="3238500">
                  <a:moveTo>
                    <a:pt x="2506444" y="1282699"/>
                  </a:moveTo>
                  <a:lnTo>
                    <a:pt x="58319" y="1282699"/>
                  </a:lnTo>
                  <a:lnTo>
                    <a:pt x="57508" y="1295399"/>
                  </a:lnTo>
                  <a:lnTo>
                    <a:pt x="2506908" y="1295399"/>
                  </a:lnTo>
                  <a:lnTo>
                    <a:pt x="2506444" y="1282699"/>
                  </a:lnTo>
                  <a:close/>
                </a:path>
                <a:path w="3798570" h="3238500">
                  <a:moveTo>
                    <a:pt x="3191033" y="1282699"/>
                  </a:moveTo>
                  <a:lnTo>
                    <a:pt x="2529750" y="1282699"/>
                  </a:lnTo>
                  <a:lnTo>
                    <a:pt x="2529866" y="1295399"/>
                  </a:lnTo>
                  <a:lnTo>
                    <a:pt x="3191264" y="1295399"/>
                  </a:lnTo>
                  <a:lnTo>
                    <a:pt x="3191033" y="1282699"/>
                  </a:lnTo>
                  <a:close/>
                </a:path>
                <a:path w="3798570" h="3238500">
                  <a:moveTo>
                    <a:pt x="3568341" y="1282699"/>
                  </a:moveTo>
                  <a:lnTo>
                    <a:pt x="3213875" y="1282699"/>
                  </a:lnTo>
                  <a:lnTo>
                    <a:pt x="3214107" y="1295399"/>
                  </a:lnTo>
                  <a:lnTo>
                    <a:pt x="3569733" y="1295399"/>
                  </a:lnTo>
                  <a:lnTo>
                    <a:pt x="3568341" y="1282699"/>
                  </a:lnTo>
                  <a:close/>
                </a:path>
                <a:path w="3798570" h="3238500">
                  <a:moveTo>
                    <a:pt x="2508648" y="1269999"/>
                  </a:moveTo>
                  <a:lnTo>
                    <a:pt x="64117" y="1269999"/>
                  </a:lnTo>
                  <a:lnTo>
                    <a:pt x="62726" y="1282699"/>
                  </a:lnTo>
                  <a:lnTo>
                    <a:pt x="2508879" y="1282699"/>
                  </a:lnTo>
                  <a:lnTo>
                    <a:pt x="2508648" y="1269999"/>
                  </a:lnTo>
                  <a:close/>
                </a:path>
                <a:path w="3798570" h="3238500">
                  <a:moveTo>
                    <a:pt x="3186278" y="1269999"/>
                  </a:moveTo>
                  <a:lnTo>
                    <a:pt x="2531373" y="1269999"/>
                  </a:lnTo>
                  <a:lnTo>
                    <a:pt x="2532069" y="1282699"/>
                  </a:lnTo>
                  <a:lnTo>
                    <a:pt x="3187206" y="1282699"/>
                  </a:lnTo>
                  <a:lnTo>
                    <a:pt x="3186278" y="1269999"/>
                  </a:lnTo>
                  <a:close/>
                </a:path>
                <a:path w="3798570" h="3238500">
                  <a:moveTo>
                    <a:pt x="3562891" y="1269999"/>
                  </a:moveTo>
                  <a:lnTo>
                    <a:pt x="3210281" y="1269999"/>
                  </a:lnTo>
                  <a:lnTo>
                    <a:pt x="3212831" y="1282699"/>
                  </a:lnTo>
                  <a:lnTo>
                    <a:pt x="3565674" y="1282699"/>
                  </a:lnTo>
                  <a:lnTo>
                    <a:pt x="3562891" y="1269999"/>
                  </a:lnTo>
                  <a:close/>
                </a:path>
                <a:path w="3798570" h="3238500">
                  <a:moveTo>
                    <a:pt x="2507952" y="1257299"/>
                  </a:moveTo>
                  <a:lnTo>
                    <a:pt x="65509" y="1257299"/>
                  </a:lnTo>
                  <a:lnTo>
                    <a:pt x="63421" y="1269999"/>
                  </a:lnTo>
                  <a:lnTo>
                    <a:pt x="2507719" y="1269999"/>
                  </a:lnTo>
                  <a:lnTo>
                    <a:pt x="2507952" y="1257299"/>
                  </a:lnTo>
                  <a:close/>
                </a:path>
                <a:path w="3798570" h="3238500">
                  <a:moveTo>
                    <a:pt x="3185699" y="1257299"/>
                  </a:moveTo>
                  <a:lnTo>
                    <a:pt x="2531025" y="1257299"/>
                  </a:lnTo>
                  <a:lnTo>
                    <a:pt x="2530794" y="1269999"/>
                  </a:lnTo>
                  <a:lnTo>
                    <a:pt x="3185931" y="1269999"/>
                  </a:lnTo>
                  <a:lnTo>
                    <a:pt x="3185699" y="1257299"/>
                  </a:lnTo>
                  <a:close/>
                </a:path>
                <a:path w="3798570" h="3238500">
                  <a:moveTo>
                    <a:pt x="3561384" y="1257299"/>
                  </a:moveTo>
                  <a:lnTo>
                    <a:pt x="3208658" y="1257299"/>
                  </a:lnTo>
                  <a:lnTo>
                    <a:pt x="3208889" y="1269999"/>
                  </a:lnTo>
                  <a:lnTo>
                    <a:pt x="3562774" y="1269999"/>
                  </a:lnTo>
                  <a:lnTo>
                    <a:pt x="3561384" y="1257299"/>
                  </a:lnTo>
                  <a:close/>
                </a:path>
                <a:path w="3798570" h="3238500">
                  <a:moveTo>
                    <a:pt x="2506213" y="1244599"/>
                  </a:moveTo>
                  <a:lnTo>
                    <a:pt x="68639" y="1244599"/>
                  </a:lnTo>
                  <a:lnTo>
                    <a:pt x="67132" y="1257299"/>
                  </a:lnTo>
                  <a:lnTo>
                    <a:pt x="2507604" y="1257299"/>
                  </a:lnTo>
                  <a:lnTo>
                    <a:pt x="2506213" y="1244599"/>
                  </a:lnTo>
                  <a:close/>
                </a:path>
                <a:path w="3798570" h="3238500">
                  <a:moveTo>
                    <a:pt x="3183959" y="1244599"/>
                  </a:moveTo>
                  <a:lnTo>
                    <a:pt x="2530909" y="1244599"/>
                  </a:lnTo>
                  <a:lnTo>
                    <a:pt x="2531142" y="1257299"/>
                  </a:lnTo>
                  <a:lnTo>
                    <a:pt x="3184191" y="1257299"/>
                  </a:lnTo>
                  <a:lnTo>
                    <a:pt x="3183959" y="1244599"/>
                  </a:lnTo>
                  <a:close/>
                </a:path>
                <a:path w="3798570" h="3238500">
                  <a:moveTo>
                    <a:pt x="3556282" y="1244599"/>
                  </a:moveTo>
                  <a:lnTo>
                    <a:pt x="3207150" y="1244599"/>
                  </a:lnTo>
                  <a:lnTo>
                    <a:pt x="3207614" y="1257299"/>
                  </a:lnTo>
                  <a:lnTo>
                    <a:pt x="3559065" y="1257299"/>
                  </a:lnTo>
                  <a:lnTo>
                    <a:pt x="3556282" y="1244599"/>
                  </a:lnTo>
                  <a:close/>
                </a:path>
                <a:path w="3798570" h="3238500">
                  <a:moveTo>
                    <a:pt x="2505169" y="1231899"/>
                  </a:moveTo>
                  <a:lnTo>
                    <a:pt x="72002" y="1231899"/>
                  </a:lnTo>
                  <a:lnTo>
                    <a:pt x="70147" y="1244599"/>
                  </a:lnTo>
                  <a:lnTo>
                    <a:pt x="2504358" y="1244599"/>
                  </a:lnTo>
                  <a:lnTo>
                    <a:pt x="2505169" y="1231899"/>
                  </a:lnTo>
                  <a:close/>
                </a:path>
                <a:path w="3798570" h="3238500">
                  <a:moveTo>
                    <a:pt x="3180828" y="1231899"/>
                  </a:moveTo>
                  <a:lnTo>
                    <a:pt x="2528822" y="1231899"/>
                  </a:lnTo>
                  <a:lnTo>
                    <a:pt x="2527547" y="1244599"/>
                  </a:lnTo>
                  <a:lnTo>
                    <a:pt x="3181872" y="1244599"/>
                  </a:lnTo>
                  <a:lnTo>
                    <a:pt x="3180828" y="1231899"/>
                  </a:lnTo>
                  <a:close/>
                </a:path>
                <a:path w="3798570" h="3238500">
                  <a:moveTo>
                    <a:pt x="3539932" y="1219199"/>
                  </a:moveTo>
                  <a:lnTo>
                    <a:pt x="3203324" y="1219199"/>
                  </a:lnTo>
                  <a:lnTo>
                    <a:pt x="3204714" y="1231899"/>
                  </a:lnTo>
                  <a:lnTo>
                    <a:pt x="3204251" y="1231899"/>
                  </a:lnTo>
                  <a:lnTo>
                    <a:pt x="3204599" y="1244599"/>
                  </a:lnTo>
                  <a:lnTo>
                    <a:pt x="3551064" y="1244599"/>
                  </a:lnTo>
                  <a:lnTo>
                    <a:pt x="3539932" y="1219199"/>
                  </a:lnTo>
                  <a:close/>
                </a:path>
                <a:path w="3798570" h="3238500">
                  <a:moveTo>
                    <a:pt x="2506908" y="1219199"/>
                  </a:moveTo>
                  <a:lnTo>
                    <a:pt x="72350" y="1219199"/>
                  </a:lnTo>
                  <a:lnTo>
                    <a:pt x="73625" y="1231899"/>
                  </a:lnTo>
                  <a:lnTo>
                    <a:pt x="2506327" y="1231899"/>
                  </a:lnTo>
                  <a:lnTo>
                    <a:pt x="2506908" y="1219199"/>
                  </a:lnTo>
                  <a:close/>
                </a:path>
                <a:path w="3798570" h="3238500">
                  <a:moveTo>
                    <a:pt x="3541092" y="1206499"/>
                  </a:moveTo>
                  <a:lnTo>
                    <a:pt x="2529402" y="1206499"/>
                  </a:lnTo>
                  <a:lnTo>
                    <a:pt x="2530098" y="1219199"/>
                  </a:lnTo>
                  <a:lnTo>
                    <a:pt x="2529518" y="1231899"/>
                  </a:lnTo>
                  <a:lnTo>
                    <a:pt x="3181293" y="1231899"/>
                  </a:lnTo>
                  <a:lnTo>
                    <a:pt x="3180365" y="1219199"/>
                  </a:lnTo>
                  <a:lnTo>
                    <a:pt x="3539932" y="1219199"/>
                  </a:lnTo>
                  <a:lnTo>
                    <a:pt x="3541092" y="1206499"/>
                  </a:lnTo>
                  <a:close/>
                </a:path>
                <a:path w="3798570" h="3238500">
                  <a:moveTo>
                    <a:pt x="2506675" y="1206499"/>
                  </a:moveTo>
                  <a:lnTo>
                    <a:pt x="76292" y="1206499"/>
                  </a:lnTo>
                  <a:lnTo>
                    <a:pt x="73973" y="1219199"/>
                  </a:lnTo>
                  <a:lnTo>
                    <a:pt x="2507140" y="1219199"/>
                  </a:lnTo>
                  <a:lnTo>
                    <a:pt x="2506675" y="1206499"/>
                  </a:lnTo>
                  <a:close/>
                </a:path>
                <a:path w="3798570" h="3238500">
                  <a:moveTo>
                    <a:pt x="2501689" y="1181099"/>
                  </a:moveTo>
                  <a:lnTo>
                    <a:pt x="80930" y="1181099"/>
                  </a:lnTo>
                  <a:lnTo>
                    <a:pt x="79075" y="1193799"/>
                  </a:lnTo>
                  <a:lnTo>
                    <a:pt x="78263" y="1206499"/>
                  </a:lnTo>
                  <a:lnTo>
                    <a:pt x="2501458" y="1206499"/>
                  </a:lnTo>
                  <a:lnTo>
                    <a:pt x="2501110" y="1193799"/>
                  </a:lnTo>
                  <a:lnTo>
                    <a:pt x="2501574" y="1193799"/>
                  </a:lnTo>
                  <a:lnTo>
                    <a:pt x="2501689" y="1181099"/>
                  </a:lnTo>
                  <a:close/>
                </a:path>
                <a:path w="3798570" h="3238500">
                  <a:moveTo>
                    <a:pt x="3534250" y="1193799"/>
                  </a:moveTo>
                  <a:lnTo>
                    <a:pt x="2523952" y="1193799"/>
                  </a:lnTo>
                  <a:lnTo>
                    <a:pt x="2529054" y="1206499"/>
                  </a:lnTo>
                  <a:lnTo>
                    <a:pt x="3538309" y="1206499"/>
                  </a:lnTo>
                  <a:lnTo>
                    <a:pt x="3534250" y="1193799"/>
                  </a:lnTo>
                  <a:close/>
                </a:path>
                <a:path w="3798570" h="3238500">
                  <a:moveTo>
                    <a:pt x="3527293" y="1168399"/>
                  </a:moveTo>
                  <a:lnTo>
                    <a:pt x="2523489" y="1168399"/>
                  </a:lnTo>
                  <a:lnTo>
                    <a:pt x="2524647" y="1181099"/>
                  </a:lnTo>
                  <a:lnTo>
                    <a:pt x="2524184" y="1193799"/>
                  </a:lnTo>
                  <a:lnTo>
                    <a:pt x="3530424" y="1193799"/>
                  </a:lnTo>
                  <a:lnTo>
                    <a:pt x="3528916" y="1181099"/>
                  </a:lnTo>
                  <a:lnTo>
                    <a:pt x="3527293" y="1168399"/>
                  </a:lnTo>
                  <a:close/>
                </a:path>
                <a:path w="3798570" h="3238500">
                  <a:moveTo>
                    <a:pt x="2500647" y="1168399"/>
                  </a:moveTo>
                  <a:lnTo>
                    <a:pt x="81742" y="1168399"/>
                  </a:lnTo>
                  <a:lnTo>
                    <a:pt x="80814" y="1181099"/>
                  </a:lnTo>
                  <a:lnTo>
                    <a:pt x="2501806" y="1181099"/>
                  </a:lnTo>
                  <a:lnTo>
                    <a:pt x="2500647" y="1168399"/>
                  </a:lnTo>
                  <a:close/>
                </a:path>
                <a:path w="3798570" h="3238500">
                  <a:moveTo>
                    <a:pt x="2502618" y="1155699"/>
                  </a:moveTo>
                  <a:lnTo>
                    <a:pt x="85220" y="1155699"/>
                  </a:lnTo>
                  <a:lnTo>
                    <a:pt x="84293" y="1168399"/>
                  </a:lnTo>
                  <a:lnTo>
                    <a:pt x="2501574" y="1168399"/>
                  </a:lnTo>
                  <a:lnTo>
                    <a:pt x="2502618" y="1155699"/>
                  </a:lnTo>
                  <a:close/>
                </a:path>
                <a:path w="3798570" h="3238500">
                  <a:moveTo>
                    <a:pt x="3520568" y="1155699"/>
                  </a:moveTo>
                  <a:lnTo>
                    <a:pt x="2526155" y="1155699"/>
                  </a:lnTo>
                  <a:lnTo>
                    <a:pt x="2526387" y="1168399"/>
                  </a:lnTo>
                  <a:lnTo>
                    <a:pt x="3521959" y="1168399"/>
                  </a:lnTo>
                  <a:lnTo>
                    <a:pt x="3520568" y="1155699"/>
                  </a:lnTo>
                  <a:close/>
                </a:path>
                <a:path w="3798570" h="3238500">
                  <a:moveTo>
                    <a:pt x="2498211" y="1142999"/>
                  </a:moveTo>
                  <a:lnTo>
                    <a:pt x="92409" y="1142999"/>
                  </a:lnTo>
                  <a:lnTo>
                    <a:pt x="91482" y="1155699"/>
                  </a:lnTo>
                  <a:lnTo>
                    <a:pt x="2498443" y="1155699"/>
                  </a:lnTo>
                  <a:lnTo>
                    <a:pt x="2498211" y="1142999"/>
                  </a:lnTo>
                  <a:close/>
                </a:path>
                <a:path w="3798570" h="3238500">
                  <a:moveTo>
                    <a:pt x="3515698" y="1142999"/>
                  </a:moveTo>
                  <a:lnTo>
                    <a:pt x="2521865" y="1142999"/>
                  </a:lnTo>
                  <a:lnTo>
                    <a:pt x="2525923" y="1155699"/>
                  </a:lnTo>
                  <a:lnTo>
                    <a:pt x="3517205" y="1155699"/>
                  </a:lnTo>
                  <a:lnTo>
                    <a:pt x="3515698" y="1142999"/>
                  </a:lnTo>
                  <a:close/>
                </a:path>
                <a:path w="3798570" h="3238500">
                  <a:moveTo>
                    <a:pt x="2499834" y="1130299"/>
                  </a:moveTo>
                  <a:lnTo>
                    <a:pt x="93801" y="1130299"/>
                  </a:lnTo>
                  <a:lnTo>
                    <a:pt x="91946" y="1142999"/>
                  </a:lnTo>
                  <a:lnTo>
                    <a:pt x="2499255" y="1142999"/>
                  </a:lnTo>
                  <a:lnTo>
                    <a:pt x="2499834" y="1130299"/>
                  </a:lnTo>
                  <a:close/>
                </a:path>
                <a:path w="3798570" h="3238500">
                  <a:moveTo>
                    <a:pt x="3513495" y="1130299"/>
                  </a:moveTo>
                  <a:lnTo>
                    <a:pt x="2522677" y="1130299"/>
                  </a:lnTo>
                  <a:lnTo>
                    <a:pt x="2522908" y="1142999"/>
                  </a:lnTo>
                  <a:lnTo>
                    <a:pt x="3515002" y="1142999"/>
                  </a:lnTo>
                  <a:lnTo>
                    <a:pt x="3513495" y="1130299"/>
                  </a:lnTo>
                  <a:close/>
                </a:path>
                <a:path w="3798570" h="3238500">
                  <a:moveTo>
                    <a:pt x="1942564" y="1117599"/>
                  </a:moveTo>
                  <a:lnTo>
                    <a:pt x="93105" y="1117599"/>
                  </a:lnTo>
                  <a:lnTo>
                    <a:pt x="92061" y="1130299"/>
                  </a:lnTo>
                  <a:lnTo>
                    <a:pt x="1950100" y="1130299"/>
                  </a:lnTo>
                  <a:lnTo>
                    <a:pt x="1942564" y="1117599"/>
                  </a:lnTo>
                  <a:close/>
                </a:path>
                <a:path w="3798570" h="3238500">
                  <a:moveTo>
                    <a:pt x="2499718" y="1117599"/>
                  </a:moveTo>
                  <a:lnTo>
                    <a:pt x="1969001" y="1117599"/>
                  </a:lnTo>
                  <a:lnTo>
                    <a:pt x="1965175" y="1130299"/>
                  </a:lnTo>
                  <a:lnTo>
                    <a:pt x="2501457" y="1130299"/>
                  </a:lnTo>
                  <a:lnTo>
                    <a:pt x="2499718" y="1117599"/>
                  </a:lnTo>
                  <a:close/>
                </a:path>
                <a:path w="3798570" h="3238500">
                  <a:moveTo>
                    <a:pt x="3503870" y="1117599"/>
                  </a:moveTo>
                  <a:lnTo>
                    <a:pt x="2525112" y="1117599"/>
                  </a:lnTo>
                  <a:lnTo>
                    <a:pt x="2525343" y="1130299"/>
                  </a:lnTo>
                  <a:lnTo>
                    <a:pt x="3508277" y="1130299"/>
                  </a:lnTo>
                  <a:lnTo>
                    <a:pt x="3503870" y="1117599"/>
                  </a:lnTo>
                  <a:close/>
                </a:path>
                <a:path w="3798570" h="3238500">
                  <a:moveTo>
                    <a:pt x="1939201" y="1104899"/>
                  </a:moveTo>
                  <a:lnTo>
                    <a:pt x="96584" y="1104899"/>
                  </a:lnTo>
                  <a:lnTo>
                    <a:pt x="95540" y="1117599"/>
                  </a:lnTo>
                  <a:lnTo>
                    <a:pt x="1938853" y="1117599"/>
                  </a:lnTo>
                  <a:lnTo>
                    <a:pt x="1939201" y="1104899"/>
                  </a:lnTo>
                  <a:close/>
                </a:path>
                <a:path w="3798570" h="3238500">
                  <a:moveTo>
                    <a:pt x="2496588" y="1104899"/>
                  </a:moveTo>
                  <a:lnTo>
                    <a:pt x="1987785" y="1104899"/>
                  </a:lnTo>
                  <a:lnTo>
                    <a:pt x="1984770" y="1117599"/>
                  </a:lnTo>
                  <a:lnTo>
                    <a:pt x="2496703" y="1117599"/>
                  </a:lnTo>
                  <a:lnTo>
                    <a:pt x="2496588" y="1104899"/>
                  </a:lnTo>
                  <a:close/>
                </a:path>
                <a:path w="3798570" h="3238500">
                  <a:moveTo>
                    <a:pt x="3500972" y="1104899"/>
                  </a:moveTo>
                  <a:lnTo>
                    <a:pt x="2520126" y="1104899"/>
                  </a:lnTo>
                  <a:lnTo>
                    <a:pt x="2524764" y="1117599"/>
                  </a:lnTo>
                  <a:lnTo>
                    <a:pt x="3500855" y="1117599"/>
                  </a:lnTo>
                  <a:lnTo>
                    <a:pt x="3500972" y="1104899"/>
                  </a:lnTo>
                  <a:close/>
                </a:path>
                <a:path w="3798570" h="3238500">
                  <a:moveTo>
                    <a:pt x="1931317" y="1092199"/>
                  </a:moveTo>
                  <a:lnTo>
                    <a:pt x="102265" y="1092199"/>
                  </a:lnTo>
                  <a:lnTo>
                    <a:pt x="102381" y="1104899"/>
                  </a:lnTo>
                  <a:lnTo>
                    <a:pt x="1934448" y="1104899"/>
                  </a:lnTo>
                  <a:lnTo>
                    <a:pt x="1931317" y="1092199"/>
                  </a:lnTo>
                  <a:close/>
                </a:path>
                <a:path w="3798570" h="3238500">
                  <a:moveTo>
                    <a:pt x="2495196" y="1092199"/>
                  </a:moveTo>
                  <a:lnTo>
                    <a:pt x="2012600" y="1092199"/>
                  </a:lnTo>
                  <a:lnTo>
                    <a:pt x="2009121" y="1104899"/>
                  </a:lnTo>
                  <a:lnTo>
                    <a:pt x="2495311" y="1104899"/>
                  </a:lnTo>
                  <a:lnTo>
                    <a:pt x="2495196" y="1092199"/>
                  </a:lnTo>
                  <a:close/>
                </a:path>
                <a:path w="3798570" h="3238500">
                  <a:moveTo>
                    <a:pt x="2811169" y="1092199"/>
                  </a:moveTo>
                  <a:lnTo>
                    <a:pt x="2518270" y="1092199"/>
                  </a:lnTo>
                  <a:lnTo>
                    <a:pt x="2518270" y="1104899"/>
                  </a:lnTo>
                  <a:lnTo>
                    <a:pt x="2814532" y="1104899"/>
                  </a:lnTo>
                  <a:lnTo>
                    <a:pt x="2811169" y="1092199"/>
                  </a:lnTo>
                  <a:close/>
                </a:path>
                <a:path w="3798570" h="3238500">
                  <a:moveTo>
                    <a:pt x="3494710" y="1092199"/>
                  </a:moveTo>
                  <a:lnTo>
                    <a:pt x="2838420" y="1092199"/>
                  </a:lnTo>
                  <a:lnTo>
                    <a:pt x="2829955" y="1104899"/>
                  </a:lnTo>
                  <a:lnTo>
                    <a:pt x="3497957" y="1104899"/>
                  </a:lnTo>
                  <a:lnTo>
                    <a:pt x="3494710" y="1092199"/>
                  </a:lnTo>
                  <a:close/>
                </a:path>
                <a:path w="3798570" h="3238500">
                  <a:moveTo>
                    <a:pt x="1930852" y="1079499"/>
                  </a:moveTo>
                  <a:lnTo>
                    <a:pt x="105280" y="1079499"/>
                  </a:lnTo>
                  <a:lnTo>
                    <a:pt x="104352" y="1092199"/>
                  </a:lnTo>
                  <a:lnTo>
                    <a:pt x="1931200" y="1092199"/>
                  </a:lnTo>
                  <a:lnTo>
                    <a:pt x="1930852" y="1079499"/>
                  </a:lnTo>
                  <a:close/>
                </a:path>
                <a:path w="3798570" h="3238500">
                  <a:moveTo>
                    <a:pt x="1984422" y="1079499"/>
                  </a:moveTo>
                  <a:lnTo>
                    <a:pt x="1954623" y="1079499"/>
                  </a:lnTo>
                  <a:lnTo>
                    <a:pt x="1954623" y="1092199"/>
                  </a:lnTo>
                  <a:lnTo>
                    <a:pt x="1983379" y="1092199"/>
                  </a:lnTo>
                  <a:lnTo>
                    <a:pt x="1984422" y="1079499"/>
                  </a:lnTo>
                  <a:close/>
                </a:path>
                <a:path w="3798570" h="3238500">
                  <a:moveTo>
                    <a:pt x="2494384" y="1079499"/>
                  </a:moveTo>
                  <a:lnTo>
                    <a:pt x="2028833" y="1079499"/>
                  </a:lnTo>
                  <a:lnTo>
                    <a:pt x="2026746" y="1092199"/>
                  </a:lnTo>
                  <a:lnTo>
                    <a:pt x="2494848" y="1092199"/>
                  </a:lnTo>
                  <a:lnTo>
                    <a:pt x="2494384" y="1079499"/>
                  </a:lnTo>
                  <a:close/>
                </a:path>
                <a:path w="3798570" h="3238500">
                  <a:moveTo>
                    <a:pt x="2789139" y="1066799"/>
                  </a:moveTo>
                  <a:lnTo>
                    <a:pt x="2517690" y="1066799"/>
                  </a:lnTo>
                  <a:lnTo>
                    <a:pt x="2517459" y="1079499"/>
                  </a:lnTo>
                  <a:lnTo>
                    <a:pt x="2517922" y="1092199"/>
                  </a:lnTo>
                  <a:lnTo>
                    <a:pt x="2807923" y="1092199"/>
                  </a:lnTo>
                  <a:lnTo>
                    <a:pt x="2806764" y="1079499"/>
                  </a:lnTo>
                  <a:lnTo>
                    <a:pt x="2792038" y="1079499"/>
                  </a:lnTo>
                  <a:lnTo>
                    <a:pt x="2789139" y="1066799"/>
                  </a:lnTo>
                  <a:close/>
                </a:path>
                <a:path w="3798570" h="3238500">
                  <a:moveTo>
                    <a:pt x="3489376" y="1079499"/>
                  </a:moveTo>
                  <a:lnTo>
                    <a:pt x="2841433" y="1079499"/>
                  </a:lnTo>
                  <a:lnTo>
                    <a:pt x="2840391" y="1092199"/>
                  </a:lnTo>
                  <a:lnTo>
                    <a:pt x="3490883" y="1092199"/>
                  </a:lnTo>
                  <a:lnTo>
                    <a:pt x="3489376" y="1079499"/>
                  </a:lnTo>
                  <a:close/>
                </a:path>
                <a:path w="3798570" h="3238500">
                  <a:moveTo>
                    <a:pt x="1923201" y="1066799"/>
                  </a:moveTo>
                  <a:lnTo>
                    <a:pt x="107019" y="1066799"/>
                  </a:lnTo>
                  <a:lnTo>
                    <a:pt x="107367" y="1079499"/>
                  </a:lnTo>
                  <a:lnTo>
                    <a:pt x="1924591" y="1079499"/>
                  </a:lnTo>
                  <a:lnTo>
                    <a:pt x="1923201" y="1066799"/>
                  </a:lnTo>
                  <a:close/>
                </a:path>
                <a:path w="3798570" h="3238500">
                  <a:moveTo>
                    <a:pt x="2007612" y="1066799"/>
                  </a:moveTo>
                  <a:lnTo>
                    <a:pt x="1951260" y="1066799"/>
                  </a:lnTo>
                  <a:lnTo>
                    <a:pt x="1953000" y="1079499"/>
                  </a:lnTo>
                  <a:lnTo>
                    <a:pt x="2005874" y="1079499"/>
                  </a:lnTo>
                  <a:lnTo>
                    <a:pt x="2007612" y="1066799"/>
                  </a:lnTo>
                  <a:close/>
                </a:path>
                <a:path w="3798570" h="3238500">
                  <a:moveTo>
                    <a:pt x="2494384" y="1066799"/>
                  </a:moveTo>
                  <a:lnTo>
                    <a:pt x="2051675" y="1066799"/>
                  </a:lnTo>
                  <a:lnTo>
                    <a:pt x="2041355" y="1079499"/>
                  </a:lnTo>
                  <a:lnTo>
                    <a:pt x="2494269" y="1079499"/>
                  </a:lnTo>
                  <a:lnTo>
                    <a:pt x="2494384" y="1066799"/>
                  </a:lnTo>
                  <a:close/>
                </a:path>
                <a:path w="3798570" h="3238500">
                  <a:moveTo>
                    <a:pt x="3482419" y="1066799"/>
                  </a:moveTo>
                  <a:lnTo>
                    <a:pt x="2835172" y="1066799"/>
                  </a:lnTo>
                  <a:lnTo>
                    <a:pt x="2833897" y="1079499"/>
                  </a:lnTo>
                  <a:lnTo>
                    <a:pt x="3484043" y="1079499"/>
                  </a:lnTo>
                  <a:lnTo>
                    <a:pt x="3482419" y="1066799"/>
                  </a:lnTo>
                  <a:close/>
                </a:path>
                <a:path w="3798570" h="3238500">
                  <a:moveTo>
                    <a:pt x="1920649" y="1054099"/>
                  </a:moveTo>
                  <a:lnTo>
                    <a:pt x="110614" y="1054099"/>
                  </a:lnTo>
                  <a:lnTo>
                    <a:pt x="109107" y="1066799"/>
                  </a:lnTo>
                  <a:lnTo>
                    <a:pt x="1921113" y="1066799"/>
                  </a:lnTo>
                  <a:lnTo>
                    <a:pt x="1920649" y="1054099"/>
                  </a:lnTo>
                  <a:close/>
                </a:path>
                <a:path w="3798570" h="3238500">
                  <a:moveTo>
                    <a:pt x="2022224" y="1054099"/>
                  </a:moveTo>
                  <a:lnTo>
                    <a:pt x="1945462" y="1054099"/>
                  </a:lnTo>
                  <a:lnTo>
                    <a:pt x="1945695" y="1066799"/>
                  </a:lnTo>
                  <a:lnTo>
                    <a:pt x="2020368" y="1066799"/>
                  </a:lnTo>
                  <a:lnTo>
                    <a:pt x="2022224" y="1054099"/>
                  </a:lnTo>
                  <a:close/>
                </a:path>
                <a:path w="3798570" h="3238500">
                  <a:moveTo>
                    <a:pt x="2494617" y="1054099"/>
                  </a:moveTo>
                  <a:lnTo>
                    <a:pt x="2077649" y="1054099"/>
                  </a:lnTo>
                  <a:lnTo>
                    <a:pt x="2074982" y="1066799"/>
                  </a:lnTo>
                  <a:lnTo>
                    <a:pt x="2494617" y="1066799"/>
                  </a:lnTo>
                  <a:lnTo>
                    <a:pt x="2494617" y="1054099"/>
                  </a:lnTo>
                  <a:close/>
                </a:path>
                <a:path w="3798570" h="3238500">
                  <a:moveTo>
                    <a:pt x="2781487" y="1054099"/>
                  </a:moveTo>
                  <a:lnTo>
                    <a:pt x="2517807" y="1054099"/>
                  </a:lnTo>
                  <a:lnTo>
                    <a:pt x="2517807" y="1066799"/>
                  </a:lnTo>
                  <a:lnTo>
                    <a:pt x="2784964" y="1066799"/>
                  </a:lnTo>
                  <a:lnTo>
                    <a:pt x="2781487" y="1054099"/>
                  </a:lnTo>
                  <a:close/>
                </a:path>
                <a:path w="3798570" h="3238500">
                  <a:moveTo>
                    <a:pt x="3477317" y="1054099"/>
                  </a:moveTo>
                  <a:lnTo>
                    <a:pt x="2834476" y="1054099"/>
                  </a:lnTo>
                  <a:lnTo>
                    <a:pt x="2835405" y="1066799"/>
                  </a:lnTo>
                  <a:lnTo>
                    <a:pt x="3478940" y="1066799"/>
                  </a:lnTo>
                  <a:lnTo>
                    <a:pt x="3477317" y="1054099"/>
                  </a:lnTo>
                  <a:close/>
                </a:path>
                <a:path w="3798570" h="3238500">
                  <a:moveTo>
                    <a:pt x="1915894" y="1041399"/>
                  </a:moveTo>
                  <a:lnTo>
                    <a:pt x="116412" y="1041399"/>
                  </a:lnTo>
                  <a:lnTo>
                    <a:pt x="115252" y="1054099"/>
                  </a:lnTo>
                  <a:lnTo>
                    <a:pt x="1917402" y="1054099"/>
                  </a:lnTo>
                  <a:lnTo>
                    <a:pt x="1915894" y="1041399"/>
                  </a:lnTo>
                  <a:close/>
                </a:path>
                <a:path w="3798570" h="3238500">
                  <a:moveTo>
                    <a:pt x="2046225" y="1041399"/>
                  </a:moveTo>
                  <a:lnTo>
                    <a:pt x="1940824" y="1041399"/>
                  </a:lnTo>
                  <a:lnTo>
                    <a:pt x="1941405" y="1054099"/>
                  </a:lnTo>
                  <a:lnTo>
                    <a:pt x="2040776" y="1054099"/>
                  </a:lnTo>
                  <a:lnTo>
                    <a:pt x="2046225" y="1041399"/>
                  </a:lnTo>
                  <a:close/>
                </a:path>
                <a:path w="3798570" h="3238500">
                  <a:moveTo>
                    <a:pt x="2493109" y="1028699"/>
                  </a:moveTo>
                  <a:lnTo>
                    <a:pt x="2120552" y="1028699"/>
                  </a:lnTo>
                  <a:lnTo>
                    <a:pt x="2115914" y="1041399"/>
                  </a:lnTo>
                  <a:lnTo>
                    <a:pt x="2096897" y="1041399"/>
                  </a:lnTo>
                  <a:lnTo>
                    <a:pt x="2093186" y="1054099"/>
                  </a:lnTo>
                  <a:lnTo>
                    <a:pt x="2494384" y="1054099"/>
                  </a:lnTo>
                  <a:lnTo>
                    <a:pt x="2493109" y="1028699"/>
                  </a:lnTo>
                  <a:close/>
                </a:path>
                <a:path w="3798570" h="3238500">
                  <a:moveTo>
                    <a:pt x="2756207" y="1028699"/>
                  </a:moveTo>
                  <a:lnTo>
                    <a:pt x="2516184" y="1028699"/>
                  </a:lnTo>
                  <a:lnTo>
                    <a:pt x="2517690" y="1054099"/>
                  </a:lnTo>
                  <a:lnTo>
                    <a:pt x="2767340" y="1054099"/>
                  </a:lnTo>
                  <a:lnTo>
                    <a:pt x="2764441" y="1041399"/>
                  </a:lnTo>
                  <a:lnTo>
                    <a:pt x="2757368" y="1041399"/>
                  </a:lnTo>
                  <a:lnTo>
                    <a:pt x="2756207" y="1028699"/>
                  </a:lnTo>
                  <a:close/>
                </a:path>
                <a:path w="3798570" h="3238500">
                  <a:moveTo>
                    <a:pt x="2807343" y="1041399"/>
                  </a:moveTo>
                  <a:lnTo>
                    <a:pt x="2801082" y="1041399"/>
                  </a:lnTo>
                  <a:lnTo>
                    <a:pt x="2803981" y="1054099"/>
                  </a:lnTo>
                  <a:lnTo>
                    <a:pt x="2806995" y="1054099"/>
                  </a:lnTo>
                  <a:lnTo>
                    <a:pt x="2807343" y="1041399"/>
                  </a:lnTo>
                  <a:close/>
                </a:path>
                <a:path w="3798570" h="3238500">
                  <a:moveTo>
                    <a:pt x="3472910" y="1041399"/>
                  </a:moveTo>
                  <a:lnTo>
                    <a:pt x="2830882" y="1041399"/>
                  </a:lnTo>
                  <a:lnTo>
                    <a:pt x="2830534" y="1054099"/>
                  </a:lnTo>
                  <a:lnTo>
                    <a:pt x="3471983" y="1054099"/>
                  </a:lnTo>
                  <a:lnTo>
                    <a:pt x="3472910" y="1041399"/>
                  </a:lnTo>
                  <a:close/>
                </a:path>
                <a:path w="3798570" h="3238500">
                  <a:moveTo>
                    <a:pt x="1913575" y="1028699"/>
                  </a:moveTo>
                  <a:lnTo>
                    <a:pt x="120470" y="1028699"/>
                  </a:lnTo>
                  <a:lnTo>
                    <a:pt x="118151" y="1041399"/>
                  </a:lnTo>
                  <a:lnTo>
                    <a:pt x="1914271" y="1041399"/>
                  </a:lnTo>
                  <a:lnTo>
                    <a:pt x="1913575" y="1028699"/>
                  </a:lnTo>
                  <a:close/>
                </a:path>
                <a:path w="3798570" h="3238500">
                  <a:moveTo>
                    <a:pt x="2074286" y="1028699"/>
                  </a:moveTo>
                  <a:lnTo>
                    <a:pt x="1937694" y="1028699"/>
                  </a:lnTo>
                  <a:lnTo>
                    <a:pt x="1939201" y="1041399"/>
                  </a:lnTo>
                  <a:lnTo>
                    <a:pt x="2071619" y="1041399"/>
                  </a:lnTo>
                  <a:lnTo>
                    <a:pt x="2074286" y="1028699"/>
                  </a:lnTo>
                  <a:close/>
                </a:path>
                <a:path w="3798570" h="3238500">
                  <a:moveTo>
                    <a:pt x="2805141" y="1028699"/>
                  </a:moveTo>
                  <a:lnTo>
                    <a:pt x="2790414" y="1028699"/>
                  </a:lnTo>
                  <a:lnTo>
                    <a:pt x="2795052" y="1041399"/>
                  </a:lnTo>
                  <a:lnTo>
                    <a:pt x="2805720" y="1041399"/>
                  </a:lnTo>
                  <a:lnTo>
                    <a:pt x="2805141" y="1028699"/>
                  </a:lnTo>
                  <a:close/>
                </a:path>
                <a:path w="3798570" h="3238500">
                  <a:moveTo>
                    <a:pt x="3468041" y="1028699"/>
                  </a:moveTo>
                  <a:lnTo>
                    <a:pt x="2829375" y="1028699"/>
                  </a:lnTo>
                  <a:lnTo>
                    <a:pt x="2829607" y="1041399"/>
                  </a:lnTo>
                  <a:lnTo>
                    <a:pt x="3469780" y="1041399"/>
                  </a:lnTo>
                  <a:lnTo>
                    <a:pt x="3468041" y="1028699"/>
                  </a:lnTo>
                  <a:close/>
                </a:path>
                <a:path w="3798570" h="3238500">
                  <a:moveTo>
                    <a:pt x="1904763" y="1015999"/>
                  </a:moveTo>
                  <a:lnTo>
                    <a:pt x="121746" y="1015999"/>
                  </a:lnTo>
                  <a:lnTo>
                    <a:pt x="120586" y="1028699"/>
                  </a:lnTo>
                  <a:lnTo>
                    <a:pt x="1906966" y="1028699"/>
                  </a:lnTo>
                  <a:lnTo>
                    <a:pt x="1904763" y="1015999"/>
                  </a:lnTo>
                  <a:close/>
                </a:path>
                <a:path w="3798570" h="3238500">
                  <a:moveTo>
                    <a:pt x="2097940" y="1015999"/>
                  </a:moveTo>
                  <a:lnTo>
                    <a:pt x="1934910" y="1015999"/>
                  </a:lnTo>
                  <a:lnTo>
                    <a:pt x="1936302" y="1028699"/>
                  </a:lnTo>
                  <a:lnTo>
                    <a:pt x="2097128" y="1028699"/>
                  </a:lnTo>
                  <a:lnTo>
                    <a:pt x="2097940" y="1015999"/>
                  </a:lnTo>
                  <a:close/>
                </a:path>
                <a:path w="3798570" h="3238500">
                  <a:moveTo>
                    <a:pt x="2491369" y="1015999"/>
                  </a:moveTo>
                  <a:lnTo>
                    <a:pt x="2133424" y="1015999"/>
                  </a:lnTo>
                  <a:lnTo>
                    <a:pt x="2130988" y="1028699"/>
                  </a:lnTo>
                  <a:lnTo>
                    <a:pt x="2491950" y="1028699"/>
                  </a:lnTo>
                  <a:lnTo>
                    <a:pt x="2491369" y="1015999"/>
                  </a:lnTo>
                  <a:close/>
                </a:path>
                <a:path w="3798570" h="3238500">
                  <a:moveTo>
                    <a:pt x="2737655" y="1015999"/>
                  </a:moveTo>
                  <a:lnTo>
                    <a:pt x="2515024" y="1015999"/>
                  </a:lnTo>
                  <a:lnTo>
                    <a:pt x="2515488" y="1028699"/>
                  </a:lnTo>
                  <a:lnTo>
                    <a:pt x="2742062" y="1028699"/>
                  </a:lnTo>
                  <a:lnTo>
                    <a:pt x="2737655" y="1015999"/>
                  </a:lnTo>
                  <a:close/>
                </a:path>
                <a:path w="3798570" h="3238500">
                  <a:moveTo>
                    <a:pt x="2760499" y="1015999"/>
                  </a:moveTo>
                  <a:lnTo>
                    <a:pt x="2750875" y="1028699"/>
                  </a:lnTo>
                  <a:lnTo>
                    <a:pt x="2752150" y="1028699"/>
                  </a:lnTo>
                  <a:lnTo>
                    <a:pt x="2760499" y="1015999"/>
                  </a:lnTo>
                  <a:close/>
                </a:path>
                <a:path w="3798570" h="3238500">
                  <a:moveTo>
                    <a:pt x="2803170" y="1015999"/>
                  </a:moveTo>
                  <a:lnTo>
                    <a:pt x="2774412" y="1015999"/>
                  </a:lnTo>
                  <a:lnTo>
                    <a:pt x="2778934" y="1028699"/>
                  </a:lnTo>
                  <a:lnTo>
                    <a:pt x="2804097" y="1028699"/>
                  </a:lnTo>
                  <a:lnTo>
                    <a:pt x="2803170" y="1015999"/>
                  </a:lnTo>
                  <a:close/>
                </a:path>
                <a:path w="3798570" h="3238500">
                  <a:moveTo>
                    <a:pt x="3463982" y="1015999"/>
                  </a:moveTo>
                  <a:lnTo>
                    <a:pt x="2826940" y="1015999"/>
                  </a:lnTo>
                  <a:lnTo>
                    <a:pt x="2827404" y="1028699"/>
                  </a:lnTo>
                  <a:lnTo>
                    <a:pt x="3464794" y="1028699"/>
                  </a:lnTo>
                  <a:lnTo>
                    <a:pt x="3463982" y="1015999"/>
                  </a:lnTo>
                  <a:close/>
                </a:path>
                <a:path w="3798570" h="3238500">
                  <a:moveTo>
                    <a:pt x="1903603" y="1003299"/>
                  </a:moveTo>
                  <a:lnTo>
                    <a:pt x="128587" y="1003299"/>
                  </a:lnTo>
                  <a:lnTo>
                    <a:pt x="126267" y="1015999"/>
                  </a:lnTo>
                  <a:lnTo>
                    <a:pt x="1902676" y="1015999"/>
                  </a:lnTo>
                  <a:lnTo>
                    <a:pt x="1903603" y="1003299"/>
                  </a:lnTo>
                  <a:close/>
                </a:path>
                <a:path w="3798570" h="3238500">
                  <a:moveTo>
                    <a:pt x="2114290" y="1003299"/>
                  </a:moveTo>
                  <a:lnTo>
                    <a:pt x="1927953" y="1003299"/>
                  </a:lnTo>
                  <a:lnTo>
                    <a:pt x="1927257" y="1015999"/>
                  </a:lnTo>
                  <a:lnTo>
                    <a:pt x="2109652" y="1015999"/>
                  </a:lnTo>
                  <a:lnTo>
                    <a:pt x="2114290" y="1003299"/>
                  </a:lnTo>
                  <a:close/>
                </a:path>
                <a:path w="3798570" h="3238500">
                  <a:moveTo>
                    <a:pt x="2493340" y="1003299"/>
                  </a:moveTo>
                  <a:lnTo>
                    <a:pt x="2163455" y="1003299"/>
                  </a:lnTo>
                  <a:lnTo>
                    <a:pt x="2161483" y="1015999"/>
                  </a:lnTo>
                  <a:lnTo>
                    <a:pt x="2490906" y="1015999"/>
                  </a:lnTo>
                  <a:lnTo>
                    <a:pt x="2493340" y="1003299"/>
                  </a:lnTo>
                  <a:close/>
                </a:path>
                <a:path w="3798570" h="3238500">
                  <a:moveTo>
                    <a:pt x="2729654" y="1003299"/>
                  </a:moveTo>
                  <a:lnTo>
                    <a:pt x="2518966" y="1003299"/>
                  </a:lnTo>
                  <a:lnTo>
                    <a:pt x="2516532" y="1015999"/>
                  </a:lnTo>
                  <a:lnTo>
                    <a:pt x="2732669" y="1015999"/>
                  </a:lnTo>
                  <a:lnTo>
                    <a:pt x="2729654" y="1003299"/>
                  </a:lnTo>
                  <a:close/>
                </a:path>
                <a:path w="3798570" h="3238500">
                  <a:moveTo>
                    <a:pt x="2744729" y="1003299"/>
                  </a:moveTo>
                  <a:lnTo>
                    <a:pt x="2735221" y="1015999"/>
                  </a:lnTo>
                  <a:lnTo>
                    <a:pt x="2736380" y="1015999"/>
                  </a:lnTo>
                  <a:lnTo>
                    <a:pt x="2744729" y="1003299"/>
                  </a:lnTo>
                  <a:close/>
                </a:path>
                <a:path w="3798570" h="3238500">
                  <a:moveTo>
                    <a:pt x="2797372" y="1003299"/>
                  </a:moveTo>
                  <a:lnTo>
                    <a:pt x="2764556" y="1003299"/>
                  </a:lnTo>
                  <a:lnTo>
                    <a:pt x="2768266" y="1015999"/>
                  </a:lnTo>
                  <a:lnTo>
                    <a:pt x="2800503" y="1015999"/>
                  </a:lnTo>
                  <a:lnTo>
                    <a:pt x="2797372" y="1003299"/>
                  </a:lnTo>
                  <a:close/>
                </a:path>
                <a:path w="3798570" h="3238500">
                  <a:moveTo>
                    <a:pt x="3454474" y="1003299"/>
                  </a:moveTo>
                  <a:lnTo>
                    <a:pt x="2823462" y="1003299"/>
                  </a:lnTo>
                  <a:lnTo>
                    <a:pt x="2824621" y="1015999"/>
                  </a:lnTo>
                  <a:lnTo>
                    <a:pt x="3456214" y="1015999"/>
                  </a:lnTo>
                  <a:lnTo>
                    <a:pt x="3454474" y="1003299"/>
                  </a:lnTo>
                  <a:close/>
                </a:path>
                <a:path w="3798570" h="3238500">
                  <a:moveTo>
                    <a:pt x="1901400" y="990599"/>
                  </a:moveTo>
                  <a:lnTo>
                    <a:pt x="129282" y="990599"/>
                  </a:lnTo>
                  <a:lnTo>
                    <a:pt x="126963" y="1003299"/>
                  </a:lnTo>
                  <a:lnTo>
                    <a:pt x="1901980" y="1003299"/>
                  </a:lnTo>
                  <a:lnTo>
                    <a:pt x="1901400" y="990599"/>
                  </a:lnTo>
                  <a:close/>
                </a:path>
                <a:path w="3798570" h="3238500">
                  <a:moveTo>
                    <a:pt x="2139335" y="990599"/>
                  </a:moveTo>
                  <a:lnTo>
                    <a:pt x="1925751" y="990599"/>
                  </a:lnTo>
                  <a:lnTo>
                    <a:pt x="1926678" y="1003299"/>
                  </a:lnTo>
                  <a:lnTo>
                    <a:pt x="2135741" y="1003299"/>
                  </a:lnTo>
                  <a:lnTo>
                    <a:pt x="2139335" y="990599"/>
                  </a:lnTo>
                  <a:close/>
                </a:path>
                <a:path w="3798570" h="3238500">
                  <a:moveTo>
                    <a:pt x="2494152" y="990599"/>
                  </a:moveTo>
                  <a:lnTo>
                    <a:pt x="2182588" y="990599"/>
                  </a:lnTo>
                  <a:lnTo>
                    <a:pt x="2180848" y="1003299"/>
                  </a:lnTo>
                  <a:lnTo>
                    <a:pt x="2494617" y="1003299"/>
                  </a:lnTo>
                  <a:lnTo>
                    <a:pt x="2494152" y="990599"/>
                  </a:lnTo>
                  <a:close/>
                </a:path>
                <a:path w="3798570" h="3238500">
                  <a:moveTo>
                    <a:pt x="2718523" y="990599"/>
                  </a:moveTo>
                  <a:lnTo>
                    <a:pt x="2517228" y="990599"/>
                  </a:lnTo>
                  <a:lnTo>
                    <a:pt x="2518038" y="1003299"/>
                  </a:lnTo>
                  <a:lnTo>
                    <a:pt x="2720030" y="1003299"/>
                  </a:lnTo>
                  <a:lnTo>
                    <a:pt x="2718523" y="990599"/>
                  </a:lnTo>
                  <a:close/>
                </a:path>
                <a:path w="3798570" h="3238500">
                  <a:moveTo>
                    <a:pt x="2797140" y="990599"/>
                  </a:moveTo>
                  <a:lnTo>
                    <a:pt x="2749019" y="990599"/>
                  </a:lnTo>
                  <a:lnTo>
                    <a:pt x="2756788" y="1003299"/>
                  </a:lnTo>
                  <a:lnTo>
                    <a:pt x="2797140" y="1003299"/>
                  </a:lnTo>
                  <a:lnTo>
                    <a:pt x="2797140" y="990599"/>
                  </a:lnTo>
                  <a:close/>
                </a:path>
                <a:path w="3798570" h="3238500">
                  <a:moveTo>
                    <a:pt x="3450301" y="990599"/>
                  </a:moveTo>
                  <a:lnTo>
                    <a:pt x="2820562" y="990599"/>
                  </a:lnTo>
                  <a:lnTo>
                    <a:pt x="2823229" y="1003299"/>
                  </a:lnTo>
                  <a:lnTo>
                    <a:pt x="3453779" y="1003299"/>
                  </a:lnTo>
                  <a:lnTo>
                    <a:pt x="3450301" y="990599"/>
                  </a:lnTo>
                  <a:close/>
                </a:path>
                <a:path w="3798570" h="3238500">
                  <a:moveTo>
                    <a:pt x="1890616" y="977899"/>
                  </a:moveTo>
                  <a:lnTo>
                    <a:pt x="132529" y="977899"/>
                  </a:lnTo>
                  <a:lnTo>
                    <a:pt x="131369" y="990599"/>
                  </a:lnTo>
                  <a:lnTo>
                    <a:pt x="1892587" y="990599"/>
                  </a:lnTo>
                  <a:lnTo>
                    <a:pt x="1890616" y="977899"/>
                  </a:lnTo>
                  <a:close/>
                </a:path>
                <a:path w="3798570" h="3238500">
                  <a:moveTo>
                    <a:pt x="2166353" y="977899"/>
                  </a:moveTo>
                  <a:lnTo>
                    <a:pt x="1920996" y="977899"/>
                  </a:lnTo>
                  <a:lnTo>
                    <a:pt x="1924243" y="990599"/>
                  </a:lnTo>
                  <a:lnTo>
                    <a:pt x="2152091" y="990599"/>
                  </a:lnTo>
                  <a:lnTo>
                    <a:pt x="2166353" y="977899"/>
                  </a:lnTo>
                  <a:close/>
                </a:path>
                <a:path w="3798570" h="3238500">
                  <a:moveTo>
                    <a:pt x="2488123" y="965199"/>
                  </a:moveTo>
                  <a:lnTo>
                    <a:pt x="2225838" y="965199"/>
                  </a:lnTo>
                  <a:lnTo>
                    <a:pt x="2223751" y="977899"/>
                  </a:lnTo>
                  <a:lnTo>
                    <a:pt x="2202068" y="977899"/>
                  </a:lnTo>
                  <a:lnTo>
                    <a:pt x="2200909" y="990599"/>
                  </a:lnTo>
                  <a:lnTo>
                    <a:pt x="2488935" y="990599"/>
                  </a:lnTo>
                  <a:lnTo>
                    <a:pt x="2488123" y="965199"/>
                  </a:lnTo>
                  <a:close/>
                </a:path>
                <a:path w="3798570" h="3238500">
                  <a:moveTo>
                    <a:pt x="2703682" y="977899"/>
                  </a:moveTo>
                  <a:lnTo>
                    <a:pt x="2512473" y="977899"/>
                  </a:lnTo>
                  <a:lnTo>
                    <a:pt x="2516880" y="990599"/>
                  </a:lnTo>
                  <a:lnTo>
                    <a:pt x="2707276" y="990599"/>
                  </a:lnTo>
                  <a:lnTo>
                    <a:pt x="2703682" y="977899"/>
                  </a:lnTo>
                  <a:close/>
                </a:path>
                <a:path w="3798570" h="3238500">
                  <a:moveTo>
                    <a:pt x="2792269" y="977899"/>
                  </a:moveTo>
                  <a:lnTo>
                    <a:pt x="2737307" y="977899"/>
                  </a:lnTo>
                  <a:lnTo>
                    <a:pt x="2740205" y="990599"/>
                  </a:lnTo>
                  <a:lnTo>
                    <a:pt x="2793081" y="990599"/>
                  </a:lnTo>
                  <a:lnTo>
                    <a:pt x="2792269" y="977899"/>
                  </a:lnTo>
                  <a:close/>
                </a:path>
                <a:path w="3798570" h="3238500">
                  <a:moveTo>
                    <a:pt x="3444850" y="977899"/>
                  </a:moveTo>
                  <a:lnTo>
                    <a:pt x="2817084" y="977899"/>
                  </a:lnTo>
                  <a:lnTo>
                    <a:pt x="2818360" y="990599"/>
                  </a:lnTo>
                  <a:lnTo>
                    <a:pt x="3448328" y="990599"/>
                  </a:lnTo>
                  <a:lnTo>
                    <a:pt x="3444850" y="977899"/>
                  </a:lnTo>
                  <a:close/>
                </a:path>
                <a:path w="3798570" h="3238500">
                  <a:moveTo>
                    <a:pt x="1890153" y="965199"/>
                  </a:moveTo>
                  <a:lnTo>
                    <a:pt x="140530" y="965199"/>
                  </a:lnTo>
                  <a:lnTo>
                    <a:pt x="136587" y="977899"/>
                  </a:lnTo>
                  <a:lnTo>
                    <a:pt x="1892124" y="977899"/>
                  </a:lnTo>
                  <a:lnTo>
                    <a:pt x="1890153" y="965199"/>
                  </a:lnTo>
                  <a:close/>
                </a:path>
                <a:path w="3798570" h="3238500">
                  <a:moveTo>
                    <a:pt x="2178877" y="965199"/>
                  </a:moveTo>
                  <a:lnTo>
                    <a:pt x="1916358" y="965199"/>
                  </a:lnTo>
                  <a:lnTo>
                    <a:pt x="1915777" y="977899"/>
                  </a:lnTo>
                  <a:lnTo>
                    <a:pt x="2176093" y="977899"/>
                  </a:lnTo>
                  <a:lnTo>
                    <a:pt x="2178877" y="965199"/>
                  </a:lnTo>
                  <a:close/>
                </a:path>
                <a:path w="3798570" h="3238500">
                  <a:moveTo>
                    <a:pt x="2691043" y="965199"/>
                  </a:moveTo>
                  <a:lnTo>
                    <a:pt x="2511198" y="965199"/>
                  </a:lnTo>
                  <a:lnTo>
                    <a:pt x="2511661" y="977899"/>
                  </a:lnTo>
                  <a:lnTo>
                    <a:pt x="2696029" y="977899"/>
                  </a:lnTo>
                  <a:lnTo>
                    <a:pt x="2691043" y="965199"/>
                  </a:lnTo>
                  <a:close/>
                </a:path>
                <a:path w="3798570" h="3238500">
                  <a:moveTo>
                    <a:pt x="2790878" y="965199"/>
                  </a:moveTo>
                  <a:lnTo>
                    <a:pt x="2725943" y="965199"/>
                  </a:lnTo>
                  <a:lnTo>
                    <a:pt x="2727568" y="977899"/>
                  </a:lnTo>
                  <a:lnTo>
                    <a:pt x="2792386" y="977899"/>
                  </a:lnTo>
                  <a:lnTo>
                    <a:pt x="2790878" y="965199"/>
                  </a:lnTo>
                  <a:close/>
                </a:path>
                <a:path w="3798570" h="3238500">
                  <a:moveTo>
                    <a:pt x="3434647" y="965199"/>
                  </a:moveTo>
                  <a:lnTo>
                    <a:pt x="2815229" y="965199"/>
                  </a:lnTo>
                  <a:lnTo>
                    <a:pt x="2816041" y="977899"/>
                  </a:lnTo>
                  <a:lnTo>
                    <a:pt x="3440212" y="977899"/>
                  </a:lnTo>
                  <a:lnTo>
                    <a:pt x="3434647" y="965199"/>
                  </a:lnTo>
                  <a:close/>
                </a:path>
                <a:path w="3798570" h="3238500">
                  <a:moveTo>
                    <a:pt x="1883311" y="952499"/>
                  </a:moveTo>
                  <a:lnTo>
                    <a:pt x="144472" y="952499"/>
                  </a:lnTo>
                  <a:lnTo>
                    <a:pt x="143080" y="965199"/>
                  </a:lnTo>
                  <a:lnTo>
                    <a:pt x="1884934" y="965199"/>
                  </a:lnTo>
                  <a:lnTo>
                    <a:pt x="1883311" y="952499"/>
                  </a:lnTo>
                  <a:close/>
                </a:path>
                <a:path w="3798570" h="3238500">
                  <a:moveTo>
                    <a:pt x="2200908" y="952499"/>
                  </a:moveTo>
                  <a:lnTo>
                    <a:pt x="1912416" y="952499"/>
                  </a:lnTo>
                  <a:lnTo>
                    <a:pt x="1914502" y="965199"/>
                  </a:lnTo>
                  <a:lnTo>
                    <a:pt x="2197081" y="965199"/>
                  </a:lnTo>
                  <a:lnTo>
                    <a:pt x="2200908" y="952499"/>
                  </a:lnTo>
                  <a:close/>
                </a:path>
                <a:path w="3798570" h="3238500">
                  <a:moveTo>
                    <a:pt x="2209605" y="952499"/>
                  </a:moveTo>
                  <a:lnTo>
                    <a:pt x="2208445" y="952499"/>
                  </a:lnTo>
                  <a:lnTo>
                    <a:pt x="2214243" y="965199"/>
                  </a:lnTo>
                  <a:lnTo>
                    <a:pt x="2209605" y="952499"/>
                  </a:lnTo>
                  <a:close/>
                </a:path>
                <a:path w="3798570" h="3238500">
                  <a:moveTo>
                    <a:pt x="2222707" y="952499"/>
                  </a:moveTo>
                  <a:lnTo>
                    <a:pt x="2227114" y="965199"/>
                  </a:lnTo>
                  <a:lnTo>
                    <a:pt x="2228505" y="965199"/>
                  </a:lnTo>
                  <a:lnTo>
                    <a:pt x="2222707" y="952499"/>
                  </a:lnTo>
                  <a:close/>
                </a:path>
                <a:path w="3798570" h="3238500">
                  <a:moveTo>
                    <a:pt x="2490094" y="952499"/>
                  </a:moveTo>
                  <a:lnTo>
                    <a:pt x="2249493" y="952499"/>
                  </a:lnTo>
                  <a:lnTo>
                    <a:pt x="2248333" y="965199"/>
                  </a:lnTo>
                  <a:lnTo>
                    <a:pt x="2489746" y="965199"/>
                  </a:lnTo>
                  <a:lnTo>
                    <a:pt x="2490094" y="952499"/>
                  </a:lnTo>
                  <a:close/>
                </a:path>
                <a:path w="3798570" h="3238500">
                  <a:moveTo>
                    <a:pt x="2682694" y="952499"/>
                  </a:moveTo>
                  <a:lnTo>
                    <a:pt x="2513169" y="952499"/>
                  </a:lnTo>
                  <a:lnTo>
                    <a:pt x="2513400" y="965199"/>
                  </a:lnTo>
                  <a:lnTo>
                    <a:pt x="2685824" y="965199"/>
                  </a:lnTo>
                  <a:lnTo>
                    <a:pt x="2682694" y="952499"/>
                  </a:lnTo>
                  <a:close/>
                </a:path>
                <a:path w="3798570" h="3238500">
                  <a:moveTo>
                    <a:pt x="2791226" y="952499"/>
                  </a:moveTo>
                  <a:lnTo>
                    <a:pt x="2713304" y="952499"/>
                  </a:lnTo>
                  <a:lnTo>
                    <a:pt x="2715856" y="965199"/>
                  </a:lnTo>
                  <a:lnTo>
                    <a:pt x="2792502" y="965199"/>
                  </a:lnTo>
                  <a:lnTo>
                    <a:pt x="2791226" y="952499"/>
                  </a:lnTo>
                  <a:close/>
                </a:path>
                <a:path w="3798570" h="3238500">
                  <a:moveTo>
                    <a:pt x="3431052" y="952499"/>
                  </a:moveTo>
                  <a:lnTo>
                    <a:pt x="2816505" y="952499"/>
                  </a:lnTo>
                  <a:lnTo>
                    <a:pt x="2817664" y="965199"/>
                  </a:lnTo>
                  <a:lnTo>
                    <a:pt x="3430936" y="965199"/>
                  </a:lnTo>
                  <a:lnTo>
                    <a:pt x="3431052" y="952499"/>
                  </a:lnTo>
                  <a:close/>
                </a:path>
                <a:path w="3798570" h="3238500">
                  <a:moveTo>
                    <a:pt x="1878905" y="939799"/>
                  </a:moveTo>
                  <a:lnTo>
                    <a:pt x="151777" y="939799"/>
                  </a:lnTo>
                  <a:lnTo>
                    <a:pt x="150502" y="952499"/>
                  </a:lnTo>
                  <a:lnTo>
                    <a:pt x="1882615" y="952499"/>
                  </a:lnTo>
                  <a:lnTo>
                    <a:pt x="1878905" y="939799"/>
                  </a:lnTo>
                  <a:close/>
                </a:path>
                <a:path w="3798570" h="3238500">
                  <a:moveTo>
                    <a:pt x="2222592" y="939799"/>
                  </a:moveTo>
                  <a:lnTo>
                    <a:pt x="1905459" y="939799"/>
                  </a:lnTo>
                  <a:lnTo>
                    <a:pt x="1907082" y="952499"/>
                  </a:lnTo>
                  <a:lnTo>
                    <a:pt x="2217606" y="952499"/>
                  </a:lnTo>
                  <a:lnTo>
                    <a:pt x="2222592" y="939799"/>
                  </a:lnTo>
                  <a:close/>
                </a:path>
                <a:path w="3798570" h="3238500">
                  <a:moveTo>
                    <a:pt x="2491254" y="939799"/>
                  </a:moveTo>
                  <a:lnTo>
                    <a:pt x="2275582" y="939799"/>
                  </a:lnTo>
                  <a:lnTo>
                    <a:pt x="2267697" y="952499"/>
                  </a:lnTo>
                  <a:lnTo>
                    <a:pt x="2491254" y="952499"/>
                  </a:lnTo>
                  <a:lnTo>
                    <a:pt x="2491254" y="939799"/>
                  </a:lnTo>
                  <a:close/>
                </a:path>
                <a:path w="3798570" h="3238500">
                  <a:moveTo>
                    <a:pt x="2668895" y="939799"/>
                  </a:moveTo>
                  <a:lnTo>
                    <a:pt x="2514328" y="939799"/>
                  </a:lnTo>
                  <a:lnTo>
                    <a:pt x="2514444" y="952499"/>
                  </a:lnTo>
                  <a:lnTo>
                    <a:pt x="2672374" y="952499"/>
                  </a:lnTo>
                  <a:lnTo>
                    <a:pt x="2668895" y="939799"/>
                  </a:lnTo>
                  <a:close/>
                </a:path>
                <a:path w="3798570" h="3238500">
                  <a:moveTo>
                    <a:pt x="2687332" y="939799"/>
                  </a:moveTo>
                  <a:lnTo>
                    <a:pt x="2677940" y="952499"/>
                  </a:lnTo>
                  <a:lnTo>
                    <a:pt x="2678984" y="952499"/>
                  </a:lnTo>
                  <a:lnTo>
                    <a:pt x="2687332" y="939799"/>
                  </a:lnTo>
                  <a:close/>
                </a:path>
                <a:path w="3798570" h="3238500">
                  <a:moveTo>
                    <a:pt x="2785428" y="939799"/>
                  </a:moveTo>
                  <a:lnTo>
                    <a:pt x="2701942" y="939799"/>
                  </a:lnTo>
                  <a:lnTo>
                    <a:pt x="2704492" y="952499"/>
                  </a:lnTo>
                  <a:lnTo>
                    <a:pt x="2787283" y="952499"/>
                  </a:lnTo>
                  <a:lnTo>
                    <a:pt x="2785428" y="939799"/>
                  </a:lnTo>
                  <a:close/>
                </a:path>
                <a:path w="3798570" h="3238500">
                  <a:moveTo>
                    <a:pt x="3422819" y="939799"/>
                  </a:moveTo>
                  <a:lnTo>
                    <a:pt x="2811171" y="939799"/>
                  </a:lnTo>
                  <a:lnTo>
                    <a:pt x="2812214" y="952499"/>
                  </a:lnTo>
                  <a:lnTo>
                    <a:pt x="3426530" y="952499"/>
                  </a:lnTo>
                  <a:lnTo>
                    <a:pt x="3422819" y="939799"/>
                  </a:lnTo>
                  <a:close/>
                </a:path>
                <a:path w="3798570" h="3238500">
                  <a:moveTo>
                    <a:pt x="1875426" y="927099"/>
                  </a:moveTo>
                  <a:lnTo>
                    <a:pt x="151545" y="927099"/>
                  </a:lnTo>
                  <a:lnTo>
                    <a:pt x="150154" y="939799"/>
                  </a:lnTo>
                  <a:lnTo>
                    <a:pt x="1875542" y="939799"/>
                  </a:lnTo>
                  <a:lnTo>
                    <a:pt x="1875426" y="927099"/>
                  </a:lnTo>
                  <a:close/>
                </a:path>
                <a:path w="3798570" h="3238500">
                  <a:moveTo>
                    <a:pt x="2246014" y="927099"/>
                  </a:moveTo>
                  <a:lnTo>
                    <a:pt x="1899081" y="927099"/>
                  </a:lnTo>
                  <a:lnTo>
                    <a:pt x="1888180" y="939799"/>
                  </a:lnTo>
                  <a:lnTo>
                    <a:pt x="2242071" y="939799"/>
                  </a:lnTo>
                  <a:lnTo>
                    <a:pt x="2246014" y="927099"/>
                  </a:lnTo>
                  <a:close/>
                </a:path>
                <a:path w="3798570" h="3238500">
                  <a:moveTo>
                    <a:pt x="2489167" y="927099"/>
                  </a:moveTo>
                  <a:lnTo>
                    <a:pt x="2290888" y="927099"/>
                  </a:lnTo>
                  <a:lnTo>
                    <a:pt x="2287293" y="939799"/>
                  </a:lnTo>
                  <a:lnTo>
                    <a:pt x="2489746" y="939799"/>
                  </a:lnTo>
                  <a:lnTo>
                    <a:pt x="2489167" y="927099"/>
                  </a:lnTo>
                  <a:close/>
                </a:path>
                <a:path w="3798570" h="3238500">
                  <a:moveTo>
                    <a:pt x="2659039" y="927099"/>
                  </a:moveTo>
                  <a:lnTo>
                    <a:pt x="2512590" y="927099"/>
                  </a:lnTo>
                  <a:lnTo>
                    <a:pt x="2512936" y="939799"/>
                  </a:lnTo>
                  <a:lnTo>
                    <a:pt x="2659967" y="939799"/>
                  </a:lnTo>
                  <a:lnTo>
                    <a:pt x="2659039" y="927099"/>
                  </a:lnTo>
                  <a:close/>
                </a:path>
                <a:path w="3798570" h="3238500">
                  <a:moveTo>
                    <a:pt x="2686055" y="927099"/>
                  </a:moveTo>
                  <a:lnTo>
                    <a:pt x="2685013" y="927099"/>
                  </a:lnTo>
                  <a:lnTo>
                    <a:pt x="2676664" y="939799"/>
                  </a:lnTo>
                  <a:lnTo>
                    <a:pt x="2686055" y="927099"/>
                  </a:lnTo>
                  <a:close/>
                </a:path>
                <a:path w="3798570" h="3238500">
                  <a:moveTo>
                    <a:pt x="2782066" y="927099"/>
                  </a:moveTo>
                  <a:lnTo>
                    <a:pt x="2691622" y="927099"/>
                  </a:lnTo>
                  <a:lnTo>
                    <a:pt x="2698231" y="939799"/>
                  </a:lnTo>
                  <a:lnTo>
                    <a:pt x="2782762" y="939799"/>
                  </a:lnTo>
                  <a:lnTo>
                    <a:pt x="2782066" y="927099"/>
                  </a:lnTo>
                  <a:close/>
                </a:path>
                <a:path w="3798570" h="3238500">
                  <a:moveTo>
                    <a:pt x="3419456" y="927099"/>
                  </a:moveTo>
                  <a:lnTo>
                    <a:pt x="2806880" y="927099"/>
                  </a:lnTo>
                  <a:lnTo>
                    <a:pt x="2807576" y="939799"/>
                  </a:lnTo>
                  <a:lnTo>
                    <a:pt x="3421312" y="939799"/>
                  </a:lnTo>
                  <a:lnTo>
                    <a:pt x="3419456" y="927099"/>
                  </a:lnTo>
                  <a:close/>
                </a:path>
                <a:path w="3798570" h="3238500">
                  <a:moveTo>
                    <a:pt x="1872411" y="914399"/>
                  </a:moveTo>
                  <a:lnTo>
                    <a:pt x="156415" y="914399"/>
                  </a:lnTo>
                  <a:lnTo>
                    <a:pt x="155024" y="927099"/>
                  </a:lnTo>
                  <a:lnTo>
                    <a:pt x="1874035" y="927099"/>
                  </a:lnTo>
                  <a:lnTo>
                    <a:pt x="1872411" y="914399"/>
                  </a:lnTo>
                  <a:close/>
                </a:path>
                <a:path w="3798570" h="3238500">
                  <a:moveTo>
                    <a:pt x="2264335" y="914399"/>
                  </a:moveTo>
                  <a:lnTo>
                    <a:pt x="1897110" y="914399"/>
                  </a:lnTo>
                  <a:lnTo>
                    <a:pt x="1898617" y="927099"/>
                  </a:lnTo>
                  <a:lnTo>
                    <a:pt x="2262247" y="927099"/>
                  </a:lnTo>
                  <a:lnTo>
                    <a:pt x="2264335" y="914399"/>
                  </a:lnTo>
                  <a:close/>
                </a:path>
                <a:path w="3798570" h="3238500">
                  <a:moveTo>
                    <a:pt x="2486037" y="901699"/>
                  </a:moveTo>
                  <a:lnTo>
                    <a:pt x="2336922" y="901699"/>
                  </a:lnTo>
                  <a:lnTo>
                    <a:pt x="2332284" y="914399"/>
                  </a:lnTo>
                  <a:lnTo>
                    <a:pt x="2311528" y="914399"/>
                  </a:lnTo>
                  <a:lnTo>
                    <a:pt x="2310600" y="927099"/>
                  </a:lnTo>
                  <a:lnTo>
                    <a:pt x="2486848" y="927099"/>
                  </a:lnTo>
                  <a:lnTo>
                    <a:pt x="2486268" y="914399"/>
                  </a:lnTo>
                  <a:lnTo>
                    <a:pt x="2486037" y="901699"/>
                  </a:lnTo>
                  <a:close/>
                </a:path>
                <a:path w="3798570" h="3238500">
                  <a:moveTo>
                    <a:pt x="2635152" y="901699"/>
                  </a:moveTo>
                  <a:lnTo>
                    <a:pt x="2509575" y="901699"/>
                  </a:lnTo>
                  <a:lnTo>
                    <a:pt x="2509342" y="914399"/>
                  </a:lnTo>
                  <a:lnTo>
                    <a:pt x="2509923" y="927099"/>
                  </a:lnTo>
                  <a:lnTo>
                    <a:pt x="2649414" y="927099"/>
                  </a:lnTo>
                  <a:lnTo>
                    <a:pt x="2648255" y="914399"/>
                  </a:lnTo>
                  <a:lnTo>
                    <a:pt x="2636079" y="914399"/>
                  </a:lnTo>
                  <a:lnTo>
                    <a:pt x="2635152" y="901699"/>
                  </a:lnTo>
                  <a:close/>
                </a:path>
                <a:path w="3798570" h="3238500">
                  <a:moveTo>
                    <a:pt x="2780558" y="914399"/>
                  </a:moveTo>
                  <a:lnTo>
                    <a:pt x="2675388" y="914399"/>
                  </a:lnTo>
                  <a:lnTo>
                    <a:pt x="2680606" y="927099"/>
                  </a:lnTo>
                  <a:lnTo>
                    <a:pt x="2780558" y="927099"/>
                  </a:lnTo>
                  <a:lnTo>
                    <a:pt x="2780558" y="914399"/>
                  </a:lnTo>
                  <a:close/>
                </a:path>
                <a:path w="3798570" h="3238500">
                  <a:moveTo>
                    <a:pt x="3411920" y="914399"/>
                  </a:moveTo>
                  <a:lnTo>
                    <a:pt x="2804097" y="914399"/>
                  </a:lnTo>
                  <a:lnTo>
                    <a:pt x="2804097" y="927099"/>
                  </a:lnTo>
                  <a:lnTo>
                    <a:pt x="3415862" y="927099"/>
                  </a:lnTo>
                  <a:lnTo>
                    <a:pt x="3411920" y="914399"/>
                  </a:lnTo>
                  <a:close/>
                </a:path>
                <a:path w="3798570" h="3238500">
                  <a:moveTo>
                    <a:pt x="1866265" y="901699"/>
                  </a:moveTo>
                  <a:lnTo>
                    <a:pt x="159198" y="901699"/>
                  </a:lnTo>
                  <a:lnTo>
                    <a:pt x="157807" y="914399"/>
                  </a:lnTo>
                  <a:lnTo>
                    <a:pt x="1867773" y="914399"/>
                  </a:lnTo>
                  <a:lnTo>
                    <a:pt x="1866265" y="901699"/>
                  </a:lnTo>
                  <a:close/>
                </a:path>
                <a:path w="3798570" h="3238500">
                  <a:moveTo>
                    <a:pt x="2292279" y="901699"/>
                  </a:moveTo>
                  <a:lnTo>
                    <a:pt x="1892007" y="901699"/>
                  </a:lnTo>
                  <a:lnTo>
                    <a:pt x="1894674" y="914399"/>
                  </a:lnTo>
                  <a:lnTo>
                    <a:pt x="2291235" y="914399"/>
                  </a:lnTo>
                  <a:lnTo>
                    <a:pt x="2292279" y="901699"/>
                  </a:lnTo>
                  <a:close/>
                </a:path>
                <a:path w="3798570" h="3238500">
                  <a:moveTo>
                    <a:pt x="2777195" y="901699"/>
                  </a:moveTo>
                  <a:lnTo>
                    <a:pt x="2667851" y="901699"/>
                  </a:lnTo>
                  <a:lnTo>
                    <a:pt x="2669126" y="914399"/>
                  </a:lnTo>
                  <a:lnTo>
                    <a:pt x="2777891" y="914399"/>
                  </a:lnTo>
                  <a:lnTo>
                    <a:pt x="2777195" y="901699"/>
                  </a:lnTo>
                  <a:close/>
                </a:path>
                <a:path w="3798570" h="3238500">
                  <a:moveTo>
                    <a:pt x="3402992" y="901699"/>
                  </a:moveTo>
                  <a:lnTo>
                    <a:pt x="2802010" y="901699"/>
                  </a:lnTo>
                  <a:lnTo>
                    <a:pt x="2802589" y="914399"/>
                  </a:lnTo>
                  <a:lnTo>
                    <a:pt x="3404499" y="914399"/>
                  </a:lnTo>
                  <a:lnTo>
                    <a:pt x="3402992" y="901699"/>
                  </a:lnTo>
                  <a:close/>
                </a:path>
                <a:path w="3798570" h="3238500">
                  <a:moveTo>
                    <a:pt x="1864642" y="888999"/>
                  </a:moveTo>
                  <a:lnTo>
                    <a:pt x="167662" y="888999"/>
                  </a:lnTo>
                  <a:lnTo>
                    <a:pt x="164880" y="901699"/>
                  </a:lnTo>
                  <a:lnTo>
                    <a:pt x="1864758" y="901699"/>
                  </a:lnTo>
                  <a:lnTo>
                    <a:pt x="1864642" y="888999"/>
                  </a:lnTo>
                  <a:close/>
                </a:path>
                <a:path w="3798570" h="3238500">
                  <a:moveTo>
                    <a:pt x="2310831" y="888999"/>
                  </a:moveTo>
                  <a:lnTo>
                    <a:pt x="1888297" y="888999"/>
                  </a:lnTo>
                  <a:lnTo>
                    <a:pt x="1888180" y="901699"/>
                  </a:lnTo>
                  <a:lnTo>
                    <a:pt x="2309208" y="901699"/>
                  </a:lnTo>
                  <a:lnTo>
                    <a:pt x="2310831" y="888999"/>
                  </a:lnTo>
                  <a:close/>
                </a:path>
                <a:path w="3798570" h="3238500">
                  <a:moveTo>
                    <a:pt x="2322543" y="888999"/>
                  </a:moveTo>
                  <a:lnTo>
                    <a:pt x="2321384" y="888999"/>
                  </a:lnTo>
                  <a:lnTo>
                    <a:pt x="2327181" y="901699"/>
                  </a:lnTo>
                  <a:lnTo>
                    <a:pt x="2322543" y="888999"/>
                  </a:lnTo>
                  <a:close/>
                </a:path>
                <a:path w="3798570" h="3238500">
                  <a:moveTo>
                    <a:pt x="2335646" y="888999"/>
                  </a:moveTo>
                  <a:lnTo>
                    <a:pt x="2340284" y="901699"/>
                  </a:lnTo>
                  <a:lnTo>
                    <a:pt x="2341443" y="901699"/>
                  </a:lnTo>
                  <a:lnTo>
                    <a:pt x="2335646" y="888999"/>
                  </a:lnTo>
                  <a:close/>
                </a:path>
                <a:path w="3798570" h="3238500">
                  <a:moveTo>
                    <a:pt x="2487427" y="888999"/>
                  </a:moveTo>
                  <a:lnTo>
                    <a:pt x="2359997" y="888999"/>
                  </a:lnTo>
                  <a:lnTo>
                    <a:pt x="2357909" y="901699"/>
                  </a:lnTo>
                  <a:lnTo>
                    <a:pt x="2487775" y="901699"/>
                  </a:lnTo>
                  <a:lnTo>
                    <a:pt x="2487427" y="888999"/>
                  </a:lnTo>
                  <a:close/>
                </a:path>
                <a:path w="3798570" h="3238500">
                  <a:moveTo>
                    <a:pt x="2618804" y="888999"/>
                  </a:moveTo>
                  <a:lnTo>
                    <a:pt x="2510502" y="888999"/>
                  </a:lnTo>
                  <a:lnTo>
                    <a:pt x="2510850" y="901699"/>
                  </a:lnTo>
                  <a:lnTo>
                    <a:pt x="2621586" y="901699"/>
                  </a:lnTo>
                  <a:lnTo>
                    <a:pt x="2618804" y="888999"/>
                  </a:lnTo>
                  <a:close/>
                </a:path>
                <a:path w="3798570" h="3238500">
                  <a:moveTo>
                    <a:pt x="2774761" y="888999"/>
                  </a:moveTo>
                  <a:lnTo>
                    <a:pt x="2655212" y="888999"/>
                  </a:lnTo>
                  <a:lnTo>
                    <a:pt x="2657415" y="901699"/>
                  </a:lnTo>
                  <a:lnTo>
                    <a:pt x="2775340" y="901699"/>
                  </a:lnTo>
                  <a:lnTo>
                    <a:pt x="2774761" y="888999"/>
                  </a:lnTo>
                  <a:close/>
                </a:path>
                <a:path w="3798570" h="3238500">
                  <a:moveTo>
                    <a:pt x="3398006" y="888999"/>
                  </a:moveTo>
                  <a:lnTo>
                    <a:pt x="2798995" y="888999"/>
                  </a:lnTo>
                  <a:lnTo>
                    <a:pt x="2799691" y="901699"/>
                  </a:lnTo>
                  <a:lnTo>
                    <a:pt x="3398817" y="901699"/>
                  </a:lnTo>
                  <a:lnTo>
                    <a:pt x="3398006" y="888999"/>
                  </a:lnTo>
                  <a:close/>
                </a:path>
                <a:path w="3798570" h="3238500">
                  <a:moveTo>
                    <a:pt x="1857337" y="876299"/>
                  </a:moveTo>
                  <a:lnTo>
                    <a:pt x="172069" y="876299"/>
                  </a:lnTo>
                  <a:lnTo>
                    <a:pt x="170677" y="888999"/>
                  </a:lnTo>
                  <a:lnTo>
                    <a:pt x="1859772" y="888999"/>
                  </a:lnTo>
                  <a:lnTo>
                    <a:pt x="1857337" y="876299"/>
                  </a:lnTo>
                  <a:close/>
                </a:path>
                <a:path w="3798570" h="3238500">
                  <a:moveTo>
                    <a:pt x="2330544" y="876299"/>
                  </a:moveTo>
                  <a:lnTo>
                    <a:pt x="1885050" y="876299"/>
                  </a:lnTo>
                  <a:lnTo>
                    <a:pt x="1886673" y="888999"/>
                  </a:lnTo>
                  <a:lnTo>
                    <a:pt x="2325906" y="888999"/>
                  </a:lnTo>
                  <a:lnTo>
                    <a:pt x="2330544" y="876299"/>
                  </a:lnTo>
                  <a:close/>
                </a:path>
                <a:path w="3798570" h="3238500">
                  <a:moveTo>
                    <a:pt x="2356865" y="876299"/>
                  </a:moveTo>
                  <a:lnTo>
                    <a:pt x="2361620" y="888999"/>
                  </a:lnTo>
                  <a:lnTo>
                    <a:pt x="2362664" y="888999"/>
                  </a:lnTo>
                  <a:lnTo>
                    <a:pt x="2356865" y="876299"/>
                  </a:lnTo>
                  <a:close/>
                </a:path>
                <a:path w="3798570" h="3238500">
                  <a:moveTo>
                    <a:pt x="2606165" y="876299"/>
                  </a:moveTo>
                  <a:lnTo>
                    <a:pt x="2378664" y="876299"/>
                  </a:lnTo>
                  <a:lnTo>
                    <a:pt x="2375765" y="888999"/>
                  </a:lnTo>
                  <a:lnTo>
                    <a:pt x="2610803" y="888999"/>
                  </a:lnTo>
                  <a:lnTo>
                    <a:pt x="2606165" y="876299"/>
                  </a:lnTo>
                  <a:close/>
                </a:path>
                <a:path w="3798570" h="3238500">
                  <a:moveTo>
                    <a:pt x="2774297" y="876299"/>
                  </a:moveTo>
                  <a:lnTo>
                    <a:pt x="2637819" y="876299"/>
                  </a:lnTo>
                  <a:lnTo>
                    <a:pt x="2641065" y="888999"/>
                  </a:lnTo>
                  <a:lnTo>
                    <a:pt x="2774297" y="888999"/>
                  </a:lnTo>
                  <a:lnTo>
                    <a:pt x="2774297" y="876299"/>
                  </a:lnTo>
                  <a:close/>
                </a:path>
                <a:path w="3798570" h="3238500">
                  <a:moveTo>
                    <a:pt x="3390005" y="876299"/>
                  </a:moveTo>
                  <a:lnTo>
                    <a:pt x="2797836" y="876299"/>
                  </a:lnTo>
                  <a:lnTo>
                    <a:pt x="2797604" y="888999"/>
                  </a:lnTo>
                  <a:lnTo>
                    <a:pt x="3392208" y="888999"/>
                  </a:lnTo>
                  <a:lnTo>
                    <a:pt x="3390005" y="876299"/>
                  </a:lnTo>
                  <a:close/>
                </a:path>
                <a:path w="3798570" h="3238500">
                  <a:moveTo>
                    <a:pt x="1852467" y="863599"/>
                  </a:moveTo>
                  <a:lnTo>
                    <a:pt x="176475" y="863599"/>
                  </a:lnTo>
                  <a:lnTo>
                    <a:pt x="175663" y="876299"/>
                  </a:lnTo>
                  <a:lnTo>
                    <a:pt x="1854901" y="876299"/>
                  </a:lnTo>
                  <a:lnTo>
                    <a:pt x="1852467" y="863599"/>
                  </a:lnTo>
                  <a:close/>
                </a:path>
                <a:path w="3798570" h="3238500">
                  <a:moveTo>
                    <a:pt x="2355011" y="863599"/>
                  </a:moveTo>
                  <a:lnTo>
                    <a:pt x="1877629" y="863599"/>
                  </a:lnTo>
                  <a:lnTo>
                    <a:pt x="1878325" y="876299"/>
                  </a:lnTo>
                  <a:lnTo>
                    <a:pt x="2351648" y="876299"/>
                  </a:lnTo>
                  <a:lnTo>
                    <a:pt x="2355011" y="863599"/>
                  </a:lnTo>
                  <a:close/>
                </a:path>
                <a:path w="3798570" h="3238500">
                  <a:moveTo>
                    <a:pt x="2599091" y="863599"/>
                  </a:moveTo>
                  <a:lnTo>
                    <a:pt x="2402203" y="863599"/>
                  </a:lnTo>
                  <a:lnTo>
                    <a:pt x="2398724" y="876299"/>
                  </a:lnTo>
                  <a:lnTo>
                    <a:pt x="2600831" y="876299"/>
                  </a:lnTo>
                  <a:lnTo>
                    <a:pt x="2599091" y="863599"/>
                  </a:lnTo>
                  <a:close/>
                </a:path>
                <a:path w="3798570" h="3238500">
                  <a:moveTo>
                    <a:pt x="2773137" y="850899"/>
                  </a:moveTo>
                  <a:lnTo>
                    <a:pt x="2619498" y="850899"/>
                  </a:lnTo>
                  <a:lnTo>
                    <a:pt x="2621121" y="863599"/>
                  </a:lnTo>
                  <a:lnTo>
                    <a:pt x="2626919" y="863599"/>
                  </a:lnTo>
                  <a:lnTo>
                    <a:pt x="2629355" y="876299"/>
                  </a:lnTo>
                  <a:lnTo>
                    <a:pt x="2774413" y="876299"/>
                  </a:lnTo>
                  <a:lnTo>
                    <a:pt x="2775340" y="863599"/>
                  </a:lnTo>
                  <a:lnTo>
                    <a:pt x="2773137" y="850899"/>
                  </a:lnTo>
                  <a:close/>
                </a:path>
                <a:path w="3798570" h="3238500">
                  <a:moveTo>
                    <a:pt x="3371220" y="850899"/>
                  </a:moveTo>
                  <a:lnTo>
                    <a:pt x="2796212" y="850899"/>
                  </a:lnTo>
                  <a:lnTo>
                    <a:pt x="2799575" y="876299"/>
                  </a:lnTo>
                  <a:lnTo>
                    <a:pt x="3377018" y="876299"/>
                  </a:lnTo>
                  <a:lnTo>
                    <a:pt x="3372264" y="863599"/>
                  </a:lnTo>
                  <a:lnTo>
                    <a:pt x="3369945" y="863599"/>
                  </a:lnTo>
                  <a:lnTo>
                    <a:pt x="3371220" y="850899"/>
                  </a:lnTo>
                  <a:close/>
                </a:path>
                <a:path w="3798570" h="3238500">
                  <a:moveTo>
                    <a:pt x="1848988" y="850899"/>
                  </a:moveTo>
                  <a:lnTo>
                    <a:pt x="182620" y="850899"/>
                  </a:lnTo>
                  <a:lnTo>
                    <a:pt x="179490" y="863599"/>
                  </a:lnTo>
                  <a:lnTo>
                    <a:pt x="1851423" y="863599"/>
                  </a:lnTo>
                  <a:lnTo>
                    <a:pt x="1848988" y="850899"/>
                  </a:lnTo>
                  <a:close/>
                </a:path>
                <a:path w="3798570" h="3238500">
                  <a:moveTo>
                    <a:pt x="2375997" y="850899"/>
                  </a:moveTo>
                  <a:lnTo>
                    <a:pt x="1874034" y="850899"/>
                  </a:lnTo>
                  <a:lnTo>
                    <a:pt x="1874730" y="863599"/>
                  </a:lnTo>
                  <a:lnTo>
                    <a:pt x="2373446" y="863599"/>
                  </a:lnTo>
                  <a:lnTo>
                    <a:pt x="2375997" y="850899"/>
                  </a:lnTo>
                  <a:close/>
                </a:path>
                <a:path w="3798570" h="3238500">
                  <a:moveTo>
                    <a:pt x="2585873" y="850899"/>
                  </a:moveTo>
                  <a:lnTo>
                    <a:pt x="2431886" y="850899"/>
                  </a:lnTo>
                  <a:lnTo>
                    <a:pt x="2426321" y="863599"/>
                  </a:lnTo>
                  <a:lnTo>
                    <a:pt x="2590511" y="863599"/>
                  </a:lnTo>
                  <a:lnTo>
                    <a:pt x="2585873" y="850899"/>
                  </a:lnTo>
                  <a:close/>
                </a:path>
                <a:path w="3798570" h="3238500">
                  <a:moveTo>
                    <a:pt x="1847481" y="838199"/>
                  </a:moveTo>
                  <a:lnTo>
                    <a:pt x="189345" y="838199"/>
                  </a:lnTo>
                  <a:lnTo>
                    <a:pt x="186099" y="850899"/>
                  </a:lnTo>
                  <a:lnTo>
                    <a:pt x="1848061" y="850899"/>
                  </a:lnTo>
                  <a:lnTo>
                    <a:pt x="1847481" y="838199"/>
                  </a:lnTo>
                  <a:close/>
                </a:path>
                <a:path w="3798570" h="3238500">
                  <a:moveTo>
                    <a:pt x="2401970" y="838199"/>
                  </a:moveTo>
                  <a:lnTo>
                    <a:pt x="1871484" y="838199"/>
                  </a:lnTo>
                  <a:lnTo>
                    <a:pt x="1873222" y="850899"/>
                  </a:lnTo>
                  <a:lnTo>
                    <a:pt x="2398261" y="850899"/>
                  </a:lnTo>
                  <a:lnTo>
                    <a:pt x="2401970" y="838199"/>
                  </a:lnTo>
                  <a:close/>
                </a:path>
                <a:path w="3798570" h="3238500">
                  <a:moveTo>
                    <a:pt x="2568247" y="838199"/>
                  </a:moveTo>
                  <a:lnTo>
                    <a:pt x="2431307" y="838199"/>
                  </a:lnTo>
                  <a:lnTo>
                    <a:pt x="2433742" y="850899"/>
                  </a:lnTo>
                  <a:lnTo>
                    <a:pt x="2573233" y="850899"/>
                  </a:lnTo>
                  <a:lnTo>
                    <a:pt x="2568247" y="838199"/>
                  </a:lnTo>
                  <a:close/>
                </a:path>
                <a:path w="3798570" h="3238500">
                  <a:moveTo>
                    <a:pt x="2781370" y="838199"/>
                  </a:moveTo>
                  <a:lnTo>
                    <a:pt x="2607788" y="838199"/>
                  </a:lnTo>
                  <a:lnTo>
                    <a:pt x="2609874" y="850899"/>
                  </a:lnTo>
                  <a:lnTo>
                    <a:pt x="2770006" y="850899"/>
                  </a:lnTo>
                  <a:lnTo>
                    <a:pt x="2781370" y="838199"/>
                  </a:lnTo>
                  <a:close/>
                </a:path>
                <a:path w="3798570" h="3238500">
                  <a:moveTo>
                    <a:pt x="3357306" y="838199"/>
                  </a:moveTo>
                  <a:lnTo>
                    <a:pt x="2793778" y="838199"/>
                  </a:lnTo>
                  <a:lnTo>
                    <a:pt x="2794126" y="850899"/>
                  </a:lnTo>
                  <a:lnTo>
                    <a:pt x="3359741" y="850899"/>
                  </a:lnTo>
                  <a:lnTo>
                    <a:pt x="3357306" y="838199"/>
                  </a:lnTo>
                  <a:close/>
                </a:path>
                <a:path w="3798570" h="3238500">
                  <a:moveTo>
                    <a:pt x="1836349" y="825499"/>
                  </a:moveTo>
                  <a:lnTo>
                    <a:pt x="191549" y="825499"/>
                  </a:lnTo>
                  <a:lnTo>
                    <a:pt x="189925" y="838199"/>
                  </a:lnTo>
                  <a:lnTo>
                    <a:pt x="1839828" y="838199"/>
                  </a:lnTo>
                  <a:lnTo>
                    <a:pt x="1836349" y="825499"/>
                  </a:lnTo>
                  <a:close/>
                </a:path>
                <a:path w="3798570" h="3238500">
                  <a:moveTo>
                    <a:pt x="2568480" y="825499"/>
                  </a:moveTo>
                  <a:lnTo>
                    <a:pt x="1865221" y="825499"/>
                  </a:lnTo>
                  <a:lnTo>
                    <a:pt x="1868236" y="838199"/>
                  </a:lnTo>
                  <a:lnTo>
                    <a:pt x="2563842" y="838199"/>
                  </a:lnTo>
                  <a:lnTo>
                    <a:pt x="2568480" y="825499"/>
                  </a:lnTo>
                  <a:close/>
                </a:path>
                <a:path w="3798570" h="3238500">
                  <a:moveTo>
                    <a:pt x="2763977" y="825499"/>
                  </a:moveTo>
                  <a:lnTo>
                    <a:pt x="2592018" y="825499"/>
                  </a:lnTo>
                  <a:lnTo>
                    <a:pt x="2597120" y="838199"/>
                  </a:lnTo>
                  <a:lnTo>
                    <a:pt x="2764673" y="838199"/>
                  </a:lnTo>
                  <a:lnTo>
                    <a:pt x="2763977" y="825499"/>
                  </a:lnTo>
                  <a:close/>
                </a:path>
                <a:path w="3798570" h="3238500">
                  <a:moveTo>
                    <a:pt x="2788675" y="825499"/>
                  </a:moveTo>
                  <a:lnTo>
                    <a:pt x="2788096" y="825499"/>
                  </a:lnTo>
                  <a:lnTo>
                    <a:pt x="2776732" y="838199"/>
                  </a:lnTo>
                  <a:lnTo>
                    <a:pt x="2788675" y="825499"/>
                  </a:lnTo>
                  <a:close/>
                </a:path>
                <a:path w="3798570" h="3238500">
                  <a:moveTo>
                    <a:pt x="3351392" y="825499"/>
                  </a:moveTo>
                  <a:lnTo>
                    <a:pt x="2788675" y="825499"/>
                  </a:lnTo>
                  <a:lnTo>
                    <a:pt x="2790299" y="838199"/>
                  </a:lnTo>
                  <a:lnTo>
                    <a:pt x="3353828" y="838199"/>
                  </a:lnTo>
                  <a:lnTo>
                    <a:pt x="3351392" y="825499"/>
                  </a:lnTo>
                  <a:close/>
                </a:path>
                <a:path w="3798570" h="3238500">
                  <a:moveTo>
                    <a:pt x="1835653" y="812799"/>
                  </a:moveTo>
                  <a:lnTo>
                    <a:pt x="201173" y="812799"/>
                  </a:lnTo>
                  <a:lnTo>
                    <a:pt x="197926" y="825499"/>
                  </a:lnTo>
                  <a:lnTo>
                    <a:pt x="1835769" y="825499"/>
                  </a:lnTo>
                  <a:lnTo>
                    <a:pt x="1835653" y="812799"/>
                  </a:lnTo>
                  <a:close/>
                </a:path>
                <a:path w="3798570" h="3238500">
                  <a:moveTo>
                    <a:pt x="2760730" y="812799"/>
                  </a:moveTo>
                  <a:lnTo>
                    <a:pt x="1859193" y="812799"/>
                  </a:lnTo>
                  <a:lnTo>
                    <a:pt x="1859772" y="825499"/>
                  </a:lnTo>
                  <a:lnTo>
                    <a:pt x="2761543" y="825499"/>
                  </a:lnTo>
                  <a:lnTo>
                    <a:pt x="2760730" y="812799"/>
                  </a:lnTo>
                  <a:close/>
                </a:path>
                <a:path w="3798570" h="3238500">
                  <a:moveTo>
                    <a:pt x="3331797" y="800099"/>
                  </a:moveTo>
                  <a:lnTo>
                    <a:pt x="2783458" y="800099"/>
                  </a:lnTo>
                  <a:lnTo>
                    <a:pt x="2784269" y="812799"/>
                  </a:lnTo>
                  <a:lnTo>
                    <a:pt x="2784965" y="825499"/>
                  </a:lnTo>
                  <a:lnTo>
                    <a:pt x="3338985" y="825499"/>
                  </a:lnTo>
                  <a:lnTo>
                    <a:pt x="3333883" y="812799"/>
                  </a:lnTo>
                  <a:lnTo>
                    <a:pt x="3334347" y="812799"/>
                  </a:lnTo>
                  <a:lnTo>
                    <a:pt x="3331797" y="800099"/>
                  </a:lnTo>
                  <a:close/>
                </a:path>
                <a:path w="3798570" h="3238500">
                  <a:moveTo>
                    <a:pt x="1833566" y="800099"/>
                  </a:moveTo>
                  <a:lnTo>
                    <a:pt x="202448" y="800099"/>
                  </a:lnTo>
                  <a:lnTo>
                    <a:pt x="200709" y="812799"/>
                  </a:lnTo>
                  <a:lnTo>
                    <a:pt x="1833334" y="812799"/>
                  </a:lnTo>
                  <a:lnTo>
                    <a:pt x="1833566" y="800099"/>
                  </a:lnTo>
                  <a:close/>
                </a:path>
                <a:path w="3798570" h="3238500">
                  <a:moveTo>
                    <a:pt x="2517573" y="800099"/>
                  </a:moveTo>
                  <a:lnTo>
                    <a:pt x="1857105" y="800099"/>
                  </a:lnTo>
                  <a:lnTo>
                    <a:pt x="1856872" y="812799"/>
                  </a:lnTo>
                  <a:lnTo>
                    <a:pt x="2514791" y="812799"/>
                  </a:lnTo>
                  <a:lnTo>
                    <a:pt x="2517573" y="800099"/>
                  </a:lnTo>
                  <a:close/>
                </a:path>
                <a:path w="3798570" h="3238500">
                  <a:moveTo>
                    <a:pt x="2755861" y="787399"/>
                  </a:moveTo>
                  <a:lnTo>
                    <a:pt x="2522327" y="787399"/>
                  </a:lnTo>
                  <a:lnTo>
                    <a:pt x="2520473" y="800099"/>
                  </a:lnTo>
                  <a:lnTo>
                    <a:pt x="2526270" y="812799"/>
                  </a:lnTo>
                  <a:lnTo>
                    <a:pt x="2759687" y="812799"/>
                  </a:lnTo>
                  <a:lnTo>
                    <a:pt x="2758180" y="800099"/>
                  </a:lnTo>
                  <a:lnTo>
                    <a:pt x="2757136" y="800099"/>
                  </a:lnTo>
                  <a:lnTo>
                    <a:pt x="2755861" y="787399"/>
                  </a:lnTo>
                  <a:close/>
                </a:path>
                <a:path w="3798570" h="3238500">
                  <a:moveTo>
                    <a:pt x="1827304" y="787399"/>
                  </a:moveTo>
                  <a:lnTo>
                    <a:pt x="213000" y="787399"/>
                  </a:lnTo>
                  <a:lnTo>
                    <a:pt x="211609" y="800099"/>
                  </a:lnTo>
                  <a:lnTo>
                    <a:pt x="1829275" y="800099"/>
                  </a:lnTo>
                  <a:lnTo>
                    <a:pt x="1827304" y="787399"/>
                  </a:lnTo>
                  <a:close/>
                </a:path>
                <a:path w="3798570" h="3238500">
                  <a:moveTo>
                    <a:pt x="2510037" y="787399"/>
                  </a:moveTo>
                  <a:lnTo>
                    <a:pt x="1854438" y="787399"/>
                  </a:lnTo>
                  <a:lnTo>
                    <a:pt x="1855482" y="800099"/>
                  </a:lnTo>
                  <a:lnTo>
                    <a:pt x="2509457" y="800099"/>
                  </a:lnTo>
                  <a:lnTo>
                    <a:pt x="2510037" y="787399"/>
                  </a:lnTo>
                  <a:close/>
                </a:path>
                <a:path w="3798570" h="3238500">
                  <a:moveTo>
                    <a:pt x="3319621" y="787399"/>
                  </a:moveTo>
                  <a:lnTo>
                    <a:pt x="2779864" y="787399"/>
                  </a:lnTo>
                  <a:lnTo>
                    <a:pt x="2780558" y="800099"/>
                  </a:lnTo>
                  <a:lnTo>
                    <a:pt x="3320896" y="800099"/>
                  </a:lnTo>
                  <a:lnTo>
                    <a:pt x="3319621" y="787399"/>
                  </a:lnTo>
                  <a:close/>
                </a:path>
                <a:path w="3798570" h="3238500">
                  <a:moveTo>
                    <a:pt x="1819651" y="774699"/>
                  </a:moveTo>
                  <a:lnTo>
                    <a:pt x="215667" y="774699"/>
                  </a:lnTo>
                  <a:lnTo>
                    <a:pt x="216479" y="787399"/>
                  </a:lnTo>
                  <a:lnTo>
                    <a:pt x="1821391" y="787399"/>
                  </a:lnTo>
                  <a:lnTo>
                    <a:pt x="1819651" y="774699"/>
                  </a:lnTo>
                  <a:close/>
                </a:path>
                <a:path w="3798570" h="3238500">
                  <a:moveTo>
                    <a:pt x="2492876" y="774699"/>
                  </a:moveTo>
                  <a:lnTo>
                    <a:pt x="1849104" y="774699"/>
                  </a:lnTo>
                  <a:lnTo>
                    <a:pt x="1851192" y="787399"/>
                  </a:lnTo>
                  <a:lnTo>
                    <a:pt x="2500992" y="787399"/>
                  </a:lnTo>
                  <a:lnTo>
                    <a:pt x="2492876" y="774699"/>
                  </a:lnTo>
                  <a:close/>
                </a:path>
                <a:path w="3798570" h="3238500">
                  <a:moveTo>
                    <a:pt x="2754932" y="774699"/>
                  </a:moveTo>
                  <a:lnTo>
                    <a:pt x="2527313" y="774699"/>
                  </a:lnTo>
                  <a:lnTo>
                    <a:pt x="2525459" y="787399"/>
                  </a:lnTo>
                  <a:lnTo>
                    <a:pt x="2753425" y="787399"/>
                  </a:lnTo>
                  <a:lnTo>
                    <a:pt x="2754932" y="774699"/>
                  </a:lnTo>
                  <a:close/>
                </a:path>
                <a:path w="3798570" h="3238500">
                  <a:moveTo>
                    <a:pt x="3306286" y="774699"/>
                  </a:moveTo>
                  <a:lnTo>
                    <a:pt x="2779979" y="774699"/>
                  </a:lnTo>
                  <a:lnTo>
                    <a:pt x="2778472" y="787399"/>
                  </a:lnTo>
                  <a:lnTo>
                    <a:pt x="3311620" y="787399"/>
                  </a:lnTo>
                  <a:lnTo>
                    <a:pt x="3306286" y="774699"/>
                  </a:lnTo>
                  <a:close/>
                </a:path>
                <a:path w="3798570" h="3238500">
                  <a:moveTo>
                    <a:pt x="1818492" y="761999"/>
                  </a:moveTo>
                  <a:lnTo>
                    <a:pt x="222392" y="761999"/>
                  </a:lnTo>
                  <a:lnTo>
                    <a:pt x="220653" y="774699"/>
                  </a:lnTo>
                  <a:lnTo>
                    <a:pt x="1819072" y="774699"/>
                  </a:lnTo>
                  <a:lnTo>
                    <a:pt x="1818492" y="761999"/>
                  </a:lnTo>
                  <a:close/>
                </a:path>
                <a:path w="3798570" h="3238500">
                  <a:moveTo>
                    <a:pt x="2480121" y="761999"/>
                  </a:moveTo>
                  <a:lnTo>
                    <a:pt x="1843886" y="761999"/>
                  </a:lnTo>
                  <a:lnTo>
                    <a:pt x="1843771" y="774699"/>
                  </a:lnTo>
                  <a:lnTo>
                    <a:pt x="2484179" y="774699"/>
                  </a:lnTo>
                  <a:lnTo>
                    <a:pt x="2480121" y="761999"/>
                  </a:lnTo>
                  <a:close/>
                </a:path>
                <a:path w="3798570" h="3238500">
                  <a:moveTo>
                    <a:pt x="2754584" y="761999"/>
                  </a:moveTo>
                  <a:lnTo>
                    <a:pt x="2526153" y="761999"/>
                  </a:lnTo>
                  <a:lnTo>
                    <a:pt x="2524298" y="774699"/>
                  </a:lnTo>
                  <a:lnTo>
                    <a:pt x="2754817" y="774699"/>
                  </a:lnTo>
                  <a:lnTo>
                    <a:pt x="2754584" y="761999"/>
                  </a:lnTo>
                  <a:close/>
                </a:path>
                <a:path w="3798570" h="3238500">
                  <a:moveTo>
                    <a:pt x="3297474" y="761999"/>
                  </a:moveTo>
                  <a:lnTo>
                    <a:pt x="2778008" y="761999"/>
                  </a:lnTo>
                  <a:lnTo>
                    <a:pt x="2778239" y="774699"/>
                  </a:lnTo>
                  <a:lnTo>
                    <a:pt x="3302808" y="774699"/>
                  </a:lnTo>
                  <a:lnTo>
                    <a:pt x="3297474" y="761999"/>
                  </a:lnTo>
                  <a:close/>
                </a:path>
                <a:path w="3798570" h="3238500">
                  <a:moveTo>
                    <a:pt x="1812926" y="749299"/>
                  </a:moveTo>
                  <a:lnTo>
                    <a:pt x="227842" y="749299"/>
                  </a:lnTo>
                  <a:lnTo>
                    <a:pt x="225987" y="761999"/>
                  </a:lnTo>
                  <a:lnTo>
                    <a:pt x="1813622" y="761999"/>
                  </a:lnTo>
                  <a:lnTo>
                    <a:pt x="1812926" y="749299"/>
                  </a:lnTo>
                  <a:close/>
                </a:path>
                <a:path w="3798570" h="3238500">
                  <a:moveTo>
                    <a:pt x="2467713" y="749299"/>
                  </a:moveTo>
                  <a:lnTo>
                    <a:pt x="1838552" y="749299"/>
                  </a:lnTo>
                  <a:lnTo>
                    <a:pt x="1840756" y="761999"/>
                  </a:lnTo>
                  <a:lnTo>
                    <a:pt x="2471772" y="761999"/>
                  </a:lnTo>
                  <a:lnTo>
                    <a:pt x="2467713" y="749299"/>
                  </a:lnTo>
                  <a:close/>
                </a:path>
                <a:path w="3798570" h="3238500">
                  <a:moveTo>
                    <a:pt x="2750990" y="749299"/>
                  </a:moveTo>
                  <a:lnTo>
                    <a:pt x="2529747" y="749299"/>
                  </a:lnTo>
                  <a:lnTo>
                    <a:pt x="2527893" y="761999"/>
                  </a:lnTo>
                  <a:lnTo>
                    <a:pt x="2751686" y="761999"/>
                  </a:lnTo>
                  <a:lnTo>
                    <a:pt x="2750990" y="749299"/>
                  </a:lnTo>
                  <a:close/>
                </a:path>
                <a:path w="3798570" h="3238500">
                  <a:moveTo>
                    <a:pt x="3281937" y="749299"/>
                  </a:moveTo>
                  <a:lnTo>
                    <a:pt x="2776268" y="749299"/>
                  </a:lnTo>
                  <a:lnTo>
                    <a:pt x="2776964" y="761999"/>
                  </a:lnTo>
                  <a:lnTo>
                    <a:pt x="3284604" y="761999"/>
                  </a:lnTo>
                  <a:lnTo>
                    <a:pt x="3281937" y="749299"/>
                  </a:lnTo>
                  <a:close/>
                </a:path>
                <a:path w="3798570" h="3238500">
                  <a:moveTo>
                    <a:pt x="1808404" y="736599"/>
                  </a:moveTo>
                  <a:lnTo>
                    <a:pt x="238510" y="736599"/>
                  </a:lnTo>
                  <a:lnTo>
                    <a:pt x="236655" y="749299"/>
                  </a:lnTo>
                  <a:lnTo>
                    <a:pt x="1809215" y="749299"/>
                  </a:lnTo>
                  <a:lnTo>
                    <a:pt x="1808404" y="736599"/>
                  </a:lnTo>
                  <a:close/>
                </a:path>
                <a:path w="3798570" h="3238500">
                  <a:moveTo>
                    <a:pt x="2461104" y="736599"/>
                  </a:moveTo>
                  <a:lnTo>
                    <a:pt x="1832754" y="736599"/>
                  </a:lnTo>
                  <a:lnTo>
                    <a:pt x="1835305" y="749299"/>
                  </a:lnTo>
                  <a:lnTo>
                    <a:pt x="2458321" y="749299"/>
                  </a:lnTo>
                  <a:lnTo>
                    <a:pt x="2461104" y="736599"/>
                  </a:lnTo>
                  <a:close/>
                </a:path>
                <a:path w="3798570" h="3238500">
                  <a:moveTo>
                    <a:pt x="2746120" y="736599"/>
                  </a:moveTo>
                  <a:lnTo>
                    <a:pt x="2529980" y="736599"/>
                  </a:lnTo>
                  <a:lnTo>
                    <a:pt x="2528124" y="749299"/>
                  </a:lnTo>
                  <a:lnTo>
                    <a:pt x="2747048" y="749299"/>
                  </a:lnTo>
                  <a:lnTo>
                    <a:pt x="2746120" y="736599"/>
                  </a:lnTo>
                  <a:close/>
                </a:path>
                <a:path w="3798570" h="3238500">
                  <a:moveTo>
                    <a:pt x="3268717" y="736599"/>
                  </a:moveTo>
                  <a:lnTo>
                    <a:pt x="2772905" y="736599"/>
                  </a:lnTo>
                  <a:lnTo>
                    <a:pt x="2773834" y="749299"/>
                  </a:lnTo>
                  <a:lnTo>
                    <a:pt x="3269994" y="749299"/>
                  </a:lnTo>
                  <a:lnTo>
                    <a:pt x="3268717" y="736599"/>
                  </a:lnTo>
                  <a:close/>
                </a:path>
                <a:path w="3798570" h="3238500">
                  <a:moveTo>
                    <a:pt x="1805621" y="723899"/>
                  </a:moveTo>
                  <a:lnTo>
                    <a:pt x="244424" y="723899"/>
                  </a:lnTo>
                  <a:lnTo>
                    <a:pt x="244888" y="736599"/>
                  </a:lnTo>
                  <a:lnTo>
                    <a:pt x="1805505" y="736599"/>
                  </a:lnTo>
                  <a:lnTo>
                    <a:pt x="1805621" y="723899"/>
                  </a:lnTo>
                  <a:close/>
                </a:path>
                <a:path w="3798570" h="3238500">
                  <a:moveTo>
                    <a:pt x="2443132" y="723899"/>
                  </a:moveTo>
                  <a:lnTo>
                    <a:pt x="1829044" y="723899"/>
                  </a:lnTo>
                  <a:lnTo>
                    <a:pt x="1829971" y="736599"/>
                  </a:lnTo>
                  <a:lnTo>
                    <a:pt x="2451249" y="736599"/>
                  </a:lnTo>
                  <a:lnTo>
                    <a:pt x="2443132" y="723899"/>
                  </a:lnTo>
                  <a:close/>
                </a:path>
                <a:path w="3798570" h="3238500">
                  <a:moveTo>
                    <a:pt x="2746120" y="723899"/>
                  </a:moveTo>
                  <a:lnTo>
                    <a:pt x="2535546" y="723899"/>
                  </a:lnTo>
                  <a:lnTo>
                    <a:pt x="2533691" y="736599"/>
                  </a:lnTo>
                  <a:lnTo>
                    <a:pt x="2746004" y="736599"/>
                  </a:lnTo>
                  <a:lnTo>
                    <a:pt x="2746120" y="723899"/>
                  </a:lnTo>
                  <a:close/>
                </a:path>
                <a:path w="3798570" h="3238500">
                  <a:moveTo>
                    <a:pt x="3256659" y="723899"/>
                  </a:moveTo>
                  <a:lnTo>
                    <a:pt x="2769775" y="723899"/>
                  </a:lnTo>
                  <a:lnTo>
                    <a:pt x="2769427" y="736599"/>
                  </a:lnTo>
                  <a:lnTo>
                    <a:pt x="3259441" y="736599"/>
                  </a:lnTo>
                  <a:lnTo>
                    <a:pt x="3256659" y="723899"/>
                  </a:lnTo>
                  <a:close/>
                </a:path>
                <a:path w="3798570" h="3238500">
                  <a:moveTo>
                    <a:pt x="1800287" y="711199"/>
                  </a:moveTo>
                  <a:lnTo>
                    <a:pt x="252656" y="711199"/>
                  </a:lnTo>
                  <a:lnTo>
                    <a:pt x="248366" y="723899"/>
                  </a:lnTo>
                  <a:lnTo>
                    <a:pt x="1801678" y="723899"/>
                  </a:lnTo>
                  <a:lnTo>
                    <a:pt x="1800287" y="711199"/>
                  </a:lnTo>
                  <a:close/>
                </a:path>
                <a:path w="3798570" h="3238500">
                  <a:moveTo>
                    <a:pt x="2436406" y="711199"/>
                  </a:moveTo>
                  <a:lnTo>
                    <a:pt x="1826146" y="711199"/>
                  </a:lnTo>
                  <a:lnTo>
                    <a:pt x="1829160" y="723899"/>
                  </a:lnTo>
                  <a:lnTo>
                    <a:pt x="2433391" y="723899"/>
                  </a:lnTo>
                  <a:lnTo>
                    <a:pt x="2436406" y="711199"/>
                  </a:lnTo>
                  <a:close/>
                </a:path>
                <a:path w="3798570" h="3238500">
                  <a:moveTo>
                    <a:pt x="2741366" y="711199"/>
                  </a:moveTo>
                  <a:lnTo>
                    <a:pt x="2534154" y="711199"/>
                  </a:lnTo>
                  <a:lnTo>
                    <a:pt x="2532299" y="723899"/>
                  </a:lnTo>
                  <a:lnTo>
                    <a:pt x="2742410" y="723899"/>
                  </a:lnTo>
                  <a:lnTo>
                    <a:pt x="2741366" y="711199"/>
                  </a:lnTo>
                  <a:close/>
                </a:path>
                <a:path w="3798570" h="3238500">
                  <a:moveTo>
                    <a:pt x="3246107" y="711199"/>
                  </a:moveTo>
                  <a:lnTo>
                    <a:pt x="2766064" y="711199"/>
                  </a:lnTo>
                  <a:lnTo>
                    <a:pt x="2767804" y="723899"/>
                  </a:lnTo>
                  <a:lnTo>
                    <a:pt x="3251673" y="723899"/>
                  </a:lnTo>
                  <a:lnTo>
                    <a:pt x="3246107" y="711199"/>
                  </a:lnTo>
                  <a:close/>
                </a:path>
                <a:path w="3798570" h="3238500">
                  <a:moveTo>
                    <a:pt x="1794953" y="698499"/>
                  </a:moveTo>
                  <a:lnTo>
                    <a:pt x="260657" y="698499"/>
                  </a:lnTo>
                  <a:lnTo>
                    <a:pt x="258686" y="711199"/>
                  </a:lnTo>
                  <a:lnTo>
                    <a:pt x="1796924" y="711199"/>
                  </a:lnTo>
                  <a:lnTo>
                    <a:pt x="1794953" y="698499"/>
                  </a:lnTo>
                  <a:close/>
                </a:path>
                <a:path w="3798570" h="3238500">
                  <a:moveTo>
                    <a:pt x="2424115" y="698499"/>
                  </a:moveTo>
                  <a:lnTo>
                    <a:pt x="1821160" y="698499"/>
                  </a:lnTo>
                  <a:lnTo>
                    <a:pt x="1822435" y="711199"/>
                  </a:lnTo>
                  <a:lnTo>
                    <a:pt x="2428174" y="711199"/>
                  </a:lnTo>
                  <a:lnTo>
                    <a:pt x="2424115" y="698499"/>
                  </a:lnTo>
                  <a:close/>
                </a:path>
                <a:path w="3798570" h="3238500">
                  <a:moveTo>
                    <a:pt x="2740091" y="698499"/>
                  </a:moveTo>
                  <a:lnTo>
                    <a:pt x="2535314" y="698499"/>
                  </a:lnTo>
                  <a:lnTo>
                    <a:pt x="2533458" y="711199"/>
                  </a:lnTo>
                  <a:lnTo>
                    <a:pt x="2740555" y="711199"/>
                  </a:lnTo>
                  <a:lnTo>
                    <a:pt x="2740091" y="698499"/>
                  </a:lnTo>
                  <a:close/>
                </a:path>
                <a:path w="3798570" h="3238500">
                  <a:moveTo>
                    <a:pt x="3228367" y="698499"/>
                  </a:moveTo>
                  <a:lnTo>
                    <a:pt x="2764094" y="698499"/>
                  </a:lnTo>
                  <a:lnTo>
                    <a:pt x="2764094" y="711199"/>
                  </a:lnTo>
                  <a:lnTo>
                    <a:pt x="3234164" y="711199"/>
                  </a:lnTo>
                  <a:lnTo>
                    <a:pt x="3228367" y="698499"/>
                  </a:lnTo>
                  <a:close/>
                </a:path>
                <a:path w="3798570" h="3238500">
                  <a:moveTo>
                    <a:pt x="1789387" y="685799"/>
                  </a:moveTo>
                  <a:lnTo>
                    <a:pt x="265179" y="685799"/>
                  </a:lnTo>
                  <a:lnTo>
                    <a:pt x="261005" y="698499"/>
                  </a:lnTo>
                  <a:lnTo>
                    <a:pt x="1790663" y="698499"/>
                  </a:lnTo>
                  <a:lnTo>
                    <a:pt x="1789387" y="685799"/>
                  </a:lnTo>
                  <a:close/>
                </a:path>
                <a:path w="3798570" h="3238500">
                  <a:moveTo>
                    <a:pt x="2410780" y="685799"/>
                  </a:moveTo>
                  <a:lnTo>
                    <a:pt x="1815478" y="685799"/>
                  </a:lnTo>
                  <a:lnTo>
                    <a:pt x="1816405" y="698499"/>
                  </a:lnTo>
                  <a:lnTo>
                    <a:pt x="2418897" y="698499"/>
                  </a:lnTo>
                  <a:lnTo>
                    <a:pt x="2410780" y="685799"/>
                  </a:lnTo>
                  <a:close/>
                </a:path>
                <a:path w="3798570" h="3238500">
                  <a:moveTo>
                    <a:pt x="2736844" y="685799"/>
                  </a:moveTo>
                  <a:lnTo>
                    <a:pt x="2540532" y="685799"/>
                  </a:lnTo>
                  <a:lnTo>
                    <a:pt x="2538677" y="698499"/>
                  </a:lnTo>
                  <a:lnTo>
                    <a:pt x="2737772" y="698499"/>
                  </a:lnTo>
                  <a:lnTo>
                    <a:pt x="2736844" y="685799"/>
                  </a:lnTo>
                  <a:close/>
                </a:path>
                <a:path w="3798570" h="3238500">
                  <a:moveTo>
                    <a:pt x="3222221" y="685799"/>
                  </a:moveTo>
                  <a:lnTo>
                    <a:pt x="2761079" y="685799"/>
                  </a:lnTo>
                  <a:lnTo>
                    <a:pt x="2761426" y="698499"/>
                  </a:lnTo>
                  <a:lnTo>
                    <a:pt x="3228019" y="698499"/>
                  </a:lnTo>
                  <a:lnTo>
                    <a:pt x="3222221" y="685799"/>
                  </a:lnTo>
                  <a:close/>
                </a:path>
                <a:path w="3798570" h="3238500">
                  <a:moveTo>
                    <a:pt x="1786489" y="673099"/>
                  </a:moveTo>
                  <a:lnTo>
                    <a:pt x="272948" y="673099"/>
                  </a:lnTo>
                  <a:lnTo>
                    <a:pt x="270745" y="685799"/>
                  </a:lnTo>
                  <a:lnTo>
                    <a:pt x="1788227" y="685799"/>
                  </a:lnTo>
                  <a:lnTo>
                    <a:pt x="1786489" y="673099"/>
                  </a:lnTo>
                  <a:close/>
                </a:path>
                <a:path w="3798570" h="3238500">
                  <a:moveTo>
                    <a:pt x="2397678" y="673099"/>
                  </a:moveTo>
                  <a:lnTo>
                    <a:pt x="1810954" y="673099"/>
                  </a:lnTo>
                  <a:lnTo>
                    <a:pt x="1811651" y="685799"/>
                  </a:lnTo>
                  <a:lnTo>
                    <a:pt x="2401737" y="685799"/>
                  </a:lnTo>
                  <a:lnTo>
                    <a:pt x="2397678" y="673099"/>
                  </a:lnTo>
                  <a:close/>
                </a:path>
                <a:path w="3798570" h="3238500">
                  <a:moveTo>
                    <a:pt x="2728960" y="647699"/>
                  </a:moveTo>
                  <a:lnTo>
                    <a:pt x="2547489" y="647699"/>
                  </a:lnTo>
                  <a:lnTo>
                    <a:pt x="2546678" y="660399"/>
                  </a:lnTo>
                  <a:lnTo>
                    <a:pt x="2544591" y="660399"/>
                  </a:lnTo>
                  <a:lnTo>
                    <a:pt x="2542736" y="673099"/>
                  </a:lnTo>
                  <a:lnTo>
                    <a:pt x="2539257" y="673099"/>
                  </a:lnTo>
                  <a:lnTo>
                    <a:pt x="2537402" y="685799"/>
                  </a:lnTo>
                  <a:lnTo>
                    <a:pt x="2737655" y="685799"/>
                  </a:lnTo>
                  <a:lnTo>
                    <a:pt x="2736844" y="673099"/>
                  </a:lnTo>
                  <a:lnTo>
                    <a:pt x="2731394" y="660399"/>
                  </a:lnTo>
                  <a:lnTo>
                    <a:pt x="2728960" y="647699"/>
                  </a:lnTo>
                  <a:close/>
                </a:path>
                <a:path w="3798570" h="3238500">
                  <a:moveTo>
                    <a:pt x="3201349" y="673099"/>
                  </a:moveTo>
                  <a:lnTo>
                    <a:pt x="2760499" y="673099"/>
                  </a:lnTo>
                  <a:lnTo>
                    <a:pt x="2761426" y="685799"/>
                  </a:lnTo>
                  <a:lnTo>
                    <a:pt x="3204248" y="685799"/>
                  </a:lnTo>
                  <a:lnTo>
                    <a:pt x="3201349" y="673099"/>
                  </a:lnTo>
                  <a:close/>
                </a:path>
                <a:path w="3798570" h="3238500">
                  <a:moveTo>
                    <a:pt x="1782430" y="660399"/>
                  </a:moveTo>
                  <a:lnTo>
                    <a:pt x="281644" y="660399"/>
                  </a:lnTo>
                  <a:lnTo>
                    <a:pt x="278282" y="673099"/>
                  </a:lnTo>
                  <a:lnTo>
                    <a:pt x="1783822" y="673099"/>
                  </a:lnTo>
                  <a:lnTo>
                    <a:pt x="1782430" y="660399"/>
                  </a:lnTo>
                  <a:close/>
                </a:path>
                <a:path w="3798570" h="3238500">
                  <a:moveTo>
                    <a:pt x="2387938" y="660399"/>
                  </a:moveTo>
                  <a:lnTo>
                    <a:pt x="1807012" y="660399"/>
                  </a:lnTo>
                  <a:lnTo>
                    <a:pt x="1807940" y="673099"/>
                  </a:lnTo>
                  <a:lnTo>
                    <a:pt x="2391996" y="673099"/>
                  </a:lnTo>
                  <a:lnTo>
                    <a:pt x="2387938" y="660399"/>
                  </a:lnTo>
                  <a:close/>
                </a:path>
                <a:path w="3798570" h="3238500">
                  <a:moveTo>
                    <a:pt x="3195667" y="660399"/>
                  </a:moveTo>
                  <a:lnTo>
                    <a:pt x="2758411" y="660399"/>
                  </a:lnTo>
                  <a:lnTo>
                    <a:pt x="2760383" y="673099"/>
                  </a:lnTo>
                  <a:lnTo>
                    <a:pt x="3201464" y="673099"/>
                  </a:lnTo>
                  <a:lnTo>
                    <a:pt x="3195667" y="660399"/>
                  </a:lnTo>
                  <a:close/>
                </a:path>
                <a:path w="3798570" h="3238500">
                  <a:moveTo>
                    <a:pt x="1770023" y="634999"/>
                  </a:moveTo>
                  <a:lnTo>
                    <a:pt x="299385" y="634999"/>
                  </a:lnTo>
                  <a:lnTo>
                    <a:pt x="294979" y="647699"/>
                  </a:lnTo>
                  <a:lnTo>
                    <a:pt x="288370" y="660399"/>
                  </a:lnTo>
                  <a:lnTo>
                    <a:pt x="1779067" y="660399"/>
                  </a:lnTo>
                  <a:lnTo>
                    <a:pt x="1778371" y="647699"/>
                  </a:lnTo>
                  <a:lnTo>
                    <a:pt x="1771646" y="647699"/>
                  </a:lnTo>
                  <a:lnTo>
                    <a:pt x="1770023" y="634999"/>
                  </a:lnTo>
                  <a:close/>
                </a:path>
                <a:path w="3798570" h="3238500">
                  <a:moveTo>
                    <a:pt x="2374371" y="647699"/>
                  </a:moveTo>
                  <a:lnTo>
                    <a:pt x="1801910" y="647699"/>
                  </a:lnTo>
                  <a:lnTo>
                    <a:pt x="1804462" y="660399"/>
                  </a:lnTo>
                  <a:lnTo>
                    <a:pt x="2378429" y="660399"/>
                  </a:lnTo>
                  <a:lnTo>
                    <a:pt x="2374371" y="647699"/>
                  </a:lnTo>
                  <a:close/>
                </a:path>
                <a:path w="3798570" h="3238500">
                  <a:moveTo>
                    <a:pt x="3175723" y="647699"/>
                  </a:moveTo>
                  <a:lnTo>
                    <a:pt x="2753426" y="647699"/>
                  </a:lnTo>
                  <a:lnTo>
                    <a:pt x="2755397" y="660399"/>
                  </a:lnTo>
                  <a:lnTo>
                    <a:pt x="3181753" y="660399"/>
                  </a:lnTo>
                  <a:lnTo>
                    <a:pt x="3175723" y="647699"/>
                  </a:lnTo>
                  <a:close/>
                </a:path>
                <a:path w="3798570" h="3238500">
                  <a:moveTo>
                    <a:pt x="2361500" y="634999"/>
                  </a:moveTo>
                  <a:lnTo>
                    <a:pt x="1796924" y="634999"/>
                  </a:lnTo>
                  <a:lnTo>
                    <a:pt x="1799359" y="647699"/>
                  </a:lnTo>
                  <a:lnTo>
                    <a:pt x="2369617" y="647699"/>
                  </a:lnTo>
                  <a:lnTo>
                    <a:pt x="2361500" y="634999"/>
                  </a:lnTo>
                  <a:close/>
                </a:path>
                <a:path w="3798570" h="3238500">
                  <a:moveTo>
                    <a:pt x="2731162" y="634999"/>
                  </a:moveTo>
                  <a:lnTo>
                    <a:pt x="2547953" y="634999"/>
                  </a:lnTo>
                  <a:lnTo>
                    <a:pt x="2546097" y="647699"/>
                  </a:lnTo>
                  <a:lnTo>
                    <a:pt x="2731279" y="647699"/>
                  </a:lnTo>
                  <a:lnTo>
                    <a:pt x="2731162" y="634999"/>
                  </a:lnTo>
                  <a:close/>
                </a:path>
                <a:path w="3798570" h="3238500">
                  <a:moveTo>
                    <a:pt x="3154040" y="622299"/>
                  </a:moveTo>
                  <a:lnTo>
                    <a:pt x="2751803" y="622299"/>
                  </a:lnTo>
                  <a:lnTo>
                    <a:pt x="2752961" y="634999"/>
                  </a:lnTo>
                  <a:lnTo>
                    <a:pt x="2754353" y="634999"/>
                  </a:lnTo>
                  <a:lnTo>
                    <a:pt x="2754817" y="647699"/>
                  </a:lnTo>
                  <a:lnTo>
                    <a:pt x="3163084" y="647699"/>
                  </a:lnTo>
                  <a:lnTo>
                    <a:pt x="3157055" y="634999"/>
                  </a:lnTo>
                  <a:lnTo>
                    <a:pt x="3154040" y="622299"/>
                  </a:lnTo>
                  <a:close/>
                </a:path>
                <a:path w="3798570" h="3238500">
                  <a:moveTo>
                    <a:pt x="1768979" y="622299"/>
                  </a:moveTo>
                  <a:lnTo>
                    <a:pt x="304835" y="622299"/>
                  </a:lnTo>
                  <a:lnTo>
                    <a:pt x="302632" y="634999"/>
                  </a:lnTo>
                  <a:lnTo>
                    <a:pt x="1767820" y="634999"/>
                  </a:lnTo>
                  <a:lnTo>
                    <a:pt x="1768979" y="622299"/>
                  </a:lnTo>
                  <a:close/>
                </a:path>
                <a:path w="3798570" h="3238500">
                  <a:moveTo>
                    <a:pt x="2346427" y="622299"/>
                  </a:moveTo>
                  <a:lnTo>
                    <a:pt x="1792865" y="622299"/>
                  </a:lnTo>
                  <a:lnTo>
                    <a:pt x="1792054" y="634999"/>
                  </a:lnTo>
                  <a:lnTo>
                    <a:pt x="2354543" y="634999"/>
                  </a:lnTo>
                  <a:lnTo>
                    <a:pt x="2346427" y="622299"/>
                  </a:lnTo>
                  <a:close/>
                </a:path>
                <a:path w="3798570" h="3238500">
                  <a:moveTo>
                    <a:pt x="2723162" y="622299"/>
                  </a:moveTo>
                  <a:lnTo>
                    <a:pt x="2546793" y="622299"/>
                  </a:lnTo>
                  <a:lnTo>
                    <a:pt x="2544938" y="634999"/>
                  </a:lnTo>
                  <a:lnTo>
                    <a:pt x="2724437" y="634999"/>
                  </a:lnTo>
                  <a:lnTo>
                    <a:pt x="2723162" y="622299"/>
                  </a:lnTo>
                  <a:close/>
                </a:path>
                <a:path w="3798570" h="3238500">
                  <a:moveTo>
                    <a:pt x="1763645" y="609599"/>
                  </a:moveTo>
                  <a:lnTo>
                    <a:pt x="314575" y="609599"/>
                  </a:lnTo>
                  <a:lnTo>
                    <a:pt x="314807" y="622299"/>
                  </a:lnTo>
                  <a:lnTo>
                    <a:pt x="1765270" y="622299"/>
                  </a:lnTo>
                  <a:lnTo>
                    <a:pt x="1763645" y="609599"/>
                  </a:lnTo>
                  <a:close/>
                </a:path>
                <a:path w="3798570" h="3238500">
                  <a:moveTo>
                    <a:pt x="2338774" y="609599"/>
                  </a:moveTo>
                  <a:lnTo>
                    <a:pt x="1790198" y="609599"/>
                  </a:lnTo>
                  <a:lnTo>
                    <a:pt x="1791823" y="622299"/>
                  </a:lnTo>
                  <a:lnTo>
                    <a:pt x="2346890" y="622299"/>
                  </a:lnTo>
                  <a:lnTo>
                    <a:pt x="2338774" y="609599"/>
                  </a:lnTo>
                  <a:close/>
                </a:path>
                <a:path w="3798570" h="3238500">
                  <a:moveTo>
                    <a:pt x="2723393" y="609599"/>
                  </a:moveTo>
                  <a:lnTo>
                    <a:pt x="2550156" y="609599"/>
                  </a:lnTo>
                  <a:lnTo>
                    <a:pt x="2548301" y="622299"/>
                  </a:lnTo>
                  <a:lnTo>
                    <a:pt x="2722118" y="622299"/>
                  </a:lnTo>
                  <a:lnTo>
                    <a:pt x="2723393" y="609599"/>
                  </a:lnTo>
                  <a:close/>
                </a:path>
                <a:path w="3798570" h="3238500">
                  <a:moveTo>
                    <a:pt x="3132008" y="609599"/>
                  </a:moveTo>
                  <a:lnTo>
                    <a:pt x="2747744" y="609599"/>
                  </a:lnTo>
                  <a:lnTo>
                    <a:pt x="2746585" y="622299"/>
                  </a:lnTo>
                  <a:lnTo>
                    <a:pt x="3138038" y="622299"/>
                  </a:lnTo>
                  <a:lnTo>
                    <a:pt x="3132008" y="609599"/>
                  </a:lnTo>
                  <a:close/>
                </a:path>
                <a:path w="3798570" h="3238500">
                  <a:moveTo>
                    <a:pt x="1762486" y="596899"/>
                  </a:moveTo>
                  <a:lnTo>
                    <a:pt x="328373" y="596899"/>
                  </a:lnTo>
                  <a:lnTo>
                    <a:pt x="323504" y="609599"/>
                  </a:lnTo>
                  <a:lnTo>
                    <a:pt x="1762138" y="609599"/>
                  </a:lnTo>
                  <a:lnTo>
                    <a:pt x="1762486" y="596899"/>
                  </a:lnTo>
                  <a:close/>
                </a:path>
                <a:path w="3798570" h="3238500">
                  <a:moveTo>
                    <a:pt x="2320337" y="596899"/>
                  </a:moveTo>
                  <a:lnTo>
                    <a:pt x="1786025" y="596899"/>
                  </a:lnTo>
                  <a:lnTo>
                    <a:pt x="1785677" y="609599"/>
                  </a:lnTo>
                  <a:lnTo>
                    <a:pt x="2328454" y="609599"/>
                  </a:lnTo>
                  <a:lnTo>
                    <a:pt x="2320337" y="596899"/>
                  </a:lnTo>
                  <a:close/>
                </a:path>
                <a:path w="3798570" h="3238500">
                  <a:moveTo>
                    <a:pt x="2718988" y="596899"/>
                  </a:moveTo>
                  <a:lnTo>
                    <a:pt x="2552591" y="596899"/>
                  </a:lnTo>
                  <a:lnTo>
                    <a:pt x="2550737" y="609599"/>
                  </a:lnTo>
                  <a:lnTo>
                    <a:pt x="2720147" y="609599"/>
                  </a:lnTo>
                  <a:lnTo>
                    <a:pt x="2718988" y="596899"/>
                  </a:lnTo>
                  <a:close/>
                </a:path>
                <a:path w="3798570" h="3238500">
                  <a:moveTo>
                    <a:pt x="3123428" y="596899"/>
                  </a:moveTo>
                  <a:lnTo>
                    <a:pt x="2746585" y="596899"/>
                  </a:lnTo>
                  <a:lnTo>
                    <a:pt x="2747860" y="609599"/>
                  </a:lnTo>
                  <a:lnTo>
                    <a:pt x="3129689" y="609599"/>
                  </a:lnTo>
                  <a:lnTo>
                    <a:pt x="3123428" y="596899"/>
                  </a:lnTo>
                  <a:close/>
                </a:path>
                <a:path w="3798570" h="3238500">
                  <a:moveTo>
                    <a:pt x="1755296" y="584199"/>
                  </a:moveTo>
                  <a:lnTo>
                    <a:pt x="335910" y="584199"/>
                  </a:lnTo>
                  <a:lnTo>
                    <a:pt x="335563" y="596899"/>
                  </a:lnTo>
                  <a:lnTo>
                    <a:pt x="1755992" y="596899"/>
                  </a:lnTo>
                  <a:lnTo>
                    <a:pt x="1755296" y="584199"/>
                  </a:lnTo>
                  <a:close/>
                </a:path>
                <a:path w="3798570" h="3238500">
                  <a:moveTo>
                    <a:pt x="2311177" y="584199"/>
                  </a:moveTo>
                  <a:lnTo>
                    <a:pt x="1782778" y="584199"/>
                  </a:lnTo>
                  <a:lnTo>
                    <a:pt x="1784518" y="596899"/>
                  </a:lnTo>
                  <a:lnTo>
                    <a:pt x="2319293" y="596899"/>
                  </a:lnTo>
                  <a:lnTo>
                    <a:pt x="2311177" y="584199"/>
                  </a:lnTo>
                  <a:close/>
                </a:path>
                <a:path w="3798570" h="3238500">
                  <a:moveTo>
                    <a:pt x="2719219" y="584199"/>
                  </a:moveTo>
                  <a:lnTo>
                    <a:pt x="2556186" y="584199"/>
                  </a:lnTo>
                  <a:lnTo>
                    <a:pt x="2554331" y="596899"/>
                  </a:lnTo>
                  <a:lnTo>
                    <a:pt x="2718640" y="596899"/>
                  </a:lnTo>
                  <a:lnTo>
                    <a:pt x="2719219" y="584199"/>
                  </a:lnTo>
                  <a:close/>
                </a:path>
                <a:path w="3798570" h="3238500">
                  <a:moveTo>
                    <a:pt x="3102557" y="584199"/>
                  </a:moveTo>
                  <a:lnTo>
                    <a:pt x="2743106" y="584199"/>
                  </a:lnTo>
                  <a:lnTo>
                    <a:pt x="2742526" y="596899"/>
                  </a:lnTo>
                  <a:lnTo>
                    <a:pt x="3105687" y="596899"/>
                  </a:lnTo>
                  <a:lnTo>
                    <a:pt x="3102557" y="584199"/>
                  </a:lnTo>
                  <a:close/>
                </a:path>
                <a:path w="3798570" h="3238500">
                  <a:moveTo>
                    <a:pt x="1749499" y="571499"/>
                  </a:moveTo>
                  <a:lnTo>
                    <a:pt x="351448" y="571499"/>
                  </a:lnTo>
                  <a:lnTo>
                    <a:pt x="346346" y="584199"/>
                  </a:lnTo>
                  <a:lnTo>
                    <a:pt x="1751239" y="584199"/>
                  </a:lnTo>
                  <a:lnTo>
                    <a:pt x="1749499" y="571499"/>
                  </a:lnTo>
                  <a:close/>
                </a:path>
                <a:path w="3798570" h="3238500">
                  <a:moveTo>
                    <a:pt x="2304683" y="571499"/>
                  </a:moveTo>
                  <a:lnTo>
                    <a:pt x="1775009" y="571499"/>
                  </a:lnTo>
                  <a:lnTo>
                    <a:pt x="1775936" y="584199"/>
                  </a:lnTo>
                  <a:lnTo>
                    <a:pt x="2312800" y="584199"/>
                  </a:lnTo>
                  <a:lnTo>
                    <a:pt x="2304683" y="571499"/>
                  </a:lnTo>
                  <a:close/>
                </a:path>
                <a:path w="3798570" h="3238500">
                  <a:moveTo>
                    <a:pt x="2713769" y="571499"/>
                  </a:moveTo>
                  <a:lnTo>
                    <a:pt x="2556534" y="571499"/>
                  </a:lnTo>
                  <a:lnTo>
                    <a:pt x="2554679" y="584199"/>
                  </a:lnTo>
                  <a:lnTo>
                    <a:pt x="2715509" y="584199"/>
                  </a:lnTo>
                  <a:lnTo>
                    <a:pt x="2713769" y="571499"/>
                  </a:lnTo>
                  <a:close/>
                </a:path>
                <a:path w="3798570" h="3238500">
                  <a:moveTo>
                    <a:pt x="3085743" y="571499"/>
                  </a:moveTo>
                  <a:lnTo>
                    <a:pt x="2741251" y="571499"/>
                  </a:lnTo>
                  <a:lnTo>
                    <a:pt x="2742178" y="584199"/>
                  </a:lnTo>
                  <a:lnTo>
                    <a:pt x="3092004" y="584199"/>
                  </a:lnTo>
                  <a:lnTo>
                    <a:pt x="3085743" y="571499"/>
                  </a:lnTo>
                  <a:close/>
                </a:path>
                <a:path w="3798570" h="3238500">
                  <a:moveTo>
                    <a:pt x="1747064" y="558799"/>
                  </a:moveTo>
                  <a:lnTo>
                    <a:pt x="358869" y="558799"/>
                  </a:lnTo>
                  <a:lnTo>
                    <a:pt x="353535" y="571499"/>
                  </a:lnTo>
                  <a:lnTo>
                    <a:pt x="1748920" y="571499"/>
                  </a:lnTo>
                  <a:lnTo>
                    <a:pt x="1747064" y="558799"/>
                  </a:lnTo>
                  <a:close/>
                </a:path>
                <a:path w="3798570" h="3238500">
                  <a:moveTo>
                    <a:pt x="2286710" y="558799"/>
                  </a:moveTo>
                  <a:lnTo>
                    <a:pt x="1771762" y="558799"/>
                  </a:lnTo>
                  <a:lnTo>
                    <a:pt x="1773502" y="571499"/>
                  </a:lnTo>
                  <a:lnTo>
                    <a:pt x="2293204" y="571499"/>
                  </a:lnTo>
                  <a:lnTo>
                    <a:pt x="2286710" y="558799"/>
                  </a:lnTo>
                  <a:close/>
                </a:path>
                <a:path w="3798570" h="3238500">
                  <a:moveTo>
                    <a:pt x="2714582" y="558799"/>
                  </a:moveTo>
                  <a:lnTo>
                    <a:pt x="2557925" y="558799"/>
                  </a:lnTo>
                  <a:lnTo>
                    <a:pt x="2556071" y="571499"/>
                  </a:lnTo>
                  <a:lnTo>
                    <a:pt x="2714465" y="571499"/>
                  </a:lnTo>
                  <a:lnTo>
                    <a:pt x="2714582" y="558799"/>
                  </a:lnTo>
                  <a:close/>
                </a:path>
                <a:path w="3798570" h="3238500">
                  <a:moveTo>
                    <a:pt x="3073104" y="558799"/>
                  </a:moveTo>
                  <a:lnTo>
                    <a:pt x="2738236" y="558799"/>
                  </a:lnTo>
                  <a:lnTo>
                    <a:pt x="2737888" y="571499"/>
                  </a:lnTo>
                  <a:lnTo>
                    <a:pt x="3075887" y="571499"/>
                  </a:lnTo>
                  <a:lnTo>
                    <a:pt x="3073104" y="558799"/>
                  </a:lnTo>
                  <a:close/>
                </a:path>
                <a:path w="3798570" h="3238500">
                  <a:moveTo>
                    <a:pt x="1740107" y="546099"/>
                  </a:moveTo>
                  <a:lnTo>
                    <a:pt x="368377" y="546099"/>
                  </a:lnTo>
                  <a:lnTo>
                    <a:pt x="365015" y="558799"/>
                  </a:lnTo>
                  <a:lnTo>
                    <a:pt x="1741615" y="558799"/>
                  </a:lnTo>
                  <a:lnTo>
                    <a:pt x="1740107" y="546099"/>
                  </a:lnTo>
                  <a:close/>
                </a:path>
                <a:path w="3798570" h="3238500">
                  <a:moveTo>
                    <a:pt x="2279869" y="546099"/>
                  </a:moveTo>
                  <a:lnTo>
                    <a:pt x="1767241" y="546099"/>
                  </a:lnTo>
                  <a:lnTo>
                    <a:pt x="1769095" y="558799"/>
                  </a:lnTo>
                  <a:lnTo>
                    <a:pt x="2287985" y="558799"/>
                  </a:lnTo>
                  <a:lnTo>
                    <a:pt x="2279869" y="546099"/>
                  </a:lnTo>
                  <a:close/>
                </a:path>
                <a:path w="3798570" h="3238500">
                  <a:moveTo>
                    <a:pt x="2712610" y="546099"/>
                  </a:moveTo>
                  <a:lnTo>
                    <a:pt x="2562215" y="546099"/>
                  </a:lnTo>
                  <a:lnTo>
                    <a:pt x="2560361" y="558799"/>
                  </a:lnTo>
                  <a:lnTo>
                    <a:pt x="2713306" y="558799"/>
                  </a:lnTo>
                  <a:lnTo>
                    <a:pt x="2712610" y="546099"/>
                  </a:lnTo>
                  <a:close/>
                </a:path>
                <a:path w="3798570" h="3238500">
                  <a:moveTo>
                    <a:pt x="3054089" y="546099"/>
                  </a:moveTo>
                  <a:lnTo>
                    <a:pt x="2736032" y="546099"/>
                  </a:lnTo>
                  <a:lnTo>
                    <a:pt x="2736496" y="558799"/>
                  </a:lnTo>
                  <a:lnTo>
                    <a:pt x="3055479" y="558799"/>
                  </a:lnTo>
                  <a:lnTo>
                    <a:pt x="3054089" y="546099"/>
                  </a:lnTo>
                  <a:close/>
                </a:path>
                <a:path w="3798570" h="3238500">
                  <a:moveTo>
                    <a:pt x="1734077" y="533399"/>
                  </a:moveTo>
                  <a:lnTo>
                    <a:pt x="382407" y="533399"/>
                  </a:lnTo>
                  <a:lnTo>
                    <a:pt x="376842" y="546099"/>
                  </a:lnTo>
                  <a:lnTo>
                    <a:pt x="1735237" y="546099"/>
                  </a:lnTo>
                  <a:lnTo>
                    <a:pt x="1734077" y="533399"/>
                  </a:lnTo>
                  <a:close/>
                </a:path>
                <a:path w="3798570" h="3238500">
                  <a:moveTo>
                    <a:pt x="2266418" y="533399"/>
                  </a:moveTo>
                  <a:lnTo>
                    <a:pt x="1759471" y="533399"/>
                  </a:lnTo>
                  <a:lnTo>
                    <a:pt x="1760630" y="546099"/>
                  </a:lnTo>
                  <a:lnTo>
                    <a:pt x="2274535" y="546099"/>
                  </a:lnTo>
                  <a:lnTo>
                    <a:pt x="2266418" y="533399"/>
                  </a:lnTo>
                  <a:close/>
                </a:path>
                <a:path w="3798570" h="3238500">
                  <a:moveTo>
                    <a:pt x="2708204" y="533399"/>
                  </a:moveTo>
                  <a:lnTo>
                    <a:pt x="2562215" y="533399"/>
                  </a:lnTo>
                  <a:lnTo>
                    <a:pt x="2560361" y="546099"/>
                  </a:lnTo>
                  <a:lnTo>
                    <a:pt x="2709131" y="546099"/>
                  </a:lnTo>
                  <a:lnTo>
                    <a:pt x="2708204" y="533399"/>
                  </a:lnTo>
                  <a:close/>
                </a:path>
                <a:path w="3798570" h="3238500">
                  <a:moveTo>
                    <a:pt x="3041333" y="533399"/>
                  </a:moveTo>
                  <a:lnTo>
                    <a:pt x="2732554" y="533399"/>
                  </a:lnTo>
                  <a:lnTo>
                    <a:pt x="2733713" y="546099"/>
                  </a:lnTo>
                  <a:lnTo>
                    <a:pt x="3047595" y="546099"/>
                  </a:lnTo>
                  <a:lnTo>
                    <a:pt x="3041333" y="533399"/>
                  </a:lnTo>
                  <a:close/>
                </a:path>
                <a:path w="3798570" h="3238500">
                  <a:moveTo>
                    <a:pt x="1732337" y="520699"/>
                  </a:moveTo>
                  <a:lnTo>
                    <a:pt x="392264" y="520699"/>
                  </a:lnTo>
                  <a:lnTo>
                    <a:pt x="391104" y="533399"/>
                  </a:lnTo>
                  <a:lnTo>
                    <a:pt x="1732570" y="533399"/>
                  </a:lnTo>
                  <a:lnTo>
                    <a:pt x="1732337" y="520699"/>
                  </a:lnTo>
                  <a:close/>
                </a:path>
                <a:path w="3798570" h="3238500">
                  <a:moveTo>
                    <a:pt x="2257722" y="520699"/>
                  </a:moveTo>
                  <a:lnTo>
                    <a:pt x="1755761" y="520699"/>
                  </a:lnTo>
                  <a:lnTo>
                    <a:pt x="1755761" y="533399"/>
                  </a:lnTo>
                  <a:lnTo>
                    <a:pt x="2265839" y="533399"/>
                  </a:lnTo>
                  <a:lnTo>
                    <a:pt x="2257722" y="520699"/>
                  </a:lnTo>
                  <a:close/>
                </a:path>
                <a:path w="3798570" h="3238500">
                  <a:moveTo>
                    <a:pt x="2707625" y="520699"/>
                  </a:moveTo>
                  <a:lnTo>
                    <a:pt x="2565114" y="520699"/>
                  </a:lnTo>
                  <a:lnTo>
                    <a:pt x="2563259" y="533399"/>
                  </a:lnTo>
                  <a:lnTo>
                    <a:pt x="2708784" y="533399"/>
                  </a:lnTo>
                  <a:lnTo>
                    <a:pt x="2707625" y="520699"/>
                  </a:lnTo>
                  <a:close/>
                </a:path>
                <a:path w="3798570" h="3238500">
                  <a:moveTo>
                    <a:pt x="2720727" y="520699"/>
                  </a:moveTo>
                  <a:lnTo>
                    <a:pt x="2708784" y="533399"/>
                  </a:lnTo>
                  <a:lnTo>
                    <a:pt x="2709364" y="533399"/>
                  </a:lnTo>
                  <a:lnTo>
                    <a:pt x="2720727" y="520699"/>
                  </a:lnTo>
                  <a:close/>
                </a:path>
                <a:path w="3798570" h="3238500">
                  <a:moveTo>
                    <a:pt x="3025680" y="520699"/>
                  </a:moveTo>
                  <a:lnTo>
                    <a:pt x="2731279" y="520699"/>
                  </a:lnTo>
                  <a:lnTo>
                    <a:pt x="2733134" y="533399"/>
                  </a:lnTo>
                  <a:lnTo>
                    <a:pt x="3026028" y="533399"/>
                  </a:lnTo>
                  <a:lnTo>
                    <a:pt x="3025680" y="520699"/>
                  </a:lnTo>
                  <a:close/>
                </a:path>
                <a:path w="3798570" h="3238500">
                  <a:moveTo>
                    <a:pt x="1726888" y="507999"/>
                  </a:moveTo>
                  <a:lnTo>
                    <a:pt x="409425" y="507999"/>
                  </a:lnTo>
                  <a:lnTo>
                    <a:pt x="403627" y="520699"/>
                  </a:lnTo>
                  <a:lnTo>
                    <a:pt x="1728628" y="520699"/>
                  </a:lnTo>
                  <a:lnTo>
                    <a:pt x="1726888" y="507999"/>
                  </a:lnTo>
                  <a:close/>
                </a:path>
                <a:path w="3798570" h="3238500">
                  <a:moveTo>
                    <a:pt x="2238125" y="507999"/>
                  </a:moveTo>
                  <a:lnTo>
                    <a:pt x="1752862" y="507999"/>
                  </a:lnTo>
                  <a:lnTo>
                    <a:pt x="1754021" y="520699"/>
                  </a:lnTo>
                  <a:lnTo>
                    <a:pt x="2246243" y="520699"/>
                  </a:lnTo>
                  <a:lnTo>
                    <a:pt x="2238125" y="507999"/>
                  </a:lnTo>
                  <a:close/>
                </a:path>
                <a:path w="3798570" h="3238500">
                  <a:moveTo>
                    <a:pt x="2703798" y="507999"/>
                  </a:moveTo>
                  <a:lnTo>
                    <a:pt x="2569056" y="507999"/>
                  </a:lnTo>
                  <a:lnTo>
                    <a:pt x="2567202" y="520699"/>
                  </a:lnTo>
                  <a:lnTo>
                    <a:pt x="2704146" y="520699"/>
                  </a:lnTo>
                  <a:lnTo>
                    <a:pt x="2703798" y="507999"/>
                  </a:lnTo>
                  <a:close/>
                </a:path>
                <a:path w="3798570" h="3238500">
                  <a:moveTo>
                    <a:pt x="3005851" y="507999"/>
                  </a:moveTo>
                  <a:lnTo>
                    <a:pt x="2728033" y="507999"/>
                  </a:lnTo>
                  <a:lnTo>
                    <a:pt x="2729192" y="520699"/>
                  </a:lnTo>
                  <a:lnTo>
                    <a:pt x="3008170" y="520699"/>
                  </a:lnTo>
                  <a:lnTo>
                    <a:pt x="3005851" y="507999"/>
                  </a:lnTo>
                  <a:close/>
                </a:path>
                <a:path w="3798570" h="3238500">
                  <a:moveTo>
                    <a:pt x="1720975" y="495299"/>
                  </a:moveTo>
                  <a:lnTo>
                    <a:pt x="424615" y="495299"/>
                  </a:lnTo>
                  <a:lnTo>
                    <a:pt x="421600" y="507999"/>
                  </a:lnTo>
                  <a:lnTo>
                    <a:pt x="1722365" y="507999"/>
                  </a:lnTo>
                  <a:lnTo>
                    <a:pt x="1720975" y="495299"/>
                  </a:lnTo>
                  <a:close/>
                </a:path>
                <a:path w="3798570" h="3238500">
                  <a:moveTo>
                    <a:pt x="2231981" y="495299"/>
                  </a:moveTo>
                  <a:lnTo>
                    <a:pt x="1746949" y="495299"/>
                  </a:lnTo>
                  <a:lnTo>
                    <a:pt x="1748108" y="507999"/>
                  </a:lnTo>
                  <a:lnTo>
                    <a:pt x="2236038" y="507999"/>
                  </a:lnTo>
                  <a:lnTo>
                    <a:pt x="2231981" y="495299"/>
                  </a:lnTo>
                  <a:close/>
                </a:path>
                <a:path w="3798570" h="3238500">
                  <a:moveTo>
                    <a:pt x="2701015" y="495299"/>
                  </a:moveTo>
                  <a:lnTo>
                    <a:pt x="2569752" y="495299"/>
                  </a:lnTo>
                  <a:lnTo>
                    <a:pt x="2567897" y="507999"/>
                  </a:lnTo>
                  <a:lnTo>
                    <a:pt x="2701131" y="507999"/>
                  </a:lnTo>
                  <a:lnTo>
                    <a:pt x="2701015" y="495299"/>
                  </a:lnTo>
                  <a:close/>
                </a:path>
                <a:path w="3798570" h="3238500">
                  <a:moveTo>
                    <a:pt x="2986024" y="495299"/>
                  </a:moveTo>
                  <a:lnTo>
                    <a:pt x="2724670" y="495299"/>
                  </a:lnTo>
                  <a:lnTo>
                    <a:pt x="2725133" y="507999"/>
                  </a:lnTo>
                  <a:lnTo>
                    <a:pt x="2987878" y="507999"/>
                  </a:lnTo>
                  <a:lnTo>
                    <a:pt x="2986024" y="495299"/>
                  </a:lnTo>
                  <a:close/>
                </a:path>
                <a:path w="3798570" h="3238500">
                  <a:moveTo>
                    <a:pt x="1718656" y="482599"/>
                  </a:moveTo>
                  <a:lnTo>
                    <a:pt x="438645" y="482599"/>
                  </a:lnTo>
                  <a:lnTo>
                    <a:pt x="436210" y="495299"/>
                  </a:lnTo>
                  <a:lnTo>
                    <a:pt x="1719931" y="495299"/>
                  </a:lnTo>
                  <a:lnTo>
                    <a:pt x="1718656" y="482599"/>
                  </a:lnTo>
                  <a:close/>
                </a:path>
                <a:path w="3798570" h="3238500">
                  <a:moveTo>
                    <a:pt x="2220384" y="482599"/>
                  </a:moveTo>
                  <a:lnTo>
                    <a:pt x="1743353" y="482599"/>
                  </a:lnTo>
                  <a:lnTo>
                    <a:pt x="1743934" y="495299"/>
                  </a:lnTo>
                  <a:lnTo>
                    <a:pt x="2224443" y="495299"/>
                  </a:lnTo>
                  <a:lnTo>
                    <a:pt x="2220384" y="482599"/>
                  </a:lnTo>
                  <a:close/>
                </a:path>
                <a:path w="3798570" h="3238500">
                  <a:moveTo>
                    <a:pt x="2699624" y="482599"/>
                  </a:moveTo>
                  <a:lnTo>
                    <a:pt x="2572883" y="482599"/>
                  </a:lnTo>
                  <a:lnTo>
                    <a:pt x="2571028" y="495299"/>
                  </a:lnTo>
                  <a:lnTo>
                    <a:pt x="2700551" y="495299"/>
                  </a:lnTo>
                  <a:lnTo>
                    <a:pt x="2699624" y="482599"/>
                  </a:lnTo>
                  <a:close/>
                </a:path>
                <a:path w="3798570" h="3238500">
                  <a:moveTo>
                    <a:pt x="2968747" y="482599"/>
                  </a:moveTo>
                  <a:lnTo>
                    <a:pt x="2724205" y="482599"/>
                  </a:lnTo>
                  <a:lnTo>
                    <a:pt x="2723394" y="495299"/>
                  </a:lnTo>
                  <a:lnTo>
                    <a:pt x="2975241" y="495299"/>
                  </a:lnTo>
                  <a:lnTo>
                    <a:pt x="2968747" y="482599"/>
                  </a:lnTo>
                  <a:close/>
                </a:path>
                <a:path w="3798570" h="3238500">
                  <a:moveTo>
                    <a:pt x="1715060" y="469899"/>
                  </a:moveTo>
                  <a:lnTo>
                    <a:pt x="455110" y="469899"/>
                  </a:lnTo>
                  <a:lnTo>
                    <a:pt x="448849" y="482599"/>
                  </a:lnTo>
                  <a:lnTo>
                    <a:pt x="1715641" y="482599"/>
                  </a:lnTo>
                  <a:lnTo>
                    <a:pt x="1715060" y="469899"/>
                  </a:lnTo>
                  <a:close/>
                </a:path>
                <a:path w="3798570" h="3238500">
                  <a:moveTo>
                    <a:pt x="2207514" y="469899"/>
                  </a:moveTo>
                  <a:lnTo>
                    <a:pt x="1739875" y="469899"/>
                  </a:lnTo>
                  <a:lnTo>
                    <a:pt x="1740224" y="482599"/>
                  </a:lnTo>
                  <a:lnTo>
                    <a:pt x="2211572" y="482599"/>
                  </a:lnTo>
                  <a:lnTo>
                    <a:pt x="2207514" y="469899"/>
                  </a:lnTo>
                  <a:close/>
                </a:path>
                <a:path w="3798570" h="3238500">
                  <a:moveTo>
                    <a:pt x="2699971" y="469899"/>
                  </a:moveTo>
                  <a:lnTo>
                    <a:pt x="2573579" y="469899"/>
                  </a:lnTo>
                  <a:lnTo>
                    <a:pt x="2571723" y="482599"/>
                  </a:lnTo>
                  <a:lnTo>
                    <a:pt x="2700319" y="482599"/>
                  </a:lnTo>
                  <a:lnTo>
                    <a:pt x="2699971" y="469899"/>
                  </a:lnTo>
                  <a:close/>
                </a:path>
                <a:path w="3798570" h="3238500">
                  <a:moveTo>
                    <a:pt x="2948455" y="469899"/>
                  </a:moveTo>
                  <a:lnTo>
                    <a:pt x="2723394" y="469899"/>
                  </a:lnTo>
                  <a:lnTo>
                    <a:pt x="2724901" y="482599"/>
                  </a:lnTo>
                  <a:lnTo>
                    <a:pt x="2951701" y="482599"/>
                  </a:lnTo>
                  <a:lnTo>
                    <a:pt x="2948455" y="469899"/>
                  </a:lnTo>
                  <a:close/>
                </a:path>
                <a:path w="3798570" h="3238500">
                  <a:moveTo>
                    <a:pt x="1707524" y="457199"/>
                  </a:moveTo>
                  <a:lnTo>
                    <a:pt x="471344" y="457199"/>
                  </a:lnTo>
                  <a:lnTo>
                    <a:pt x="468097" y="469899"/>
                  </a:lnTo>
                  <a:lnTo>
                    <a:pt x="1709843" y="469899"/>
                  </a:lnTo>
                  <a:lnTo>
                    <a:pt x="1707524" y="457199"/>
                  </a:lnTo>
                  <a:close/>
                </a:path>
                <a:path w="3798570" h="3238500">
                  <a:moveTo>
                    <a:pt x="2190701" y="457199"/>
                  </a:moveTo>
                  <a:lnTo>
                    <a:pt x="1735352" y="457199"/>
                  </a:lnTo>
                  <a:lnTo>
                    <a:pt x="1735817" y="469899"/>
                  </a:lnTo>
                  <a:lnTo>
                    <a:pt x="2198817" y="469899"/>
                  </a:lnTo>
                  <a:lnTo>
                    <a:pt x="2190701" y="457199"/>
                  </a:lnTo>
                  <a:close/>
                </a:path>
                <a:path w="3798570" h="3238500">
                  <a:moveTo>
                    <a:pt x="2201021" y="457199"/>
                  </a:moveTo>
                  <a:lnTo>
                    <a:pt x="2198817" y="469899"/>
                  </a:lnTo>
                  <a:lnTo>
                    <a:pt x="2205078" y="469899"/>
                  </a:lnTo>
                  <a:lnTo>
                    <a:pt x="2201021" y="457199"/>
                  </a:lnTo>
                  <a:close/>
                </a:path>
                <a:path w="3798570" h="3238500">
                  <a:moveTo>
                    <a:pt x="2692666" y="457199"/>
                  </a:moveTo>
                  <a:lnTo>
                    <a:pt x="2574390" y="457199"/>
                  </a:lnTo>
                  <a:lnTo>
                    <a:pt x="2572535" y="469899"/>
                  </a:lnTo>
                  <a:lnTo>
                    <a:pt x="2693942" y="469899"/>
                  </a:lnTo>
                  <a:lnTo>
                    <a:pt x="2692666" y="457199"/>
                  </a:lnTo>
                  <a:close/>
                </a:path>
                <a:path w="3798570" h="3238500">
                  <a:moveTo>
                    <a:pt x="2933729" y="457199"/>
                  </a:moveTo>
                  <a:lnTo>
                    <a:pt x="2720263" y="457199"/>
                  </a:lnTo>
                  <a:lnTo>
                    <a:pt x="2721539" y="469899"/>
                  </a:lnTo>
                  <a:lnTo>
                    <a:pt x="2936975" y="469899"/>
                  </a:lnTo>
                  <a:lnTo>
                    <a:pt x="2933729" y="457199"/>
                  </a:lnTo>
                  <a:close/>
                </a:path>
                <a:path w="3798570" h="3238500">
                  <a:moveTo>
                    <a:pt x="1703350" y="444499"/>
                  </a:moveTo>
                  <a:lnTo>
                    <a:pt x="485606" y="444499"/>
                  </a:lnTo>
                  <a:lnTo>
                    <a:pt x="484446" y="457199"/>
                  </a:lnTo>
                  <a:lnTo>
                    <a:pt x="1703698" y="457199"/>
                  </a:lnTo>
                  <a:lnTo>
                    <a:pt x="1703350" y="444499"/>
                  </a:lnTo>
                  <a:close/>
                </a:path>
                <a:path w="3798570" h="3238500">
                  <a:moveTo>
                    <a:pt x="2182815" y="444499"/>
                  </a:moveTo>
                  <a:lnTo>
                    <a:pt x="1726889" y="444499"/>
                  </a:lnTo>
                  <a:lnTo>
                    <a:pt x="1728396" y="457199"/>
                  </a:lnTo>
                  <a:lnTo>
                    <a:pt x="2190933" y="457199"/>
                  </a:lnTo>
                  <a:lnTo>
                    <a:pt x="2182815" y="444499"/>
                  </a:lnTo>
                  <a:close/>
                </a:path>
                <a:path w="3798570" h="3238500">
                  <a:moveTo>
                    <a:pt x="2691970" y="444499"/>
                  </a:moveTo>
                  <a:lnTo>
                    <a:pt x="2578565" y="444499"/>
                  </a:lnTo>
                  <a:lnTo>
                    <a:pt x="2576709" y="457199"/>
                  </a:lnTo>
                  <a:lnTo>
                    <a:pt x="2691970" y="457199"/>
                  </a:lnTo>
                  <a:lnTo>
                    <a:pt x="2691970" y="444499"/>
                  </a:lnTo>
                  <a:close/>
                </a:path>
                <a:path w="3798570" h="3238500">
                  <a:moveTo>
                    <a:pt x="2897435" y="431799"/>
                  </a:moveTo>
                  <a:lnTo>
                    <a:pt x="2715857" y="431799"/>
                  </a:lnTo>
                  <a:lnTo>
                    <a:pt x="2715277" y="444499"/>
                  </a:lnTo>
                  <a:lnTo>
                    <a:pt x="2715277" y="457199"/>
                  </a:lnTo>
                  <a:lnTo>
                    <a:pt x="2916568" y="457199"/>
                  </a:lnTo>
                  <a:lnTo>
                    <a:pt x="2913322" y="444499"/>
                  </a:lnTo>
                  <a:lnTo>
                    <a:pt x="2901146" y="444499"/>
                  </a:lnTo>
                  <a:lnTo>
                    <a:pt x="2897435" y="431799"/>
                  </a:lnTo>
                  <a:close/>
                </a:path>
                <a:path w="3798570" h="3238500">
                  <a:moveTo>
                    <a:pt x="1700915" y="431799"/>
                  </a:moveTo>
                  <a:lnTo>
                    <a:pt x="506014" y="431799"/>
                  </a:lnTo>
                  <a:lnTo>
                    <a:pt x="504854" y="444499"/>
                  </a:lnTo>
                  <a:lnTo>
                    <a:pt x="1699871" y="444499"/>
                  </a:lnTo>
                  <a:lnTo>
                    <a:pt x="1700915" y="431799"/>
                  </a:lnTo>
                  <a:close/>
                </a:path>
                <a:path w="3798570" h="3238500">
                  <a:moveTo>
                    <a:pt x="2175975" y="431799"/>
                  </a:moveTo>
                  <a:lnTo>
                    <a:pt x="1725034" y="431799"/>
                  </a:lnTo>
                  <a:lnTo>
                    <a:pt x="1724222" y="444499"/>
                  </a:lnTo>
                  <a:lnTo>
                    <a:pt x="2180033" y="444499"/>
                  </a:lnTo>
                  <a:lnTo>
                    <a:pt x="2175975" y="431799"/>
                  </a:lnTo>
                  <a:close/>
                </a:path>
                <a:path w="3798570" h="3238500">
                  <a:moveTo>
                    <a:pt x="2691970" y="431799"/>
                  </a:moveTo>
                  <a:lnTo>
                    <a:pt x="2577290" y="431799"/>
                  </a:lnTo>
                  <a:lnTo>
                    <a:pt x="2575434" y="444499"/>
                  </a:lnTo>
                  <a:lnTo>
                    <a:pt x="2691390" y="444499"/>
                  </a:lnTo>
                  <a:lnTo>
                    <a:pt x="2691970" y="431799"/>
                  </a:lnTo>
                  <a:close/>
                </a:path>
                <a:path w="3798570" h="3238500">
                  <a:moveTo>
                    <a:pt x="1699755" y="419099"/>
                  </a:moveTo>
                  <a:lnTo>
                    <a:pt x="526190" y="419099"/>
                  </a:lnTo>
                  <a:lnTo>
                    <a:pt x="523639" y="431799"/>
                  </a:lnTo>
                  <a:lnTo>
                    <a:pt x="1699988" y="431799"/>
                  </a:lnTo>
                  <a:lnTo>
                    <a:pt x="1699755" y="419099"/>
                  </a:lnTo>
                  <a:close/>
                </a:path>
                <a:path w="3798570" h="3238500">
                  <a:moveTo>
                    <a:pt x="2157770" y="419099"/>
                  </a:moveTo>
                  <a:lnTo>
                    <a:pt x="1723294" y="419099"/>
                  </a:lnTo>
                  <a:lnTo>
                    <a:pt x="1726076" y="431799"/>
                  </a:lnTo>
                  <a:lnTo>
                    <a:pt x="2165886" y="431799"/>
                  </a:lnTo>
                  <a:lnTo>
                    <a:pt x="2157770" y="419099"/>
                  </a:lnTo>
                  <a:close/>
                </a:path>
                <a:path w="3798570" h="3238500">
                  <a:moveTo>
                    <a:pt x="2689419" y="419099"/>
                  </a:moveTo>
                  <a:lnTo>
                    <a:pt x="2582507" y="419099"/>
                  </a:lnTo>
                  <a:lnTo>
                    <a:pt x="2580653" y="431799"/>
                  </a:lnTo>
                  <a:lnTo>
                    <a:pt x="2690000" y="431799"/>
                  </a:lnTo>
                  <a:lnTo>
                    <a:pt x="2689419" y="419099"/>
                  </a:lnTo>
                  <a:close/>
                </a:path>
                <a:path w="3798570" h="3238500">
                  <a:moveTo>
                    <a:pt x="2877260" y="419099"/>
                  </a:moveTo>
                  <a:lnTo>
                    <a:pt x="2713886" y="419099"/>
                  </a:lnTo>
                  <a:lnTo>
                    <a:pt x="2714350" y="431799"/>
                  </a:lnTo>
                  <a:lnTo>
                    <a:pt x="2880623" y="431799"/>
                  </a:lnTo>
                  <a:lnTo>
                    <a:pt x="2877260" y="419099"/>
                  </a:lnTo>
                  <a:close/>
                </a:path>
                <a:path w="3798570" h="3238500">
                  <a:moveTo>
                    <a:pt x="1692683" y="406399"/>
                  </a:moveTo>
                  <a:lnTo>
                    <a:pt x="555757" y="406399"/>
                  </a:lnTo>
                  <a:lnTo>
                    <a:pt x="548800" y="419099"/>
                  </a:lnTo>
                  <a:lnTo>
                    <a:pt x="1694421" y="419099"/>
                  </a:lnTo>
                  <a:lnTo>
                    <a:pt x="1692683" y="406399"/>
                  </a:lnTo>
                  <a:close/>
                </a:path>
                <a:path w="3798570" h="3238500">
                  <a:moveTo>
                    <a:pt x="2141652" y="406399"/>
                  </a:moveTo>
                  <a:lnTo>
                    <a:pt x="1719236" y="406399"/>
                  </a:lnTo>
                  <a:lnTo>
                    <a:pt x="1720975" y="419099"/>
                  </a:lnTo>
                  <a:lnTo>
                    <a:pt x="2149770" y="419099"/>
                  </a:lnTo>
                  <a:lnTo>
                    <a:pt x="2141652" y="406399"/>
                  </a:lnTo>
                  <a:close/>
                </a:path>
                <a:path w="3798570" h="3238500">
                  <a:moveTo>
                    <a:pt x="2682347" y="406399"/>
                  </a:moveTo>
                  <a:lnTo>
                    <a:pt x="2583667" y="406399"/>
                  </a:lnTo>
                  <a:lnTo>
                    <a:pt x="2581812" y="419099"/>
                  </a:lnTo>
                  <a:lnTo>
                    <a:pt x="2684433" y="419099"/>
                  </a:lnTo>
                  <a:lnTo>
                    <a:pt x="2682347" y="406399"/>
                  </a:lnTo>
                  <a:close/>
                </a:path>
                <a:path w="3798570" h="3238500">
                  <a:moveTo>
                    <a:pt x="2848155" y="406399"/>
                  </a:moveTo>
                  <a:lnTo>
                    <a:pt x="2711102" y="406399"/>
                  </a:lnTo>
                  <a:lnTo>
                    <a:pt x="2712726" y="419099"/>
                  </a:lnTo>
                  <a:lnTo>
                    <a:pt x="2851518" y="419099"/>
                  </a:lnTo>
                  <a:lnTo>
                    <a:pt x="2848155" y="406399"/>
                  </a:lnTo>
                  <a:close/>
                </a:path>
                <a:path w="3798570" h="3238500">
                  <a:moveTo>
                    <a:pt x="1686653" y="393699"/>
                  </a:moveTo>
                  <a:lnTo>
                    <a:pt x="576513" y="393699"/>
                  </a:lnTo>
                  <a:lnTo>
                    <a:pt x="569556" y="406399"/>
                  </a:lnTo>
                  <a:lnTo>
                    <a:pt x="1688045" y="406399"/>
                  </a:lnTo>
                  <a:lnTo>
                    <a:pt x="1686653" y="393699"/>
                  </a:lnTo>
                  <a:close/>
                </a:path>
                <a:path w="3798570" h="3238500">
                  <a:moveTo>
                    <a:pt x="2133883" y="393699"/>
                  </a:moveTo>
                  <a:lnTo>
                    <a:pt x="1712742" y="393699"/>
                  </a:lnTo>
                  <a:lnTo>
                    <a:pt x="1713438" y="406399"/>
                  </a:lnTo>
                  <a:lnTo>
                    <a:pt x="2142000" y="406399"/>
                  </a:lnTo>
                  <a:lnTo>
                    <a:pt x="2133883" y="393699"/>
                  </a:lnTo>
                  <a:close/>
                </a:path>
                <a:path w="3798570" h="3238500">
                  <a:moveTo>
                    <a:pt x="2683737" y="393699"/>
                  </a:moveTo>
                  <a:lnTo>
                    <a:pt x="2587841" y="393699"/>
                  </a:lnTo>
                  <a:lnTo>
                    <a:pt x="2585986" y="406399"/>
                  </a:lnTo>
                  <a:lnTo>
                    <a:pt x="2683622" y="406399"/>
                  </a:lnTo>
                  <a:lnTo>
                    <a:pt x="2683737" y="393699"/>
                  </a:lnTo>
                  <a:close/>
                </a:path>
                <a:path w="3798570" h="3238500">
                  <a:moveTo>
                    <a:pt x="2837139" y="393699"/>
                  </a:moveTo>
                  <a:lnTo>
                    <a:pt x="2707508" y="393699"/>
                  </a:lnTo>
                  <a:lnTo>
                    <a:pt x="2706929" y="406399"/>
                  </a:lnTo>
                  <a:lnTo>
                    <a:pt x="2839459" y="406399"/>
                  </a:lnTo>
                  <a:lnTo>
                    <a:pt x="2837139" y="393699"/>
                  </a:lnTo>
                  <a:close/>
                </a:path>
                <a:path w="3798570" h="3238500">
                  <a:moveTo>
                    <a:pt x="1682942" y="380999"/>
                  </a:moveTo>
                  <a:lnTo>
                    <a:pt x="608516" y="380999"/>
                  </a:lnTo>
                  <a:lnTo>
                    <a:pt x="601559" y="393699"/>
                  </a:lnTo>
                  <a:lnTo>
                    <a:pt x="1685145" y="393699"/>
                  </a:lnTo>
                  <a:lnTo>
                    <a:pt x="1682942" y="380999"/>
                  </a:lnTo>
                  <a:close/>
                </a:path>
                <a:path w="3798570" h="3238500">
                  <a:moveTo>
                    <a:pt x="2116839" y="380999"/>
                  </a:moveTo>
                  <a:lnTo>
                    <a:pt x="1709032" y="380999"/>
                  </a:lnTo>
                  <a:lnTo>
                    <a:pt x="1709612" y="393699"/>
                  </a:lnTo>
                  <a:lnTo>
                    <a:pt x="2124955" y="393699"/>
                  </a:lnTo>
                  <a:lnTo>
                    <a:pt x="2116839" y="380999"/>
                  </a:lnTo>
                  <a:close/>
                </a:path>
                <a:path w="3798570" h="3238500">
                  <a:moveTo>
                    <a:pt x="2127159" y="380999"/>
                  </a:moveTo>
                  <a:lnTo>
                    <a:pt x="2124955" y="393699"/>
                  </a:lnTo>
                  <a:lnTo>
                    <a:pt x="2135275" y="393699"/>
                  </a:lnTo>
                  <a:lnTo>
                    <a:pt x="2127159" y="380999"/>
                  </a:lnTo>
                  <a:close/>
                </a:path>
                <a:path w="3798570" h="3238500">
                  <a:moveTo>
                    <a:pt x="2686637" y="380999"/>
                  </a:moveTo>
                  <a:lnTo>
                    <a:pt x="2589116" y="380999"/>
                  </a:lnTo>
                  <a:lnTo>
                    <a:pt x="2588189" y="393699"/>
                  </a:lnTo>
                  <a:lnTo>
                    <a:pt x="2682578" y="393699"/>
                  </a:lnTo>
                  <a:lnTo>
                    <a:pt x="2686637" y="380999"/>
                  </a:lnTo>
                  <a:close/>
                </a:path>
                <a:path w="3798570" h="3238500">
                  <a:moveTo>
                    <a:pt x="2816384" y="380999"/>
                  </a:moveTo>
                  <a:lnTo>
                    <a:pt x="2699276" y="380999"/>
                  </a:lnTo>
                  <a:lnTo>
                    <a:pt x="2705421" y="393699"/>
                  </a:lnTo>
                  <a:lnTo>
                    <a:pt x="2820443" y="393699"/>
                  </a:lnTo>
                  <a:lnTo>
                    <a:pt x="2816384" y="380999"/>
                  </a:lnTo>
                  <a:close/>
                </a:path>
                <a:path w="3798570" h="3238500">
                  <a:moveTo>
                    <a:pt x="1672739" y="355599"/>
                  </a:moveTo>
                  <a:lnTo>
                    <a:pt x="650027" y="355599"/>
                  </a:lnTo>
                  <a:lnTo>
                    <a:pt x="646548" y="368299"/>
                  </a:lnTo>
                  <a:lnTo>
                    <a:pt x="621271" y="368299"/>
                  </a:lnTo>
                  <a:lnTo>
                    <a:pt x="618256" y="380999"/>
                  </a:lnTo>
                  <a:lnTo>
                    <a:pt x="1680392" y="380999"/>
                  </a:lnTo>
                  <a:lnTo>
                    <a:pt x="1672970" y="368299"/>
                  </a:lnTo>
                  <a:lnTo>
                    <a:pt x="1672739" y="355599"/>
                  </a:lnTo>
                  <a:close/>
                </a:path>
                <a:path w="3798570" h="3238500">
                  <a:moveTo>
                    <a:pt x="2114287" y="368299"/>
                  </a:moveTo>
                  <a:lnTo>
                    <a:pt x="1703234" y="368299"/>
                  </a:lnTo>
                  <a:lnTo>
                    <a:pt x="1705785" y="380999"/>
                  </a:lnTo>
                  <a:lnTo>
                    <a:pt x="2118346" y="380999"/>
                  </a:lnTo>
                  <a:lnTo>
                    <a:pt x="2114287" y="368299"/>
                  </a:lnTo>
                  <a:close/>
                </a:path>
                <a:path w="3798570" h="3238500">
                  <a:moveTo>
                    <a:pt x="2791571" y="368299"/>
                  </a:moveTo>
                  <a:lnTo>
                    <a:pt x="2589233" y="368299"/>
                  </a:lnTo>
                  <a:lnTo>
                    <a:pt x="2588769" y="380999"/>
                  </a:lnTo>
                  <a:lnTo>
                    <a:pt x="2794934" y="380999"/>
                  </a:lnTo>
                  <a:lnTo>
                    <a:pt x="2791571" y="368299"/>
                  </a:lnTo>
                  <a:close/>
                </a:path>
                <a:path w="3798570" h="3238500">
                  <a:moveTo>
                    <a:pt x="2800383" y="368299"/>
                  </a:moveTo>
                  <a:lnTo>
                    <a:pt x="2794934" y="380999"/>
                  </a:lnTo>
                  <a:lnTo>
                    <a:pt x="2807108" y="380999"/>
                  </a:lnTo>
                  <a:lnTo>
                    <a:pt x="2800383" y="368299"/>
                  </a:lnTo>
                  <a:close/>
                </a:path>
                <a:path w="3798570" h="3238500">
                  <a:moveTo>
                    <a:pt x="2103271" y="355599"/>
                  </a:moveTo>
                  <a:lnTo>
                    <a:pt x="1696509" y="355599"/>
                  </a:lnTo>
                  <a:lnTo>
                    <a:pt x="1701032" y="368299"/>
                  </a:lnTo>
                  <a:lnTo>
                    <a:pt x="2111388" y="368299"/>
                  </a:lnTo>
                  <a:lnTo>
                    <a:pt x="2103271" y="355599"/>
                  </a:lnTo>
                  <a:close/>
                </a:path>
                <a:path w="3798570" h="3238500">
                  <a:moveTo>
                    <a:pt x="2775570" y="355599"/>
                  </a:moveTo>
                  <a:lnTo>
                    <a:pt x="2589233" y="355599"/>
                  </a:lnTo>
                  <a:lnTo>
                    <a:pt x="2588885" y="368299"/>
                  </a:lnTo>
                  <a:lnTo>
                    <a:pt x="2778237" y="368299"/>
                  </a:lnTo>
                  <a:lnTo>
                    <a:pt x="2775570" y="355599"/>
                  </a:lnTo>
                  <a:close/>
                </a:path>
                <a:path w="3798570" h="3238500">
                  <a:moveTo>
                    <a:pt x="1666478" y="342899"/>
                  </a:moveTo>
                  <a:lnTo>
                    <a:pt x="673682" y="342899"/>
                  </a:lnTo>
                  <a:lnTo>
                    <a:pt x="672058" y="355599"/>
                  </a:lnTo>
                  <a:lnTo>
                    <a:pt x="1667984" y="355599"/>
                  </a:lnTo>
                  <a:lnTo>
                    <a:pt x="1666478" y="342899"/>
                  </a:lnTo>
                  <a:close/>
                </a:path>
                <a:path w="3798570" h="3238500">
                  <a:moveTo>
                    <a:pt x="2084371" y="342899"/>
                  </a:moveTo>
                  <a:lnTo>
                    <a:pt x="1692798" y="342899"/>
                  </a:lnTo>
                  <a:lnTo>
                    <a:pt x="1695813" y="355599"/>
                  </a:lnTo>
                  <a:lnTo>
                    <a:pt x="2092488" y="355599"/>
                  </a:lnTo>
                  <a:lnTo>
                    <a:pt x="2084371" y="342899"/>
                  </a:lnTo>
                  <a:close/>
                </a:path>
                <a:path w="3798570" h="3238500">
                  <a:moveTo>
                    <a:pt x="2755045" y="342899"/>
                  </a:moveTo>
                  <a:lnTo>
                    <a:pt x="2593175" y="342899"/>
                  </a:lnTo>
                  <a:lnTo>
                    <a:pt x="2591320" y="355599"/>
                  </a:lnTo>
                  <a:lnTo>
                    <a:pt x="2757133" y="355599"/>
                  </a:lnTo>
                  <a:lnTo>
                    <a:pt x="2755045" y="342899"/>
                  </a:lnTo>
                  <a:close/>
                </a:path>
                <a:path w="3798570" h="3238500">
                  <a:moveTo>
                    <a:pt x="1665317" y="330199"/>
                  </a:moveTo>
                  <a:lnTo>
                    <a:pt x="702206" y="330199"/>
                  </a:lnTo>
                  <a:lnTo>
                    <a:pt x="691423" y="342899"/>
                  </a:lnTo>
                  <a:lnTo>
                    <a:pt x="1664505" y="342899"/>
                  </a:lnTo>
                  <a:lnTo>
                    <a:pt x="1665317" y="330199"/>
                  </a:lnTo>
                  <a:close/>
                </a:path>
                <a:path w="3798570" h="3238500">
                  <a:moveTo>
                    <a:pt x="2076834" y="330199"/>
                  </a:moveTo>
                  <a:lnTo>
                    <a:pt x="1689552" y="330199"/>
                  </a:lnTo>
                  <a:lnTo>
                    <a:pt x="1688741" y="342899"/>
                  </a:lnTo>
                  <a:lnTo>
                    <a:pt x="2084952" y="342899"/>
                  </a:lnTo>
                  <a:lnTo>
                    <a:pt x="2076834" y="330199"/>
                  </a:lnTo>
                  <a:close/>
                </a:path>
                <a:path w="3798570" h="3238500">
                  <a:moveTo>
                    <a:pt x="2729767" y="330199"/>
                  </a:moveTo>
                  <a:lnTo>
                    <a:pt x="2596886" y="330199"/>
                  </a:lnTo>
                  <a:lnTo>
                    <a:pt x="2596190" y="342899"/>
                  </a:lnTo>
                  <a:lnTo>
                    <a:pt x="2733246" y="342899"/>
                  </a:lnTo>
                  <a:lnTo>
                    <a:pt x="2729767" y="330199"/>
                  </a:lnTo>
                  <a:close/>
                </a:path>
                <a:path w="3798570" h="3238500">
                  <a:moveTo>
                    <a:pt x="1657664" y="317499"/>
                  </a:moveTo>
                  <a:lnTo>
                    <a:pt x="723773" y="317499"/>
                  </a:lnTo>
                  <a:lnTo>
                    <a:pt x="716584" y="330199"/>
                  </a:lnTo>
                  <a:lnTo>
                    <a:pt x="1661144" y="330199"/>
                  </a:lnTo>
                  <a:lnTo>
                    <a:pt x="1657664" y="317499"/>
                  </a:lnTo>
                  <a:close/>
                </a:path>
                <a:path w="3798570" h="3238500">
                  <a:moveTo>
                    <a:pt x="2064311" y="317499"/>
                  </a:moveTo>
                  <a:lnTo>
                    <a:pt x="1686537" y="317499"/>
                  </a:lnTo>
                  <a:lnTo>
                    <a:pt x="1688508" y="330199"/>
                  </a:lnTo>
                  <a:lnTo>
                    <a:pt x="2068369" y="330199"/>
                  </a:lnTo>
                  <a:lnTo>
                    <a:pt x="2064311" y="317499"/>
                  </a:lnTo>
                  <a:close/>
                </a:path>
                <a:path w="3798570" h="3238500">
                  <a:moveTo>
                    <a:pt x="2705533" y="317499"/>
                  </a:moveTo>
                  <a:lnTo>
                    <a:pt x="2596421" y="317499"/>
                  </a:lnTo>
                  <a:lnTo>
                    <a:pt x="2595842" y="330199"/>
                  </a:lnTo>
                  <a:lnTo>
                    <a:pt x="2709012" y="330199"/>
                  </a:lnTo>
                  <a:lnTo>
                    <a:pt x="2705533" y="317499"/>
                  </a:lnTo>
                  <a:close/>
                </a:path>
                <a:path w="3798570" h="3238500">
                  <a:moveTo>
                    <a:pt x="1656737" y="304799"/>
                  </a:moveTo>
                  <a:lnTo>
                    <a:pt x="749399" y="304799"/>
                  </a:lnTo>
                  <a:lnTo>
                    <a:pt x="746848" y="317499"/>
                  </a:lnTo>
                  <a:lnTo>
                    <a:pt x="1657433" y="317499"/>
                  </a:lnTo>
                  <a:lnTo>
                    <a:pt x="1656737" y="304799"/>
                  </a:lnTo>
                  <a:close/>
                </a:path>
                <a:path w="3798570" h="3238500">
                  <a:moveTo>
                    <a:pt x="2053295" y="304799"/>
                  </a:moveTo>
                  <a:lnTo>
                    <a:pt x="1680624" y="304799"/>
                  </a:lnTo>
                  <a:lnTo>
                    <a:pt x="1680855" y="317499"/>
                  </a:lnTo>
                  <a:lnTo>
                    <a:pt x="2057354" y="317499"/>
                  </a:lnTo>
                  <a:lnTo>
                    <a:pt x="2053295" y="304799"/>
                  </a:lnTo>
                  <a:close/>
                </a:path>
                <a:path w="3798570" h="3238500">
                  <a:moveTo>
                    <a:pt x="2693823" y="304799"/>
                  </a:moveTo>
                  <a:lnTo>
                    <a:pt x="2597813" y="304799"/>
                  </a:lnTo>
                  <a:lnTo>
                    <a:pt x="2597465" y="317499"/>
                  </a:lnTo>
                  <a:lnTo>
                    <a:pt x="2696373" y="317499"/>
                  </a:lnTo>
                  <a:lnTo>
                    <a:pt x="2693823" y="304799"/>
                  </a:lnTo>
                  <a:close/>
                </a:path>
                <a:path w="3798570" h="3238500">
                  <a:moveTo>
                    <a:pt x="1648272" y="292099"/>
                  </a:moveTo>
                  <a:lnTo>
                    <a:pt x="783142" y="292099"/>
                  </a:lnTo>
                  <a:lnTo>
                    <a:pt x="779779" y="304799"/>
                  </a:lnTo>
                  <a:lnTo>
                    <a:pt x="1650128" y="304799"/>
                  </a:lnTo>
                  <a:lnTo>
                    <a:pt x="1648272" y="292099"/>
                  </a:lnTo>
                  <a:close/>
                </a:path>
                <a:path w="3798570" h="3238500">
                  <a:moveTo>
                    <a:pt x="2040656" y="292099"/>
                  </a:moveTo>
                  <a:lnTo>
                    <a:pt x="1677261" y="292099"/>
                  </a:lnTo>
                  <a:lnTo>
                    <a:pt x="1679117" y="304799"/>
                  </a:lnTo>
                  <a:lnTo>
                    <a:pt x="2044715" y="304799"/>
                  </a:lnTo>
                  <a:lnTo>
                    <a:pt x="2040656" y="292099"/>
                  </a:lnTo>
                  <a:close/>
                </a:path>
                <a:path w="3798570" h="3238500">
                  <a:moveTo>
                    <a:pt x="2665877" y="292099"/>
                  </a:moveTo>
                  <a:lnTo>
                    <a:pt x="2603147" y="292099"/>
                  </a:lnTo>
                  <a:lnTo>
                    <a:pt x="2602220" y="304799"/>
                  </a:lnTo>
                  <a:lnTo>
                    <a:pt x="2670052" y="304799"/>
                  </a:lnTo>
                  <a:lnTo>
                    <a:pt x="2665877" y="292099"/>
                  </a:lnTo>
                  <a:close/>
                </a:path>
                <a:path w="3798570" h="3238500">
                  <a:moveTo>
                    <a:pt x="1644213" y="279399"/>
                  </a:moveTo>
                  <a:lnTo>
                    <a:pt x="815145" y="279399"/>
                  </a:lnTo>
                  <a:lnTo>
                    <a:pt x="804361" y="292099"/>
                  </a:lnTo>
                  <a:lnTo>
                    <a:pt x="1647461" y="292099"/>
                  </a:lnTo>
                  <a:lnTo>
                    <a:pt x="1644213" y="279399"/>
                  </a:lnTo>
                  <a:close/>
                </a:path>
                <a:path w="3798570" h="3238500">
                  <a:moveTo>
                    <a:pt x="2029409" y="279399"/>
                  </a:moveTo>
                  <a:lnTo>
                    <a:pt x="1674246" y="279399"/>
                  </a:lnTo>
                  <a:lnTo>
                    <a:pt x="1673319" y="292099"/>
                  </a:lnTo>
                  <a:lnTo>
                    <a:pt x="2033467" y="292099"/>
                  </a:lnTo>
                  <a:lnTo>
                    <a:pt x="2029409" y="279399"/>
                  </a:lnTo>
                  <a:close/>
                </a:path>
                <a:path w="3798570" h="3238500">
                  <a:moveTo>
                    <a:pt x="1638881" y="266699"/>
                  </a:moveTo>
                  <a:lnTo>
                    <a:pt x="836481" y="266699"/>
                  </a:lnTo>
                  <a:lnTo>
                    <a:pt x="833118" y="279399"/>
                  </a:lnTo>
                  <a:lnTo>
                    <a:pt x="1640504" y="279399"/>
                  </a:lnTo>
                  <a:lnTo>
                    <a:pt x="1638881" y="266699"/>
                  </a:lnTo>
                  <a:close/>
                </a:path>
                <a:path w="3798570" h="3238500">
                  <a:moveTo>
                    <a:pt x="2014567" y="266699"/>
                  </a:moveTo>
                  <a:lnTo>
                    <a:pt x="1666130" y="266699"/>
                  </a:lnTo>
                  <a:lnTo>
                    <a:pt x="1670072" y="279399"/>
                  </a:lnTo>
                  <a:lnTo>
                    <a:pt x="2022683" y="279399"/>
                  </a:lnTo>
                  <a:lnTo>
                    <a:pt x="2014567" y="266699"/>
                  </a:lnTo>
                  <a:close/>
                </a:path>
                <a:path w="3798570" h="3238500">
                  <a:moveTo>
                    <a:pt x="1636677" y="253999"/>
                  </a:moveTo>
                  <a:lnTo>
                    <a:pt x="865584" y="253999"/>
                  </a:lnTo>
                  <a:lnTo>
                    <a:pt x="858163" y="266699"/>
                  </a:lnTo>
                  <a:lnTo>
                    <a:pt x="1635633" y="266699"/>
                  </a:lnTo>
                  <a:lnTo>
                    <a:pt x="1636677" y="253999"/>
                  </a:lnTo>
                  <a:close/>
                </a:path>
                <a:path w="3798570" h="3238500">
                  <a:moveTo>
                    <a:pt x="2011669" y="253999"/>
                  </a:moveTo>
                  <a:lnTo>
                    <a:pt x="1659636" y="253999"/>
                  </a:lnTo>
                  <a:lnTo>
                    <a:pt x="1660448" y="266699"/>
                  </a:lnTo>
                  <a:lnTo>
                    <a:pt x="2015726" y="266699"/>
                  </a:lnTo>
                  <a:lnTo>
                    <a:pt x="2011669" y="253999"/>
                  </a:lnTo>
                  <a:close/>
                </a:path>
                <a:path w="3798570" h="3238500">
                  <a:moveTo>
                    <a:pt x="1629836" y="241299"/>
                  </a:moveTo>
                  <a:lnTo>
                    <a:pt x="900255" y="241299"/>
                  </a:lnTo>
                  <a:lnTo>
                    <a:pt x="896544" y="253999"/>
                  </a:lnTo>
                  <a:lnTo>
                    <a:pt x="1632735" y="253999"/>
                  </a:lnTo>
                  <a:lnTo>
                    <a:pt x="1629836" y="241299"/>
                  </a:lnTo>
                  <a:close/>
                </a:path>
                <a:path w="3798570" h="3238500">
                  <a:moveTo>
                    <a:pt x="1991377" y="241299"/>
                  </a:moveTo>
                  <a:lnTo>
                    <a:pt x="1657548" y="241299"/>
                  </a:lnTo>
                  <a:lnTo>
                    <a:pt x="1661376" y="253999"/>
                  </a:lnTo>
                  <a:lnTo>
                    <a:pt x="1995434" y="253999"/>
                  </a:lnTo>
                  <a:lnTo>
                    <a:pt x="1991377" y="241299"/>
                  </a:lnTo>
                  <a:close/>
                </a:path>
                <a:path w="3798570" h="3238500">
                  <a:moveTo>
                    <a:pt x="1998682" y="241299"/>
                  </a:moveTo>
                  <a:lnTo>
                    <a:pt x="1995434" y="253999"/>
                  </a:lnTo>
                  <a:lnTo>
                    <a:pt x="2006798" y="253999"/>
                  </a:lnTo>
                  <a:lnTo>
                    <a:pt x="1998682" y="241299"/>
                  </a:lnTo>
                  <a:close/>
                </a:path>
                <a:path w="3798570" h="3238500">
                  <a:moveTo>
                    <a:pt x="1627633" y="228599"/>
                  </a:moveTo>
                  <a:lnTo>
                    <a:pt x="933417" y="228599"/>
                  </a:lnTo>
                  <a:lnTo>
                    <a:pt x="929706" y="241299"/>
                  </a:lnTo>
                  <a:lnTo>
                    <a:pt x="1628676" y="241299"/>
                  </a:lnTo>
                  <a:lnTo>
                    <a:pt x="1627633" y="228599"/>
                  </a:lnTo>
                  <a:close/>
                </a:path>
                <a:path w="3798570" h="3238500">
                  <a:moveTo>
                    <a:pt x="1979782" y="228599"/>
                  </a:moveTo>
                  <a:lnTo>
                    <a:pt x="1651868" y="228599"/>
                  </a:lnTo>
                  <a:lnTo>
                    <a:pt x="1652910" y="241299"/>
                  </a:lnTo>
                  <a:lnTo>
                    <a:pt x="1987898" y="241299"/>
                  </a:lnTo>
                  <a:lnTo>
                    <a:pt x="1979782" y="228599"/>
                  </a:lnTo>
                  <a:close/>
                </a:path>
                <a:path w="3798570" h="3238500">
                  <a:moveTo>
                    <a:pt x="954521" y="215899"/>
                  </a:moveTo>
                  <a:lnTo>
                    <a:pt x="947099" y="228599"/>
                  </a:lnTo>
                  <a:lnTo>
                    <a:pt x="959042" y="228599"/>
                  </a:lnTo>
                  <a:lnTo>
                    <a:pt x="954521" y="215899"/>
                  </a:lnTo>
                  <a:close/>
                </a:path>
                <a:path w="3798570" h="3238500">
                  <a:moveTo>
                    <a:pt x="1626241" y="215899"/>
                  </a:moveTo>
                  <a:lnTo>
                    <a:pt x="966464" y="215899"/>
                  </a:lnTo>
                  <a:lnTo>
                    <a:pt x="959042" y="228599"/>
                  </a:lnTo>
                  <a:lnTo>
                    <a:pt x="1626009" y="228599"/>
                  </a:lnTo>
                  <a:lnTo>
                    <a:pt x="1626241" y="215899"/>
                  </a:lnTo>
                  <a:close/>
                </a:path>
                <a:path w="3798570" h="3238500">
                  <a:moveTo>
                    <a:pt x="1958098" y="203199"/>
                  </a:moveTo>
                  <a:lnTo>
                    <a:pt x="1646766" y="203199"/>
                  </a:lnTo>
                  <a:lnTo>
                    <a:pt x="1649664" y="215899"/>
                  </a:lnTo>
                  <a:lnTo>
                    <a:pt x="1649432" y="228599"/>
                  </a:lnTo>
                  <a:lnTo>
                    <a:pt x="1972244" y="228599"/>
                  </a:lnTo>
                  <a:lnTo>
                    <a:pt x="1973404" y="215899"/>
                  </a:lnTo>
                  <a:lnTo>
                    <a:pt x="1966214" y="215899"/>
                  </a:lnTo>
                  <a:lnTo>
                    <a:pt x="1958098" y="203199"/>
                  </a:lnTo>
                  <a:close/>
                </a:path>
                <a:path w="3798570" h="3238500">
                  <a:moveTo>
                    <a:pt x="1621140" y="203199"/>
                  </a:moveTo>
                  <a:lnTo>
                    <a:pt x="1000786" y="203199"/>
                  </a:lnTo>
                  <a:lnTo>
                    <a:pt x="997076" y="215899"/>
                  </a:lnTo>
                  <a:lnTo>
                    <a:pt x="1622415" y="215899"/>
                  </a:lnTo>
                  <a:lnTo>
                    <a:pt x="1621140" y="203199"/>
                  </a:lnTo>
                  <a:close/>
                </a:path>
                <a:path w="3798570" h="3238500">
                  <a:moveTo>
                    <a:pt x="1616617" y="190499"/>
                  </a:moveTo>
                  <a:lnTo>
                    <a:pt x="1038587" y="190499"/>
                  </a:lnTo>
                  <a:lnTo>
                    <a:pt x="1034528" y="203199"/>
                  </a:lnTo>
                  <a:lnTo>
                    <a:pt x="1617777" y="203199"/>
                  </a:lnTo>
                  <a:lnTo>
                    <a:pt x="1616617" y="190499"/>
                  </a:lnTo>
                  <a:close/>
                </a:path>
                <a:path w="3798570" h="3238500">
                  <a:moveTo>
                    <a:pt x="1948242" y="190499"/>
                  </a:moveTo>
                  <a:lnTo>
                    <a:pt x="1641316" y="190499"/>
                  </a:lnTo>
                  <a:lnTo>
                    <a:pt x="1641780" y="203199"/>
                  </a:lnTo>
                  <a:lnTo>
                    <a:pt x="1956242" y="203199"/>
                  </a:lnTo>
                  <a:lnTo>
                    <a:pt x="1948242" y="190499"/>
                  </a:lnTo>
                  <a:close/>
                </a:path>
                <a:path w="3798570" h="3238500">
                  <a:moveTo>
                    <a:pt x="1066879" y="177799"/>
                  </a:moveTo>
                  <a:lnTo>
                    <a:pt x="1059458" y="177799"/>
                  </a:lnTo>
                  <a:lnTo>
                    <a:pt x="1055632" y="190499"/>
                  </a:lnTo>
                  <a:lnTo>
                    <a:pt x="1072213" y="190499"/>
                  </a:lnTo>
                  <a:lnTo>
                    <a:pt x="1066879" y="177799"/>
                  </a:lnTo>
                  <a:close/>
                </a:path>
                <a:path w="3798570" h="3238500">
                  <a:moveTo>
                    <a:pt x="1609312" y="177799"/>
                  </a:moveTo>
                  <a:lnTo>
                    <a:pt x="1075924" y="177799"/>
                  </a:lnTo>
                  <a:lnTo>
                    <a:pt x="1072213" y="190499"/>
                  </a:lnTo>
                  <a:lnTo>
                    <a:pt x="1613719" y="190499"/>
                  </a:lnTo>
                  <a:lnTo>
                    <a:pt x="1609312" y="177799"/>
                  </a:lnTo>
                  <a:close/>
                </a:path>
                <a:path w="3798570" h="3238500">
                  <a:moveTo>
                    <a:pt x="1937806" y="177799"/>
                  </a:moveTo>
                  <a:lnTo>
                    <a:pt x="1637838" y="177799"/>
                  </a:lnTo>
                  <a:lnTo>
                    <a:pt x="1638301" y="190499"/>
                  </a:lnTo>
                  <a:lnTo>
                    <a:pt x="1941864" y="190499"/>
                  </a:lnTo>
                  <a:lnTo>
                    <a:pt x="1937806" y="177799"/>
                  </a:lnTo>
                  <a:close/>
                </a:path>
                <a:path w="3798570" h="3238500">
                  <a:moveTo>
                    <a:pt x="1603515" y="165099"/>
                  </a:moveTo>
                  <a:lnTo>
                    <a:pt x="1105144" y="165099"/>
                  </a:lnTo>
                  <a:lnTo>
                    <a:pt x="1102246" y="177799"/>
                  </a:lnTo>
                  <a:lnTo>
                    <a:pt x="1605255" y="177799"/>
                  </a:lnTo>
                  <a:lnTo>
                    <a:pt x="1603515" y="165099"/>
                  </a:lnTo>
                  <a:close/>
                </a:path>
                <a:path w="3798570" h="3238500">
                  <a:moveTo>
                    <a:pt x="1926443" y="165099"/>
                  </a:moveTo>
                  <a:lnTo>
                    <a:pt x="1632156" y="165099"/>
                  </a:lnTo>
                  <a:lnTo>
                    <a:pt x="1634475" y="177799"/>
                  </a:lnTo>
                  <a:lnTo>
                    <a:pt x="1930500" y="177799"/>
                  </a:lnTo>
                  <a:lnTo>
                    <a:pt x="1926443" y="165099"/>
                  </a:lnTo>
                  <a:close/>
                </a:path>
                <a:path w="3798570" h="3238500">
                  <a:moveTo>
                    <a:pt x="1600965" y="152399"/>
                  </a:moveTo>
                  <a:lnTo>
                    <a:pt x="1155816" y="152399"/>
                  </a:lnTo>
                  <a:lnTo>
                    <a:pt x="1151989" y="165099"/>
                  </a:lnTo>
                  <a:lnTo>
                    <a:pt x="1599805" y="165099"/>
                  </a:lnTo>
                  <a:lnTo>
                    <a:pt x="1600965" y="152399"/>
                  </a:lnTo>
                  <a:close/>
                </a:path>
                <a:path w="3798570" h="3238500">
                  <a:moveTo>
                    <a:pt x="1908818" y="152399"/>
                  </a:moveTo>
                  <a:lnTo>
                    <a:pt x="1624387" y="152399"/>
                  </a:lnTo>
                  <a:lnTo>
                    <a:pt x="1624618" y="165099"/>
                  </a:lnTo>
                  <a:lnTo>
                    <a:pt x="1925051" y="165099"/>
                  </a:lnTo>
                  <a:lnTo>
                    <a:pt x="1908818" y="152399"/>
                  </a:lnTo>
                  <a:close/>
                </a:path>
                <a:path w="3798570" h="3238500">
                  <a:moveTo>
                    <a:pt x="1593660" y="126999"/>
                  </a:moveTo>
                  <a:lnTo>
                    <a:pt x="1227127" y="126999"/>
                  </a:lnTo>
                  <a:lnTo>
                    <a:pt x="1219474" y="139699"/>
                  </a:lnTo>
                  <a:lnTo>
                    <a:pt x="1185268" y="139699"/>
                  </a:lnTo>
                  <a:lnTo>
                    <a:pt x="1181905" y="152399"/>
                  </a:lnTo>
                  <a:lnTo>
                    <a:pt x="1596558" y="152399"/>
                  </a:lnTo>
                  <a:lnTo>
                    <a:pt x="1592731" y="139699"/>
                  </a:lnTo>
                  <a:lnTo>
                    <a:pt x="1593660" y="126999"/>
                  </a:lnTo>
                  <a:close/>
                </a:path>
                <a:path w="3798570" h="3238500">
                  <a:moveTo>
                    <a:pt x="1901165" y="139699"/>
                  </a:moveTo>
                  <a:lnTo>
                    <a:pt x="1623576" y="139699"/>
                  </a:lnTo>
                  <a:lnTo>
                    <a:pt x="1625778" y="152399"/>
                  </a:lnTo>
                  <a:lnTo>
                    <a:pt x="1909281" y="152399"/>
                  </a:lnTo>
                  <a:lnTo>
                    <a:pt x="1901165" y="139699"/>
                  </a:lnTo>
                  <a:close/>
                </a:path>
                <a:path w="3798570" h="3238500">
                  <a:moveTo>
                    <a:pt x="1885512" y="126999"/>
                  </a:moveTo>
                  <a:lnTo>
                    <a:pt x="1617313" y="126999"/>
                  </a:lnTo>
                  <a:lnTo>
                    <a:pt x="1617313" y="139699"/>
                  </a:lnTo>
                  <a:lnTo>
                    <a:pt x="1893627" y="139699"/>
                  </a:lnTo>
                  <a:lnTo>
                    <a:pt x="1885512" y="126999"/>
                  </a:lnTo>
                  <a:close/>
                </a:path>
                <a:path w="3798570" h="3238500">
                  <a:moveTo>
                    <a:pt x="1595283" y="114299"/>
                  </a:moveTo>
                  <a:lnTo>
                    <a:pt x="1265160" y="114299"/>
                  </a:lnTo>
                  <a:lnTo>
                    <a:pt x="1261682" y="126999"/>
                  </a:lnTo>
                  <a:lnTo>
                    <a:pt x="1592152" y="126999"/>
                  </a:lnTo>
                  <a:lnTo>
                    <a:pt x="1595283" y="114299"/>
                  </a:lnTo>
                  <a:close/>
                </a:path>
                <a:path w="3798570" h="3238500">
                  <a:moveTo>
                    <a:pt x="1877163" y="114299"/>
                  </a:moveTo>
                  <a:lnTo>
                    <a:pt x="1613950" y="114299"/>
                  </a:lnTo>
                  <a:lnTo>
                    <a:pt x="1616154" y="126999"/>
                  </a:lnTo>
                  <a:lnTo>
                    <a:pt x="1885047" y="126999"/>
                  </a:lnTo>
                  <a:lnTo>
                    <a:pt x="1877163" y="114299"/>
                  </a:lnTo>
                  <a:close/>
                </a:path>
                <a:path w="3798570" h="3238500">
                  <a:moveTo>
                    <a:pt x="1306903" y="101599"/>
                  </a:moveTo>
                  <a:lnTo>
                    <a:pt x="1299250" y="114299"/>
                  </a:lnTo>
                  <a:lnTo>
                    <a:pt x="1312005" y="114299"/>
                  </a:lnTo>
                  <a:lnTo>
                    <a:pt x="1306903" y="101599"/>
                  </a:lnTo>
                  <a:close/>
                </a:path>
                <a:path w="3798570" h="3238500">
                  <a:moveTo>
                    <a:pt x="1862900" y="101599"/>
                  </a:moveTo>
                  <a:lnTo>
                    <a:pt x="1319658" y="101599"/>
                  </a:lnTo>
                  <a:lnTo>
                    <a:pt x="1315832" y="114299"/>
                  </a:lnTo>
                  <a:lnTo>
                    <a:pt x="1866959" y="114299"/>
                  </a:lnTo>
                  <a:lnTo>
                    <a:pt x="1862900" y="101599"/>
                  </a:lnTo>
                  <a:close/>
                </a:path>
                <a:path w="3798570" h="3238500">
                  <a:moveTo>
                    <a:pt x="1851768" y="88899"/>
                  </a:moveTo>
                  <a:lnTo>
                    <a:pt x="1356995" y="88899"/>
                  </a:lnTo>
                  <a:lnTo>
                    <a:pt x="1353632" y="101599"/>
                  </a:lnTo>
                  <a:lnTo>
                    <a:pt x="1855827" y="101599"/>
                  </a:lnTo>
                  <a:lnTo>
                    <a:pt x="1851768" y="88899"/>
                  </a:lnTo>
                  <a:close/>
                </a:path>
                <a:path w="3798570" h="3238500">
                  <a:moveTo>
                    <a:pt x="1845391" y="76199"/>
                  </a:moveTo>
                  <a:lnTo>
                    <a:pt x="1415087" y="76199"/>
                  </a:lnTo>
                  <a:lnTo>
                    <a:pt x="1411957" y="88899"/>
                  </a:lnTo>
                  <a:lnTo>
                    <a:pt x="1843420" y="88899"/>
                  </a:lnTo>
                  <a:lnTo>
                    <a:pt x="1845391" y="76199"/>
                  </a:lnTo>
                  <a:close/>
                </a:path>
                <a:path w="3798570" h="3238500">
                  <a:moveTo>
                    <a:pt x="1826259" y="63499"/>
                  </a:moveTo>
                  <a:lnTo>
                    <a:pt x="1461585" y="63499"/>
                  </a:lnTo>
                  <a:lnTo>
                    <a:pt x="1457874" y="76199"/>
                  </a:lnTo>
                  <a:lnTo>
                    <a:pt x="1834375" y="76199"/>
                  </a:lnTo>
                  <a:lnTo>
                    <a:pt x="1826259" y="63499"/>
                  </a:lnTo>
                  <a:close/>
                </a:path>
                <a:path w="3798570" h="3238500">
                  <a:moveTo>
                    <a:pt x="1810953" y="50799"/>
                  </a:moveTo>
                  <a:lnTo>
                    <a:pt x="1511908" y="50799"/>
                  </a:lnTo>
                  <a:lnTo>
                    <a:pt x="1504255" y="63499"/>
                  </a:lnTo>
                  <a:lnTo>
                    <a:pt x="1819069" y="63499"/>
                  </a:lnTo>
                  <a:lnTo>
                    <a:pt x="1810953" y="50799"/>
                  </a:lnTo>
                  <a:close/>
                </a:path>
                <a:path w="3798570" h="3238500">
                  <a:moveTo>
                    <a:pt x="1821388" y="50799"/>
                  </a:moveTo>
                  <a:lnTo>
                    <a:pt x="1819069" y="63499"/>
                  </a:lnTo>
                  <a:lnTo>
                    <a:pt x="1825447" y="63499"/>
                  </a:lnTo>
                  <a:lnTo>
                    <a:pt x="1821388" y="50799"/>
                  </a:lnTo>
                  <a:close/>
                </a:path>
                <a:path w="3798570" h="3238500">
                  <a:moveTo>
                    <a:pt x="1807590" y="38099"/>
                  </a:moveTo>
                  <a:lnTo>
                    <a:pt x="1565247" y="38099"/>
                  </a:lnTo>
                  <a:lnTo>
                    <a:pt x="1562117" y="50799"/>
                  </a:lnTo>
                  <a:lnTo>
                    <a:pt x="1811649" y="50799"/>
                  </a:lnTo>
                  <a:lnTo>
                    <a:pt x="1807590" y="38099"/>
                  </a:lnTo>
                  <a:close/>
                </a:path>
                <a:path w="3798570" h="3238500">
                  <a:moveTo>
                    <a:pt x="1796574" y="25399"/>
                  </a:moveTo>
                  <a:lnTo>
                    <a:pt x="1611744" y="25399"/>
                  </a:lnTo>
                  <a:lnTo>
                    <a:pt x="1608381" y="38099"/>
                  </a:lnTo>
                  <a:lnTo>
                    <a:pt x="1800633" y="38099"/>
                  </a:lnTo>
                  <a:lnTo>
                    <a:pt x="1796574" y="25399"/>
                  </a:lnTo>
                  <a:close/>
                </a:path>
                <a:path w="3798570" h="3238500">
                  <a:moveTo>
                    <a:pt x="1779297" y="12699"/>
                  </a:moveTo>
                  <a:lnTo>
                    <a:pt x="1682243" y="12699"/>
                  </a:lnTo>
                  <a:lnTo>
                    <a:pt x="1678418" y="25399"/>
                  </a:lnTo>
                  <a:lnTo>
                    <a:pt x="1787415" y="25399"/>
                  </a:lnTo>
                  <a:lnTo>
                    <a:pt x="1779297" y="12699"/>
                  </a:lnTo>
                  <a:close/>
                </a:path>
                <a:path w="3798570" h="3238500">
                  <a:moveTo>
                    <a:pt x="1764687" y="0"/>
                  </a:moveTo>
                  <a:lnTo>
                    <a:pt x="1728046" y="0"/>
                  </a:lnTo>
                  <a:lnTo>
                    <a:pt x="1724567" y="12699"/>
                  </a:lnTo>
                  <a:lnTo>
                    <a:pt x="1766427" y="12699"/>
                  </a:lnTo>
                  <a:lnTo>
                    <a:pt x="1764687" y="0"/>
                  </a:lnTo>
                  <a:close/>
                </a:path>
              </a:pathLst>
            </a:custGeom>
            <a:solidFill>
              <a:srgbClr val="F4B71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305138" y="8405760"/>
              <a:ext cx="867909" cy="1008561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3951926" y="8859947"/>
              <a:ext cx="2343785" cy="1422400"/>
            </a:xfrm>
            <a:custGeom>
              <a:avLst/>
              <a:gdLst/>
              <a:ahLst/>
              <a:cxnLst/>
              <a:rect l="l" t="t" r="r" b="b"/>
              <a:pathLst>
                <a:path w="2343785" h="1422400">
                  <a:moveTo>
                    <a:pt x="1680276" y="1409699"/>
                  </a:moveTo>
                  <a:lnTo>
                    <a:pt x="4522" y="1409699"/>
                  </a:lnTo>
                  <a:lnTo>
                    <a:pt x="0" y="1422399"/>
                  </a:lnTo>
                  <a:lnTo>
                    <a:pt x="1673665" y="1422399"/>
                  </a:lnTo>
                  <a:lnTo>
                    <a:pt x="1680276" y="1409699"/>
                  </a:lnTo>
                  <a:close/>
                </a:path>
                <a:path w="2343785" h="1422400">
                  <a:moveTo>
                    <a:pt x="1689552" y="1396999"/>
                  </a:moveTo>
                  <a:lnTo>
                    <a:pt x="14725" y="1396999"/>
                  </a:lnTo>
                  <a:lnTo>
                    <a:pt x="14262" y="1409699"/>
                  </a:lnTo>
                  <a:lnTo>
                    <a:pt x="1690594" y="1409699"/>
                  </a:lnTo>
                  <a:lnTo>
                    <a:pt x="1689552" y="1396999"/>
                  </a:lnTo>
                  <a:close/>
                </a:path>
                <a:path w="2343785" h="1422400">
                  <a:moveTo>
                    <a:pt x="1697088" y="1384299"/>
                  </a:moveTo>
                  <a:lnTo>
                    <a:pt x="28756" y="1384299"/>
                  </a:lnTo>
                  <a:lnTo>
                    <a:pt x="23074" y="1396999"/>
                  </a:lnTo>
                  <a:lnTo>
                    <a:pt x="1694421" y="1396999"/>
                  </a:lnTo>
                  <a:lnTo>
                    <a:pt x="1697088" y="1384299"/>
                  </a:lnTo>
                  <a:close/>
                </a:path>
                <a:path w="2343785" h="1422400">
                  <a:moveTo>
                    <a:pt x="1707988" y="1371599"/>
                  </a:moveTo>
                  <a:lnTo>
                    <a:pt x="48120" y="1371599"/>
                  </a:lnTo>
                  <a:lnTo>
                    <a:pt x="42555" y="1384299"/>
                  </a:lnTo>
                  <a:lnTo>
                    <a:pt x="1703350" y="1384299"/>
                  </a:lnTo>
                  <a:lnTo>
                    <a:pt x="1707988" y="1371599"/>
                  </a:lnTo>
                  <a:close/>
                </a:path>
                <a:path w="2343785" h="1422400">
                  <a:moveTo>
                    <a:pt x="1715872" y="1358899"/>
                  </a:moveTo>
                  <a:lnTo>
                    <a:pt x="56469" y="1358899"/>
                  </a:lnTo>
                  <a:lnTo>
                    <a:pt x="55773" y="1371599"/>
                  </a:lnTo>
                  <a:lnTo>
                    <a:pt x="1713670" y="1371599"/>
                  </a:lnTo>
                  <a:lnTo>
                    <a:pt x="1715872" y="1358899"/>
                  </a:lnTo>
                  <a:close/>
                </a:path>
                <a:path w="2343785" h="1422400">
                  <a:moveTo>
                    <a:pt x="1725033" y="1346199"/>
                  </a:moveTo>
                  <a:lnTo>
                    <a:pt x="71311" y="1346199"/>
                  </a:lnTo>
                  <a:lnTo>
                    <a:pt x="66208" y="1358899"/>
                  </a:lnTo>
                  <a:lnTo>
                    <a:pt x="1723177" y="1358899"/>
                  </a:lnTo>
                  <a:lnTo>
                    <a:pt x="1725033" y="1346199"/>
                  </a:lnTo>
                  <a:close/>
                </a:path>
                <a:path w="2343785" h="1422400">
                  <a:moveTo>
                    <a:pt x="1739179" y="1333499"/>
                  </a:moveTo>
                  <a:lnTo>
                    <a:pt x="78036" y="1333499"/>
                  </a:lnTo>
                  <a:lnTo>
                    <a:pt x="75484" y="1346199"/>
                  </a:lnTo>
                  <a:lnTo>
                    <a:pt x="1736976" y="1346199"/>
                  </a:lnTo>
                  <a:lnTo>
                    <a:pt x="1739179" y="1333499"/>
                  </a:lnTo>
                  <a:close/>
                </a:path>
                <a:path w="2343785" h="1422400">
                  <a:moveTo>
                    <a:pt x="1745441" y="1320799"/>
                  </a:moveTo>
                  <a:lnTo>
                    <a:pt x="92530" y="1320799"/>
                  </a:lnTo>
                  <a:lnTo>
                    <a:pt x="90095" y="1333499"/>
                  </a:lnTo>
                  <a:lnTo>
                    <a:pt x="1743238" y="1333499"/>
                  </a:lnTo>
                  <a:lnTo>
                    <a:pt x="1745441" y="1320799"/>
                  </a:lnTo>
                  <a:close/>
                </a:path>
                <a:path w="2343785" h="1422400">
                  <a:moveTo>
                    <a:pt x="1758195" y="1308099"/>
                  </a:moveTo>
                  <a:lnTo>
                    <a:pt x="100299" y="1308099"/>
                  </a:lnTo>
                  <a:lnTo>
                    <a:pt x="95429" y="1320799"/>
                  </a:lnTo>
                  <a:lnTo>
                    <a:pt x="1755876" y="1320799"/>
                  </a:lnTo>
                  <a:lnTo>
                    <a:pt x="1758195" y="1308099"/>
                  </a:lnTo>
                  <a:close/>
                </a:path>
                <a:path w="2343785" h="1422400">
                  <a:moveTo>
                    <a:pt x="1761790" y="1295399"/>
                  </a:moveTo>
                  <a:lnTo>
                    <a:pt x="108764" y="1295399"/>
                  </a:lnTo>
                  <a:lnTo>
                    <a:pt x="109460" y="1308099"/>
                  </a:lnTo>
                  <a:lnTo>
                    <a:pt x="1759471" y="1308099"/>
                  </a:lnTo>
                  <a:lnTo>
                    <a:pt x="1761790" y="1295399"/>
                  </a:lnTo>
                  <a:close/>
                </a:path>
                <a:path w="2343785" h="1422400">
                  <a:moveTo>
                    <a:pt x="1773038" y="1282699"/>
                  </a:moveTo>
                  <a:lnTo>
                    <a:pt x="123837" y="1282699"/>
                  </a:lnTo>
                  <a:lnTo>
                    <a:pt x="119199" y="1295399"/>
                  </a:lnTo>
                  <a:lnTo>
                    <a:pt x="1770834" y="1295399"/>
                  </a:lnTo>
                  <a:lnTo>
                    <a:pt x="1773038" y="1282699"/>
                  </a:lnTo>
                  <a:close/>
                </a:path>
                <a:path w="2343785" h="1422400">
                  <a:moveTo>
                    <a:pt x="1779183" y="1269999"/>
                  </a:moveTo>
                  <a:lnTo>
                    <a:pt x="124533" y="1269999"/>
                  </a:lnTo>
                  <a:lnTo>
                    <a:pt x="122214" y="1282699"/>
                  </a:lnTo>
                  <a:lnTo>
                    <a:pt x="1777445" y="1282699"/>
                  </a:lnTo>
                  <a:lnTo>
                    <a:pt x="1779183" y="1269999"/>
                  </a:lnTo>
                  <a:close/>
                </a:path>
                <a:path w="2343785" h="1422400">
                  <a:moveTo>
                    <a:pt x="1785213" y="1257299"/>
                  </a:moveTo>
                  <a:lnTo>
                    <a:pt x="133809" y="1257299"/>
                  </a:lnTo>
                  <a:lnTo>
                    <a:pt x="131606" y="1269999"/>
                  </a:lnTo>
                  <a:lnTo>
                    <a:pt x="1783706" y="1269999"/>
                  </a:lnTo>
                  <a:lnTo>
                    <a:pt x="1785213" y="1257299"/>
                  </a:lnTo>
                  <a:close/>
                </a:path>
                <a:path w="2343785" h="1422400">
                  <a:moveTo>
                    <a:pt x="1800750" y="1244599"/>
                  </a:moveTo>
                  <a:lnTo>
                    <a:pt x="142506" y="1244599"/>
                  </a:lnTo>
                  <a:lnTo>
                    <a:pt x="143897" y="1257299"/>
                  </a:lnTo>
                  <a:lnTo>
                    <a:pt x="1796345" y="1257299"/>
                  </a:lnTo>
                  <a:lnTo>
                    <a:pt x="1800750" y="1244599"/>
                  </a:lnTo>
                  <a:close/>
                </a:path>
                <a:path w="2343785" h="1422400">
                  <a:moveTo>
                    <a:pt x="1802721" y="1231899"/>
                  </a:moveTo>
                  <a:lnTo>
                    <a:pt x="154565" y="1231899"/>
                  </a:lnTo>
                  <a:lnTo>
                    <a:pt x="150159" y="1244599"/>
                  </a:lnTo>
                  <a:lnTo>
                    <a:pt x="1800519" y="1244599"/>
                  </a:lnTo>
                  <a:lnTo>
                    <a:pt x="1802721" y="1231899"/>
                  </a:lnTo>
                  <a:close/>
                </a:path>
                <a:path w="2343785" h="1422400">
                  <a:moveTo>
                    <a:pt x="1818027" y="1219199"/>
                  </a:moveTo>
                  <a:lnTo>
                    <a:pt x="162797" y="1219199"/>
                  </a:lnTo>
                  <a:lnTo>
                    <a:pt x="160710" y="1231899"/>
                  </a:lnTo>
                  <a:lnTo>
                    <a:pt x="1815824" y="1231899"/>
                  </a:lnTo>
                  <a:lnTo>
                    <a:pt x="1818027" y="1219199"/>
                  </a:lnTo>
                  <a:close/>
                </a:path>
                <a:path w="2343785" h="1422400">
                  <a:moveTo>
                    <a:pt x="1820694" y="1206499"/>
                  </a:moveTo>
                  <a:lnTo>
                    <a:pt x="168711" y="1206499"/>
                  </a:lnTo>
                  <a:lnTo>
                    <a:pt x="164537" y="1219199"/>
                  </a:lnTo>
                  <a:lnTo>
                    <a:pt x="1818491" y="1219199"/>
                  </a:lnTo>
                  <a:lnTo>
                    <a:pt x="1820694" y="1206499"/>
                  </a:lnTo>
                  <a:close/>
                </a:path>
                <a:path w="2343785" h="1422400">
                  <a:moveTo>
                    <a:pt x="1832522" y="1193799"/>
                  </a:moveTo>
                  <a:lnTo>
                    <a:pt x="176364" y="1193799"/>
                  </a:lnTo>
                  <a:lnTo>
                    <a:pt x="176248" y="1206499"/>
                  </a:lnTo>
                  <a:lnTo>
                    <a:pt x="1830318" y="1206499"/>
                  </a:lnTo>
                  <a:lnTo>
                    <a:pt x="1832522" y="1193799"/>
                  </a:lnTo>
                  <a:close/>
                </a:path>
                <a:path w="2343785" h="1422400">
                  <a:moveTo>
                    <a:pt x="1839827" y="1181099"/>
                  </a:moveTo>
                  <a:lnTo>
                    <a:pt x="188655" y="1181099"/>
                  </a:lnTo>
                  <a:lnTo>
                    <a:pt x="184481" y="1193799"/>
                  </a:lnTo>
                  <a:lnTo>
                    <a:pt x="1837739" y="1193799"/>
                  </a:lnTo>
                  <a:lnTo>
                    <a:pt x="1839827" y="1181099"/>
                  </a:lnTo>
                  <a:close/>
                </a:path>
                <a:path w="2343785" h="1422400">
                  <a:moveTo>
                    <a:pt x="1849103" y="1168399"/>
                  </a:moveTo>
                  <a:lnTo>
                    <a:pt x="192482" y="1168399"/>
                  </a:lnTo>
                  <a:lnTo>
                    <a:pt x="190510" y="1181099"/>
                  </a:lnTo>
                  <a:lnTo>
                    <a:pt x="1847016" y="1181099"/>
                  </a:lnTo>
                  <a:lnTo>
                    <a:pt x="1849103" y="1168399"/>
                  </a:lnTo>
                  <a:close/>
                </a:path>
                <a:path w="2343785" h="1422400">
                  <a:moveTo>
                    <a:pt x="1858496" y="1155699"/>
                  </a:moveTo>
                  <a:lnTo>
                    <a:pt x="197815" y="1155699"/>
                  </a:lnTo>
                  <a:lnTo>
                    <a:pt x="195844" y="1168399"/>
                  </a:lnTo>
                  <a:lnTo>
                    <a:pt x="1856408" y="1168399"/>
                  </a:lnTo>
                  <a:lnTo>
                    <a:pt x="1858496" y="1155699"/>
                  </a:lnTo>
                  <a:close/>
                </a:path>
                <a:path w="2343785" h="1422400">
                  <a:moveTo>
                    <a:pt x="1863134" y="1142999"/>
                  </a:moveTo>
                  <a:lnTo>
                    <a:pt x="209294" y="1142999"/>
                  </a:lnTo>
                  <a:lnTo>
                    <a:pt x="204193" y="1155699"/>
                  </a:lnTo>
                  <a:lnTo>
                    <a:pt x="1858959" y="1155699"/>
                  </a:lnTo>
                  <a:lnTo>
                    <a:pt x="1863134" y="1142999"/>
                  </a:lnTo>
                  <a:close/>
                </a:path>
                <a:path w="2343785" h="1422400">
                  <a:moveTo>
                    <a:pt x="1872410" y="1130299"/>
                  </a:moveTo>
                  <a:lnTo>
                    <a:pt x="216484" y="1130299"/>
                  </a:lnTo>
                  <a:lnTo>
                    <a:pt x="214513" y="1142999"/>
                  </a:lnTo>
                  <a:lnTo>
                    <a:pt x="1870787" y="1142999"/>
                  </a:lnTo>
                  <a:lnTo>
                    <a:pt x="1872410" y="1130299"/>
                  </a:lnTo>
                  <a:close/>
                </a:path>
                <a:path w="2343785" h="1422400">
                  <a:moveTo>
                    <a:pt x="1864757" y="1117599"/>
                  </a:moveTo>
                  <a:lnTo>
                    <a:pt x="223673" y="1117599"/>
                  </a:lnTo>
                  <a:lnTo>
                    <a:pt x="219730" y="1130299"/>
                  </a:lnTo>
                  <a:lnTo>
                    <a:pt x="1866844" y="1130299"/>
                  </a:lnTo>
                  <a:lnTo>
                    <a:pt x="1864757" y="1117599"/>
                  </a:lnTo>
                  <a:close/>
                </a:path>
                <a:path w="2343785" h="1422400">
                  <a:moveTo>
                    <a:pt x="1862206" y="1104899"/>
                  </a:moveTo>
                  <a:lnTo>
                    <a:pt x="230398" y="1104899"/>
                  </a:lnTo>
                  <a:lnTo>
                    <a:pt x="228542" y="1117599"/>
                  </a:lnTo>
                  <a:lnTo>
                    <a:pt x="1863713" y="1117599"/>
                  </a:lnTo>
                  <a:lnTo>
                    <a:pt x="1862206" y="1104899"/>
                  </a:lnTo>
                  <a:close/>
                </a:path>
                <a:path w="2343785" h="1422400">
                  <a:moveTo>
                    <a:pt x="1855944" y="1092199"/>
                  </a:moveTo>
                  <a:lnTo>
                    <a:pt x="234688" y="1092199"/>
                  </a:lnTo>
                  <a:lnTo>
                    <a:pt x="235151" y="1104899"/>
                  </a:lnTo>
                  <a:lnTo>
                    <a:pt x="1857800" y="1104899"/>
                  </a:lnTo>
                  <a:lnTo>
                    <a:pt x="1855944" y="1092199"/>
                  </a:lnTo>
                  <a:close/>
                </a:path>
                <a:path w="2343785" h="1422400">
                  <a:moveTo>
                    <a:pt x="1855829" y="1079499"/>
                  </a:moveTo>
                  <a:lnTo>
                    <a:pt x="239558" y="1079499"/>
                  </a:lnTo>
                  <a:lnTo>
                    <a:pt x="238399" y="1092199"/>
                  </a:lnTo>
                  <a:lnTo>
                    <a:pt x="1856524" y="1092199"/>
                  </a:lnTo>
                  <a:lnTo>
                    <a:pt x="1855829" y="1079499"/>
                  </a:lnTo>
                  <a:close/>
                </a:path>
                <a:path w="2343785" h="1422400">
                  <a:moveTo>
                    <a:pt x="1857336" y="1066799"/>
                  </a:moveTo>
                  <a:lnTo>
                    <a:pt x="245240" y="1066799"/>
                  </a:lnTo>
                  <a:lnTo>
                    <a:pt x="243269" y="1079499"/>
                  </a:lnTo>
                  <a:lnTo>
                    <a:pt x="1855364" y="1079499"/>
                  </a:lnTo>
                  <a:lnTo>
                    <a:pt x="1857336" y="1066799"/>
                  </a:lnTo>
                  <a:close/>
                </a:path>
                <a:path w="2343785" h="1422400">
                  <a:moveTo>
                    <a:pt x="1860583" y="1054099"/>
                  </a:moveTo>
                  <a:lnTo>
                    <a:pt x="257763" y="1054099"/>
                  </a:lnTo>
                  <a:lnTo>
                    <a:pt x="255907" y="1066799"/>
                  </a:lnTo>
                  <a:lnTo>
                    <a:pt x="1859191" y="1066799"/>
                  </a:lnTo>
                  <a:lnTo>
                    <a:pt x="1860583" y="1054099"/>
                  </a:lnTo>
                  <a:close/>
                </a:path>
                <a:path w="2343785" h="1422400">
                  <a:moveTo>
                    <a:pt x="1867655" y="1041399"/>
                  </a:moveTo>
                  <a:lnTo>
                    <a:pt x="264604" y="1041399"/>
                  </a:lnTo>
                  <a:lnTo>
                    <a:pt x="262865" y="1054099"/>
                  </a:lnTo>
                  <a:lnTo>
                    <a:pt x="1865453" y="1054099"/>
                  </a:lnTo>
                  <a:lnTo>
                    <a:pt x="1867655" y="1041399"/>
                  </a:lnTo>
                  <a:close/>
                </a:path>
                <a:path w="2343785" h="1422400">
                  <a:moveTo>
                    <a:pt x="1877627" y="1028699"/>
                  </a:moveTo>
                  <a:lnTo>
                    <a:pt x="271098" y="1028699"/>
                  </a:lnTo>
                  <a:lnTo>
                    <a:pt x="270054" y="1041399"/>
                  </a:lnTo>
                  <a:lnTo>
                    <a:pt x="1871830" y="1041399"/>
                  </a:lnTo>
                  <a:lnTo>
                    <a:pt x="1877627" y="1028699"/>
                  </a:lnTo>
                  <a:close/>
                </a:path>
                <a:path w="2343785" h="1422400">
                  <a:moveTo>
                    <a:pt x="1898500" y="1015999"/>
                  </a:moveTo>
                  <a:lnTo>
                    <a:pt x="279331" y="1015999"/>
                  </a:lnTo>
                  <a:lnTo>
                    <a:pt x="277475" y="1028699"/>
                  </a:lnTo>
                  <a:lnTo>
                    <a:pt x="1891078" y="1028699"/>
                  </a:lnTo>
                  <a:lnTo>
                    <a:pt x="1898500" y="1015999"/>
                  </a:lnTo>
                  <a:close/>
                </a:path>
                <a:path w="2343785" h="1422400">
                  <a:moveTo>
                    <a:pt x="1936184" y="1003299"/>
                  </a:moveTo>
                  <a:lnTo>
                    <a:pt x="285708" y="1003299"/>
                  </a:lnTo>
                  <a:lnTo>
                    <a:pt x="282229" y="1015999"/>
                  </a:lnTo>
                  <a:lnTo>
                    <a:pt x="1932125" y="1015999"/>
                  </a:lnTo>
                  <a:lnTo>
                    <a:pt x="1936184" y="1003299"/>
                  </a:lnTo>
                  <a:close/>
                </a:path>
                <a:path w="2343785" h="1422400">
                  <a:moveTo>
                    <a:pt x="1935836" y="990599"/>
                  </a:moveTo>
                  <a:lnTo>
                    <a:pt x="287100" y="990599"/>
                  </a:lnTo>
                  <a:lnTo>
                    <a:pt x="285360" y="1003299"/>
                  </a:lnTo>
                  <a:lnTo>
                    <a:pt x="1937807" y="1003299"/>
                  </a:lnTo>
                  <a:lnTo>
                    <a:pt x="1935836" y="990599"/>
                  </a:lnTo>
                  <a:close/>
                </a:path>
                <a:path w="2343785" h="1422400">
                  <a:moveTo>
                    <a:pt x="1929110" y="977899"/>
                  </a:moveTo>
                  <a:lnTo>
                    <a:pt x="292317" y="977899"/>
                  </a:lnTo>
                  <a:lnTo>
                    <a:pt x="288838" y="990599"/>
                  </a:lnTo>
                  <a:lnTo>
                    <a:pt x="1929806" y="990599"/>
                  </a:lnTo>
                  <a:lnTo>
                    <a:pt x="1929110" y="977899"/>
                  </a:lnTo>
                  <a:close/>
                </a:path>
                <a:path w="2343785" h="1422400">
                  <a:moveTo>
                    <a:pt x="1911139" y="965199"/>
                  </a:moveTo>
                  <a:lnTo>
                    <a:pt x="303681" y="965199"/>
                  </a:lnTo>
                  <a:lnTo>
                    <a:pt x="300781" y="977899"/>
                  </a:lnTo>
                  <a:lnTo>
                    <a:pt x="1913804" y="977899"/>
                  </a:lnTo>
                  <a:lnTo>
                    <a:pt x="1911139" y="965199"/>
                  </a:lnTo>
                  <a:close/>
                </a:path>
                <a:path w="2343785" h="1422400">
                  <a:moveTo>
                    <a:pt x="1900354" y="952499"/>
                  </a:moveTo>
                  <a:lnTo>
                    <a:pt x="307044" y="952499"/>
                  </a:lnTo>
                  <a:lnTo>
                    <a:pt x="307159" y="965199"/>
                  </a:lnTo>
                  <a:lnTo>
                    <a:pt x="1902557" y="965199"/>
                  </a:lnTo>
                  <a:lnTo>
                    <a:pt x="1900354" y="952499"/>
                  </a:lnTo>
                  <a:close/>
                </a:path>
                <a:path w="2343785" h="1422400">
                  <a:moveTo>
                    <a:pt x="1891889" y="939799"/>
                  </a:moveTo>
                  <a:lnTo>
                    <a:pt x="313884" y="939799"/>
                  </a:lnTo>
                  <a:lnTo>
                    <a:pt x="312145" y="952499"/>
                  </a:lnTo>
                  <a:lnTo>
                    <a:pt x="1895600" y="952499"/>
                  </a:lnTo>
                  <a:lnTo>
                    <a:pt x="1891889" y="939799"/>
                  </a:lnTo>
                  <a:close/>
                </a:path>
                <a:path w="2343785" h="1422400">
                  <a:moveTo>
                    <a:pt x="1888064" y="927099"/>
                  </a:moveTo>
                  <a:lnTo>
                    <a:pt x="317827" y="927099"/>
                  </a:lnTo>
                  <a:lnTo>
                    <a:pt x="316087" y="939799"/>
                  </a:lnTo>
                  <a:lnTo>
                    <a:pt x="1891310" y="939799"/>
                  </a:lnTo>
                  <a:lnTo>
                    <a:pt x="1888064" y="927099"/>
                  </a:lnTo>
                  <a:close/>
                </a:path>
                <a:path w="2343785" h="1422400">
                  <a:moveTo>
                    <a:pt x="1887716" y="914399"/>
                  </a:moveTo>
                  <a:lnTo>
                    <a:pt x="324784" y="914399"/>
                  </a:lnTo>
                  <a:lnTo>
                    <a:pt x="321306" y="927099"/>
                  </a:lnTo>
                  <a:lnTo>
                    <a:pt x="1889107" y="927099"/>
                  </a:lnTo>
                  <a:lnTo>
                    <a:pt x="1887716" y="914399"/>
                  </a:lnTo>
                  <a:close/>
                </a:path>
                <a:path w="2343785" h="1422400">
                  <a:moveTo>
                    <a:pt x="1878671" y="901699"/>
                  </a:moveTo>
                  <a:lnTo>
                    <a:pt x="330001" y="901699"/>
                  </a:lnTo>
                  <a:lnTo>
                    <a:pt x="328378" y="914399"/>
                  </a:lnTo>
                  <a:lnTo>
                    <a:pt x="1882034" y="914399"/>
                  </a:lnTo>
                  <a:lnTo>
                    <a:pt x="1878671" y="901699"/>
                  </a:lnTo>
                  <a:close/>
                </a:path>
                <a:path w="2343785" h="1422400">
                  <a:moveTo>
                    <a:pt x="1875077" y="888999"/>
                  </a:moveTo>
                  <a:lnTo>
                    <a:pt x="336264" y="888999"/>
                  </a:lnTo>
                  <a:lnTo>
                    <a:pt x="336843" y="901699"/>
                  </a:lnTo>
                  <a:lnTo>
                    <a:pt x="1876004" y="901699"/>
                  </a:lnTo>
                  <a:lnTo>
                    <a:pt x="1875077" y="888999"/>
                  </a:lnTo>
                  <a:close/>
                </a:path>
                <a:path w="2343785" h="1422400">
                  <a:moveTo>
                    <a:pt x="1875077" y="876299"/>
                  </a:moveTo>
                  <a:lnTo>
                    <a:pt x="345307" y="876299"/>
                  </a:lnTo>
                  <a:lnTo>
                    <a:pt x="339625" y="888999"/>
                  </a:lnTo>
                  <a:lnTo>
                    <a:pt x="1875541" y="888999"/>
                  </a:lnTo>
                  <a:lnTo>
                    <a:pt x="1875077" y="876299"/>
                  </a:lnTo>
                  <a:close/>
                </a:path>
                <a:path w="2343785" h="1422400">
                  <a:moveTo>
                    <a:pt x="1875656" y="863599"/>
                  </a:moveTo>
                  <a:lnTo>
                    <a:pt x="350062" y="863599"/>
                  </a:lnTo>
                  <a:lnTo>
                    <a:pt x="346815" y="876299"/>
                  </a:lnTo>
                  <a:lnTo>
                    <a:pt x="1875541" y="876299"/>
                  </a:lnTo>
                  <a:lnTo>
                    <a:pt x="1875656" y="863599"/>
                  </a:lnTo>
                  <a:close/>
                </a:path>
                <a:path w="2343785" h="1422400">
                  <a:moveTo>
                    <a:pt x="1880294" y="850899"/>
                  </a:moveTo>
                  <a:lnTo>
                    <a:pt x="354352" y="850899"/>
                  </a:lnTo>
                  <a:lnTo>
                    <a:pt x="352729" y="863599"/>
                  </a:lnTo>
                  <a:lnTo>
                    <a:pt x="1879598" y="863599"/>
                  </a:lnTo>
                  <a:lnTo>
                    <a:pt x="1880294" y="850899"/>
                  </a:lnTo>
                  <a:close/>
                </a:path>
                <a:path w="2343785" h="1422400">
                  <a:moveTo>
                    <a:pt x="1880527" y="838199"/>
                  </a:moveTo>
                  <a:lnTo>
                    <a:pt x="361541" y="838199"/>
                  </a:lnTo>
                  <a:lnTo>
                    <a:pt x="358527" y="850899"/>
                  </a:lnTo>
                  <a:lnTo>
                    <a:pt x="1878787" y="850899"/>
                  </a:lnTo>
                  <a:lnTo>
                    <a:pt x="1880527" y="838199"/>
                  </a:lnTo>
                  <a:close/>
                </a:path>
                <a:path w="2343785" h="1422400">
                  <a:moveTo>
                    <a:pt x="1885861" y="812799"/>
                  </a:moveTo>
                  <a:lnTo>
                    <a:pt x="374296" y="812799"/>
                  </a:lnTo>
                  <a:lnTo>
                    <a:pt x="369890" y="825499"/>
                  </a:lnTo>
                  <a:lnTo>
                    <a:pt x="363628" y="825499"/>
                  </a:lnTo>
                  <a:lnTo>
                    <a:pt x="362005" y="838199"/>
                  </a:lnTo>
                  <a:lnTo>
                    <a:pt x="1881454" y="838199"/>
                  </a:lnTo>
                  <a:lnTo>
                    <a:pt x="1882382" y="825499"/>
                  </a:lnTo>
                  <a:lnTo>
                    <a:pt x="1885861" y="812799"/>
                  </a:lnTo>
                  <a:close/>
                </a:path>
                <a:path w="2343785" h="1422400">
                  <a:moveTo>
                    <a:pt x="1888876" y="800099"/>
                  </a:moveTo>
                  <a:lnTo>
                    <a:pt x="374876" y="800099"/>
                  </a:lnTo>
                  <a:lnTo>
                    <a:pt x="377543" y="812799"/>
                  </a:lnTo>
                  <a:lnTo>
                    <a:pt x="1892006" y="812799"/>
                  </a:lnTo>
                  <a:lnTo>
                    <a:pt x="1888876" y="800099"/>
                  </a:lnTo>
                  <a:close/>
                </a:path>
                <a:path w="2343785" h="1422400">
                  <a:moveTo>
                    <a:pt x="1898383" y="787399"/>
                  </a:moveTo>
                  <a:lnTo>
                    <a:pt x="380673" y="787399"/>
                  </a:lnTo>
                  <a:lnTo>
                    <a:pt x="378006" y="800099"/>
                  </a:lnTo>
                  <a:lnTo>
                    <a:pt x="1899659" y="800099"/>
                  </a:lnTo>
                  <a:lnTo>
                    <a:pt x="1898383" y="787399"/>
                  </a:lnTo>
                  <a:close/>
                </a:path>
                <a:path w="2343785" h="1422400">
                  <a:moveTo>
                    <a:pt x="1877512" y="774699"/>
                  </a:moveTo>
                  <a:lnTo>
                    <a:pt x="387747" y="774699"/>
                  </a:lnTo>
                  <a:lnTo>
                    <a:pt x="386123" y="787399"/>
                  </a:lnTo>
                  <a:lnTo>
                    <a:pt x="1881802" y="787399"/>
                  </a:lnTo>
                  <a:lnTo>
                    <a:pt x="1877512" y="774699"/>
                  </a:lnTo>
                  <a:close/>
                </a:path>
                <a:path w="2343785" h="1422400">
                  <a:moveTo>
                    <a:pt x="1865453" y="761999"/>
                  </a:moveTo>
                  <a:lnTo>
                    <a:pt x="390182" y="761999"/>
                  </a:lnTo>
                  <a:lnTo>
                    <a:pt x="388559" y="774699"/>
                  </a:lnTo>
                  <a:lnTo>
                    <a:pt x="1874265" y="774699"/>
                  </a:lnTo>
                  <a:lnTo>
                    <a:pt x="1865453" y="761999"/>
                  </a:lnTo>
                  <a:close/>
                </a:path>
                <a:path w="2343785" h="1422400">
                  <a:moveTo>
                    <a:pt x="1857916" y="749299"/>
                  </a:moveTo>
                  <a:lnTo>
                    <a:pt x="399806" y="749299"/>
                  </a:lnTo>
                  <a:lnTo>
                    <a:pt x="398183" y="761999"/>
                  </a:lnTo>
                  <a:lnTo>
                    <a:pt x="1866728" y="761999"/>
                  </a:lnTo>
                  <a:lnTo>
                    <a:pt x="1857916" y="749299"/>
                  </a:lnTo>
                  <a:close/>
                </a:path>
                <a:path w="2343785" h="1422400">
                  <a:moveTo>
                    <a:pt x="1844697" y="736599"/>
                  </a:moveTo>
                  <a:lnTo>
                    <a:pt x="402125" y="736599"/>
                  </a:lnTo>
                  <a:lnTo>
                    <a:pt x="400502" y="749299"/>
                  </a:lnTo>
                  <a:lnTo>
                    <a:pt x="1849567" y="749299"/>
                  </a:lnTo>
                  <a:lnTo>
                    <a:pt x="1844697" y="736599"/>
                  </a:lnTo>
                  <a:close/>
                </a:path>
                <a:path w="2343785" h="1422400">
                  <a:moveTo>
                    <a:pt x="1836696" y="723899"/>
                  </a:moveTo>
                  <a:lnTo>
                    <a:pt x="408503" y="723899"/>
                  </a:lnTo>
                  <a:lnTo>
                    <a:pt x="407574" y="736599"/>
                  </a:lnTo>
                  <a:lnTo>
                    <a:pt x="1838667" y="736599"/>
                  </a:lnTo>
                  <a:lnTo>
                    <a:pt x="1836696" y="723899"/>
                  </a:lnTo>
                  <a:close/>
                </a:path>
                <a:path w="2343785" h="1422400">
                  <a:moveTo>
                    <a:pt x="1831014" y="711199"/>
                  </a:moveTo>
                  <a:lnTo>
                    <a:pt x="413720" y="711199"/>
                  </a:lnTo>
                  <a:lnTo>
                    <a:pt x="411516" y="723899"/>
                  </a:lnTo>
                  <a:lnTo>
                    <a:pt x="1834029" y="723899"/>
                  </a:lnTo>
                  <a:lnTo>
                    <a:pt x="1831014" y="711199"/>
                  </a:lnTo>
                  <a:close/>
                </a:path>
                <a:path w="2343785" h="1422400">
                  <a:moveTo>
                    <a:pt x="2099214" y="711199"/>
                  </a:moveTo>
                  <a:lnTo>
                    <a:pt x="2084720" y="711199"/>
                  </a:lnTo>
                  <a:lnTo>
                    <a:pt x="2089475" y="723899"/>
                  </a:lnTo>
                  <a:lnTo>
                    <a:pt x="2103504" y="723899"/>
                  </a:lnTo>
                  <a:lnTo>
                    <a:pt x="2099214" y="711199"/>
                  </a:lnTo>
                  <a:close/>
                </a:path>
                <a:path w="2343785" h="1422400">
                  <a:moveTo>
                    <a:pt x="1829622" y="698499"/>
                  </a:moveTo>
                  <a:lnTo>
                    <a:pt x="420909" y="698499"/>
                  </a:lnTo>
                  <a:lnTo>
                    <a:pt x="417894" y="711199"/>
                  </a:lnTo>
                  <a:lnTo>
                    <a:pt x="1829274" y="711199"/>
                  </a:lnTo>
                  <a:lnTo>
                    <a:pt x="1829622" y="698499"/>
                  </a:lnTo>
                  <a:close/>
                </a:path>
                <a:path w="2343785" h="1422400">
                  <a:moveTo>
                    <a:pt x="2084604" y="698499"/>
                  </a:moveTo>
                  <a:lnTo>
                    <a:pt x="2070342" y="698499"/>
                  </a:lnTo>
                  <a:lnTo>
                    <a:pt x="2075211" y="711199"/>
                  </a:lnTo>
                  <a:lnTo>
                    <a:pt x="2088894" y="711199"/>
                  </a:lnTo>
                  <a:lnTo>
                    <a:pt x="2084604" y="698499"/>
                  </a:lnTo>
                  <a:close/>
                </a:path>
                <a:path w="2343785" h="1422400">
                  <a:moveTo>
                    <a:pt x="1826955" y="685799"/>
                  </a:moveTo>
                  <a:lnTo>
                    <a:pt x="424620" y="685799"/>
                  </a:lnTo>
                  <a:lnTo>
                    <a:pt x="423113" y="698499"/>
                  </a:lnTo>
                  <a:lnTo>
                    <a:pt x="1828928" y="698499"/>
                  </a:lnTo>
                  <a:lnTo>
                    <a:pt x="1826955" y="685799"/>
                  </a:lnTo>
                  <a:close/>
                </a:path>
                <a:path w="2343785" h="1422400">
                  <a:moveTo>
                    <a:pt x="2074052" y="685799"/>
                  </a:moveTo>
                  <a:lnTo>
                    <a:pt x="2044020" y="685799"/>
                  </a:lnTo>
                  <a:lnTo>
                    <a:pt x="2053761" y="698499"/>
                  </a:lnTo>
                  <a:lnTo>
                    <a:pt x="2078343" y="698499"/>
                  </a:lnTo>
                  <a:lnTo>
                    <a:pt x="2074052" y="685799"/>
                  </a:lnTo>
                  <a:close/>
                </a:path>
                <a:path w="2343785" h="1422400">
                  <a:moveTo>
                    <a:pt x="1830087" y="673099"/>
                  </a:moveTo>
                  <a:lnTo>
                    <a:pt x="432504" y="673099"/>
                  </a:lnTo>
                  <a:lnTo>
                    <a:pt x="429489" y="685799"/>
                  </a:lnTo>
                  <a:lnTo>
                    <a:pt x="1828463" y="685799"/>
                  </a:lnTo>
                  <a:lnTo>
                    <a:pt x="1830087" y="673099"/>
                  </a:lnTo>
                  <a:close/>
                </a:path>
                <a:path w="2343785" h="1422400">
                  <a:moveTo>
                    <a:pt x="2055732" y="673099"/>
                  </a:moveTo>
                  <a:lnTo>
                    <a:pt x="2025931" y="673099"/>
                  </a:lnTo>
                  <a:lnTo>
                    <a:pt x="2035672" y="685799"/>
                  </a:lnTo>
                  <a:lnTo>
                    <a:pt x="2064312" y="685799"/>
                  </a:lnTo>
                  <a:lnTo>
                    <a:pt x="2055732" y="673099"/>
                  </a:lnTo>
                  <a:close/>
                </a:path>
                <a:path w="2343785" h="1422400">
                  <a:moveTo>
                    <a:pt x="1831826" y="660399"/>
                  </a:moveTo>
                  <a:lnTo>
                    <a:pt x="434591" y="660399"/>
                  </a:lnTo>
                  <a:lnTo>
                    <a:pt x="431577" y="673099"/>
                  </a:lnTo>
                  <a:lnTo>
                    <a:pt x="1829043" y="673099"/>
                  </a:lnTo>
                  <a:lnTo>
                    <a:pt x="1831826" y="660399"/>
                  </a:lnTo>
                  <a:close/>
                </a:path>
                <a:path w="2343785" h="1422400">
                  <a:moveTo>
                    <a:pt x="2036599" y="660399"/>
                  </a:moveTo>
                  <a:lnTo>
                    <a:pt x="2006335" y="660399"/>
                  </a:lnTo>
                  <a:lnTo>
                    <a:pt x="2015844" y="673099"/>
                  </a:lnTo>
                  <a:lnTo>
                    <a:pt x="2045180" y="673099"/>
                  </a:lnTo>
                  <a:lnTo>
                    <a:pt x="2036599" y="660399"/>
                  </a:lnTo>
                  <a:close/>
                </a:path>
                <a:path w="2343785" h="1422400">
                  <a:moveTo>
                    <a:pt x="2048890" y="660399"/>
                  </a:moveTo>
                  <a:lnTo>
                    <a:pt x="2045180" y="673099"/>
                  </a:lnTo>
                  <a:lnTo>
                    <a:pt x="2057471" y="673099"/>
                  </a:lnTo>
                  <a:lnTo>
                    <a:pt x="2048890" y="660399"/>
                  </a:lnTo>
                  <a:close/>
                </a:path>
                <a:path w="2343785" h="1422400">
                  <a:moveTo>
                    <a:pt x="1835189" y="647699"/>
                  </a:moveTo>
                  <a:lnTo>
                    <a:pt x="441432" y="647699"/>
                  </a:lnTo>
                  <a:lnTo>
                    <a:pt x="440390" y="660399"/>
                  </a:lnTo>
                  <a:lnTo>
                    <a:pt x="1833333" y="660399"/>
                  </a:lnTo>
                  <a:lnTo>
                    <a:pt x="1835189" y="647699"/>
                  </a:lnTo>
                  <a:close/>
                </a:path>
                <a:path w="2343785" h="1422400">
                  <a:moveTo>
                    <a:pt x="1841450" y="647699"/>
                  </a:moveTo>
                  <a:lnTo>
                    <a:pt x="1835189" y="647699"/>
                  </a:lnTo>
                  <a:lnTo>
                    <a:pt x="1839479" y="660399"/>
                  </a:lnTo>
                  <a:lnTo>
                    <a:pt x="1841450" y="647699"/>
                  </a:lnTo>
                  <a:close/>
                </a:path>
                <a:path w="2343785" h="1422400">
                  <a:moveTo>
                    <a:pt x="2029990" y="647699"/>
                  </a:moveTo>
                  <a:lnTo>
                    <a:pt x="1988016" y="647699"/>
                  </a:lnTo>
                  <a:lnTo>
                    <a:pt x="1997523" y="660399"/>
                  </a:lnTo>
                  <a:lnTo>
                    <a:pt x="2038570" y="660399"/>
                  </a:lnTo>
                  <a:lnTo>
                    <a:pt x="2029990" y="647699"/>
                  </a:lnTo>
                  <a:close/>
                </a:path>
                <a:path w="2343785" h="1422400">
                  <a:moveTo>
                    <a:pt x="1844697" y="634999"/>
                  </a:moveTo>
                  <a:lnTo>
                    <a:pt x="448622" y="634999"/>
                  </a:lnTo>
                  <a:lnTo>
                    <a:pt x="444447" y="647699"/>
                  </a:lnTo>
                  <a:lnTo>
                    <a:pt x="1842146" y="647699"/>
                  </a:lnTo>
                  <a:lnTo>
                    <a:pt x="1844697" y="634999"/>
                  </a:lnTo>
                  <a:close/>
                </a:path>
                <a:path w="2343785" h="1422400">
                  <a:moveTo>
                    <a:pt x="1979434" y="634999"/>
                  </a:moveTo>
                  <a:lnTo>
                    <a:pt x="1973404" y="634999"/>
                  </a:lnTo>
                  <a:lnTo>
                    <a:pt x="1978159" y="647699"/>
                  </a:lnTo>
                  <a:lnTo>
                    <a:pt x="1979434" y="634999"/>
                  </a:lnTo>
                  <a:close/>
                </a:path>
                <a:path w="2343785" h="1422400">
                  <a:moveTo>
                    <a:pt x="2021757" y="634999"/>
                  </a:moveTo>
                  <a:lnTo>
                    <a:pt x="1979434" y="634999"/>
                  </a:lnTo>
                  <a:lnTo>
                    <a:pt x="1989175" y="647699"/>
                  </a:lnTo>
                  <a:lnTo>
                    <a:pt x="2030338" y="647699"/>
                  </a:lnTo>
                  <a:lnTo>
                    <a:pt x="2021757" y="634999"/>
                  </a:lnTo>
                  <a:close/>
                </a:path>
                <a:path w="2343785" h="1422400">
                  <a:moveTo>
                    <a:pt x="1866380" y="622299"/>
                  </a:moveTo>
                  <a:lnTo>
                    <a:pt x="454188" y="622299"/>
                  </a:lnTo>
                  <a:lnTo>
                    <a:pt x="451173" y="634999"/>
                  </a:lnTo>
                  <a:lnTo>
                    <a:pt x="1863017" y="634999"/>
                  </a:lnTo>
                  <a:lnTo>
                    <a:pt x="1866380" y="622299"/>
                  </a:lnTo>
                  <a:close/>
                </a:path>
                <a:path w="2343785" h="1422400">
                  <a:moveTo>
                    <a:pt x="2005639" y="622299"/>
                  </a:moveTo>
                  <a:lnTo>
                    <a:pt x="1959723" y="622299"/>
                  </a:lnTo>
                  <a:lnTo>
                    <a:pt x="1964476" y="634999"/>
                  </a:lnTo>
                  <a:lnTo>
                    <a:pt x="2014221" y="634999"/>
                  </a:lnTo>
                  <a:lnTo>
                    <a:pt x="2005639" y="622299"/>
                  </a:lnTo>
                  <a:close/>
                </a:path>
                <a:path w="2343785" h="1422400">
                  <a:moveTo>
                    <a:pt x="1879250" y="609599"/>
                  </a:moveTo>
                  <a:lnTo>
                    <a:pt x="455463" y="609599"/>
                  </a:lnTo>
                  <a:lnTo>
                    <a:pt x="453956" y="622299"/>
                  </a:lnTo>
                  <a:lnTo>
                    <a:pt x="1876237" y="622299"/>
                  </a:lnTo>
                  <a:lnTo>
                    <a:pt x="1879250" y="609599"/>
                  </a:lnTo>
                  <a:close/>
                </a:path>
                <a:path w="2343785" h="1422400">
                  <a:moveTo>
                    <a:pt x="1986508" y="609599"/>
                  </a:moveTo>
                  <a:lnTo>
                    <a:pt x="1927720" y="609599"/>
                  </a:lnTo>
                  <a:lnTo>
                    <a:pt x="1931662" y="622299"/>
                  </a:lnTo>
                  <a:lnTo>
                    <a:pt x="1995088" y="622299"/>
                  </a:lnTo>
                  <a:lnTo>
                    <a:pt x="1986508" y="609599"/>
                  </a:lnTo>
                  <a:close/>
                </a:path>
                <a:path w="2343785" h="1422400">
                  <a:moveTo>
                    <a:pt x="1978390" y="596899"/>
                  </a:moveTo>
                  <a:lnTo>
                    <a:pt x="460333" y="596899"/>
                  </a:lnTo>
                  <a:lnTo>
                    <a:pt x="457319" y="609599"/>
                  </a:lnTo>
                  <a:lnTo>
                    <a:pt x="1981174" y="609599"/>
                  </a:lnTo>
                  <a:lnTo>
                    <a:pt x="1978390" y="596899"/>
                  </a:lnTo>
                  <a:close/>
                </a:path>
                <a:path w="2343785" h="1422400">
                  <a:moveTo>
                    <a:pt x="1970970" y="584199"/>
                  </a:moveTo>
                  <a:lnTo>
                    <a:pt x="465087" y="584199"/>
                  </a:lnTo>
                  <a:lnTo>
                    <a:pt x="463696" y="596899"/>
                  </a:lnTo>
                  <a:lnTo>
                    <a:pt x="1974448" y="596899"/>
                  </a:lnTo>
                  <a:lnTo>
                    <a:pt x="1970970" y="584199"/>
                  </a:lnTo>
                  <a:close/>
                </a:path>
                <a:path w="2343785" h="1422400">
                  <a:moveTo>
                    <a:pt x="1962157" y="571499"/>
                  </a:moveTo>
                  <a:lnTo>
                    <a:pt x="474596" y="571499"/>
                  </a:lnTo>
                  <a:lnTo>
                    <a:pt x="472624" y="584199"/>
                  </a:lnTo>
                  <a:lnTo>
                    <a:pt x="1964245" y="584199"/>
                  </a:lnTo>
                  <a:lnTo>
                    <a:pt x="1962157" y="571499"/>
                  </a:lnTo>
                  <a:close/>
                </a:path>
                <a:path w="2343785" h="1422400">
                  <a:moveTo>
                    <a:pt x="1965288" y="558799"/>
                  </a:moveTo>
                  <a:lnTo>
                    <a:pt x="478654" y="558799"/>
                  </a:lnTo>
                  <a:lnTo>
                    <a:pt x="477379" y="571499"/>
                  </a:lnTo>
                  <a:lnTo>
                    <a:pt x="1965636" y="571499"/>
                  </a:lnTo>
                  <a:lnTo>
                    <a:pt x="1965288" y="558799"/>
                  </a:lnTo>
                  <a:close/>
                </a:path>
                <a:path w="2343785" h="1422400">
                  <a:moveTo>
                    <a:pt x="2174005" y="558799"/>
                  </a:moveTo>
                  <a:lnTo>
                    <a:pt x="2166700" y="558799"/>
                  </a:lnTo>
                  <a:lnTo>
                    <a:pt x="2171686" y="571499"/>
                  </a:lnTo>
                  <a:lnTo>
                    <a:pt x="2174005" y="558799"/>
                  </a:lnTo>
                  <a:close/>
                </a:path>
                <a:path w="2343785" h="1422400">
                  <a:moveTo>
                    <a:pt x="2181193" y="558799"/>
                  </a:moveTo>
                  <a:lnTo>
                    <a:pt x="2174005" y="558799"/>
                  </a:lnTo>
                  <a:lnTo>
                    <a:pt x="2179337" y="571499"/>
                  </a:lnTo>
                  <a:lnTo>
                    <a:pt x="2179685" y="571499"/>
                  </a:lnTo>
                  <a:lnTo>
                    <a:pt x="2181193" y="558799"/>
                  </a:lnTo>
                  <a:close/>
                </a:path>
                <a:path w="2343785" h="1422400">
                  <a:moveTo>
                    <a:pt x="1963549" y="533399"/>
                  </a:moveTo>
                  <a:lnTo>
                    <a:pt x="482713" y="533399"/>
                  </a:lnTo>
                  <a:lnTo>
                    <a:pt x="486307" y="546099"/>
                  </a:lnTo>
                  <a:lnTo>
                    <a:pt x="483524" y="558799"/>
                  </a:lnTo>
                  <a:lnTo>
                    <a:pt x="1962969" y="558799"/>
                  </a:lnTo>
                  <a:lnTo>
                    <a:pt x="1963433" y="546099"/>
                  </a:lnTo>
                  <a:lnTo>
                    <a:pt x="1962621" y="546099"/>
                  </a:lnTo>
                  <a:lnTo>
                    <a:pt x="1963549" y="533399"/>
                  </a:lnTo>
                  <a:close/>
                </a:path>
                <a:path w="2343785" h="1422400">
                  <a:moveTo>
                    <a:pt x="2184323" y="546099"/>
                  </a:moveTo>
                  <a:lnTo>
                    <a:pt x="2153132" y="546099"/>
                  </a:lnTo>
                  <a:lnTo>
                    <a:pt x="2158118" y="558799"/>
                  </a:lnTo>
                  <a:lnTo>
                    <a:pt x="2185252" y="558799"/>
                  </a:lnTo>
                  <a:lnTo>
                    <a:pt x="2184323" y="546099"/>
                  </a:lnTo>
                  <a:close/>
                </a:path>
                <a:path w="2343785" h="1422400">
                  <a:moveTo>
                    <a:pt x="2192441" y="533399"/>
                  </a:moveTo>
                  <a:lnTo>
                    <a:pt x="2132609" y="533399"/>
                  </a:lnTo>
                  <a:lnTo>
                    <a:pt x="2137595" y="546099"/>
                  </a:lnTo>
                  <a:lnTo>
                    <a:pt x="2187455" y="546099"/>
                  </a:lnTo>
                  <a:lnTo>
                    <a:pt x="2192441" y="533399"/>
                  </a:lnTo>
                  <a:close/>
                </a:path>
                <a:path w="2343785" h="1422400">
                  <a:moveTo>
                    <a:pt x="1971318" y="520699"/>
                  </a:moveTo>
                  <a:lnTo>
                    <a:pt x="492683" y="520699"/>
                  </a:lnTo>
                  <a:lnTo>
                    <a:pt x="489901" y="533399"/>
                  </a:lnTo>
                  <a:lnTo>
                    <a:pt x="1967955" y="533399"/>
                  </a:lnTo>
                  <a:lnTo>
                    <a:pt x="1971318" y="520699"/>
                  </a:lnTo>
                  <a:close/>
                </a:path>
                <a:path w="2343785" h="1422400">
                  <a:moveTo>
                    <a:pt x="2112201" y="520699"/>
                  </a:moveTo>
                  <a:lnTo>
                    <a:pt x="2106983" y="520699"/>
                  </a:lnTo>
                  <a:lnTo>
                    <a:pt x="2111969" y="533399"/>
                  </a:lnTo>
                  <a:lnTo>
                    <a:pt x="2112201" y="520699"/>
                  </a:lnTo>
                  <a:close/>
                </a:path>
                <a:path w="2343785" h="1422400">
                  <a:moveTo>
                    <a:pt x="2199514" y="520699"/>
                  </a:moveTo>
                  <a:lnTo>
                    <a:pt x="2112201" y="520699"/>
                  </a:lnTo>
                  <a:lnTo>
                    <a:pt x="2122173" y="533399"/>
                  </a:lnTo>
                  <a:lnTo>
                    <a:pt x="2196499" y="533399"/>
                  </a:lnTo>
                  <a:lnTo>
                    <a:pt x="2199514" y="520699"/>
                  </a:lnTo>
                  <a:close/>
                </a:path>
                <a:path w="2343785" h="1422400">
                  <a:moveTo>
                    <a:pt x="1979086" y="507999"/>
                  </a:moveTo>
                  <a:lnTo>
                    <a:pt x="494887" y="507999"/>
                  </a:lnTo>
                  <a:lnTo>
                    <a:pt x="492104" y="520699"/>
                  </a:lnTo>
                  <a:lnTo>
                    <a:pt x="1976884" y="520699"/>
                  </a:lnTo>
                  <a:lnTo>
                    <a:pt x="1979086" y="507999"/>
                  </a:lnTo>
                  <a:close/>
                </a:path>
                <a:path w="2343785" h="1422400">
                  <a:moveTo>
                    <a:pt x="2200210" y="507999"/>
                  </a:moveTo>
                  <a:lnTo>
                    <a:pt x="2099330" y="507999"/>
                  </a:lnTo>
                  <a:lnTo>
                    <a:pt x="2104316" y="520699"/>
                  </a:lnTo>
                  <a:lnTo>
                    <a:pt x="2198702" y="520699"/>
                  </a:lnTo>
                  <a:lnTo>
                    <a:pt x="2200210" y="507999"/>
                  </a:lnTo>
                  <a:close/>
                </a:path>
                <a:path w="2343785" h="1422400">
                  <a:moveTo>
                    <a:pt x="2019322" y="482599"/>
                  </a:moveTo>
                  <a:lnTo>
                    <a:pt x="504163" y="482599"/>
                  </a:lnTo>
                  <a:lnTo>
                    <a:pt x="498598" y="507999"/>
                  </a:lnTo>
                  <a:lnTo>
                    <a:pt x="1989291" y="507999"/>
                  </a:lnTo>
                  <a:lnTo>
                    <a:pt x="1992421" y="495299"/>
                  </a:lnTo>
                  <a:lnTo>
                    <a:pt x="2016540" y="495299"/>
                  </a:lnTo>
                  <a:lnTo>
                    <a:pt x="2019322" y="482599"/>
                  </a:lnTo>
                  <a:close/>
                </a:path>
                <a:path w="2343785" h="1422400">
                  <a:moveTo>
                    <a:pt x="2207051" y="495299"/>
                  </a:moveTo>
                  <a:lnTo>
                    <a:pt x="2072777" y="495299"/>
                  </a:lnTo>
                  <a:lnTo>
                    <a:pt x="2082749" y="507999"/>
                  </a:lnTo>
                  <a:lnTo>
                    <a:pt x="2205544" y="507999"/>
                  </a:lnTo>
                  <a:lnTo>
                    <a:pt x="2207051" y="495299"/>
                  </a:lnTo>
                  <a:close/>
                </a:path>
                <a:path w="2343785" h="1422400">
                  <a:moveTo>
                    <a:pt x="2211920" y="482599"/>
                  </a:moveTo>
                  <a:lnTo>
                    <a:pt x="2053992" y="482599"/>
                  </a:lnTo>
                  <a:lnTo>
                    <a:pt x="2057587" y="495299"/>
                  </a:lnTo>
                  <a:lnTo>
                    <a:pt x="2208905" y="495299"/>
                  </a:lnTo>
                  <a:lnTo>
                    <a:pt x="2211920" y="482599"/>
                  </a:lnTo>
                  <a:close/>
                </a:path>
                <a:path w="2343785" h="1422400">
                  <a:moveTo>
                    <a:pt x="2216558" y="469899"/>
                  </a:moveTo>
                  <a:lnTo>
                    <a:pt x="510656" y="469899"/>
                  </a:lnTo>
                  <a:lnTo>
                    <a:pt x="507989" y="482599"/>
                  </a:lnTo>
                  <a:lnTo>
                    <a:pt x="2213543" y="482599"/>
                  </a:lnTo>
                  <a:lnTo>
                    <a:pt x="2216558" y="469899"/>
                  </a:lnTo>
                  <a:close/>
                </a:path>
                <a:path w="2343785" h="1422400">
                  <a:moveTo>
                    <a:pt x="2223632" y="457199"/>
                  </a:moveTo>
                  <a:lnTo>
                    <a:pt x="519121" y="457199"/>
                  </a:lnTo>
                  <a:lnTo>
                    <a:pt x="516338" y="469899"/>
                  </a:lnTo>
                  <a:lnTo>
                    <a:pt x="2218646" y="469899"/>
                  </a:lnTo>
                  <a:lnTo>
                    <a:pt x="2223632" y="457199"/>
                  </a:lnTo>
                  <a:close/>
                </a:path>
                <a:path w="2343785" h="1422400">
                  <a:moveTo>
                    <a:pt x="2225023" y="444499"/>
                  </a:moveTo>
                  <a:lnTo>
                    <a:pt x="519586" y="444499"/>
                  </a:lnTo>
                  <a:lnTo>
                    <a:pt x="516802" y="457199"/>
                  </a:lnTo>
                  <a:lnTo>
                    <a:pt x="2226530" y="457199"/>
                  </a:lnTo>
                  <a:lnTo>
                    <a:pt x="2225023" y="444499"/>
                  </a:lnTo>
                  <a:close/>
                </a:path>
                <a:path w="2343785" h="1422400">
                  <a:moveTo>
                    <a:pt x="2235575" y="431799"/>
                  </a:moveTo>
                  <a:lnTo>
                    <a:pt x="523991" y="431799"/>
                  </a:lnTo>
                  <a:lnTo>
                    <a:pt x="521209" y="444499"/>
                  </a:lnTo>
                  <a:lnTo>
                    <a:pt x="2232793" y="444499"/>
                  </a:lnTo>
                  <a:lnTo>
                    <a:pt x="2235575" y="431799"/>
                  </a:lnTo>
                  <a:close/>
                </a:path>
                <a:path w="2343785" h="1422400">
                  <a:moveTo>
                    <a:pt x="2239054" y="419099"/>
                  </a:moveTo>
                  <a:lnTo>
                    <a:pt x="528514" y="419099"/>
                  </a:lnTo>
                  <a:lnTo>
                    <a:pt x="525731" y="431799"/>
                  </a:lnTo>
                  <a:lnTo>
                    <a:pt x="2236271" y="431799"/>
                  </a:lnTo>
                  <a:lnTo>
                    <a:pt x="2239054" y="419099"/>
                  </a:lnTo>
                  <a:close/>
                </a:path>
                <a:path w="2343785" h="1422400">
                  <a:moveTo>
                    <a:pt x="2242185" y="406399"/>
                  </a:moveTo>
                  <a:lnTo>
                    <a:pt x="533963" y="406399"/>
                  </a:lnTo>
                  <a:lnTo>
                    <a:pt x="531181" y="419099"/>
                  </a:lnTo>
                  <a:lnTo>
                    <a:pt x="2240793" y="419099"/>
                  </a:lnTo>
                  <a:lnTo>
                    <a:pt x="2242185" y="406399"/>
                  </a:lnTo>
                  <a:close/>
                </a:path>
                <a:path w="2343785" h="1422400">
                  <a:moveTo>
                    <a:pt x="2247403" y="393699"/>
                  </a:moveTo>
                  <a:lnTo>
                    <a:pt x="538370" y="393699"/>
                  </a:lnTo>
                  <a:lnTo>
                    <a:pt x="535586" y="406399"/>
                  </a:lnTo>
                  <a:lnTo>
                    <a:pt x="2244619" y="406399"/>
                  </a:lnTo>
                  <a:lnTo>
                    <a:pt x="2247403" y="393699"/>
                  </a:lnTo>
                  <a:close/>
                </a:path>
                <a:path w="2343785" h="1422400">
                  <a:moveTo>
                    <a:pt x="2248330" y="380999"/>
                  </a:moveTo>
                  <a:lnTo>
                    <a:pt x="543935" y="380999"/>
                  </a:lnTo>
                  <a:lnTo>
                    <a:pt x="541501" y="393699"/>
                  </a:lnTo>
                  <a:lnTo>
                    <a:pt x="2247055" y="393699"/>
                  </a:lnTo>
                  <a:lnTo>
                    <a:pt x="2248330" y="380999"/>
                  </a:lnTo>
                  <a:close/>
                </a:path>
                <a:path w="2343785" h="1422400">
                  <a:moveTo>
                    <a:pt x="2256679" y="368299"/>
                  </a:moveTo>
                  <a:lnTo>
                    <a:pt x="545791" y="368299"/>
                  </a:lnTo>
                  <a:lnTo>
                    <a:pt x="546718" y="380999"/>
                  </a:lnTo>
                  <a:lnTo>
                    <a:pt x="2255403" y="380999"/>
                  </a:lnTo>
                  <a:lnTo>
                    <a:pt x="2256679" y="368299"/>
                  </a:lnTo>
                  <a:close/>
                </a:path>
                <a:path w="2343785" h="1422400">
                  <a:moveTo>
                    <a:pt x="2256679" y="355599"/>
                  </a:moveTo>
                  <a:lnTo>
                    <a:pt x="553559" y="355599"/>
                  </a:lnTo>
                  <a:lnTo>
                    <a:pt x="552284" y="368299"/>
                  </a:lnTo>
                  <a:lnTo>
                    <a:pt x="2259229" y="368299"/>
                  </a:lnTo>
                  <a:lnTo>
                    <a:pt x="2256679" y="355599"/>
                  </a:lnTo>
                  <a:close/>
                </a:path>
                <a:path w="2343785" h="1422400">
                  <a:moveTo>
                    <a:pt x="2267346" y="342899"/>
                  </a:moveTo>
                  <a:lnTo>
                    <a:pt x="558778" y="342899"/>
                  </a:lnTo>
                  <a:lnTo>
                    <a:pt x="557502" y="355599"/>
                  </a:lnTo>
                  <a:lnTo>
                    <a:pt x="2264796" y="355599"/>
                  </a:lnTo>
                  <a:lnTo>
                    <a:pt x="2267346" y="342899"/>
                  </a:lnTo>
                  <a:close/>
                </a:path>
                <a:path w="2343785" h="1422400">
                  <a:moveTo>
                    <a:pt x="2266882" y="330199"/>
                  </a:moveTo>
                  <a:lnTo>
                    <a:pt x="560633" y="330199"/>
                  </a:lnTo>
                  <a:lnTo>
                    <a:pt x="558082" y="342899"/>
                  </a:lnTo>
                  <a:lnTo>
                    <a:pt x="2264332" y="342899"/>
                  </a:lnTo>
                  <a:lnTo>
                    <a:pt x="2266882" y="330199"/>
                  </a:lnTo>
                  <a:close/>
                </a:path>
                <a:path w="2343785" h="1422400">
                  <a:moveTo>
                    <a:pt x="2270245" y="317499"/>
                  </a:moveTo>
                  <a:lnTo>
                    <a:pt x="566779" y="317499"/>
                  </a:lnTo>
                  <a:lnTo>
                    <a:pt x="565387" y="330199"/>
                  </a:lnTo>
                  <a:lnTo>
                    <a:pt x="2269086" y="330199"/>
                  </a:lnTo>
                  <a:lnTo>
                    <a:pt x="2270245" y="317499"/>
                  </a:lnTo>
                  <a:close/>
                </a:path>
                <a:path w="2343785" h="1422400">
                  <a:moveTo>
                    <a:pt x="2273491" y="304799"/>
                  </a:moveTo>
                  <a:lnTo>
                    <a:pt x="567590" y="304799"/>
                  </a:lnTo>
                  <a:lnTo>
                    <a:pt x="566199" y="317499"/>
                  </a:lnTo>
                  <a:lnTo>
                    <a:pt x="2271172" y="317499"/>
                  </a:lnTo>
                  <a:lnTo>
                    <a:pt x="2273491" y="304799"/>
                  </a:lnTo>
                  <a:close/>
                </a:path>
                <a:path w="2343785" h="1422400">
                  <a:moveTo>
                    <a:pt x="2281609" y="292099"/>
                  </a:moveTo>
                  <a:lnTo>
                    <a:pt x="577678" y="292099"/>
                  </a:lnTo>
                  <a:lnTo>
                    <a:pt x="575475" y="304799"/>
                  </a:lnTo>
                  <a:lnTo>
                    <a:pt x="2280450" y="304799"/>
                  </a:lnTo>
                  <a:lnTo>
                    <a:pt x="2281609" y="292099"/>
                  </a:lnTo>
                  <a:close/>
                </a:path>
                <a:path w="2343785" h="1422400">
                  <a:moveTo>
                    <a:pt x="2283811" y="266699"/>
                  </a:moveTo>
                  <a:lnTo>
                    <a:pt x="580577" y="266699"/>
                  </a:lnTo>
                  <a:lnTo>
                    <a:pt x="584056" y="279399"/>
                  </a:lnTo>
                  <a:lnTo>
                    <a:pt x="580229" y="292099"/>
                  </a:lnTo>
                  <a:lnTo>
                    <a:pt x="2282188" y="292099"/>
                  </a:lnTo>
                  <a:lnTo>
                    <a:pt x="2284507" y="279399"/>
                  </a:lnTo>
                  <a:lnTo>
                    <a:pt x="2282652" y="279399"/>
                  </a:lnTo>
                  <a:lnTo>
                    <a:pt x="2283811" y="266699"/>
                  </a:lnTo>
                  <a:close/>
                </a:path>
                <a:path w="2343785" h="1422400">
                  <a:moveTo>
                    <a:pt x="2291233" y="253999"/>
                  </a:moveTo>
                  <a:lnTo>
                    <a:pt x="590896" y="253999"/>
                  </a:lnTo>
                  <a:lnTo>
                    <a:pt x="588346" y="266699"/>
                  </a:lnTo>
                  <a:lnTo>
                    <a:pt x="2291349" y="266699"/>
                  </a:lnTo>
                  <a:lnTo>
                    <a:pt x="2291233" y="253999"/>
                  </a:lnTo>
                  <a:close/>
                </a:path>
                <a:path w="2343785" h="1422400">
                  <a:moveTo>
                    <a:pt x="2296914" y="241299"/>
                  </a:moveTo>
                  <a:lnTo>
                    <a:pt x="591361" y="241299"/>
                  </a:lnTo>
                  <a:lnTo>
                    <a:pt x="590085" y="253999"/>
                  </a:lnTo>
                  <a:lnTo>
                    <a:pt x="2293435" y="253999"/>
                  </a:lnTo>
                  <a:lnTo>
                    <a:pt x="2296914" y="241299"/>
                  </a:lnTo>
                  <a:close/>
                </a:path>
                <a:path w="2343785" h="1422400">
                  <a:moveTo>
                    <a:pt x="2302365" y="228599"/>
                  </a:moveTo>
                  <a:lnTo>
                    <a:pt x="595651" y="228599"/>
                  </a:lnTo>
                  <a:lnTo>
                    <a:pt x="594375" y="241299"/>
                  </a:lnTo>
                  <a:lnTo>
                    <a:pt x="2300277" y="241299"/>
                  </a:lnTo>
                  <a:lnTo>
                    <a:pt x="2302365" y="228599"/>
                  </a:lnTo>
                  <a:close/>
                </a:path>
                <a:path w="2343785" h="1422400">
                  <a:moveTo>
                    <a:pt x="2304567" y="203199"/>
                  </a:moveTo>
                  <a:lnTo>
                    <a:pt x="603883" y="203199"/>
                  </a:lnTo>
                  <a:lnTo>
                    <a:pt x="607131" y="215899"/>
                  </a:lnTo>
                  <a:lnTo>
                    <a:pt x="600520" y="215899"/>
                  </a:lnTo>
                  <a:lnTo>
                    <a:pt x="599245" y="228599"/>
                  </a:lnTo>
                  <a:lnTo>
                    <a:pt x="2301552" y="228599"/>
                  </a:lnTo>
                  <a:lnTo>
                    <a:pt x="2303640" y="215899"/>
                  </a:lnTo>
                  <a:lnTo>
                    <a:pt x="2304567" y="203199"/>
                  </a:lnTo>
                  <a:close/>
                </a:path>
                <a:path w="2343785" h="1422400">
                  <a:moveTo>
                    <a:pt x="2307582" y="190499"/>
                  </a:moveTo>
                  <a:lnTo>
                    <a:pt x="611536" y="190499"/>
                  </a:lnTo>
                  <a:lnTo>
                    <a:pt x="606435" y="203199"/>
                  </a:lnTo>
                  <a:lnTo>
                    <a:pt x="2306538" y="203199"/>
                  </a:lnTo>
                  <a:lnTo>
                    <a:pt x="2307582" y="190499"/>
                  </a:lnTo>
                  <a:close/>
                </a:path>
                <a:path w="2343785" h="1422400">
                  <a:moveTo>
                    <a:pt x="2312683" y="177799"/>
                  </a:moveTo>
                  <a:lnTo>
                    <a:pt x="615943" y="177799"/>
                  </a:lnTo>
                  <a:lnTo>
                    <a:pt x="614088" y="190499"/>
                  </a:lnTo>
                  <a:lnTo>
                    <a:pt x="2310829" y="190499"/>
                  </a:lnTo>
                  <a:lnTo>
                    <a:pt x="2312683" y="177799"/>
                  </a:lnTo>
                  <a:close/>
                </a:path>
                <a:path w="2343785" h="1422400">
                  <a:moveTo>
                    <a:pt x="2316742" y="165099"/>
                  </a:moveTo>
                  <a:lnTo>
                    <a:pt x="619770" y="165099"/>
                  </a:lnTo>
                  <a:lnTo>
                    <a:pt x="618493" y="177799"/>
                  </a:lnTo>
                  <a:lnTo>
                    <a:pt x="2314887" y="177799"/>
                  </a:lnTo>
                  <a:lnTo>
                    <a:pt x="2316742" y="165099"/>
                  </a:lnTo>
                  <a:close/>
                </a:path>
                <a:path w="2343785" h="1422400">
                  <a:moveTo>
                    <a:pt x="2319873" y="152399"/>
                  </a:moveTo>
                  <a:lnTo>
                    <a:pt x="620349" y="152399"/>
                  </a:lnTo>
                  <a:lnTo>
                    <a:pt x="619074" y="165099"/>
                  </a:lnTo>
                  <a:lnTo>
                    <a:pt x="2318017" y="165099"/>
                  </a:lnTo>
                  <a:lnTo>
                    <a:pt x="2319873" y="152399"/>
                  </a:lnTo>
                  <a:close/>
                </a:path>
                <a:path w="2343785" h="1422400">
                  <a:moveTo>
                    <a:pt x="2319177" y="139699"/>
                  </a:moveTo>
                  <a:lnTo>
                    <a:pt x="628002" y="139699"/>
                  </a:lnTo>
                  <a:lnTo>
                    <a:pt x="626727" y="152399"/>
                  </a:lnTo>
                  <a:lnTo>
                    <a:pt x="2318482" y="152399"/>
                  </a:lnTo>
                  <a:lnTo>
                    <a:pt x="2319177" y="139699"/>
                  </a:lnTo>
                  <a:close/>
                </a:path>
                <a:path w="2343785" h="1422400">
                  <a:moveTo>
                    <a:pt x="2326830" y="114299"/>
                  </a:moveTo>
                  <a:lnTo>
                    <a:pt x="634611" y="114299"/>
                  </a:lnTo>
                  <a:lnTo>
                    <a:pt x="633336" y="126999"/>
                  </a:lnTo>
                  <a:lnTo>
                    <a:pt x="632872" y="126999"/>
                  </a:lnTo>
                  <a:lnTo>
                    <a:pt x="631596" y="139699"/>
                  </a:lnTo>
                  <a:lnTo>
                    <a:pt x="2320105" y="139699"/>
                  </a:lnTo>
                  <a:lnTo>
                    <a:pt x="2323351" y="126999"/>
                  </a:lnTo>
                  <a:lnTo>
                    <a:pt x="2326830" y="114299"/>
                  </a:lnTo>
                  <a:close/>
                </a:path>
                <a:path w="2343785" h="1422400">
                  <a:moveTo>
                    <a:pt x="2326482" y="101599"/>
                  </a:moveTo>
                  <a:lnTo>
                    <a:pt x="640756" y="101599"/>
                  </a:lnTo>
                  <a:lnTo>
                    <a:pt x="640641" y="114299"/>
                  </a:lnTo>
                  <a:lnTo>
                    <a:pt x="2328453" y="114299"/>
                  </a:lnTo>
                  <a:lnTo>
                    <a:pt x="2326482" y="101599"/>
                  </a:lnTo>
                  <a:close/>
                </a:path>
                <a:path w="2343785" h="1422400">
                  <a:moveTo>
                    <a:pt x="2330657" y="88899"/>
                  </a:moveTo>
                  <a:lnTo>
                    <a:pt x="644235" y="88899"/>
                  </a:lnTo>
                  <a:lnTo>
                    <a:pt x="643192" y="101599"/>
                  </a:lnTo>
                  <a:lnTo>
                    <a:pt x="2329266" y="101599"/>
                  </a:lnTo>
                  <a:lnTo>
                    <a:pt x="2330657" y="88899"/>
                  </a:lnTo>
                  <a:close/>
                </a:path>
                <a:path w="2343785" h="1422400">
                  <a:moveTo>
                    <a:pt x="2335643" y="76199"/>
                  </a:moveTo>
                  <a:lnTo>
                    <a:pt x="645394" y="76199"/>
                  </a:lnTo>
                  <a:lnTo>
                    <a:pt x="646671" y="88899"/>
                  </a:lnTo>
                  <a:lnTo>
                    <a:pt x="2334252" y="88899"/>
                  </a:lnTo>
                  <a:lnTo>
                    <a:pt x="2335643" y="76199"/>
                  </a:lnTo>
                  <a:close/>
                </a:path>
                <a:path w="2343785" h="1422400">
                  <a:moveTo>
                    <a:pt x="2335179" y="63499"/>
                  </a:moveTo>
                  <a:lnTo>
                    <a:pt x="649105" y="63499"/>
                  </a:lnTo>
                  <a:lnTo>
                    <a:pt x="647713" y="76199"/>
                  </a:lnTo>
                  <a:lnTo>
                    <a:pt x="2333787" y="76199"/>
                  </a:lnTo>
                  <a:lnTo>
                    <a:pt x="2335179" y="63499"/>
                  </a:lnTo>
                  <a:close/>
                </a:path>
                <a:path w="2343785" h="1422400">
                  <a:moveTo>
                    <a:pt x="2338310" y="50799"/>
                  </a:moveTo>
                  <a:lnTo>
                    <a:pt x="656526" y="50799"/>
                  </a:lnTo>
                  <a:lnTo>
                    <a:pt x="654091" y="63499"/>
                  </a:lnTo>
                  <a:lnTo>
                    <a:pt x="2336919" y="63499"/>
                  </a:lnTo>
                  <a:lnTo>
                    <a:pt x="2338310" y="50799"/>
                  </a:lnTo>
                  <a:close/>
                </a:path>
                <a:path w="2343785" h="1422400">
                  <a:moveTo>
                    <a:pt x="2342484" y="38099"/>
                  </a:moveTo>
                  <a:lnTo>
                    <a:pt x="661629" y="38099"/>
                  </a:lnTo>
                  <a:lnTo>
                    <a:pt x="660353" y="50799"/>
                  </a:lnTo>
                  <a:lnTo>
                    <a:pt x="2341904" y="50799"/>
                  </a:lnTo>
                  <a:lnTo>
                    <a:pt x="2342484" y="38099"/>
                  </a:lnTo>
                  <a:close/>
                </a:path>
                <a:path w="2343785" h="1422400">
                  <a:moveTo>
                    <a:pt x="1141906" y="25399"/>
                  </a:moveTo>
                  <a:lnTo>
                    <a:pt x="665919" y="25399"/>
                  </a:lnTo>
                  <a:lnTo>
                    <a:pt x="663483" y="38099"/>
                  </a:lnTo>
                  <a:lnTo>
                    <a:pt x="1145848" y="38099"/>
                  </a:lnTo>
                  <a:lnTo>
                    <a:pt x="1141906" y="25399"/>
                  </a:lnTo>
                  <a:close/>
                </a:path>
                <a:path w="2343785" h="1422400">
                  <a:moveTo>
                    <a:pt x="1189795" y="25399"/>
                  </a:moveTo>
                  <a:lnTo>
                    <a:pt x="1157908" y="25399"/>
                  </a:lnTo>
                  <a:lnTo>
                    <a:pt x="1153849" y="38099"/>
                  </a:lnTo>
                  <a:lnTo>
                    <a:pt x="1193737" y="38099"/>
                  </a:lnTo>
                  <a:lnTo>
                    <a:pt x="1189795" y="25399"/>
                  </a:lnTo>
                  <a:close/>
                </a:path>
                <a:path w="2343785" h="1422400">
                  <a:moveTo>
                    <a:pt x="1213797" y="25399"/>
                  </a:moveTo>
                  <a:lnTo>
                    <a:pt x="1205796" y="25399"/>
                  </a:lnTo>
                  <a:lnTo>
                    <a:pt x="1201738" y="38099"/>
                  </a:lnTo>
                  <a:lnTo>
                    <a:pt x="1217739" y="38099"/>
                  </a:lnTo>
                  <a:lnTo>
                    <a:pt x="1213797" y="25399"/>
                  </a:lnTo>
                  <a:close/>
                </a:path>
                <a:path w="2343785" h="1422400">
                  <a:moveTo>
                    <a:pt x="1309343" y="25399"/>
                  </a:moveTo>
                  <a:lnTo>
                    <a:pt x="1265628" y="25399"/>
                  </a:lnTo>
                  <a:lnTo>
                    <a:pt x="1261569" y="38099"/>
                  </a:lnTo>
                  <a:lnTo>
                    <a:pt x="1313400" y="38099"/>
                  </a:lnTo>
                  <a:lnTo>
                    <a:pt x="1309343" y="25399"/>
                  </a:lnTo>
                  <a:close/>
                </a:path>
                <a:path w="2343785" h="1422400">
                  <a:moveTo>
                    <a:pt x="1345288" y="25399"/>
                  </a:moveTo>
                  <a:lnTo>
                    <a:pt x="1325344" y="25399"/>
                  </a:lnTo>
                  <a:lnTo>
                    <a:pt x="1321286" y="38099"/>
                  </a:lnTo>
                  <a:lnTo>
                    <a:pt x="1349231" y="38099"/>
                  </a:lnTo>
                  <a:lnTo>
                    <a:pt x="1345288" y="25399"/>
                  </a:lnTo>
                  <a:close/>
                </a:path>
                <a:path w="2343785" h="1422400">
                  <a:moveTo>
                    <a:pt x="1381001" y="25399"/>
                  </a:moveTo>
                  <a:lnTo>
                    <a:pt x="1373117" y="25399"/>
                  </a:lnTo>
                  <a:lnTo>
                    <a:pt x="1369058" y="38099"/>
                  </a:lnTo>
                  <a:lnTo>
                    <a:pt x="1385060" y="38099"/>
                  </a:lnTo>
                  <a:lnTo>
                    <a:pt x="1381001" y="25399"/>
                  </a:lnTo>
                  <a:close/>
                </a:path>
                <a:path w="2343785" h="1422400">
                  <a:moveTo>
                    <a:pt x="1440717" y="25399"/>
                  </a:moveTo>
                  <a:lnTo>
                    <a:pt x="1420889" y="25399"/>
                  </a:lnTo>
                  <a:lnTo>
                    <a:pt x="1416831" y="38099"/>
                  </a:lnTo>
                  <a:lnTo>
                    <a:pt x="1444776" y="38099"/>
                  </a:lnTo>
                  <a:lnTo>
                    <a:pt x="1440717" y="25399"/>
                  </a:lnTo>
                  <a:close/>
                </a:path>
                <a:path w="2343785" h="1422400">
                  <a:moveTo>
                    <a:pt x="1476547" y="25399"/>
                  </a:moveTo>
                  <a:lnTo>
                    <a:pt x="1468662" y="25399"/>
                  </a:lnTo>
                  <a:lnTo>
                    <a:pt x="1464720" y="38099"/>
                  </a:lnTo>
                  <a:lnTo>
                    <a:pt x="1480605" y="38099"/>
                  </a:lnTo>
                  <a:lnTo>
                    <a:pt x="1476547" y="25399"/>
                  </a:lnTo>
                  <a:close/>
                </a:path>
                <a:path w="2343785" h="1422400">
                  <a:moveTo>
                    <a:pt x="1500433" y="25399"/>
                  </a:moveTo>
                  <a:lnTo>
                    <a:pt x="1492548" y="25399"/>
                  </a:lnTo>
                  <a:lnTo>
                    <a:pt x="1488490" y="38099"/>
                  </a:lnTo>
                  <a:lnTo>
                    <a:pt x="1504491" y="38099"/>
                  </a:lnTo>
                  <a:lnTo>
                    <a:pt x="1500433" y="25399"/>
                  </a:lnTo>
                  <a:close/>
                </a:path>
                <a:path w="2343785" h="1422400">
                  <a:moveTo>
                    <a:pt x="1536263" y="25399"/>
                  </a:moveTo>
                  <a:lnTo>
                    <a:pt x="1528378" y="25399"/>
                  </a:lnTo>
                  <a:lnTo>
                    <a:pt x="1524320" y="38099"/>
                  </a:lnTo>
                  <a:lnTo>
                    <a:pt x="1540322" y="38099"/>
                  </a:lnTo>
                  <a:lnTo>
                    <a:pt x="1536263" y="25399"/>
                  </a:lnTo>
                  <a:close/>
                </a:path>
                <a:path w="2343785" h="1422400">
                  <a:moveTo>
                    <a:pt x="1560149" y="25399"/>
                  </a:moveTo>
                  <a:lnTo>
                    <a:pt x="1552265" y="25399"/>
                  </a:lnTo>
                  <a:lnTo>
                    <a:pt x="1548206" y="38099"/>
                  </a:lnTo>
                  <a:lnTo>
                    <a:pt x="1564208" y="38099"/>
                  </a:lnTo>
                  <a:lnTo>
                    <a:pt x="1560149" y="25399"/>
                  </a:lnTo>
                  <a:close/>
                </a:path>
                <a:path w="2343785" h="1422400">
                  <a:moveTo>
                    <a:pt x="1715410" y="25399"/>
                  </a:moveTo>
                  <a:lnTo>
                    <a:pt x="1683639" y="25399"/>
                  </a:lnTo>
                  <a:lnTo>
                    <a:pt x="1679696" y="38099"/>
                  </a:lnTo>
                  <a:lnTo>
                    <a:pt x="1719469" y="38099"/>
                  </a:lnTo>
                  <a:lnTo>
                    <a:pt x="1715410" y="25399"/>
                  </a:lnTo>
                  <a:close/>
                </a:path>
                <a:path w="2343785" h="1422400">
                  <a:moveTo>
                    <a:pt x="1739181" y="25399"/>
                  </a:moveTo>
                  <a:lnTo>
                    <a:pt x="1731295" y="25399"/>
                  </a:lnTo>
                  <a:lnTo>
                    <a:pt x="1727353" y="38099"/>
                  </a:lnTo>
                  <a:lnTo>
                    <a:pt x="1743240" y="38099"/>
                  </a:lnTo>
                  <a:lnTo>
                    <a:pt x="1739181" y="25399"/>
                  </a:lnTo>
                  <a:close/>
                </a:path>
                <a:path w="2343785" h="1422400">
                  <a:moveTo>
                    <a:pt x="1774894" y="25399"/>
                  </a:moveTo>
                  <a:lnTo>
                    <a:pt x="1767009" y="25399"/>
                  </a:lnTo>
                  <a:lnTo>
                    <a:pt x="1763067" y="38099"/>
                  </a:lnTo>
                  <a:lnTo>
                    <a:pt x="1778952" y="38099"/>
                  </a:lnTo>
                  <a:lnTo>
                    <a:pt x="1774894" y="25399"/>
                  </a:lnTo>
                  <a:close/>
                </a:path>
                <a:path w="2343785" h="1422400">
                  <a:moveTo>
                    <a:pt x="2343528" y="25399"/>
                  </a:moveTo>
                  <a:lnTo>
                    <a:pt x="1790780" y="25399"/>
                  </a:lnTo>
                  <a:lnTo>
                    <a:pt x="1786837" y="38099"/>
                  </a:lnTo>
                  <a:lnTo>
                    <a:pt x="2342368" y="38099"/>
                  </a:lnTo>
                  <a:lnTo>
                    <a:pt x="2343528" y="25399"/>
                  </a:lnTo>
                  <a:close/>
                </a:path>
                <a:path w="2343785" h="1422400">
                  <a:moveTo>
                    <a:pt x="818165" y="12699"/>
                  </a:moveTo>
                  <a:lnTo>
                    <a:pt x="671021" y="12699"/>
                  </a:lnTo>
                  <a:lnTo>
                    <a:pt x="668701" y="25399"/>
                  </a:lnTo>
                  <a:lnTo>
                    <a:pt x="821992" y="25399"/>
                  </a:lnTo>
                  <a:lnTo>
                    <a:pt x="818165" y="12699"/>
                  </a:lnTo>
                  <a:close/>
                </a:path>
                <a:path w="2343785" h="1422400">
                  <a:moveTo>
                    <a:pt x="842284" y="12699"/>
                  </a:moveTo>
                  <a:lnTo>
                    <a:pt x="834166" y="12699"/>
                  </a:lnTo>
                  <a:lnTo>
                    <a:pt x="829991" y="25399"/>
                  </a:lnTo>
                  <a:lnTo>
                    <a:pt x="845993" y="25399"/>
                  </a:lnTo>
                  <a:lnTo>
                    <a:pt x="842284" y="12699"/>
                  </a:lnTo>
                  <a:close/>
                </a:path>
                <a:path w="2343785" h="1422400">
                  <a:moveTo>
                    <a:pt x="2096664" y="12699"/>
                  </a:moveTo>
                  <a:lnTo>
                    <a:pt x="2088663" y="12699"/>
                  </a:lnTo>
                  <a:lnTo>
                    <a:pt x="2084838" y="25399"/>
                  </a:lnTo>
                  <a:lnTo>
                    <a:pt x="2100723" y="25399"/>
                  </a:lnTo>
                  <a:lnTo>
                    <a:pt x="2096664" y="12699"/>
                  </a:lnTo>
                  <a:close/>
                </a:path>
                <a:path w="2343785" h="1422400">
                  <a:moveTo>
                    <a:pt x="2168207" y="12699"/>
                  </a:moveTo>
                  <a:lnTo>
                    <a:pt x="2124377" y="12699"/>
                  </a:lnTo>
                  <a:lnTo>
                    <a:pt x="2120550" y="25399"/>
                  </a:lnTo>
                  <a:lnTo>
                    <a:pt x="2172266" y="25399"/>
                  </a:lnTo>
                  <a:lnTo>
                    <a:pt x="2168207" y="12699"/>
                  </a:lnTo>
                  <a:close/>
                </a:path>
                <a:path w="2343785" h="1422400">
                  <a:moveTo>
                    <a:pt x="2342136" y="12699"/>
                  </a:moveTo>
                  <a:lnTo>
                    <a:pt x="2183978" y="12699"/>
                  </a:lnTo>
                  <a:lnTo>
                    <a:pt x="2180267" y="25399"/>
                  </a:lnTo>
                  <a:lnTo>
                    <a:pt x="2340977" y="25399"/>
                  </a:lnTo>
                  <a:lnTo>
                    <a:pt x="2342136" y="12699"/>
                  </a:lnTo>
                  <a:close/>
                </a:path>
                <a:path w="2343785" h="1422400">
                  <a:moveTo>
                    <a:pt x="2339355" y="0"/>
                  </a:moveTo>
                  <a:lnTo>
                    <a:pt x="2339007" y="12699"/>
                  </a:lnTo>
                  <a:lnTo>
                    <a:pt x="2343529" y="12699"/>
                  </a:lnTo>
                  <a:lnTo>
                    <a:pt x="2339355" y="0"/>
                  </a:lnTo>
                  <a:close/>
                </a:path>
              </a:pathLst>
            </a:custGeom>
            <a:solidFill>
              <a:srgbClr val="9DB7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87030" y="5476489"/>
              <a:ext cx="5553347" cy="4807945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14375100" y="4008594"/>
              <a:ext cx="2665730" cy="2566670"/>
            </a:xfrm>
            <a:custGeom>
              <a:avLst/>
              <a:gdLst/>
              <a:ahLst/>
              <a:cxnLst/>
              <a:rect l="l" t="t" r="r" b="b"/>
              <a:pathLst>
                <a:path w="2665730" h="2566670">
                  <a:moveTo>
                    <a:pt x="1452694" y="19"/>
                  </a:moveTo>
                  <a:lnTo>
                    <a:pt x="1404597" y="0"/>
                  </a:lnTo>
                  <a:lnTo>
                    <a:pt x="1356733" y="2097"/>
                  </a:lnTo>
                  <a:lnTo>
                    <a:pt x="1309204" y="6334"/>
                  </a:lnTo>
                  <a:lnTo>
                    <a:pt x="1262112" y="12735"/>
                  </a:lnTo>
                  <a:lnTo>
                    <a:pt x="1215560" y="21323"/>
                  </a:lnTo>
                  <a:lnTo>
                    <a:pt x="1169649" y="32120"/>
                  </a:lnTo>
                  <a:lnTo>
                    <a:pt x="1121475" y="45773"/>
                  </a:lnTo>
                  <a:lnTo>
                    <a:pt x="1074120" y="61862"/>
                  </a:lnTo>
                  <a:lnTo>
                    <a:pt x="1027555" y="80241"/>
                  </a:lnTo>
                  <a:lnTo>
                    <a:pt x="981753" y="100763"/>
                  </a:lnTo>
                  <a:lnTo>
                    <a:pt x="936685" y="123281"/>
                  </a:lnTo>
                  <a:lnTo>
                    <a:pt x="892323" y="147647"/>
                  </a:lnTo>
                  <a:lnTo>
                    <a:pt x="848638" y="173716"/>
                  </a:lnTo>
                  <a:lnTo>
                    <a:pt x="805603" y="201341"/>
                  </a:lnTo>
                  <a:lnTo>
                    <a:pt x="763189" y="230374"/>
                  </a:lnTo>
                  <a:lnTo>
                    <a:pt x="721368" y="260669"/>
                  </a:lnTo>
                  <a:lnTo>
                    <a:pt x="680112" y="292079"/>
                  </a:lnTo>
                  <a:lnTo>
                    <a:pt x="639393" y="324458"/>
                  </a:lnTo>
                  <a:lnTo>
                    <a:pt x="599181" y="357658"/>
                  </a:lnTo>
                  <a:lnTo>
                    <a:pt x="559450" y="391533"/>
                  </a:lnTo>
                  <a:lnTo>
                    <a:pt x="520171" y="425935"/>
                  </a:lnTo>
                  <a:lnTo>
                    <a:pt x="481044" y="460771"/>
                  </a:lnTo>
                  <a:lnTo>
                    <a:pt x="442518" y="496070"/>
                  </a:lnTo>
                  <a:lnTo>
                    <a:pt x="404730" y="531872"/>
                  </a:lnTo>
                  <a:lnTo>
                    <a:pt x="367814" y="568215"/>
                  </a:lnTo>
                  <a:lnTo>
                    <a:pt x="331905" y="605140"/>
                  </a:lnTo>
                  <a:lnTo>
                    <a:pt x="297141" y="642686"/>
                  </a:lnTo>
                  <a:lnTo>
                    <a:pt x="263655" y="680893"/>
                  </a:lnTo>
                  <a:lnTo>
                    <a:pt x="231583" y="719800"/>
                  </a:lnTo>
                  <a:lnTo>
                    <a:pt x="201062" y="759446"/>
                  </a:lnTo>
                  <a:lnTo>
                    <a:pt x="172226" y="799872"/>
                  </a:lnTo>
                  <a:lnTo>
                    <a:pt x="145211" y="841116"/>
                  </a:lnTo>
                  <a:lnTo>
                    <a:pt x="120152" y="883219"/>
                  </a:lnTo>
                  <a:lnTo>
                    <a:pt x="97185" y="926219"/>
                  </a:lnTo>
                  <a:lnTo>
                    <a:pt x="76446" y="970156"/>
                  </a:lnTo>
                  <a:lnTo>
                    <a:pt x="58069" y="1015071"/>
                  </a:lnTo>
                  <a:lnTo>
                    <a:pt x="42481" y="1061291"/>
                  </a:lnTo>
                  <a:lnTo>
                    <a:pt x="29367" y="1108401"/>
                  </a:lnTo>
                  <a:lnTo>
                    <a:pt x="18699" y="1156273"/>
                  </a:lnTo>
                  <a:lnTo>
                    <a:pt x="10455" y="1204780"/>
                  </a:lnTo>
                  <a:lnTo>
                    <a:pt x="4607" y="1253795"/>
                  </a:lnTo>
                  <a:lnTo>
                    <a:pt x="1130" y="1303191"/>
                  </a:lnTo>
                  <a:lnTo>
                    <a:pt x="0" y="1352842"/>
                  </a:lnTo>
                  <a:lnTo>
                    <a:pt x="1190" y="1402619"/>
                  </a:lnTo>
                  <a:lnTo>
                    <a:pt x="4675" y="1452397"/>
                  </a:lnTo>
                  <a:lnTo>
                    <a:pt x="10431" y="1502047"/>
                  </a:lnTo>
                  <a:lnTo>
                    <a:pt x="18431" y="1551444"/>
                  </a:lnTo>
                  <a:lnTo>
                    <a:pt x="28650" y="1600459"/>
                  </a:lnTo>
                  <a:lnTo>
                    <a:pt x="41063" y="1648966"/>
                  </a:lnTo>
                  <a:lnTo>
                    <a:pt x="55645" y="1696838"/>
                  </a:lnTo>
                  <a:lnTo>
                    <a:pt x="72369" y="1743948"/>
                  </a:lnTo>
                  <a:lnTo>
                    <a:pt x="90881" y="1789821"/>
                  </a:lnTo>
                  <a:lnTo>
                    <a:pt x="111422" y="1834673"/>
                  </a:lnTo>
                  <a:lnTo>
                    <a:pt x="133905" y="1878454"/>
                  </a:lnTo>
                  <a:lnTo>
                    <a:pt x="158242" y="1921118"/>
                  </a:lnTo>
                  <a:lnTo>
                    <a:pt x="184347" y="1962616"/>
                  </a:lnTo>
                  <a:lnTo>
                    <a:pt x="212132" y="2002900"/>
                  </a:lnTo>
                  <a:lnTo>
                    <a:pt x="241509" y="2041922"/>
                  </a:lnTo>
                  <a:lnTo>
                    <a:pt x="272390" y="2079635"/>
                  </a:lnTo>
                  <a:lnTo>
                    <a:pt x="304689" y="2115989"/>
                  </a:lnTo>
                  <a:lnTo>
                    <a:pt x="338317" y="2150937"/>
                  </a:lnTo>
                  <a:lnTo>
                    <a:pt x="373188" y="2184432"/>
                  </a:lnTo>
                  <a:lnTo>
                    <a:pt x="409214" y="2216425"/>
                  </a:lnTo>
                  <a:lnTo>
                    <a:pt x="446307" y="2246867"/>
                  </a:lnTo>
                  <a:lnTo>
                    <a:pt x="484380" y="2275712"/>
                  </a:lnTo>
                  <a:lnTo>
                    <a:pt x="523346" y="2302911"/>
                  </a:lnTo>
                  <a:lnTo>
                    <a:pt x="565995" y="2330148"/>
                  </a:lnTo>
                  <a:lnTo>
                    <a:pt x="609519" y="2355426"/>
                  </a:lnTo>
                  <a:lnTo>
                    <a:pt x="653870" y="2378829"/>
                  </a:lnTo>
                  <a:lnTo>
                    <a:pt x="698997" y="2400440"/>
                  </a:lnTo>
                  <a:lnTo>
                    <a:pt x="744854" y="2420343"/>
                  </a:lnTo>
                  <a:lnTo>
                    <a:pt x="791391" y="2438621"/>
                  </a:lnTo>
                  <a:lnTo>
                    <a:pt x="838560" y="2455357"/>
                  </a:lnTo>
                  <a:lnTo>
                    <a:pt x="886312" y="2470635"/>
                  </a:lnTo>
                  <a:lnTo>
                    <a:pt x="934599" y="2484537"/>
                  </a:lnTo>
                  <a:lnTo>
                    <a:pt x="983371" y="2497148"/>
                  </a:lnTo>
                  <a:lnTo>
                    <a:pt x="1032581" y="2508551"/>
                  </a:lnTo>
                  <a:lnTo>
                    <a:pt x="1082180" y="2518829"/>
                  </a:lnTo>
                  <a:lnTo>
                    <a:pt x="1132119" y="2528065"/>
                  </a:lnTo>
                  <a:lnTo>
                    <a:pt x="1182349" y="2536343"/>
                  </a:lnTo>
                  <a:lnTo>
                    <a:pt x="1232492" y="2544035"/>
                  </a:lnTo>
                  <a:lnTo>
                    <a:pt x="1282870" y="2550727"/>
                  </a:lnTo>
                  <a:lnTo>
                    <a:pt x="1333478" y="2556343"/>
                  </a:lnTo>
                  <a:lnTo>
                    <a:pt x="1384307" y="2560806"/>
                  </a:lnTo>
                  <a:lnTo>
                    <a:pt x="1435351" y="2564040"/>
                  </a:lnTo>
                  <a:lnTo>
                    <a:pt x="1486603" y="2565968"/>
                  </a:lnTo>
                  <a:lnTo>
                    <a:pt x="1538057" y="2566514"/>
                  </a:lnTo>
                  <a:lnTo>
                    <a:pt x="1589705" y="2565602"/>
                  </a:lnTo>
                  <a:lnTo>
                    <a:pt x="1641541" y="2563155"/>
                  </a:lnTo>
                  <a:lnTo>
                    <a:pt x="1693557" y="2559097"/>
                  </a:lnTo>
                  <a:lnTo>
                    <a:pt x="1745747" y="2553352"/>
                  </a:lnTo>
                  <a:lnTo>
                    <a:pt x="1798104" y="2545842"/>
                  </a:lnTo>
                  <a:lnTo>
                    <a:pt x="1850620" y="2536493"/>
                  </a:lnTo>
                  <a:lnTo>
                    <a:pt x="1903290" y="2525226"/>
                  </a:lnTo>
                  <a:lnTo>
                    <a:pt x="1952861" y="2512921"/>
                  </a:lnTo>
                  <a:lnTo>
                    <a:pt x="2002337" y="2498853"/>
                  </a:lnTo>
                  <a:lnTo>
                    <a:pt x="2051492" y="2482999"/>
                  </a:lnTo>
                  <a:lnTo>
                    <a:pt x="2100106" y="2465333"/>
                  </a:lnTo>
                  <a:lnTo>
                    <a:pt x="2147955" y="2445828"/>
                  </a:lnTo>
                  <a:lnTo>
                    <a:pt x="2194815" y="2424461"/>
                  </a:lnTo>
                  <a:lnTo>
                    <a:pt x="2240464" y="2401204"/>
                  </a:lnTo>
                  <a:lnTo>
                    <a:pt x="2284680" y="2376034"/>
                  </a:lnTo>
                  <a:lnTo>
                    <a:pt x="2327238" y="2348924"/>
                  </a:lnTo>
                  <a:lnTo>
                    <a:pt x="2367916" y="2319850"/>
                  </a:lnTo>
                  <a:lnTo>
                    <a:pt x="2406492" y="2288785"/>
                  </a:lnTo>
                  <a:lnTo>
                    <a:pt x="2442741" y="2255704"/>
                  </a:lnTo>
                  <a:lnTo>
                    <a:pt x="2476442" y="2220583"/>
                  </a:lnTo>
                  <a:lnTo>
                    <a:pt x="2507371" y="2183395"/>
                  </a:lnTo>
                  <a:lnTo>
                    <a:pt x="2535305" y="2144114"/>
                  </a:lnTo>
                  <a:lnTo>
                    <a:pt x="2558347" y="2105411"/>
                  </a:lnTo>
                  <a:lnTo>
                    <a:pt x="2578729" y="2065011"/>
                  </a:lnTo>
                  <a:lnTo>
                    <a:pt x="2596586" y="2023044"/>
                  </a:lnTo>
                  <a:lnTo>
                    <a:pt x="2612048" y="1979636"/>
                  </a:lnTo>
                  <a:lnTo>
                    <a:pt x="2625250" y="1934917"/>
                  </a:lnTo>
                  <a:lnTo>
                    <a:pt x="2636323" y="1889014"/>
                  </a:lnTo>
                  <a:lnTo>
                    <a:pt x="2645400" y="1842054"/>
                  </a:lnTo>
                  <a:lnTo>
                    <a:pt x="2652614" y="1794167"/>
                  </a:lnTo>
                  <a:lnTo>
                    <a:pt x="2658097" y="1745479"/>
                  </a:lnTo>
                  <a:lnTo>
                    <a:pt x="2661982" y="1696119"/>
                  </a:lnTo>
                  <a:lnTo>
                    <a:pt x="2664401" y="1646215"/>
                  </a:lnTo>
                  <a:lnTo>
                    <a:pt x="2665488" y="1595895"/>
                  </a:lnTo>
                  <a:lnTo>
                    <a:pt x="2665374" y="1545286"/>
                  </a:lnTo>
                  <a:lnTo>
                    <a:pt x="2664192" y="1494516"/>
                  </a:lnTo>
                  <a:lnTo>
                    <a:pt x="2662075" y="1443714"/>
                  </a:lnTo>
                  <a:lnTo>
                    <a:pt x="2659156" y="1393007"/>
                  </a:lnTo>
                  <a:lnTo>
                    <a:pt x="2655850" y="1342509"/>
                  </a:lnTo>
                  <a:lnTo>
                    <a:pt x="2651838" y="1292274"/>
                  </a:lnTo>
                  <a:lnTo>
                    <a:pt x="2647044" y="1242341"/>
                  </a:lnTo>
                  <a:lnTo>
                    <a:pt x="2641393" y="1192749"/>
                  </a:lnTo>
                  <a:lnTo>
                    <a:pt x="2634812" y="1143540"/>
                  </a:lnTo>
                  <a:lnTo>
                    <a:pt x="2627226" y="1094751"/>
                  </a:lnTo>
                  <a:lnTo>
                    <a:pt x="2618561" y="1046423"/>
                  </a:lnTo>
                  <a:lnTo>
                    <a:pt x="2608742" y="998596"/>
                  </a:lnTo>
                  <a:lnTo>
                    <a:pt x="2597694" y="951307"/>
                  </a:lnTo>
                  <a:lnTo>
                    <a:pt x="2585344" y="904599"/>
                  </a:lnTo>
                  <a:lnTo>
                    <a:pt x="2571617" y="858508"/>
                  </a:lnTo>
                  <a:lnTo>
                    <a:pt x="2556438" y="813076"/>
                  </a:lnTo>
                  <a:lnTo>
                    <a:pt x="2539733" y="768342"/>
                  </a:lnTo>
                  <a:lnTo>
                    <a:pt x="2521427" y="724346"/>
                  </a:lnTo>
                  <a:lnTo>
                    <a:pt x="2501447" y="681126"/>
                  </a:lnTo>
                  <a:lnTo>
                    <a:pt x="2479718" y="638723"/>
                  </a:lnTo>
                  <a:lnTo>
                    <a:pt x="2456187" y="596863"/>
                  </a:lnTo>
                  <a:lnTo>
                    <a:pt x="2430890" y="555888"/>
                  </a:lnTo>
                  <a:lnTo>
                    <a:pt x="2403887" y="515861"/>
                  </a:lnTo>
                  <a:lnTo>
                    <a:pt x="2375234" y="476849"/>
                  </a:lnTo>
                  <a:lnTo>
                    <a:pt x="2344990" y="438916"/>
                  </a:lnTo>
                  <a:lnTo>
                    <a:pt x="2313214" y="402128"/>
                  </a:lnTo>
                  <a:lnTo>
                    <a:pt x="2279962" y="366549"/>
                  </a:lnTo>
                  <a:lnTo>
                    <a:pt x="2245295" y="332245"/>
                  </a:lnTo>
                  <a:lnTo>
                    <a:pt x="2209268" y="299281"/>
                  </a:lnTo>
                  <a:lnTo>
                    <a:pt x="2171942" y="267722"/>
                  </a:lnTo>
                  <a:lnTo>
                    <a:pt x="2133372" y="237632"/>
                  </a:lnTo>
                  <a:lnTo>
                    <a:pt x="2093619" y="209078"/>
                  </a:lnTo>
                  <a:lnTo>
                    <a:pt x="2052740" y="182125"/>
                  </a:lnTo>
                  <a:lnTo>
                    <a:pt x="2010793" y="156837"/>
                  </a:lnTo>
                  <a:lnTo>
                    <a:pt x="1967836" y="133279"/>
                  </a:lnTo>
                  <a:lnTo>
                    <a:pt x="1923927" y="111518"/>
                  </a:lnTo>
                  <a:lnTo>
                    <a:pt x="1879135" y="91610"/>
                  </a:lnTo>
                  <a:lnTo>
                    <a:pt x="1833552" y="73586"/>
                  </a:lnTo>
                  <a:lnTo>
                    <a:pt x="1787280" y="57470"/>
                  </a:lnTo>
                  <a:lnTo>
                    <a:pt x="1740422" y="43285"/>
                  </a:lnTo>
                  <a:lnTo>
                    <a:pt x="1693080" y="31053"/>
                  </a:lnTo>
                  <a:lnTo>
                    <a:pt x="1645357" y="20799"/>
                  </a:lnTo>
                  <a:lnTo>
                    <a:pt x="1597354" y="12545"/>
                  </a:lnTo>
                  <a:lnTo>
                    <a:pt x="1549174" y="6315"/>
                  </a:lnTo>
                  <a:lnTo>
                    <a:pt x="1500920" y="2132"/>
                  </a:lnTo>
                  <a:lnTo>
                    <a:pt x="1452694" y="19"/>
                  </a:lnTo>
                  <a:close/>
                </a:path>
              </a:pathLst>
            </a:custGeom>
            <a:solidFill>
              <a:srgbClr val="49839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4669759" y="4993290"/>
              <a:ext cx="349250" cy="349250"/>
            </a:xfrm>
            <a:custGeom>
              <a:avLst/>
              <a:gdLst/>
              <a:ahLst/>
              <a:cxnLst/>
              <a:rect l="l" t="t" r="r" b="b"/>
              <a:pathLst>
                <a:path w="349250" h="349250">
                  <a:moveTo>
                    <a:pt x="66974" y="0"/>
                  </a:moveTo>
                  <a:lnTo>
                    <a:pt x="35894" y="23503"/>
                  </a:lnTo>
                  <a:lnTo>
                    <a:pt x="352" y="274936"/>
                  </a:lnTo>
                  <a:lnTo>
                    <a:pt x="0" y="282106"/>
                  </a:lnTo>
                  <a:lnTo>
                    <a:pt x="997" y="288877"/>
                  </a:lnTo>
                  <a:lnTo>
                    <a:pt x="30502" y="314803"/>
                  </a:lnTo>
                  <a:lnTo>
                    <a:pt x="274939" y="348729"/>
                  </a:lnTo>
                  <a:lnTo>
                    <a:pt x="282109" y="349079"/>
                  </a:lnTo>
                  <a:lnTo>
                    <a:pt x="288877" y="348082"/>
                  </a:lnTo>
                  <a:lnTo>
                    <a:pt x="314793" y="318631"/>
                  </a:lnTo>
                  <a:lnTo>
                    <a:pt x="348726" y="74141"/>
                  </a:lnTo>
                  <a:lnTo>
                    <a:pt x="349079" y="66972"/>
                  </a:lnTo>
                  <a:lnTo>
                    <a:pt x="348081" y="60202"/>
                  </a:lnTo>
                  <a:lnTo>
                    <a:pt x="318576" y="34275"/>
                  </a:lnTo>
                  <a:lnTo>
                    <a:pt x="74139" y="349"/>
                  </a:lnTo>
                  <a:lnTo>
                    <a:pt x="66974" y="0"/>
                  </a:lnTo>
                  <a:close/>
                </a:path>
              </a:pathLst>
            </a:custGeom>
            <a:solidFill>
              <a:srgbClr val="77B25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4732647" y="5073885"/>
              <a:ext cx="232384" cy="198735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14618693" y="5361238"/>
              <a:ext cx="349250" cy="349250"/>
            </a:xfrm>
            <a:custGeom>
              <a:avLst/>
              <a:gdLst/>
              <a:ahLst/>
              <a:cxnLst/>
              <a:rect l="l" t="t" r="r" b="b"/>
              <a:pathLst>
                <a:path w="349250" h="349250">
                  <a:moveTo>
                    <a:pt x="66969" y="0"/>
                  </a:moveTo>
                  <a:lnTo>
                    <a:pt x="35888" y="23504"/>
                  </a:lnTo>
                  <a:lnTo>
                    <a:pt x="352" y="274937"/>
                  </a:lnTo>
                  <a:lnTo>
                    <a:pt x="0" y="282107"/>
                  </a:lnTo>
                  <a:lnTo>
                    <a:pt x="997" y="288877"/>
                  </a:lnTo>
                  <a:lnTo>
                    <a:pt x="30502" y="314803"/>
                  </a:lnTo>
                  <a:lnTo>
                    <a:pt x="274939" y="348730"/>
                  </a:lnTo>
                  <a:lnTo>
                    <a:pt x="282109" y="349079"/>
                  </a:lnTo>
                  <a:lnTo>
                    <a:pt x="288877" y="348082"/>
                  </a:lnTo>
                  <a:lnTo>
                    <a:pt x="314793" y="318631"/>
                  </a:lnTo>
                  <a:lnTo>
                    <a:pt x="348726" y="74142"/>
                  </a:lnTo>
                  <a:lnTo>
                    <a:pt x="349079" y="66972"/>
                  </a:lnTo>
                  <a:lnTo>
                    <a:pt x="348081" y="60202"/>
                  </a:lnTo>
                  <a:lnTo>
                    <a:pt x="318576" y="34275"/>
                  </a:lnTo>
                  <a:lnTo>
                    <a:pt x="74138" y="348"/>
                  </a:lnTo>
                  <a:lnTo>
                    <a:pt x="66969" y="0"/>
                  </a:lnTo>
                  <a:close/>
                </a:path>
              </a:pathLst>
            </a:custGeom>
            <a:solidFill>
              <a:srgbClr val="77B25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4681580" y="5441833"/>
              <a:ext cx="232384" cy="198735"/>
            </a:xfrm>
            <a:prstGeom prst="rect">
              <a:avLst/>
            </a:prstGeom>
          </p:spPr>
        </p:pic>
      </p:grpSp>
      <p:sp>
        <p:nvSpPr>
          <p:cNvPr id="17" name="object 17"/>
          <p:cNvSpPr txBox="1"/>
          <p:nvPr/>
        </p:nvSpPr>
        <p:spPr>
          <a:xfrm rot="420000">
            <a:off x="14681859" y="4633379"/>
            <a:ext cx="522754" cy="317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500"/>
              </a:lnSpc>
            </a:pPr>
            <a:r>
              <a:rPr sz="3750" spc="-307" baseline="1111" dirty="0">
                <a:solidFill>
                  <a:srgbClr val="FEF0DA"/>
                </a:solidFill>
                <a:latin typeface="Calibri"/>
                <a:cs typeface="Calibri"/>
              </a:rPr>
              <a:t>Fo</a:t>
            </a:r>
            <a:r>
              <a:rPr sz="2500" spc="-204" dirty="0">
                <a:solidFill>
                  <a:srgbClr val="FEF0DA"/>
                </a:solidFill>
                <a:latin typeface="Calibri"/>
                <a:cs typeface="Calibri"/>
              </a:rPr>
              <a:t>r;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 rot="420000">
            <a:off x="15036749" y="5146729"/>
            <a:ext cx="1732412" cy="317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500"/>
              </a:lnSpc>
            </a:pPr>
            <a:r>
              <a:rPr sz="3750" spc="-240" baseline="2222" dirty="0">
                <a:solidFill>
                  <a:srgbClr val="FEF0DA"/>
                </a:solidFill>
                <a:latin typeface="Calibri"/>
                <a:cs typeface="Calibri"/>
              </a:rPr>
              <a:t>IG</a:t>
            </a:r>
            <a:r>
              <a:rPr sz="3750" spc="-240" baseline="1111" dirty="0">
                <a:solidFill>
                  <a:srgbClr val="FEF0DA"/>
                </a:solidFill>
                <a:latin typeface="Calibri"/>
                <a:cs typeface="Calibri"/>
              </a:rPr>
              <a:t>CSE</a:t>
            </a:r>
            <a:r>
              <a:rPr sz="2500" spc="-160" dirty="0">
                <a:solidFill>
                  <a:srgbClr val="FEF0DA"/>
                </a:solidFill>
                <a:latin typeface="Calibri"/>
                <a:cs typeface="Calibri"/>
              </a:rPr>
              <a:t>/'O</a:t>
            </a:r>
            <a:r>
              <a:rPr sz="3750" spc="-240" baseline="-1111" dirty="0">
                <a:solidFill>
                  <a:srgbClr val="FEF0DA"/>
                </a:solidFill>
                <a:latin typeface="Calibri"/>
                <a:cs typeface="Calibri"/>
              </a:rPr>
              <a:t>'</a:t>
            </a:r>
            <a:r>
              <a:rPr sz="3750" spc="-127" baseline="-1111" dirty="0">
                <a:solidFill>
                  <a:srgbClr val="FEF0DA"/>
                </a:solidFill>
                <a:latin typeface="Calibri"/>
                <a:cs typeface="Calibri"/>
              </a:rPr>
              <a:t> </a:t>
            </a:r>
            <a:r>
              <a:rPr sz="3750" spc="-179" baseline="-1111" dirty="0">
                <a:solidFill>
                  <a:srgbClr val="FEF0DA"/>
                </a:solidFill>
                <a:latin typeface="Calibri"/>
                <a:cs typeface="Calibri"/>
              </a:rPr>
              <a:t>Lev</a:t>
            </a:r>
            <a:r>
              <a:rPr sz="3750" spc="-179" baseline="-2222" dirty="0">
                <a:solidFill>
                  <a:srgbClr val="FEF0DA"/>
                </a:solidFill>
                <a:latin typeface="Calibri"/>
                <a:cs typeface="Calibri"/>
              </a:rPr>
              <a:t>el</a:t>
            </a:r>
            <a:endParaRPr sz="3750" baseline="-2222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 rot="420000">
            <a:off x="14973079" y="5445450"/>
            <a:ext cx="814961" cy="317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500"/>
              </a:lnSpc>
            </a:pPr>
            <a:r>
              <a:rPr sz="3750" spc="-165" baseline="2222" dirty="0">
                <a:solidFill>
                  <a:srgbClr val="FEF0DA"/>
                </a:solidFill>
                <a:latin typeface="Calibri"/>
                <a:cs typeface="Calibri"/>
              </a:rPr>
              <a:t>I</a:t>
            </a:r>
            <a:r>
              <a:rPr sz="3750" spc="-165" baseline="1111" dirty="0">
                <a:solidFill>
                  <a:srgbClr val="FEF0DA"/>
                </a:solidFill>
                <a:latin typeface="Calibri"/>
                <a:cs typeface="Calibri"/>
              </a:rPr>
              <a:t>B</a:t>
            </a:r>
            <a:r>
              <a:rPr sz="3750" spc="-195" baseline="1111" dirty="0">
                <a:solidFill>
                  <a:srgbClr val="FEF0DA"/>
                </a:solidFill>
                <a:latin typeface="Calibri"/>
                <a:cs typeface="Calibri"/>
              </a:rPr>
              <a:t> </a:t>
            </a:r>
            <a:r>
              <a:rPr sz="3750" spc="-637" baseline="1111" dirty="0">
                <a:solidFill>
                  <a:srgbClr val="FEF0DA"/>
                </a:solidFill>
                <a:latin typeface="Calibri"/>
                <a:cs typeface="Calibri"/>
              </a:rPr>
              <a:t>M</a:t>
            </a:r>
            <a:r>
              <a:rPr sz="2500" spc="-425" dirty="0">
                <a:solidFill>
                  <a:srgbClr val="FEF0DA"/>
                </a:solidFill>
                <a:latin typeface="Calibri"/>
                <a:cs typeface="Calibri"/>
              </a:rPr>
              <a:t>YP</a:t>
            </a:r>
            <a:endParaRPr sz="2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498394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1000030" y="1825492"/>
            <a:ext cx="7613015" cy="8390890"/>
            <a:chOff x="1000030" y="1825492"/>
            <a:chExt cx="7613015" cy="839089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00030" y="1825492"/>
              <a:ext cx="7613014" cy="7830086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4999468" y="9499370"/>
              <a:ext cx="318770" cy="440055"/>
            </a:xfrm>
            <a:custGeom>
              <a:avLst/>
              <a:gdLst/>
              <a:ahLst/>
              <a:cxnLst/>
              <a:rect l="l" t="t" r="r" b="b"/>
              <a:pathLst>
                <a:path w="318770" h="440054">
                  <a:moveTo>
                    <a:pt x="48946" y="37885"/>
                  </a:moveTo>
                  <a:lnTo>
                    <a:pt x="48946" y="37885"/>
                  </a:lnTo>
                  <a:lnTo>
                    <a:pt x="48946" y="533"/>
                  </a:lnTo>
                  <a:lnTo>
                    <a:pt x="49002" y="0"/>
                  </a:lnTo>
                  <a:lnTo>
                    <a:pt x="49116" y="277"/>
                  </a:lnTo>
                  <a:lnTo>
                    <a:pt x="49230" y="554"/>
                  </a:lnTo>
                  <a:lnTo>
                    <a:pt x="49770" y="1856"/>
                  </a:lnTo>
                  <a:lnTo>
                    <a:pt x="50736" y="4197"/>
                  </a:lnTo>
                  <a:lnTo>
                    <a:pt x="54120" y="43056"/>
                  </a:lnTo>
                  <a:lnTo>
                    <a:pt x="54235" y="61774"/>
                  </a:lnTo>
                  <a:lnTo>
                    <a:pt x="54170" y="71805"/>
                  </a:lnTo>
                  <a:lnTo>
                    <a:pt x="52559" y="115412"/>
                  </a:lnTo>
                  <a:lnTo>
                    <a:pt x="45941" y="162822"/>
                  </a:lnTo>
                  <a:lnTo>
                    <a:pt x="38646" y="202511"/>
                  </a:lnTo>
                  <a:lnTo>
                    <a:pt x="27152" y="258186"/>
                  </a:lnTo>
                  <a:lnTo>
                    <a:pt x="22917" y="278400"/>
                  </a:lnTo>
                  <a:lnTo>
                    <a:pt x="15278" y="319451"/>
                  </a:lnTo>
                  <a:lnTo>
                    <a:pt x="11709" y="360696"/>
                  </a:lnTo>
                  <a:lnTo>
                    <a:pt x="12514" y="365981"/>
                  </a:lnTo>
                  <a:lnTo>
                    <a:pt x="14527" y="367097"/>
                  </a:lnTo>
                  <a:lnTo>
                    <a:pt x="16539" y="368219"/>
                  </a:lnTo>
                  <a:lnTo>
                    <a:pt x="21063" y="366764"/>
                  </a:lnTo>
                  <a:lnTo>
                    <a:pt x="28099" y="362746"/>
                  </a:lnTo>
                  <a:lnTo>
                    <a:pt x="35135" y="358728"/>
                  </a:lnTo>
                  <a:lnTo>
                    <a:pt x="75410" y="339519"/>
                  </a:lnTo>
                  <a:lnTo>
                    <a:pt x="115249" y="325477"/>
                  </a:lnTo>
                  <a:lnTo>
                    <a:pt x="163683" y="311270"/>
                  </a:lnTo>
                  <a:lnTo>
                    <a:pt x="201659" y="301890"/>
                  </a:lnTo>
                  <a:lnTo>
                    <a:pt x="250677" y="292746"/>
                  </a:lnTo>
                  <a:lnTo>
                    <a:pt x="290401" y="288936"/>
                  </a:lnTo>
                  <a:lnTo>
                    <a:pt x="297369" y="288881"/>
                  </a:lnTo>
                  <a:lnTo>
                    <a:pt x="305838" y="289047"/>
                  </a:lnTo>
                  <a:lnTo>
                    <a:pt x="311477" y="291368"/>
                  </a:lnTo>
                  <a:lnTo>
                    <a:pt x="314287" y="295843"/>
                  </a:lnTo>
                  <a:lnTo>
                    <a:pt x="317096" y="300311"/>
                  </a:lnTo>
                  <a:lnTo>
                    <a:pt x="318371" y="306081"/>
                  </a:lnTo>
                  <a:lnTo>
                    <a:pt x="318113" y="313140"/>
                  </a:lnTo>
                  <a:lnTo>
                    <a:pt x="317854" y="320199"/>
                  </a:lnTo>
                  <a:lnTo>
                    <a:pt x="294610" y="353176"/>
                  </a:lnTo>
                  <a:lnTo>
                    <a:pt x="261538" y="382025"/>
                  </a:lnTo>
                  <a:lnTo>
                    <a:pt x="224882" y="405476"/>
                  </a:lnTo>
                  <a:lnTo>
                    <a:pt x="183806" y="424655"/>
                  </a:lnTo>
                  <a:lnTo>
                    <a:pt x="145227" y="436342"/>
                  </a:lnTo>
                  <a:lnTo>
                    <a:pt x="103517" y="439847"/>
                  </a:lnTo>
                  <a:lnTo>
                    <a:pt x="95739" y="439958"/>
                  </a:lnTo>
                  <a:lnTo>
                    <a:pt x="87869" y="439920"/>
                  </a:lnTo>
                  <a:lnTo>
                    <a:pt x="49887" y="436706"/>
                  </a:lnTo>
                  <a:lnTo>
                    <a:pt x="8547" y="411185"/>
                  </a:lnTo>
                  <a:lnTo>
                    <a:pt x="0" y="398020"/>
                  </a:lnTo>
                </a:path>
              </a:pathLst>
            </a:custGeom>
            <a:ln w="72000">
              <a:solidFill>
                <a:srgbClr val="FDFF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99601" y="9617273"/>
              <a:ext cx="225748" cy="91458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714896" y="9741708"/>
              <a:ext cx="199816" cy="99563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6375688" y="9695883"/>
              <a:ext cx="1163320" cy="484505"/>
            </a:xfrm>
            <a:custGeom>
              <a:avLst/>
              <a:gdLst/>
              <a:ahLst/>
              <a:cxnLst/>
              <a:rect l="l" t="t" r="r" b="b"/>
              <a:pathLst>
                <a:path w="1163320" h="484504">
                  <a:moveTo>
                    <a:pt x="0" y="12482"/>
                  </a:moveTo>
                  <a:lnTo>
                    <a:pt x="6622" y="11432"/>
                  </a:lnTo>
                  <a:lnTo>
                    <a:pt x="17526" y="10598"/>
                  </a:lnTo>
                  <a:lnTo>
                    <a:pt x="32711" y="9983"/>
                  </a:lnTo>
                  <a:lnTo>
                    <a:pt x="52177" y="9587"/>
                  </a:lnTo>
                  <a:lnTo>
                    <a:pt x="73708" y="9118"/>
                  </a:lnTo>
                  <a:lnTo>
                    <a:pt x="95088" y="8293"/>
                  </a:lnTo>
                  <a:lnTo>
                    <a:pt x="116317" y="7113"/>
                  </a:lnTo>
                  <a:lnTo>
                    <a:pt x="137395" y="5576"/>
                  </a:lnTo>
                  <a:lnTo>
                    <a:pt x="171796" y="2847"/>
                  </a:lnTo>
                  <a:lnTo>
                    <a:pt x="197353" y="1008"/>
                  </a:lnTo>
                  <a:lnTo>
                    <a:pt x="214065" y="59"/>
                  </a:lnTo>
                  <a:lnTo>
                    <a:pt x="221933" y="0"/>
                  </a:lnTo>
                </a:path>
                <a:path w="1163320" h="484504">
                  <a:moveTo>
                    <a:pt x="538039" y="28478"/>
                  </a:moveTo>
                  <a:lnTo>
                    <a:pt x="534411" y="28478"/>
                  </a:lnTo>
                  <a:lnTo>
                    <a:pt x="532521" y="28478"/>
                  </a:lnTo>
                  <a:lnTo>
                    <a:pt x="532370" y="28478"/>
                  </a:lnTo>
                  <a:lnTo>
                    <a:pt x="533070" y="28540"/>
                  </a:lnTo>
                  <a:lnTo>
                    <a:pt x="576358" y="31134"/>
                  </a:lnTo>
                  <a:lnTo>
                    <a:pt x="614616" y="32299"/>
                  </a:lnTo>
                  <a:lnTo>
                    <a:pt x="645982" y="32592"/>
                  </a:lnTo>
                  <a:lnTo>
                    <a:pt x="663448" y="32566"/>
                  </a:lnTo>
                  <a:lnTo>
                    <a:pt x="702045" y="32078"/>
                  </a:lnTo>
                  <a:lnTo>
                    <a:pt x="744922" y="31022"/>
                  </a:lnTo>
                  <a:lnTo>
                    <a:pt x="788486" y="29481"/>
                  </a:lnTo>
                  <a:lnTo>
                    <a:pt x="831792" y="27595"/>
                  </a:lnTo>
                  <a:lnTo>
                    <a:pt x="852625" y="26786"/>
                  </a:lnTo>
                  <a:lnTo>
                    <a:pt x="892309" y="25554"/>
                  </a:lnTo>
                  <a:lnTo>
                    <a:pt x="947446" y="24446"/>
                  </a:lnTo>
                  <a:lnTo>
                    <a:pt x="1006407" y="23951"/>
                  </a:lnTo>
                  <a:lnTo>
                    <a:pt x="1063198" y="23836"/>
                  </a:lnTo>
                  <a:lnTo>
                    <a:pt x="1092356" y="23834"/>
                  </a:lnTo>
                  <a:lnTo>
                    <a:pt x="1115469" y="23868"/>
                  </a:lnTo>
                  <a:lnTo>
                    <a:pt x="1154216" y="24217"/>
                  </a:lnTo>
                  <a:lnTo>
                    <a:pt x="1162944" y="24543"/>
                  </a:lnTo>
                  <a:lnTo>
                    <a:pt x="1162161" y="24903"/>
                  </a:lnTo>
                  <a:lnTo>
                    <a:pt x="1161046" y="25416"/>
                  </a:lnTo>
                  <a:lnTo>
                    <a:pt x="1154015" y="28644"/>
                  </a:lnTo>
                  <a:lnTo>
                    <a:pt x="1141081" y="34574"/>
                  </a:lnTo>
                </a:path>
                <a:path w="1163320" h="484504">
                  <a:moveTo>
                    <a:pt x="752863" y="195265"/>
                  </a:moveTo>
                  <a:lnTo>
                    <a:pt x="747100" y="188234"/>
                  </a:lnTo>
                  <a:lnTo>
                    <a:pt x="744225" y="183240"/>
                  </a:lnTo>
                  <a:lnTo>
                    <a:pt x="744239" y="180289"/>
                  </a:lnTo>
                  <a:lnTo>
                    <a:pt x="744253" y="178231"/>
                  </a:lnTo>
                  <a:lnTo>
                    <a:pt x="746559" y="176209"/>
                  </a:lnTo>
                  <a:lnTo>
                    <a:pt x="751173" y="174227"/>
                  </a:lnTo>
                  <a:lnTo>
                    <a:pt x="755787" y="172239"/>
                  </a:lnTo>
                  <a:lnTo>
                    <a:pt x="794632" y="167226"/>
                  </a:lnTo>
                  <a:lnTo>
                    <a:pt x="821826" y="166698"/>
                  </a:lnTo>
                  <a:lnTo>
                    <a:pt x="831145" y="166776"/>
                  </a:lnTo>
                  <a:lnTo>
                    <a:pt x="877381" y="172073"/>
                  </a:lnTo>
                  <a:lnTo>
                    <a:pt x="916077" y="187424"/>
                  </a:lnTo>
                  <a:lnTo>
                    <a:pt x="944866" y="215639"/>
                  </a:lnTo>
                  <a:lnTo>
                    <a:pt x="954288" y="245938"/>
                  </a:lnTo>
                  <a:lnTo>
                    <a:pt x="954440" y="250192"/>
                  </a:lnTo>
                  <a:lnTo>
                    <a:pt x="927278" y="286865"/>
                  </a:lnTo>
                  <a:lnTo>
                    <a:pt x="894360" y="309967"/>
                  </a:lnTo>
                  <a:lnTo>
                    <a:pt x="888097" y="314304"/>
                  </a:lnTo>
                  <a:lnTo>
                    <a:pt x="882410" y="318488"/>
                  </a:lnTo>
                  <a:lnTo>
                    <a:pt x="876723" y="322672"/>
                  </a:lnTo>
                  <a:lnTo>
                    <a:pt x="872075" y="326586"/>
                  </a:lnTo>
                  <a:lnTo>
                    <a:pt x="868466" y="330223"/>
                  </a:lnTo>
                  <a:lnTo>
                    <a:pt x="864850" y="333866"/>
                  </a:lnTo>
                  <a:lnTo>
                    <a:pt x="862425" y="337475"/>
                  </a:lnTo>
                  <a:lnTo>
                    <a:pt x="861185" y="341064"/>
                  </a:lnTo>
                  <a:lnTo>
                    <a:pt x="859938" y="344652"/>
                  </a:lnTo>
                  <a:lnTo>
                    <a:pt x="860333" y="348130"/>
                  </a:lnTo>
                  <a:lnTo>
                    <a:pt x="862370" y="351503"/>
                  </a:lnTo>
                  <a:lnTo>
                    <a:pt x="864399" y="354877"/>
                  </a:lnTo>
                  <a:lnTo>
                    <a:pt x="869248" y="358153"/>
                  </a:lnTo>
                  <a:lnTo>
                    <a:pt x="912569" y="372536"/>
                  </a:lnTo>
                  <a:lnTo>
                    <a:pt x="946550" y="380134"/>
                  </a:lnTo>
                  <a:lnTo>
                    <a:pt x="958706" y="382797"/>
                  </a:lnTo>
                  <a:lnTo>
                    <a:pt x="987074" y="401747"/>
                  </a:lnTo>
                  <a:lnTo>
                    <a:pt x="984463" y="405965"/>
                  </a:lnTo>
                  <a:lnTo>
                    <a:pt x="949683" y="431101"/>
                  </a:lnTo>
                  <a:lnTo>
                    <a:pt x="911232" y="450125"/>
                  </a:lnTo>
                  <a:lnTo>
                    <a:pt x="872730" y="465072"/>
                  </a:lnTo>
                  <a:lnTo>
                    <a:pt x="826715" y="476734"/>
                  </a:lnTo>
                  <a:lnTo>
                    <a:pt x="781854" y="483440"/>
                  </a:lnTo>
                  <a:lnTo>
                    <a:pt x="772225" y="484274"/>
                  </a:lnTo>
                  <a:lnTo>
                    <a:pt x="764632" y="484272"/>
                  </a:lnTo>
                  <a:lnTo>
                    <a:pt x="759073" y="483435"/>
                  </a:lnTo>
                  <a:lnTo>
                    <a:pt x="755551" y="481764"/>
                  </a:lnTo>
                </a:path>
              </a:pathLst>
            </a:custGeom>
            <a:ln w="72000">
              <a:solidFill>
                <a:srgbClr val="FDFF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4263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70" dirty="0"/>
              <a:t>PRACTICE</a:t>
            </a:r>
          </a:p>
        </p:txBody>
      </p:sp>
      <p:pic>
        <p:nvPicPr>
          <p:cNvPr id="10" name="object 1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604500" y="9748836"/>
            <a:ext cx="106567" cy="88189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0857276" y="9720684"/>
            <a:ext cx="93654" cy="118530"/>
          </a:xfrm>
          <a:prstGeom prst="rect">
            <a:avLst/>
          </a:prstGeom>
        </p:spPr>
      </p:pic>
      <p:grpSp>
        <p:nvGrpSpPr>
          <p:cNvPr id="12" name="object 12"/>
          <p:cNvGrpSpPr/>
          <p:nvPr/>
        </p:nvGrpSpPr>
        <p:grpSpPr>
          <a:xfrm>
            <a:off x="9378665" y="1825492"/>
            <a:ext cx="7613015" cy="8393430"/>
            <a:chOff x="9378665" y="1825492"/>
            <a:chExt cx="7613015" cy="8393430"/>
          </a:xfrm>
        </p:grpSpPr>
        <p:pic>
          <p:nvPicPr>
            <p:cNvPr id="13" name="object 1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378665" y="1825492"/>
              <a:ext cx="7613008" cy="7826138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10799321" y="9535593"/>
              <a:ext cx="1524000" cy="284480"/>
            </a:xfrm>
            <a:custGeom>
              <a:avLst/>
              <a:gdLst/>
              <a:ahLst/>
              <a:cxnLst/>
              <a:rect l="l" t="t" r="r" b="b"/>
              <a:pathLst>
                <a:path w="1524000" h="284479">
                  <a:moveTo>
                    <a:pt x="4869" y="7273"/>
                  </a:moveTo>
                  <a:lnTo>
                    <a:pt x="0" y="1524"/>
                  </a:lnTo>
                  <a:lnTo>
                    <a:pt x="3803" y="0"/>
                  </a:lnTo>
                  <a:lnTo>
                    <a:pt x="16279" y="2687"/>
                  </a:lnTo>
                </a:path>
                <a:path w="1524000" h="284479">
                  <a:moveTo>
                    <a:pt x="616139" y="26316"/>
                  </a:moveTo>
                  <a:lnTo>
                    <a:pt x="617330" y="18890"/>
                  </a:lnTo>
                  <a:lnTo>
                    <a:pt x="616568" y="13847"/>
                  </a:lnTo>
                  <a:lnTo>
                    <a:pt x="613860" y="11187"/>
                  </a:lnTo>
                  <a:lnTo>
                    <a:pt x="611976" y="9337"/>
                  </a:lnTo>
                  <a:lnTo>
                    <a:pt x="610036" y="13362"/>
                  </a:lnTo>
                  <a:lnTo>
                    <a:pt x="602075" y="58530"/>
                  </a:lnTo>
                  <a:lnTo>
                    <a:pt x="594612" y="110427"/>
                  </a:lnTo>
                  <a:lnTo>
                    <a:pt x="590492" y="149216"/>
                  </a:lnTo>
                  <a:lnTo>
                    <a:pt x="588818" y="185318"/>
                  </a:lnTo>
                  <a:lnTo>
                    <a:pt x="588827" y="197164"/>
                  </a:lnTo>
                  <a:lnTo>
                    <a:pt x="593468" y="236654"/>
                  </a:lnTo>
                  <a:lnTo>
                    <a:pt x="619970" y="272830"/>
                  </a:lnTo>
                  <a:lnTo>
                    <a:pt x="661495" y="283967"/>
                  </a:lnTo>
                  <a:lnTo>
                    <a:pt x="668933" y="283253"/>
                  </a:lnTo>
                  <a:lnTo>
                    <a:pt x="707355" y="268857"/>
                  </a:lnTo>
                  <a:lnTo>
                    <a:pt x="739971" y="241457"/>
                  </a:lnTo>
                  <a:lnTo>
                    <a:pt x="761730" y="208118"/>
                  </a:lnTo>
                  <a:lnTo>
                    <a:pt x="780850" y="163901"/>
                  </a:lnTo>
                  <a:lnTo>
                    <a:pt x="799863" y="109339"/>
                  </a:lnTo>
                  <a:lnTo>
                    <a:pt x="805149" y="94149"/>
                  </a:lnTo>
                  <a:lnTo>
                    <a:pt x="820362" y="56810"/>
                  </a:lnTo>
                  <a:lnTo>
                    <a:pt x="823202" y="51504"/>
                  </a:lnTo>
                  <a:lnTo>
                    <a:pt x="825003" y="48123"/>
                  </a:lnTo>
                  <a:lnTo>
                    <a:pt x="825779" y="46682"/>
                  </a:lnTo>
                  <a:lnTo>
                    <a:pt x="826548" y="45242"/>
                  </a:lnTo>
                  <a:lnTo>
                    <a:pt x="827289" y="48172"/>
                  </a:lnTo>
                  <a:lnTo>
                    <a:pt x="831187" y="88419"/>
                  </a:lnTo>
                  <a:lnTo>
                    <a:pt x="836224" y="140228"/>
                  </a:lnTo>
                  <a:lnTo>
                    <a:pt x="841926" y="184888"/>
                  </a:lnTo>
                  <a:lnTo>
                    <a:pt x="853918" y="226999"/>
                  </a:lnTo>
                  <a:lnTo>
                    <a:pt x="856411" y="232486"/>
                  </a:lnTo>
                  <a:lnTo>
                    <a:pt x="859085" y="237141"/>
                  </a:lnTo>
                  <a:lnTo>
                    <a:pt x="861953" y="240958"/>
                  </a:lnTo>
                  <a:lnTo>
                    <a:pt x="864814" y="244782"/>
                  </a:lnTo>
                  <a:lnTo>
                    <a:pt x="867945" y="247857"/>
                  </a:lnTo>
                  <a:lnTo>
                    <a:pt x="871340" y="250192"/>
                  </a:lnTo>
                  <a:lnTo>
                    <a:pt x="876344" y="252119"/>
                  </a:lnTo>
                  <a:lnTo>
                    <a:pt x="884062" y="252884"/>
                  </a:lnTo>
                  <a:lnTo>
                    <a:pt x="894494" y="252486"/>
                  </a:lnTo>
                  <a:lnTo>
                    <a:pt x="907639" y="250926"/>
                  </a:lnTo>
                </a:path>
                <a:path w="1524000" h="284479">
                  <a:moveTo>
                    <a:pt x="1308755" y="97321"/>
                  </a:moveTo>
                  <a:lnTo>
                    <a:pt x="1319367" y="96382"/>
                  </a:lnTo>
                  <a:lnTo>
                    <a:pt x="1332102" y="95706"/>
                  </a:lnTo>
                  <a:lnTo>
                    <a:pt x="1346960" y="95294"/>
                  </a:lnTo>
                  <a:lnTo>
                    <a:pt x="1363938" y="95146"/>
                  </a:lnTo>
                  <a:lnTo>
                    <a:pt x="1382491" y="95169"/>
                  </a:lnTo>
                  <a:lnTo>
                    <a:pt x="1422649" y="95424"/>
                  </a:lnTo>
                  <a:lnTo>
                    <a:pt x="1464781" y="95916"/>
                  </a:lnTo>
                  <a:lnTo>
                    <a:pt x="1507367" y="96476"/>
                  </a:lnTo>
                  <a:lnTo>
                    <a:pt x="1523543" y="98623"/>
                  </a:lnTo>
                  <a:lnTo>
                    <a:pt x="1518112" y="102385"/>
                  </a:lnTo>
                </a:path>
              </a:pathLst>
            </a:custGeom>
            <a:ln w="72000">
              <a:solidFill>
                <a:srgbClr val="FDFF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2128444" y="9739228"/>
              <a:ext cx="201872" cy="81400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12606183" y="9755856"/>
              <a:ext cx="649605" cy="426720"/>
            </a:xfrm>
            <a:custGeom>
              <a:avLst/>
              <a:gdLst/>
              <a:ahLst/>
              <a:cxnLst/>
              <a:rect l="l" t="t" r="r" b="b"/>
              <a:pathLst>
                <a:path w="649605" h="426720">
                  <a:moveTo>
                    <a:pt x="1080" y="20286"/>
                  </a:moveTo>
                  <a:lnTo>
                    <a:pt x="0" y="22884"/>
                  </a:lnTo>
                  <a:lnTo>
                    <a:pt x="394" y="24463"/>
                  </a:lnTo>
                  <a:lnTo>
                    <a:pt x="2265" y="25031"/>
                  </a:lnTo>
                  <a:lnTo>
                    <a:pt x="3595" y="25433"/>
                  </a:lnTo>
                  <a:lnTo>
                    <a:pt x="11423" y="25578"/>
                  </a:lnTo>
                  <a:lnTo>
                    <a:pt x="25755" y="25461"/>
                  </a:lnTo>
                  <a:lnTo>
                    <a:pt x="68226" y="23729"/>
                  </a:lnTo>
                  <a:lnTo>
                    <a:pt x="114216" y="19877"/>
                  </a:lnTo>
                  <a:lnTo>
                    <a:pt x="169460" y="14521"/>
                  </a:lnTo>
                  <a:lnTo>
                    <a:pt x="195750" y="11890"/>
                  </a:lnTo>
                  <a:lnTo>
                    <a:pt x="222316" y="9266"/>
                  </a:lnTo>
                  <a:lnTo>
                    <a:pt x="265262" y="5328"/>
                  </a:lnTo>
                  <a:lnTo>
                    <a:pt x="310441" y="2158"/>
                  </a:lnTo>
                  <a:lnTo>
                    <a:pt x="351542" y="595"/>
                  </a:lnTo>
                  <a:lnTo>
                    <a:pt x="390324" y="38"/>
                  </a:lnTo>
                  <a:lnTo>
                    <a:pt x="415159" y="0"/>
                  </a:lnTo>
                  <a:lnTo>
                    <a:pt x="427375" y="20"/>
                  </a:lnTo>
                  <a:lnTo>
                    <a:pt x="473745" y="598"/>
                  </a:lnTo>
                  <a:lnTo>
                    <a:pt x="494801" y="1303"/>
                  </a:lnTo>
                  <a:lnTo>
                    <a:pt x="505139" y="1630"/>
                  </a:lnTo>
                  <a:lnTo>
                    <a:pt x="548765" y="2661"/>
                  </a:lnTo>
                  <a:lnTo>
                    <a:pt x="577679" y="3203"/>
                  </a:lnTo>
                  <a:lnTo>
                    <a:pt x="592287" y="3475"/>
                  </a:lnTo>
                  <a:lnTo>
                    <a:pt x="636414" y="6383"/>
                  </a:lnTo>
                  <a:lnTo>
                    <a:pt x="643234" y="8669"/>
                  </a:lnTo>
                  <a:lnTo>
                    <a:pt x="649376" y="11745"/>
                  </a:lnTo>
                </a:path>
                <a:path w="649605" h="426720">
                  <a:moveTo>
                    <a:pt x="226147" y="183167"/>
                  </a:moveTo>
                  <a:lnTo>
                    <a:pt x="224928" y="184192"/>
                  </a:lnTo>
                  <a:lnTo>
                    <a:pt x="224263" y="184746"/>
                  </a:lnTo>
                  <a:lnTo>
                    <a:pt x="224125" y="184871"/>
                  </a:lnTo>
                  <a:lnTo>
                    <a:pt x="224568" y="184580"/>
                  </a:lnTo>
                  <a:lnTo>
                    <a:pt x="224928" y="184331"/>
                  </a:lnTo>
                  <a:lnTo>
                    <a:pt x="226494" y="183257"/>
                  </a:lnTo>
                  <a:lnTo>
                    <a:pt x="229251" y="181366"/>
                  </a:lnTo>
                  <a:lnTo>
                    <a:pt x="232001" y="179475"/>
                  </a:lnTo>
                  <a:lnTo>
                    <a:pt x="235755" y="177708"/>
                  </a:lnTo>
                  <a:lnTo>
                    <a:pt x="278538" y="166701"/>
                  </a:lnTo>
                  <a:lnTo>
                    <a:pt x="286318" y="165475"/>
                  </a:lnTo>
                  <a:lnTo>
                    <a:pt x="294388" y="164567"/>
                  </a:lnTo>
                  <a:lnTo>
                    <a:pt x="302756" y="163972"/>
                  </a:lnTo>
                  <a:lnTo>
                    <a:pt x="311117" y="163376"/>
                  </a:lnTo>
                  <a:lnTo>
                    <a:pt x="319402" y="163050"/>
                  </a:lnTo>
                  <a:lnTo>
                    <a:pt x="327597" y="162988"/>
                  </a:lnTo>
                  <a:lnTo>
                    <a:pt x="335792" y="162932"/>
                  </a:lnTo>
                  <a:lnTo>
                    <a:pt x="343232" y="163133"/>
                  </a:lnTo>
                  <a:lnTo>
                    <a:pt x="349903" y="163597"/>
                  </a:lnTo>
                  <a:lnTo>
                    <a:pt x="356574" y="164062"/>
                  </a:lnTo>
                  <a:lnTo>
                    <a:pt x="362635" y="165253"/>
                  </a:lnTo>
                  <a:lnTo>
                    <a:pt x="368094" y="167165"/>
                  </a:lnTo>
                  <a:lnTo>
                    <a:pt x="373553" y="169077"/>
                  </a:lnTo>
                  <a:lnTo>
                    <a:pt x="393088" y="181691"/>
                  </a:lnTo>
                  <a:lnTo>
                    <a:pt x="395491" y="184414"/>
                  </a:lnTo>
                  <a:lnTo>
                    <a:pt x="399869" y="200153"/>
                  </a:lnTo>
                  <a:lnTo>
                    <a:pt x="400091" y="203623"/>
                  </a:lnTo>
                  <a:lnTo>
                    <a:pt x="399752" y="207177"/>
                  </a:lnTo>
                  <a:lnTo>
                    <a:pt x="398837" y="210800"/>
                  </a:lnTo>
                  <a:lnTo>
                    <a:pt x="397930" y="214430"/>
                  </a:lnTo>
                  <a:lnTo>
                    <a:pt x="396434" y="218108"/>
                  </a:lnTo>
                  <a:lnTo>
                    <a:pt x="394348" y="221835"/>
                  </a:lnTo>
                  <a:lnTo>
                    <a:pt x="392263" y="225569"/>
                  </a:lnTo>
                  <a:lnTo>
                    <a:pt x="363108" y="257390"/>
                  </a:lnTo>
                  <a:lnTo>
                    <a:pt x="328983" y="277433"/>
                  </a:lnTo>
                  <a:lnTo>
                    <a:pt x="323780" y="279110"/>
                  </a:lnTo>
                  <a:lnTo>
                    <a:pt x="322111" y="279463"/>
                  </a:lnTo>
                  <a:lnTo>
                    <a:pt x="321224" y="279650"/>
                  </a:lnTo>
                  <a:lnTo>
                    <a:pt x="320989" y="279699"/>
                  </a:lnTo>
                  <a:lnTo>
                    <a:pt x="321314" y="279761"/>
                  </a:lnTo>
                  <a:lnTo>
                    <a:pt x="321570" y="279789"/>
                  </a:lnTo>
                  <a:lnTo>
                    <a:pt x="323524" y="280031"/>
                  </a:lnTo>
                  <a:lnTo>
                    <a:pt x="327182" y="280474"/>
                  </a:lnTo>
                  <a:lnTo>
                    <a:pt x="330832" y="280918"/>
                  </a:lnTo>
                  <a:lnTo>
                    <a:pt x="337406" y="282927"/>
                  </a:lnTo>
                  <a:lnTo>
                    <a:pt x="346897" y="286508"/>
                  </a:lnTo>
                  <a:lnTo>
                    <a:pt x="356394" y="290089"/>
                  </a:lnTo>
                  <a:lnTo>
                    <a:pt x="388987" y="305357"/>
                  </a:lnTo>
                  <a:lnTo>
                    <a:pt x="395325" y="309015"/>
                  </a:lnTo>
                  <a:lnTo>
                    <a:pt x="401151" y="312943"/>
                  </a:lnTo>
                  <a:lnTo>
                    <a:pt x="406478" y="317147"/>
                  </a:lnTo>
                  <a:lnTo>
                    <a:pt x="411805" y="321352"/>
                  </a:lnTo>
                  <a:lnTo>
                    <a:pt x="430093" y="356751"/>
                  </a:lnTo>
                  <a:lnTo>
                    <a:pt x="430225" y="366941"/>
                  </a:lnTo>
                  <a:lnTo>
                    <a:pt x="429026" y="371859"/>
                  </a:lnTo>
                  <a:lnTo>
                    <a:pt x="426560" y="376590"/>
                  </a:lnTo>
                  <a:lnTo>
                    <a:pt x="424087" y="381322"/>
                  </a:lnTo>
                  <a:lnTo>
                    <a:pt x="420866" y="385845"/>
                  </a:lnTo>
                  <a:lnTo>
                    <a:pt x="416890" y="390154"/>
                  </a:lnTo>
                  <a:lnTo>
                    <a:pt x="412914" y="394470"/>
                  </a:lnTo>
                  <a:lnTo>
                    <a:pt x="378554" y="414143"/>
                  </a:lnTo>
                  <a:lnTo>
                    <a:pt x="357045" y="419650"/>
                  </a:lnTo>
                  <a:lnTo>
                    <a:pt x="351933" y="420412"/>
                  </a:lnTo>
                  <a:lnTo>
                    <a:pt x="312888" y="422257"/>
                  </a:lnTo>
                  <a:lnTo>
                    <a:pt x="306199" y="422387"/>
                  </a:lnTo>
                  <a:lnTo>
                    <a:pt x="296399" y="422758"/>
                  </a:lnTo>
                  <a:lnTo>
                    <a:pt x="286732" y="423591"/>
                  </a:lnTo>
                  <a:lnTo>
                    <a:pt x="277199" y="424885"/>
                  </a:lnTo>
                  <a:lnTo>
                    <a:pt x="267801" y="426640"/>
                  </a:lnTo>
                </a:path>
              </a:pathLst>
            </a:custGeom>
            <a:ln w="72000">
              <a:solidFill>
                <a:srgbClr val="FDFF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737476" y="12700"/>
            <a:ext cx="8441549" cy="10274300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738903" y="1503095"/>
            <a:ext cx="11750675" cy="8783320"/>
            <a:chOff x="738903" y="1503095"/>
            <a:chExt cx="11750675" cy="8783320"/>
          </a:xfrm>
        </p:grpSpPr>
        <p:sp>
          <p:nvSpPr>
            <p:cNvPr id="4" name="object 4"/>
            <p:cNvSpPr/>
            <p:nvPr/>
          </p:nvSpPr>
          <p:spPr>
            <a:xfrm>
              <a:off x="738903" y="1503095"/>
              <a:ext cx="7770495" cy="5979795"/>
            </a:xfrm>
            <a:custGeom>
              <a:avLst/>
              <a:gdLst/>
              <a:ahLst/>
              <a:cxnLst/>
              <a:rect l="l" t="t" r="r" b="b"/>
              <a:pathLst>
                <a:path w="7770495" h="5979795">
                  <a:moveTo>
                    <a:pt x="3833193" y="79"/>
                  </a:moveTo>
                  <a:lnTo>
                    <a:pt x="3783275" y="0"/>
                  </a:lnTo>
                  <a:lnTo>
                    <a:pt x="3733373" y="240"/>
                  </a:lnTo>
                  <a:lnTo>
                    <a:pt x="3683489" y="805"/>
                  </a:lnTo>
                  <a:lnTo>
                    <a:pt x="3633627" y="1701"/>
                  </a:lnTo>
                  <a:lnTo>
                    <a:pt x="3583790" y="2932"/>
                  </a:lnTo>
                  <a:lnTo>
                    <a:pt x="3533982" y="4502"/>
                  </a:lnTo>
                  <a:lnTo>
                    <a:pt x="3484206" y="6418"/>
                  </a:lnTo>
                  <a:lnTo>
                    <a:pt x="3434466" y="8683"/>
                  </a:lnTo>
                  <a:lnTo>
                    <a:pt x="3384764" y="11303"/>
                  </a:lnTo>
                  <a:lnTo>
                    <a:pt x="3335104" y="14283"/>
                  </a:lnTo>
                  <a:lnTo>
                    <a:pt x="3285489" y="17627"/>
                  </a:lnTo>
                  <a:lnTo>
                    <a:pt x="3235923" y="21341"/>
                  </a:lnTo>
                  <a:lnTo>
                    <a:pt x="3186408" y="25429"/>
                  </a:lnTo>
                  <a:lnTo>
                    <a:pt x="3136949" y="29897"/>
                  </a:lnTo>
                  <a:lnTo>
                    <a:pt x="3087549" y="34749"/>
                  </a:lnTo>
                  <a:lnTo>
                    <a:pt x="3038210" y="39990"/>
                  </a:lnTo>
                  <a:lnTo>
                    <a:pt x="2988936" y="45626"/>
                  </a:lnTo>
                  <a:lnTo>
                    <a:pt x="2939730" y="51660"/>
                  </a:lnTo>
                  <a:lnTo>
                    <a:pt x="2890597" y="58099"/>
                  </a:lnTo>
                  <a:lnTo>
                    <a:pt x="2841538" y="64947"/>
                  </a:lnTo>
                  <a:lnTo>
                    <a:pt x="2792558" y="72208"/>
                  </a:lnTo>
                  <a:lnTo>
                    <a:pt x="2743659" y="79888"/>
                  </a:lnTo>
                  <a:lnTo>
                    <a:pt x="2694846" y="87992"/>
                  </a:lnTo>
                  <a:lnTo>
                    <a:pt x="2646121" y="96525"/>
                  </a:lnTo>
                  <a:lnTo>
                    <a:pt x="2597487" y="105491"/>
                  </a:lnTo>
                  <a:lnTo>
                    <a:pt x="2548948" y="114896"/>
                  </a:lnTo>
                  <a:lnTo>
                    <a:pt x="2500508" y="124745"/>
                  </a:lnTo>
                  <a:lnTo>
                    <a:pt x="2452169" y="135041"/>
                  </a:lnTo>
                  <a:lnTo>
                    <a:pt x="2403935" y="145791"/>
                  </a:lnTo>
                  <a:lnTo>
                    <a:pt x="2355809" y="156999"/>
                  </a:lnTo>
                  <a:lnTo>
                    <a:pt x="2307795" y="168671"/>
                  </a:lnTo>
                  <a:lnTo>
                    <a:pt x="2259895" y="180810"/>
                  </a:lnTo>
                  <a:lnTo>
                    <a:pt x="2212114" y="193423"/>
                  </a:lnTo>
                  <a:lnTo>
                    <a:pt x="2164454" y="206513"/>
                  </a:lnTo>
                  <a:lnTo>
                    <a:pt x="2116919" y="220087"/>
                  </a:lnTo>
                  <a:lnTo>
                    <a:pt x="2069511" y="234148"/>
                  </a:lnTo>
                  <a:lnTo>
                    <a:pt x="2022236" y="248702"/>
                  </a:lnTo>
                  <a:lnTo>
                    <a:pt x="1975094" y="263753"/>
                  </a:lnTo>
                  <a:lnTo>
                    <a:pt x="1928091" y="279307"/>
                  </a:lnTo>
                  <a:lnTo>
                    <a:pt x="1881229" y="295369"/>
                  </a:lnTo>
                  <a:lnTo>
                    <a:pt x="1834512" y="311943"/>
                  </a:lnTo>
                  <a:lnTo>
                    <a:pt x="1787943" y="329034"/>
                  </a:lnTo>
                  <a:lnTo>
                    <a:pt x="1741525" y="346648"/>
                  </a:lnTo>
                  <a:lnTo>
                    <a:pt x="1695261" y="364789"/>
                  </a:lnTo>
                  <a:lnTo>
                    <a:pt x="1649156" y="383462"/>
                  </a:lnTo>
                  <a:lnTo>
                    <a:pt x="1603211" y="402673"/>
                  </a:lnTo>
                  <a:lnTo>
                    <a:pt x="1557431" y="422425"/>
                  </a:lnTo>
                  <a:lnTo>
                    <a:pt x="1511819" y="442724"/>
                  </a:lnTo>
                  <a:lnTo>
                    <a:pt x="1466378" y="463575"/>
                  </a:lnTo>
                  <a:lnTo>
                    <a:pt x="1421112" y="484983"/>
                  </a:lnTo>
                  <a:lnTo>
                    <a:pt x="1376023" y="506953"/>
                  </a:lnTo>
                  <a:lnTo>
                    <a:pt x="1331115" y="529489"/>
                  </a:lnTo>
                  <a:lnTo>
                    <a:pt x="1286392" y="552597"/>
                  </a:lnTo>
                  <a:lnTo>
                    <a:pt x="1241856" y="576281"/>
                  </a:lnTo>
                  <a:lnTo>
                    <a:pt x="1197512" y="600547"/>
                  </a:lnTo>
                  <a:lnTo>
                    <a:pt x="1153361" y="625399"/>
                  </a:lnTo>
                  <a:lnTo>
                    <a:pt x="1109409" y="650843"/>
                  </a:lnTo>
                  <a:lnTo>
                    <a:pt x="1065657" y="676883"/>
                  </a:lnTo>
                  <a:lnTo>
                    <a:pt x="1028965" y="699565"/>
                  </a:lnTo>
                  <a:lnTo>
                    <a:pt x="992916" y="722933"/>
                  </a:lnTo>
                  <a:lnTo>
                    <a:pt x="957509" y="746973"/>
                  </a:lnTo>
                  <a:lnTo>
                    <a:pt x="922745" y="771674"/>
                  </a:lnTo>
                  <a:lnTo>
                    <a:pt x="888624" y="797022"/>
                  </a:lnTo>
                  <a:lnTo>
                    <a:pt x="855145" y="823007"/>
                  </a:lnTo>
                  <a:lnTo>
                    <a:pt x="822308" y="849615"/>
                  </a:lnTo>
                  <a:lnTo>
                    <a:pt x="790114" y="876834"/>
                  </a:lnTo>
                  <a:lnTo>
                    <a:pt x="758563" y="904652"/>
                  </a:lnTo>
                  <a:lnTo>
                    <a:pt x="727654" y="933058"/>
                  </a:lnTo>
                  <a:lnTo>
                    <a:pt x="697388" y="962037"/>
                  </a:lnTo>
                  <a:lnTo>
                    <a:pt x="667765" y="991580"/>
                  </a:lnTo>
                  <a:lnTo>
                    <a:pt x="638784" y="1021672"/>
                  </a:lnTo>
                  <a:lnTo>
                    <a:pt x="610446" y="1052302"/>
                  </a:lnTo>
                  <a:lnTo>
                    <a:pt x="582750" y="1083458"/>
                  </a:lnTo>
                  <a:lnTo>
                    <a:pt x="555697" y="1115127"/>
                  </a:lnTo>
                  <a:lnTo>
                    <a:pt x="529287" y="1147297"/>
                  </a:lnTo>
                  <a:lnTo>
                    <a:pt x="503520" y="1179956"/>
                  </a:lnTo>
                  <a:lnTo>
                    <a:pt x="478395" y="1213092"/>
                  </a:lnTo>
                  <a:lnTo>
                    <a:pt x="453913" y="1246692"/>
                  </a:lnTo>
                  <a:lnTo>
                    <a:pt x="430074" y="1280744"/>
                  </a:lnTo>
                  <a:lnTo>
                    <a:pt x="406877" y="1315236"/>
                  </a:lnTo>
                  <a:lnTo>
                    <a:pt x="384323" y="1350156"/>
                  </a:lnTo>
                  <a:lnTo>
                    <a:pt x="362412" y="1385491"/>
                  </a:lnTo>
                  <a:lnTo>
                    <a:pt x="341144" y="1421229"/>
                  </a:lnTo>
                  <a:lnTo>
                    <a:pt x="320519" y="1457358"/>
                  </a:lnTo>
                  <a:lnTo>
                    <a:pt x="300536" y="1493866"/>
                  </a:lnTo>
                  <a:lnTo>
                    <a:pt x="281197" y="1530740"/>
                  </a:lnTo>
                  <a:lnTo>
                    <a:pt x="262500" y="1567968"/>
                  </a:lnTo>
                  <a:lnTo>
                    <a:pt x="244446" y="1605538"/>
                  </a:lnTo>
                  <a:lnTo>
                    <a:pt x="227035" y="1643437"/>
                  </a:lnTo>
                  <a:lnTo>
                    <a:pt x="210267" y="1681654"/>
                  </a:lnTo>
                  <a:lnTo>
                    <a:pt x="194142" y="1720177"/>
                  </a:lnTo>
                  <a:lnTo>
                    <a:pt x="178660" y="1758992"/>
                  </a:lnTo>
                  <a:lnTo>
                    <a:pt x="163820" y="1798087"/>
                  </a:lnTo>
                  <a:lnTo>
                    <a:pt x="149624" y="1837451"/>
                  </a:lnTo>
                  <a:lnTo>
                    <a:pt x="136070" y="1877072"/>
                  </a:lnTo>
                  <a:lnTo>
                    <a:pt x="123160" y="1916936"/>
                  </a:lnTo>
                  <a:lnTo>
                    <a:pt x="110893" y="1957031"/>
                  </a:lnTo>
                  <a:lnTo>
                    <a:pt x="99268" y="1997346"/>
                  </a:lnTo>
                  <a:lnTo>
                    <a:pt x="88287" y="2037869"/>
                  </a:lnTo>
                  <a:lnTo>
                    <a:pt x="77948" y="2078586"/>
                  </a:lnTo>
                  <a:lnTo>
                    <a:pt x="68253" y="2119486"/>
                  </a:lnTo>
                  <a:lnTo>
                    <a:pt x="59201" y="2160556"/>
                  </a:lnTo>
                  <a:lnTo>
                    <a:pt x="50792" y="2201784"/>
                  </a:lnTo>
                  <a:lnTo>
                    <a:pt x="43026" y="2243158"/>
                  </a:lnTo>
                  <a:lnTo>
                    <a:pt x="35903" y="2284666"/>
                  </a:lnTo>
                  <a:lnTo>
                    <a:pt x="29423" y="2326296"/>
                  </a:lnTo>
                  <a:lnTo>
                    <a:pt x="23586" y="2368034"/>
                  </a:lnTo>
                  <a:lnTo>
                    <a:pt x="18393" y="2409869"/>
                  </a:lnTo>
                  <a:lnTo>
                    <a:pt x="13842" y="2451789"/>
                  </a:lnTo>
                  <a:lnTo>
                    <a:pt x="9935" y="2493782"/>
                  </a:lnTo>
                  <a:lnTo>
                    <a:pt x="6671" y="2535834"/>
                  </a:lnTo>
                  <a:lnTo>
                    <a:pt x="4050" y="2577935"/>
                  </a:lnTo>
                  <a:lnTo>
                    <a:pt x="2073" y="2620071"/>
                  </a:lnTo>
                  <a:lnTo>
                    <a:pt x="738" y="2662231"/>
                  </a:lnTo>
                  <a:lnTo>
                    <a:pt x="47" y="2704402"/>
                  </a:lnTo>
                  <a:lnTo>
                    <a:pt x="0" y="2746571"/>
                  </a:lnTo>
                  <a:lnTo>
                    <a:pt x="595" y="2788728"/>
                  </a:lnTo>
                  <a:lnTo>
                    <a:pt x="1834" y="2830858"/>
                  </a:lnTo>
                  <a:lnTo>
                    <a:pt x="3716" y="2872951"/>
                  </a:lnTo>
                  <a:lnTo>
                    <a:pt x="6241" y="2914994"/>
                  </a:lnTo>
                  <a:lnTo>
                    <a:pt x="9410" y="2956975"/>
                  </a:lnTo>
                  <a:lnTo>
                    <a:pt x="13222" y="2998881"/>
                  </a:lnTo>
                  <a:lnTo>
                    <a:pt x="17677" y="3040700"/>
                  </a:lnTo>
                  <a:lnTo>
                    <a:pt x="22776" y="3082420"/>
                  </a:lnTo>
                  <a:lnTo>
                    <a:pt x="28518" y="3124029"/>
                  </a:lnTo>
                  <a:lnTo>
                    <a:pt x="34903" y="3165514"/>
                  </a:lnTo>
                  <a:lnTo>
                    <a:pt x="41932" y="3206864"/>
                  </a:lnTo>
                  <a:lnTo>
                    <a:pt x="49605" y="3248065"/>
                  </a:lnTo>
                  <a:lnTo>
                    <a:pt x="57921" y="3289106"/>
                  </a:lnTo>
                  <a:lnTo>
                    <a:pt x="66880" y="3329974"/>
                  </a:lnTo>
                  <a:lnTo>
                    <a:pt x="76483" y="3370658"/>
                  </a:lnTo>
                  <a:lnTo>
                    <a:pt x="86729" y="3411145"/>
                  </a:lnTo>
                  <a:lnTo>
                    <a:pt x="97619" y="3451422"/>
                  </a:lnTo>
                  <a:lnTo>
                    <a:pt x="109152" y="3491478"/>
                  </a:lnTo>
                  <a:lnTo>
                    <a:pt x="121328" y="3531300"/>
                  </a:lnTo>
                  <a:lnTo>
                    <a:pt x="134149" y="3570876"/>
                  </a:lnTo>
                  <a:lnTo>
                    <a:pt x="147613" y="3610193"/>
                  </a:lnTo>
                  <a:lnTo>
                    <a:pt x="161720" y="3649241"/>
                  </a:lnTo>
                  <a:lnTo>
                    <a:pt x="176471" y="3688005"/>
                  </a:lnTo>
                  <a:lnTo>
                    <a:pt x="191866" y="3726474"/>
                  </a:lnTo>
                  <a:lnTo>
                    <a:pt x="207904" y="3764636"/>
                  </a:lnTo>
                  <a:lnTo>
                    <a:pt x="224586" y="3802478"/>
                  </a:lnTo>
                  <a:lnTo>
                    <a:pt x="241911" y="3839989"/>
                  </a:lnTo>
                  <a:lnTo>
                    <a:pt x="259880" y="3877156"/>
                  </a:lnTo>
                  <a:lnTo>
                    <a:pt x="278493" y="3913966"/>
                  </a:lnTo>
                  <a:lnTo>
                    <a:pt x="297749" y="3950408"/>
                  </a:lnTo>
                  <a:lnTo>
                    <a:pt x="317649" y="3986469"/>
                  </a:lnTo>
                  <a:lnTo>
                    <a:pt x="338193" y="4022137"/>
                  </a:lnTo>
                  <a:lnTo>
                    <a:pt x="359381" y="4057400"/>
                  </a:lnTo>
                  <a:lnTo>
                    <a:pt x="381212" y="4092245"/>
                  </a:lnTo>
                  <a:lnTo>
                    <a:pt x="403687" y="4126660"/>
                  </a:lnTo>
                  <a:lnTo>
                    <a:pt x="426806" y="4160634"/>
                  </a:lnTo>
                  <a:lnTo>
                    <a:pt x="450568" y="4194153"/>
                  </a:lnTo>
                  <a:lnTo>
                    <a:pt x="474974" y="4227205"/>
                  </a:lnTo>
                  <a:lnTo>
                    <a:pt x="500025" y="4259779"/>
                  </a:lnTo>
                  <a:lnTo>
                    <a:pt x="525719" y="4291862"/>
                  </a:lnTo>
                  <a:lnTo>
                    <a:pt x="552056" y="4323441"/>
                  </a:lnTo>
                  <a:lnTo>
                    <a:pt x="579038" y="4354505"/>
                  </a:lnTo>
                  <a:lnTo>
                    <a:pt x="606663" y="4385042"/>
                  </a:lnTo>
                  <a:lnTo>
                    <a:pt x="634933" y="4415038"/>
                  </a:lnTo>
                  <a:lnTo>
                    <a:pt x="663846" y="4444482"/>
                  </a:lnTo>
                  <a:lnTo>
                    <a:pt x="693403" y="4473361"/>
                  </a:lnTo>
                  <a:lnTo>
                    <a:pt x="723604" y="4501664"/>
                  </a:lnTo>
                  <a:lnTo>
                    <a:pt x="754449" y="4529378"/>
                  </a:lnTo>
                  <a:lnTo>
                    <a:pt x="785938" y="4556490"/>
                  </a:lnTo>
                  <a:lnTo>
                    <a:pt x="818071" y="4582989"/>
                  </a:lnTo>
                  <a:lnTo>
                    <a:pt x="850848" y="4608863"/>
                  </a:lnTo>
                  <a:lnTo>
                    <a:pt x="884268" y="4634098"/>
                  </a:lnTo>
                  <a:lnTo>
                    <a:pt x="918333" y="4658683"/>
                  </a:lnTo>
                  <a:lnTo>
                    <a:pt x="953042" y="4682605"/>
                  </a:lnTo>
                  <a:lnTo>
                    <a:pt x="988395" y="4705853"/>
                  </a:lnTo>
                  <a:lnTo>
                    <a:pt x="1024392" y="4728414"/>
                  </a:lnTo>
                  <a:lnTo>
                    <a:pt x="1061032" y="4750275"/>
                  </a:lnTo>
                  <a:lnTo>
                    <a:pt x="1098317" y="4771425"/>
                  </a:lnTo>
                  <a:lnTo>
                    <a:pt x="1136246" y="4791852"/>
                  </a:lnTo>
                  <a:lnTo>
                    <a:pt x="1174820" y="4811542"/>
                  </a:lnTo>
                  <a:lnTo>
                    <a:pt x="1214037" y="4830484"/>
                  </a:lnTo>
                  <a:lnTo>
                    <a:pt x="1253898" y="4848666"/>
                  </a:lnTo>
                  <a:lnTo>
                    <a:pt x="1294404" y="4866075"/>
                  </a:lnTo>
                  <a:lnTo>
                    <a:pt x="1335553" y="4882699"/>
                  </a:lnTo>
                  <a:lnTo>
                    <a:pt x="1382241" y="4900470"/>
                  </a:lnTo>
                  <a:lnTo>
                    <a:pt x="1429194" y="4917371"/>
                  </a:lnTo>
                  <a:lnTo>
                    <a:pt x="1476405" y="4933417"/>
                  </a:lnTo>
                  <a:lnTo>
                    <a:pt x="1523865" y="4948624"/>
                  </a:lnTo>
                  <a:lnTo>
                    <a:pt x="1571563" y="4963007"/>
                  </a:lnTo>
                  <a:lnTo>
                    <a:pt x="1619491" y="4976581"/>
                  </a:lnTo>
                  <a:lnTo>
                    <a:pt x="1667639" y="4989362"/>
                  </a:lnTo>
                  <a:lnTo>
                    <a:pt x="1715999" y="5001366"/>
                  </a:lnTo>
                  <a:lnTo>
                    <a:pt x="1764561" y="5012607"/>
                  </a:lnTo>
                  <a:lnTo>
                    <a:pt x="1813316" y="5023102"/>
                  </a:lnTo>
                  <a:lnTo>
                    <a:pt x="1862255" y="5032866"/>
                  </a:lnTo>
                  <a:lnTo>
                    <a:pt x="1911369" y="5041914"/>
                  </a:lnTo>
                  <a:lnTo>
                    <a:pt x="1960648" y="5050262"/>
                  </a:lnTo>
                  <a:lnTo>
                    <a:pt x="2010083" y="5057925"/>
                  </a:lnTo>
                  <a:lnTo>
                    <a:pt x="2059666" y="5064919"/>
                  </a:lnTo>
                  <a:lnTo>
                    <a:pt x="2109386" y="5071258"/>
                  </a:lnTo>
                  <a:lnTo>
                    <a:pt x="2159235" y="5076960"/>
                  </a:lnTo>
                  <a:lnTo>
                    <a:pt x="2209204" y="5082039"/>
                  </a:lnTo>
                  <a:lnTo>
                    <a:pt x="2259283" y="5086510"/>
                  </a:lnTo>
                  <a:lnTo>
                    <a:pt x="2309463" y="5090389"/>
                  </a:lnTo>
                  <a:lnTo>
                    <a:pt x="2359736" y="5093692"/>
                  </a:lnTo>
                  <a:lnTo>
                    <a:pt x="2410091" y="5096434"/>
                  </a:lnTo>
                  <a:lnTo>
                    <a:pt x="2460520" y="5098631"/>
                  </a:lnTo>
                  <a:lnTo>
                    <a:pt x="2511013" y="5100297"/>
                  </a:lnTo>
                  <a:lnTo>
                    <a:pt x="2561561" y="5101449"/>
                  </a:lnTo>
                  <a:lnTo>
                    <a:pt x="2612156" y="5102102"/>
                  </a:lnTo>
                  <a:lnTo>
                    <a:pt x="2662787" y="5102271"/>
                  </a:lnTo>
                  <a:lnTo>
                    <a:pt x="2713446" y="5101971"/>
                  </a:lnTo>
                  <a:lnTo>
                    <a:pt x="2764124" y="5101220"/>
                  </a:lnTo>
                  <a:lnTo>
                    <a:pt x="2814811" y="5100030"/>
                  </a:lnTo>
                  <a:lnTo>
                    <a:pt x="2865499" y="5098420"/>
                  </a:lnTo>
                  <a:lnTo>
                    <a:pt x="2916177" y="5096402"/>
                  </a:lnTo>
                  <a:lnTo>
                    <a:pt x="2966837" y="5093995"/>
                  </a:lnTo>
                  <a:lnTo>
                    <a:pt x="3017469" y="5091211"/>
                  </a:lnTo>
                  <a:lnTo>
                    <a:pt x="3068066" y="5088068"/>
                  </a:lnTo>
                  <a:lnTo>
                    <a:pt x="3118616" y="5084580"/>
                  </a:lnTo>
                  <a:lnTo>
                    <a:pt x="3169111" y="5080764"/>
                  </a:lnTo>
                  <a:lnTo>
                    <a:pt x="3219543" y="5076634"/>
                  </a:lnTo>
                  <a:lnTo>
                    <a:pt x="3269901" y="5072206"/>
                  </a:lnTo>
                  <a:lnTo>
                    <a:pt x="3320176" y="5067495"/>
                  </a:lnTo>
                  <a:lnTo>
                    <a:pt x="3370360" y="5062518"/>
                  </a:lnTo>
                  <a:lnTo>
                    <a:pt x="3420443" y="5057289"/>
                  </a:lnTo>
                  <a:lnTo>
                    <a:pt x="3520270" y="5046137"/>
                  </a:lnTo>
                  <a:lnTo>
                    <a:pt x="3619583" y="5034166"/>
                  </a:lnTo>
                  <a:lnTo>
                    <a:pt x="3718309" y="5021497"/>
                  </a:lnTo>
                  <a:lnTo>
                    <a:pt x="3816374" y="5008255"/>
                  </a:lnTo>
                  <a:lnTo>
                    <a:pt x="3913705" y="4994563"/>
                  </a:lnTo>
                  <a:lnTo>
                    <a:pt x="4058165" y="4973454"/>
                  </a:lnTo>
                  <a:lnTo>
                    <a:pt x="4198078" y="4952226"/>
                  </a:lnTo>
                  <a:lnTo>
                    <a:pt x="4246660" y="4945165"/>
                  </a:lnTo>
                  <a:lnTo>
                    <a:pt x="4295959" y="4938461"/>
                  </a:lnTo>
                  <a:lnTo>
                    <a:pt x="4345824" y="4932325"/>
                  </a:lnTo>
                  <a:lnTo>
                    <a:pt x="4396101" y="4926966"/>
                  </a:lnTo>
                  <a:lnTo>
                    <a:pt x="4446639" y="4922595"/>
                  </a:lnTo>
                  <a:lnTo>
                    <a:pt x="4497284" y="4919421"/>
                  </a:lnTo>
                  <a:lnTo>
                    <a:pt x="4547885" y="4917655"/>
                  </a:lnTo>
                  <a:lnTo>
                    <a:pt x="4598288" y="4917506"/>
                  </a:lnTo>
                  <a:lnTo>
                    <a:pt x="4648342" y="4919184"/>
                  </a:lnTo>
                  <a:lnTo>
                    <a:pt x="4697893" y="4922900"/>
                  </a:lnTo>
                  <a:lnTo>
                    <a:pt x="4746789" y="4928863"/>
                  </a:lnTo>
                  <a:lnTo>
                    <a:pt x="4794877" y="4937284"/>
                  </a:lnTo>
                  <a:lnTo>
                    <a:pt x="4842006" y="4948372"/>
                  </a:lnTo>
                  <a:lnTo>
                    <a:pt x="4888022" y="4962337"/>
                  </a:lnTo>
                  <a:lnTo>
                    <a:pt x="4932774" y="4979389"/>
                  </a:lnTo>
                  <a:lnTo>
                    <a:pt x="4976107" y="4999739"/>
                  </a:lnTo>
                  <a:lnTo>
                    <a:pt x="5018480" y="5024550"/>
                  </a:lnTo>
                  <a:lnTo>
                    <a:pt x="5057351" y="5053114"/>
                  </a:lnTo>
                  <a:lnTo>
                    <a:pt x="5092893" y="5085069"/>
                  </a:lnTo>
                  <a:lnTo>
                    <a:pt x="5125278" y="5120052"/>
                  </a:lnTo>
                  <a:lnTo>
                    <a:pt x="5154675" y="5157701"/>
                  </a:lnTo>
                  <a:lnTo>
                    <a:pt x="5181256" y="5197652"/>
                  </a:lnTo>
                  <a:lnTo>
                    <a:pt x="5205193" y="5239543"/>
                  </a:lnTo>
                  <a:lnTo>
                    <a:pt x="5226656" y="5283011"/>
                  </a:lnTo>
                  <a:lnTo>
                    <a:pt x="5245817" y="5327693"/>
                  </a:lnTo>
                  <a:lnTo>
                    <a:pt x="5262797" y="5373889"/>
                  </a:lnTo>
                  <a:lnTo>
                    <a:pt x="5278450" y="5420470"/>
                  </a:lnTo>
                  <a:lnTo>
                    <a:pt x="5292775" y="5467436"/>
                  </a:lnTo>
                  <a:lnTo>
                    <a:pt x="5305773" y="5514786"/>
                  </a:lnTo>
                  <a:lnTo>
                    <a:pt x="5317444" y="5562520"/>
                  </a:lnTo>
                  <a:lnTo>
                    <a:pt x="5327788" y="5610638"/>
                  </a:lnTo>
                  <a:lnTo>
                    <a:pt x="5337256" y="5662017"/>
                  </a:lnTo>
                  <a:lnTo>
                    <a:pt x="5344838" y="5714852"/>
                  </a:lnTo>
                  <a:lnTo>
                    <a:pt x="5358501" y="5822079"/>
                  </a:lnTo>
                  <a:lnTo>
                    <a:pt x="5366657" y="5875064"/>
                  </a:lnTo>
                  <a:lnTo>
                    <a:pt x="5377082" y="5926692"/>
                  </a:lnTo>
                  <a:lnTo>
                    <a:pt x="5390813" y="5976259"/>
                  </a:lnTo>
                  <a:lnTo>
                    <a:pt x="5391851" y="5979633"/>
                  </a:lnTo>
                  <a:lnTo>
                    <a:pt x="5436690" y="5963922"/>
                  </a:lnTo>
                  <a:lnTo>
                    <a:pt x="5479213" y="5944740"/>
                  </a:lnTo>
                  <a:lnTo>
                    <a:pt x="5519501" y="5922292"/>
                  </a:lnTo>
                  <a:lnTo>
                    <a:pt x="5557634" y="5896782"/>
                  </a:lnTo>
                  <a:lnTo>
                    <a:pt x="5593695" y="5868415"/>
                  </a:lnTo>
                  <a:lnTo>
                    <a:pt x="5627765" y="5837396"/>
                  </a:lnTo>
                  <a:lnTo>
                    <a:pt x="5659923" y="5803930"/>
                  </a:lnTo>
                  <a:lnTo>
                    <a:pt x="5690252" y="5768220"/>
                  </a:lnTo>
                  <a:lnTo>
                    <a:pt x="5718832" y="5730473"/>
                  </a:lnTo>
                  <a:lnTo>
                    <a:pt x="5745745" y="5690893"/>
                  </a:lnTo>
                  <a:lnTo>
                    <a:pt x="5771071" y="5649684"/>
                  </a:lnTo>
                  <a:lnTo>
                    <a:pt x="5794892" y="5607051"/>
                  </a:lnTo>
                  <a:lnTo>
                    <a:pt x="5817289" y="5563199"/>
                  </a:lnTo>
                  <a:lnTo>
                    <a:pt x="5838343" y="5518333"/>
                  </a:lnTo>
                  <a:lnTo>
                    <a:pt x="5858134" y="5472657"/>
                  </a:lnTo>
                  <a:lnTo>
                    <a:pt x="5876744" y="5426376"/>
                  </a:lnTo>
                  <a:lnTo>
                    <a:pt x="5894255" y="5379695"/>
                  </a:lnTo>
                  <a:lnTo>
                    <a:pt x="5910746" y="5332819"/>
                  </a:lnTo>
                  <a:lnTo>
                    <a:pt x="5926300" y="5285953"/>
                  </a:lnTo>
                  <a:lnTo>
                    <a:pt x="5940996" y="5239300"/>
                  </a:lnTo>
                  <a:lnTo>
                    <a:pt x="5954917" y="5193066"/>
                  </a:lnTo>
                  <a:lnTo>
                    <a:pt x="5968144" y="5147456"/>
                  </a:lnTo>
                  <a:lnTo>
                    <a:pt x="5980757" y="5102674"/>
                  </a:lnTo>
                  <a:lnTo>
                    <a:pt x="6015726" y="4975345"/>
                  </a:lnTo>
                  <a:lnTo>
                    <a:pt x="6025665" y="4932174"/>
                  </a:lnTo>
                  <a:lnTo>
                    <a:pt x="6035426" y="4883521"/>
                  </a:lnTo>
                  <a:lnTo>
                    <a:pt x="6047282" y="4833231"/>
                  </a:lnTo>
                  <a:lnTo>
                    <a:pt x="6063512" y="4785145"/>
                  </a:lnTo>
                  <a:lnTo>
                    <a:pt x="6086392" y="4743107"/>
                  </a:lnTo>
                  <a:lnTo>
                    <a:pt x="6118196" y="4710960"/>
                  </a:lnTo>
                  <a:lnTo>
                    <a:pt x="6161203" y="4692548"/>
                  </a:lnTo>
                  <a:lnTo>
                    <a:pt x="6209468" y="4682076"/>
                  </a:lnTo>
                  <a:lnTo>
                    <a:pt x="6257383" y="4670781"/>
                  </a:lnTo>
                  <a:lnTo>
                    <a:pt x="6304927" y="4658662"/>
                  </a:lnTo>
                  <a:lnTo>
                    <a:pt x="6352078" y="4645719"/>
                  </a:lnTo>
                  <a:lnTo>
                    <a:pt x="6398815" y="4631951"/>
                  </a:lnTo>
                  <a:lnTo>
                    <a:pt x="6445117" y="4617358"/>
                  </a:lnTo>
                  <a:lnTo>
                    <a:pt x="6490962" y="4601940"/>
                  </a:lnTo>
                  <a:lnTo>
                    <a:pt x="6536331" y="4585696"/>
                  </a:lnTo>
                  <a:lnTo>
                    <a:pt x="6581200" y="4568627"/>
                  </a:lnTo>
                  <a:lnTo>
                    <a:pt x="6625550" y="4550731"/>
                  </a:lnTo>
                  <a:lnTo>
                    <a:pt x="6669358" y="4532010"/>
                  </a:lnTo>
                  <a:lnTo>
                    <a:pt x="6712604" y="4512461"/>
                  </a:lnTo>
                  <a:lnTo>
                    <a:pt x="6755266" y="4492085"/>
                  </a:lnTo>
                  <a:lnTo>
                    <a:pt x="6797323" y="4470882"/>
                  </a:lnTo>
                  <a:lnTo>
                    <a:pt x="6838755" y="4448852"/>
                  </a:lnTo>
                  <a:lnTo>
                    <a:pt x="6879539" y="4425993"/>
                  </a:lnTo>
                  <a:lnTo>
                    <a:pt x="6919655" y="4402306"/>
                  </a:lnTo>
                  <a:lnTo>
                    <a:pt x="6959080" y="4377791"/>
                  </a:lnTo>
                  <a:lnTo>
                    <a:pt x="6997795" y="4352446"/>
                  </a:lnTo>
                  <a:lnTo>
                    <a:pt x="7035778" y="4326273"/>
                  </a:lnTo>
                  <a:lnTo>
                    <a:pt x="7073008" y="4299270"/>
                  </a:lnTo>
                  <a:lnTo>
                    <a:pt x="7109462" y="4271437"/>
                  </a:lnTo>
                  <a:lnTo>
                    <a:pt x="7145121" y="4242774"/>
                  </a:lnTo>
                  <a:lnTo>
                    <a:pt x="7179963" y="4213280"/>
                  </a:lnTo>
                  <a:lnTo>
                    <a:pt x="7213967" y="4182956"/>
                  </a:lnTo>
                  <a:lnTo>
                    <a:pt x="7247111" y="4151801"/>
                  </a:lnTo>
                  <a:lnTo>
                    <a:pt x="7279375" y="4119815"/>
                  </a:lnTo>
                  <a:lnTo>
                    <a:pt x="7310737" y="4086996"/>
                  </a:lnTo>
                  <a:lnTo>
                    <a:pt x="7341175" y="4053346"/>
                  </a:lnTo>
                  <a:lnTo>
                    <a:pt x="7370669" y="4018864"/>
                  </a:lnTo>
                  <a:lnTo>
                    <a:pt x="7399198" y="3983549"/>
                  </a:lnTo>
                  <a:lnTo>
                    <a:pt x="7426740" y="3947401"/>
                  </a:lnTo>
                  <a:lnTo>
                    <a:pt x="7453273" y="3910420"/>
                  </a:lnTo>
                  <a:lnTo>
                    <a:pt x="7478778" y="3872605"/>
                  </a:lnTo>
                  <a:lnTo>
                    <a:pt x="7503232" y="3833956"/>
                  </a:lnTo>
                  <a:lnTo>
                    <a:pt x="7526614" y="3794474"/>
                  </a:lnTo>
                  <a:lnTo>
                    <a:pt x="7548904" y="3754157"/>
                  </a:lnTo>
                  <a:lnTo>
                    <a:pt x="7570079" y="3713005"/>
                  </a:lnTo>
                  <a:lnTo>
                    <a:pt x="7590120" y="3671018"/>
                  </a:lnTo>
                  <a:lnTo>
                    <a:pt x="7609003" y="3628196"/>
                  </a:lnTo>
                  <a:lnTo>
                    <a:pt x="7626709" y="3584538"/>
                  </a:lnTo>
                  <a:lnTo>
                    <a:pt x="7643216" y="3540044"/>
                  </a:lnTo>
                  <a:lnTo>
                    <a:pt x="7658502" y="3494714"/>
                  </a:lnTo>
                  <a:lnTo>
                    <a:pt x="7672548" y="3448547"/>
                  </a:lnTo>
                  <a:lnTo>
                    <a:pt x="7685330" y="3401544"/>
                  </a:lnTo>
                  <a:lnTo>
                    <a:pt x="7696829" y="3353703"/>
                  </a:lnTo>
                  <a:lnTo>
                    <a:pt x="7707022" y="3305025"/>
                  </a:lnTo>
                  <a:lnTo>
                    <a:pt x="7715890" y="3255509"/>
                  </a:lnTo>
                  <a:lnTo>
                    <a:pt x="7723409" y="3205154"/>
                  </a:lnTo>
                  <a:lnTo>
                    <a:pt x="7729564" y="3158051"/>
                  </a:lnTo>
                  <a:lnTo>
                    <a:pt x="7735365" y="3110669"/>
                  </a:lnTo>
                  <a:lnTo>
                    <a:pt x="7740792" y="3063029"/>
                  </a:lnTo>
                  <a:lnTo>
                    <a:pt x="7745828" y="3015151"/>
                  </a:lnTo>
                  <a:lnTo>
                    <a:pt x="7750451" y="2967057"/>
                  </a:lnTo>
                  <a:lnTo>
                    <a:pt x="7754643" y="2918767"/>
                  </a:lnTo>
                  <a:lnTo>
                    <a:pt x="7758384" y="2870302"/>
                  </a:lnTo>
                  <a:lnTo>
                    <a:pt x="7761654" y="2821683"/>
                  </a:lnTo>
                  <a:lnTo>
                    <a:pt x="7764434" y="2772931"/>
                  </a:lnTo>
                  <a:lnTo>
                    <a:pt x="7766705" y="2724066"/>
                  </a:lnTo>
                  <a:lnTo>
                    <a:pt x="7768447" y="2675111"/>
                  </a:lnTo>
                  <a:lnTo>
                    <a:pt x="7769641" y="2626084"/>
                  </a:lnTo>
                  <a:lnTo>
                    <a:pt x="7770266" y="2577008"/>
                  </a:lnTo>
                  <a:lnTo>
                    <a:pt x="7770305" y="2527903"/>
                  </a:lnTo>
                  <a:lnTo>
                    <a:pt x="7769736" y="2478790"/>
                  </a:lnTo>
                  <a:lnTo>
                    <a:pt x="7768541" y="2429689"/>
                  </a:lnTo>
                  <a:lnTo>
                    <a:pt x="7766701" y="2380623"/>
                  </a:lnTo>
                  <a:lnTo>
                    <a:pt x="7764195" y="2331610"/>
                  </a:lnTo>
                  <a:lnTo>
                    <a:pt x="7761004" y="2282673"/>
                  </a:lnTo>
                  <a:lnTo>
                    <a:pt x="7757109" y="2233833"/>
                  </a:lnTo>
                  <a:lnTo>
                    <a:pt x="7752490" y="2185109"/>
                  </a:lnTo>
                  <a:lnTo>
                    <a:pt x="7747128" y="2136523"/>
                  </a:lnTo>
                  <a:lnTo>
                    <a:pt x="7741004" y="2088096"/>
                  </a:lnTo>
                  <a:lnTo>
                    <a:pt x="7734097" y="2039848"/>
                  </a:lnTo>
                  <a:lnTo>
                    <a:pt x="7726388" y="1991801"/>
                  </a:lnTo>
                  <a:lnTo>
                    <a:pt x="7717858" y="1943975"/>
                  </a:lnTo>
                  <a:lnTo>
                    <a:pt x="7708488" y="1896391"/>
                  </a:lnTo>
                  <a:lnTo>
                    <a:pt x="7698257" y="1849070"/>
                  </a:lnTo>
                  <a:lnTo>
                    <a:pt x="7687147" y="1802033"/>
                  </a:lnTo>
                  <a:lnTo>
                    <a:pt x="7675138" y="1755301"/>
                  </a:lnTo>
                  <a:lnTo>
                    <a:pt x="7662210" y="1708894"/>
                  </a:lnTo>
                  <a:lnTo>
                    <a:pt x="7648344" y="1662833"/>
                  </a:lnTo>
                  <a:lnTo>
                    <a:pt x="7633521" y="1617139"/>
                  </a:lnTo>
                  <a:lnTo>
                    <a:pt x="7617720" y="1571834"/>
                  </a:lnTo>
                  <a:lnTo>
                    <a:pt x="7600923" y="1526937"/>
                  </a:lnTo>
                  <a:lnTo>
                    <a:pt x="7583110" y="1482471"/>
                  </a:lnTo>
                  <a:lnTo>
                    <a:pt x="7564261" y="1438454"/>
                  </a:lnTo>
                  <a:lnTo>
                    <a:pt x="7544358" y="1394910"/>
                  </a:lnTo>
                  <a:lnTo>
                    <a:pt x="7523380" y="1351857"/>
                  </a:lnTo>
                  <a:lnTo>
                    <a:pt x="7501308" y="1309318"/>
                  </a:lnTo>
                  <a:lnTo>
                    <a:pt x="7478122" y="1267312"/>
                  </a:lnTo>
                  <a:lnTo>
                    <a:pt x="7453804" y="1225862"/>
                  </a:lnTo>
                  <a:lnTo>
                    <a:pt x="7428333" y="1184987"/>
                  </a:lnTo>
                  <a:lnTo>
                    <a:pt x="7401691" y="1144708"/>
                  </a:lnTo>
                  <a:lnTo>
                    <a:pt x="7373857" y="1105047"/>
                  </a:lnTo>
                  <a:lnTo>
                    <a:pt x="7344812" y="1066024"/>
                  </a:lnTo>
                  <a:lnTo>
                    <a:pt x="7314537" y="1027661"/>
                  </a:lnTo>
                  <a:lnTo>
                    <a:pt x="7283012" y="989977"/>
                  </a:lnTo>
                  <a:lnTo>
                    <a:pt x="7250217" y="952993"/>
                  </a:lnTo>
                  <a:lnTo>
                    <a:pt x="7216134" y="916732"/>
                  </a:lnTo>
                  <a:lnTo>
                    <a:pt x="7180743" y="881213"/>
                  </a:lnTo>
                  <a:lnTo>
                    <a:pt x="7144024" y="846457"/>
                  </a:lnTo>
                  <a:lnTo>
                    <a:pt x="7106862" y="813168"/>
                  </a:lnTo>
                  <a:lnTo>
                    <a:pt x="7068990" y="780915"/>
                  </a:lnTo>
                  <a:lnTo>
                    <a:pt x="7030429" y="749678"/>
                  </a:lnTo>
                  <a:lnTo>
                    <a:pt x="6991201" y="719437"/>
                  </a:lnTo>
                  <a:lnTo>
                    <a:pt x="6951328" y="690172"/>
                  </a:lnTo>
                  <a:lnTo>
                    <a:pt x="6910831" y="661864"/>
                  </a:lnTo>
                  <a:lnTo>
                    <a:pt x="6869733" y="634492"/>
                  </a:lnTo>
                  <a:lnTo>
                    <a:pt x="6828055" y="608037"/>
                  </a:lnTo>
                  <a:lnTo>
                    <a:pt x="6785819" y="582478"/>
                  </a:lnTo>
                  <a:lnTo>
                    <a:pt x="6743048" y="557797"/>
                  </a:lnTo>
                  <a:lnTo>
                    <a:pt x="6699761" y="533972"/>
                  </a:lnTo>
                  <a:lnTo>
                    <a:pt x="6655983" y="510985"/>
                  </a:lnTo>
                  <a:lnTo>
                    <a:pt x="6611734" y="488815"/>
                  </a:lnTo>
                  <a:lnTo>
                    <a:pt x="6567036" y="467442"/>
                  </a:lnTo>
                  <a:lnTo>
                    <a:pt x="6521910" y="446846"/>
                  </a:lnTo>
                  <a:lnTo>
                    <a:pt x="6476380" y="427009"/>
                  </a:lnTo>
                  <a:lnTo>
                    <a:pt x="6430467" y="407909"/>
                  </a:lnTo>
                  <a:lnTo>
                    <a:pt x="6384192" y="389526"/>
                  </a:lnTo>
                  <a:lnTo>
                    <a:pt x="6337577" y="371842"/>
                  </a:lnTo>
                  <a:lnTo>
                    <a:pt x="6290644" y="354836"/>
                  </a:lnTo>
                  <a:lnTo>
                    <a:pt x="6243415" y="338488"/>
                  </a:lnTo>
                  <a:lnTo>
                    <a:pt x="6195912" y="322778"/>
                  </a:lnTo>
                  <a:lnTo>
                    <a:pt x="6148157" y="307687"/>
                  </a:lnTo>
                  <a:lnTo>
                    <a:pt x="6100171" y="293195"/>
                  </a:lnTo>
                  <a:lnTo>
                    <a:pt x="6051976" y="279281"/>
                  </a:lnTo>
                  <a:lnTo>
                    <a:pt x="6003594" y="265925"/>
                  </a:lnTo>
                  <a:lnTo>
                    <a:pt x="5955047" y="253109"/>
                  </a:lnTo>
                  <a:lnTo>
                    <a:pt x="5906357" y="240812"/>
                  </a:lnTo>
                  <a:lnTo>
                    <a:pt x="5857545" y="229014"/>
                  </a:lnTo>
                  <a:lnTo>
                    <a:pt x="5808634" y="217695"/>
                  </a:lnTo>
                  <a:lnTo>
                    <a:pt x="5759644" y="206836"/>
                  </a:lnTo>
                  <a:lnTo>
                    <a:pt x="5710599" y="196416"/>
                  </a:lnTo>
                  <a:lnTo>
                    <a:pt x="5661519" y="186416"/>
                  </a:lnTo>
                  <a:lnTo>
                    <a:pt x="5612427" y="176815"/>
                  </a:lnTo>
                  <a:lnTo>
                    <a:pt x="5563345" y="167594"/>
                  </a:lnTo>
                  <a:lnTo>
                    <a:pt x="5514293" y="158734"/>
                  </a:lnTo>
                  <a:lnTo>
                    <a:pt x="5465295" y="150213"/>
                  </a:lnTo>
                  <a:lnTo>
                    <a:pt x="5416371" y="142013"/>
                  </a:lnTo>
                  <a:lnTo>
                    <a:pt x="5367545" y="134113"/>
                  </a:lnTo>
                  <a:lnTo>
                    <a:pt x="5318836" y="126494"/>
                  </a:lnTo>
                  <a:lnTo>
                    <a:pt x="5221862" y="112017"/>
                  </a:lnTo>
                  <a:lnTo>
                    <a:pt x="5125624" y="98423"/>
                  </a:lnTo>
                  <a:lnTo>
                    <a:pt x="5027241" y="85262"/>
                  </a:lnTo>
                  <a:lnTo>
                    <a:pt x="4928588" y="72888"/>
                  </a:lnTo>
                  <a:lnTo>
                    <a:pt x="4829692" y="61343"/>
                  </a:lnTo>
                  <a:lnTo>
                    <a:pt x="4730580" y="50664"/>
                  </a:lnTo>
                  <a:lnTo>
                    <a:pt x="4631277" y="40892"/>
                  </a:lnTo>
                  <a:lnTo>
                    <a:pt x="4531811" y="32066"/>
                  </a:lnTo>
                  <a:lnTo>
                    <a:pt x="4432208" y="24225"/>
                  </a:lnTo>
                  <a:lnTo>
                    <a:pt x="4382363" y="20686"/>
                  </a:lnTo>
                  <a:lnTo>
                    <a:pt x="4332494" y="17409"/>
                  </a:lnTo>
                  <a:lnTo>
                    <a:pt x="4282604" y="14397"/>
                  </a:lnTo>
                  <a:lnTo>
                    <a:pt x="4232696" y="11657"/>
                  </a:lnTo>
                  <a:lnTo>
                    <a:pt x="4182774" y="9192"/>
                  </a:lnTo>
                  <a:lnTo>
                    <a:pt x="4132840" y="7009"/>
                  </a:lnTo>
                  <a:lnTo>
                    <a:pt x="4082899" y="5111"/>
                  </a:lnTo>
                  <a:lnTo>
                    <a:pt x="4032954" y="3503"/>
                  </a:lnTo>
                  <a:lnTo>
                    <a:pt x="3983007" y="2192"/>
                  </a:lnTo>
                  <a:lnTo>
                    <a:pt x="3933063" y="1180"/>
                  </a:lnTo>
                  <a:lnTo>
                    <a:pt x="3883124" y="475"/>
                  </a:lnTo>
                  <a:lnTo>
                    <a:pt x="3833193" y="79"/>
                  </a:lnTo>
                  <a:close/>
                </a:path>
              </a:pathLst>
            </a:custGeom>
            <a:solidFill>
              <a:srgbClr val="FCE7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668899" y="4744844"/>
              <a:ext cx="6807200" cy="5524500"/>
            </a:xfrm>
            <a:custGeom>
              <a:avLst/>
              <a:gdLst/>
              <a:ahLst/>
              <a:cxnLst/>
              <a:rect l="l" t="t" r="r" b="b"/>
              <a:pathLst>
                <a:path w="6807200" h="5524500">
                  <a:moveTo>
                    <a:pt x="6806658" y="5511800"/>
                  </a:moveTo>
                  <a:lnTo>
                    <a:pt x="1535821" y="5511800"/>
                  </a:lnTo>
                  <a:lnTo>
                    <a:pt x="1536912" y="5524500"/>
                  </a:lnTo>
                  <a:lnTo>
                    <a:pt x="6805569" y="5524500"/>
                  </a:lnTo>
                  <a:lnTo>
                    <a:pt x="6806658" y="5511800"/>
                  </a:lnTo>
                  <a:close/>
                </a:path>
                <a:path w="6807200" h="5524500">
                  <a:moveTo>
                    <a:pt x="6803387" y="5499100"/>
                  </a:moveTo>
                  <a:lnTo>
                    <a:pt x="1533231" y="5499100"/>
                  </a:lnTo>
                  <a:lnTo>
                    <a:pt x="1533640" y="5511800"/>
                  </a:lnTo>
                  <a:lnTo>
                    <a:pt x="6807203" y="5511800"/>
                  </a:lnTo>
                  <a:lnTo>
                    <a:pt x="6803387" y="5499100"/>
                  </a:lnTo>
                  <a:close/>
                </a:path>
                <a:path w="6807200" h="5524500">
                  <a:moveTo>
                    <a:pt x="6801887" y="5486400"/>
                  </a:moveTo>
                  <a:lnTo>
                    <a:pt x="1532141" y="5486400"/>
                  </a:lnTo>
                  <a:lnTo>
                    <a:pt x="1531733" y="5499100"/>
                  </a:lnTo>
                  <a:lnTo>
                    <a:pt x="6802432" y="5499100"/>
                  </a:lnTo>
                  <a:lnTo>
                    <a:pt x="6801887" y="5486400"/>
                  </a:lnTo>
                  <a:close/>
                </a:path>
                <a:path w="6807200" h="5524500">
                  <a:moveTo>
                    <a:pt x="6802296" y="5473700"/>
                  </a:moveTo>
                  <a:lnTo>
                    <a:pt x="1531597" y="5473700"/>
                  </a:lnTo>
                  <a:lnTo>
                    <a:pt x="1532004" y="5486400"/>
                  </a:lnTo>
                  <a:lnTo>
                    <a:pt x="6801069" y="5486400"/>
                  </a:lnTo>
                  <a:lnTo>
                    <a:pt x="6802296" y="5473700"/>
                  </a:lnTo>
                  <a:close/>
                </a:path>
                <a:path w="6807200" h="5524500">
                  <a:moveTo>
                    <a:pt x="6801615" y="5461000"/>
                  </a:moveTo>
                  <a:lnTo>
                    <a:pt x="1530642" y="5461000"/>
                  </a:lnTo>
                  <a:lnTo>
                    <a:pt x="1530097" y="5473700"/>
                  </a:lnTo>
                  <a:lnTo>
                    <a:pt x="6802024" y="5473700"/>
                  </a:lnTo>
                  <a:lnTo>
                    <a:pt x="6801615" y="5461000"/>
                  </a:lnTo>
                  <a:close/>
                </a:path>
                <a:path w="6807200" h="5524500">
                  <a:moveTo>
                    <a:pt x="6797253" y="5448300"/>
                  </a:moveTo>
                  <a:lnTo>
                    <a:pt x="1531733" y="5448300"/>
                  </a:lnTo>
                  <a:lnTo>
                    <a:pt x="1530370" y="5461000"/>
                  </a:lnTo>
                  <a:lnTo>
                    <a:pt x="6797935" y="5461000"/>
                  </a:lnTo>
                  <a:lnTo>
                    <a:pt x="6797253" y="5448300"/>
                  </a:lnTo>
                  <a:close/>
                </a:path>
                <a:path w="6807200" h="5524500">
                  <a:moveTo>
                    <a:pt x="6799707" y="5435600"/>
                  </a:moveTo>
                  <a:lnTo>
                    <a:pt x="1533504" y="5435600"/>
                  </a:lnTo>
                  <a:lnTo>
                    <a:pt x="1534049" y="5448300"/>
                  </a:lnTo>
                  <a:lnTo>
                    <a:pt x="6799298" y="5448300"/>
                  </a:lnTo>
                  <a:lnTo>
                    <a:pt x="6799707" y="5435600"/>
                  </a:lnTo>
                  <a:close/>
                </a:path>
                <a:path w="6807200" h="5524500">
                  <a:moveTo>
                    <a:pt x="6794254" y="5422900"/>
                  </a:moveTo>
                  <a:lnTo>
                    <a:pt x="1529006" y="5422900"/>
                  </a:lnTo>
                  <a:lnTo>
                    <a:pt x="1530915" y="5435600"/>
                  </a:lnTo>
                  <a:lnTo>
                    <a:pt x="6794799" y="5435600"/>
                  </a:lnTo>
                  <a:lnTo>
                    <a:pt x="6794254" y="5422900"/>
                  </a:lnTo>
                  <a:close/>
                </a:path>
                <a:path w="6807200" h="5524500">
                  <a:moveTo>
                    <a:pt x="6788666" y="5397500"/>
                  </a:moveTo>
                  <a:lnTo>
                    <a:pt x="1529279" y="5397500"/>
                  </a:lnTo>
                  <a:lnTo>
                    <a:pt x="1529552" y="5410200"/>
                  </a:lnTo>
                  <a:lnTo>
                    <a:pt x="1531188" y="5410200"/>
                  </a:lnTo>
                  <a:lnTo>
                    <a:pt x="1531733" y="5422900"/>
                  </a:lnTo>
                  <a:lnTo>
                    <a:pt x="6790711" y="5422900"/>
                  </a:lnTo>
                  <a:lnTo>
                    <a:pt x="6790165" y="5410200"/>
                  </a:lnTo>
                  <a:lnTo>
                    <a:pt x="6788666" y="5397500"/>
                  </a:lnTo>
                  <a:close/>
                </a:path>
                <a:path w="6807200" h="5524500">
                  <a:moveTo>
                    <a:pt x="6790302" y="5384800"/>
                  </a:moveTo>
                  <a:lnTo>
                    <a:pt x="1525189" y="5384800"/>
                  </a:lnTo>
                  <a:lnTo>
                    <a:pt x="1528325" y="5397500"/>
                  </a:lnTo>
                  <a:lnTo>
                    <a:pt x="6787984" y="5397500"/>
                  </a:lnTo>
                  <a:lnTo>
                    <a:pt x="6790302" y="5384800"/>
                  </a:lnTo>
                  <a:close/>
                </a:path>
                <a:path w="6807200" h="5524500">
                  <a:moveTo>
                    <a:pt x="6786895" y="5359400"/>
                  </a:moveTo>
                  <a:lnTo>
                    <a:pt x="1524372" y="5359400"/>
                  </a:lnTo>
                  <a:lnTo>
                    <a:pt x="1525598" y="5372100"/>
                  </a:lnTo>
                  <a:lnTo>
                    <a:pt x="1526553" y="5384800"/>
                  </a:lnTo>
                  <a:lnTo>
                    <a:pt x="6792483" y="5384800"/>
                  </a:lnTo>
                  <a:lnTo>
                    <a:pt x="6790165" y="5372100"/>
                  </a:lnTo>
                  <a:lnTo>
                    <a:pt x="6787440" y="5372100"/>
                  </a:lnTo>
                  <a:lnTo>
                    <a:pt x="6786895" y="5359400"/>
                  </a:lnTo>
                  <a:close/>
                </a:path>
                <a:path w="6807200" h="5524500">
                  <a:moveTo>
                    <a:pt x="6784169" y="5346700"/>
                  </a:moveTo>
                  <a:lnTo>
                    <a:pt x="1521373" y="5346700"/>
                  </a:lnTo>
                  <a:lnTo>
                    <a:pt x="1522055" y="5359400"/>
                  </a:lnTo>
                  <a:lnTo>
                    <a:pt x="6784169" y="5359400"/>
                  </a:lnTo>
                  <a:lnTo>
                    <a:pt x="6784169" y="5346700"/>
                  </a:lnTo>
                  <a:close/>
                </a:path>
                <a:path w="6807200" h="5524500">
                  <a:moveTo>
                    <a:pt x="6707160" y="5308600"/>
                  </a:moveTo>
                  <a:lnTo>
                    <a:pt x="1519057" y="5308600"/>
                  </a:lnTo>
                  <a:lnTo>
                    <a:pt x="1517694" y="5321300"/>
                  </a:lnTo>
                  <a:lnTo>
                    <a:pt x="1521919" y="5321300"/>
                  </a:lnTo>
                  <a:lnTo>
                    <a:pt x="1523009" y="5334000"/>
                  </a:lnTo>
                  <a:lnTo>
                    <a:pt x="1521646" y="5346700"/>
                  </a:lnTo>
                  <a:lnTo>
                    <a:pt x="6752683" y="5346700"/>
                  </a:lnTo>
                  <a:lnTo>
                    <a:pt x="6738645" y="5334000"/>
                  </a:lnTo>
                  <a:lnTo>
                    <a:pt x="6709341" y="5334000"/>
                  </a:lnTo>
                  <a:lnTo>
                    <a:pt x="6670631" y="5321300"/>
                  </a:lnTo>
                  <a:lnTo>
                    <a:pt x="6707160" y="5308600"/>
                  </a:lnTo>
                  <a:close/>
                </a:path>
                <a:path w="6807200" h="5524500">
                  <a:moveTo>
                    <a:pt x="6715474" y="5295900"/>
                  </a:moveTo>
                  <a:lnTo>
                    <a:pt x="1519330" y="5295900"/>
                  </a:lnTo>
                  <a:lnTo>
                    <a:pt x="1519739" y="5308600"/>
                  </a:lnTo>
                  <a:lnTo>
                    <a:pt x="6709341" y="5308600"/>
                  </a:lnTo>
                  <a:lnTo>
                    <a:pt x="6715474" y="5295900"/>
                  </a:lnTo>
                  <a:close/>
                </a:path>
                <a:path w="6807200" h="5524500">
                  <a:moveTo>
                    <a:pt x="6742870" y="5283200"/>
                  </a:moveTo>
                  <a:lnTo>
                    <a:pt x="1517966" y="5283200"/>
                  </a:lnTo>
                  <a:lnTo>
                    <a:pt x="1518239" y="5295900"/>
                  </a:lnTo>
                  <a:lnTo>
                    <a:pt x="6735918" y="5295900"/>
                  </a:lnTo>
                  <a:lnTo>
                    <a:pt x="6742870" y="5283200"/>
                  </a:lnTo>
                  <a:close/>
                </a:path>
                <a:path w="6807200" h="5524500">
                  <a:moveTo>
                    <a:pt x="437112" y="5270500"/>
                  </a:moveTo>
                  <a:lnTo>
                    <a:pt x="418712" y="5270500"/>
                  </a:lnTo>
                  <a:lnTo>
                    <a:pt x="423073" y="5283200"/>
                  </a:lnTo>
                  <a:lnTo>
                    <a:pt x="432342" y="5283200"/>
                  </a:lnTo>
                  <a:lnTo>
                    <a:pt x="437112" y="5270500"/>
                  </a:lnTo>
                  <a:close/>
                </a:path>
                <a:path w="6807200" h="5524500">
                  <a:moveTo>
                    <a:pt x="506624" y="5270500"/>
                  </a:moveTo>
                  <a:lnTo>
                    <a:pt x="488088" y="5270500"/>
                  </a:lnTo>
                  <a:lnTo>
                    <a:pt x="492859" y="5283200"/>
                  </a:lnTo>
                  <a:lnTo>
                    <a:pt x="502127" y="5283200"/>
                  </a:lnTo>
                  <a:lnTo>
                    <a:pt x="506624" y="5270500"/>
                  </a:lnTo>
                  <a:close/>
                </a:path>
                <a:path w="6807200" h="5524500">
                  <a:moveTo>
                    <a:pt x="6760998" y="5257800"/>
                  </a:moveTo>
                  <a:lnTo>
                    <a:pt x="1516058" y="5257800"/>
                  </a:lnTo>
                  <a:lnTo>
                    <a:pt x="1516603" y="5270500"/>
                  </a:lnTo>
                  <a:lnTo>
                    <a:pt x="1515240" y="5270500"/>
                  </a:lnTo>
                  <a:lnTo>
                    <a:pt x="1515649" y="5283200"/>
                  </a:lnTo>
                  <a:lnTo>
                    <a:pt x="6758407" y="5283200"/>
                  </a:lnTo>
                  <a:lnTo>
                    <a:pt x="6758407" y="5270500"/>
                  </a:lnTo>
                  <a:lnTo>
                    <a:pt x="6760998" y="5257800"/>
                  </a:lnTo>
                  <a:close/>
                </a:path>
                <a:path w="6807200" h="5524500">
                  <a:moveTo>
                    <a:pt x="575320" y="5257800"/>
                  </a:moveTo>
                  <a:lnTo>
                    <a:pt x="322757" y="5257800"/>
                  </a:lnTo>
                  <a:lnTo>
                    <a:pt x="326436" y="5270500"/>
                  </a:lnTo>
                  <a:lnTo>
                    <a:pt x="571776" y="5270500"/>
                  </a:lnTo>
                  <a:lnTo>
                    <a:pt x="575320" y="5257800"/>
                  </a:lnTo>
                  <a:close/>
                </a:path>
                <a:path w="6807200" h="5524500">
                  <a:moveTo>
                    <a:pt x="648376" y="5245100"/>
                  </a:moveTo>
                  <a:lnTo>
                    <a:pt x="282276" y="5245100"/>
                  </a:lnTo>
                  <a:lnTo>
                    <a:pt x="286364" y="5257800"/>
                  </a:lnTo>
                  <a:lnTo>
                    <a:pt x="643878" y="5257800"/>
                  </a:lnTo>
                  <a:lnTo>
                    <a:pt x="648376" y="5245100"/>
                  </a:lnTo>
                  <a:close/>
                </a:path>
                <a:path w="6807200" h="5524500">
                  <a:moveTo>
                    <a:pt x="6764541" y="5245100"/>
                  </a:moveTo>
                  <a:lnTo>
                    <a:pt x="1511424" y="5245100"/>
                  </a:lnTo>
                  <a:lnTo>
                    <a:pt x="1515376" y="5257800"/>
                  </a:lnTo>
                  <a:lnTo>
                    <a:pt x="6764950" y="5257800"/>
                  </a:lnTo>
                  <a:lnTo>
                    <a:pt x="6764541" y="5245100"/>
                  </a:lnTo>
                  <a:close/>
                </a:path>
                <a:path w="6807200" h="5524500">
                  <a:moveTo>
                    <a:pt x="692673" y="5232400"/>
                  </a:moveTo>
                  <a:lnTo>
                    <a:pt x="242204" y="5232400"/>
                  </a:lnTo>
                  <a:lnTo>
                    <a:pt x="246702" y="5245100"/>
                  </a:lnTo>
                  <a:lnTo>
                    <a:pt x="683677" y="5245100"/>
                  </a:lnTo>
                  <a:lnTo>
                    <a:pt x="692673" y="5232400"/>
                  </a:lnTo>
                  <a:close/>
                </a:path>
                <a:path w="6807200" h="5524500">
                  <a:moveTo>
                    <a:pt x="702623" y="5232400"/>
                  </a:moveTo>
                  <a:lnTo>
                    <a:pt x="692673" y="5232400"/>
                  </a:lnTo>
                  <a:lnTo>
                    <a:pt x="698262" y="5245100"/>
                  </a:lnTo>
                  <a:lnTo>
                    <a:pt x="702623" y="5232400"/>
                  </a:lnTo>
                  <a:close/>
                </a:path>
                <a:path w="6807200" h="5524500">
                  <a:moveTo>
                    <a:pt x="6764677" y="5232400"/>
                  </a:moveTo>
                  <a:lnTo>
                    <a:pt x="1510742" y="5232400"/>
                  </a:lnTo>
                  <a:lnTo>
                    <a:pt x="1510197" y="5245100"/>
                  </a:lnTo>
                  <a:lnTo>
                    <a:pt x="6764677" y="5245100"/>
                  </a:lnTo>
                  <a:lnTo>
                    <a:pt x="6764677" y="5232400"/>
                  </a:lnTo>
                  <a:close/>
                </a:path>
                <a:path w="6807200" h="5524500">
                  <a:moveTo>
                    <a:pt x="733018" y="5219700"/>
                  </a:moveTo>
                  <a:lnTo>
                    <a:pt x="217534" y="5219700"/>
                  </a:lnTo>
                  <a:lnTo>
                    <a:pt x="221077" y="5232400"/>
                  </a:lnTo>
                  <a:lnTo>
                    <a:pt x="724294" y="5232400"/>
                  </a:lnTo>
                  <a:lnTo>
                    <a:pt x="733018" y="5219700"/>
                  </a:lnTo>
                  <a:close/>
                </a:path>
                <a:path w="6807200" h="5524500">
                  <a:moveTo>
                    <a:pt x="6762088" y="5219700"/>
                  </a:moveTo>
                  <a:lnTo>
                    <a:pt x="1512106" y="5219700"/>
                  </a:lnTo>
                  <a:lnTo>
                    <a:pt x="1511424" y="5232400"/>
                  </a:lnTo>
                  <a:lnTo>
                    <a:pt x="6762906" y="5232400"/>
                  </a:lnTo>
                  <a:lnTo>
                    <a:pt x="6762088" y="5219700"/>
                  </a:lnTo>
                  <a:close/>
                </a:path>
                <a:path w="6807200" h="5524500">
                  <a:moveTo>
                    <a:pt x="763004" y="5207000"/>
                  </a:moveTo>
                  <a:lnTo>
                    <a:pt x="192318" y="5207000"/>
                  </a:lnTo>
                  <a:lnTo>
                    <a:pt x="195452" y="5219700"/>
                  </a:lnTo>
                  <a:lnTo>
                    <a:pt x="758642" y="5219700"/>
                  </a:lnTo>
                  <a:lnTo>
                    <a:pt x="763004" y="5207000"/>
                  </a:lnTo>
                  <a:close/>
                </a:path>
                <a:path w="6807200" h="5524500">
                  <a:moveTo>
                    <a:pt x="6763451" y="5207000"/>
                  </a:moveTo>
                  <a:lnTo>
                    <a:pt x="1511015" y="5207000"/>
                  </a:lnTo>
                  <a:lnTo>
                    <a:pt x="1511151" y="5219700"/>
                  </a:lnTo>
                  <a:lnTo>
                    <a:pt x="6761542" y="5219700"/>
                  </a:lnTo>
                  <a:lnTo>
                    <a:pt x="6763451" y="5207000"/>
                  </a:lnTo>
                  <a:close/>
                </a:path>
                <a:path w="6807200" h="5524500">
                  <a:moveTo>
                    <a:pt x="792581" y="5194300"/>
                  </a:moveTo>
                  <a:lnTo>
                    <a:pt x="178824" y="5194300"/>
                  </a:lnTo>
                  <a:lnTo>
                    <a:pt x="182777" y="5207000"/>
                  </a:lnTo>
                  <a:lnTo>
                    <a:pt x="788219" y="5207000"/>
                  </a:lnTo>
                  <a:lnTo>
                    <a:pt x="792581" y="5194300"/>
                  </a:lnTo>
                  <a:close/>
                </a:path>
                <a:path w="6807200" h="5524500">
                  <a:moveTo>
                    <a:pt x="6760043" y="5181600"/>
                  </a:moveTo>
                  <a:lnTo>
                    <a:pt x="1509515" y="5181600"/>
                  </a:lnTo>
                  <a:lnTo>
                    <a:pt x="1510061" y="5194300"/>
                  </a:lnTo>
                  <a:lnTo>
                    <a:pt x="1509788" y="5207000"/>
                  </a:lnTo>
                  <a:lnTo>
                    <a:pt x="6764133" y="5207000"/>
                  </a:lnTo>
                  <a:lnTo>
                    <a:pt x="6763588" y="5194300"/>
                  </a:lnTo>
                  <a:lnTo>
                    <a:pt x="6761679" y="5194300"/>
                  </a:lnTo>
                  <a:lnTo>
                    <a:pt x="6760043" y="5181600"/>
                  </a:lnTo>
                  <a:close/>
                </a:path>
                <a:path w="6807200" h="5524500">
                  <a:moveTo>
                    <a:pt x="811936" y="5181600"/>
                  </a:moveTo>
                  <a:lnTo>
                    <a:pt x="151156" y="5181600"/>
                  </a:lnTo>
                  <a:lnTo>
                    <a:pt x="158516" y="5194300"/>
                  </a:lnTo>
                  <a:lnTo>
                    <a:pt x="810436" y="5194300"/>
                  </a:lnTo>
                  <a:lnTo>
                    <a:pt x="811936" y="5181600"/>
                  </a:lnTo>
                  <a:close/>
                </a:path>
                <a:path w="6807200" h="5524500">
                  <a:moveTo>
                    <a:pt x="836061" y="5168900"/>
                  </a:moveTo>
                  <a:lnTo>
                    <a:pt x="137116" y="5168900"/>
                  </a:lnTo>
                  <a:lnTo>
                    <a:pt x="137662" y="5181600"/>
                  </a:lnTo>
                  <a:lnTo>
                    <a:pt x="832516" y="5181600"/>
                  </a:lnTo>
                  <a:lnTo>
                    <a:pt x="836061" y="5168900"/>
                  </a:lnTo>
                  <a:close/>
                </a:path>
                <a:path w="6807200" h="5524500">
                  <a:moveTo>
                    <a:pt x="6757318" y="5168900"/>
                  </a:moveTo>
                  <a:lnTo>
                    <a:pt x="1507063" y="5168900"/>
                  </a:lnTo>
                  <a:lnTo>
                    <a:pt x="1505154" y="5181600"/>
                  </a:lnTo>
                  <a:lnTo>
                    <a:pt x="6757454" y="5181600"/>
                  </a:lnTo>
                  <a:lnTo>
                    <a:pt x="6757318" y="5168900"/>
                  </a:lnTo>
                  <a:close/>
                </a:path>
                <a:path w="6807200" h="5524500">
                  <a:moveTo>
                    <a:pt x="860458" y="5156200"/>
                  </a:moveTo>
                  <a:lnTo>
                    <a:pt x="126894" y="5156200"/>
                  </a:lnTo>
                  <a:lnTo>
                    <a:pt x="130030" y="5168900"/>
                  </a:lnTo>
                  <a:lnTo>
                    <a:pt x="857459" y="5168900"/>
                  </a:lnTo>
                  <a:lnTo>
                    <a:pt x="860458" y="5156200"/>
                  </a:lnTo>
                  <a:close/>
                </a:path>
                <a:path w="6807200" h="5524500">
                  <a:moveTo>
                    <a:pt x="6758136" y="5143500"/>
                  </a:moveTo>
                  <a:lnTo>
                    <a:pt x="1503382" y="5143500"/>
                  </a:lnTo>
                  <a:lnTo>
                    <a:pt x="1508017" y="5156200"/>
                  </a:lnTo>
                  <a:lnTo>
                    <a:pt x="1509243" y="5168900"/>
                  </a:lnTo>
                  <a:lnTo>
                    <a:pt x="6756909" y="5168900"/>
                  </a:lnTo>
                  <a:lnTo>
                    <a:pt x="6756773" y="5156200"/>
                  </a:lnTo>
                  <a:lnTo>
                    <a:pt x="6757591" y="5156200"/>
                  </a:lnTo>
                  <a:lnTo>
                    <a:pt x="6758136" y="5143500"/>
                  </a:lnTo>
                  <a:close/>
                </a:path>
                <a:path w="6807200" h="5524500">
                  <a:moveTo>
                    <a:pt x="880766" y="5143500"/>
                  </a:moveTo>
                  <a:lnTo>
                    <a:pt x="107812" y="5143500"/>
                  </a:lnTo>
                  <a:lnTo>
                    <a:pt x="114355" y="5156200"/>
                  </a:lnTo>
                  <a:lnTo>
                    <a:pt x="876950" y="5156200"/>
                  </a:lnTo>
                  <a:lnTo>
                    <a:pt x="880766" y="5143500"/>
                  </a:lnTo>
                  <a:close/>
                </a:path>
                <a:path w="6807200" h="5524500">
                  <a:moveTo>
                    <a:pt x="899440" y="5130800"/>
                  </a:moveTo>
                  <a:lnTo>
                    <a:pt x="99498" y="5130800"/>
                  </a:lnTo>
                  <a:lnTo>
                    <a:pt x="102633" y="5143500"/>
                  </a:lnTo>
                  <a:lnTo>
                    <a:pt x="895624" y="5143500"/>
                  </a:lnTo>
                  <a:lnTo>
                    <a:pt x="899440" y="5130800"/>
                  </a:lnTo>
                  <a:close/>
                </a:path>
                <a:path w="6807200" h="5524500">
                  <a:moveTo>
                    <a:pt x="6759225" y="5130800"/>
                  </a:moveTo>
                  <a:lnTo>
                    <a:pt x="1500929" y="5130800"/>
                  </a:lnTo>
                  <a:lnTo>
                    <a:pt x="1501474" y="5143500"/>
                  </a:lnTo>
                  <a:lnTo>
                    <a:pt x="6758680" y="5143500"/>
                  </a:lnTo>
                  <a:lnTo>
                    <a:pt x="6759225" y="5130800"/>
                  </a:lnTo>
                  <a:close/>
                </a:path>
                <a:path w="6807200" h="5524500">
                  <a:moveTo>
                    <a:pt x="913888" y="5118100"/>
                  </a:moveTo>
                  <a:lnTo>
                    <a:pt x="87913" y="5118100"/>
                  </a:lnTo>
                  <a:lnTo>
                    <a:pt x="88458" y="5130800"/>
                  </a:lnTo>
                  <a:lnTo>
                    <a:pt x="910207" y="5130800"/>
                  </a:lnTo>
                  <a:lnTo>
                    <a:pt x="913888" y="5118100"/>
                  </a:lnTo>
                  <a:close/>
                </a:path>
                <a:path w="6807200" h="5524500">
                  <a:moveTo>
                    <a:pt x="6752955" y="5105400"/>
                  </a:moveTo>
                  <a:lnTo>
                    <a:pt x="1498475" y="5105400"/>
                  </a:lnTo>
                  <a:lnTo>
                    <a:pt x="1499293" y="5118100"/>
                  </a:lnTo>
                  <a:lnTo>
                    <a:pt x="1499702" y="5130800"/>
                  </a:lnTo>
                  <a:lnTo>
                    <a:pt x="6757182" y="5130800"/>
                  </a:lnTo>
                  <a:lnTo>
                    <a:pt x="6755273" y="5118100"/>
                  </a:lnTo>
                  <a:lnTo>
                    <a:pt x="6753774" y="5118100"/>
                  </a:lnTo>
                  <a:lnTo>
                    <a:pt x="6752955" y="5105400"/>
                  </a:lnTo>
                  <a:close/>
                </a:path>
                <a:path w="6807200" h="5524500">
                  <a:moveTo>
                    <a:pt x="927244" y="5105400"/>
                  </a:moveTo>
                  <a:lnTo>
                    <a:pt x="79053" y="5105400"/>
                  </a:lnTo>
                  <a:lnTo>
                    <a:pt x="82052" y="5118100"/>
                  </a:lnTo>
                  <a:lnTo>
                    <a:pt x="925201" y="5118100"/>
                  </a:lnTo>
                  <a:lnTo>
                    <a:pt x="927244" y="5105400"/>
                  </a:lnTo>
                  <a:close/>
                </a:path>
                <a:path w="6807200" h="5524500">
                  <a:moveTo>
                    <a:pt x="969906" y="5080000"/>
                  </a:moveTo>
                  <a:lnTo>
                    <a:pt x="58745" y="5080000"/>
                  </a:lnTo>
                  <a:lnTo>
                    <a:pt x="63652" y="5092700"/>
                  </a:lnTo>
                  <a:lnTo>
                    <a:pt x="71420" y="5105400"/>
                  </a:lnTo>
                  <a:lnTo>
                    <a:pt x="948780" y="5105400"/>
                  </a:lnTo>
                  <a:lnTo>
                    <a:pt x="951370" y="5092700"/>
                  </a:lnTo>
                  <a:lnTo>
                    <a:pt x="962546" y="5092700"/>
                  </a:lnTo>
                  <a:lnTo>
                    <a:pt x="969906" y="5080000"/>
                  </a:lnTo>
                  <a:close/>
                </a:path>
                <a:path w="6807200" h="5524500">
                  <a:moveTo>
                    <a:pt x="6751184" y="5092700"/>
                  </a:moveTo>
                  <a:lnTo>
                    <a:pt x="1500929" y="5092700"/>
                  </a:lnTo>
                  <a:lnTo>
                    <a:pt x="1499702" y="5105400"/>
                  </a:lnTo>
                  <a:lnTo>
                    <a:pt x="6751457" y="5105400"/>
                  </a:lnTo>
                  <a:lnTo>
                    <a:pt x="6751184" y="5092700"/>
                  </a:lnTo>
                  <a:close/>
                </a:path>
                <a:path w="6807200" h="5524500">
                  <a:moveTo>
                    <a:pt x="6750503" y="5080000"/>
                  </a:moveTo>
                  <a:lnTo>
                    <a:pt x="1498066" y="5080000"/>
                  </a:lnTo>
                  <a:lnTo>
                    <a:pt x="1499839" y="5092700"/>
                  </a:lnTo>
                  <a:lnTo>
                    <a:pt x="6750912" y="5092700"/>
                  </a:lnTo>
                  <a:lnTo>
                    <a:pt x="6750503" y="5080000"/>
                  </a:lnTo>
                  <a:close/>
                </a:path>
                <a:path w="6807200" h="5524500">
                  <a:moveTo>
                    <a:pt x="974949" y="5067300"/>
                  </a:moveTo>
                  <a:lnTo>
                    <a:pt x="47160" y="5067300"/>
                  </a:lnTo>
                  <a:lnTo>
                    <a:pt x="49476" y="5080000"/>
                  </a:lnTo>
                  <a:lnTo>
                    <a:pt x="971270" y="5080000"/>
                  </a:lnTo>
                  <a:lnTo>
                    <a:pt x="974949" y="5067300"/>
                  </a:lnTo>
                  <a:close/>
                </a:path>
                <a:path w="6807200" h="5524500">
                  <a:moveTo>
                    <a:pt x="6753774" y="5067300"/>
                  </a:moveTo>
                  <a:lnTo>
                    <a:pt x="1494659" y="5067300"/>
                  </a:lnTo>
                  <a:lnTo>
                    <a:pt x="1495614" y="5080000"/>
                  </a:lnTo>
                  <a:lnTo>
                    <a:pt x="6754319" y="5080000"/>
                  </a:lnTo>
                  <a:lnTo>
                    <a:pt x="6753774" y="5067300"/>
                  </a:lnTo>
                  <a:close/>
                </a:path>
                <a:path w="6807200" h="5524500">
                  <a:moveTo>
                    <a:pt x="1000165" y="5054600"/>
                  </a:moveTo>
                  <a:lnTo>
                    <a:pt x="42934" y="5054600"/>
                  </a:lnTo>
                  <a:lnTo>
                    <a:pt x="47296" y="5067300"/>
                  </a:lnTo>
                  <a:lnTo>
                    <a:pt x="996485" y="5067300"/>
                  </a:lnTo>
                  <a:lnTo>
                    <a:pt x="1000165" y="5054600"/>
                  </a:lnTo>
                  <a:close/>
                </a:path>
                <a:path w="6807200" h="5524500">
                  <a:moveTo>
                    <a:pt x="6748322" y="5041900"/>
                  </a:moveTo>
                  <a:lnTo>
                    <a:pt x="1492887" y="5041900"/>
                  </a:lnTo>
                  <a:lnTo>
                    <a:pt x="1493296" y="5054600"/>
                  </a:lnTo>
                  <a:lnTo>
                    <a:pt x="1493160" y="5067300"/>
                  </a:lnTo>
                  <a:lnTo>
                    <a:pt x="6752821" y="5067300"/>
                  </a:lnTo>
                  <a:lnTo>
                    <a:pt x="6752821" y="5054600"/>
                  </a:lnTo>
                  <a:lnTo>
                    <a:pt x="6748322" y="5054600"/>
                  </a:lnTo>
                  <a:lnTo>
                    <a:pt x="6748322" y="5041900"/>
                  </a:lnTo>
                  <a:close/>
                </a:path>
                <a:path w="6807200" h="5524500">
                  <a:moveTo>
                    <a:pt x="1013250" y="5041900"/>
                  </a:moveTo>
                  <a:lnTo>
                    <a:pt x="39527" y="5041900"/>
                  </a:lnTo>
                  <a:lnTo>
                    <a:pt x="41570" y="5054600"/>
                  </a:lnTo>
                  <a:lnTo>
                    <a:pt x="1005889" y="5054600"/>
                  </a:lnTo>
                  <a:lnTo>
                    <a:pt x="1013250" y="5041900"/>
                  </a:lnTo>
                  <a:close/>
                </a:path>
                <a:path w="6807200" h="5524500">
                  <a:moveTo>
                    <a:pt x="1021836" y="5029200"/>
                  </a:moveTo>
                  <a:lnTo>
                    <a:pt x="29032" y="5029200"/>
                  </a:lnTo>
                  <a:lnTo>
                    <a:pt x="31076" y="5041900"/>
                  </a:lnTo>
                  <a:lnTo>
                    <a:pt x="1018293" y="5041900"/>
                  </a:lnTo>
                  <a:lnTo>
                    <a:pt x="1021836" y="5029200"/>
                  </a:lnTo>
                  <a:close/>
                </a:path>
                <a:path w="6807200" h="5524500">
                  <a:moveTo>
                    <a:pt x="6748867" y="5029200"/>
                  </a:moveTo>
                  <a:lnTo>
                    <a:pt x="1491115" y="5029200"/>
                  </a:lnTo>
                  <a:lnTo>
                    <a:pt x="1491524" y="5041900"/>
                  </a:lnTo>
                  <a:lnTo>
                    <a:pt x="6748731" y="5041900"/>
                  </a:lnTo>
                  <a:lnTo>
                    <a:pt x="6748867" y="5029200"/>
                  </a:lnTo>
                  <a:close/>
                </a:path>
                <a:path w="6807200" h="5524500">
                  <a:moveTo>
                    <a:pt x="1044599" y="5016500"/>
                  </a:moveTo>
                  <a:lnTo>
                    <a:pt x="25487" y="5016500"/>
                  </a:lnTo>
                  <a:lnTo>
                    <a:pt x="27260" y="5029200"/>
                  </a:lnTo>
                  <a:lnTo>
                    <a:pt x="1037511" y="5029200"/>
                  </a:lnTo>
                  <a:lnTo>
                    <a:pt x="1044599" y="5016500"/>
                  </a:lnTo>
                  <a:close/>
                </a:path>
                <a:path w="6807200" h="5524500">
                  <a:moveTo>
                    <a:pt x="6752821" y="5003800"/>
                  </a:moveTo>
                  <a:lnTo>
                    <a:pt x="1489071" y="5003800"/>
                  </a:lnTo>
                  <a:lnTo>
                    <a:pt x="1489889" y="5016500"/>
                  </a:lnTo>
                  <a:lnTo>
                    <a:pt x="1489480" y="5016500"/>
                  </a:lnTo>
                  <a:lnTo>
                    <a:pt x="1489753" y="5029200"/>
                  </a:lnTo>
                  <a:lnTo>
                    <a:pt x="6749140" y="5029200"/>
                  </a:lnTo>
                  <a:lnTo>
                    <a:pt x="6749549" y="5016500"/>
                  </a:lnTo>
                  <a:lnTo>
                    <a:pt x="6752821" y="5003800"/>
                  </a:lnTo>
                  <a:close/>
                </a:path>
                <a:path w="6807200" h="5524500">
                  <a:moveTo>
                    <a:pt x="1054958" y="5003800"/>
                  </a:moveTo>
                  <a:lnTo>
                    <a:pt x="18809" y="5003800"/>
                  </a:lnTo>
                  <a:lnTo>
                    <a:pt x="22080" y="5016500"/>
                  </a:lnTo>
                  <a:lnTo>
                    <a:pt x="1047870" y="5016500"/>
                  </a:lnTo>
                  <a:lnTo>
                    <a:pt x="1054958" y="5003800"/>
                  </a:lnTo>
                  <a:close/>
                </a:path>
                <a:path w="6807200" h="5524500">
                  <a:moveTo>
                    <a:pt x="1068179" y="4991100"/>
                  </a:moveTo>
                  <a:lnTo>
                    <a:pt x="20581" y="4991100"/>
                  </a:lnTo>
                  <a:lnTo>
                    <a:pt x="22080" y="5003800"/>
                  </a:lnTo>
                  <a:lnTo>
                    <a:pt x="1067633" y="5003800"/>
                  </a:lnTo>
                  <a:lnTo>
                    <a:pt x="1068179" y="4991100"/>
                  </a:lnTo>
                  <a:close/>
                </a:path>
                <a:path w="6807200" h="5524500">
                  <a:moveTo>
                    <a:pt x="6753774" y="4991100"/>
                  </a:moveTo>
                  <a:lnTo>
                    <a:pt x="1486754" y="4991100"/>
                  </a:lnTo>
                  <a:lnTo>
                    <a:pt x="1487026" y="5003800"/>
                  </a:lnTo>
                  <a:lnTo>
                    <a:pt x="6753774" y="5003800"/>
                  </a:lnTo>
                  <a:lnTo>
                    <a:pt x="6753774" y="4991100"/>
                  </a:lnTo>
                  <a:close/>
                </a:path>
                <a:path w="6807200" h="5524500">
                  <a:moveTo>
                    <a:pt x="1087532" y="4978400"/>
                  </a:moveTo>
                  <a:lnTo>
                    <a:pt x="14720" y="4978400"/>
                  </a:lnTo>
                  <a:lnTo>
                    <a:pt x="17174" y="4991100"/>
                  </a:lnTo>
                  <a:lnTo>
                    <a:pt x="1080446" y="4991100"/>
                  </a:lnTo>
                  <a:lnTo>
                    <a:pt x="1087532" y="4978400"/>
                  </a:lnTo>
                  <a:close/>
                </a:path>
                <a:path w="6807200" h="5524500">
                  <a:moveTo>
                    <a:pt x="1249184" y="4978400"/>
                  </a:moveTo>
                  <a:lnTo>
                    <a:pt x="1214564" y="4978400"/>
                  </a:lnTo>
                  <a:lnTo>
                    <a:pt x="1218380" y="4991100"/>
                  </a:lnTo>
                  <a:lnTo>
                    <a:pt x="1245777" y="4991100"/>
                  </a:lnTo>
                  <a:lnTo>
                    <a:pt x="1249184" y="4978400"/>
                  </a:lnTo>
                  <a:close/>
                </a:path>
                <a:path w="6807200" h="5524500">
                  <a:moveTo>
                    <a:pt x="6753639" y="4978400"/>
                  </a:moveTo>
                  <a:lnTo>
                    <a:pt x="1490024" y="4978400"/>
                  </a:lnTo>
                  <a:lnTo>
                    <a:pt x="1490706" y="4991100"/>
                  </a:lnTo>
                  <a:lnTo>
                    <a:pt x="6753912" y="4991100"/>
                  </a:lnTo>
                  <a:lnTo>
                    <a:pt x="6753639" y="4978400"/>
                  </a:lnTo>
                  <a:close/>
                </a:path>
                <a:path w="6807200" h="5524500">
                  <a:moveTo>
                    <a:pt x="1096665" y="4965700"/>
                  </a:moveTo>
                  <a:lnTo>
                    <a:pt x="11177" y="4965700"/>
                  </a:lnTo>
                  <a:lnTo>
                    <a:pt x="12131" y="4978400"/>
                  </a:lnTo>
                  <a:lnTo>
                    <a:pt x="1089577" y="4978400"/>
                  </a:lnTo>
                  <a:lnTo>
                    <a:pt x="1096665" y="4965700"/>
                  </a:lnTo>
                  <a:close/>
                </a:path>
                <a:path w="6807200" h="5524500">
                  <a:moveTo>
                    <a:pt x="1259271" y="4965700"/>
                  </a:moveTo>
                  <a:lnTo>
                    <a:pt x="1197118" y="4965700"/>
                  </a:lnTo>
                  <a:lnTo>
                    <a:pt x="1198208" y="4978400"/>
                  </a:lnTo>
                  <a:lnTo>
                    <a:pt x="1257771" y="4978400"/>
                  </a:lnTo>
                  <a:lnTo>
                    <a:pt x="1259271" y="4965700"/>
                  </a:lnTo>
                  <a:close/>
                </a:path>
                <a:path w="6807200" h="5524500">
                  <a:moveTo>
                    <a:pt x="6751867" y="4965700"/>
                  </a:moveTo>
                  <a:lnTo>
                    <a:pt x="1487844" y="4965700"/>
                  </a:lnTo>
                  <a:lnTo>
                    <a:pt x="1488799" y="4978400"/>
                  </a:lnTo>
                  <a:lnTo>
                    <a:pt x="6752548" y="4978400"/>
                  </a:lnTo>
                  <a:lnTo>
                    <a:pt x="6751867" y="4965700"/>
                  </a:lnTo>
                  <a:close/>
                </a:path>
                <a:path w="6807200" h="5524500">
                  <a:moveTo>
                    <a:pt x="1111930" y="4953000"/>
                  </a:moveTo>
                  <a:lnTo>
                    <a:pt x="5725" y="4953000"/>
                  </a:lnTo>
                  <a:lnTo>
                    <a:pt x="6678" y="4965700"/>
                  </a:lnTo>
                  <a:lnTo>
                    <a:pt x="1111658" y="4965700"/>
                  </a:lnTo>
                  <a:lnTo>
                    <a:pt x="1111930" y="4953000"/>
                  </a:lnTo>
                  <a:close/>
                </a:path>
                <a:path w="6807200" h="5524500">
                  <a:moveTo>
                    <a:pt x="1270175" y="4953000"/>
                  </a:moveTo>
                  <a:lnTo>
                    <a:pt x="1185260" y="4953000"/>
                  </a:lnTo>
                  <a:lnTo>
                    <a:pt x="1189348" y="4965700"/>
                  </a:lnTo>
                  <a:lnTo>
                    <a:pt x="1268811" y="4965700"/>
                  </a:lnTo>
                  <a:lnTo>
                    <a:pt x="1270175" y="4953000"/>
                  </a:lnTo>
                  <a:close/>
                </a:path>
                <a:path w="6807200" h="5524500">
                  <a:moveTo>
                    <a:pt x="6747504" y="4953000"/>
                  </a:moveTo>
                  <a:lnTo>
                    <a:pt x="1484436" y="4953000"/>
                  </a:lnTo>
                  <a:lnTo>
                    <a:pt x="1486481" y="4965700"/>
                  </a:lnTo>
                  <a:lnTo>
                    <a:pt x="6747777" y="4965700"/>
                  </a:lnTo>
                  <a:lnTo>
                    <a:pt x="6747504" y="4953000"/>
                  </a:lnTo>
                  <a:close/>
                </a:path>
                <a:path w="6807200" h="5524500">
                  <a:moveTo>
                    <a:pt x="1129785" y="4940300"/>
                  </a:moveTo>
                  <a:lnTo>
                    <a:pt x="3544" y="4940300"/>
                  </a:lnTo>
                  <a:lnTo>
                    <a:pt x="4907" y="4953000"/>
                  </a:lnTo>
                  <a:lnTo>
                    <a:pt x="1127878" y="4953000"/>
                  </a:lnTo>
                  <a:lnTo>
                    <a:pt x="1129785" y="4940300"/>
                  </a:lnTo>
                  <a:close/>
                </a:path>
                <a:path w="6807200" h="5524500">
                  <a:moveTo>
                    <a:pt x="1284485" y="4940300"/>
                  </a:moveTo>
                  <a:lnTo>
                    <a:pt x="1160862" y="4940300"/>
                  </a:lnTo>
                  <a:lnTo>
                    <a:pt x="1162089" y="4953000"/>
                  </a:lnTo>
                  <a:lnTo>
                    <a:pt x="1276852" y="4953000"/>
                  </a:lnTo>
                  <a:lnTo>
                    <a:pt x="1284485" y="4940300"/>
                  </a:lnTo>
                  <a:close/>
                </a:path>
                <a:path w="6807200" h="5524500">
                  <a:moveTo>
                    <a:pt x="6746142" y="4940300"/>
                  </a:moveTo>
                  <a:lnTo>
                    <a:pt x="1486481" y="4940300"/>
                  </a:lnTo>
                  <a:lnTo>
                    <a:pt x="1485118" y="4953000"/>
                  </a:lnTo>
                  <a:lnTo>
                    <a:pt x="6747095" y="4953000"/>
                  </a:lnTo>
                  <a:lnTo>
                    <a:pt x="6746142" y="4940300"/>
                  </a:lnTo>
                  <a:close/>
                </a:path>
                <a:path w="6807200" h="5524500">
                  <a:moveTo>
                    <a:pt x="1313381" y="4914900"/>
                  </a:moveTo>
                  <a:lnTo>
                    <a:pt x="544" y="4914900"/>
                  </a:lnTo>
                  <a:lnTo>
                    <a:pt x="2589" y="4927600"/>
                  </a:lnTo>
                  <a:lnTo>
                    <a:pt x="3680" y="4940300"/>
                  </a:lnTo>
                  <a:lnTo>
                    <a:pt x="1141098" y="4940300"/>
                  </a:lnTo>
                  <a:lnTo>
                    <a:pt x="1142461" y="4927600"/>
                  </a:lnTo>
                  <a:lnTo>
                    <a:pt x="1309565" y="4927600"/>
                  </a:lnTo>
                  <a:lnTo>
                    <a:pt x="1313381" y="4914900"/>
                  </a:lnTo>
                  <a:close/>
                </a:path>
                <a:path w="6807200" h="5524500">
                  <a:moveTo>
                    <a:pt x="1300570" y="4927600"/>
                  </a:moveTo>
                  <a:lnTo>
                    <a:pt x="1145188" y="4927600"/>
                  </a:lnTo>
                  <a:lnTo>
                    <a:pt x="1146141" y="4940300"/>
                  </a:lnTo>
                  <a:lnTo>
                    <a:pt x="1299070" y="4940300"/>
                  </a:lnTo>
                  <a:lnTo>
                    <a:pt x="1300570" y="4927600"/>
                  </a:lnTo>
                  <a:close/>
                </a:path>
                <a:path w="6807200" h="5524500">
                  <a:moveTo>
                    <a:pt x="6718609" y="4876800"/>
                  </a:moveTo>
                  <a:lnTo>
                    <a:pt x="1479666" y="4876800"/>
                  </a:lnTo>
                  <a:lnTo>
                    <a:pt x="1480211" y="4902200"/>
                  </a:lnTo>
                  <a:lnTo>
                    <a:pt x="1479802" y="4902200"/>
                  </a:lnTo>
                  <a:lnTo>
                    <a:pt x="1479530" y="4914900"/>
                  </a:lnTo>
                  <a:lnTo>
                    <a:pt x="1483347" y="4914900"/>
                  </a:lnTo>
                  <a:lnTo>
                    <a:pt x="1484165" y="4927600"/>
                  </a:lnTo>
                  <a:lnTo>
                    <a:pt x="1485118" y="4927600"/>
                  </a:lnTo>
                  <a:lnTo>
                    <a:pt x="1485392" y="4940300"/>
                  </a:lnTo>
                  <a:lnTo>
                    <a:pt x="6680991" y="4940300"/>
                  </a:lnTo>
                  <a:lnTo>
                    <a:pt x="6696529" y="4914900"/>
                  </a:lnTo>
                  <a:lnTo>
                    <a:pt x="6651141" y="4889500"/>
                  </a:lnTo>
                  <a:lnTo>
                    <a:pt x="6715066" y="4889500"/>
                  </a:lnTo>
                  <a:lnTo>
                    <a:pt x="6718609" y="4876800"/>
                  </a:lnTo>
                  <a:close/>
                </a:path>
                <a:path w="6807200" h="5524500">
                  <a:moveTo>
                    <a:pt x="1329601" y="4902200"/>
                  </a:moveTo>
                  <a:lnTo>
                    <a:pt x="3271" y="4902200"/>
                  </a:lnTo>
                  <a:lnTo>
                    <a:pt x="0" y="4914900"/>
                  </a:lnTo>
                  <a:lnTo>
                    <a:pt x="1328920" y="4914900"/>
                  </a:lnTo>
                  <a:lnTo>
                    <a:pt x="1329601" y="4902200"/>
                  </a:lnTo>
                  <a:close/>
                </a:path>
                <a:path w="6807200" h="5524500">
                  <a:moveTo>
                    <a:pt x="1355497" y="4876800"/>
                  </a:moveTo>
                  <a:lnTo>
                    <a:pt x="2180" y="4876800"/>
                  </a:lnTo>
                  <a:lnTo>
                    <a:pt x="2180" y="4889500"/>
                  </a:lnTo>
                  <a:lnTo>
                    <a:pt x="2998" y="4902200"/>
                  </a:lnTo>
                  <a:lnTo>
                    <a:pt x="1330963" y="4902200"/>
                  </a:lnTo>
                  <a:lnTo>
                    <a:pt x="1341323" y="4889500"/>
                  </a:lnTo>
                  <a:lnTo>
                    <a:pt x="1354270" y="4889500"/>
                  </a:lnTo>
                  <a:lnTo>
                    <a:pt x="1355497" y="4876800"/>
                  </a:lnTo>
                  <a:close/>
                </a:path>
                <a:path w="6807200" h="5524500">
                  <a:moveTo>
                    <a:pt x="1365721" y="4864100"/>
                  </a:moveTo>
                  <a:lnTo>
                    <a:pt x="3816" y="4864100"/>
                  </a:lnTo>
                  <a:lnTo>
                    <a:pt x="3271" y="4876800"/>
                  </a:lnTo>
                  <a:lnTo>
                    <a:pt x="1360269" y="4876800"/>
                  </a:lnTo>
                  <a:lnTo>
                    <a:pt x="1365721" y="4864100"/>
                  </a:lnTo>
                  <a:close/>
                </a:path>
                <a:path w="6807200" h="5524500">
                  <a:moveTo>
                    <a:pt x="6756637" y="4864100"/>
                  </a:moveTo>
                  <a:lnTo>
                    <a:pt x="1475986" y="4864100"/>
                  </a:lnTo>
                  <a:lnTo>
                    <a:pt x="1476259" y="4876800"/>
                  </a:lnTo>
                  <a:lnTo>
                    <a:pt x="6756637" y="4876800"/>
                  </a:lnTo>
                  <a:lnTo>
                    <a:pt x="6756637" y="4864100"/>
                  </a:lnTo>
                  <a:close/>
                </a:path>
                <a:path w="6807200" h="5524500">
                  <a:moveTo>
                    <a:pt x="1379214" y="4851400"/>
                  </a:moveTo>
                  <a:lnTo>
                    <a:pt x="2998" y="4851400"/>
                  </a:lnTo>
                  <a:lnTo>
                    <a:pt x="2180" y="4864100"/>
                  </a:lnTo>
                  <a:lnTo>
                    <a:pt x="1377579" y="4864100"/>
                  </a:lnTo>
                  <a:lnTo>
                    <a:pt x="1379214" y="4851400"/>
                  </a:lnTo>
                  <a:close/>
                </a:path>
                <a:path w="6807200" h="5524500">
                  <a:moveTo>
                    <a:pt x="6759773" y="4851400"/>
                  </a:moveTo>
                  <a:lnTo>
                    <a:pt x="1479393" y="4851400"/>
                  </a:lnTo>
                  <a:lnTo>
                    <a:pt x="1480484" y="4864100"/>
                  </a:lnTo>
                  <a:lnTo>
                    <a:pt x="6759227" y="4864100"/>
                  </a:lnTo>
                  <a:lnTo>
                    <a:pt x="6759773" y="4851400"/>
                  </a:lnTo>
                  <a:close/>
                </a:path>
                <a:path w="6807200" h="5524500">
                  <a:moveTo>
                    <a:pt x="1391208" y="4838700"/>
                  </a:moveTo>
                  <a:lnTo>
                    <a:pt x="2862" y="4838700"/>
                  </a:lnTo>
                  <a:lnTo>
                    <a:pt x="1771" y="4851400"/>
                  </a:lnTo>
                  <a:lnTo>
                    <a:pt x="1383438" y="4851400"/>
                  </a:lnTo>
                  <a:lnTo>
                    <a:pt x="1391208" y="4838700"/>
                  </a:lnTo>
                  <a:close/>
                </a:path>
                <a:path w="6807200" h="5524500">
                  <a:moveTo>
                    <a:pt x="6756910" y="4838700"/>
                  </a:moveTo>
                  <a:lnTo>
                    <a:pt x="1477759" y="4838700"/>
                  </a:lnTo>
                  <a:lnTo>
                    <a:pt x="1478848" y="4851400"/>
                  </a:lnTo>
                  <a:lnTo>
                    <a:pt x="6756637" y="4851400"/>
                  </a:lnTo>
                  <a:lnTo>
                    <a:pt x="6756910" y="4838700"/>
                  </a:lnTo>
                  <a:close/>
                </a:path>
                <a:path w="6807200" h="5524500">
                  <a:moveTo>
                    <a:pt x="1408654" y="4826000"/>
                  </a:moveTo>
                  <a:lnTo>
                    <a:pt x="5179" y="4826000"/>
                  </a:lnTo>
                  <a:lnTo>
                    <a:pt x="4498" y="4838700"/>
                  </a:lnTo>
                  <a:lnTo>
                    <a:pt x="1404974" y="4838700"/>
                  </a:lnTo>
                  <a:lnTo>
                    <a:pt x="1408654" y="4826000"/>
                  </a:lnTo>
                  <a:close/>
                </a:path>
                <a:path w="6807200" h="5524500">
                  <a:moveTo>
                    <a:pt x="6760591" y="4826000"/>
                  </a:moveTo>
                  <a:lnTo>
                    <a:pt x="1477895" y="4826000"/>
                  </a:lnTo>
                  <a:lnTo>
                    <a:pt x="1477622" y="4838700"/>
                  </a:lnTo>
                  <a:lnTo>
                    <a:pt x="6759091" y="4838700"/>
                  </a:lnTo>
                  <a:lnTo>
                    <a:pt x="6760591" y="4826000"/>
                  </a:lnTo>
                  <a:close/>
                </a:path>
                <a:path w="6807200" h="5524500">
                  <a:moveTo>
                    <a:pt x="1422421" y="4813300"/>
                  </a:moveTo>
                  <a:lnTo>
                    <a:pt x="8995" y="4813300"/>
                  </a:lnTo>
                  <a:lnTo>
                    <a:pt x="8859" y="4826000"/>
                  </a:lnTo>
                  <a:lnTo>
                    <a:pt x="1415878" y="4826000"/>
                  </a:lnTo>
                  <a:lnTo>
                    <a:pt x="1422421" y="4813300"/>
                  </a:lnTo>
                  <a:close/>
                </a:path>
                <a:path w="6807200" h="5524500">
                  <a:moveTo>
                    <a:pt x="6762362" y="4800600"/>
                  </a:moveTo>
                  <a:lnTo>
                    <a:pt x="1467126" y="4800600"/>
                  </a:lnTo>
                  <a:lnTo>
                    <a:pt x="1475305" y="4813300"/>
                  </a:lnTo>
                  <a:lnTo>
                    <a:pt x="1475986" y="4826000"/>
                  </a:lnTo>
                  <a:lnTo>
                    <a:pt x="6761271" y="4826000"/>
                  </a:lnTo>
                  <a:lnTo>
                    <a:pt x="6761271" y="4813300"/>
                  </a:lnTo>
                  <a:lnTo>
                    <a:pt x="6761407" y="4813300"/>
                  </a:lnTo>
                  <a:lnTo>
                    <a:pt x="6762362" y="4800600"/>
                  </a:lnTo>
                  <a:close/>
                </a:path>
                <a:path w="6807200" h="5524500">
                  <a:moveTo>
                    <a:pt x="1444774" y="4787900"/>
                  </a:moveTo>
                  <a:lnTo>
                    <a:pt x="11313" y="4787900"/>
                  </a:lnTo>
                  <a:lnTo>
                    <a:pt x="10495" y="4800600"/>
                  </a:lnTo>
                  <a:lnTo>
                    <a:pt x="9677" y="4800600"/>
                  </a:lnTo>
                  <a:lnTo>
                    <a:pt x="8723" y="4813300"/>
                  </a:lnTo>
                  <a:lnTo>
                    <a:pt x="1429372" y="4813300"/>
                  </a:lnTo>
                  <a:lnTo>
                    <a:pt x="1444774" y="4787900"/>
                  </a:lnTo>
                  <a:close/>
                </a:path>
                <a:path w="6807200" h="5524500">
                  <a:moveTo>
                    <a:pt x="6757319" y="4775200"/>
                  </a:moveTo>
                  <a:lnTo>
                    <a:pt x="13357" y="4775200"/>
                  </a:lnTo>
                  <a:lnTo>
                    <a:pt x="12131" y="4787900"/>
                  </a:lnTo>
                  <a:lnTo>
                    <a:pt x="1444774" y="4787900"/>
                  </a:lnTo>
                  <a:lnTo>
                    <a:pt x="1453225" y="4813300"/>
                  </a:lnTo>
                  <a:lnTo>
                    <a:pt x="1467126" y="4800600"/>
                  </a:lnTo>
                  <a:lnTo>
                    <a:pt x="6756228" y="4800600"/>
                  </a:lnTo>
                  <a:lnTo>
                    <a:pt x="6756364" y="4787900"/>
                  </a:lnTo>
                  <a:lnTo>
                    <a:pt x="6757319" y="4775200"/>
                  </a:lnTo>
                  <a:close/>
                </a:path>
                <a:path w="6807200" h="5524500">
                  <a:moveTo>
                    <a:pt x="6759227" y="4762500"/>
                  </a:moveTo>
                  <a:lnTo>
                    <a:pt x="17174" y="4762500"/>
                  </a:lnTo>
                  <a:lnTo>
                    <a:pt x="14584" y="4775200"/>
                  </a:lnTo>
                  <a:lnTo>
                    <a:pt x="6758955" y="4775200"/>
                  </a:lnTo>
                  <a:lnTo>
                    <a:pt x="6759227" y="4762500"/>
                  </a:lnTo>
                  <a:close/>
                </a:path>
                <a:path w="6807200" h="5524500">
                  <a:moveTo>
                    <a:pt x="6759635" y="4749800"/>
                  </a:moveTo>
                  <a:lnTo>
                    <a:pt x="20308" y="4749800"/>
                  </a:lnTo>
                  <a:lnTo>
                    <a:pt x="17445" y="4762500"/>
                  </a:lnTo>
                  <a:lnTo>
                    <a:pt x="6759500" y="4762500"/>
                  </a:lnTo>
                  <a:lnTo>
                    <a:pt x="6759635" y="4749800"/>
                  </a:lnTo>
                  <a:close/>
                </a:path>
                <a:path w="6807200" h="5524500">
                  <a:moveTo>
                    <a:pt x="6757591" y="4724400"/>
                  </a:moveTo>
                  <a:lnTo>
                    <a:pt x="24806" y="4724400"/>
                  </a:lnTo>
                  <a:lnTo>
                    <a:pt x="26442" y="4737100"/>
                  </a:lnTo>
                  <a:lnTo>
                    <a:pt x="23307" y="4749800"/>
                  </a:lnTo>
                  <a:lnTo>
                    <a:pt x="6759771" y="4749800"/>
                  </a:lnTo>
                  <a:lnTo>
                    <a:pt x="6758680" y="4737100"/>
                  </a:lnTo>
                  <a:lnTo>
                    <a:pt x="6757591" y="4737100"/>
                  </a:lnTo>
                  <a:lnTo>
                    <a:pt x="6757591" y="4724400"/>
                  </a:lnTo>
                  <a:close/>
                </a:path>
                <a:path w="6807200" h="5524500">
                  <a:moveTo>
                    <a:pt x="6759635" y="4711700"/>
                  </a:moveTo>
                  <a:lnTo>
                    <a:pt x="29577" y="4711700"/>
                  </a:lnTo>
                  <a:lnTo>
                    <a:pt x="28350" y="4724400"/>
                  </a:lnTo>
                  <a:lnTo>
                    <a:pt x="6760044" y="4724400"/>
                  </a:lnTo>
                  <a:lnTo>
                    <a:pt x="6759635" y="4711700"/>
                  </a:lnTo>
                  <a:close/>
                </a:path>
                <a:path w="6807200" h="5524500">
                  <a:moveTo>
                    <a:pt x="6757046" y="4699000"/>
                  </a:moveTo>
                  <a:lnTo>
                    <a:pt x="35573" y="4699000"/>
                  </a:lnTo>
                  <a:lnTo>
                    <a:pt x="33257" y="4711700"/>
                  </a:lnTo>
                  <a:lnTo>
                    <a:pt x="6757046" y="4711700"/>
                  </a:lnTo>
                  <a:lnTo>
                    <a:pt x="6757046" y="4699000"/>
                  </a:lnTo>
                  <a:close/>
                </a:path>
                <a:path w="6807200" h="5524500">
                  <a:moveTo>
                    <a:pt x="6761271" y="4686300"/>
                  </a:moveTo>
                  <a:lnTo>
                    <a:pt x="47431" y="4686300"/>
                  </a:lnTo>
                  <a:lnTo>
                    <a:pt x="45251" y="4699000"/>
                  </a:lnTo>
                  <a:lnTo>
                    <a:pt x="6760998" y="4699000"/>
                  </a:lnTo>
                  <a:lnTo>
                    <a:pt x="6761271" y="4686300"/>
                  </a:lnTo>
                  <a:close/>
                </a:path>
                <a:path w="6807200" h="5524500">
                  <a:moveTo>
                    <a:pt x="6759362" y="4673600"/>
                  </a:moveTo>
                  <a:lnTo>
                    <a:pt x="53837" y="4673600"/>
                  </a:lnTo>
                  <a:lnTo>
                    <a:pt x="51657" y="4686300"/>
                  </a:lnTo>
                  <a:lnTo>
                    <a:pt x="6759362" y="4686300"/>
                  </a:lnTo>
                  <a:lnTo>
                    <a:pt x="6759362" y="4673600"/>
                  </a:lnTo>
                  <a:close/>
                </a:path>
                <a:path w="6807200" h="5524500">
                  <a:moveTo>
                    <a:pt x="6760862" y="4660900"/>
                  </a:moveTo>
                  <a:lnTo>
                    <a:pt x="60925" y="4660900"/>
                  </a:lnTo>
                  <a:lnTo>
                    <a:pt x="58745" y="4673600"/>
                  </a:lnTo>
                  <a:lnTo>
                    <a:pt x="6760317" y="4673600"/>
                  </a:lnTo>
                  <a:lnTo>
                    <a:pt x="6760862" y="4660900"/>
                  </a:lnTo>
                  <a:close/>
                </a:path>
                <a:path w="6807200" h="5524500">
                  <a:moveTo>
                    <a:pt x="6756500" y="4648200"/>
                  </a:moveTo>
                  <a:lnTo>
                    <a:pt x="66513" y="4648200"/>
                  </a:lnTo>
                  <a:lnTo>
                    <a:pt x="62016" y="4660900"/>
                  </a:lnTo>
                  <a:lnTo>
                    <a:pt x="6756773" y="4660900"/>
                  </a:lnTo>
                  <a:lnTo>
                    <a:pt x="6756500" y="4648200"/>
                  </a:lnTo>
                  <a:close/>
                </a:path>
                <a:path w="6807200" h="5524500">
                  <a:moveTo>
                    <a:pt x="6758953" y="4635500"/>
                  </a:moveTo>
                  <a:lnTo>
                    <a:pt x="71012" y="4635500"/>
                  </a:lnTo>
                  <a:lnTo>
                    <a:pt x="68558" y="4648200"/>
                  </a:lnTo>
                  <a:lnTo>
                    <a:pt x="6757455" y="4648200"/>
                  </a:lnTo>
                  <a:lnTo>
                    <a:pt x="6758953" y="4635500"/>
                  </a:lnTo>
                  <a:close/>
                </a:path>
                <a:path w="6807200" h="5524500">
                  <a:moveTo>
                    <a:pt x="6756773" y="4622800"/>
                  </a:moveTo>
                  <a:lnTo>
                    <a:pt x="82189" y="4622800"/>
                  </a:lnTo>
                  <a:lnTo>
                    <a:pt x="79735" y="4635500"/>
                  </a:lnTo>
                  <a:lnTo>
                    <a:pt x="6757455" y="4635500"/>
                  </a:lnTo>
                  <a:lnTo>
                    <a:pt x="6756773" y="4622800"/>
                  </a:lnTo>
                  <a:close/>
                </a:path>
                <a:path w="6807200" h="5524500">
                  <a:moveTo>
                    <a:pt x="6755137" y="4610100"/>
                  </a:moveTo>
                  <a:lnTo>
                    <a:pt x="92547" y="4610100"/>
                  </a:lnTo>
                  <a:lnTo>
                    <a:pt x="90093" y="4622800"/>
                  </a:lnTo>
                  <a:lnTo>
                    <a:pt x="6756500" y="4622800"/>
                  </a:lnTo>
                  <a:lnTo>
                    <a:pt x="6755137" y="4610100"/>
                  </a:lnTo>
                  <a:close/>
                </a:path>
                <a:path w="6807200" h="5524500">
                  <a:moveTo>
                    <a:pt x="6753910" y="4597400"/>
                  </a:moveTo>
                  <a:lnTo>
                    <a:pt x="97999" y="4597400"/>
                  </a:lnTo>
                  <a:lnTo>
                    <a:pt x="95545" y="4610100"/>
                  </a:lnTo>
                  <a:lnTo>
                    <a:pt x="6754047" y="4610100"/>
                  </a:lnTo>
                  <a:lnTo>
                    <a:pt x="6753910" y="4597400"/>
                  </a:lnTo>
                  <a:close/>
                </a:path>
                <a:path w="6807200" h="5524500">
                  <a:moveTo>
                    <a:pt x="6702662" y="4572000"/>
                  </a:moveTo>
                  <a:lnTo>
                    <a:pt x="112582" y="4572000"/>
                  </a:lnTo>
                  <a:lnTo>
                    <a:pt x="109993" y="4584700"/>
                  </a:lnTo>
                  <a:lnTo>
                    <a:pt x="99907" y="4584700"/>
                  </a:lnTo>
                  <a:lnTo>
                    <a:pt x="97317" y="4597400"/>
                  </a:lnTo>
                  <a:lnTo>
                    <a:pt x="6703616" y="4597400"/>
                  </a:lnTo>
                  <a:lnTo>
                    <a:pt x="6688759" y="4584700"/>
                  </a:lnTo>
                  <a:lnTo>
                    <a:pt x="6702662" y="4572000"/>
                  </a:lnTo>
                  <a:close/>
                </a:path>
                <a:path w="6807200" h="5524500">
                  <a:moveTo>
                    <a:pt x="6726924" y="4559300"/>
                  </a:moveTo>
                  <a:lnTo>
                    <a:pt x="122397" y="4559300"/>
                  </a:lnTo>
                  <a:lnTo>
                    <a:pt x="119807" y="4572000"/>
                  </a:lnTo>
                  <a:lnTo>
                    <a:pt x="6723788" y="4572000"/>
                  </a:lnTo>
                  <a:lnTo>
                    <a:pt x="6726924" y="4559300"/>
                  </a:lnTo>
                  <a:close/>
                </a:path>
                <a:path w="6807200" h="5524500">
                  <a:moveTo>
                    <a:pt x="6742734" y="4546600"/>
                  </a:moveTo>
                  <a:lnTo>
                    <a:pt x="129757" y="4546600"/>
                  </a:lnTo>
                  <a:lnTo>
                    <a:pt x="130575" y="4559300"/>
                  </a:lnTo>
                  <a:lnTo>
                    <a:pt x="6742734" y="4559300"/>
                  </a:lnTo>
                  <a:lnTo>
                    <a:pt x="6742734" y="4546600"/>
                  </a:lnTo>
                  <a:close/>
                </a:path>
                <a:path w="6807200" h="5524500">
                  <a:moveTo>
                    <a:pt x="6744233" y="4533900"/>
                  </a:moveTo>
                  <a:lnTo>
                    <a:pt x="135209" y="4533900"/>
                  </a:lnTo>
                  <a:lnTo>
                    <a:pt x="132483" y="4546600"/>
                  </a:lnTo>
                  <a:lnTo>
                    <a:pt x="6743961" y="4546600"/>
                  </a:lnTo>
                  <a:lnTo>
                    <a:pt x="6744233" y="4533900"/>
                  </a:lnTo>
                  <a:close/>
                </a:path>
                <a:path w="6807200" h="5524500">
                  <a:moveTo>
                    <a:pt x="6746142" y="4521200"/>
                  </a:moveTo>
                  <a:lnTo>
                    <a:pt x="148429" y="4521200"/>
                  </a:lnTo>
                  <a:lnTo>
                    <a:pt x="142977" y="4533900"/>
                  </a:lnTo>
                  <a:lnTo>
                    <a:pt x="6745051" y="4533900"/>
                  </a:lnTo>
                  <a:lnTo>
                    <a:pt x="6746142" y="4521200"/>
                  </a:lnTo>
                  <a:close/>
                </a:path>
                <a:path w="6807200" h="5524500">
                  <a:moveTo>
                    <a:pt x="6747640" y="4508500"/>
                  </a:moveTo>
                  <a:lnTo>
                    <a:pt x="155244" y="4508500"/>
                  </a:lnTo>
                  <a:lnTo>
                    <a:pt x="154017" y="4521200"/>
                  </a:lnTo>
                  <a:lnTo>
                    <a:pt x="6746822" y="4521200"/>
                  </a:lnTo>
                  <a:lnTo>
                    <a:pt x="6747640" y="4508500"/>
                  </a:lnTo>
                  <a:close/>
                </a:path>
                <a:path w="6807200" h="5524500">
                  <a:moveTo>
                    <a:pt x="6746005" y="4495800"/>
                  </a:moveTo>
                  <a:lnTo>
                    <a:pt x="169965" y="4495800"/>
                  </a:lnTo>
                  <a:lnTo>
                    <a:pt x="164241" y="4508500"/>
                  </a:lnTo>
                  <a:lnTo>
                    <a:pt x="6746822" y="4508500"/>
                  </a:lnTo>
                  <a:lnTo>
                    <a:pt x="6746005" y="4495800"/>
                  </a:lnTo>
                  <a:close/>
                </a:path>
                <a:path w="6807200" h="5524500">
                  <a:moveTo>
                    <a:pt x="6746958" y="4483100"/>
                  </a:moveTo>
                  <a:lnTo>
                    <a:pt x="177871" y="4483100"/>
                  </a:lnTo>
                  <a:lnTo>
                    <a:pt x="172010" y="4495800"/>
                  </a:lnTo>
                  <a:lnTo>
                    <a:pt x="6746142" y="4495800"/>
                  </a:lnTo>
                  <a:lnTo>
                    <a:pt x="6746958" y="4483100"/>
                  </a:lnTo>
                  <a:close/>
                </a:path>
                <a:path w="6807200" h="5524500">
                  <a:moveTo>
                    <a:pt x="6743279" y="4445000"/>
                  </a:moveTo>
                  <a:lnTo>
                    <a:pt x="210446" y="4445000"/>
                  </a:lnTo>
                  <a:lnTo>
                    <a:pt x="204994" y="4457700"/>
                  </a:lnTo>
                  <a:lnTo>
                    <a:pt x="193818" y="4457700"/>
                  </a:lnTo>
                  <a:lnTo>
                    <a:pt x="190955" y="4470400"/>
                  </a:lnTo>
                  <a:lnTo>
                    <a:pt x="188775" y="4470400"/>
                  </a:lnTo>
                  <a:lnTo>
                    <a:pt x="185912" y="4483100"/>
                  </a:lnTo>
                  <a:lnTo>
                    <a:pt x="6745460" y="4483100"/>
                  </a:lnTo>
                  <a:lnTo>
                    <a:pt x="6742734" y="4470400"/>
                  </a:lnTo>
                  <a:lnTo>
                    <a:pt x="6743143" y="4457700"/>
                  </a:lnTo>
                  <a:lnTo>
                    <a:pt x="6743279" y="4445000"/>
                  </a:lnTo>
                  <a:close/>
                </a:path>
                <a:path w="6807200" h="5524500">
                  <a:moveTo>
                    <a:pt x="6747504" y="4432300"/>
                  </a:moveTo>
                  <a:lnTo>
                    <a:pt x="216443" y="4432300"/>
                  </a:lnTo>
                  <a:lnTo>
                    <a:pt x="216307" y="4445000"/>
                  </a:lnTo>
                  <a:lnTo>
                    <a:pt x="6747504" y="4445000"/>
                  </a:lnTo>
                  <a:lnTo>
                    <a:pt x="6747504" y="4432300"/>
                  </a:lnTo>
                  <a:close/>
                </a:path>
                <a:path w="6807200" h="5524500">
                  <a:moveTo>
                    <a:pt x="6747231" y="4419600"/>
                  </a:moveTo>
                  <a:lnTo>
                    <a:pt x="230755" y="4419600"/>
                  </a:lnTo>
                  <a:lnTo>
                    <a:pt x="227756" y="4432300"/>
                  </a:lnTo>
                  <a:lnTo>
                    <a:pt x="6747231" y="4432300"/>
                  </a:lnTo>
                  <a:lnTo>
                    <a:pt x="6747231" y="4419600"/>
                  </a:lnTo>
                  <a:close/>
                </a:path>
                <a:path w="6807200" h="5524500">
                  <a:moveTo>
                    <a:pt x="6746278" y="4406900"/>
                  </a:moveTo>
                  <a:lnTo>
                    <a:pt x="241522" y="4406900"/>
                  </a:lnTo>
                  <a:lnTo>
                    <a:pt x="238523" y="4419600"/>
                  </a:lnTo>
                  <a:lnTo>
                    <a:pt x="6746278" y="4419600"/>
                  </a:lnTo>
                  <a:lnTo>
                    <a:pt x="6746278" y="4406900"/>
                  </a:lnTo>
                  <a:close/>
                </a:path>
                <a:path w="6807200" h="5524500">
                  <a:moveTo>
                    <a:pt x="6749004" y="4394200"/>
                  </a:moveTo>
                  <a:lnTo>
                    <a:pt x="244384" y="4394200"/>
                  </a:lnTo>
                  <a:lnTo>
                    <a:pt x="241386" y="4406900"/>
                  </a:lnTo>
                  <a:lnTo>
                    <a:pt x="6748595" y="4406900"/>
                  </a:lnTo>
                  <a:lnTo>
                    <a:pt x="6749004" y="4394200"/>
                  </a:lnTo>
                  <a:close/>
                </a:path>
                <a:path w="6807200" h="5524500">
                  <a:moveTo>
                    <a:pt x="6748051" y="4381500"/>
                  </a:moveTo>
                  <a:lnTo>
                    <a:pt x="258423" y="4381500"/>
                  </a:lnTo>
                  <a:lnTo>
                    <a:pt x="252426" y="4394200"/>
                  </a:lnTo>
                  <a:lnTo>
                    <a:pt x="6747777" y="4394200"/>
                  </a:lnTo>
                  <a:lnTo>
                    <a:pt x="6748051" y="4381500"/>
                  </a:lnTo>
                  <a:close/>
                </a:path>
                <a:path w="6807200" h="5524500">
                  <a:moveTo>
                    <a:pt x="6750094" y="4368800"/>
                  </a:moveTo>
                  <a:lnTo>
                    <a:pt x="272326" y="4368800"/>
                  </a:lnTo>
                  <a:lnTo>
                    <a:pt x="267691" y="4381500"/>
                  </a:lnTo>
                  <a:lnTo>
                    <a:pt x="6749140" y="4381500"/>
                  </a:lnTo>
                  <a:lnTo>
                    <a:pt x="6750094" y="4368800"/>
                  </a:lnTo>
                  <a:close/>
                </a:path>
                <a:path w="6807200" h="5524500">
                  <a:moveTo>
                    <a:pt x="6748051" y="4356100"/>
                  </a:moveTo>
                  <a:lnTo>
                    <a:pt x="283775" y="4356100"/>
                  </a:lnTo>
                  <a:lnTo>
                    <a:pt x="280640" y="4368800"/>
                  </a:lnTo>
                  <a:lnTo>
                    <a:pt x="6749413" y="4368800"/>
                  </a:lnTo>
                  <a:lnTo>
                    <a:pt x="6748051" y="4356100"/>
                  </a:lnTo>
                  <a:close/>
                </a:path>
                <a:path w="6807200" h="5524500">
                  <a:moveTo>
                    <a:pt x="6748731" y="4343400"/>
                  </a:moveTo>
                  <a:lnTo>
                    <a:pt x="296315" y="4343400"/>
                  </a:lnTo>
                  <a:lnTo>
                    <a:pt x="289909" y="4356100"/>
                  </a:lnTo>
                  <a:lnTo>
                    <a:pt x="6748186" y="4356100"/>
                  </a:lnTo>
                  <a:lnTo>
                    <a:pt x="6748731" y="4343400"/>
                  </a:lnTo>
                  <a:close/>
                </a:path>
                <a:path w="6807200" h="5524500">
                  <a:moveTo>
                    <a:pt x="6748868" y="4330700"/>
                  </a:moveTo>
                  <a:lnTo>
                    <a:pt x="306810" y="4330700"/>
                  </a:lnTo>
                  <a:lnTo>
                    <a:pt x="303674" y="4343400"/>
                  </a:lnTo>
                  <a:lnTo>
                    <a:pt x="6749140" y="4343400"/>
                  </a:lnTo>
                  <a:lnTo>
                    <a:pt x="6748868" y="4330700"/>
                  </a:lnTo>
                  <a:close/>
                </a:path>
                <a:path w="6807200" h="5524500">
                  <a:moveTo>
                    <a:pt x="6746824" y="4318000"/>
                  </a:moveTo>
                  <a:lnTo>
                    <a:pt x="326028" y="4318000"/>
                  </a:lnTo>
                  <a:lnTo>
                    <a:pt x="328754" y="4330700"/>
                  </a:lnTo>
                  <a:lnTo>
                    <a:pt x="6747777" y="4330700"/>
                  </a:lnTo>
                  <a:lnTo>
                    <a:pt x="6746824" y="4318000"/>
                  </a:lnTo>
                  <a:close/>
                </a:path>
                <a:path w="6807200" h="5524500">
                  <a:moveTo>
                    <a:pt x="6745461" y="4305300"/>
                  </a:moveTo>
                  <a:lnTo>
                    <a:pt x="317986" y="4305300"/>
                  </a:lnTo>
                  <a:lnTo>
                    <a:pt x="324392" y="4318000"/>
                  </a:lnTo>
                  <a:lnTo>
                    <a:pt x="6745461" y="4318000"/>
                  </a:lnTo>
                  <a:lnTo>
                    <a:pt x="6745461" y="4305300"/>
                  </a:lnTo>
                  <a:close/>
                </a:path>
                <a:path w="6807200" h="5524500">
                  <a:moveTo>
                    <a:pt x="6745734" y="4292600"/>
                  </a:moveTo>
                  <a:lnTo>
                    <a:pt x="300949" y="4292600"/>
                  </a:lnTo>
                  <a:lnTo>
                    <a:pt x="302994" y="4305300"/>
                  </a:lnTo>
                  <a:lnTo>
                    <a:pt x="6745734" y="4305300"/>
                  </a:lnTo>
                  <a:lnTo>
                    <a:pt x="6745734" y="4292600"/>
                  </a:lnTo>
                  <a:close/>
                </a:path>
                <a:path w="6807200" h="5524500">
                  <a:moveTo>
                    <a:pt x="6748595" y="4279900"/>
                  </a:moveTo>
                  <a:lnTo>
                    <a:pt x="284593" y="4279900"/>
                  </a:lnTo>
                  <a:lnTo>
                    <a:pt x="288137" y="4292600"/>
                  </a:lnTo>
                  <a:lnTo>
                    <a:pt x="6749141" y="4292600"/>
                  </a:lnTo>
                  <a:lnTo>
                    <a:pt x="6748595" y="4279900"/>
                  </a:lnTo>
                  <a:close/>
                </a:path>
                <a:path w="6807200" h="5524500">
                  <a:moveTo>
                    <a:pt x="6746279" y="4267200"/>
                  </a:moveTo>
                  <a:lnTo>
                    <a:pt x="291816" y="4267200"/>
                  </a:lnTo>
                  <a:lnTo>
                    <a:pt x="289500" y="4279900"/>
                  </a:lnTo>
                  <a:lnTo>
                    <a:pt x="6746279" y="4279900"/>
                  </a:lnTo>
                  <a:lnTo>
                    <a:pt x="6746279" y="4267200"/>
                  </a:lnTo>
                  <a:close/>
                </a:path>
                <a:path w="6807200" h="5524500">
                  <a:moveTo>
                    <a:pt x="6749277" y="4254500"/>
                  </a:moveTo>
                  <a:lnTo>
                    <a:pt x="305447" y="4254500"/>
                  </a:lnTo>
                  <a:lnTo>
                    <a:pt x="299041" y="4267200"/>
                  </a:lnTo>
                  <a:lnTo>
                    <a:pt x="6748868" y="4267200"/>
                  </a:lnTo>
                  <a:lnTo>
                    <a:pt x="6749277" y="4254500"/>
                  </a:lnTo>
                  <a:close/>
                </a:path>
                <a:path w="6807200" h="5524500">
                  <a:moveTo>
                    <a:pt x="6751185" y="4229100"/>
                  </a:moveTo>
                  <a:lnTo>
                    <a:pt x="329299" y="4229100"/>
                  </a:lnTo>
                  <a:lnTo>
                    <a:pt x="327936" y="4241800"/>
                  </a:lnTo>
                  <a:lnTo>
                    <a:pt x="318668" y="4241800"/>
                  </a:lnTo>
                  <a:lnTo>
                    <a:pt x="316487" y="4254500"/>
                  </a:lnTo>
                  <a:lnTo>
                    <a:pt x="6750231" y="4254500"/>
                  </a:lnTo>
                  <a:lnTo>
                    <a:pt x="6751594" y="4241800"/>
                  </a:lnTo>
                  <a:lnTo>
                    <a:pt x="6751185" y="4229100"/>
                  </a:lnTo>
                  <a:close/>
                </a:path>
                <a:path w="6807200" h="5524500">
                  <a:moveTo>
                    <a:pt x="6749550" y="4216400"/>
                  </a:moveTo>
                  <a:lnTo>
                    <a:pt x="337477" y="4216400"/>
                  </a:lnTo>
                  <a:lnTo>
                    <a:pt x="336251" y="4229100"/>
                  </a:lnTo>
                  <a:lnTo>
                    <a:pt x="6750640" y="4229100"/>
                  </a:lnTo>
                  <a:lnTo>
                    <a:pt x="6749550" y="4216400"/>
                  </a:lnTo>
                  <a:close/>
                </a:path>
                <a:path w="6807200" h="5524500">
                  <a:moveTo>
                    <a:pt x="6721336" y="4203700"/>
                  </a:moveTo>
                  <a:lnTo>
                    <a:pt x="350290" y="4203700"/>
                  </a:lnTo>
                  <a:lnTo>
                    <a:pt x="348790" y="4216400"/>
                  </a:lnTo>
                  <a:lnTo>
                    <a:pt x="6725561" y="4216400"/>
                  </a:lnTo>
                  <a:lnTo>
                    <a:pt x="6721336" y="4203700"/>
                  </a:lnTo>
                  <a:close/>
                </a:path>
                <a:path w="6807200" h="5524500">
                  <a:moveTo>
                    <a:pt x="6692850" y="4165600"/>
                  </a:moveTo>
                  <a:lnTo>
                    <a:pt x="380411" y="4165600"/>
                  </a:lnTo>
                  <a:lnTo>
                    <a:pt x="378504" y="4178300"/>
                  </a:lnTo>
                  <a:lnTo>
                    <a:pt x="371552" y="4178300"/>
                  </a:lnTo>
                  <a:lnTo>
                    <a:pt x="370325" y="4191000"/>
                  </a:lnTo>
                  <a:lnTo>
                    <a:pt x="364601" y="4191000"/>
                  </a:lnTo>
                  <a:lnTo>
                    <a:pt x="358331" y="4203700"/>
                  </a:lnTo>
                  <a:lnTo>
                    <a:pt x="6695440" y="4203700"/>
                  </a:lnTo>
                  <a:lnTo>
                    <a:pt x="6692032" y="4191000"/>
                  </a:lnTo>
                  <a:lnTo>
                    <a:pt x="6659866" y="4178300"/>
                  </a:lnTo>
                  <a:lnTo>
                    <a:pt x="6692850" y="4165600"/>
                  </a:lnTo>
                  <a:close/>
                </a:path>
                <a:path w="6807200" h="5524500">
                  <a:moveTo>
                    <a:pt x="6722835" y="4152900"/>
                  </a:moveTo>
                  <a:lnTo>
                    <a:pt x="390498" y="4152900"/>
                  </a:lnTo>
                  <a:lnTo>
                    <a:pt x="388998" y="4165600"/>
                  </a:lnTo>
                  <a:lnTo>
                    <a:pt x="6718338" y="4165600"/>
                  </a:lnTo>
                  <a:lnTo>
                    <a:pt x="6722835" y="4152900"/>
                  </a:lnTo>
                  <a:close/>
                </a:path>
                <a:path w="6807200" h="5524500">
                  <a:moveTo>
                    <a:pt x="6735919" y="4140200"/>
                  </a:moveTo>
                  <a:lnTo>
                    <a:pt x="405899" y="4140200"/>
                  </a:lnTo>
                  <a:lnTo>
                    <a:pt x="402083" y="4152900"/>
                  </a:lnTo>
                  <a:lnTo>
                    <a:pt x="6735919" y="4152900"/>
                  </a:lnTo>
                  <a:lnTo>
                    <a:pt x="6735919" y="4140200"/>
                  </a:lnTo>
                  <a:close/>
                </a:path>
                <a:path w="6807200" h="5524500">
                  <a:moveTo>
                    <a:pt x="6740554" y="4127500"/>
                  </a:moveTo>
                  <a:lnTo>
                    <a:pt x="416121" y="4127500"/>
                  </a:lnTo>
                  <a:lnTo>
                    <a:pt x="408626" y="4140200"/>
                  </a:lnTo>
                  <a:lnTo>
                    <a:pt x="6740554" y="4140200"/>
                  </a:lnTo>
                  <a:lnTo>
                    <a:pt x="6740554" y="4127500"/>
                  </a:lnTo>
                  <a:close/>
                </a:path>
                <a:path w="6807200" h="5524500">
                  <a:moveTo>
                    <a:pt x="6738918" y="4114800"/>
                  </a:moveTo>
                  <a:lnTo>
                    <a:pt x="425936" y="4114800"/>
                  </a:lnTo>
                  <a:lnTo>
                    <a:pt x="424845" y="4127500"/>
                  </a:lnTo>
                  <a:lnTo>
                    <a:pt x="6738918" y="4127500"/>
                  </a:lnTo>
                  <a:lnTo>
                    <a:pt x="6738918" y="4114800"/>
                  </a:lnTo>
                  <a:close/>
                </a:path>
                <a:path w="6807200" h="5524500">
                  <a:moveTo>
                    <a:pt x="6742871" y="4102100"/>
                  </a:moveTo>
                  <a:lnTo>
                    <a:pt x="435476" y="4102100"/>
                  </a:lnTo>
                  <a:lnTo>
                    <a:pt x="434386" y="4114800"/>
                  </a:lnTo>
                  <a:lnTo>
                    <a:pt x="6741918" y="4114800"/>
                  </a:lnTo>
                  <a:lnTo>
                    <a:pt x="6742871" y="4102100"/>
                  </a:lnTo>
                  <a:close/>
                </a:path>
                <a:path w="6807200" h="5524500">
                  <a:moveTo>
                    <a:pt x="6742325" y="4076700"/>
                  </a:moveTo>
                  <a:lnTo>
                    <a:pt x="457965" y="4076700"/>
                  </a:lnTo>
                  <a:lnTo>
                    <a:pt x="455240" y="4089400"/>
                  </a:lnTo>
                  <a:lnTo>
                    <a:pt x="444473" y="4102100"/>
                  </a:lnTo>
                  <a:lnTo>
                    <a:pt x="6744370" y="4102100"/>
                  </a:lnTo>
                  <a:lnTo>
                    <a:pt x="6744779" y="4089400"/>
                  </a:lnTo>
                  <a:lnTo>
                    <a:pt x="6742325" y="4089400"/>
                  </a:lnTo>
                  <a:lnTo>
                    <a:pt x="6742325" y="4076700"/>
                  </a:lnTo>
                  <a:close/>
                </a:path>
                <a:path w="6807200" h="5524500">
                  <a:moveTo>
                    <a:pt x="6738918" y="4064000"/>
                  </a:moveTo>
                  <a:lnTo>
                    <a:pt x="469278" y="4064000"/>
                  </a:lnTo>
                  <a:lnTo>
                    <a:pt x="467643" y="4076700"/>
                  </a:lnTo>
                  <a:lnTo>
                    <a:pt x="6740418" y="4076700"/>
                  </a:lnTo>
                  <a:lnTo>
                    <a:pt x="6738918" y="4064000"/>
                  </a:lnTo>
                  <a:close/>
                </a:path>
                <a:path w="6807200" h="5524500">
                  <a:moveTo>
                    <a:pt x="6740554" y="4051300"/>
                  </a:moveTo>
                  <a:lnTo>
                    <a:pt x="480319" y="4051300"/>
                  </a:lnTo>
                  <a:lnTo>
                    <a:pt x="476502" y="4064000"/>
                  </a:lnTo>
                  <a:lnTo>
                    <a:pt x="6738782" y="4064000"/>
                  </a:lnTo>
                  <a:lnTo>
                    <a:pt x="6740554" y="4051300"/>
                  </a:lnTo>
                  <a:close/>
                </a:path>
                <a:path w="6807200" h="5524500">
                  <a:moveTo>
                    <a:pt x="6740010" y="3987800"/>
                  </a:moveTo>
                  <a:lnTo>
                    <a:pt x="536201" y="3987800"/>
                  </a:lnTo>
                  <a:lnTo>
                    <a:pt x="534021" y="4000500"/>
                  </a:lnTo>
                  <a:lnTo>
                    <a:pt x="522163" y="4000500"/>
                  </a:lnTo>
                  <a:lnTo>
                    <a:pt x="519300" y="4013200"/>
                  </a:lnTo>
                  <a:lnTo>
                    <a:pt x="515484" y="4013200"/>
                  </a:lnTo>
                  <a:lnTo>
                    <a:pt x="512076" y="4025900"/>
                  </a:lnTo>
                  <a:lnTo>
                    <a:pt x="502536" y="4025900"/>
                  </a:lnTo>
                  <a:lnTo>
                    <a:pt x="501582" y="4038600"/>
                  </a:lnTo>
                  <a:lnTo>
                    <a:pt x="489315" y="4038600"/>
                  </a:lnTo>
                  <a:lnTo>
                    <a:pt x="487951" y="4051300"/>
                  </a:lnTo>
                  <a:lnTo>
                    <a:pt x="6742189" y="4051300"/>
                  </a:lnTo>
                  <a:lnTo>
                    <a:pt x="6740964" y="4038600"/>
                  </a:lnTo>
                  <a:lnTo>
                    <a:pt x="6740555" y="4025900"/>
                  </a:lnTo>
                  <a:lnTo>
                    <a:pt x="6740010" y="4013200"/>
                  </a:lnTo>
                  <a:lnTo>
                    <a:pt x="6740010" y="3987800"/>
                  </a:lnTo>
                  <a:close/>
                </a:path>
                <a:path w="6807200" h="5524500">
                  <a:moveTo>
                    <a:pt x="6738101" y="3975100"/>
                  </a:moveTo>
                  <a:lnTo>
                    <a:pt x="548059" y="3975100"/>
                  </a:lnTo>
                  <a:lnTo>
                    <a:pt x="546287" y="3987800"/>
                  </a:lnTo>
                  <a:lnTo>
                    <a:pt x="6738239" y="3987800"/>
                  </a:lnTo>
                  <a:lnTo>
                    <a:pt x="6738101" y="3975100"/>
                  </a:lnTo>
                  <a:close/>
                </a:path>
                <a:path w="6807200" h="5524500">
                  <a:moveTo>
                    <a:pt x="6740419" y="3962400"/>
                  </a:moveTo>
                  <a:lnTo>
                    <a:pt x="563462" y="3962400"/>
                  </a:lnTo>
                  <a:lnTo>
                    <a:pt x="560190" y="3975100"/>
                  </a:lnTo>
                  <a:lnTo>
                    <a:pt x="6739328" y="3975100"/>
                  </a:lnTo>
                  <a:lnTo>
                    <a:pt x="6740419" y="3962400"/>
                  </a:lnTo>
                  <a:close/>
                </a:path>
                <a:path w="6807200" h="5524500">
                  <a:moveTo>
                    <a:pt x="6741646" y="3949700"/>
                  </a:moveTo>
                  <a:lnTo>
                    <a:pt x="574502" y="3949700"/>
                  </a:lnTo>
                  <a:lnTo>
                    <a:pt x="571503" y="3962400"/>
                  </a:lnTo>
                  <a:lnTo>
                    <a:pt x="6741373" y="3962400"/>
                  </a:lnTo>
                  <a:lnTo>
                    <a:pt x="6741646" y="3949700"/>
                  </a:lnTo>
                  <a:close/>
                </a:path>
                <a:path w="6807200" h="5524500">
                  <a:moveTo>
                    <a:pt x="6740555" y="3937000"/>
                  </a:moveTo>
                  <a:lnTo>
                    <a:pt x="582270" y="3937000"/>
                  </a:lnTo>
                  <a:lnTo>
                    <a:pt x="581181" y="3949700"/>
                  </a:lnTo>
                  <a:lnTo>
                    <a:pt x="6741782" y="3949700"/>
                  </a:lnTo>
                  <a:lnTo>
                    <a:pt x="6740555" y="3937000"/>
                  </a:lnTo>
                  <a:close/>
                </a:path>
                <a:path w="6807200" h="5524500">
                  <a:moveTo>
                    <a:pt x="6722427" y="3924300"/>
                  </a:moveTo>
                  <a:lnTo>
                    <a:pt x="590721" y="3924300"/>
                  </a:lnTo>
                  <a:lnTo>
                    <a:pt x="588267" y="3937000"/>
                  </a:lnTo>
                  <a:lnTo>
                    <a:pt x="6726516" y="3937000"/>
                  </a:lnTo>
                  <a:lnTo>
                    <a:pt x="6722427" y="3924300"/>
                  </a:lnTo>
                  <a:close/>
                </a:path>
                <a:path w="6807200" h="5524500">
                  <a:moveTo>
                    <a:pt x="6691895" y="3898900"/>
                  </a:moveTo>
                  <a:lnTo>
                    <a:pt x="621525" y="3898900"/>
                  </a:lnTo>
                  <a:lnTo>
                    <a:pt x="612256" y="3911600"/>
                  </a:lnTo>
                  <a:lnTo>
                    <a:pt x="599854" y="3911600"/>
                  </a:lnTo>
                  <a:lnTo>
                    <a:pt x="599036" y="3924300"/>
                  </a:lnTo>
                  <a:lnTo>
                    <a:pt x="6708251" y="3924300"/>
                  </a:lnTo>
                  <a:lnTo>
                    <a:pt x="6704435" y="3911600"/>
                  </a:lnTo>
                  <a:lnTo>
                    <a:pt x="6691895" y="3898900"/>
                  </a:lnTo>
                  <a:close/>
                </a:path>
                <a:path w="6807200" h="5524500">
                  <a:moveTo>
                    <a:pt x="6717111" y="3886200"/>
                  </a:moveTo>
                  <a:lnTo>
                    <a:pt x="625750" y="3886200"/>
                  </a:lnTo>
                  <a:lnTo>
                    <a:pt x="623978" y="3898900"/>
                  </a:lnTo>
                  <a:lnTo>
                    <a:pt x="6714793" y="3898900"/>
                  </a:lnTo>
                  <a:lnTo>
                    <a:pt x="6717111" y="3886200"/>
                  </a:lnTo>
                  <a:close/>
                </a:path>
                <a:path w="6807200" h="5524500">
                  <a:moveTo>
                    <a:pt x="6728288" y="3873500"/>
                  </a:moveTo>
                  <a:lnTo>
                    <a:pt x="634474" y="3873500"/>
                  </a:lnTo>
                  <a:lnTo>
                    <a:pt x="632838" y="3886200"/>
                  </a:lnTo>
                  <a:lnTo>
                    <a:pt x="6726379" y="3886200"/>
                  </a:lnTo>
                  <a:lnTo>
                    <a:pt x="6728288" y="3873500"/>
                  </a:lnTo>
                  <a:close/>
                </a:path>
                <a:path w="6807200" h="5524500">
                  <a:moveTo>
                    <a:pt x="6732376" y="3848100"/>
                  </a:moveTo>
                  <a:lnTo>
                    <a:pt x="656418" y="3848100"/>
                  </a:lnTo>
                  <a:lnTo>
                    <a:pt x="655736" y="3860800"/>
                  </a:lnTo>
                  <a:lnTo>
                    <a:pt x="654645" y="3860800"/>
                  </a:lnTo>
                  <a:lnTo>
                    <a:pt x="646741" y="3873500"/>
                  </a:lnTo>
                  <a:lnTo>
                    <a:pt x="6732104" y="3873500"/>
                  </a:lnTo>
                  <a:lnTo>
                    <a:pt x="6733058" y="3860800"/>
                  </a:lnTo>
                  <a:lnTo>
                    <a:pt x="6732376" y="3848100"/>
                  </a:lnTo>
                  <a:close/>
                </a:path>
                <a:path w="6807200" h="5524500">
                  <a:moveTo>
                    <a:pt x="6731013" y="3835400"/>
                  </a:moveTo>
                  <a:lnTo>
                    <a:pt x="674000" y="3835400"/>
                  </a:lnTo>
                  <a:lnTo>
                    <a:pt x="672637" y="3848100"/>
                  </a:lnTo>
                  <a:lnTo>
                    <a:pt x="6732104" y="3848100"/>
                  </a:lnTo>
                  <a:lnTo>
                    <a:pt x="6731013" y="3835400"/>
                  </a:lnTo>
                  <a:close/>
                </a:path>
                <a:path w="6807200" h="5524500">
                  <a:moveTo>
                    <a:pt x="6729651" y="3822700"/>
                  </a:moveTo>
                  <a:lnTo>
                    <a:pt x="680134" y="3822700"/>
                  </a:lnTo>
                  <a:lnTo>
                    <a:pt x="675772" y="3835400"/>
                  </a:lnTo>
                  <a:lnTo>
                    <a:pt x="6730878" y="3835400"/>
                  </a:lnTo>
                  <a:lnTo>
                    <a:pt x="6729651" y="3822700"/>
                  </a:lnTo>
                  <a:close/>
                </a:path>
                <a:path w="6807200" h="5524500">
                  <a:moveTo>
                    <a:pt x="6728424" y="3810000"/>
                  </a:moveTo>
                  <a:lnTo>
                    <a:pt x="689674" y="3810000"/>
                  </a:lnTo>
                  <a:lnTo>
                    <a:pt x="688039" y="3822700"/>
                  </a:lnTo>
                  <a:lnTo>
                    <a:pt x="6729378" y="3822700"/>
                  </a:lnTo>
                  <a:lnTo>
                    <a:pt x="6728424" y="3810000"/>
                  </a:lnTo>
                  <a:close/>
                </a:path>
                <a:path w="6807200" h="5524500">
                  <a:moveTo>
                    <a:pt x="6730605" y="3797300"/>
                  </a:moveTo>
                  <a:lnTo>
                    <a:pt x="703577" y="3797300"/>
                  </a:lnTo>
                  <a:lnTo>
                    <a:pt x="700852" y="3810000"/>
                  </a:lnTo>
                  <a:lnTo>
                    <a:pt x="6731151" y="3810000"/>
                  </a:lnTo>
                  <a:lnTo>
                    <a:pt x="6730605" y="3797300"/>
                  </a:lnTo>
                  <a:close/>
                </a:path>
                <a:path w="6807200" h="5524500">
                  <a:moveTo>
                    <a:pt x="6726925" y="3784600"/>
                  </a:moveTo>
                  <a:lnTo>
                    <a:pt x="714617" y="3784600"/>
                  </a:lnTo>
                  <a:lnTo>
                    <a:pt x="712574" y="3797300"/>
                  </a:lnTo>
                  <a:lnTo>
                    <a:pt x="6727061" y="3797300"/>
                  </a:lnTo>
                  <a:lnTo>
                    <a:pt x="6726925" y="3784600"/>
                  </a:lnTo>
                  <a:close/>
                </a:path>
                <a:path w="6807200" h="5524500">
                  <a:moveTo>
                    <a:pt x="6723109" y="3771900"/>
                  </a:moveTo>
                  <a:lnTo>
                    <a:pt x="723477" y="3771900"/>
                  </a:lnTo>
                  <a:lnTo>
                    <a:pt x="721978" y="3784600"/>
                  </a:lnTo>
                  <a:lnTo>
                    <a:pt x="6725561" y="3784600"/>
                  </a:lnTo>
                  <a:lnTo>
                    <a:pt x="6723109" y="3771900"/>
                  </a:lnTo>
                  <a:close/>
                </a:path>
                <a:path w="6807200" h="5524500">
                  <a:moveTo>
                    <a:pt x="6716975" y="3759200"/>
                  </a:moveTo>
                  <a:lnTo>
                    <a:pt x="736426" y="3759200"/>
                  </a:lnTo>
                  <a:lnTo>
                    <a:pt x="731655" y="3771900"/>
                  </a:lnTo>
                  <a:lnTo>
                    <a:pt x="6718338" y="3771900"/>
                  </a:lnTo>
                  <a:lnTo>
                    <a:pt x="6716975" y="3759200"/>
                  </a:lnTo>
                  <a:close/>
                </a:path>
                <a:path w="6807200" h="5524500">
                  <a:moveTo>
                    <a:pt x="6716157" y="3746500"/>
                  </a:moveTo>
                  <a:lnTo>
                    <a:pt x="751009" y="3746500"/>
                  </a:lnTo>
                  <a:lnTo>
                    <a:pt x="748284" y="3759200"/>
                  </a:lnTo>
                  <a:lnTo>
                    <a:pt x="6717520" y="3759200"/>
                  </a:lnTo>
                  <a:lnTo>
                    <a:pt x="6716157" y="3746500"/>
                  </a:lnTo>
                  <a:close/>
                </a:path>
                <a:path w="6807200" h="5524500">
                  <a:moveTo>
                    <a:pt x="6714523" y="3733800"/>
                  </a:moveTo>
                  <a:lnTo>
                    <a:pt x="757279" y="3733800"/>
                  </a:lnTo>
                  <a:lnTo>
                    <a:pt x="757143" y="3746500"/>
                  </a:lnTo>
                  <a:lnTo>
                    <a:pt x="6715067" y="3746500"/>
                  </a:lnTo>
                  <a:lnTo>
                    <a:pt x="6714523" y="3733800"/>
                  </a:lnTo>
                  <a:close/>
                </a:path>
                <a:path w="6807200" h="5524500">
                  <a:moveTo>
                    <a:pt x="6704300" y="3721100"/>
                  </a:moveTo>
                  <a:lnTo>
                    <a:pt x="776498" y="3721100"/>
                  </a:lnTo>
                  <a:lnTo>
                    <a:pt x="775407" y="3733800"/>
                  </a:lnTo>
                  <a:lnTo>
                    <a:pt x="6708253" y="3733800"/>
                  </a:lnTo>
                  <a:lnTo>
                    <a:pt x="6704300" y="3721100"/>
                  </a:lnTo>
                  <a:close/>
                </a:path>
                <a:path w="6807200" h="5524500">
                  <a:moveTo>
                    <a:pt x="6698030" y="3708400"/>
                  </a:moveTo>
                  <a:lnTo>
                    <a:pt x="782359" y="3708400"/>
                  </a:lnTo>
                  <a:lnTo>
                    <a:pt x="780041" y="3721100"/>
                  </a:lnTo>
                  <a:lnTo>
                    <a:pt x="6699802" y="3721100"/>
                  </a:lnTo>
                  <a:lnTo>
                    <a:pt x="6698030" y="3708400"/>
                  </a:lnTo>
                  <a:close/>
                </a:path>
                <a:path w="6807200" h="5524500">
                  <a:moveTo>
                    <a:pt x="6699393" y="3683000"/>
                  </a:moveTo>
                  <a:lnTo>
                    <a:pt x="808391" y="3683000"/>
                  </a:lnTo>
                  <a:lnTo>
                    <a:pt x="807029" y="3695700"/>
                  </a:lnTo>
                  <a:lnTo>
                    <a:pt x="801441" y="3695700"/>
                  </a:lnTo>
                  <a:lnTo>
                    <a:pt x="795580" y="3708400"/>
                  </a:lnTo>
                  <a:lnTo>
                    <a:pt x="6712205" y="3708400"/>
                  </a:lnTo>
                  <a:lnTo>
                    <a:pt x="6699393" y="3683000"/>
                  </a:lnTo>
                  <a:close/>
                </a:path>
                <a:path w="6807200" h="5524500">
                  <a:moveTo>
                    <a:pt x="6722564" y="3670300"/>
                  </a:moveTo>
                  <a:lnTo>
                    <a:pt x="821885" y="3670300"/>
                  </a:lnTo>
                  <a:lnTo>
                    <a:pt x="815206" y="3683000"/>
                  </a:lnTo>
                  <a:lnTo>
                    <a:pt x="6722155" y="3683000"/>
                  </a:lnTo>
                  <a:lnTo>
                    <a:pt x="6722564" y="3670300"/>
                  </a:lnTo>
                  <a:close/>
                </a:path>
                <a:path w="6807200" h="5524500">
                  <a:moveTo>
                    <a:pt x="6733058" y="3657600"/>
                  </a:moveTo>
                  <a:lnTo>
                    <a:pt x="834016" y="3657600"/>
                  </a:lnTo>
                  <a:lnTo>
                    <a:pt x="830472" y="3670300"/>
                  </a:lnTo>
                  <a:lnTo>
                    <a:pt x="6731424" y="3670300"/>
                  </a:lnTo>
                  <a:lnTo>
                    <a:pt x="6733058" y="3657600"/>
                  </a:lnTo>
                  <a:close/>
                </a:path>
                <a:path w="6807200" h="5524500">
                  <a:moveTo>
                    <a:pt x="6733058" y="3644900"/>
                  </a:moveTo>
                  <a:lnTo>
                    <a:pt x="846010" y="3644900"/>
                  </a:lnTo>
                  <a:lnTo>
                    <a:pt x="844102" y="3657600"/>
                  </a:lnTo>
                  <a:lnTo>
                    <a:pt x="6732513" y="3657600"/>
                  </a:lnTo>
                  <a:lnTo>
                    <a:pt x="6733058" y="3644900"/>
                  </a:lnTo>
                  <a:close/>
                </a:path>
                <a:path w="6807200" h="5524500">
                  <a:moveTo>
                    <a:pt x="6734013" y="3632200"/>
                  </a:moveTo>
                  <a:lnTo>
                    <a:pt x="857187" y="3632200"/>
                  </a:lnTo>
                  <a:lnTo>
                    <a:pt x="853098" y="3644900"/>
                  </a:lnTo>
                  <a:lnTo>
                    <a:pt x="6733876" y="3644900"/>
                  </a:lnTo>
                  <a:lnTo>
                    <a:pt x="6734013" y="3632200"/>
                  </a:lnTo>
                  <a:close/>
                </a:path>
                <a:path w="6807200" h="5524500">
                  <a:moveTo>
                    <a:pt x="6738103" y="3619500"/>
                  </a:moveTo>
                  <a:lnTo>
                    <a:pt x="861548" y="3619500"/>
                  </a:lnTo>
                  <a:lnTo>
                    <a:pt x="861275" y="3632200"/>
                  </a:lnTo>
                  <a:lnTo>
                    <a:pt x="6738239" y="3632200"/>
                  </a:lnTo>
                  <a:lnTo>
                    <a:pt x="6738103" y="3619500"/>
                  </a:lnTo>
                  <a:close/>
                </a:path>
                <a:path w="6807200" h="5524500">
                  <a:moveTo>
                    <a:pt x="6734695" y="3606800"/>
                  </a:moveTo>
                  <a:lnTo>
                    <a:pt x="880085" y="3606800"/>
                  </a:lnTo>
                  <a:lnTo>
                    <a:pt x="878450" y="3619500"/>
                  </a:lnTo>
                  <a:lnTo>
                    <a:pt x="6734695" y="3619500"/>
                  </a:lnTo>
                  <a:lnTo>
                    <a:pt x="6734695" y="3606800"/>
                  </a:lnTo>
                  <a:close/>
                </a:path>
                <a:path w="6807200" h="5524500">
                  <a:moveTo>
                    <a:pt x="6734558" y="3594100"/>
                  </a:moveTo>
                  <a:lnTo>
                    <a:pt x="891807" y="3594100"/>
                  </a:lnTo>
                  <a:lnTo>
                    <a:pt x="882539" y="3606800"/>
                  </a:lnTo>
                  <a:lnTo>
                    <a:pt x="6734558" y="3606800"/>
                  </a:lnTo>
                  <a:lnTo>
                    <a:pt x="6734558" y="3594100"/>
                  </a:lnTo>
                  <a:close/>
                </a:path>
                <a:path w="6807200" h="5524500">
                  <a:moveTo>
                    <a:pt x="6732649" y="3581400"/>
                  </a:moveTo>
                  <a:lnTo>
                    <a:pt x="897804" y="3581400"/>
                  </a:lnTo>
                  <a:lnTo>
                    <a:pt x="896713" y="3594100"/>
                  </a:lnTo>
                  <a:lnTo>
                    <a:pt x="6732649" y="3594100"/>
                  </a:lnTo>
                  <a:lnTo>
                    <a:pt x="6732649" y="3581400"/>
                  </a:lnTo>
                  <a:close/>
                </a:path>
                <a:path w="6807200" h="5524500">
                  <a:moveTo>
                    <a:pt x="4838632" y="3568700"/>
                  </a:moveTo>
                  <a:lnTo>
                    <a:pt x="914297" y="3568700"/>
                  </a:lnTo>
                  <a:lnTo>
                    <a:pt x="907209" y="3581400"/>
                  </a:lnTo>
                  <a:lnTo>
                    <a:pt x="4841631" y="3581400"/>
                  </a:lnTo>
                  <a:lnTo>
                    <a:pt x="4838632" y="3568700"/>
                  </a:lnTo>
                  <a:close/>
                </a:path>
                <a:path w="6807200" h="5524500">
                  <a:moveTo>
                    <a:pt x="4879795" y="3568700"/>
                  </a:moveTo>
                  <a:lnTo>
                    <a:pt x="4865893" y="3568700"/>
                  </a:lnTo>
                  <a:lnTo>
                    <a:pt x="4864939" y="3581400"/>
                  </a:lnTo>
                  <a:lnTo>
                    <a:pt x="4889064" y="3581400"/>
                  </a:lnTo>
                  <a:lnTo>
                    <a:pt x="4879795" y="3568700"/>
                  </a:lnTo>
                  <a:close/>
                </a:path>
                <a:path w="6807200" h="5524500">
                  <a:moveTo>
                    <a:pt x="4912916" y="3568700"/>
                  </a:moveTo>
                  <a:lnTo>
                    <a:pt x="4908962" y="3568700"/>
                  </a:lnTo>
                  <a:lnTo>
                    <a:pt x="4905010" y="3581400"/>
                  </a:lnTo>
                  <a:lnTo>
                    <a:pt x="4917277" y="3581400"/>
                  </a:lnTo>
                  <a:lnTo>
                    <a:pt x="4912916" y="3568700"/>
                  </a:lnTo>
                  <a:close/>
                </a:path>
                <a:path w="6807200" h="5524500">
                  <a:moveTo>
                    <a:pt x="4957485" y="3568700"/>
                  </a:moveTo>
                  <a:lnTo>
                    <a:pt x="4932815" y="3568700"/>
                  </a:lnTo>
                  <a:lnTo>
                    <a:pt x="4928454" y="3581400"/>
                  </a:lnTo>
                  <a:lnTo>
                    <a:pt x="4960893" y="3581400"/>
                  </a:lnTo>
                  <a:lnTo>
                    <a:pt x="4957485" y="3568700"/>
                  </a:lnTo>
                  <a:close/>
                </a:path>
                <a:path w="6807200" h="5524500">
                  <a:moveTo>
                    <a:pt x="4978749" y="3568700"/>
                  </a:moveTo>
                  <a:lnTo>
                    <a:pt x="4975613" y="3568700"/>
                  </a:lnTo>
                  <a:lnTo>
                    <a:pt x="4967845" y="3581400"/>
                  </a:lnTo>
                  <a:lnTo>
                    <a:pt x="4982701" y="3581400"/>
                  </a:lnTo>
                  <a:lnTo>
                    <a:pt x="4978749" y="3568700"/>
                  </a:lnTo>
                  <a:close/>
                </a:path>
                <a:path w="6807200" h="5524500">
                  <a:moveTo>
                    <a:pt x="5035994" y="3568700"/>
                  </a:moveTo>
                  <a:lnTo>
                    <a:pt x="5017730" y="3568700"/>
                  </a:lnTo>
                  <a:lnTo>
                    <a:pt x="5014730" y="3581400"/>
                  </a:lnTo>
                  <a:lnTo>
                    <a:pt x="5039130" y="3581400"/>
                  </a:lnTo>
                  <a:lnTo>
                    <a:pt x="5035994" y="3568700"/>
                  </a:lnTo>
                  <a:close/>
                </a:path>
                <a:path w="6807200" h="5524500">
                  <a:moveTo>
                    <a:pt x="5112730" y="3568700"/>
                  </a:moveTo>
                  <a:lnTo>
                    <a:pt x="5104417" y="3568700"/>
                  </a:lnTo>
                  <a:lnTo>
                    <a:pt x="5096647" y="3581400"/>
                  </a:lnTo>
                  <a:lnTo>
                    <a:pt x="5115866" y="3581400"/>
                  </a:lnTo>
                  <a:lnTo>
                    <a:pt x="5112730" y="3568700"/>
                  </a:lnTo>
                  <a:close/>
                </a:path>
                <a:path w="6807200" h="5524500">
                  <a:moveTo>
                    <a:pt x="5147078" y="3568700"/>
                  </a:moveTo>
                  <a:lnTo>
                    <a:pt x="5146669" y="3568700"/>
                  </a:lnTo>
                  <a:lnTo>
                    <a:pt x="5142716" y="3581400"/>
                  </a:lnTo>
                  <a:lnTo>
                    <a:pt x="5150486" y="3581400"/>
                  </a:lnTo>
                  <a:lnTo>
                    <a:pt x="5147078" y="3568700"/>
                  </a:lnTo>
                  <a:close/>
                </a:path>
                <a:path w="6807200" h="5524500">
                  <a:moveTo>
                    <a:pt x="5262251" y="3568700"/>
                  </a:moveTo>
                  <a:lnTo>
                    <a:pt x="5242215" y="3568700"/>
                  </a:lnTo>
                  <a:lnTo>
                    <a:pt x="5239217" y="3581400"/>
                  </a:lnTo>
                  <a:lnTo>
                    <a:pt x="5265249" y="3581400"/>
                  </a:lnTo>
                  <a:lnTo>
                    <a:pt x="5262251" y="3568700"/>
                  </a:lnTo>
                  <a:close/>
                </a:path>
                <a:path w="6807200" h="5524500">
                  <a:moveTo>
                    <a:pt x="5301777" y="3568700"/>
                  </a:moveTo>
                  <a:lnTo>
                    <a:pt x="5284195" y="3568700"/>
                  </a:lnTo>
                  <a:lnTo>
                    <a:pt x="5276427" y="3581400"/>
                  </a:lnTo>
                  <a:lnTo>
                    <a:pt x="5302459" y="3581400"/>
                  </a:lnTo>
                  <a:lnTo>
                    <a:pt x="5301777" y="3568700"/>
                  </a:lnTo>
                  <a:close/>
                </a:path>
                <a:path w="6807200" h="5524500">
                  <a:moveTo>
                    <a:pt x="5386147" y="3568700"/>
                  </a:moveTo>
                  <a:lnTo>
                    <a:pt x="5385602" y="3568700"/>
                  </a:lnTo>
                  <a:lnTo>
                    <a:pt x="5382467" y="3581400"/>
                  </a:lnTo>
                  <a:lnTo>
                    <a:pt x="5392690" y="3581400"/>
                  </a:lnTo>
                  <a:lnTo>
                    <a:pt x="5386147" y="3568700"/>
                  </a:lnTo>
                  <a:close/>
                </a:path>
                <a:path w="6807200" h="5524500">
                  <a:moveTo>
                    <a:pt x="6060829" y="3556000"/>
                  </a:moveTo>
                  <a:lnTo>
                    <a:pt x="5391735" y="3556000"/>
                  </a:lnTo>
                  <a:lnTo>
                    <a:pt x="5395688" y="3568700"/>
                  </a:lnTo>
                  <a:lnTo>
                    <a:pt x="5399096" y="3568700"/>
                  </a:lnTo>
                  <a:lnTo>
                    <a:pt x="5392690" y="3581400"/>
                  </a:lnTo>
                  <a:lnTo>
                    <a:pt x="6072143" y="3581400"/>
                  </a:lnTo>
                  <a:lnTo>
                    <a:pt x="6056195" y="3568700"/>
                  </a:lnTo>
                  <a:lnTo>
                    <a:pt x="6060829" y="3556000"/>
                  </a:lnTo>
                  <a:close/>
                </a:path>
                <a:path w="6807200" h="5524500">
                  <a:moveTo>
                    <a:pt x="6123664" y="3568700"/>
                  </a:moveTo>
                  <a:lnTo>
                    <a:pt x="6118348" y="3568700"/>
                  </a:lnTo>
                  <a:lnTo>
                    <a:pt x="6115213" y="3581400"/>
                  </a:lnTo>
                  <a:lnTo>
                    <a:pt x="6127753" y="3581400"/>
                  </a:lnTo>
                  <a:lnTo>
                    <a:pt x="6123664" y="3568700"/>
                  </a:lnTo>
                  <a:close/>
                </a:path>
                <a:path w="6807200" h="5524500">
                  <a:moveTo>
                    <a:pt x="6152014" y="3568700"/>
                  </a:moveTo>
                  <a:lnTo>
                    <a:pt x="6144381" y="3568700"/>
                  </a:lnTo>
                  <a:lnTo>
                    <a:pt x="6137294" y="3581400"/>
                  </a:lnTo>
                  <a:lnTo>
                    <a:pt x="6156102" y="3581400"/>
                  </a:lnTo>
                  <a:lnTo>
                    <a:pt x="6152014" y="3568700"/>
                  </a:lnTo>
                  <a:close/>
                </a:path>
                <a:path w="6807200" h="5524500">
                  <a:moveTo>
                    <a:pt x="6196719" y="3568700"/>
                  </a:moveTo>
                  <a:lnTo>
                    <a:pt x="6185134" y="3568700"/>
                  </a:lnTo>
                  <a:lnTo>
                    <a:pt x="6182409" y="3581400"/>
                  </a:lnTo>
                  <a:lnTo>
                    <a:pt x="6199855" y="3581400"/>
                  </a:lnTo>
                  <a:lnTo>
                    <a:pt x="6196719" y="3568700"/>
                  </a:lnTo>
                  <a:close/>
                </a:path>
                <a:path w="6807200" h="5524500">
                  <a:moveTo>
                    <a:pt x="6232839" y="3568700"/>
                  </a:moveTo>
                  <a:lnTo>
                    <a:pt x="6228614" y="3568700"/>
                  </a:lnTo>
                  <a:lnTo>
                    <a:pt x="6225752" y="3581400"/>
                  </a:lnTo>
                  <a:lnTo>
                    <a:pt x="6235838" y="3581400"/>
                  </a:lnTo>
                  <a:lnTo>
                    <a:pt x="6232839" y="3568700"/>
                  </a:lnTo>
                  <a:close/>
                </a:path>
                <a:path w="6807200" h="5524500">
                  <a:moveTo>
                    <a:pt x="6275092" y="3568700"/>
                  </a:moveTo>
                  <a:lnTo>
                    <a:pt x="6271276" y="3568700"/>
                  </a:lnTo>
                  <a:lnTo>
                    <a:pt x="6269367" y="3581400"/>
                  </a:lnTo>
                  <a:lnTo>
                    <a:pt x="6276864" y="3581400"/>
                  </a:lnTo>
                  <a:lnTo>
                    <a:pt x="6275092" y="3568700"/>
                  </a:lnTo>
                  <a:close/>
                </a:path>
                <a:path w="6807200" h="5524500">
                  <a:moveTo>
                    <a:pt x="6385768" y="3568700"/>
                  </a:moveTo>
                  <a:lnTo>
                    <a:pt x="6372001" y="3568700"/>
                  </a:lnTo>
                  <a:lnTo>
                    <a:pt x="6368867" y="3581400"/>
                  </a:lnTo>
                  <a:lnTo>
                    <a:pt x="6385768" y="3581400"/>
                  </a:lnTo>
                  <a:lnTo>
                    <a:pt x="6385768" y="3568700"/>
                  </a:lnTo>
                  <a:close/>
                </a:path>
                <a:path w="6807200" h="5524500">
                  <a:moveTo>
                    <a:pt x="6448329" y="3568700"/>
                  </a:moveTo>
                  <a:lnTo>
                    <a:pt x="6439061" y="3568700"/>
                  </a:lnTo>
                  <a:lnTo>
                    <a:pt x="6436198" y="3581400"/>
                  </a:lnTo>
                  <a:lnTo>
                    <a:pt x="6451737" y="3581400"/>
                  </a:lnTo>
                  <a:lnTo>
                    <a:pt x="6448329" y="3568700"/>
                  </a:lnTo>
                  <a:close/>
                </a:path>
                <a:path w="6807200" h="5524500">
                  <a:moveTo>
                    <a:pt x="6511436" y="3568700"/>
                  </a:moveTo>
                  <a:lnTo>
                    <a:pt x="6511027" y="3568700"/>
                  </a:lnTo>
                  <a:lnTo>
                    <a:pt x="6507755" y="3581400"/>
                  </a:lnTo>
                  <a:lnTo>
                    <a:pt x="6514571" y="3581400"/>
                  </a:lnTo>
                  <a:lnTo>
                    <a:pt x="6511436" y="3568700"/>
                  </a:lnTo>
                  <a:close/>
                </a:path>
                <a:path w="6807200" h="5524500">
                  <a:moveTo>
                    <a:pt x="6554506" y="3568700"/>
                  </a:moveTo>
                  <a:lnTo>
                    <a:pt x="6553417" y="3568700"/>
                  </a:lnTo>
                  <a:lnTo>
                    <a:pt x="6553008" y="3581400"/>
                  </a:lnTo>
                  <a:lnTo>
                    <a:pt x="6555187" y="3581400"/>
                  </a:lnTo>
                  <a:lnTo>
                    <a:pt x="6554506" y="3568700"/>
                  </a:lnTo>
                  <a:close/>
                </a:path>
                <a:path w="6807200" h="5524500">
                  <a:moveTo>
                    <a:pt x="6611616" y="3568700"/>
                  </a:moveTo>
                  <a:lnTo>
                    <a:pt x="6606435" y="3568700"/>
                  </a:lnTo>
                  <a:lnTo>
                    <a:pt x="6603573" y="3581400"/>
                  </a:lnTo>
                  <a:lnTo>
                    <a:pt x="6614614" y="3581400"/>
                  </a:lnTo>
                  <a:lnTo>
                    <a:pt x="6611616" y="3568700"/>
                  </a:lnTo>
                  <a:close/>
                </a:path>
                <a:path w="6807200" h="5524500">
                  <a:moveTo>
                    <a:pt x="6641739" y="3568700"/>
                  </a:moveTo>
                  <a:lnTo>
                    <a:pt x="6636694" y="3568700"/>
                  </a:lnTo>
                  <a:lnTo>
                    <a:pt x="6633423" y="3581400"/>
                  </a:lnTo>
                  <a:lnTo>
                    <a:pt x="6644464" y="3581400"/>
                  </a:lnTo>
                  <a:lnTo>
                    <a:pt x="6641739" y="3568700"/>
                  </a:lnTo>
                  <a:close/>
                </a:path>
                <a:path w="6807200" h="5524500">
                  <a:moveTo>
                    <a:pt x="6723927" y="3568700"/>
                  </a:moveTo>
                  <a:lnTo>
                    <a:pt x="6693532" y="3568700"/>
                  </a:lnTo>
                  <a:lnTo>
                    <a:pt x="6692850" y="3581400"/>
                  </a:lnTo>
                  <a:lnTo>
                    <a:pt x="6730742" y="3581400"/>
                  </a:lnTo>
                  <a:lnTo>
                    <a:pt x="6723927" y="3568700"/>
                  </a:lnTo>
                  <a:close/>
                </a:path>
                <a:path w="6807200" h="5524500">
                  <a:moveTo>
                    <a:pt x="4830046" y="3556000"/>
                  </a:moveTo>
                  <a:lnTo>
                    <a:pt x="917568" y="3556000"/>
                  </a:lnTo>
                  <a:lnTo>
                    <a:pt x="917295" y="3568700"/>
                  </a:lnTo>
                  <a:lnTo>
                    <a:pt x="4831817" y="3568700"/>
                  </a:lnTo>
                  <a:lnTo>
                    <a:pt x="4830046" y="3556000"/>
                  </a:lnTo>
                  <a:close/>
                </a:path>
                <a:path w="6807200" h="5524500">
                  <a:moveTo>
                    <a:pt x="6075686" y="3556000"/>
                  </a:moveTo>
                  <a:lnTo>
                    <a:pt x="6066008" y="3556000"/>
                  </a:lnTo>
                  <a:lnTo>
                    <a:pt x="6070098" y="3568700"/>
                  </a:lnTo>
                  <a:lnTo>
                    <a:pt x="6074186" y="3568700"/>
                  </a:lnTo>
                  <a:lnTo>
                    <a:pt x="6075686" y="3556000"/>
                  </a:lnTo>
                  <a:close/>
                </a:path>
                <a:path w="6807200" h="5524500">
                  <a:moveTo>
                    <a:pt x="4826774" y="3543300"/>
                  </a:moveTo>
                  <a:lnTo>
                    <a:pt x="931334" y="3543300"/>
                  </a:lnTo>
                  <a:lnTo>
                    <a:pt x="929562" y="3556000"/>
                  </a:lnTo>
                  <a:lnTo>
                    <a:pt x="4827456" y="3556000"/>
                  </a:lnTo>
                  <a:lnTo>
                    <a:pt x="4826774" y="3543300"/>
                  </a:lnTo>
                  <a:close/>
                </a:path>
                <a:path w="6807200" h="5524500">
                  <a:moveTo>
                    <a:pt x="5399505" y="3517900"/>
                  </a:moveTo>
                  <a:lnTo>
                    <a:pt x="5394053" y="3530600"/>
                  </a:lnTo>
                  <a:lnTo>
                    <a:pt x="5395688" y="3543300"/>
                  </a:lnTo>
                  <a:lnTo>
                    <a:pt x="5390236" y="3556000"/>
                  </a:lnTo>
                  <a:lnTo>
                    <a:pt x="6080865" y="3556000"/>
                  </a:lnTo>
                  <a:lnTo>
                    <a:pt x="6081683" y="3543300"/>
                  </a:lnTo>
                  <a:lnTo>
                    <a:pt x="6077184" y="3543300"/>
                  </a:lnTo>
                  <a:lnTo>
                    <a:pt x="6078820" y="3530600"/>
                  </a:lnTo>
                  <a:lnTo>
                    <a:pt x="5403730" y="3530600"/>
                  </a:lnTo>
                  <a:lnTo>
                    <a:pt x="5399505" y="3517900"/>
                  </a:lnTo>
                  <a:close/>
                </a:path>
                <a:path w="6807200" h="5524500">
                  <a:moveTo>
                    <a:pt x="4823503" y="3530600"/>
                  </a:moveTo>
                  <a:lnTo>
                    <a:pt x="941693" y="3530600"/>
                  </a:lnTo>
                  <a:lnTo>
                    <a:pt x="939239" y="3543300"/>
                  </a:lnTo>
                  <a:lnTo>
                    <a:pt x="4824049" y="3543300"/>
                  </a:lnTo>
                  <a:lnTo>
                    <a:pt x="4823503" y="3530600"/>
                  </a:lnTo>
                  <a:close/>
                </a:path>
                <a:path w="6807200" h="5524500">
                  <a:moveTo>
                    <a:pt x="4816279" y="3517900"/>
                  </a:moveTo>
                  <a:lnTo>
                    <a:pt x="955868" y="3517900"/>
                  </a:lnTo>
                  <a:lnTo>
                    <a:pt x="952324" y="3530600"/>
                  </a:lnTo>
                  <a:lnTo>
                    <a:pt x="4822958" y="3530600"/>
                  </a:lnTo>
                  <a:lnTo>
                    <a:pt x="4816279" y="3517900"/>
                  </a:lnTo>
                  <a:close/>
                </a:path>
                <a:path w="6807200" h="5524500">
                  <a:moveTo>
                    <a:pt x="6088769" y="3505200"/>
                  </a:moveTo>
                  <a:lnTo>
                    <a:pt x="5413134" y="3505200"/>
                  </a:lnTo>
                  <a:lnTo>
                    <a:pt x="5407682" y="3517900"/>
                  </a:lnTo>
                  <a:lnTo>
                    <a:pt x="5409182" y="3517900"/>
                  </a:lnTo>
                  <a:lnTo>
                    <a:pt x="5403730" y="3530600"/>
                  </a:lnTo>
                  <a:lnTo>
                    <a:pt x="6084681" y="3530600"/>
                  </a:lnTo>
                  <a:lnTo>
                    <a:pt x="6088769" y="3505200"/>
                  </a:lnTo>
                  <a:close/>
                </a:path>
                <a:path w="6807200" h="5524500">
                  <a:moveTo>
                    <a:pt x="4810555" y="3505200"/>
                  </a:moveTo>
                  <a:lnTo>
                    <a:pt x="968134" y="3505200"/>
                  </a:lnTo>
                  <a:lnTo>
                    <a:pt x="966090" y="3517900"/>
                  </a:lnTo>
                  <a:lnTo>
                    <a:pt x="4811782" y="3517900"/>
                  </a:lnTo>
                  <a:lnTo>
                    <a:pt x="4810555" y="3505200"/>
                  </a:lnTo>
                  <a:close/>
                </a:path>
                <a:path w="6807200" h="5524500">
                  <a:moveTo>
                    <a:pt x="4799515" y="3492500"/>
                  </a:moveTo>
                  <a:lnTo>
                    <a:pt x="979584" y="3492500"/>
                  </a:lnTo>
                  <a:lnTo>
                    <a:pt x="976858" y="3505200"/>
                  </a:lnTo>
                  <a:lnTo>
                    <a:pt x="4801831" y="3505200"/>
                  </a:lnTo>
                  <a:lnTo>
                    <a:pt x="4799515" y="3492500"/>
                  </a:lnTo>
                  <a:close/>
                </a:path>
                <a:path w="6807200" h="5524500">
                  <a:moveTo>
                    <a:pt x="6085908" y="3479800"/>
                  </a:moveTo>
                  <a:lnTo>
                    <a:pt x="5424584" y="3479800"/>
                  </a:lnTo>
                  <a:lnTo>
                    <a:pt x="5419131" y="3492500"/>
                  </a:lnTo>
                  <a:lnTo>
                    <a:pt x="5419540" y="3492500"/>
                  </a:lnTo>
                  <a:lnTo>
                    <a:pt x="5414088" y="3505200"/>
                  </a:lnTo>
                  <a:lnTo>
                    <a:pt x="6084953" y="3505200"/>
                  </a:lnTo>
                  <a:lnTo>
                    <a:pt x="6086589" y="3492500"/>
                  </a:lnTo>
                  <a:lnTo>
                    <a:pt x="6085908" y="3479800"/>
                  </a:lnTo>
                  <a:close/>
                </a:path>
                <a:path w="6807200" h="5524500">
                  <a:moveTo>
                    <a:pt x="4795017" y="3479800"/>
                  </a:moveTo>
                  <a:lnTo>
                    <a:pt x="992259" y="3479800"/>
                  </a:lnTo>
                  <a:lnTo>
                    <a:pt x="990761" y="3492500"/>
                  </a:lnTo>
                  <a:lnTo>
                    <a:pt x="4795426" y="3492500"/>
                  </a:lnTo>
                  <a:lnTo>
                    <a:pt x="4795017" y="3479800"/>
                  </a:lnTo>
                  <a:close/>
                </a:path>
                <a:path w="6807200" h="5524500">
                  <a:moveTo>
                    <a:pt x="4789973" y="3467100"/>
                  </a:moveTo>
                  <a:lnTo>
                    <a:pt x="1002482" y="3467100"/>
                  </a:lnTo>
                  <a:lnTo>
                    <a:pt x="996349" y="3479800"/>
                  </a:lnTo>
                  <a:lnTo>
                    <a:pt x="4791336" y="3479800"/>
                  </a:lnTo>
                  <a:lnTo>
                    <a:pt x="4789973" y="3467100"/>
                  </a:lnTo>
                  <a:close/>
                </a:path>
                <a:path w="6807200" h="5524500">
                  <a:moveTo>
                    <a:pt x="6093404" y="3467100"/>
                  </a:moveTo>
                  <a:lnTo>
                    <a:pt x="5429627" y="3467100"/>
                  </a:lnTo>
                  <a:lnTo>
                    <a:pt x="5424175" y="3479800"/>
                  </a:lnTo>
                  <a:lnTo>
                    <a:pt x="6087544" y="3479800"/>
                  </a:lnTo>
                  <a:lnTo>
                    <a:pt x="6093404" y="3467100"/>
                  </a:lnTo>
                  <a:close/>
                </a:path>
                <a:path w="6807200" h="5524500">
                  <a:moveTo>
                    <a:pt x="4778796" y="3454400"/>
                  </a:moveTo>
                  <a:lnTo>
                    <a:pt x="1011614" y="3454400"/>
                  </a:lnTo>
                  <a:lnTo>
                    <a:pt x="1010251" y="3467100"/>
                  </a:lnTo>
                  <a:lnTo>
                    <a:pt x="4782477" y="3467100"/>
                  </a:lnTo>
                  <a:lnTo>
                    <a:pt x="4778796" y="3454400"/>
                  </a:lnTo>
                  <a:close/>
                </a:path>
                <a:path w="6807200" h="5524500">
                  <a:moveTo>
                    <a:pt x="6092587" y="3454400"/>
                  </a:moveTo>
                  <a:lnTo>
                    <a:pt x="5433579" y="3454400"/>
                  </a:lnTo>
                  <a:lnTo>
                    <a:pt x="5430854" y="3467100"/>
                  </a:lnTo>
                  <a:lnTo>
                    <a:pt x="6094903" y="3467100"/>
                  </a:lnTo>
                  <a:lnTo>
                    <a:pt x="6092587" y="3454400"/>
                  </a:lnTo>
                  <a:close/>
                </a:path>
                <a:path w="6807200" h="5524500">
                  <a:moveTo>
                    <a:pt x="4774571" y="3441700"/>
                  </a:moveTo>
                  <a:lnTo>
                    <a:pt x="1030969" y="3441700"/>
                  </a:lnTo>
                  <a:lnTo>
                    <a:pt x="1027697" y="3454400"/>
                  </a:lnTo>
                  <a:lnTo>
                    <a:pt x="4775253" y="3454400"/>
                  </a:lnTo>
                  <a:lnTo>
                    <a:pt x="4774571" y="3441700"/>
                  </a:lnTo>
                  <a:close/>
                </a:path>
                <a:path w="6807200" h="5524500">
                  <a:moveTo>
                    <a:pt x="6099538" y="3416300"/>
                  </a:moveTo>
                  <a:lnTo>
                    <a:pt x="5442983" y="3416300"/>
                  </a:lnTo>
                  <a:lnTo>
                    <a:pt x="5437531" y="3429000"/>
                  </a:lnTo>
                  <a:lnTo>
                    <a:pt x="5440394" y="3429000"/>
                  </a:lnTo>
                  <a:lnTo>
                    <a:pt x="5434942" y="3454400"/>
                  </a:lnTo>
                  <a:lnTo>
                    <a:pt x="6094222" y="3454400"/>
                  </a:lnTo>
                  <a:lnTo>
                    <a:pt x="6097766" y="3441700"/>
                  </a:lnTo>
                  <a:lnTo>
                    <a:pt x="6099266" y="3441700"/>
                  </a:lnTo>
                  <a:lnTo>
                    <a:pt x="6097902" y="3429000"/>
                  </a:lnTo>
                  <a:lnTo>
                    <a:pt x="6099538" y="3416300"/>
                  </a:lnTo>
                  <a:close/>
                </a:path>
                <a:path w="6807200" h="5524500">
                  <a:moveTo>
                    <a:pt x="4758625" y="3429000"/>
                  </a:moveTo>
                  <a:lnTo>
                    <a:pt x="1041327" y="3429000"/>
                  </a:lnTo>
                  <a:lnTo>
                    <a:pt x="1039284" y="3441700"/>
                  </a:lnTo>
                  <a:lnTo>
                    <a:pt x="4764349" y="3441700"/>
                  </a:lnTo>
                  <a:lnTo>
                    <a:pt x="4758625" y="3429000"/>
                  </a:lnTo>
                  <a:close/>
                </a:path>
                <a:path w="6807200" h="5524500">
                  <a:moveTo>
                    <a:pt x="4754671" y="3416300"/>
                  </a:moveTo>
                  <a:lnTo>
                    <a:pt x="1057956" y="3416300"/>
                  </a:lnTo>
                  <a:lnTo>
                    <a:pt x="1050324" y="3429000"/>
                  </a:lnTo>
                  <a:lnTo>
                    <a:pt x="4756034" y="3429000"/>
                  </a:lnTo>
                  <a:lnTo>
                    <a:pt x="4754671" y="3416300"/>
                  </a:lnTo>
                  <a:close/>
                </a:path>
                <a:path w="6807200" h="5524500">
                  <a:moveTo>
                    <a:pt x="4741995" y="3403600"/>
                  </a:moveTo>
                  <a:lnTo>
                    <a:pt x="1061091" y="3403600"/>
                  </a:lnTo>
                  <a:lnTo>
                    <a:pt x="1060818" y="3416300"/>
                  </a:lnTo>
                  <a:lnTo>
                    <a:pt x="4750719" y="3416300"/>
                  </a:lnTo>
                  <a:lnTo>
                    <a:pt x="4741995" y="3403600"/>
                  </a:lnTo>
                  <a:close/>
                </a:path>
                <a:path w="6807200" h="5524500">
                  <a:moveTo>
                    <a:pt x="6104172" y="3403600"/>
                  </a:moveTo>
                  <a:lnTo>
                    <a:pt x="5451571" y="3403600"/>
                  </a:lnTo>
                  <a:lnTo>
                    <a:pt x="5448844" y="3416300"/>
                  </a:lnTo>
                  <a:lnTo>
                    <a:pt x="6102809" y="3416300"/>
                  </a:lnTo>
                  <a:lnTo>
                    <a:pt x="6104172" y="3403600"/>
                  </a:lnTo>
                  <a:close/>
                </a:path>
                <a:path w="6807200" h="5524500">
                  <a:moveTo>
                    <a:pt x="4738315" y="3390900"/>
                  </a:moveTo>
                  <a:lnTo>
                    <a:pt x="1072676" y="3390900"/>
                  </a:lnTo>
                  <a:lnTo>
                    <a:pt x="1070768" y="3403600"/>
                  </a:lnTo>
                  <a:lnTo>
                    <a:pt x="4739270" y="3403600"/>
                  </a:lnTo>
                  <a:lnTo>
                    <a:pt x="4738315" y="3390900"/>
                  </a:lnTo>
                  <a:close/>
                </a:path>
                <a:path w="6807200" h="5524500">
                  <a:moveTo>
                    <a:pt x="6102673" y="3390900"/>
                  </a:moveTo>
                  <a:lnTo>
                    <a:pt x="5457159" y="3390900"/>
                  </a:lnTo>
                  <a:lnTo>
                    <a:pt x="5451707" y="3403600"/>
                  </a:lnTo>
                  <a:lnTo>
                    <a:pt x="6101855" y="3403600"/>
                  </a:lnTo>
                  <a:lnTo>
                    <a:pt x="6102673" y="3390900"/>
                  </a:lnTo>
                  <a:close/>
                </a:path>
                <a:path w="6807200" h="5524500">
                  <a:moveTo>
                    <a:pt x="4725503" y="3378200"/>
                  </a:moveTo>
                  <a:lnTo>
                    <a:pt x="1094893" y="3378200"/>
                  </a:lnTo>
                  <a:lnTo>
                    <a:pt x="1089032" y="3390900"/>
                  </a:lnTo>
                  <a:lnTo>
                    <a:pt x="4728775" y="3390900"/>
                  </a:lnTo>
                  <a:lnTo>
                    <a:pt x="4725503" y="3378200"/>
                  </a:lnTo>
                  <a:close/>
                </a:path>
                <a:path w="6807200" h="5524500">
                  <a:moveTo>
                    <a:pt x="6109624" y="3378200"/>
                  </a:moveTo>
                  <a:lnTo>
                    <a:pt x="5462202" y="3378200"/>
                  </a:lnTo>
                  <a:lnTo>
                    <a:pt x="5456750" y="3390900"/>
                  </a:lnTo>
                  <a:lnTo>
                    <a:pt x="6108806" y="3390900"/>
                  </a:lnTo>
                  <a:lnTo>
                    <a:pt x="6109624" y="3378200"/>
                  </a:lnTo>
                  <a:close/>
                </a:path>
                <a:path w="6807200" h="5524500">
                  <a:moveTo>
                    <a:pt x="4720869" y="3365500"/>
                  </a:moveTo>
                  <a:lnTo>
                    <a:pt x="1100345" y="3365500"/>
                  </a:lnTo>
                  <a:lnTo>
                    <a:pt x="1099392" y="3378200"/>
                  </a:lnTo>
                  <a:lnTo>
                    <a:pt x="4721960" y="3378200"/>
                  </a:lnTo>
                  <a:lnTo>
                    <a:pt x="4720869" y="3365500"/>
                  </a:lnTo>
                  <a:close/>
                </a:path>
                <a:path w="6807200" h="5524500">
                  <a:moveTo>
                    <a:pt x="6106626" y="3365500"/>
                  </a:moveTo>
                  <a:lnTo>
                    <a:pt x="5469017" y="3365500"/>
                  </a:lnTo>
                  <a:lnTo>
                    <a:pt x="5463565" y="3378200"/>
                  </a:lnTo>
                  <a:lnTo>
                    <a:pt x="6105945" y="3378200"/>
                  </a:lnTo>
                  <a:lnTo>
                    <a:pt x="6106626" y="3365500"/>
                  </a:lnTo>
                  <a:close/>
                </a:path>
                <a:path w="6807200" h="5524500">
                  <a:moveTo>
                    <a:pt x="4709284" y="3352800"/>
                  </a:moveTo>
                  <a:lnTo>
                    <a:pt x="1114929" y="3352800"/>
                  </a:lnTo>
                  <a:lnTo>
                    <a:pt x="1112067" y="3365500"/>
                  </a:lnTo>
                  <a:lnTo>
                    <a:pt x="4711602" y="3365500"/>
                  </a:lnTo>
                  <a:lnTo>
                    <a:pt x="4709284" y="3352800"/>
                  </a:lnTo>
                  <a:close/>
                </a:path>
                <a:path w="6807200" h="5524500">
                  <a:moveTo>
                    <a:pt x="6110851" y="3352800"/>
                  </a:moveTo>
                  <a:lnTo>
                    <a:pt x="5468335" y="3352800"/>
                  </a:lnTo>
                  <a:lnTo>
                    <a:pt x="5462883" y="3365500"/>
                  </a:lnTo>
                  <a:lnTo>
                    <a:pt x="6109488" y="3365500"/>
                  </a:lnTo>
                  <a:lnTo>
                    <a:pt x="6110851" y="3352800"/>
                  </a:lnTo>
                  <a:close/>
                </a:path>
                <a:path w="6807200" h="5524500">
                  <a:moveTo>
                    <a:pt x="4703969" y="3340100"/>
                  </a:moveTo>
                  <a:lnTo>
                    <a:pt x="1123107" y="3340100"/>
                  </a:lnTo>
                  <a:lnTo>
                    <a:pt x="1119563" y="3352800"/>
                  </a:lnTo>
                  <a:lnTo>
                    <a:pt x="4704241" y="3352800"/>
                  </a:lnTo>
                  <a:lnTo>
                    <a:pt x="4703969" y="3340100"/>
                  </a:lnTo>
                  <a:close/>
                </a:path>
                <a:path w="6807200" h="5524500">
                  <a:moveTo>
                    <a:pt x="6110715" y="3340100"/>
                  </a:moveTo>
                  <a:lnTo>
                    <a:pt x="5478559" y="3340100"/>
                  </a:lnTo>
                  <a:lnTo>
                    <a:pt x="5475832" y="3352800"/>
                  </a:lnTo>
                  <a:lnTo>
                    <a:pt x="6109352" y="3352800"/>
                  </a:lnTo>
                  <a:lnTo>
                    <a:pt x="6110715" y="3340100"/>
                  </a:lnTo>
                  <a:close/>
                </a:path>
                <a:path w="6807200" h="5524500">
                  <a:moveTo>
                    <a:pt x="4696881" y="3327400"/>
                  </a:moveTo>
                  <a:lnTo>
                    <a:pt x="1131285" y="3327400"/>
                  </a:lnTo>
                  <a:lnTo>
                    <a:pt x="1128560" y="3340100"/>
                  </a:lnTo>
                  <a:lnTo>
                    <a:pt x="4697426" y="3340100"/>
                  </a:lnTo>
                  <a:lnTo>
                    <a:pt x="4696881" y="3327400"/>
                  </a:lnTo>
                  <a:close/>
                </a:path>
                <a:path w="6807200" h="5524500">
                  <a:moveTo>
                    <a:pt x="6113031" y="3314700"/>
                  </a:moveTo>
                  <a:lnTo>
                    <a:pt x="5486872" y="3314700"/>
                  </a:lnTo>
                  <a:lnTo>
                    <a:pt x="5481420" y="3327400"/>
                  </a:lnTo>
                  <a:lnTo>
                    <a:pt x="5480330" y="3327400"/>
                  </a:lnTo>
                  <a:lnTo>
                    <a:pt x="5474878" y="3340100"/>
                  </a:lnTo>
                  <a:lnTo>
                    <a:pt x="6116439" y="3340100"/>
                  </a:lnTo>
                  <a:lnTo>
                    <a:pt x="6117802" y="3327400"/>
                  </a:lnTo>
                  <a:lnTo>
                    <a:pt x="6113031" y="3314700"/>
                  </a:lnTo>
                  <a:close/>
                </a:path>
                <a:path w="6807200" h="5524500">
                  <a:moveTo>
                    <a:pt x="4677662" y="3314700"/>
                  </a:moveTo>
                  <a:lnTo>
                    <a:pt x="1149822" y="3314700"/>
                  </a:lnTo>
                  <a:lnTo>
                    <a:pt x="1146688" y="3327400"/>
                  </a:lnTo>
                  <a:lnTo>
                    <a:pt x="4681343" y="3327400"/>
                  </a:lnTo>
                  <a:lnTo>
                    <a:pt x="4677662" y="3314700"/>
                  </a:lnTo>
                  <a:close/>
                </a:path>
                <a:path w="6807200" h="5524500">
                  <a:moveTo>
                    <a:pt x="4669621" y="3302000"/>
                  </a:moveTo>
                  <a:lnTo>
                    <a:pt x="1161271" y="3302000"/>
                  </a:lnTo>
                  <a:lnTo>
                    <a:pt x="1158273" y="3314700"/>
                  </a:lnTo>
                  <a:lnTo>
                    <a:pt x="4671120" y="3314700"/>
                  </a:lnTo>
                  <a:lnTo>
                    <a:pt x="4669621" y="3302000"/>
                  </a:lnTo>
                  <a:close/>
                </a:path>
                <a:path w="6807200" h="5524500">
                  <a:moveTo>
                    <a:pt x="6118075" y="3302000"/>
                  </a:moveTo>
                  <a:lnTo>
                    <a:pt x="5492052" y="3302000"/>
                  </a:lnTo>
                  <a:lnTo>
                    <a:pt x="5486600" y="3314700"/>
                  </a:lnTo>
                  <a:lnTo>
                    <a:pt x="6114394" y="3314700"/>
                  </a:lnTo>
                  <a:lnTo>
                    <a:pt x="6118075" y="3302000"/>
                  </a:lnTo>
                  <a:close/>
                </a:path>
                <a:path w="6807200" h="5524500">
                  <a:moveTo>
                    <a:pt x="4657354" y="3289300"/>
                  </a:moveTo>
                  <a:lnTo>
                    <a:pt x="1167950" y="3289300"/>
                  </a:lnTo>
                  <a:lnTo>
                    <a:pt x="1165632" y="3302000"/>
                  </a:lnTo>
                  <a:lnTo>
                    <a:pt x="4659807" y="3302000"/>
                  </a:lnTo>
                  <a:lnTo>
                    <a:pt x="4657354" y="3289300"/>
                  </a:lnTo>
                  <a:close/>
                </a:path>
                <a:path w="6807200" h="5524500">
                  <a:moveTo>
                    <a:pt x="6117666" y="3289300"/>
                  </a:moveTo>
                  <a:lnTo>
                    <a:pt x="5499821" y="3289300"/>
                  </a:lnTo>
                  <a:lnTo>
                    <a:pt x="5494369" y="3302000"/>
                  </a:lnTo>
                  <a:lnTo>
                    <a:pt x="6119301" y="3302000"/>
                  </a:lnTo>
                  <a:lnTo>
                    <a:pt x="6117666" y="3289300"/>
                  </a:lnTo>
                  <a:close/>
                </a:path>
                <a:path w="6807200" h="5524500">
                  <a:moveTo>
                    <a:pt x="4643860" y="3276600"/>
                  </a:moveTo>
                  <a:lnTo>
                    <a:pt x="1183897" y="3276600"/>
                  </a:lnTo>
                  <a:lnTo>
                    <a:pt x="1180081" y="3289300"/>
                  </a:lnTo>
                  <a:lnTo>
                    <a:pt x="4645633" y="3289300"/>
                  </a:lnTo>
                  <a:lnTo>
                    <a:pt x="4643860" y="3276600"/>
                  </a:lnTo>
                  <a:close/>
                </a:path>
                <a:path w="6807200" h="5524500">
                  <a:moveTo>
                    <a:pt x="6122845" y="3263900"/>
                  </a:moveTo>
                  <a:lnTo>
                    <a:pt x="5507862" y="3263900"/>
                  </a:lnTo>
                  <a:lnTo>
                    <a:pt x="5502410" y="3276600"/>
                  </a:lnTo>
                  <a:lnTo>
                    <a:pt x="5507318" y="3276600"/>
                  </a:lnTo>
                  <a:lnTo>
                    <a:pt x="5501866" y="3289300"/>
                  </a:lnTo>
                  <a:lnTo>
                    <a:pt x="6119028" y="3289300"/>
                  </a:lnTo>
                  <a:lnTo>
                    <a:pt x="6121482" y="3276600"/>
                  </a:lnTo>
                  <a:lnTo>
                    <a:pt x="6122845" y="3263900"/>
                  </a:lnTo>
                  <a:close/>
                </a:path>
                <a:path w="6807200" h="5524500">
                  <a:moveTo>
                    <a:pt x="4630639" y="3263900"/>
                  </a:moveTo>
                  <a:lnTo>
                    <a:pt x="1198208" y="3263900"/>
                  </a:lnTo>
                  <a:lnTo>
                    <a:pt x="1195618" y="3276600"/>
                  </a:lnTo>
                  <a:lnTo>
                    <a:pt x="4632411" y="3276600"/>
                  </a:lnTo>
                  <a:lnTo>
                    <a:pt x="4630639" y="3263900"/>
                  </a:lnTo>
                  <a:close/>
                </a:path>
                <a:path w="6807200" h="5524500">
                  <a:moveTo>
                    <a:pt x="4612239" y="3251199"/>
                  </a:moveTo>
                  <a:lnTo>
                    <a:pt x="1205569" y="3251199"/>
                  </a:lnTo>
                  <a:lnTo>
                    <a:pt x="1204751" y="3263900"/>
                  </a:lnTo>
                  <a:lnTo>
                    <a:pt x="4618101" y="3263900"/>
                  </a:lnTo>
                  <a:lnTo>
                    <a:pt x="4612239" y="3251199"/>
                  </a:lnTo>
                  <a:close/>
                </a:path>
                <a:path w="6807200" h="5524500">
                  <a:moveTo>
                    <a:pt x="6123663" y="3251199"/>
                  </a:moveTo>
                  <a:lnTo>
                    <a:pt x="5515632" y="3251199"/>
                  </a:lnTo>
                  <a:lnTo>
                    <a:pt x="5510179" y="3263900"/>
                  </a:lnTo>
                  <a:lnTo>
                    <a:pt x="6122300" y="3263900"/>
                  </a:lnTo>
                  <a:lnTo>
                    <a:pt x="6123663" y="3251199"/>
                  </a:lnTo>
                  <a:close/>
                </a:path>
                <a:path w="6807200" h="5524500">
                  <a:moveTo>
                    <a:pt x="4602016" y="3238499"/>
                  </a:moveTo>
                  <a:lnTo>
                    <a:pt x="1223968" y="3238499"/>
                  </a:lnTo>
                  <a:lnTo>
                    <a:pt x="1219198" y="3251199"/>
                  </a:lnTo>
                  <a:lnTo>
                    <a:pt x="4605696" y="3251199"/>
                  </a:lnTo>
                  <a:lnTo>
                    <a:pt x="4602016" y="3238499"/>
                  </a:lnTo>
                  <a:close/>
                </a:path>
                <a:path w="6807200" h="5524500">
                  <a:moveTo>
                    <a:pt x="6124207" y="3238499"/>
                  </a:moveTo>
                  <a:lnTo>
                    <a:pt x="5519312" y="3238499"/>
                  </a:lnTo>
                  <a:lnTo>
                    <a:pt x="5513859" y="3251199"/>
                  </a:lnTo>
                  <a:lnTo>
                    <a:pt x="6123118" y="3251199"/>
                  </a:lnTo>
                  <a:lnTo>
                    <a:pt x="6124207" y="3238499"/>
                  </a:lnTo>
                  <a:close/>
                </a:path>
                <a:path w="6807200" h="5524500">
                  <a:moveTo>
                    <a:pt x="4588523" y="3225799"/>
                  </a:moveTo>
                  <a:lnTo>
                    <a:pt x="1232283" y="3225799"/>
                  </a:lnTo>
                  <a:lnTo>
                    <a:pt x="1229012" y="3238499"/>
                  </a:lnTo>
                  <a:lnTo>
                    <a:pt x="4591249" y="3238499"/>
                  </a:lnTo>
                  <a:lnTo>
                    <a:pt x="4588523" y="3225799"/>
                  </a:lnTo>
                  <a:close/>
                </a:path>
                <a:path w="6807200" h="5524500">
                  <a:moveTo>
                    <a:pt x="6125163" y="3225799"/>
                  </a:moveTo>
                  <a:lnTo>
                    <a:pt x="5524219" y="3225799"/>
                  </a:lnTo>
                  <a:lnTo>
                    <a:pt x="5518767" y="3238499"/>
                  </a:lnTo>
                  <a:lnTo>
                    <a:pt x="6124072" y="3238499"/>
                  </a:lnTo>
                  <a:lnTo>
                    <a:pt x="6125163" y="3225799"/>
                  </a:lnTo>
                  <a:close/>
                </a:path>
                <a:path w="6807200" h="5524500">
                  <a:moveTo>
                    <a:pt x="4565624" y="3213099"/>
                  </a:moveTo>
                  <a:lnTo>
                    <a:pt x="1243187" y="3213099"/>
                  </a:lnTo>
                  <a:lnTo>
                    <a:pt x="1241416" y="3225799"/>
                  </a:lnTo>
                  <a:lnTo>
                    <a:pt x="4572167" y="3225799"/>
                  </a:lnTo>
                  <a:lnTo>
                    <a:pt x="4565624" y="3213099"/>
                  </a:lnTo>
                  <a:close/>
                </a:path>
                <a:path w="6807200" h="5524500">
                  <a:moveTo>
                    <a:pt x="6131840" y="3200399"/>
                  </a:moveTo>
                  <a:lnTo>
                    <a:pt x="5534850" y="3200399"/>
                  </a:lnTo>
                  <a:lnTo>
                    <a:pt x="5529398" y="3213099"/>
                  </a:lnTo>
                  <a:lnTo>
                    <a:pt x="5532669" y="3213099"/>
                  </a:lnTo>
                  <a:lnTo>
                    <a:pt x="5527217" y="3225799"/>
                  </a:lnTo>
                  <a:lnTo>
                    <a:pt x="6129115" y="3225799"/>
                  </a:lnTo>
                  <a:lnTo>
                    <a:pt x="6131840" y="3200399"/>
                  </a:lnTo>
                  <a:close/>
                </a:path>
                <a:path w="6807200" h="5524500">
                  <a:moveTo>
                    <a:pt x="4554857" y="3200399"/>
                  </a:moveTo>
                  <a:lnTo>
                    <a:pt x="1252319" y="3200399"/>
                  </a:lnTo>
                  <a:lnTo>
                    <a:pt x="1251501" y="3213099"/>
                  </a:lnTo>
                  <a:lnTo>
                    <a:pt x="4559219" y="3213099"/>
                  </a:lnTo>
                  <a:lnTo>
                    <a:pt x="4554857" y="3200399"/>
                  </a:lnTo>
                  <a:close/>
                </a:path>
                <a:path w="6807200" h="5524500">
                  <a:moveTo>
                    <a:pt x="4544226" y="3187699"/>
                  </a:moveTo>
                  <a:lnTo>
                    <a:pt x="1273309" y="3187699"/>
                  </a:lnTo>
                  <a:lnTo>
                    <a:pt x="1266903" y="3200399"/>
                  </a:lnTo>
                  <a:lnTo>
                    <a:pt x="4544635" y="3200399"/>
                  </a:lnTo>
                  <a:lnTo>
                    <a:pt x="4544226" y="3187699"/>
                  </a:lnTo>
                  <a:close/>
                </a:path>
                <a:path w="6807200" h="5524500">
                  <a:moveTo>
                    <a:pt x="6135385" y="3187699"/>
                  </a:moveTo>
                  <a:lnTo>
                    <a:pt x="5543710" y="3187699"/>
                  </a:lnTo>
                  <a:lnTo>
                    <a:pt x="5540983" y="3200399"/>
                  </a:lnTo>
                  <a:lnTo>
                    <a:pt x="6134839" y="3200399"/>
                  </a:lnTo>
                  <a:lnTo>
                    <a:pt x="6135385" y="3187699"/>
                  </a:lnTo>
                  <a:close/>
                </a:path>
                <a:path w="6807200" h="5524500">
                  <a:moveTo>
                    <a:pt x="4525962" y="3174999"/>
                  </a:moveTo>
                  <a:lnTo>
                    <a:pt x="1286394" y="3174999"/>
                  </a:lnTo>
                  <a:lnTo>
                    <a:pt x="1283669" y="3187699"/>
                  </a:lnTo>
                  <a:lnTo>
                    <a:pt x="4527871" y="3187699"/>
                  </a:lnTo>
                  <a:lnTo>
                    <a:pt x="4525962" y="3174999"/>
                  </a:lnTo>
                  <a:close/>
                </a:path>
                <a:path w="6807200" h="5524500">
                  <a:moveTo>
                    <a:pt x="6134839" y="3174999"/>
                  </a:moveTo>
                  <a:lnTo>
                    <a:pt x="5548071" y="3174999"/>
                  </a:lnTo>
                  <a:lnTo>
                    <a:pt x="5542619" y="3187699"/>
                  </a:lnTo>
                  <a:lnTo>
                    <a:pt x="6136065" y="3187699"/>
                  </a:lnTo>
                  <a:lnTo>
                    <a:pt x="6134839" y="3174999"/>
                  </a:lnTo>
                  <a:close/>
                </a:path>
                <a:path w="6807200" h="5524500">
                  <a:moveTo>
                    <a:pt x="4510561" y="3162299"/>
                  </a:moveTo>
                  <a:lnTo>
                    <a:pt x="1293482" y="3162299"/>
                  </a:lnTo>
                  <a:lnTo>
                    <a:pt x="1291846" y="3174999"/>
                  </a:lnTo>
                  <a:lnTo>
                    <a:pt x="4512196" y="3174999"/>
                  </a:lnTo>
                  <a:lnTo>
                    <a:pt x="4510561" y="3162299"/>
                  </a:lnTo>
                  <a:close/>
                </a:path>
                <a:path w="6807200" h="5524500">
                  <a:moveTo>
                    <a:pt x="6138792" y="3162299"/>
                  </a:moveTo>
                  <a:lnTo>
                    <a:pt x="5551342" y="3162299"/>
                  </a:lnTo>
                  <a:lnTo>
                    <a:pt x="5545890" y="3174999"/>
                  </a:lnTo>
                  <a:lnTo>
                    <a:pt x="6135930" y="3174999"/>
                  </a:lnTo>
                  <a:lnTo>
                    <a:pt x="6138792" y="3162299"/>
                  </a:lnTo>
                  <a:close/>
                </a:path>
                <a:path w="6807200" h="5524500">
                  <a:moveTo>
                    <a:pt x="4485481" y="3149599"/>
                  </a:moveTo>
                  <a:lnTo>
                    <a:pt x="1307247" y="3149599"/>
                  </a:lnTo>
                  <a:lnTo>
                    <a:pt x="1304113" y="3162299"/>
                  </a:lnTo>
                  <a:lnTo>
                    <a:pt x="4487934" y="3162299"/>
                  </a:lnTo>
                  <a:lnTo>
                    <a:pt x="4485481" y="3149599"/>
                  </a:lnTo>
                  <a:close/>
                </a:path>
                <a:path w="6807200" h="5524500">
                  <a:moveTo>
                    <a:pt x="6140700" y="3149599"/>
                  </a:moveTo>
                  <a:lnTo>
                    <a:pt x="5560338" y="3149599"/>
                  </a:lnTo>
                  <a:lnTo>
                    <a:pt x="5554886" y="3162299"/>
                  </a:lnTo>
                  <a:lnTo>
                    <a:pt x="6139882" y="3162299"/>
                  </a:lnTo>
                  <a:lnTo>
                    <a:pt x="6140700" y="3149599"/>
                  </a:lnTo>
                  <a:close/>
                </a:path>
                <a:path w="6807200" h="5524500">
                  <a:moveTo>
                    <a:pt x="4466535" y="3136899"/>
                  </a:moveTo>
                  <a:lnTo>
                    <a:pt x="1325512" y="3136899"/>
                  </a:lnTo>
                  <a:lnTo>
                    <a:pt x="1321423" y="3149599"/>
                  </a:lnTo>
                  <a:lnTo>
                    <a:pt x="4468853" y="3149599"/>
                  </a:lnTo>
                  <a:lnTo>
                    <a:pt x="4466535" y="3136899"/>
                  </a:lnTo>
                  <a:close/>
                </a:path>
                <a:path w="6807200" h="5524500">
                  <a:moveTo>
                    <a:pt x="6138656" y="3136899"/>
                  </a:moveTo>
                  <a:lnTo>
                    <a:pt x="5561700" y="3136899"/>
                  </a:lnTo>
                  <a:lnTo>
                    <a:pt x="5556248" y="3149599"/>
                  </a:lnTo>
                  <a:lnTo>
                    <a:pt x="6141791" y="3149599"/>
                  </a:lnTo>
                  <a:lnTo>
                    <a:pt x="6138656" y="3136899"/>
                  </a:lnTo>
                  <a:close/>
                </a:path>
                <a:path w="6807200" h="5524500">
                  <a:moveTo>
                    <a:pt x="4452360" y="3124199"/>
                  </a:moveTo>
                  <a:lnTo>
                    <a:pt x="1332327" y="3124199"/>
                  </a:lnTo>
                  <a:lnTo>
                    <a:pt x="1330283" y="3136899"/>
                  </a:lnTo>
                  <a:lnTo>
                    <a:pt x="4454950" y="3136899"/>
                  </a:lnTo>
                  <a:lnTo>
                    <a:pt x="4452360" y="3124199"/>
                  </a:lnTo>
                  <a:close/>
                </a:path>
                <a:path w="6807200" h="5524500">
                  <a:moveTo>
                    <a:pt x="6139610" y="3124199"/>
                  </a:moveTo>
                  <a:lnTo>
                    <a:pt x="5566335" y="3124199"/>
                  </a:lnTo>
                  <a:lnTo>
                    <a:pt x="5560882" y="3136899"/>
                  </a:lnTo>
                  <a:lnTo>
                    <a:pt x="6139201" y="3136899"/>
                  </a:lnTo>
                  <a:lnTo>
                    <a:pt x="6139610" y="3124199"/>
                  </a:lnTo>
                  <a:close/>
                </a:path>
                <a:path w="6807200" h="5524500">
                  <a:moveTo>
                    <a:pt x="4427145" y="3111499"/>
                  </a:moveTo>
                  <a:lnTo>
                    <a:pt x="1342823" y="3111499"/>
                  </a:lnTo>
                  <a:lnTo>
                    <a:pt x="1341596" y="3124199"/>
                  </a:lnTo>
                  <a:lnTo>
                    <a:pt x="4431916" y="3124199"/>
                  </a:lnTo>
                  <a:lnTo>
                    <a:pt x="4427145" y="3111499"/>
                  </a:lnTo>
                  <a:close/>
                </a:path>
                <a:path w="6807200" h="5524500">
                  <a:moveTo>
                    <a:pt x="6144380" y="3111499"/>
                  </a:moveTo>
                  <a:lnTo>
                    <a:pt x="5575194" y="3111499"/>
                  </a:lnTo>
                  <a:lnTo>
                    <a:pt x="5569742" y="3124199"/>
                  </a:lnTo>
                  <a:lnTo>
                    <a:pt x="6143835" y="3124199"/>
                  </a:lnTo>
                  <a:lnTo>
                    <a:pt x="6144380" y="3111499"/>
                  </a:lnTo>
                  <a:close/>
                </a:path>
                <a:path w="6807200" h="5524500">
                  <a:moveTo>
                    <a:pt x="4413515" y="3098799"/>
                  </a:moveTo>
                  <a:lnTo>
                    <a:pt x="1359996" y="3098799"/>
                  </a:lnTo>
                  <a:lnTo>
                    <a:pt x="1358224" y="3111499"/>
                  </a:lnTo>
                  <a:lnTo>
                    <a:pt x="4417195" y="3111499"/>
                  </a:lnTo>
                  <a:lnTo>
                    <a:pt x="4413515" y="3098799"/>
                  </a:lnTo>
                  <a:close/>
                </a:path>
                <a:path w="6807200" h="5524500">
                  <a:moveTo>
                    <a:pt x="6140837" y="3098799"/>
                  </a:moveTo>
                  <a:lnTo>
                    <a:pt x="5574649" y="3098799"/>
                  </a:lnTo>
                  <a:lnTo>
                    <a:pt x="5571923" y="3111499"/>
                  </a:lnTo>
                  <a:lnTo>
                    <a:pt x="6140428" y="3111499"/>
                  </a:lnTo>
                  <a:lnTo>
                    <a:pt x="6140837" y="3098799"/>
                  </a:lnTo>
                  <a:close/>
                </a:path>
                <a:path w="6807200" h="5524500">
                  <a:moveTo>
                    <a:pt x="4380530" y="3086099"/>
                  </a:moveTo>
                  <a:lnTo>
                    <a:pt x="1374580" y="3086099"/>
                  </a:lnTo>
                  <a:lnTo>
                    <a:pt x="1370900" y="3098799"/>
                  </a:lnTo>
                  <a:lnTo>
                    <a:pt x="4397296" y="3098799"/>
                  </a:lnTo>
                  <a:lnTo>
                    <a:pt x="4380530" y="3086099"/>
                  </a:lnTo>
                  <a:close/>
                </a:path>
                <a:path w="6807200" h="5524500">
                  <a:moveTo>
                    <a:pt x="6147923" y="3086099"/>
                  </a:moveTo>
                  <a:lnTo>
                    <a:pt x="5586780" y="3086099"/>
                  </a:lnTo>
                  <a:lnTo>
                    <a:pt x="5581327" y="3098799"/>
                  </a:lnTo>
                  <a:lnTo>
                    <a:pt x="6147379" y="3098799"/>
                  </a:lnTo>
                  <a:lnTo>
                    <a:pt x="6147923" y="3086099"/>
                  </a:lnTo>
                  <a:close/>
                </a:path>
                <a:path w="6807200" h="5524500">
                  <a:moveTo>
                    <a:pt x="4370717" y="3073399"/>
                  </a:moveTo>
                  <a:lnTo>
                    <a:pt x="1389981" y="3073399"/>
                  </a:lnTo>
                  <a:lnTo>
                    <a:pt x="1388483" y="3086099"/>
                  </a:lnTo>
                  <a:lnTo>
                    <a:pt x="4372353" y="3086099"/>
                  </a:lnTo>
                  <a:lnTo>
                    <a:pt x="4370717" y="3073399"/>
                  </a:lnTo>
                  <a:close/>
                </a:path>
                <a:path w="6807200" h="5524500">
                  <a:moveTo>
                    <a:pt x="6144244" y="3073399"/>
                  </a:moveTo>
                  <a:lnTo>
                    <a:pt x="5593322" y="3073399"/>
                  </a:lnTo>
                  <a:lnTo>
                    <a:pt x="5587870" y="3086099"/>
                  </a:lnTo>
                  <a:lnTo>
                    <a:pt x="6143426" y="3086099"/>
                  </a:lnTo>
                  <a:lnTo>
                    <a:pt x="6144244" y="3073399"/>
                  </a:lnTo>
                  <a:close/>
                </a:path>
                <a:path w="6807200" h="5524500">
                  <a:moveTo>
                    <a:pt x="4350273" y="3060699"/>
                  </a:moveTo>
                  <a:lnTo>
                    <a:pt x="1406474" y="3060699"/>
                  </a:lnTo>
                  <a:lnTo>
                    <a:pt x="1401977" y="3073399"/>
                  </a:lnTo>
                  <a:lnTo>
                    <a:pt x="4352862" y="3073399"/>
                  </a:lnTo>
                  <a:lnTo>
                    <a:pt x="4350273" y="3060699"/>
                  </a:lnTo>
                  <a:close/>
                </a:path>
                <a:path w="6807200" h="5524500">
                  <a:moveTo>
                    <a:pt x="6146970" y="3060699"/>
                  </a:moveTo>
                  <a:lnTo>
                    <a:pt x="5598365" y="3060699"/>
                  </a:lnTo>
                  <a:lnTo>
                    <a:pt x="5592913" y="3073399"/>
                  </a:lnTo>
                  <a:lnTo>
                    <a:pt x="6146152" y="3073399"/>
                  </a:lnTo>
                  <a:lnTo>
                    <a:pt x="6146970" y="3060699"/>
                  </a:lnTo>
                  <a:close/>
                </a:path>
                <a:path w="6807200" h="5524500">
                  <a:moveTo>
                    <a:pt x="4327373" y="3047999"/>
                  </a:moveTo>
                  <a:lnTo>
                    <a:pt x="1418878" y="3047999"/>
                  </a:lnTo>
                  <a:lnTo>
                    <a:pt x="1416833" y="3060699"/>
                  </a:lnTo>
                  <a:lnTo>
                    <a:pt x="4329827" y="3060699"/>
                  </a:lnTo>
                  <a:lnTo>
                    <a:pt x="4327373" y="3047999"/>
                  </a:lnTo>
                  <a:close/>
                </a:path>
                <a:path w="6807200" h="5524500">
                  <a:moveTo>
                    <a:pt x="6148743" y="3047999"/>
                  </a:moveTo>
                  <a:lnTo>
                    <a:pt x="5605044" y="3047999"/>
                  </a:lnTo>
                  <a:lnTo>
                    <a:pt x="5599592" y="3060699"/>
                  </a:lnTo>
                  <a:lnTo>
                    <a:pt x="6147925" y="3060699"/>
                  </a:lnTo>
                  <a:lnTo>
                    <a:pt x="6148743" y="3047999"/>
                  </a:lnTo>
                  <a:close/>
                </a:path>
                <a:path w="6807200" h="5524500">
                  <a:moveTo>
                    <a:pt x="4301749" y="3035299"/>
                  </a:moveTo>
                  <a:lnTo>
                    <a:pt x="1432779" y="3035299"/>
                  </a:lnTo>
                  <a:lnTo>
                    <a:pt x="1430736" y="3047999"/>
                  </a:lnTo>
                  <a:lnTo>
                    <a:pt x="4305838" y="3047999"/>
                  </a:lnTo>
                  <a:lnTo>
                    <a:pt x="4301749" y="3035299"/>
                  </a:lnTo>
                  <a:close/>
                </a:path>
                <a:path w="6807200" h="5524500">
                  <a:moveTo>
                    <a:pt x="6151059" y="3035299"/>
                  </a:moveTo>
                  <a:lnTo>
                    <a:pt x="5609678" y="3035299"/>
                  </a:lnTo>
                  <a:lnTo>
                    <a:pt x="5604226" y="3047999"/>
                  </a:lnTo>
                  <a:lnTo>
                    <a:pt x="6150650" y="3047999"/>
                  </a:lnTo>
                  <a:lnTo>
                    <a:pt x="6151059" y="3035299"/>
                  </a:lnTo>
                  <a:close/>
                </a:path>
                <a:path w="6807200" h="5524500">
                  <a:moveTo>
                    <a:pt x="4286074" y="3022599"/>
                  </a:moveTo>
                  <a:lnTo>
                    <a:pt x="1446273" y="3022599"/>
                  </a:lnTo>
                  <a:lnTo>
                    <a:pt x="1437278" y="3035299"/>
                  </a:lnTo>
                  <a:lnTo>
                    <a:pt x="4290846" y="3035299"/>
                  </a:lnTo>
                  <a:lnTo>
                    <a:pt x="4286074" y="3022599"/>
                  </a:lnTo>
                  <a:close/>
                </a:path>
                <a:path w="6807200" h="5524500">
                  <a:moveTo>
                    <a:pt x="6147652" y="3022599"/>
                  </a:moveTo>
                  <a:lnTo>
                    <a:pt x="5612949" y="3022599"/>
                  </a:lnTo>
                  <a:lnTo>
                    <a:pt x="5607497" y="3035299"/>
                  </a:lnTo>
                  <a:lnTo>
                    <a:pt x="6151468" y="3035299"/>
                  </a:lnTo>
                  <a:lnTo>
                    <a:pt x="6147652" y="3022599"/>
                  </a:lnTo>
                  <a:close/>
                </a:path>
                <a:path w="6807200" h="5524500">
                  <a:moveTo>
                    <a:pt x="4258542" y="3009899"/>
                  </a:moveTo>
                  <a:lnTo>
                    <a:pt x="1463310" y="3009899"/>
                  </a:lnTo>
                  <a:lnTo>
                    <a:pt x="1460585" y="3022599"/>
                  </a:lnTo>
                  <a:lnTo>
                    <a:pt x="4259224" y="3022599"/>
                  </a:lnTo>
                  <a:lnTo>
                    <a:pt x="4258542" y="3009899"/>
                  </a:lnTo>
                  <a:close/>
                </a:path>
                <a:path w="6807200" h="5524500">
                  <a:moveTo>
                    <a:pt x="6153104" y="3009899"/>
                  </a:moveTo>
                  <a:lnTo>
                    <a:pt x="5615675" y="3009899"/>
                  </a:lnTo>
                  <a:lnTo>
                    <a:pt x="5610223" y="3022599"/>
                  </a:lnTo>
                  <a:lnTo>
                    <a:pt x="6148470" y="3022599"/>
                  </a:lnTo>
                  <a:lnTo>
                    <a:pt x="6153104" y="3009899"/>
                  </a:lnTo>
                  <a:close/>
                </a:path>
                <a:path w="6807200" h="5524500">
                  <a:moveTo>
                    <a:pt x="4236326" y="2997199"/>
                  </a:moveTo>
                  <a:lnTo>
                    <a:pt x="1480757" y="2997199"/>
                  </a:lnTo>
                  <a:lnTo>
                    <a:pt x="1479122" y="3009899"/>
                  </a:lnTo>
                  <a:lnTo>
                    <a:pt x="4241233" y="3009899"/>
                  </a:lnTo>
                  <a:lnTo>
                    <a:pt x="4236326" y="2997199"/>
                  </a:lnTo>
                  <a:close/>
                </a:path>
                <a:path w="6807200" h="5524500">
                  <a:moveTo>
                    <a:pt x="6150105" y="2997199"/>
                  </a:moveTo>
                  <a:lnTo>
                    <a:pt x="5620854" y="2997199"/>
                  </a:lnTo>
                  <a:lnTo>
                    <a:pt x="5615402" y="3009899"/>
                  </a:lnTo>
                  <a:lnTo>
                    <a:pt x="6153922" y="3009899"/>
                  </a:lnTo>
                  <a:lnTo>
                    <a:pt x="6150105" y="2997199"/>
                  </a:lnTo>
                  <a:close/>
                </a:path>
                <a:path w="6807200" h="5524500">
                  <a:moveTo>
                    <a:pt x="4210293" y="2984499"/>
                  </a:moveTo>
                  <a:lnTo>
                    <a:pt x="1501202" y="2984499"/>
                  </a:lnTo>
                  <a:lnTo>
                    <a:pt x="1499294" y="2997199"/>
                  </a:lnTo>
                  <a:lnTo>
                    <a:pt x="4214246" y="2997199"/>
                  </a:lnTo>
                  <a:lnTo>
                    <a:pt x="4210293" y="2984499"/>
                  </a:lnTo>
                  <a:close/>
                </a:path>
                <a:path w="6807200" h="5524500">
                  <a:moveTo>
                    <a:pt x="6150786" y="2984499"/>
                  </a:moveTo>
                  <a:lnTo>
                    <a:pt x="5626442" y="2984499"/>
                  </a:lnTo>
                  <a:lnTo>
                    <a:pt x="5623717" y="2997199"/>
                  </a:lnTo>
                  <a:lnTo>
                    <a:pt x="6150377" y="2997199"/>
                  </a:lnTo>
                  <a:lnTo>
                    <a:pt x="6150786" y="2984499"/>
                  </a:lnTo>
                  <a:close/>
                </a:path>
                <a:path w="6807200" h="5524500">
                  <a:moveTo>
                    <a:pt x="4186031" y="2971799"/>
                  </a:moveTo>
                  <a:lnTo>
                    <a:pt x="1522464" y="2971799"/>
                  </a:lnTo>
                  <a:lnTo>
                    <a:pt x="1520421" y="2984499"/>
                  </a:lnTo>
                  <a:lnTo>
                    <a:pt x="4198435" y="2984499"/>
                  </a:lnTo>
                  <a:lnTo>
                    <a:pt x="4186031" y="2971799"/>
                  </a:lnTo>
                  <a:close/>
                </a:path>
                <a:path w="6807200" h="5524500">
                  <a:moveTo>
                    <a:pt x="6152831" y="2971799"/>
                  </a:moveTo>
                  <a:lnTo>
                    <a:pt x="5636529" y="2971799"/>
                  </a:lnTo>
                  <a:lnTo>
                    <a:pt x="5633803" y="2984499"/>
                  </a:lnTo>
                  <a:lnTo>
                    <a:pt x="6152422" y="2984499"/>
                  </a:lnTo>
                  <a:lnTo>
                    <a:pt x="6152831" y="2971799"/>
                  </a:lnTo>
                  <a:close/>
                </a:path>
                <a:path w="6807200" h="5524500">
                  <a:moveTo>
                    <a:pt x="4152775" y="2959099"/>
                  </a:moveTo>
                  <a:lnTo>
                    <a:pt x="1537731" y="2959099"/>
                  </a:lnTo>
                  <a:lnTo>
                    <a:pt x="1536231" y="2971799"/>
                  </a:lnTo>
                  <a:lnTo>
                    <a:pt x="4155500" y="2971799"/>
                  </a:lnTo>
                  <a:lnTo>
                    <a:pt x="4152775" y="2959099"/>
                  </a:lnTo>
                  <a:close/>
                </a:path>
                <a:path w="6807200" h="5524500">
                  <a:moveTo>
                    <a:pt x="6154602" y="2959099"/>
                  </a:moveTo>
                  <a:lnTo>
                    <a:pt x="5642935" y="2959099"/>
                  </a:lnTo>
                  <a:lnTo>
                    <a:pt x="5637483" y="2971799"/>
                  </a:lnTo>
                  <a:lnTo>
                    <a:pt x="6153649" y="2971799"/>
                  </a:lnTo>
                  <a:lnTo>
                    <a:pt x="6154602" y="2959099"/>
                  </a:lnTo>
                  <a:close/>
                </a:path>
                <a:path w="6807200" h="5524500">
                  <a:moveTo>
                    <a:pt x="4131240" y="2946399"/>
                  </a:moveTo>
                  <a:lnTo>
                    <a:pt x="1553541" y="2946399"/>
                  </a:lnTo>
                  <a:lnTo>
                    <a:pt x="1551360" y="2959099"/>
                  </a:lnTo>
                  <a:lnTo>
                    <a:pt x="4134920" y="2959099"/>
                  </a:lnTo>
                  <a:lnTo>
                    <a:pt x="4131240" y="2946399"/>
                  </a:lnTo>
                  <a:close/>
                </a:path>
                <a:path w="6807200" h="5524500">
                  <a:moveTo>
                    <a:pt x="6158147" y="2946399"/>
                  </a:moveTo>
                  <a:lnTo>
                    <a:pt x="5647433" y="2946399"/>
                  </a:lnTo>
                  <a:lnTo>
                    <a:pt x="5641981" y="2959099"/>
                  </a:lnTo>
                  <a:lnTo>
                    <a:pt x="6154466" y="2959099"/>
                  </a:lnTo>
                  <a:lnTo>
                    <a:pt x="6158147" y="2946399"/>
                  </a:lnTo>
                  <a:close/>
                </a:path>
                <a:path w="6807200" h="5524500">
                  <a:moveTo>
                    <a:pt x="4100981" y="2933699"/>
                  </a:moveTo>
                  <a:lnTo>
                    <a:pt x="1582709" y="2933699"/>
                  </a:lnTo>
                  <a:lnTo>
                    <a:pt x="1580120" y="2946399"/>
                  </a:lnTo>
                  <a:lnTo>
                    <a:pt x="4104116" y="2946399"/>
                  </a:lnTo>
                  <a:lnTo>
                    <a:pt x="4100981" y="2933699"/>
                  </a:lnTo>
                  <a:close/>
                </a:path>
                <a:path w="6807200" h="5524500">
                  <a:moveTo>
                    <a:pt x="6178047" y="2933699"/>
                  </a:moveTo>
                  <a:lnTo>
                    <a:pt x="5654112" y="2933699"/>
                  </a:lnTo>
                  <a:lnTo>
                    <a:pt x="5648660" y="2946399"/>
                  </a:lnTo>
                  <a:lnTo>
                    <a:pt x="6174502" y="2946399"/>
                  </a:lnTo>
                  <a:lnTo>
                    <a:pt x="6178047" y="2933699"/>
                  </a:lnTo>
                  <a:close/>
                </a:path>
                <a:path w="6807200" h="5524500">
                  <a:moveTo>
                    <a:pt x="4075902" y="2920999"/>
                  </a:moveTo>
                  <a:lnTo>
                    <a:pt x="1612150" y="2920999"/>
                  </a:lnTo>
                  <a:lnTo>
                    <a:pt x="1607107" y="2933699"/>
                  </a:lnTo>
                  <a:lnTo>
                    <a:pt x="4081081" y="2933699"/>
                  </a:lnTo>
                  <a:lnTo>
                    <a:pt x="4075902" y="2920999"/>
                  </a:lnTo>
                  <a:close/>
                </a:path>
                <a:path w="6807200" h="5524500">
                  <a:moveTo>
                    <a:pt x="6189223" y="2920999"/>
                  </a:moveTo>
                  <a:lnTo>
                    <a:pt x="5658064" y="2920999"/>
                  </a:lnTo>
                  <a:lnTo>
                    <a:pt x="5652612" y="2933699"/>
                  </a:lnTo>
                  <a:lnTo>
                    <a:pt x="6182408" y="2933699"/>
                  </a:lnTo>
                  <a:lnTo>
                    <a:pt x="6189223" y="2920999"/>
                  </a:lnTo>
                  <a:close/>
                </a:path>
                <a:path w="6807200" h="5524500">
                  <a:moveTo>
                    <a:pt x="4047961" y="2908299"/>
                  </a:moveTo>
                  <a:lnTo>
                    <a:pt x="1630550" y="2908299"/>
                  </a:lnTo>
                  <a:lnTo>
                    <a:pt x="1628369" y="2920999"/>
                  </a:lnTo>
                  <a:lnTo>
                    <a:pt x="4050277" y="2920999"/>
                  </a:lnTo>
                  <a:lnTo>
                    <a:pt x="4047961" y="2908299"/>
                  </a:lnTo>
                  <a:close/>
                </a:path>
                <a:path w="6807200" h="5524500">
                  <a:moveTo>
                    <a:pt x="6201627" y="2908299"/>
                  </a:moveTo>
                  <a:lnTo>
                    <a:pt x="5664879" y="2908299"/>
                  </a:lnTo>
                  <a:lnTo>
                    <a:pt x="5659427" y="2920999"/>
                  </a:lnTo>
                  <a:lnTo>
                    <a:pt x="6198355" y="2920999"/>
                  </a:lnTo>
                  <a:lnTo>
                    <a:pt x="6201627" y="2908299"/>
                  </a:lnTo>
                  <a:close/>
                </a:path>
                <a:path w="6807200" h="5524500">
                  <a:moveTo>
                    <a:pt x="4010206" y="2895599"/>
                  </a:moveTo>
                  <a:lnTo>
                    <a:pt x="1645406" y="2895599"/>
                  </a:lnTo>
                  <a:lnTo>
                    <a:pt x="1644726" y="2908299"/>
                  </a:lnTo>
                  <a:lnTo>
                    <a:pt x="4013340" y="2908299"/>
                  </a:lnTo>
                  <a:lnTo>
                    <a:pt x="4010206" y="2895599"/>
                  </a:lnTo>
                  <a:close/>
                </a:path>
                <a:path w="6807200" h="5524500">
                  <a:moveTo>
                    <a:pt x="6213756" y="2895599"/>
                  </a:moveTo>
                  <a:lnTo>
                    <a:pt x="5669922" y="2895599"/>
                  </a:lnTo>
                  <a:lnTo>
                    <a:pt x="5664470" y="2908299"/>
                  </a:lnTo>
                  <a:lnTo>
                    <a:pt x="6211167" y="2908299"/>
                  </a:lnTo>
                  <a:lnTo>
                    <a:pt x="6213756" y="2895599"/>
                  </a:lnTo>
                  <a:close/>
                </a:path>
                <a:path w="6807200" h="5524500">
                  <a:moveTo>
                    <a:pt x="3978856" y="2882899"/>
                  </a:moveTo>
                  <a:lnTo>
                    <a:pt x="1685752" y="2882899"/>
                  </a:lnTo>
                  <a:lnTo>
                    <a:pt x="1669395" y="2895599"/>
                  </a:lnTo>
                  <a:lnTo>
                    <a:pt x="3993986" y="2895599"/>
                  </a:lnTo>
                  <a:lnTo>
                    <a:pt x="3978856" y="2882899"/>
                  </a:lnTo>
                  <a:close/>
                </a:path>
                <a:path w="6807200" h="5524500">
                  <a:moveTo>
                    <a:pt x="6222344" y="2882899"/>
                  </a:moveTo>
                  <a:lnTo>
                    <a:pt x="5669922" y="2882899"/>
                  </a:lnTo>
                  <a:lnTo>
                    <a:pt x="5667195" y="2895599"/>
                  </a:lnTo>
                  <a:lnTo>
                    <a:pt x="6219891" y="2895599"/>
                  </a:lnTo>
                  <a:lnTo>
                    <a:pt x="6222344" y="2882899"/>
                  </a:lnTo>
                  <a:close/>
                </a:path>
                <a:path w="6807200" h="5524500">
                  <a:moveTo>
                    <a:pt x="3957731" y="2870199"/>
                  </a:moveTo>
                  <a:lnTo>
                    <a:pt x="1705787" y="2870199"/>
                  </a:lnTo>
                  <a:lnTo>
                    <a:pt x="1703334" y="2882899"/>
                  </a:lnTo>
                  <a:lnTo>
                    <a:pt x="3959094" y="2882899"/>
                  </a:lnTo>
                  <a:lnTo>
                    <a:pt x="3957731" y="2870199"/>
                  </a:lnTo>
                  <a:close/>
                </a:path>
                <a:path w="6807200" h="5524500">
                  <a:moveTo>
                    <a:pt x="6240335" y="2870199"/>
                  </a:moveTo>
                  <a:lnTo>
                    <a:pt x="5675647" y="2870199"/>
                  </a:lnTo>
                  <a:lnTo>
                    <a:pt x="5670195" y="2882899"/>
                  </a:lnTo>
                  <a:lnTo>
                    <a:pt x="6234338" y="2882899"/>
                  </a:lnTo>
                  <a:lnTo>
                    <a:pt x="6240335" y="2870199"/>
                  </a:lnTo>
                  <a:close/>
                </a:path>
                <a:path w="6807200" h="5524500">
                  <a:moveTo>
                    <a:pt x="3919839" y="2857499"/>
                  </a:moveTo>
                  <a:lnTo>
                    <a:pt x="1720644" y="2857499"/>
                  </a:lnTo>
                  <a:lnTo>
                    <a:pt x="1719963" y="2870199"/>
                  </a:lnTo>
                  <a:lnTo>
                    <a:pt x="3923111" y="2870199"/>
                  </a:lnTo>
                  <a:lnTo>
                    <a:pt x="3919839" y="2857499"/>
                  </a:lnTo>
                  <a:close/>
                </a:path>
                <a:path w="6807200" h="5524500">
                  <a:moveTo>
                    <a:pt x="6247696" y="2857499"/>
                  </a:moveTo>
                  <a:lnTo>
                    <a:pt x="5685732" y="2857499"/>
                  </a:lnTo>
                  <a:lnTo>
                    <a:pt x="5680282" y="2870199"/>
                  </a:lnTo>
                  <a:lnTo>
                    <a:pt x="6241971" y="2870199"/>
                  </a:lnTo>
                  <a:lnTo>
                    <a:pt x="6247696" y="2857499"/>
                  </a:lnTo>
                  <a:close/>
                </a:path>
                <a:path w="6807200" h="5524500">
                  <a:moveTo>
                    <a:pt x="3892716" y="2844799"/>
                  </a:moveTo>
                  <a:lnTo>
                    <a:pt x="1757582" y="2844799"/>
                  </a:lnTo>
                  <a:lnTo>
                    <a:pt x="1754446" y="2857499"/>
                  </a:lnTo>
                  <a:lnTo>
                    <a:pt x="3898304" y="2857499"/>
                  </a:lnTo>
                  <a:lnTo>
                    <a:pt x="3892716" y="2844799"/>
                  </a:lnTo>
                  <a:close/>
                </a:path>
                <a:path w="6807200" h="5524500">
                  <a:moveTo>
                    <a:pt x="6255465" y="2844799"/>
                  </a:moveTo>
                  <a:lnTo>
                    <a:pt x="5689004" y="2844799"/>
                  </a:lnTo>
                  <a:lnTo>
                    <a:pt x="5683552" y="2857499"/>
                  </a:lnTo>
                  <a:lnTo>
                    <a:pt x="6252602" y="2857499"/>
                  </a:lnTo>
                  <a:lnTo>
                    <a:pt x="6255465" y="2844799"/>
                  </a:lnTo>
                  <a:close/>
                </a:path>
                <a:path w="6807200" h="5524500">
                  <a:moveTo>
                    <a:pt x="3853599" y="2832099"/>
                  </a:moveTo>
                  <a:lnTo>
                    <a:pt x="1783205" y="2832099"/>
                  </a:lnTo>
                  <a:lnTo>
                    <a:pt x="1776935" y="2844799"/>
                  </a:lnTo>
                  <a:lnTo>
                    <a:pt x="3855506" y="2844799"/>
                  </a:lnTo>
                  <a:lnTo>
                    <a:pt x="3853599" y="2832099"/>
                  </a:lnTo>
                  <a:close/>
                </a:path>
                <a:path w="6807200" h="5524500">
                  <a:moveTo>
                    <a:pt x="6271548" y="2819399"/>
                  </a:moveTo>
                  <a:lnTo>
                    <a:pt x="5678100" y="2819399"/>
                  </a:lnTo>
                  <a:lnTo>
                    <a:pt x="5680962" y="2832099"/>
                  </a:lnTo>
                  <a:lnTo>
                    <a:pt x="5692956" y="2832099"/>
                  </a:lnTo>
                  <a:lnTo>
                    <a:pt x="5691866" y="2844799"/>
                  </a:lnTo>
                  <a:lnTo>
                    <a:pt x="6260644" y="2844799"/>
                  </a:lnTo>
                  <a:lnTo>
                    <a:pt x="6271548" y="2819399"/>
                  </a:lnTo>
                  <a:close/>
                </a:path>
                <a:path w="6807200" h="5524500">
                  <a:moveTo>
                    <a:pt x="3826065" y="2819399"/>
                  </a:moveTo>
                  <a:lnTo>
                    <a:pt x="1814282" y="2819399"/>
                  </a:lnTo>
                  <a:lnTo>
                    <a:pt x="1811964" y="2832099"/>
                  </a:lnTo>
                  <a:lnTo>
                    <a:pt x="3830699" y="2832099"/>
                  </a:lnTo>
                  <a:lnTo>
                    <a:pt x="3826065" y="2819399"/>
                  </a:lnTo>
                  <a:close/>
                </a:path>
                <a:path w="6807200" h="5524500">
                  <a:moveTo>
                    <a:pt x="3792263" y="2806699"/>
                  </a:moveTo>
                  <a:lnTo>
                    <a:pt x="1841814" y="2806699"/>
                  </a:lnTo>
                  <a:lnTo>
                    <a:pt x="1839770" y="2819399"/>
                  </a:lnTo>
                  <a:lnTo>
                    <a:pt x="3797443" y="2819399"/>
                  </a:lnTo>
                  <a:lnTo>
                    <a:pt x="3792263" y="2806699"/>
                  </a:lnTo>
                  <a:close/>
                </a:path>
                <a:path w="6807200" h="5524500">
                  <a:moveTo>
                    <a:pt x="6281361" y="2806699"/>
                  </a:moveTo>
                  <a:lnTo>
                    <a:pt x="5672103" y="2806699"/>
                  </a:lnTo>
                  <a:lnTo>
                    <a:pt x="5677691" y="2819399"/>
                  </a:lnTo>
                  <a:lnTo>
                    <a:pt x="6280136" y="2819399"/>
                  </a:lnTo>
                  <a:lnTo>
                    <a:pt x="6281361" y="2806699"/>
                  </a:lnTo>
                  <a:close/>
                </a:path>
                <a:path w="6807200" h="5524500">
                  <a:moveTo>
                    <a:pt x="3752328" y="2793999"/>
                  </a:moveTo>
                  <a:lnTo>
                    <a:pt x="1869620" y="2793999"/>
                  </a:lnTo>
                  <a:lnTo>
                    <a:pt x="1866621" y="2806699"/>
                  </a:lnTo>
                  <a:lnTo>
                    <a:pt x="3755599" y="2806699"/>
                  </a:lnTo>
                  <a:lnTo>
                    <a:pt x="3752328" y="2793999"/>
                  </a:lnTo>
                  <a:close/>
                </a:path>
                <a:path w="6807200" h="5524500">
                  <a:moveTo>
                    <a:pt x="6288313" y="2793999"/>
                  </a:moveTo>
                  <a:lnTo>
                    <a:pt x="5664879" y="2793999"/>
                  </a:lnTo>
                  <a:lnTo>
                    <a:pt x="5667742" y="2806699"/>
                  </a:lnTo>
                  <a:lnTo>
                    <a:pt x="6286541" y="2806699"/>
                  </a:lnTo>
                  <a:lnTo>
                    <a:pt x="6288313" y="2793999"/>
                  </a:lnTo>
                  <a:close/>
                </a:path>
                <a:path w="6807200" h="5524500">
                  <a:moveTo>
                    <a:pt x="3722613" y="2781299"/>
                  </a:moveTo>
                  <a:lnTo>
                    <a:pt x="1907239" y="2781299"/>
                  </a:lnTo>
                  <a:lnTo>
                    <a:pt x="1902468" y="2793999"/>
                  </a:lnTo>
                  <a:lnTo>
                    <a:pt x="3724249" y="2793999"/>
                  </a:lnTo>
                  <a:lnTo>
                    <a:pt x="3722613" y="2781299"/>
                  </a:lnTo>
                  <a:close/>
                </a:path>
                <a:path w="6807200" h="5524500">
                  <a:moveTo>
                    <a:pt x="6297717" y="2781299"/>
                  </a:moveTo>
                  <a:lnTo>
                    <a:pt x="5652884" y="2781299"/>
                  </a:lnTo>
                  <a:lnTo>
                    <a:pt x="5655337" y="2793999"/>
                  </a:lnTo>
                  <a:lnTo>
                    <a:pt x="6293492" y="2793999"/>
                  </a:lnTo>
                  <a:lnTo>
                    <a:pt x="6297717" y="2781299"/>
                  </a:lnTo>
                  <a:close/>
                </a:path>
                <a:path w="6807200" h="5524500">
                  <a:moveTo>
                    <a:pt x="3677499" y="2768599"/>
                  </a:moveTo>
                  <a:lnTo>
                    <a:pt x="1937633" y="2768599"/>
                  </a:lnTo>
                  <a:lnTo>
                    <a:pt x="1932045" y="2781299"/>
                  </a:lnTo>
                  <a:lnTo>
                    <a:pt x="3699170" y="2781299"/>
                  </a:lnTo>
                  <a:lnTo>
                    <a:pt x="3677499" y="2768599"/>
                  </a:lnTo>
                  <a:close/>
                </a:path>
                <a:path w="6807200" h="5524500">
                  <a:moveTo>
                    <a:pt x="6303987" y="2768599"/>
                  </a:moveTo>
                  <a:lnTo>
                    <a:pt x="5636392" y="2768599"/>
                  </a:lnTo>
                  <a:lnTo>
                    <a:pt x="5641844" y="2781299"/>
                  </a:lnTo>
                  <a:lnTo>
                    <a:pt x="6302898" y="2781299"/>
                  </a:lnTo>
                  <a:lnTo>
                    <a:pt x="6303987" y="2768599"/>
                  </a:lnTo>
                  <a:close/>
                </a:path>
                <a:path w="6807200" h="5524500">
                  <a:moveTo>
                    <a:pt x="3645195" y="2755899"/>
                  </a:moveTo>
                  <a:lnTo>
                    <a:pt x="1973070" y="2755899"/>
                  </a:lnTo>
                  <a:lnTo>
                    <a:pt x="1968164" y="2768599"/>
                  </a:lnTo>
                  <a:lnTo>
                    <a:pt x="3647649" y="2768599"/>
                  </a:lnTo>
                  <a:lnTo>
                    <a:pt x="3645195" y="2755899"/>
                  </a:lnTo>
                  <a:close/>
                </a:path>
                <a:path w="6807200" h="5524500">
                  <a:moveTo>
                    <a:pt x="6317345" y="2755899"/>
                  </a:moveTo>
                  <a:lnTo>
                    <a:pt x="5630259" y="2755899"/>
                  </a:lnTo>
                  <a:lnTo>
                    <a:pt x="5635711" y="2768599"/>
                  </a:lnTo>
                  <a:lnTo>
                    <a:pt x="6314892" y="2768599"/>
                  </a:lnTo>
                  <a:lnTo>
                    <a:pt x="6317345" y="2755899"/>
                  </a:lnTo>
                  <a:close/>
                </a:path>
                <a:path w="6807200" h="5524500">
                  <a:moveTo>
                    <a:pt x="3591629" y="2743199"/>
                  </a:moveTo>
                  <a:lnTo>
                    <a:pt x="2007419" y="2743199"/>
                  </a:lnTo>
                  <a:lnTo>
                    <a:pt x="2002511" y="2755899"/>
                  </a:lnTo>
                  <a:lnTo>
                    <a:pt x="3597490" y="2755899"/>
                  </a:lnTo>
                  <a:lnTo>
                    <a:pt x="3591629" y="2743199"/>
                  </a:lnTo>
                  <a:close/>
                </a:path>
                <a:path w="6807200" h="5524500">
                  <a:moveTo>
                    <a:pt x="6324705" y="2743199"/>
                  </a:moveTo>
                  <a:lnTo>
                    <a:pt x="5627123" y="2743199"/>
                  </a:lnTo>
                  <a:lnTo>
                    <a:pt x="5629713" y="2755899"/>
                  </a:lnTo>
                  <a:lnTo>
                    <a:pt x="6319798" y="2755899"/>
                  </a:lnTo>
                  <a:lnTo>
                    <a:pt x="6324705" y="2743199"/>
                  </a:lnTo>
                  <a:close/>
                </a:path>
                <a:path w="6807200" h="5524500">
                  <a:moveTo>
                    <a:pt x="3565460" y="2730499"/>
                  </a:moveTo>
                  <a:lnTo>
                    <a:pt x="2045309" y="2730499"/>
                  </a:lnTo>
                  <a:lnTo>
                    <a:pt x="2041766" y="2743199"/>
                  </a:lnTo>
                  <a:lnTo>
                    <a:pt x="3566687" y="2743199"/>
                  </a:lnTo>
                  <a:lnTo>
                    <a:pt x="3565460" y="2730499"/>
                  </a:lnTo>
                  <a:close/>
                </a:path>
                <a:path w="6807200" h="5524500">
                  <a:moveTo>
                    <a:pt x="6335472" y="2730499"/>
                  </a:moveTo>
                  <a:lnTo>
                    <a:pt x="5614175" y="2730499"/>
                  </a:lnTo>
                  <a:lnTo>
                    <a:pt x="5616629" y="2743199"/>
                  </a:lnTo>
                  <a:lnTo>
                    <a:pt x="6330566" y="2743199"/>
                  </a:lnTo>
                  <a:lnTo>
                    <a:pt x="6335472" y="2730499"/>
                  </a:lnTo>
                  <a:close/>
                </a:path>
                <a:path w="6807200" h="5524500">
                  <a:moveTo>
                    <a:pt x="3515438" y="2717799"/>
                  </a:moveTo>
                  <a:lnTo>
                    <a:pt x="2072706" y="2717799"/>
                  </a:lnTo>
                  <a:lnTo>
                    <a:pt x="2070252" y="2730499"/>
                  </a:lnTo>
                  <a:lnTo>
                    <a:pt x="3522117" y="2730499"/>
                  </a:lnTo>
                  <a:lnTo>
                    <a:pt x="3515438" y="2717799"/>
                  </a:lnTo>
                  <a:close/>
                </a:path>
                <a:path w="6807200" h="5524500">
                  <a:moveTo>
                    <a:pt x="6341742" y="2717799"/>
                  </a:moveTo>
                  <a:lnTo>
                    <a:pt x="5606270" y="2717799"/>
                  </a:lnTo>
                  <a:lnTo>
                    <a:pt x="5608587" y="2730499"/>
                  </a:lnTo>
                  <a:lnTo>
                    <a:pt x="6337108" y="2730499"/>
                  </a:lnTo>
                  <a:lnTo>
                    <a:pt x="6341742" y="2717799"/>
                  </a:lnTo>
                  <a:close/>
                </a:path>
                <a:path w="6807200" h="5524500">
                  <a:moveTo>
                    <a:pt x="3481363" y="2705099"/>
                  </a:moveTo>
                  <a:lnTo>
                    <a:pt x="2111415" y="2705099"/>
                  </a:lnTo>
                  <a:lnTo>
                    <a:pt x="2108144" y="2717799"/>
                  </a:lnTo>
                  <a:lnTo>
                    <a:pt x="3488724" y="2717799"/>
                  </a:lnTo>
                  <a:lnTo>
                    <a:pt x="3481363" y="2705099"/>
                  </a:lnTo>
                  <a:close/>
                </a:path>
                <a:path w="6807200" h="5524500">
                  <a:moveTo>
                    <a:pt x="6348012" y="2705099"/>
                  </a:moveTo>
                  <a:lnTo>
                    <a:pt x="5596728" y="2705099"/>
                  </a:lnTo>
                  <a:lnTo>
                    <a:pt x="5597683" y="2717799"/>
                  </a:lnTo>
                  <a:lnTo>
                    <a:pt x="6343378" y="2717799"/>
                  </a:lnTo>
                  <a:lnTo>
                    <a:pt x="6348012" y="2705099"/>
                  </a:lnTo>
                  <a:close/>
                </a:path>
                <a:path w="6807200" h="5524500">
                  <a:moveTo>
                    <a:pt x="3428888" y="2692399"/>
                  </a:moveTo>
                  <a:lnTo>
                    <a:pt x="2153804" y="2692399"/>
                  </a:lnTo>
                  <a:lnTo>
                    <a:pt x="2151896" y="2705099"/>
                  </a:lnTo>
                  <a:lnTo>
                    <a:pt x="3431477" y="2705099"/>
                  </a:lnTo>
                  <a:lnTo>
                    <a:pt x="3428888" y="2692399"/>
                  </a:lnTo>
                  <a:close/>
                </a:path>
                <a:path w="6807200" h="5524500">
                  <a:moveTo>
                    <a:pt x="6363277" y="2679699"/>
                  </a:moveTo>
                  <a:lnTo>
                    <a:pt x="5589504" y="2679699"/>
                  </a:lnTo>
                  <a:lnTo>
                    <a:pt x="5593594" y="2692399"/>
                  </a:lnTo>
                  <a:lnTo>
                    <a:pt x="5592367" y="2705099"/>
                  </a:lnTo>
                  <a:lnTo>
                    <a:pt x="6348830" y="2705099"/>
                  </a:lnTo>
                  <a:lnTo>
                    <a:pt x="6353464" y="2692399"/>
                  </a:lnTo>
                  <a:lnTo>
                    <a:pt x="6361097" y="2692399"/>
                  </a:lnTo>
                  <a:lnTo>
                    <a:pt x="6363277" y="2679699"/>
                  </a:lnTo>
                  <a:close/>
                </a:path>
                <a:path w="6807200" h="5524500">
                  <a:moveTo>
                    <a:pt x="3398493" y="2679699"/>
                  </a:moveTo>
                  <a:lnTo>
                    <a:pt x="2196466" y="2679699"/>
                  </a:lnTo>
                  <a:lnTo>
                    <a:pt x="2191832" y="2692399"/>
                  </a:lnTo>
                  <a:lnTo>
                    <a:pt x="3395085" y="2692399"/>
                  </a:lnTo>
                  <a:lnTo>
                    <a:pt x="3398493" y="2679699"/>
                  </a:lnTo>
                  <a:close/>
                </a:path>
                <a:path w="6807200" h="5524500">
                  <a:moveTo>
                    <a:pt x="3406126" y="2666999"/>
                  </a:moveTo>
                  <a:lnTo>
                    <a:pt x="2222091" y="2666999"/>
                  </a:lnTo>
                  <a:lnTo>
                    <a:pt x="2220319" y="2679699"/>
                  </a:lnTo>
                  <a:lnTo>
                    <a:pt x="3402036" y="2679699"/>
                  </a:lnTo>
                  <a:lnTo>
                    <a:pt x="3406126" y="2666999"/>
                  </a:lnTo>
                  <a:close/>
                </a:path>
                <a:path w="6807200" h="5524500">
                  <a:moveTo>
                    <a:pt x="6363277" y="2666999"/>
                  </a:moveTo>
                  <a:lnTo>
                    <a:pt x="5578737" y="2666999"/>
                  </a:lnTo>
                  <a:lnTo>
                    <a:pt x="5580509" y="2679699"/>
                  </a:lnTo>
                  <a:lnTo>
                    <a:pt x="6360961" y="2679699"/>
                  </a:lnTo>
                  <a:lnTo>
                    <a:pt x="6363277" y="2666999"/>
                  </a:lnTo>
                  <a:close/>
                </a:path>
                <a:path w="6807200" h="5524500">
                  <a:moveTo>
                    <a:pt x="3409533" y="2654299"/>
                  </a:moveTo>
                  <a:lnTo>
                    <a:pt x="2280563" y="2654299"/>
                  </a:lnTo>
                  <a:lnTo>
                    <a:pt x="2272249" y="2666999"/>
                  </a:lnTo>
                  <a:lnTo>
                    <a:pt x="3409124" y="2666999"/>
                  </a:lnTo>
                  <a:lnTo>
                    <a:pt x="3409533" y="2654299"/>
                  </a:lnTo>
                  <a:close/>
                </a:path>
                <a:path w="6807200" h="5524500">
                  <a:moveTo>
                    <a:pt x="6374726" y="2654299"/>
                  </a:moveTo>
                  <a:lnTo>
                    <a:pt x="5574511" y="2654299"/>
                  </a:lnTo>
                  <a:lnTo>
                    <a:pt x="5575057" y="2666999"/>
                  </a:lnTo>
                  <a:lnTo>
                    <a:pt x="6370365" y="2666999"/>
                  </a:lnTo>
                  <a:lnTo>
                    <a:pt x="6374726" y="2654299"/>
                  </a:lnTo>
                  <a:close/>
                </a:path>
                <a:path w="6807200" h="5524500">
                  <a:moveTo>
                    <a:pt x="3409806" y="2641599"/>
                  </a:moveTo>
                  <a:lnTo>
                    <a:pt x="2327314" y="2641599"/>
                  </a:lnTo>
                  <a:lnTo>
                    <a:pt x="2321044" y="2654299"/>
                  </a:lnTo>
                  <a:lnTo>
                    <a:pt x="3408715" y="2654299"/>
                  </a:lnTo>
                  <a:lnTo>
                    <a:pt x="3409806" y="2641599"/>
                  </a:lnTo>
                  <a:close/>
                </a:path>
                <a:path w="6807200" h="5524500">
                  <a:moveTo>
                    <a:pt x="6383723" y="2641599"/>
                  </a:moveTo>
                  <a:lnTo>
                    <a:pt x="5571241" y="2641599"/>
                  </a:lnTo>
                  <a:lnTo>
                    <a:pt x="5572875" y="2654299"/>
                  </a:lnTo>
                  <a:lnTo>
                    <a:pt x="6379361" y="2654299"/>
                  </a:lnTo>
                  <a:lnTo>
                    <a:pt x="6383723" y="2641599"/>
                  </a:lnTo>
                  <a:close/>
                </a:path>
                <a:path w="6807200" h="5524500">
                  <a:moveTo>
                    <a:pt x="3408988" y="2628899"/>
                  </a:moveTo>
                  <a:lnTo>
                    <a:pt x="2354028" y="2628899"/>
                  </a:lnTo>
                  <a:lnTo>
                    <a:pt x="2353346" y="2641599"/>
                  </a:lnTo>
                  <a:lnTo>
                    <a:pt x="3407897" y="2641599"/>
                  </a:lnTo>
                  <a:lnTo>
                    <a:pt x="3408988" y="2628899"/>
                  </a:lnTo>
                  <a:close/>
                </a:path>
                <a:path w="6807200" h="5524500">
                  <a:moveTo>
                    <a:pt x="6386175" y="2628899"/>
                  </a:moveTo>
                  <a:lnTo>
                    <a:pt x="5565651" y="2628899"/>
                  </a:lnTo>
                  <a:lnTo>
                    <a:pt x="5567151" y="2641599"/>
                  </a:lnTo>
                  <a:lnTo>
                    <a:pt x="6381814" y="2641599"/>
                  </a:lnTo>
                  <a:lnTo>
                    <a:pt x="6386175" y="2628899"/>
                  </a:lnTo>
                  <a:close/>
                </a:path>
                <a:path w="6807200" h="5524500">
                  <a:moveTo>
                    <a:pt x="3406943" y="2616199"/>
                  </a:moveTo>
                  <a:lnTo>
                    <a:pt x="2393963" y="2616199"/>
                  </a:lnTo>
                  <a:lnTo>
                    <a:pt x="2393146" y="2628899"/>
                  </a:lnTo>
                  <a:lnTo>
                    <a:pt x="3405854" y="2628899"/>
                  </a:lnTo>
                  <a:lnTo>
                    <a:pt x="3406943" y="2616199"/>
                  </a:lnTo>
                  <a:close/>
                </a:path>
                <a:path w="6807200" h="5524500">
                  <a:moveTo>
                    <a:pt x="6394217" y="2616199"/>
                  </a:moveTo>
                  <a:lnTo>
                    <a:pt x="5559927" y="2616199"/>
                  </a:lnTo>
                  <a:lnTo>
                    <a:pt x="5561426" y="2628899"/>
                  </a:lnTo>
                  <a:lnTo>
                    <a:pt x="6389856" y="2628899"/>
                  </a:lnTo>
                  <a:lnTo>
                    <a:pt x="6394217" y="2616199"/>
                  </a:lnTo>
                  <a:close/>
                </a:path>
                <a:path w="6807200" h="5524500">
                  <a:moveTo>
                    <a:pt x="2451891" y="2603499"/>
                  </a:moveTo>
                  <a:lnTo>
                    <a:pt x="2444531" y="2603499"/>
                  </a:lnTo>
                  <a:lnTo>
                    <a:pt x="2438806" y="2616199"/>
                  </a:lnTo>
                  <a:lnTo>
                    <a:pt x="2455162" y="2616199"/>
                  </a:lnTo>
                  <a:lnTo>
                    <a:pt x="2451891" y="2603499"/>
                  </a:lnTo>
                  <a:close/>
                </a:path>
                <a:path w="6807200" h="5524500">
                  <a:moveTo>
                    <a:pt x="3410351" y="2603499"/>
                  </a:moveTo>
                  <a:lnTo>
                    <a:pt x="2468929" y="2603499"/>
                  </a:lnTo>
                  <a:lnTo>
                    <a:pt x="2463886" y="2616199"/>
                  </a:lnTo>
                  <a:lnTo>
                    <a:pt x="3409261" y="2616199"/>
                  </a:lnTo>
                  <a:lnTo>
                    <a:pt x="3410351" y="2603499"/>
                  </a:lnTo>
                  <a:close/>
                </a:path>
                <a:path w="6807200" h="5524500">
                  <a:moveTo>
                    <a:pt x="6402123" y="2603499"/>
                  </a:moveTo>
                  <a:lnTo>
                    <a:pt x="5556519" y="2603499"/>
                  </a:lnTo>
                  <a:lnTo>
                    <a:pt x="5557883" y="2616199"/>
                  </a:lnTo>
                  <a:lnTo>
                    <a:pt x="6400078" y="2616199"/>
                  </a:lnTo>
                  <a:lnTo>
                    <a:pt x="6402123" y="2603499"/>
                  </a:lnTo>
                  <a:close/>
                </a:path>
                <a:path w="6807200" h="5524500">
                  <a:moveTo>
                    <a:pt x="3412667" y="2590799"/>
                  </a:moveTo>
                  <a:lnTo>
                    <a:pt x="2503003" y="2590799"/>
                  </a:lnTo>
                  <a:lnTo>
                    <a:pt x="2501367" y="2603499"/>
                  </a:lnTo>
                  <a:lnTo>
                    <a:pt x="3411578" y="2603499"/>
                  </a:lnTo>
                  <a:lnTo>
                    <a:pt x="3412667" y="2590799"/>
                  </a:lnTo>
                  <a:close/>
                </a:path>
                <a:path w="6807200" h="5524500">
                  <a:moveTo>
                    <a:pt x="6407984" y="2590799"/>
                  </a:moveTo>
                  <a:lnTo>
                    <a:pt x="5556247" y="2590799"/>
                  </a:lnTo>
                  <a:lnTo>
                    <a:pt x="5557474" y="2603499"/>
                  </a:lnTo>
                  <a:lnTo>
                    <a:pt x="6405803" y="2603499"/>
                  </a:lnTo>
                  <a:lnTo>
                    <a:pt x="6407984" y="2590799"/>
                  </a:lnTo>
                  <a:close/>
                </a:path>
                <a:path w="6807200" h="5524500">
                  <a:moveTo>
                    <a:pt x="3413622" y="2578099"/>
                  </a:moveTo>
                  <a:lnTo>
                    <a:pt x="2532853" y="2578099"/>
                  </a:lnTo>
                  <a:lnTo>
                    <a:pt x="2538850" y="2590799"/>
                  </a:lnTo>
                  <a:lnTo>
                    <a:pt x="3413078" y="2590799"/>
                  </a:lnTo>
                  <a:lnTo>
                    <a:pt x="3413622" y="2578099"/>
                  </a:lnTo>
                  <a:close/>
                </a:path>
                <a:path w="6807200" h="5524500">
                  <a:moveTo>
                    <a:pt x="6410709" y="2578099"/>
                  </a:moveTo>
                  <a:lnTo>
                    <a:pt x="5550659" y="2578099"/>
                  </a:lnTo>
                  <a:lnTo>
                    <a:pt x="5551886" y="2590799"/>
                  </a:lnTo>
                  <a:lnTo>
                    <a:pt x="6406621" y="2590799"/>
                  </a:lnTo>
                  <a:lnTo>
                    <a:pt x="6410709" y="2578099"/>
                  </a:lnTo>
                  <a:close/>
                </a:path>
                <a:path w="6807200" h="5524500">
                  <a:moveTo>
                    <a:pt x="3401628" y="2552699"/>
                  </a:moveTo>
                  <a:lnTo>
                    <a:pt x="2524947" y="2552699"/>
                  </a:lnTo>
                  <a:lnTo>
                    <a:pt x="2526856" y="2565399"/>
                  </a:lnTo>
                  <a:lnTo>
                    <a:pt x="2522903" y="2578099"/>
                  </a:lnTo>
                  <a:lnTo>
                    <a:pt x="3399993" y="2578099"/>
                  </a:lnTo>
                  <a:lnTo>
                    <a:pt x="3400946" y="2565399"/>
                  </a:lnTo>
                  <a:lnTo>
                    <a:pt x="3396448" y="2565399"/>
                  </a:lnTo>
                  <a:lnTo>
                    <a:pt x="3401628" y="2552699"/>
                  </a:lnTo>
                  <a:close/>
                </a:path>
                <a:path w="6807200" h="5524500">
                  <a:moveTo>
                    <a:pt x="3414712" y="2565399"/>
                  </a:moveTo>
                  <a:lnTo>
                    <a:pt x="3409942" y="2565399"/>
                  </a:lnTo>
                  <a:lnTo>
                    <a:pt x="3409533" y="2578099"/>
                  </a:lnTo>
                  <a:lnTo>
                    <a:pt x="3414031" y="2578099"/>
                  </a:lnTo>
                  <a:lnTo>
                    <a:pt x="3414712" y="2565399"/>
                  </a:lnTo>
                  <a:close/>
                </a:path>
                <a:path w="6807200" h="5524500">
                  <a:moveTo>
                    <a:pt x="6414935" y="2565399"/>
                  </a:moveTo>
                  <a:lnTo>
                    <a:pt x="5544798" y="2565399"/>
                  </a:lnTo>
                  <a:lnTo>
                    <a:pt x="5545888" y="2578099"/>
                  </a:lnTo>
                  <a:lnTo>
                    <a:pt x="6412890" y="2578099"/>
                  </a:lnTo>
                  <a:lnTo>
                    <a:pt x="6414935" y="2565399"/>
                  </a:lnTo>
                  <a:close/>
                </a:path>
                <a:path w="6807200" h="5524500">
                  <a:moveTo>
                    <a:pt x="6423113" y="2552699"/>
                  </a:moveTo>
                  <a:lnTo>
                    <a:pt x="5545207" y="2552699"/>
                  </a:lnTo>
                  <a:lnTo>
                    <a:pt x="5546297" y="2565399"/>
                  </a:lnTo>
                  <a:lnTo>
                    <a:pt x="6416979" y="2565399"/>
                  </a:lnTo>
                  <a:lnTo>
                    <a:pt x="6423113" y="2552699"/>
                  </a:lnTo>
                  <a:close/>
                </a:path>
                <a:path w="6807200" h="5524500">
                  <a:moveTo>
                    <a:pt x="3399856" y="2539999"/>
                  </a:moveTo>
                  <a:lnTo>
                    <a:pt x="2520995" y="2539999"/>
                  </a:lnTo>
                  <a:lnTo>
                    <a:pt x="2521949" y="2552699"/>
                  </a:lnTo>
                  <a:lnTo>
                    <a:pt x="3401355" y="2552699"/>
                  </a:lnTo>
                  <a:lnTo>
                    <a:pt x="3399856" y="2539999"/>
                  </a:lnTo>
                  <a:close/>
                </a:path>
                <a:path w="6807200" h="5524500">
                  <a:moveTo>
                    <a:pt x="3417028" y="2539999"/>
                  </a:moveTo>
                  <a:lnTo>
                    <a:pt x="3415120" y="2539999"/>
                  </a:lnTo>
                  <a:lnTo>
                    <a:pt x="3415529" y="2552699"/>
                  </a:lnTo>
                  <a:lnTo>
                    <a:pt x="3416211" y="2552699"/>
                  </a:lnTo>
                  <a:lnTo>
                    <a:pt x="3417028" y="2539999"/>
                  </a:lnTo>
                  <a:close/>
                </a:path>
                <a:path w="6807200" h="5524500">
                  <a:moveTo>
                    <a:pt x="6434562" y="2539999"/>
                  </a:moveTo>
                  <a:lnTo>
                    <a:pt x="5540980" y="2539999"/>
                  </a:lnTo>
                  <a:lnTo>
                    <a:pt x="5542071" y="2552699"/>
                  </a:lnTo>
                  <a:lnTo>
                    <a:pt x="6432518" y="2552699"/>
                  </a:lnTo>
                  <a:lnTo>
                    <a:pt x="6434562" y="2539999"/>
                  </a:lnTo>
                  <a:close/>
                </a:path>
                <a:path w="6807200" h="5524500">
                  <a:moveTo>
                    <a:pt x="3405036" y="2527299"/>
                  </a:moveTo>
                  <a:lnTo>
                    <a:pt x="2524267" y="2527299"/>
                  </a:lnTo>
                  <a:lnTo>
                    <a:pt x="2526174" y="2539999"/>
                  </a:lnTo>
                  <a:lnTo>
                    <a:pt x="3404218" y="2539999"/>
                  </a:lnTo>
                  <a:lnTo>
                    <a:pt x="3405036" y="2527299"/>
                  </a:lnTo>
                  <a:close/>
                </a:path>
                <a:path w="6807200" h="5524500">
                  <a:moveTo>
                    <a:pt x="3419754" y="2527299"/>
                  </a:moveTo>
                  <a:lnTo>
                    <a:pt x="3419481" y="2527299"/>
                  </a:lnTo>
                  <a:lnTo>
                    <a:pt x="3418936" y="2539999"/>
                  </a:lnTo>
                  <a:lnTo>
                    <a:pt x="3419209" y="2539999"/>
                  </a:lnTo>
                  <a:lnTo>
                    <a:pt x="3419754" y="2527299"/>
                  </a:lnTo>
                  <a:close/>
                </a:path>
                <a:path w="6807200" h="5524500">
                  <a:moveTo>
                    <a:pt x="6438924" y="2527299"/>
                  </a:moveTo>
                  <a:lnTo>
                    <a:pt x="5536483" y="2527299"/>
                  </a:lnTo>
                  <a:lnTo>
                    <a:pt x="5537437" y="2539999"/>
                  </a:lnTo>
                  <a:lnTo>
                    <a:pt x="6436879" y="2539999"/>
                  </a:lnTo>
                  <a:lnTo>
                    <a:pt x="6438924" y="2527299"/>
                  </a:lnTo>
                  <a:close/>
                </a:path>
                <a:path w="6807200" h="5524500">
                  <a:moveTo>
                    <a:pt x="3403809" y="2514599"/>
                  </a:moveTo>
                  <a:lnTo>
                    <a:pt x="2517997" y="2514599"/>
                  </a:lnTo>
                  <a:lnTo>
                    <a:pt x="2518951" y="2527299"/>
                  </a:lnTo>
                  <a:lnTo>
                    <a:pt x="3404354" y="2527299"/>
                  </a:lnTo>
                  <a:lnTo>
                    <a:pt x="3403809" y="2514599"/>
                  </a:lnTo>
                  <a:close/>
                </a:path>
                <a:path w="6807200" h="5524500">
                  <a:moveTo>
                    <a:pt x="6440286" y="2514599"/>
                  </a:moveTo>
                  <a:lnTo>
                    <a:pt x="5535256" y="2514599"/>
                  </a:lnTo>
                  <a:lnTo>
                    <a:pt x="5536210" y="2527299"/>
                  </a:lnTo>
                  <a:lnTo>
                    <a:pt x="6438379" y="2527299"/>
                  </a:lnTo>
                  <a:lnTo>
                    <a:pt x="6440286" y="2514599"/>
                  </a:lnTo>
                  <a:close/>
                </a:path>
                <a:path w="6807200" h="5524500">
                  <a:moveTo>
                    <a:pt x="3403809" y="2501899"/>
                  </a:moveTo>
                  <a:lnTo>
                    <a:pt x="2518815" y="2501899"/>
                  </a:lnTo>
                  <a:lnTo>
                    <a:pt x="2520722" y="2514599"/>
                  </a:lnTo>
                  <a:lnTo>
                    <a:pt x="3403400" y="2514599"/>
                  </a:lnTo>
                  <a:lnTo>
                    <a:pt x="3403809" y="2501899"/>
                  </a:lnTo>
                  <a:close/>
                </a:path>
                <a:path w="6807200" h="5524500">
                  <a:moveTo>
                    <a:pt x="6450919" y="2501899"/>
                  </a:moveTo>
                  <a:lnTo>
                    <a:pt x="5534712" y="2501899"/>
                  </a:lnTo>
                  <a:lnTo>
                    <a:pt x="5535665" y="2514599"/>
                  </a:lnTo>
                  <a:lnTo>
                    <a:pt x="6448874" y="2514599"/>
                  </a:lnTo>
                  <a:lnTo>
                    <a:pt x="6450919" y="2501899"/>
                  </a:lnTo>
                  <a:close/>
                </a:path>
                <a:path w="6807200" h="5524500">
                  <a:moveTo>
                    <a:pt x="3407488" y="2489199"/>
                  </a:moveTo>
                  <a:lnTo>
                    <a:pt x="2519495" y="2489199"/>
                  </a:lnTo>
                  <a:lnTo>
                    <a:pt x="2520313" y="2501899"/>
                  </a:lnTo>
                  <a:lnTo>
                    <a:pt x="3407216" y="2501899"/>
                  </a:lnTo>
                  <a:lnTo>
                    <a:pt x="3407488" y="2489199"/>
                  </a:lnTo>
                  <a:close/>
                </a:path>
                <a:path w="6807200" h="5524500">
                  <a:moveTo>
                    <a:pt x="6463457" y="2476499"/>
                  </a:moveTo>
                  <a:lnTo>
                    <a:pt x="5529122" y="2476499"/>
                  </a:lnTo>
                  <a:lnTo>
                    <a:pt x="5526261" y="2489199"/>
                  </a:lnTo>
                  <a:lnTo>
                    <a:pt x="5527897" y="2501899"/>
                  </a:lnTo>
                  <a:lnTo>
                    <a:pt x="6450373" y="2501899"/>
                  </a:lnTo>
                  <a:lnTo>
                    <a:pt x="6452281" y="2489199"/>
                  </a:lnTo>
                  <a:lnTo>
                    <a:pt x="6461550" y="2489199"/>
                  </a:lnTo>
                  <a:lnTo>
                    <a:pt x="6463457" y="2476499"/>
                  </a:lnTo>
                  <a:close/>
                </a:path>
                <a:path w="6807200" h="5524500">
                  <a:moveTo>
                    <a:pt x="3404899" y="2476499"/>
                  </a:moveTo>
                  <a:lnTo>
                    <a:pt x="2511590" y="2476499"/>
                  </a:lnTo>
                  <a:lnTo>
                    <a:pt x="2513498" y="2489199"/>
                  </a:lnTo>
                  <a:lnTo>
                    <a:pt x="3408034" y="2489199"/>
                  </a:lnTo>
                  <a:lnTo>
                    <a:pt x="3404899" y="2476499"/>
                  </a:lnTo>
                  <a:close/>
                </a:path>
                <a:path w="6807200" h="5524500">
                  <a:moveTo>
                    <a:pt x="3406808" y="2463799"/>
                  </a:moveTo>
                  <a:lnTo>
                    <a:pt x="2512954" y="2463799"/>
                  </a:lnTo>
                  <a:lnTo>
                    <a:pt x="2513771" y="2476499"/>
                  </a:lnTo>
                  <a:lnTo>
                    <a:pt x="3406672" y="2476499"/>
                  </a:lnTo>
                  <a:lnTo>
                    <a:pt x="3406808" y="2463799"/>
                  </a:lnTo>
                  <a:close/>
                </a:path>
                <a:path w="6807200" h="5524500">
                  <a:moveTo>
                    <a:pt x="3421390" y="2463799"/>
                  </a:moveTo>
                  <a:lnTo>
                    <a:pt x="3419209" y="2463799"/>
                  </a:lnTo>
                  <a:lnTo>
                    <a:pt x="3419072" y="2476499"/>
                  </a:lnTo>
                  <a:lnTo>
                    <a:pt x="3421253" y="2476499"/>
                  </a:lnTo>
                  <a:lnTo>
                    <a:pt x="3421390" y="2463799"/>
                  </a:lnTo>
                  <a:close/>
                </a:path>
                <a:path w="6807200" h="5524500">
                  <a:moveTo>
                    <a:pt x="6467956" y="2463799"/>
                  </a:moveTo>
                  <a:lnTo>
                    <a:pt x="5525306" y="2463799"/>
                  </a:lnTo>
                  <a:lnTo>
                    <a:pt x="5527488" y="2476499"/>
                  </a:lnTo>
                  <a:lnTo>
                    <a:pt x="6466047" y="2476499"/>
                  </a:lnTo>
                  <a:lnTo>
                    <a:pt x="6467956" y="2463799"/>
                  </a:lnTo>
                  <a:close/>
                </a:path>
                <a:path w="6807200" h="5524500">
                  <a:moveTo>
                    <a:pt x="3410078" y="2438399"/>
                  </a:moveTo>
                  <a:lnTo>
                    <a:pt x="2508046" y="2438399"/>
                  </a:lnTo>
                  <a:lnTo>
                    <a:pt x="2509000" y="2451099"/>
                  </a:lnTo>
                  <a:lnTo>
                    <a:pt x="2509818" y="2463799"/>
                  </a:lnTo>
                  <a:lnTo>
                    <a:pt x="3405717" y="2463799"/>
                  </a:lnTo>
                  <a:lnTo>
                    <a:pt x="3408306" y="2451099"/>
                  </a:lnTo>
                  <a:lnTo>
                    <a:pt x="3409533" y="2451099"/>
                  </a:lnTo>
                  <a:lnTo>
                    <a:pt x="3410078" y="2438399"/>
                  </a:lnTo>
                  <a:close/>
                </a:path>
                <a:path w="6807200" h="5524500">
                  <a:moveTo>
                    <a:pt x="6471908" y="2451099"/>
                  </a:moveTo>
                  <a:lnTo>
                    <a:pt x="5522716" y="2451099"/>
                  </a:lnTo>
                  <a:lnTo>
                    <a:pt x="5523534" y="2463799"/>
                  </a:lnTo>
                  <a:lnTo>
                    <a:pt x="6470136" y="2463799"/>
                  </a:lnTo>
                  <a:lnTo>
                    <a:pt x="6471908" y="2451099"/>
                  </a:lnTo>
                  <a:close/>
                </a:path>
                <a:path w="6807200" h="5524500">
                  <a:moveTo>
                    <a:pt x="6477087" y="2438399"/>
                  </a:moveTo>
                  <a:lnTo>
                    <a:pt x="5518491" y="2438399"/>
                  </a:lnTo>
                  <a:lnTo>
                    <a:pt x="5520809" y="2451099"/>
                  </a:lnTo>
                  <a:lnTo>
                    <a:pt x="6473407" y="2451099"/>
                  </a:lnTo>
                  <a:lnTo>
                    <a:pt x="6477087" y="2438399"/>
                  </a:lnTo>
                  <a:close/>
                </a:path>
                <a:path w="6807200" h="5524500">
                  <a:moveTo>
                    <a:pt x="3408715" y="2425699"/>
                  </a:moveTo>
                  <a:lnTo>
                    <a:pt x="2507637" y="2425699"/>
                  </a:lnTo>
                  <a:lnTo>
                    <a:pt x="2508591" y="2438399"/>
                  </a:lnTo>
                  <a:lnTo>
                    <a:pt x="3408306" y="2438399"/>
                  </a:lnTo>
                  <a:lnTo>
                    <a:pt x="3408715" y="2425699"/>
                  </a:lnTo>
                  <a:close/>
                </a:path>
                <a:path w="6807200" h="5524500">
                  <a:moveTo>
                    <a:pt x="6486220" y="2425699"/>
                  </a:moveTo>
                  <a:lnTo>
                    <a:pt x="5515220" y="2425699"/>
                  </a:lnTo>
                  <a:lnTo>
                    <a:pt x="5517401" y="2438399"/>
                  </a:lnTo>
                  <a:lnTo>
                    <a:pt x="6482539" y="2438399"/>
                  </a:lnTo>
                  <a:lnTo>
                    <a:pt x="6486220" y="2425699"/>
                  </a:lnTo>
                  <a:close/>
                </a:path>
                <a:path w="6807200" h="5524500">
                  <a:moveTo>
                    <a:pt x="3411714" y="2412999"/>
                  </a:moveTo>
                  <a:lnTo>
                    <a:pt x="2510091" y="2412999"/>
                  </a:lnTo>
                  <a:lnTo>
                    <a:pt x="2511045" y="2425699"/>
                  </a:lnTo>
                  <a:lnTo>
                    <a:pt x="3409260" y="2425699"/>
                  </a:lnTo>
                  <a:lnTo>
                    <a:pt x="3411714" y="2412999"/>
                  </a:lnTo>
                  <a:close/>
                </a:path>
                <a:path w="6807200" h="5524500">
                  <a:moveTo>
                    <a:pt x="6485129" y="2412999"/>
                  </a:moveTo>
                  <a:lnTo>
                    <a:pt x="5512767" y="2412999"/>
                  </a:lnTo>
                  <a:lnTo>
                    <a:pt x="5513994" y="2425699"/>
                  </a:lnTo>
                  <a:lnTo>
                    <a:pt x="6483493" y="2425699"/>
                  </a:lnTo>
                  <a:lnTo>
                    <a:pt x="6485129" y="2412999"/>
                  </a:lnTo>
                  <a:close/>
                </a:path>
                <a:path w="6807200" h="5524500">
                  <a:moveTo>
                    <a:pt x="3444562" y="2400299"/>
                  </a:moveTo>
                  <a:lnTo>
                    <a:pt x="2507637" y="2400299"/>
                  </a:lnTo>
                  <a:lnTo>
                    <a:pt x="2508591" y="2412999"/>
                  </a:lnTo>
                  <a:lnTo>
                    <a:pt x="3440064" y="2412999"/>
                  </a:lnTo>
                  <a:lnTo>
                    <a:pt x="3444562" y="2400299"/>
                  </a:lnTo>
                  <a:close/>
                </a:path>
                <a:path w="6807200" h="5524500">
                  <a:moveTo>
                    <a:pt x="6495079" y="2400299"/>
                  </a:moveTo>
                  <a:lnTo>
                    <a:pt x="5509632" y="2400299"/>
                  </a:lnTo>
                  <a:lnTo>
                    <a:pt x="5510858" y="2412999"/>
                  </a:lnTo>
                  <a:lnTo>
                    <a:pt x="6493443" y="2412999"/>
                  </a:lnTo>
                  <a:lnTo>
                    <a:pt x="6495079" y="2400299"/>
                  </a:lnTo>
                  <a:close/>
                </a:path>
                <a:path w="6807200" h="5524500">
                  <a:moveTo>
                    <a:pt x="3484770" y="2387599"/>
                  </a:moveTo>
                  <a:lnTo>
                    <a:pt x="2502867" y="2387599"/>
                  </a:lnTo>
                  <a:lnTo>
                    <a:pt x="2503821" y="2400299"/>
                  </a:lnTo>
                  <a:lnTo>
                    <a:pt x="3480409" y="2400299"/>
                  </a:lnTo>
                  <a:lnTo>
                    <a:pt x="3484770" y="2387599"/>
                  </a:lnTo>
                  <a:close/>
                </a:path>
                <a:path w="6807200" h="5524500">
                  <a:moveTo>
                    <a:pt x="3494584" y="2387599"/>
                  </a:moveTo>
                  <a:lnTo>
                    <a:pt x="3484770" y="2387599"/>
                  </a:lnTo>
                  <a:lnTo>
                    <a:pt x="3490085" y="2400299"/>
                  </a:lnTo>
                  <a:lnTo>
                    <a:pt x="3494584" y="2387599"/>
                  </a:lnTo>
                  <a:close/>
                </a:path>
                <a:path w="6807200" h="5524500">
                  <a:moveTo>
                    <a:pt x="6494670" y="2387599"/>
                  </a:moveTo>
                  <a:lnTo>
                    <a:pt x="5507178" y="2387599"/>
                  </a:lnTo>
                  <a:lnTo>
                    <a:pt x="5508541" y="2400299"/>
                  </a:lnTo>
                  <a:lnTo>
                    <a:pt x="6493035" y="2400299"/>
                  </a:lnTo>
                  <a:lnTo>
                    <a:pt x="6494670" y="2387599"/>
                  </a:lnTo>
                  <a:close/>
                </a:path>
                <a:path w="6807200" h="5524500">
                  <a:moveTo>
                    <a:pt x="3524161" y="2374899"/>
                  </a:moveTo>
                  <a:lnTo>
                    <a:pt x="2499460" y="2374899"/>
                  </a:lnTo>
                  <a:lnTo>
                    <a:pt x="2501367" y="2387599"/>
                  </a:lnTo>
                  <a:lnTo>
                    <a:pt x="3515437" y="2387599"/>
                  </a:lnTo>
                  <a:lnTo>
                    <a:pt x="3524161" y="2374899"/>
                  </a:lnTo>
                  <a:close/>
                </a:path>
                <a:path w="6807200" h="5524500">
                  <a:moveTo>
                    <a:pt x="6504075" y="2374899"/>
                  </a:moveTo>
                  <a:lnTo>
                    <a:pt x="5502272" y="2374899"/>
                  </a:lnTo>
                  <a:lnTo>
                    <a:pt x="5503771" y="2387599"/>
                  </a:lnTo>
                  <a:lnTo>
                    <a:pt x="6502576" y="2387599"/>
                  </a:lnTo>
                  <a:lnTo>
                    <a:pt x="6504075" y="2374899"/>
                  </a:lnTo>
                  <a:close/>
                </a:path>
                <a:path w="6807200" h="5524500">
                  <a:moveTo>
                    <a:pt x="3550057" y="2362199"/>
                  </a:moveTo>
                  <a:lnTo>
                    <a:pt x="2503276" y="2362199"/>
                  </a:lnTo>
                  <a:lnTo>
                    <a:pt x="2504094" y="2374899"/>
                  </a:lnTo>
                  <a:lnTo>
                    <a:pt x="3545833" y="2374899"/>
                  </a:lnTo>
                  <a:lnTo>
                    <a:pt x="3550057" y="2362199"/>
                  </a:lnTo>
                  <a:close/>
                </a:path>
                <a:path w="6807200" h="5524500">
                  <a:moveTo>
                    <a:pt x="6504621" y="2362199"/>
                  </a:moveTo>
                  <a:lnTo>
                    <a:pt x="5500499" y="2362199"/>
                  </a:lnTo>
                  <a:lnTo>
                    <a:pt x="5501999" y="2374899"/>
                  </a:lnTo>
                  <a:lnTo>
                    <a:pt x="6501349" y="2374899"/>
                  </a:lnTo>
                  <a:lnTo>
                    <a:pt x="6504621" y="2362199"/>
                  </a:lnTo>
                  <a:close/>
                </a:path>
                <a:path w="6807200" h="5524500">
                  <a:moveTo>
                    <a:pt x="3590403" y="2349499"/>
                  </a:moveTo>
                  <a:lnTo>
                    <a:pt x="2498778" y="2349499"/>
                  </a:lnTo>
                  <a:lnTo>
                    <a:pt x="2500687" y="2362199"/>
                  </a:lnTo>
                  <a:lnTo>
                    <a:pt x="3586177" y="2362199"/>
                  </a:lnTo>
                  <a:lnTo>
                    <a:pt x="3590403" y="2349499"/>
                  </a:lnTo>
                  <a:close/>
                </a:path>
                <a:path w="6807200" h="5524500">
                  <a:moveTo>
                    <a:pt x="6520840" y="2349499"/>
                  </a:moveTo>
                  <a:lnTo>
                    <a:pt x="5494230" y="2349499"/>
                  </a:lnTo>
                  <a:lnTo>
                    <a:pt x="5495729" y="2362199"/>
                  </a:lnTo>
                  <a:lnTo>
                    <a:pt x="6513480" y="2362199"/>
                  </a:lnTo>
                  <a:lnTo>
                    <a:pt x="6520840" y="2349499"/>
                  </a:lnTo>
                  <a:close/>
                </a:path>
                <a:path w="6807200" h="5524500">
                  <a:moveTo>
                    <a:pt x="3656371" y="2311399"/>
                  </a:moveTo>
                  <a:lnTo>
                    <a:pt x="2498097" y="2311399"/>
                  </a:lnTo>
                  <a:lnTo>
                    <a:pt x="2500005" y="2336799"/>
                  </a:lnTo>
                  <a:lnTo>
                    <a:pt x="2500823" y="2349499"/>
                  </a:lnTo>
                  <a:lnTo>
                    <a:pt x="3601443" y="2349499"/>
                  </a:lnTo>
                  <a:lnTo>
                    <a:pt x="3604851" y="2336799"/>
                  </a:lnTo>
                  <a:lnTo>
                    <a:pt x="3627612" y="2336799"/>
                  </a:lnTo>
                  <a:lnTo>
                    <a:pt x="3630748" y="2324099"/>
                  </a:lnTo>
                  <a:lnTo>
                    <a:pt x="3651874" y="2324099"/>
                  </a:lnTo>
                  <a:lnTo>
                    <a:pt x="3656371" y="2311399"/>
                  </a:lnTo>
                  <a:close/>
                </a:path>
                <a:path w="6807200" h="5524500">
                  <a:moveTo>
                    <a:pt x="6522203" y="2336799"/>
                  </a:moveTo>
                  <a:lnTo>
                    <a:pt x="5489323" y="2336799"/>
                  </a:lnTo>
                  <a:lnTo>
                    <a:pt x="5492595" y="2349499"/>
                  </a:lnTo>
                  <a:lnTo>
                    <a:pt x="6518523" y="2349499"/>
                  </a:lnTo>
                  <a:lnTo>
                    <a:pt x="6522203" y="2336799"/>
                  </a:lnTo>
                  <a:close/>
                </a:path>
                <a:path w="6807200" h="5524500">
                  <a:moveTo>
                    <a:pt x="6529155" y="2324099"/>
                  </a:moveTo>
                  <a:lnTo>
                    <a:pt x="5484826" y="2324099"/>
                  </a:lnTo>
                  <a:lnTo>
                    <a:pt x="5486462" y="2336799"/>
                  </a:lnTo>
                  <a:lnTo>
                    <a:pt x="6525474" y="2336799"/>
                  </a:lnTo>
                  <a:lnTo>
                    <a:pt x="6529155" y="2324099"/>
                  </a:lnTo>
                  <a:close/>
                </a:path>
                <a:path w="6807200" h="5524500">
                  <a:moveTo>
                    <a:pt x="3669320" y="2298699"/>
                  </a:moveTo>
                  <a:lnTo>
                    <a:pt x="2491418" y="2298699"/>
                  </a:lnTo>
                  <a:lnTo>
                    <a:pt x="2493326" y="2324099"/>
                  </a:lnTo>
                  <a:lnTo>
                    <a:pt x="2498097" y="2311399"/>
                  </a:lnTo>
                  <a:lnTo>
                    <a:pt x="3665367" y="2311399"/>
                  </a:lnTo>
                  <a:lnTo>
                    <a:pt x="3669320" y="2298699"/>
                  </a:lnTo>
                  <a:close/>
                </a:path>
                <a:path w="6807200" h="5524500">
                  <a:moveTo>
                    <a:pt x="6548100" y="2298699"/>
                  </a:moveTo>
                  <a:lnTo>
                    <a:pt x="5778416" y="2298699"/>
                  </a:lnTo>
                  <a:lnTo>
                    <a:pt x="5773644" y="2311399"/>
                  </a:lnTo>
                  <a:lnTo>
                    <a:pt x="5478692" y="2311399"/>
                  </a:lnTo>
                  <a:lnTo>
                    <a:pt x="5480464" y="2324099"/>
                  </a:lnTo>
                  <a:lnTo>
                    <a:pt x="6533380" y="2324099"/>
                  </a:lnTo>
                  <a:lnTo>
                    <a:pt x="6548100" y="2298699"/>
                  </a:lnTo>
                  <a:close/>
                </a:path>
                <a:path w="6807200" h="5524500">
                  <a:moveTo>
                    <a:pt x="5745703" y="2298699"/>
                  </a:moveTo>
                  <a:lnTo>
                    <a:pt x="5474467" y="2298699"/>
                  </a:lnTo>
                  <a:lnTo>
                    <a:pt x="5476374" y="2311399"/>
                  </a:lnTo>
                  <a:lnTo>
                    <a:pt x="5749792" y="2311399"/>
                  </a:lnTo>
                  <a:lnTo>
                    <a:pt x="5745703" y="2298699"/>
                  </a:lnTo>
                  <a:close/>
                </a:path>
                <a:path w="6807200" h="5524500">
                  <a:moveTo>
                    <a:pt x="3687993" y="2286000"/>
                  </a:moveTo>
                  <a:lnTo>
                    <a:pt x="2494144" y="2286000"/>
                  </a:lnTo>
                  <a:lnTo>
                    <a:pt x="2496052" y="2298699"/>
                  </a:lnTo>
                  <a:lnTo>
                    <a:pt x="3687311" y="2298699"/>
                  </a:lnTo>
                  <a:lnTo>
                    <a:pt x="3687993" y="2286000"/>
                  </a:lnTo>
                  <a:close/>
                </a:path>
                <a:path w="6807200" h="5524500">
                  <a:moveTo>
                    <a:pt x="5711492" y="2286000"/>
                  </a:moveTo>
                  <a:lnTo>
                    <a:pt x="5466289" y="2286000"/>
                  </a:lnTo>
                  <a:lnTo>
                    <a:pt x="5470241" y="2298699"/>
                  </a:lnTo>
                  <a:lnTo>
                    <a:pt x="5719533" y="2298699"/>
                  </a:lnTo>
                  <a:lnTo>
                    <a:pt x="5711492" y="2286000"/>
                  </a:lnTo>
                  <a:close/>
                </a:path>
                <a:path w="6807200" h="5524500">
                  <a:moveTo>
                    <a:pt x="6555460" y="2286000"/>
                  </a:moveTo>
                  <a:lnTo>
                    <a:pt x="5800905" y="2286000"/>
                  </a:lnTo>
                  <a:lnTo>
                    <a:pt x="5800087" y="2298699"/>
                  </a:lnTo>
                  <a:lnTo>
                    <a:pt x="6551780" y="2298699"/>
                  </a:lnTo>
                  <a:lnTo>
                    <a:pt x="6555460" y="2286000"/>
                  </a:lnTo>
                  <a:close/>
                </a:path>
                <a:path w="6807200" h="5524500">
                  <a:moveTo>
                    <a:pt x="3708984" y="2273300"/>
                  </a:moveTo>
                  <a:lnTo>
                    <a:pt x="2487329" y="2273300"/>
                  </a:lnTo>
                  <a:lnTo>
                    <a:pt x="2489238" y="2286000"/>
                  </a:lnTo>
                  <a:lnTo>
                    <a:pt x="3701896" y="2286000"/>
                  </a:lnTo>
                  <a:lnTo>
                    <a:pt x="3708984" y="2273300"/>
                  </a:lnTo>
                  <a:close/>
                </a:path>
                <a:path w="6807200" h="5524500">
                  <a:moveTo>
                    <a:pt x="5696635" y="2273300"/>
                  </a:moveTo>
                  <a:lnTo>
                    <a:pt x="5463971" y="2273300"/>
                  </a:lnTo>
                  <a:lnTo>
                    <a:pt x="5466152" y="2286000"/>
                  </a:lnTo>
                  <a:lnTo>
                    <a:pt x="5697862" y="2286000"/>
                  </a:lnTo>
                  <a:lnTo>
                    <a:pt x="5696635" y="2273300"/>
                  </a:lnTo>
                  <a:close/>
                </a:path>
                <a:path w="6807200" h="5524500">
                  <a:moveTo>
                    <a:pt x="6563093" y="2273300"/>
                  </a:moveTo>
                  <a:lnTo>
                    <a:pt x="5817669" y="2273300"/>
                  </a:lnTo>
                  <a:lnTo>
                    <a:pt x="5814399" y="2286000"/>
                  </a:lnTo>
                  <a:lnTo>
                    <a:pt x="6559550" y="2286000"/>
                  </a:lnTo>
                  <a:lnTo>
                    <a:pt x="6563093" y="2273300"/>
                  </a:lnTo>
                  <a:close/>
                </a:path>
                <a:path w="6807200" h="5524500">
                  <a:moveTo>
                    <a:pt x="3717979" y="2260600"/>
                  </a:moveTo>
                  <a:lnTo>
                    <a:pt x="2490191" y="2260600"/>
                  </a:lnTo>
                  <a:lnTo>
                    <a:pt x="2492099" y="2273300"/>
                  </a:lnTo>
                  <a:lnTo>
                    <a:pt x="3714572" y="2273300"/>
                  </a:lnTo>
                  <a:lnTo>
                    <a:pt x="3717979" y="2260600"/>
                  </a:lnTo>
                  <a:close/>
                </a:path>
                <a:path w="6807200" h="5524500">
                  <a:moveTo>
                    <a:pt x="5687913" y="2260600"/>
                  </a:moveTo>
                  <a:lnTo>
                    <a:pt x="5453203" y="2260600"/>
                  </a:lnTo>
                  <a:lnTo>
                    <a:pt x="5455385" y="2273300"/>
                  </a:lnTo>
                  <a:lnTo>
                    <a:pt x="5689958" y="2273300"/>
                  </a:lnTo>
                  <a:lnTo>
                    <a:pt x="5687913" y="2260600"/>
                  </a:lnTo>
                  <a:close/>
                </a:path>
                <a:path w="6807200" h="5524500">
                  <a:moveTo>
                    <a:pt x="6567999" y="2260600"/>
                  </a:moveTo>
                  <a:lnTo>
                    <a:pt x="5828437" y="2260600"/>
                  </a:lnTo>
                  <a:lnTo>
                    <a:pt x="5822303" y="2273300"/>
                  </a:lnTo>
                  <a:lnTo>
                    <a:pt x="6564456" y="2273300"/>
                  </a:lnTo>
                  <a:lnTo>
                    <a:pt x="6567999" y="2260600"/>
                  </a:lnTo>
                  <a:close/>
                </a:path>
                <a:path w="6807200" h="5524500">
                  <a:moveTo>
                    <a:pt x="3725476" y="2247900"/>
                  </a:moveTo>
                  <a:lnTo>
                    <a:pt x="2486511" y="2247900"/>
                  </a:lnTo>
                  <a:lnTo>
                    <a:pt x="2487465" y="2260600"/>
                  </a:lnTo>
                  <a:lnTo>
                    <a:pt x="3718934" y="2260600"/>
                  </a:lnTo>
                  <a:lnTo>
                    <a:pt x="3725476" y="2247900"/>
                  </a:lnTo>
                  <a:close/>
                </a:path>
                <a:path w="6807200" h="5524500">
                  <a:moveTo>
                    <a:pt x="5675509" y="2247900"/>
                  </a:moveTo>
                  <a:lnTo>
                    <a:pt x="5450342" y="2247900"/>
                  </a:lnTo>
                  <a:lnTo>
                    <a:pt x="5452522" y="2260600"/>
                  </a:lnTo>
                  <a:lnTo>
                    <a:pt x="5678507" y="2260600"/>
                  </a:lnTo>
                  <a:lnTo>
                    <a:pt x="5675509" y="2247900"/>
                  </a:lnTo>
                  <a:close/>
                </a:path>
                <a:path w="6807200" h="5524500">
                  <a:moveTo>
                    <a:pt x="6578631" y="2247900"/>
                  </a:moveTo>
                  <a:lnTo>
                    <a:pt x="5837570" y="2247900"/>
                  </a:lnTo>
                  <a:lnTo>
                    <a:pt x="5832118" y="2260600"/>
                  </a:lnTo>
                  <a:lnTo>
                    <a:pt x="6571270" y="2260600"/>
                  </a:lnTo>
                  <a:lnTo>
                    <a:pt x="6578631" y="2247900"/>
                  </a:lnTo>
                  <a:close/>
                </a:path>
                <a:path w="6807200" h="5524500">
                  <a:moveTo>
                    <a:pt x="3747829" y="2235200"/>
                  </a:moveTo>
                  <a:lnTo>
                    <a:pt x="2481468" y="2235200"/>
                  </a:lnTo>
                  <a:lnTo>
                    <a:pt x="2483377" y="2247900"/>
                  </a:lnTo>
                  <a:lnTo>
                    <a:pt x="3741832" y="2247900"/>
                  </a:lnTo>
                  <a:lnTo>
                    <a:pt x="3747829" y="2235200"/>
                  </a:lnTo>
                  <a:close/>
                </a:path>
                <a:path w="6807200" h="5524500">
                  <a:moveTo>
                    <a:pt x="5662833" y="2235200"/>
                  </a:moveTo>
                  <a:lnTo>
                    <a:pt x="5438620" y="2235200"/>
                  </a:lnTo>
                  <a:lnTo>
                    <a:pt x="5443118" y="2247900"/>
                  </a:lnTo>
                  <a:lnTo>
                    <a:pt x="5668285" y="2247900"/>
                  </a:lnTo>
                  <a:lnTo>
                    <a:pt x="5662833" y="2235200"/>
                  </a:lnTo>
                  <a:close/>
                </a:path>
                <a:path w="6807200" h="5524500">
                  <a:moveTo>
                    <a:pt x="6585037" y="2235200"/>
                  </a:moveTo>
                  <a:lnTo>
                    <a:pt x="5842885" y="2235200"/>
                  </a:lnTo>
                  <a:lnTo>
                    <a:pt x="5837979" y="2247900"/>
                  </a:lnTo>
                  <a:lnTo>
                    <a:pt x="6581494" y="2247900"/>
                  </a:lnTo>
                  <a:lnTo>
                    <a:pt x="6585037" y="2235200"/>
                  </a:lnTo>
                  <a:close/>
                </a:path>
                <a:path w="6807200" h="5524500">
                  <a:moveTo>
                    <a:pt x="3754508" y="2222500"/>
                  </a:moveTo>
                  <a:lnTo>
                    <a:pt x="2484330" y="2222500"/>
                  </a:lnTo>
                  <a:lnTo>
                    <a:pt x="2486239" y="2235200"/>
                  </a:lnTo>
                  <a:lnTo>
                    <a:pt x="3748783" y="2235200"/>
                  </a:lnTo>
                  <a:lnTo>
                    <a:pt x="3754508" y="2222500"/>
                  </a:lnTo>
                  <a:close/>
                </a:path>
                <a:path w="6807200" h="5524500">
                  <a:moveTo>
                    <a:pt x="5658881" y="2222500"/>
                  </a:moveTo>
                  <a:lnTo>
                    <a:pt x="5433712" y="2222500"/>
                  </a:lnTo>
                  <a:lnTo>
                    <a:pt x="5435894" y="2235200"/>
                  </a:lnTo>
                  <a:lnTo>
                    <a:pt x="5661606" y="2235200"/>
                  </a:lnTo>
                  <a:lnTo>
                    <a:pt x="5658881" y="2222500"/>
                  </a:lnTo>
                  <a:close/>
                </a:path>
                <a:path w="6807200" h="5524500">
                  <a:moveTo>
                    <a:pt x="6591852" y="2222500"/>
                  </a:moveTo>
                  <a:lnTo>
                    <a:pt x="5855152" y="2222500"/>
                  </a:lnTo>
                  <a:lnTo>
                    <a:pt x="5852835" y="2235200"/>
                  </a:lnTo>
                  <a:lnTo>
                    <a:pt x="6584492" y="2235200"/>
                  </a:lnTo>
                  <a:lnTo>
                    <a:pt x="6591852" y="2222500"/>
                  </a:lnTo>
                  <a:close/>
                </a:path>
                <a:path w="6807200" h="5524500">
                  <a:moveTo>
                    <a:pt x="6596486" y="2222500"/>
                  </a:moveTo>
                  <a:lnTo>
                    <a:pt x="6591852" y="2222500"/>
                  </a:lnTo>
                  <a:lnTo>
                    <a:pt x="6592806" y="2235200"/>
                  </a:lnTo>
                  <a:lnTo>
                    <a:pt x="6596486" y="2222500"/>
                  </a:lnTo>
                  <a:close/>
                </a:path>
                <a:path w="6807200" h="5524500">
                  <a:moveTo>
                    <a:pt x="3763095" y="2209800"/>
                  </a:moveTo>
                  <a:lnTo>
                    <a:pt x="2483104" y="2209800"/>
                  </a:lnTo>
                  <a:lnTo>
                    <a:pt x="2485012" y="2222500"/>
                  </a:lnTo>
                  <a:lnTo>
                    <a:pt x="3760369" y="2222500"/>
                  </a:lnTo>
                  <a:lnTo>
                    <a:pt x="3763095" y="2209800"/>
                  </a:lnTo>
                  <a:close/>
                </a:path>
                <a:path w="6807200" h="5524500">
                  <a:moveTo>
                    <a:pt x="5649612" y="2209800"/>
                  </a:moveTo>
                  <a:lnTo>
                    <a:pt x="5426897" y="2209800"/>
                  </a:lnTo>
                  <a:lnTo>
                    <a:pt x="5429215" y="2222500"/>
                  </a:lnTo>
                  <a:lnTo>
                    <a:pt x="5654791" y="2222500"/>
                  </a:lnTo>
                  <a:lnTo>
                    <a:pt x="5649612" y="2209800"/>
                  </a:lnTo>
                  <a:close/>
                </a:path>
                <a:path w="6807200" h="5524500">
                  <a:moveTo>
                    <a:pt x="6401441" y="2209800"/>
                  </a:moveTo>
                  <a:lnTo>
                    <a:pt x="5855425" y="2209800"/>
                  </a:lnTo>
                  <a:lnTo>
                    <a:pt x="5853380" y="2222500"/>
                  </a:lnTo>
                  <a:lnTo>
                    <a:pt x="6393263" y="2222500"/>
                  </a:lnTo>
                  <a:lnTo>
                    <a:pt x="6401441" y="2209800"/>
                  </a:lnTo>
                  <a:close/>
                </a:path>
                <a:path w="6807200" h="5524500">
                  <a:moveTo>
                    <a:pt x="6603846" y="2209800"/>
                  </a:moveTo>
                  <a:lnTo>
                    <a:pt x="6401441" y="2209800"/>
                  </a:lnTo>
                  <a:lnTo>
                    <a:pt x="6404712" y="2222500"/>
                  </a:lnTo>
                  <a:lnTo>
                    <a:pt x="6600167" y="2222500"/>
                  </a:lnTo>
                  <a:lnTo>
                    <a:pt x="6603846" y="2209800"/>
                  </a:lnTo>
                  <a:close/>
                </a:path>
                <a:path w="6807200" h="5524500">
                  <a:moveTo>
                    <a:pt x="3769638" y="2197100"/>
                  </a:moveTo>
                  <a:lnTo>
                    <a:pt x="2478742" y="2197100"/>
                  </a:lnTo>
                  <a:lnTo>
                    <a:pt x="2480650" y="2209800"/>
                  </a:lnTo>
                  <a:lnTo>
                    <a:pt x="3767048" y="2209800"/>
                  </a:lnTo>
                  <a:lnTo>
                    <a:pt x="3769638" y="2197100"/>
                  </a:lnTo>
                  <a:close/>
                </a:path>
                <a:path w="6807200" h="5524500">
                  <a:moveTo>
                    <a:pt x="5632574" y="2184400"/>
                  </a:moveTo>
                  <a:lnTo>
                    <a:pt x="5412723" y="2184400"/>
                  </a:lnTo>
                  <a:lnTo>
                    <a:pt x="5417493" y="2197100"/>
                  </a:lnTo>
                  <a:lnTo>
                    <a:pt x="5415721" y="2197100"/>
                  </a:lnTo>
                  <a:lnTo>
                    <a:pt x="5420492" y="2209800"/>
                  </a:lnTo>
                  <a:lnTo>
                    <a:pt x="5636119" y="2209800"/>
                  </a:lnTo>
                  <a:lnTo>
                    <a:pt x="5638027" y="2197100"/>
                  </a:lnTo>
                  <a:lnTo>
                    <a:pt x="5632574" y="2184400"/>
                  </a:lnTo>
                  <a:close/>
                </a:path>
                <a:path w="6807200" h="5524500">
                  <a:moveTo>
                    <a:pt x="6412209" y="2184400"/>
                  </a:moveTo>
                  <a:lnTo>
                    <a:pt x="5866329" y="2184400"/>
                  </a:lnTo>
                  <a:lnTo>
                    <a:pt x="5863193" y="2197100"/>
                  </a:lnTo>
                  <a:lnTo>
                    <a:pt x="5862921" y="2197100"/>
                  </a:lnTo>
                  <a:lnTo>
                    <a:pt x="5859241" y="2209800"/>
                  </a:lnTo>
                  <a:lnTo>
                    <a:pt x="6407438" y="2209800"/>
                  </a:lnTo>
                  <a:lnTo>
                    <a:pt x="6406211" y="2197100"/>
                  </a:lnTo>
                  <a:lnTo>
                    <a:pt x="6412209" y="2184400"/>
                  </a:lnTo>
                  <a:close/>
                </a:path>
                <a:path w="6807200" h="5524500">
                  <a:moveTo>
                    <a:pt x="6603437" y="2197100"/>
                  </a:moveTo>
                  <a:lnTo>
                    <a:pt x="6425430" y="2197100"/>
                  </a:lnTo>
                  <a:lnTo>
                    <a:pt x="6420660" y="2209800"/>
                  </a:lnTo>
                  <a:lnTo>
                    <a:pt x="6607389" y="2209800"/>
                  </a:lnTo>
                  <a:lnTo>
                    <a:pt x="6603437" y="2197100"/>
                  </a:lnTo>
                  <a:close/>
                </a:path>
                <a:path w="6807200" h="5524500">
                  <a:moveTo>
                    <a:pt x="3785448" y="2171700"/>
                  </a:moveTo>
                  <a:lnTo>
                    <a:pt x="2477380" y="2171700"/>
                  </a:lnTo>
                  <a:lnTo>
                    <a:pt x="2478333" y="2184400"/>
                  </a:lnTo>
                  <a:lnTo>
                    <a:pt x="2479151" y="2197100"/>
                  </a:lnTo>
                  <a:lnTo>
                    <a:pt x="3770318" y="2197100"/>
                  </a:lnTo>
                  <a:lnTo>
                    <a:pt x="3775226" y="2184400"/>
                  </a:lnTo>
                  <a:lnTo>
                    <a:pt x="3782994" y="2184400"/>
                  </a:lnTo>
                  <a:lnTo>
                    <a:pt x="3785448" y="2171700"/>
                  </a:lnTo>
                  <a:close/>
                </a:path>
                <a:path w="6807200" h="5524500">
                  <a:moveTo>
                    <a:pt x="6419842" y="2184400"/>
                  </a:moveTo>
                  <a:lnTo>
                    <a:pt x="6412209" y="2184400"/>
                  </a:lnTo>
                  <a:lnTo>
                    <a:pt x="6413845" y="2197100"/>
                  </a:lnTo>
                  <a:lnTo>
                    <a:pt x="6419842" y="2184400"/>
                  </a:lnTo>
                  <a:close/>
                </a:path>
                <a:path w="6807200" h="5524500">
                  <a:moveTo>
                    <a:pt x="6621701" y="2184400"/>
                  </a:moveTo>
                  <a:lnTo>
                    <a:pt x="6431427" y="2184400"/>
                  </a:lnTo>
                  <a:lnTo>
                    <a:pt x="6426657" y="2197100"/>
                  </a:lnTo>
                  <a:lnTo>
                    <a:pt x="6614341" y="2197100"/>
                  </a:lnTo>
                  <a:lnTo>
                    <a:pt x="6621701" y="2184400"/>
                  </a:lnTo>
                  <a:close/>
                </a:path>
                <a:path w="6807200" h="5524500">
                  <a:moveTo>
                    <a:pt x="5618126" y="2171700"/>
                  </a:moveTo>
                  <a:lnTo>
                    <a:pt x="5405362" y="2171700"/>
                  </a:lnTo>
                  <a:lnTo>
                    <a:pt x="5407680" y="2184400"/>
                  </a:lnTo>
                  <a:lnTo>
                    <a:pt x="5620716" y="2184400"/>
                  </a:lnTo>
                  <a:lnTo>
                    <a:pt x="5618126" y="2171700"/>
                  </a:lnTo>
                  <a:close/>
                </a:path>
                <a:path w="6807200" h="5524500">
                  <a:moveTo>
                    <a:pt x="6424067" y="2159000"/>
                  </a:moveTo>
                  <a:lnTo>
                    <a:pt x="5872598" y="2159000"/>
                  </a:lnTo>
                  <a:lnTo>
                    <a:pt x="5870963" y="2171700"/>
                  </a:lnTo>
                  <a:lnTo>
                    <a:pt x="5870145" y="2171700"/>
                  </a:lnTo>
                  <a:lnTo>
                    <a:pt x="5869054" y="2184400"/>
                  </a:lnTo>
                  <a:lnTo>
                    <a:pt x="6422567" y="2184400"/>
                  </a:lnTo>
                  <a:lnTo>
                    <a:pt x="6428564" y="2171700"/>
                  </a:lnTo>
                  <a:lnTo>
                    <a:pt x="6424067" y="2159000"/>
                  </a:lnTo>
                  <a:close/>
                </a:path>
                <a:path w="6807200" h="5524500">
                  <a:moveTo>
                    <a:pt x="6626335" y="2171700"/>
                  </a:moveTo>
                  <a:lnTo>
                    <a:pt x="6440422" y="2171700"/>
                  </a:lnTo>
                  <a:lnTo>
                    <a:pt x="6430745" y="2184400"/>
                  </a:lnTo>
                  <a:lnTo>
                    <a:pt x="6618975" y="2184400"/>
                  </a:lnTo>
                  <a:lnTo>
                    <a:pt x="6626335" y="2171700"/>
                  </a:lnTo>
                  <a:close/>
                </a:path>
                <a:path w="6807200" h="5524500">
                  <a:moveTo>
                    <a:pt x="3792672" y="2159000"/>
                  </a:moveTo>
                  <a:lnTo>
                    <a:pt x="2473971" y="2159000"/>
                  </a:lnTo>
                  <a:lnTo>
                    <a:pt x="2475880" y="2171700"/>
                  </a:lnTo>
                  <a:lnTo>
                    <a:pt x="3788037" y="2171700"/>
                  </a:lnTo>
                  <a:lnTo>
                    <a:pt x="3792672" y="2159000"/>
                  </a:lnTo>
                  <a:close/>
                </a:path>
                <a:path w="6807200" h="5524500">
                  <a:moveTo>
                    <a:pt x="5604906" y="2159000"/>
                  </a:moveTo>
                  <a:lnTo>
                    <a:pt x="5400047" y="2159000"/>
                  </a:lnTo>
                  <a:lnTo>
                    <a:pt x="5404272" y="2171700"/>
                  </a:lnTo>
                  <a:lnTo>
                    <a:pt x="5607904" y="2171700"/>
                  </a:lnTo>
                  <a:lnTo>
                    <a:pt x="5604906" y="2159000"/>
                  </a:lnTo>
                  <a:close/>
                </a:path>
                <a:path w="6807200" h="5524500">
                  <a:moveTo>
                    <a:pt x="6634921" y="2159000"/>
                  </a:moveTo>
                  <a:lnTo>
                    <a:pt x="6459505" y="2159000"/>
                  </a:lnTo>
                  <a:lnTo>
                    <a:pt x="6449964" y="2171700"/>
                  </a:lnTo>
                  <a:lnTo>
                    <a:pt x="6627562" y="2171700"/>
                  </a:lnTo>
                  <a:lnTo>
                    <a:pt x="6634921" y="2159000"/>
                  </a:lnTo>
                  <a:close/>
                </a:path>
                <a:path w="6807200" h="5524500">
                  <a:moveTo>
                    <a:pt x="3798942" y="2146300"/>
                  </a:moveTo>
                  <a:lnTo>
                    <a:pt x="2469883" y="2146300"/>
                  </a:lnTo>
                  <a:lnTo>
                    <a:pt x="2471792" y="2159000"/>
                  </a:lnTo>
                  <a:lnTo>
                    <a:pt x="3796761" y="2159000"/>
                  </a:lnTo>
                  <a:lnTo>
                    <a:pt x="3798942" y="2146300"/>
                  </a:lnTo>
                  <a:close/>
                </a:path>
                <a:path w="6807200" h="5524500">
                  <a:moveTo>
                    <a:pt x="5598363" y="2146300"/>
                  </a:moveTo>
                  <a:lnTo>
                    <a:pt x="5389416" y="2146300"/>
                  </a:lnTo>
                  <a:lnTo>
                    <a:pt x="5391461" y="2159000"/>
                  </a:lnTo>
                  <a:lnTo>
                    <a:pt x="5601498" y="2159000"/>
                  </a:lnTo>
                  <a:lnTo>
                    <a:pt x="5598363" y="2146300"/>
                  </a:lnTo>
                  <a:close/>
                </a:path>
                <a:path w="6807200" h="5524500">
                  <a:moveTo>
                    <a:pt x="6435788" y="2146300"/>
                  </a:moveTo>
                  <a:lnTo>
                    <a:pt x="5881457" y="2146300"/>
                  </a:lnTo>
                  <a:lnTo>
                    <a:pt x="5879821" y="2159000"/>
                  </a:lnTo>
                  <a:lnTo>
                    <a:pt x="6429791" y="2159000"/>
                  </a:lnTo>
                  <a:lnTo>
                    <a:pt x="6435788" y="2146300"/>
                  </a:lnTo>
                  <a:close/>
                </a:path>
                <a:path w="6807200" h="5524500">
                  <a:moveTo>
                    <a:pt x="6640374" y="2146300"/>
                  </a:moveTo>
                  <a:lnTo>
                    <a:pt x="6470954" y="2146300"/>
                  </a:lnTo>
                  <a:lnTo>
                    <a:pt x="6461413" y="2159000"/>
                  </a:lnTo>
                  <a:lnTo>
                    <a:pt x="6633014" y="2159000"/>
                  </a:lnTo>
                  <a:lnTo>
                    <a:pt x="6640374" y="2146300"/>
                  </a:lnTo>
                  <a:close/>
                </a:path>
                <a:path w="6807200" h="5524500">
                  <a:moveTo>
                    <a:pt x="3802758" y="2133600"/>
                  </a:moveTo>
                  <a:lnTo>
                    <a:pt x="2471519" y="2133600"/>
                  </a:lnTo>
                  <a:lnTo>
                    <a:pt x="2472472" y="2146300"/>
                  </a:lnTo>
                  <a:lnTo>
                    <a:pt x="3798670" y="2146300"/>
                  </a:lnTo>
                  <a:lnTo>
                    <a:pt x="3802758" y="2133600"/>
                  </a:lnTo>
                  <a:close/>
                </a:path>
                <a:path w="6807200" h="5524500">
                  <a:moveTo>
                    <a:pt x="5585688" y="2133600"/>
                  </a:moveTo>
                  <a:lnTo>
                    <a:pt x="5385191" y="2133600"/>
                  </a:lnTo>
                  <a:lnTo>
                    <a:pt x="5386826" y="2146300"/>
                  </a:lnTo>
                  <a:lnTo>
                    <a:pt x="5592366" y="2146300"/>
                  </a:lnTo>
                  <a:lnTo>
                    <a:pt x="5585688" y="2133600"/>
                  </a:lnTo>
                  <a:close/>
                </a:path>
                <a:path w="6807200" h="5524500">
                  <a:moveTo>
                    <a:pt x="6444103" y="2133600"/>
                  </a:moveTo>
                  <a:lnTo>
                    <a:pt x="5882548" y="2133600"/>
                  </a:lnTo>
                  <a:lnTo>
                    <a:pt x="5879685" y="2146300"/>
                  </a:lnTo>
                  <a:lnTo>
                    <a:pt x="6438106" y="2146300"/>
                  </a:lnTo>
                  <a:lnTo>
                    <a:pt x="6444103" y="2133600"/>
                  </a:lnTo>
                  <a:close/>
                </a:path>
                <a:path w="6807200" h="5524500">
                  <a:moveTo>
                    <a:pt x="6480903" y="2133600"/>
                  </a:moveTo>
                  <a:lnTo>
                    <a:pt x="6471363" y="2146300"/>
                  </a:lnTo>
                  <a:lnTo>
                    <a:pt x="6483084" y="2146300"/>
                  </a:lnTo>
                  <a:lnTo>
                    <a:pt x="6480903" y="2133600"/>
                  </a:lnTo>
                  <a:close/>
                </a:path>
                <a:path w="6807200" h="5524500">
                  <a:moveTo>
                    <a:pt x="6651278" y="2133600"/>
                  </a:moveTo>
                  <a:lnTo>
                    <a:pt x="6492626" y="2133600"/>
                  </a:lnTo>
                  <a:lnTo>
                    <a:pt x="6483084" y="2146300"/>
                  </a:lnTo>
                  <a:lnTo>
                    <a:pt x="6643918" y="2146300"/>
                  </a:lnTo>
                  <a:lnTo>
                    <a:pt x="6651278" y="2133600"/>
                  </a:lnTo>
                  <a:close/>
                </a:path>
                <a:path w="6807200" h="5524500">
                  <a:moveTo>
                    <a:pt x="3814616" y="2120900"/>
                  </a:moveTo>
                  <a:lnTo>
                    <a:pt x="2470155" y="2120900"/>
                  </a:lnTo>
                  <a:lnTo>
                    <a:pt x="2472063" y="2133600"/>
                  </a:lnTo>
                  <a:lnTo>
                    <a:pt x="3811891" y="2133600"/>
                  </a:lnTo>
                  <a:lnTo>
                    <a:pt x="3814616" y="2120900"/>
                  </a:lnTo>
                  <a:close/>
                </a:path>
                <a:path w="6807200" h="5524500">
                  <a:moveTo>
                    <a:pt x="5572739" y="2120900"/>
                  </a:moveTo>
                  <a:lnTo>
                    <a:pt x="5384782" y="2120900"/>
                  </a:lnTo>
                  <a:lnTo>
                    <a:pt x="5385735" y="2133600"/>
                  </a:lnTo>
                  <a:lnTo>
                    <a:pt x="5574511" y="2133600"/>
                  </a:lnTo>
                  <a:lnTo>
                    <a:pt x="5572739" y="2120900"/>
                  </a:lnTo>
                  <a:close/>
                </a:path>
                <a:path w="6807200" h="5524500">
                  <a:moveTo>
                    <a:pt x="6452417" y="2120900"/>
                  </a:moveTo>
                  <a:lnTo>
                    <a:pt x="5890863" y="2120900"/>
                  </a:lnTo>
                  <a:lnTo>
                    <a:pt x="5888000" y="2133600"/>
                  </a:lnTo>
                  <a:lnTo>
                    <a:pt x="6446419" y="2133600"/>
                  </a:lnTo>
                  <a:lnTo>
                    <a:pt x="6452417" y="2120900"/>
                  </a:lnTo>
                  <a:close/>
                </a:path>
                <a:path w="6807200" h="5524500">
                  <a:moveTo>
                    <a:pt x="6659184" y="2120900"/>
                  </a:moveTo>
                  <a:lnTo>
                    <a:pt x="6499849" y="2120900"/>
                  </a:lnTo>
                  <a:lnTo>
                    <a:pt x="6490308" y="2133600"/>
                  </a:lnTo>
                  <a:lnTo>
                    <a:pt x="6651823" y="2133600"/>
                  </a:lnTo>
                  <a:lnTo>
                    <a:pt x="6659184" y="2120900"/>
                  </a:lnTo>
                  <a:close/>
                </a:path>
                <a:path w="6807200" h="5524500">
                  <a:moveTo>
                    <a:pt x="3819659" y="2095500"/>
                  </a:moveTo>
                  <a:lnTo>
                    <a:pt x="2478878" y="2095500"/>
                  </a:lnTo>
                  <a:lnTo>
                    <a:pt x="2480105" y="2108200"/>
                  </a:lnTo>
                  <a:lnTo>
                    <a:pt x="2468111" y="2108200"/>
                  </a:lnTo>
                  <a:lnTo>
                    <a:pt x="2469065" y="2120900"/>
                  </a:lnTo>
                  <a:lnTo>
                    <a:pt x="3818434" y="2120900"/>
                  </a:lnTo>
                  <a:lnTo>
                    <a:pt x="3816116" y="2108200"/>
                  </a:lnTo>
                  <a:lnTo>
                    <a:pt x="3819659" y="2095500"/>
                  </a:lnTo>
                  <a:close/>
                </a:path>
                <a:path w="6807200" h="5524500">
                  <a:moveTo>
                    <a:pt x="5550795" y="2108200"/>
                  </a:moveTo>
                  <a:lnTo>
                    <a:pt x="5385735" y="2108200"/>
                  </a:lnTo>
                  <a:lnTo>
                    <a:pt x="5386144" y="2120900"/>
                  </a:lnTo>
                  <a:lnTo>
                    <a:pt x="5551068" y="2120900"/>
                  </a:lnTo>
                  <a:lnTo>
                    <a:pt x="5550795" y="2108200"/>
                  </a:lnTo>
                  <a:close/>
                </a:path>
                <a:path w="6807200" h="5524500">
                  <a:moveTo>
                    <a:pt x="6454734" y="2108200"/>
                  </a:moveTo>
                  <a:lnTo>
                    <a:pt x="5896042" y="2108200"/>
                  </a:lnTo>
                  <a:lnTo>
                    <a:pt x="5893179" y="2120900"/>
                  </a:lnTo>
                  <a:lnTo>
                    <a:pt x="6448737" y="2120900"/>
                  </a:lnTo>
                  <a:lnTo>
                    <a:pt x="6454734" y="2108200"/>
                  </a:lnTo>
                  <a:close/>
                </a:path>
                <a:path w="6807200" h="5524500">
                  <a:moveTo>
                    <a:pt x="6661364" y="2108200"/>
                  </a:moveTo>
                  <a:lnTo>
                    <a:pt x="6512116" y="2108200"/>
                  </a:lnTo>
                  <a:lnTo>
                    <a:pt x="6507345" y="2120900"/>
                  </a:lnTo>
                  <a:lnTo>
                    <a:pt x="6654003" y="2120900"/>
                  </a:lnTo>
                  <a:lnTo>
                    <a:pt x="6661364" y="2108200"/>
                  </a:lnTo>
                  <a:close/>
                </a:path>
                <a:path w="6807200" h="5524500">
                  <a:moveTo>
                    <a:pt x="2469201" y="2095500"/>
                  </a:moveTo>
                  <a:lnTo>
                    <a:pt x="2464704" y="2095500"/>
                  </a:lnTo>
                  <a:lnTo>
                    <a:pt x="2465522" y="2108200"/>
                  </a:lnTo>
                  <a:lnTo>
                    <a:pt x="2473835" y="2108200"/>
                  </a:lnTo>
                  <a:lnTo>
                    <a:pt x="2469201" y="2095500"/>
                  </a:lnTo>
                  <a:close/>
                </a:path>
                <a:path w="6807200" h="5524500">
                  <a:moveTo>
                    <a:pt x="5532531" y="2095500"/>
                  </a:moveTo>
                  <a:lnTo>
                    <a:pt x="5384509" y="2095500"/>
                  </a:lnTo>
                  <a:lnTo>
                    <a:pt x="5383964" y="2108200"/>
                  </a:lnTo>
                  <a:lnTo>
                    <a:pt x="5536210" y="2108200"/>
                  </a:lnTo>
                  <a:lnTo>
                    <a:pt x="5532531" y="2095500"/>
                  </a:lnTo>
                  <a:close/>
                </a:path>
                <a:path w="6807200" h="5524500">
                  <a:moveTo>
                    <a:pt x="6463049" y="2095500"/>
                  </a:moveTo>
                  <a:lnTo>
                    <a:pt x="5896314" y="2095500"/>
                  </a:lnTo>
                  <a:lnTo>
                    <a:pt x="5894815" y="2108200"/>
                  </a:lnTo>
                  <a:lnTo>
                    <a:pt x="6457052" y="2108200"/>
                  </a:lnTo>
                  <a:lnTo>
                    <a:pt x="6463049" y="2095500"/>
                  </a:lnTo>
                  <a:close/>
                </a:path>
                <a:path w="6807200" h="5524500">
                  <a:moveTo>
                    <a:pt x="6673358" y="2095500"/>
                  </a:moveTo>
                  <a:lnTo>
                    <a:pt x="6518931" y="2095500"/>
                  </a:lnTo>
                  <a:lnTo>
                    <a:pt x="6514161" y="2108200"/>
                  </a:lnTo>
                  <a:lnTo>
                    <a:pt x="6665998" y="2108200"/>
                  </a:lnTo>
                  <a:lnTo>
                    <a:pt x="6673358" y="2095500"/>
                  </a:lnTo>
                  <a:close/>
                </a:path>
                <a:path w="6807200" h="5524500">
                  <a:moveTo>
                    <a:pt x="2467020" y="2082800"/>
                  </a:moveTo>
                  <a:lnTo>
                    <a:pt x="2466475" y="2082800"/>
                  </a:lnTo>
                  <a:lnTo>
                    <a:pt x="2467293" y="2095500"/>
                  </a:lnTo>
                  <a:lnTo>
                    <a:pt x="2469474" y="2095500"/>
                  </a:lnTo>
                  <a:lnTo>
                    <a:pt x="2467020" y="2082800"/>
                  </a:lnTo>
                  <a:close/>
                </a:path>
                <a:path w="6807200" h="5524500">
                  <a:moveTo>
                    <a:pt x="3826611" y="2082800"/>
                  </a:moveTo>
                  <a:lnTo>
                    <a:pt x="2479696" y="2082800"/>
                  </a:lnTo>
                  <a:lnTo>
                    <a:pt x="2480650" y="2095500"/>
                  </a:lnTo>
                  <a:lnTo>
                    <a:pt x="3824975" y="2095500"/>
                  </a:lnTo>
                  <a:lnTo>
                    <a:pt x="3826611" y="2082800"/>
                  </a:lnTo>
                  <a:close/>
                </a:path>
                <a:path w="6807200" h="5524500">
                  <a:moveTo>
                    <a:pt x="5519173" y="2082800"/>
                  </a:moveTo>
                  <a:lnTo>
                    <a:pt x="5387644" y="2082800"/>
                  </a:lnTo>
                  <a:lnTo>
                    <a:pt x="5386009" y="2095500"/>
                  </a:lnTo>
                  <a:lnTo>
                    <a:pt x="5523125" y="2095500"/>
                  </a:lnTo>
                  <a:lnTo>
                    <a:pt x="5519173" y="2082800"/>
                  </a:lnTo>
                  <a:close/>
                </a:path>
                <a:path w="6807200" h="5524500">
                  <a:moveTo>
                    <a:pt x="6467410" y="2082800"/>
                  </a:moveTo>
                  <a:lnTo>
                    <a:pt x="5900130" y="2082800"/>
                  </a:lnTo>
                  <a:lnTo>
                    <a:pt x="5898631" y="2095500"/>
                  </a:lnTo>
                  <a:lnTo>
                    <a:pt x="6461413" y="2095500"/>
                  </a:lnTo>
                  <a:lnTo>
                    <a:pt x="6467410" y="2082800"/>
                  </a:lnTo>
                  <a:close/>
                </a:path>
                <a:path w="6807200" h="5524500">
                  <a:moveTo>
                    <a:pt x="6679355" y="2082800"/>
                  </a:moveTo>
                  <a:lnTo>
                    <a:pt x="6526700" y="2082800"/>
                  </a:lnTo>
                  <a:lnTo>
                    <a:pt x="6517159" y="2095500"/>
                  </a:lnTo>
                  <a:lnTo>
                    <a:pt x="6676903" y="2095500"/>
                  </a:lnTo>
                  <a:lnTo>
                    <a:pt x="6679355" y="2082800"/>
                  </a:lnTo>
                  <a:close/>
                </a:path>
                <a:path w="6807200" h="5524500">
                  <a:moveTo>
                    <a:pt x="3829063" y="2070100"/>
                  </a:moveTo>
                  <a:lnTo>
                    <a:pt x="2478469" y="2070100"/>
                  </a:lnTo>
                  <a:lnTo>
                    <a:pt x="2479014" y="2082800"/>
                  </a:lnTo>
                  <a:lnTo>
                    <a:pt x="3825793" y="2082800"/>
                  </a:lnTo>
                  <a:lnTo>
                    <a:pt x="3829063" y="2070100"/>
                  </a:lnTo>
                  <a:close/>
                </a:path>
                <a:path w="6807200" h="5524500">
                  <a:moveTo>
                    <a:pt x="5489596" y="2070100"/>
                  </a:moveTo>
                  <a:lnTo>
                    <a:pt x="5396777" y="2070100"/>
                  </a:lnTo>
                  <a:lnTo>
                    <a:pt x="5390506" y="2082800"/>
                  </a:lnTo>
                  <a:lnTo>
                    <a:pt x="5493957" y="2082800"/>
                  </a:lnTo>
                  <a:lnTo>
                    <a:pt x="5489596" y="2070100"/>
                  </a:lnTo>
                  <a:close/>
                </a:path>
                <a:path w="6807200" h="5524500">
                  <a:moveTo>
                    <a:pt x="6476542" y="2070100"/>
                  </a:moveTo>
                  <a:lnTo>
                    <a:pt x="5902993" y="2070100"/>
                  </a:lnTo>
                  <a:lnTo>
                    <a:pt x="5901494" y="2082800"/>
                  </a:lnTo>
                  <a:lnTo>
                    <a:pt x="6470545" y="2082800"/>
                  </a:lnTo>
                  <a:lnTo>
                    <a:pt x="6476542" y="2070100"/>
                  </a:lnTo>
                  <a:close/>
                </a:path>
                <a:path w="6807200" h="5524500">
                  <a:moveTo>
                    <a:pt x="6684534" y="2070100"/>
                  </a:moveTo>
                  <a:lnTo>
                    <a:pt x="6550280" y="2070100"/>
                  </a:lnTo>
                  <a:lnTo>
                    <a:pt x="6545510" y="2082800"/>
                  </a:lnTo>
                  <a:lnTo>
                    <a:pt x="6683171" y="2082800"/>
                  </a:lnTo>
                  <a:lnTo>
                    <a:pt x="6684534" y="2070100"/>
                  </a:lnTo>
                  <a:close/>
                </a:path>
                <a:path w="6807200" h="5524500">
                  <a:moveTo>
                    <a:pt x="2463614" y="2057400"/>
                  </a:moveTo>
                  <a:lnTo>
                    <a:pt x="2463068" y="2057400"/>
                  </a:lnTo>
                  <a:lnTo>
                    <a:pt x="2463477" y="2070100"/>
                  </a:lnTo>
                  <a:lnTo>
                    <a:pt x="2463750" y="2070100"/>
                  </a:lnTo>
                  <a:lnTo>
                    <a:pt x="2463614" y="2057400"/>
                  </a:lnTo>
                  <a:close/>
                </a:path>
                <a:path w="6807200" h="5524500">
                  <a:moveTo>
                    <a:pt x="3837105" y="2057400"/>
                  </a:moveTo>
                  <a:lnTo>
                    <a:pt x="2473699" y="2057400"/>
                  </a:lnTo>
                  <a:lnTo>
                    <a:pt x="2475880" y="2070100"/>
                  </a:lnTo>
                  <a:lnTo>
                    <a:pt x="3835471" y="2070100"/>
                  </a:lnTo>
                  <a:lnTo>
                    <a:pt x="3837105" y="2057400"/>
                  </a:lnTo>
                  <a:close/>
                </a:path>
                <a:path w="6807200" h="5524500">
                  <a:moveTo>
                    <a:pt x="5409043" y="2057400"/>
                  </a:moveTo>
                  <a:lnTo>
                    <a:pt x="5400865" y="2070100"/>
                  </a:lnTo>
                  <a:lnTo>
                    <a:pt x="5414223" y="2070100"/>
                  </a:lnTo>
                  <a:lnTo>
                    <a:pt x="5409043" y="2057400"/>
                  </a:lnTo>
                  <a:close/>
                </a:path>
                <a:path w="6807200" h="5524500">
                  <a:moveTo>
                    <a:pt x="5464244" y="2057400"/>
                  </a:moveTo>
                  <a:lnTo>
                    <a:pt x="5455249" y="2057400"/>
                  </a:lnTo>
                  <a:lnTo>
                    <a:pt x="5449797" y="2070100"/>
                  </a:lnTo>
                  <a:lnTo>
                    <a:pt x="5469014" y="2070100"/>
                  </a:lnTo>
                  <a:lnTo>
                    <a:pt x="5464244" y="2057400"/>
                  </a:lnTo>
                  <a:close/>
                </a:path>
                <a:path w="6807200" h="5524500">
                  <a:moveTo>
                    <a:pt x="6120935" y="2044700"/>
                  </a:moveTo>
                  <a:lnTo>
                    <a:pt x="5913488" y="2044700"/>
                  </a:lnTo>
                  <a:lnTo>
                    <a:pt x="5910898" y="2057400"/>
                  </a:lnTo>
                  <a:lnTo>
                    <a:pt x="5907900" y="2057400"/>
                  </a:lnTo>
                  <a:lnTo>
                    <a:pt x="5905855" y="2070100"/>
                  </a:lnTo>
                  <a:lnTo>
                    <a:pt x="6109759" y="2070100"/>
                  </a:lnTo>
                  <a:lnTo>
                    <a:pt x="6118481" y="2057400"/>
                  </a:lnTo>
                  <a:lnTo>
                    <a:pt x="6120935" y="2044700"/>
                  </a:lnTo>
                  <a:close/>
                </a:path>
                <a:path w="6807200" h="5524500">
                  <a:moveTo>
                    <a:pt x="6480630" y="2057400"/>
                  </a:moveTo>
                  <a:lnTo>
                    <a:pt x="6125433" y="2057400"/>
                  </a:lnTo>
                  <a:lnTo>
                    <a:pt x="6121888" y="2070100"/>
                  </a:lnTo>
                  <a:lnTo>
                    <a:pt x="6474633" y="2070100"/>
                  </a:lnTo>
                  <a:lnTo>
                    <a:pt x="6480630" y="2057400"/>
                  </a:lnTo>
                  <a:close/>
                </a:path>
                <a:path w="6807200" h="5524500">
                  <a:moveTo>
                    <a:pt x="6680310" y="2057400"/>
                  </a:moveTo>
                  <a:lnTo>
                    <a:pt x="6557368" y="2057400"/>
                  </a:lnTo>
                  <a:lnTo>
                    <a:pt x="6547826" y="2070100"/>
                  </a:lnTo>
                  <a:lnTo>
                    <a:pt x="6680037" y="2070100"/>
                  </a:lnTo>
                  <a:lnTo>
                    <a:pt x="6680310" y="2057400"/>
                  </a:lnTo>
                  <a:close/>
                </a:path>
                <a:path w="6807200" h="5524500">
                  <a:moveTo>
                    <a:pt x="2465386" y="2044700"/>
                  </a:moveTo>
                  <a:lnTo>
                    <a:pt x="2461978" y="2044700"/>
                  </a:lnTo>
                  <a:lnTo>
                    <a:pt x="2463886" y="2057400"/>
                  </a:lnTo>
                  <a:lnTo>
                    <a:pt x="2467293" y="2057400"/>
                  </a:lnTo>
                  <a:lnTo>
                    <a:pt x="2465386" y="2044700"/>
                  </a:lnTo>
                  <a:close/>
                </a:path>
                <a:path w="6807200" h="5524500">
                  <a:moveTo>
                    <a:pt x="3840921" y="2044700"/>
                  </a:moveTo>
                  <a:lnTo>
                    <a:pt x="2473562" y="2044700"/>
                  </a:lnTo>
                  <a:lnTo>
                    <a:pt x="2473017" y="2057400"/>
                  </a:lnTo>
                  <a:lnTo>
                    <a:pt x="3839559" y="2057400"/>
                  </a:lnTo>
                  <a:lnTo>
                    <a:pt x="3840921" y="2044700"/>
                  </a:lnTo>
                  <a:close/>
                </a:path>
                <a:path w="6807200" h="5524500">
                  <a:moveTo>
                    <a:pt x="6488536" y="2044700"/>
                  </a:moveTo>
                  <a:lnTo>
                    <a:pt x="6135792" y="2044700"/>
                  </a:lnTo>
                  <a:lnTo>
                    <a:pt x="6128705" y="2057400"/>
                  </a:lnTo>
                  <a:lnTo>
                    <a:pt x="6482539" y="2057400"/>
                  </a:lnTo>
                  <a:lnTo>
                    <a:pt x="6488536" y="2044700"/>
                  </a:lnTo>
                  <a:close/>
                </a:path>
                <a:path w="6807200" h="5524500">
                  <a:moveTo>
                    <a:pt x="6680037" y="2044700"/>
                  </a:moveTo>
                  <a:lnTo>
                    <a:pt x="6565818" y="2044700"/>
                  </a:lnTo>
                  <a:lnTo>
                    <a:pt x="6556277" y="2057400"/>
                  </a:lnTo>
                  <a:lnTo>
                    <a:pt x="6680991" y="2057400"/>
                  </a:lnTo>
                  <a:lnTo>
                    <a:pt x="6680037" y="2044700"/>
                  </a:lnTo>
                  <a:close/>
                </a:path>
                <a:path w="6807200" h="5524500">
                  <a:moveTo>
                    <a:pt x="2462386" y="2006600"/>
                  </a:moveTo>
                  <a:lnTo>
                    <a:pt x="2459252" y="2006600"/>
                  </a:lnTo>
                  <a:lnTo>
                    <a:pt x="2460070" y="2019300"/>
                  </a:lnTo>
                  <a:lnTo>
                    <a:pt x="2461023" y="2019300"/>
                  </a:lnTo>
                  <a:lnTo>
                    <a:pt x="2457480" y="2032000"/>
                  </a:lnTo>
                  <a:lnTo>
                    <a:pt x="2459389" y="2044700"/>
                  </a:lnTo>
                  <a:lnTo>
                    <a:pt x="2463886" y="2044700"/>
                  </a:lnTo>
                  <a:lnTo>
                    <a:pt x="2462932" y="2032000"/>
                  </a:lnTo>
                  <a:lnTo>
                    <a:pt x="2464159" y="2032000"/>
                  </a:lnTo>
                  <a:lnTo>
                    <a:pt x="2463341" y="2019300"/>
                  </a:lnTo>
                  <a:lnTo>
                    <a:pt x="2462386" y="2006600"/>
                  </a:lnTo>
                  <a:close/>
                </a:path>
                <a:path w="6807200" h="5524500">
                  <a:moveTo>
                    <a:pt x="3844466" y="2032000"/>
                  </a:moveTo>
                  <a:lnTo>
                    <a:pt x="2472199" y="2032000"/>
                  </a:lnTo>
                  <a:lnTo>
                    <a:pt x="2472881" y="2044700"/>
                  </a:lnTo>
                  <a:lnTo>
                    <a:pt x="3841739" y="2044700"/>
                  </a:lnTo>
                  <a:lnTo>
                    <a:pt x="3844466" y="2032000"/>
                  </a:lnTo>
                  <a:close/>
                </a:path>
                <a:path w="6807200" h="5524500">
                  <a:moveTo>
                    <a:pt x="6119708" y="2032000"/>
                  </a:moveTo>
                  <a:lnTo>
                    <a:pt x="5918940" y="2032000"/>
                  </a:lnTo>
                  <a:lnTo>
                    <a:pt x="5916486" y="2044700"/>
                  </a:lnTo>
                  <a:lnTo>
                    <a:pt x="6117255" y="2044700"/>
                  </a:lnTo>
                  <a:lnTo>
                    <a:pt x="6119708" y="2032000"/>
                  </a:lnTo>
                  <a:close/>
                </a:path>
                <a:path w="6807200" h="5524500">
                  <a:moveTo>
                    <a:pt x="6493442" y="2032000"/>
                  </a:moveTo>
                  <a:lnTo>
                    <a:pt x="6139200" y="2032000"/>
                  </a:lnTo>
                  <a:lnTo>
                    <a:pt x="6132112" y="2044700"/>
                  </a:lnTo>
                  <a:lnTo>
                    <a:pt x="6487445" y="2044700"/>
                  </a:lnTo>
                  <a:lnTo>
                    <a:pt x="6493442" y="2032000"/>
                  </a:lnTo>
                  <a:close/>
                </a:path>
                <a:path w="6807200" h="5524500">
                  <a:moveTo>
                    <a:pt x="6674585" y="2032000"/>
                  </a:moveTo>
                  <a:lnTo>
                    <a:pt x="6585990" y="2032000"/>
                  </a:lnTo>
                  <a:lnTo>
                    <a:pt x="6566908" y="2044700"/>
                  </a:lnTo>
                  <a:lnTo>
                    <a:pt x="6676630" y="2044700"/>
                  </a:lnTo>
                  <a:lnTo>
                    <a:pt x="6674585" y="2032000"/>
                  </a:lnTo>
                  <a:close/>
                </a:path>
                <a:path w="6807200" h="5524500">
                  <a:moveTo>
                    <a:pt x="3846647" y="2019300"/>
                  </a:moveTo>
                  <a:lnTo>
                    <a:pt x="2469747" y="2019300"/>
                  </a:lnTo>
                  <a:lnTo>
                    <a:pt x="2468383" y="2032000"/>
                  </a:lnTo>
                  <a:lnTo>
                    <a:pt x="3843920" y="2032000"/>
                  </a:lnTo>
                  <a:lnTo>
                    <a:pt x="3846647" y="2019300"/>
                  </a:lnTo>
                  <a:close/>
                </a:path>
                <a:path w="6807200" h="5524500">
                  <a:moveTo>
                    <a:pt x="6125297" y="2019300"/>
                  </a:moveTo>
                  <a:lnTo>
                    <a:pt x="5922756" y="2019300"/>
                  </a:lnTo>
                  <a:lnTo>
                    <a:pt x="5921938" y="2032000"/>
                  </a:lnTo>
                  <a:lnTo>
                    <a:pt x="6122843" y="2032000"/>
                  </a:lnTo>
                  <a:lnTo>
                    <a:pt x="6125297" y="2019300"/>
                  </a:lnTo>
                  <a:close/>
                </a:path>
                <a:path w="6807200" h="5524500">
                  <a:moveTo>
                    <a:pt x="6499849" y="2019300"/>
                  </a:moveTo>
                  <a:lnTo>
                    <a:pt x="6148331" y="2019300"/>
                  </a:lnTo>
                  <a:lnTo>
                    <a:pt x="6141243" y="2032000"/>
                  </a:lnTo>
                  <a:lnTo>
                    <a:pt x="6493851" y="2032000"/>
                  </a:lnTo>
                  <a:lnTo>
                    <a:pt x="6499849" y="2019300"/>
                  </a:lnTo>
                  <a:close/>
                </a:path>
                <a:path w="6807200" h="5524500">
                  <a:moveTo>
                    <a:pt x="6665862" y="2019300"/>
                  </a:moveTo>
                  <a:lnTo>
                    <a:pt x="6589943" y="2019300"/>
                  </a:lnTo>
                  <a:lnTo>
                    <a:pt x="6585036" y="2032000"/>
                  </a:lnTo>
                  <a:lnTo>
                    <a:pt x="6668724" y="2032000"/>
                  </a:lnTo>
                  <a:lnTo>
                    <a:pt x="6665862" y="2019300"/>
                  </a:lnTo>
                  <a:close/>
                </a:path>
                <a:path w="6807200" h="5524500">
                  <a:moveTo>
                    <a:pt x="3852781" y="2006600"/>
                  </a:moveTo>
                  <a:lnTo>
                    <a:pt x="2469474" y="2006600"/>
                  </a:lnTo>
                  <a:lnTo>
                    <a:pt x="2470837" y="2019300"/>
                  </a:lnTo>
                  <a:lnTo>
                    <a:pt x="3850327" y="2019300"/>
                  </a:lnTo>
                  <a:lnTo>
                    <a:pt x="3852781" y="2006600"/>
                  </a:lnTo>
                  <a:close/>
                </a:path>
                <a:path w="6807200" h="5524500">
                  <a:moveTo>
                    <a:pt x="6123797" y="2006600"/>
                  </a:moveTo>
                  <a:lnTo>
                    <a:pt x="5923028" y="2006600"/>
                  </a:lnTo>
                  <a:lnTo>
                    <a:pt x="5925755" y="2019300"/>
                  </a:lnTo>
                  <a:lnTo>
                    <a:pt x="6121617" y="2019300"/>
                  </a:lnTo>
                  <a:lnTo>
                    <a:pt x="6123797" y="2006600"/>
                  </a:lnTo>
                  <a:close/>
                </a:path>
                <a:path w="6807200" h="5524500">
                  <a:moveTo>
                    <a:pt x="6506664" y="2006600"/>
                  </a:moveTo>
                  <a:lnTo>
                    <a:pt x="6151739" y="2006600"/>
                  </a:lnTo>
                  <a:lnTo>
                    <a:pt x="6144651" y="2019300"/>
                  </a:lnTo>
                  <a:lnTo>
                    <a:pt x="6500666" y="2019300"/>
                  </a:lnTo>
                  <a:lnTo>
                    <a:pt x="6506664" y="2006600"/>
                  </a:lnTo>
                  <a:close/>
                </a:path>
                <a:path w="6807200" h="5524500">
                  <a:moveTo>
                    <a:pt x="6651005" y="2006600"/>
                  </a:moveTo>
                  <a:lnTo>
                    <a:pt x="6612023" y="2006600"/>
                  </a:lnTo>
                  <a:lnTo>
                    <a:pt x="6607389" y="2019300"/>
                  </a:lnTo>
                  <a:lnTo>
                    <a:pt x="6656594" y="2019300"/>
                  </a:lnTo>
                  <a:lnTo>
                    <a:pt x="6651005" y="2006600"/>
                  </a:lnTo>
                  <a:close/>
                </a:path>
                <a:path w="6807200" h="5524500">
                  <a:moveTo>
                    <a:pt x="2457752" y="1993900"/>
                  </a:moveTo>
                  <a:lnTo>
                    <a:pt x="2456798" y="1993900"/>
                  </a:lnTo>
                  <a:lnTo>
                    <a:pt x="2457344" y="2006600"/>
                  </a:lnTo>
                  <a:lnTo>
                    <a:pt x="2459388" y="2006600"/>
                  </a:lnTo>
                  <a:lnTo>
                    <a:pt x="2457752" y="1993900"/>
                  </a:lnTo>
                  <a:close/>
                </a:path>
                <a:path w="6807200" h="5524500">
                  <a:moveTo>
                    <a:pt x="3853870" y="1993900"/>
                  </a:moveTo>
                  <a:lnTo>
                    <a:pt x="2467156" y="1993900"/>
                  </a:lnTo>
                  <a:lnTo>
                    <a:pt x="2467701" y="2006600"/>
                  </a:lnTo>
                  <a:lnTo>
                    <a:pt x="3852644" y="2006600"/>
                  </a:lnTo>
                  <a:lnTo>
                    <a:pt x="3853870" y="1993900"/>
                  </a:lnTo>
                  <a:close/>
                </a:path>
                <a:path w="6807200" h="5524500">
                  <a:moveTo>
                    <a:pt x="6125842" y="1993900"/>
                  </a:moveTo>
                  <a:lnTo>
                    <a:pt x="5932841" y="1993900"/>
                  </a:lnTo>
                  <a:lnTo>
                    <a:pt x="5926027" y="2006600"/>
                  </a:lnTo>
                  <a:lnTo>
                    <a:pt x="6124615" y="2006600"/>
                  </a:lnTo>
                  <a:lnTo>
                    <a:pt x="6125842" y="1993900"/>
                  </a:lnTo>
                  <a:close/>
                </a:path>
                <a:path w="6807200" h="5524500">
                  <a:moveTo>
                    <a:pt x="6509390" y="1993900"/>
                  </a:moveTo>
                  <a:lnTo>
                    <a:pt x="6156509" y="1993900"/>
                  </a:lnTo>
                  <a:lnTo>
                    <a:pt x="6153101" y="2006600"/>
                  </a:lnTo>
                  <a:lnTo>
                    <a:pt x="6503393" y="2006600"/>
                  </a:lnTo>
                  <a:lnTo>
                    <a:pt x="6509390" y="1993900"/>
                  </a:lnTo>
                  <a:close/>
                </a:path>
                <a:path w="6807200" h="5524500">
                  <a:moveTo>
                    <a:pt x="3858096" y="1981200"/>
                  </a:moveTo>
                  <a:lnTo>
                    <a:pt x="2463749" y="1981200"/>
                  </a:lnTo>
                  <a:lnTo>
                    <a:pt x="2464294" y="1993900"/>
                  </a:lnTo>
                  <a:lnTo>
                    <a:pt x="3856869" y="1993900"/>
                  </a:lnTo>
                  <a:lnTo>
                    <a:pt x="3858096" y="1981200"/>
                  </a:lnTo>
                  <a:close/>
                </a:path>
                <a:path w="6807200" h="5524500">
                  <a:moveTo>
                    <a:pt x="6130203" y="1981200"/>
                  </a:moveTo>
                  <a:lnTo>
                    <a:pt x="5932023" y="1981200"/>
                  </a:lnTo>
                  <a:lnTo>
                    <a:pt x="5935840" y="1993900"/>
                  </a:lnTo>
                  <a:lnTo>
                    <a:pt x="6127751" y="1993900"/>
                  </a:lnTo>
                  <a:lnTo>
                    <a:pt x="6130203" y="1981200"/>
                  </a:lnTo>
                  <a:close/>
                </a:path>
                <a:path w="6807200" h="5524500">
                  <a:moveTo>
                    <a:pt x="6518658" y="1981200"/>
                  </a:moveTo>
                  <a:lnTo>
                    <a:pt x="6168640" y="1981200"/>
                  </a:lnTo>
                  <a:lnTo>
                    <a:pt x="6161552" y="1993900"/>
                  </a:lnTo>
                  <a:lnTo>
                    <a:pt x="6512661" y="1993900"/>
                  </a:lnTo>
                  <a:lnTo>
                    <a:pt x="6518658" y="1981200"/>
                  </a:lnTo>
                  <a:close/>
                </a:path>
                <a:path w="6807200" h="5524500">
                  <a:moveTo>
                    <a:pt x="2452028" y="1968500"/>
                  </a:moveTo>
                  <a:lnTo>
                    <a:pt x="2450392" y="1968500"/>
                  </a:lnTo>
                  <a:lnTo>
                    <a:pt x="2451210" y="1981200"/>
                  </a:lnTo>
                  <a:lnTo>
                    <a:pt x="2452982" y="1981200"/>
                  </a:lnTo>
                  <a:lnTo>
                    <a:pt x="2452028" y="1968500"/>
                  </a:lnTo>
                  <a:close/>
                </a:path>
                <a:path w="6807200" h="5524500">
                  <a:moveTo>
                    <a:pt x="3861640" y="1968500"/>
                  </a:moveTo>
                  <a:lnTo>
                    <a:pt x="2461295" y="1968500"/>
                  </a:lnTo>
                  <a:lnTo>
                    <a:pt x="2461568" y="1981200"/>
                  </a:lnTo>
                  <a:lnTo>
                    <a:pt x="3860549" y="1981200"/>
                  </a:lnTo>
                  <a:lnTo>
                    <a:pt x="3861640" y="1968500"/>
                  </a:lnTo>
                  <a:close/>
                </a:path>
                <a:path w="6807200" h="5524500">
                  <a:moveTo>
                    <a:pt x="6131158" y="1968500"/>
                  </a:moveTo>
                  <a:lnTo>
                    <a:pt x="5935023" y="1968500"/>
                  </a:lnTo>
                  <a:lnTo>
                    <a:pt x="5933523" y="1981200"/>
                  </a:lnTo>
                  <a:lnTo>
                    <a:pt x="6129931" y="1981200"/>
                  </a:lnTo>
                  <a:lnTo>
                    <a:pt x="6131158" y="1968500"/>
                  </a:lnTo>
                  <a:close/>
                </a:path>
                <a:path w="6807200" h="5524500">
                  <a:moveTo>
                    <a:pt x="6520021" y="1968500"/>
                  </a:moveTo>
                  <a:lnTo>
                    <a:pt x="6171502" y="1968500"/>
                  </a:lnTo>
                  <a:lnTo>
                    <a:pt x="6168095" y="1981200"/>
                  </a:lnTo>
                  <a:lnTo>
                    <a:pt x="6514024" y="1981200"/>
                  </a:lnTo>
                  <a:lnTo>
                    <a:pt x="6520021" y="1968500"/>
                  </a:lnTo>
                  <a:close/>
                </a:path>
                <a:path w="6807200" h="5524500">
                  <a:moveTo>
                    <a:pt x="2452300" y="1955800"/>
                  </a:moveTo>
                  <a:lnTo>
                    <a:pt x="2451074" y="1955800"/>
                  </a:lnTo>
                  <a:lnTo>
                    <a:pt x="2451892" y="1968500"/>
                  </a:lnTo>
                  <a:lnTo>
                    <a:pt x="2454208" y="1968500"/>
                  </a:lnTo>
                  <a:lnTo>
                    <a:pt x="2452300" y="1955800"/>
                  </a:lnTo>
                  <a:close/>
                </a:path>
                <a:path w="6807200" h="5524500">
                  <a:moveTo>
                    <a:pt x="3862321" y="1955800"/>
                  </a:moveTo>
                  <a:lnTo>
                    <a:pt x="2461977" y="1955800"/>
                  </a:lnTo>
                  <a:lnTo>
                    <a:pt x="2462658" y="1968500"/>
                  </a:lnTo>
                  <a:lnTo>
                    <a:pt x="3862730" y="1968500"/>
                  </a:lnTo>
                  <a:lnTo>
                    <a:pt x="3862321" y="1955800"/>
                  </a:lnTo>
                  <a:close/>
                </a:path>
                <a:path w="6807200" h="5524500">
                  <a:moveTo>
                    <a:pt x="6132112" y="1955800"/>
                  </a:moveTo>
                  <a:lnTo>
                    <a:pt x="5938702" y="1955800"/>
                  </a:lnTo>
                  <a:lnTo>
                    <a:pt x="5937204" y="1968500"/>
                  </a:lnTo>
                  <a:lnTo>
                    <a:pt x="6130885" y="1968500"/>
                  </a:lnTo>
                  <a:lnTo>
                    <a:pt x="6132112" y="1955800"/>
                  </a:lnTo>
                  <a:close/>
                </a:path>
                <a:path w="6807200" h="5524500">
                  <a:moveTo>
                    <a:pt x="6529971" y="1955800"/>
                  </a:moveTo>
                  <a:lnTo>
                    <a:pt x="6182951" y="1955800"/>
                  </a:lnTo>
                  <a:lnTo>
                    <a:pt x="6176136" y="1968500"/>
                  </a:lnTo>
                  <a:lnTo>
                    <a:pt x="6523974" y="1968500"/>
                  </a:lnTo>
                  <a:lnTo>
                    <a:pt x="6529971" y="1955800"/>
                  </a:lnTo>
                  <a:close/>
                </a:path>
                <a:path w="6807200" h="5524500">
                  <a:moveTo>
                    <a:pt x="2452982" y="1943100"/>
                  </a:moveTo>
                  <a:lnTo>
                    <a:pt x="2448620" y="1943100"/>
                  </a:lnTo>
                  <a:lnTo>
                    <a:pt x="2449574" y="1955800"/>
                  </a:lnTo>
                  <a:lnTo>
                    <a:pt x="2454890" y="1955800"/>
                  </a:lnTo>
                  <a:lnTo>
                    <a:pt x="2452982" y="1943100"/>
                  </a:lnTo>
                  <a:close/>
                </a:path>
                <a:path w="6807200" h="5524500">
                  <a:moveTo>
                    <a:pt x="3871316" y="1943100"/>
                  </a:moveTo>
                  <a:lnTo>
                    <a:pt x="2459114" y="1943100"/>
                  </a:lnTo>
                  <a:lnTo>
                    <a:pt x="2459659" y="1955800"/>
                  </a:lnTo>
                  <a:lnTo>
                    <a:pt x="3864502" y="1955800"/>
                  </a:lnTo>
                  <a:lnTo>
                    <a:pt x="3871316" y="1943100"/>
                  </a:lnTo>
                  <a:close/>
                </a:path>
                <a:path w="6807200" h="5524500">
                  <a:moveTo>
                    <a:pt x="6133884" y="1943100"/>
                  </a:moveTo>
                  <a:lnTo>
                    <a:pt x="5947153" y="1943100"/>
                  </a:lnTo>
                  <a:lnTo>
                    <a:pt x="5945654" y="1955800"/>
                  </a:lnTo>
                  <a:lnTo>
                    <a:pt x="6132657" y="1955800"/>
                  </a:lnTo>
                  <a:lnTo>
                    <a:pt x="6133884" y="1943100"/>
                  </a:lnTo>
                  <a:close/>
                </a:path>
                <a:path w="6807200" h="5524500">
                  <a:moveTo>
                    <a:pt x="6534741" y="1943100"/>
                  </a:moveTo>
                  <a:lnTo>
                    <a:pt x="6192220" y="1943100"/>
                  </a:lnTo>
                  <a:lnTo>
                    <a:pt x="6185132" y="1955800"/>
                  </a:lnTo>
                  <a:lnTo>
                    <a:pt x="6528744" y="1955800"/>
                  </a:lnTo>
                  <a:lnTo>
                    <a:pt x="6534741" y="1943100"/>
                  </a:lnTo>
                  <a:close/>
                </a:path>
                <a:path w="6807200" h="5524500">
                  <a:moveTo>
                    <a:pt x="2447394" y="1930400"/>
                  </a:moveTo>
                  <a:lnTo>
                    <a:pt x="2446576" y="1930400"/>
                  </a:lnTo>
                  <a:lnTo>
                    <a:pt x="2448485" y="1943100"/>
                  </a:lnTo>
                  <a:lnTo>
                    <a:pt x="2449302" y="1943100"/>
                  </a:lnTo>
                  <a:lnTo>
                    <a:pt x="2447394" y="1930400"/>
                  </a:lnTo>
                  <a:close/>
                </a:path>
                <a:path w="6807200" h="5524500">
                  <a:moveTo>
                    <a:pt x="3873498" y="1930400"/>
                  </a:moveTo>
                  <a:lnTo>
                    <a:pt x="2458161" y="1930400"/>
                  </a:lnTo>
                  <a:lnTo>
                    <a:pt x="2458161" y="1943100"/>
                  </a:lnTo>
                  <a:lnTo>
                    <a:pt x="3873362" y="1943100"/>
                  </a:lnTo>
                  <a:lnTo>
                    <a:pt x="3873498" y="1930400"/>
                  </a:lnTo>
                  <a:close/>
                </a:path>
                <a:path w="6807200" h="5524500">
                  <a:moveTo>
                    <a:pt x="6139881" y="1930400"/>
                  </a:moveTo>
                  <a:lnTo>
                    <a:pt x="5952196" y="1930400"/>
                  </a:lnTo>
                  <a:lnTo>
                    <a:pt x="5949198" y="1943100"/>
                  </a:lnTo>
                  <a:lnTo>
                    <a:pt x="6137428" y="1943100"/>
                  </a:lnTo>
                  <a:lnTo>
                    <a:pt x="6139881" y="1930400"/>
                  </a:lnTo>
                  <a:close/>
                </a:path>
                <a:path w="6807200" h="5524500">
                  <a:moveTo>
                    <a:pt x="6538286" y="1930400"/>
                  </a:moveTo>
                  <a:lnTo>
                    <a:pt x="6190993" y="1930400"/>
                  </a:lnTo>
                  <a:lnTo>
                    <a:pt x="6187586" y="1943100"/>
                  </a:lnTo>
                  <a:lnTo>
                    <a:pt x="6532289" y="1943100"/>
                  </a:lnTo>
                  <a:lnTo>
                    <a:pt x="6538286" y="1930400"/>
                  </a:lnTo>
                  <a:close/>
                </a:path>
                <a:path w="6807200" h="5524500">
                  <a:moveTo>
                    <a:pt x="2446440" y="1917700"/>
                  </a:moveTo>
                  <a:lnTo>
                    <a:pt x="2445076" y="1917700"/>
                  </a:lnTo>
                  <a:lnTo>
                    <a:pt x="2446712" y="1930400"/>
                  </a:lnTo>
                  <a:lnTo>
                    <a:pt x="2448076" y="1930400"/>
                  </a:lnTo>
                  <a:lnTo>
                    <a:pt x="2446440" y="1917700"/>
                  </a:lnTo>
                  <a:close/>
                </a:path>
                <a:path w="6807200" h="5524500">
                  <a:moveTo>
                    <a:pt x="3877177" y="1917700"/>
                  </a:moveTo>
                  <a:lnTo>
                    <a:pt x="2455980" y="1917700"/>
                  </a:lnTo>
                  <a:lnTo>
                    <a:pt x="2457615" y="1930400"/>
                  </a:lnTo>
                  <a:lnTo>
                    <a:pt x="3875406" y="1930400"/>
                  </a:lnTo>
                  <a:lnTo>
                    <a:pt x="3877177" y="1917700"/>
                  </a:lnTo>
                  <a:close/>
                </a:path>
                <a:path w="6807200" h="5524500">
                  <a:moveTo>
                    <a:pt x="6144106" y="1917700"/>
                  </a:moveTo>
                  <a:lnTo>
                    <a:pt x="5957648" y="1917700"/>
                  </a:lnTo>
                  <a:lnTo>
                    <a:pt x="5954650" y="1930400"/>
                  </a:lnTo>
                  <a:lnTo>
                    <a:pt x="6142880" y="1930400"/>
                  </a:lnTo>
                  <a:lnTo>
                    <a:pt x="6144106" y="1917700"/>
                  </a:lnTo>
                  <a:close/>
                </a:path>
                <a:path w="6807200" h="5524500">
                  <a:moveTo>
                    <a:pt x="6547963" y="1917700"/>
                  </a:moveTo>
                  <a:lnTo>
                    <a:pt x="6202988" y="1917700"/>
                  </a:lnTo>
                  <a:lnTo>
                    <a:pt x="6195900" y="1930400"/>
                  </a:lnTo>
                  <a:lnTo>
                    <a:pt x="6541965" y="1930400"/>
                  </a:lnTo>
                  <a:lnTo>
                    <a:pt x="6547963" y="1917700"/>
                  </a:lnTo>
                  <a:close/>
                </a:path>
                <a:path w="6807200" h="5524500">
                  <a:moveTo>
                    <a:pt x="2447667" y="1905000"/>
                  </a:moveTo>
                  <a:lnTo>
                    <a:pt x="2442624" y="1905000"/>
                  </a:lnTo>
                  <a:lnTo>
                    <a:pt x="2443577" y="1917700"/>
                  </a:lnTo>
                  <a:lnTo>
                    <a:pt x="2448620" y="1917700"/>
                  </a:lnTo>
                  <a:lnTo>
                    <a:pt x="2447667" y="1905000"/>
                  </a:lnTo>
                  <a:close/>
                </a:path>
                <a:path w="6807200" h="5524500">
                  <a:moveTo>
                    <a:pt x="3881403" y="1892300"/>
                  </a:moveTo>
                  <a:lnTo>
                    <a:pt x="2455707" y="1892300"/>
                  </a:lnTo>
                  <a:lnTo>
                    <a:pt x="2456388" y="1905000"/>
                  </a:lnTo>
                  <a:lnTo>
                    <a:pt x="2454344" y="1905000"/>
                  </a:lnTo>
                  <a:lnTo>
                    <a:pt x="2455298" y="1917700"/>
                  </a:lnTo>
                  <a:lnTo>
                    <a:pt x="3878131" y="1917700"/>
                  </a:lnTo>
                  <a:lnTo>
                    <a:pt x="3881403" y="1892300"/>
                  </a:lnTo>
                  <a:close/>
                </a:path>
                <a:path w="6807200" h="5524500">
                  <a:moveTo>
                    <a:pt x="6144106" y="1892300"/>
                  </a:moveTo>
                  <a:lnTo>
                    <a:pt x="5963781" y="1892300"/>
                  </a:lnTo>
                  <a:lnTo>
                    <a:pt x="5962282" y="1905000"/>
                  </a:lnTo>
                  <a:lnTo>
                    <a:pt x="5957648" y="1905000"/>
                  </a:lnTo>
                  <a:lnTo>
                    <a:pt x="5954650" y="1917700"/>
                  </a:lnTo>
                  <a:lnTo>
                    <a:pt x="6141653" y="1917700"/>
                  </a:lnTo>
                  <a:lnTo>
                    <a:pt x="6144106" y="1892300"/>
                  </a:lnTo>
                  <a:close/>
                </a:path>
                <a:path w="6807200" h="5524500">
                  <a:moveTo>
                    <a:pt x="6551507" y="1905000"/>
                  </a:moveTo>
                  <a:lnTo>
                    <a:pt x="6204078" y="1905000"/>
                  </a:lnTo>
                  <a:lnTo>
                    <a:pt x="6200670" y="1917700"/>
                  </a:lnTo>
                  <a:lnTo>
                    <a:pt x="6545510" y="1917700"/>
                  </a:lnTo>
                  <a:lnTo>
                    <a:pt x="6551507" y="1905000"/>
                  </a:lnTo>
                  <a:close/>
                </a:path>
                <a:path w="6807200" h="5524500">
                  <a:moveTo>
                    <a:pt x="6148604" y="1879600"/>
                  </a:moveTo>
                  <a:lnTo>
                    <a:pt x="5966644" y="1879600"/>
                  </a:lnTo>
                  <a:lnTo>
                    <a:pt x="5965145" y="1892300"/>
                  </a:lnTo>
                  <a:lnTo>
                    <a:pt x="6144106" y="1892300"/>
                  </a:lnTo>
                  <a:lnTo>
                    <a:pt x="6146151" y="1905000"/>
                  </a:lnTo>
                  <a:lnTo>
                    <a:pt x="6148604" y="1879600"/>
                  </a:lnTo>
                  <a:close/>
                </a:path>
                <a:path w="6807200" h="5524500">
                  <a:moveTo>
                    <a:pt x="6560366" y="1892300"/>
                  </a:moveTo>
                  <a:lnTo>
                    <a:pt x="6217980" y="1892300"/>
                  </a:lnTo>
                  <a:lnTo>
                    <a:pt x="6210893" y="1905000"/>
                  </a:lnTo>
                  <a:lnTo>
                    <a:pt x="6554369" y="1905000"/>
                  </a:lnTo>
                  <a:lnTo>
                    <a:pt x="6560366" y="1892300"/>
                  </a:lnTo>
                  <a:close/>
                </a:path>
                <a:path w="6807200" h="5524500">
                  <a:moveTo>
                    <a:pt x="3880040" y="1879600"/>
                  </a:moveTo>
                  <a:lnTo>
                    <a:pt x="2448619" y="1879600"/>
                  </a:lnTo>
                  <a:lnTo>
                    <a:pt x="2450664" y="1892300"/>
                  </a:lnTo>
                  <a:lnTo>
                    <a:pt x="3879086" y="1892300"/>
                  </a:lnTo>
                  <a:lnTo>
                    <a:pt x="3880040" y="1879600"/>
                  </a:lnTo>
                  <a:close/>
                </a:path>
                <a:path w="6807200" h="5524500">
                  <a:moveTo>
                    <a:pt x="6563911" y="1879600"/>
                  </a:moveTo>
                  <a:lnTo>
                    <a:pt x="6222343" y="1879600"/>
                  </a:lnTo>
                  <a:lnTo>
                    <a:pt x="6215255" y="1892300"/>
                  </a:lnTo>
                  <a:lnTo>
                    <a:pt x="6557912" y="1892300"/>
                  </a:lnTo>
                  <a:lnTo>
                    <a:pt x="6563911" y="1879600"/>
                  </a:lnTo>
                  <a:close/>
                </a:path>
                <a:path w="6807200" h="5524500">
                  <a:moveTo>
                    <a:pt x="3881676" y="1866900"/>
                  </a:moveTo>
                  <a:lnTo>
                    <a:pt x="2429809" y="1866900"/>
                  </a:lnTo>
                  <a:lnTo>
                    <a:pt x="2433763" y="1879600"/>
                  </a:lnTo>
                  <a:lnTo>
                    <a:pt x="3880994" y="1879600"/>
                  </a:lnTo>
                  <a:lnTo>
                    <a:pt x="3881676" y="1866900"/>
                  </a:lnTo>
                  <a:close/>
                </a:path>
                <a:path w="6807200" h="5524500">
                  <a:moveTo>
                    <a:pt x="6152829" y="1866900"/>
                  </a:moveTo>
                  <a:lnTo>
                    <a:pt x="5975230" y="1866900"/>
                  </a:lnTo>
                  <a:lnTo>
                    <a:pt x="5972232" y="1879600"/>
                  </a:lnTo>
                  <a:lnTo>
                    <a:pt x="6150376" y="1879600"/>
                  </a:lnTo>
                  <a:lnTo>
                    <a:pt x="6152829" y="1866900"/>
                  </a:lnTo>
                  <a:close/>
                </a:path>
                <a:path w="6807200" h="5524500">
                  <a:moveTo>
                    <a:pt x="6570997" y="1866900"/>
                  </a:moveTo>
                  <a:lnTo>
                    <a:pt x="6228749" y="1866900"/>
                  </a:lnTo>
                  <a:lnTo>
                    <a:pt x="6221661" y="1879600"/>
                  </a:lnTo>
                  <a:lnTo>
                    <a:pt x="6565000" y="1879600"/>
                  </a:lnTo>
                  <a:lnTo>
                    <a:pt x="6570997" y="1866900"/>
                  </a:lnTo>
                  <a:close/>
                </a:path>
                <a:path w="6807200" h="5524500">
                  <a:moveTo>
                    <a:pt x="3883038" y="1854200"/>
                  </a:moveTo>
                  <a:lnTo>
                    <a:pt x="2416453" y="1854200"/>
                  </a:lnTo>
                  <a:lnTo>
                    <a:pt x="2418905" y="1866900"/>
                  </a:lnTo>
                  <a:lnTo>
                    <a:pt x="3881403" y="1866900"/>
                  </a:lnTo>
                  <a:lnTo>
                    <a:pt x="3883038" y="1854200"/>
                  </a:lnTo>
                  <a:close/>
                </a:path>
                <a:path w="6807200" h="5524500">
                  <a:moveTo>
                    <a:pt x="6152421" y="1854200"/>
                  </a:moveTo>
                  <a:lnTo>
                    <a:pt x="5978638" y="1854200"/>
                  </a:lnTo>
                  <a:lnTo>
                    <a:pt x="5975640" y="1866900"/>
                  </a:lnTo>
                  <a:lnTo>
                    <a:pt x="6149967" y="1866900"/>
                  </a:lnTo>
                  <a:lnTo>
                    <a:pt x="6152421" y="1854200"/>
                  </a:lnTo>
                  <a:close/>
                </a:path>
                <a:path w="6807200" h="5524500">
                  <a:moveTo>
                    <a:pt x="6578630" y="1854200"/>
                  </a:moveTo>
                  <a:lnTo>
                    <a:pt x="6237472" y="1854200"/>
                  </a:lnTo>
                  <a:lnTo>
                    <a:pt x="6233928" y="1866900"/>
                  </a:lnTo>
                  <a:lnTo>
                    <a:pt x="6572633" y="1866900"/>
                  </a:lnTo>
                  <a:lnTo>
                    <a:pt x="6578630" y="1854200"/>
                  </a:lnTo>
                  <a:close/>
                </a:path>
                <a:path w="6807200" h="5524500">
                  <a:moveTo>
                    <a:pt x="3885628" y="1841500"/>
                  </a:moveTo>
                  <a:lnTo>
                    <a:pt x="2393417" y="1841500"/>
                  </a:lnTo>
                  <a:lnTo>
                    <a:pt x="2397507" y="1854200"/>
                  </a:lnTo>
                  <a:lnTo>
                    <a:pt x="3884265" y="1854200"/>
                  </a:lnTo>
                  <a:lnTo>
                    <a:pt x="3885628" y="1841500"/>
                  </a:lnTo>
                  <a:close/>
                </a:path>
                <a:path w="6807200" h="5524500">
                  <a:moveTo>
                    <a:pt x="6154056" y="1841500"/>
                  </a:moveTo>
                  <a:lnTo>
                    <a:pt x="5983000" y="1841500"/>
                  </a:lnTo>
                  <a:lnTo>
                    <a:pt x="5980002" y="1854200"/>
                  </a:lnTo>
                  <a:lnTo>
                    <a:pt x="6152965" y="1854200"/>
                  </a:lnTo>
                  <a:lnTo>
                    <a:pt x="6154056" y="1841500"/>
                  </a:lnTo>
                  <a:close/>
                </a:path>
                <a:path w="6807200" h="5524500">
                  <a:moveTo>
                    <a:pt x="6581220" y="1841500"/>
                  </a:moveTo>
                  <a:lnTo>
                    <a:pt x="6245105" y="1841500"/>
                  </a:lnTo>
                  <a:lnTo>
                    <a:pt x="6238017" y="1854200"/>
                  </a:lnTo>
                  <a:lnTo>
                    <a:pt x="6578221" y="1854200"/>
                  </a:lnTo>
                  <a:lnTo>
                    <a:pt x="6581220" y="1841500"/>
                  </a:lnTo>
                  <a:close/>
                </a:path>
                <a:path w="6807200" h="5524500">
                  <a:moveTo>
                    <a:pt x="3894761" y="1816100"/>
                  </a:moveTo>
                  <a:lnTo>
                    <a:pt x="2315999" y="1816100"/>
                  </a:lnTo>
                  <a:lnTo>
                    <a:pt x="2318862" y="1828800"/>
                  </a:lnTo>
                  <a:lnTo>
                    <a:pt x="2355799" y="1828800"/>
                  </a:lnTo>
                  <a:lnTo>
                    <a:pt x="2357708" y="1841500"/>
                  </a:lnTo>
                  <a:lnTo>
                    <a:pt x="3891353" y="1841500"/>
                  </a:lnTo>
                  <a:lnTo>
                    <a:pt x="3894761" y="1816100"/>
                  </a:lnTo>
                  <a:close/>
                </a:path>
                <a:path w="6807200" h="5524500">
                  <a:moveTo>
                    <a:pt x="6154056" y="1828800"/>
                  </a:moveTo>
                  <a:lnTo>
                    <a:pt x="5987088" y="1828800"/>
                  </a:lnTo>
                  <a:lnTo>
                    <a:pt x="5984091" y="1841500"/>
                  </a:lnTo>
                  <a:lnTo>
                    <a:pt x="6151603" y="1841500"/>
                  </a:lnTo>
                  <a:lnTo>
                    <a:pt x="6154056" y="1828800"/>
                  </a:lnTo>
                  <a:close/>
                </a:path>
                <a:path w="6807200" h="5524500">
                  <a:moveTo>
                    <a:pt x="6587081" y="1828800"/>
                  </a:moveTo>
                  <a:lnTo>
                    <a:pt x="6252737" y="1828800"/>
                  </a:lnTo>
                  <a:lnTo>
                    <a:pt x="6254781" y="1841500"/>
                  </a:lnTo>
                  <a:lnTo>
                    <a:pt x="6585718" y="1841500"/>
                  </a:lnTo>
                  <a:lnTo>
                    <a:pt x="6587081" y="1828800"/>
                  </a:lnTo>
                  <a:close/>
                </a:path>
                <a:path w="6807200" h="5524500">
                  <a:moveTo>
                    <a:pt x="6159508" y="1816100"/>
                  </a:moveTo>
                  <a:lnTo>
                    <a:pt x="5986272" y="1816100"/>
                  </a:lnTo>
                  <a:lnTo>
                    <a:pt x="5984772" y="1828800"/>
                  </a:lnTo>
                  <a:lnTo>
                    <a:pt x="6158282" y="1828800"/>
                  </a:lnTo>
                  <a:lnTo>
                    <a:pt x="6159508" y="1816100"/>
                  </a:lnTo>
                  <a:close/>
                </a:path>
                <a:path w="6807200" h="5524500">
                  <a:moveTo>
                    <a:pt x="6585445" y="1816100"/>
                  </a:moveTo>
                  <a:lnTo>
                    <a:pt x="6265685" y="1816100"/>
                  </a:lnTo>
                  <a:lnTo>
                    <a:pt x="6262278" y="1828800"/>
                  </a:lnTo>
                  <a:lnTo>
                    <a:pt x="6584627" y="1828800"/>
                  </a:lnTo>
                  <a:lnTo>
                    <a:pt x="6585445" y="1816100"/>
                  </a:lnTo>
                  <a:close/>
                </a:path>
                <a:path w="6807200" h="5524500">
                  <a:moveTo>
                    <a:pt x="3893807" y="1790700"/>
                  </a:moveTo>
                  <a:lnTo>
                    <a:pt x="2267477" y="1790700"/>
                  </a:lnTo>
                  <a:lnTo>
                    <a:pt x="2269112" y="1803400"/>
                  </a:lnTo>
                  <a:lnTo>
                    <a:pt x="2290376" y="1803400"/>
                  </a:lnTo>
                  <a:lnTo>
                    <a:pt x="2293646" y="1816100"/>
                  </a:lnTo>
                  <a:lnTo>
                    <a:pt x="3894079" y="1816100"/>
                  </a:lnTo>
                  <a:lnTo>
                    <a:pt x="3895170" y="1803400"/>
                  </a:lnTo>
                  <a:lnTo>
                    <a:pt x="3893807" y="1790700"/>
                  </a:lnTo>
                  <a:close/>
                </a:path>
                <a:path w="6807200" h="5524500">
                  <a:moveTo>
                    <a:pt x="6161689" y="1803400"/>
                  </a:moveTo>
                  <a:lnTo>
                    <a:pt x="5994313" y="1803400"/>
                  </a:lnTo>
                  <a:lnTo>
                    <a:pt x="5992949" y="1816100"/>
                  </a:lnTo>
                  <a:lnTo>
                    <a:pt x="6160598" y="1816100"/>
                  </a:lnTo>
                  <a:lnTo>
                    <a:pt x="6161689" y="1803400"/>
                  </a:lnTo>
                  <a:close/>
                </a:path>
                <a:path w="6807200" h="5524500">
                  <a:moveTo>
                    <a:pt x="6591851" y="1803400"/>
                  </a:moveTo>
                  <a:lnTo>
                    <a:pt x="6264187" y="1803400"/>
                  </a:lnTo>
                  <a:lnTo>
                    <a:pt x="6269230" y="1816100"/>
                  </a:lnTo>
                  <a:lnTo>
                    <a:pt x="6591579" y="1816100"/>
                  </a:lnTo>
                  <a:lnTo>
                    <a:pt x="6591851" y="1803400"/>
                  </a:lnTo>
                  <a:close/>
                </a:path>
                <a:path w="6807200" h="5524500">
                  <a:moveTo>
                    <a:pt x="6164143" y="1790700"/>
                  </a:moveTo>
                  <a:lnTo>
                    <a:pt x="5998946" y="1790700"/>
                  </a:lnTo>
                  <a:lnTo>
                    <a:pt x="5995948" y="1803400"/>
                  </a:lnTo>
                  <a:lnTo>
                    <a:pt x="6162916" y="1803400"/>
                  </a:lnTo>
                  <a:lnTo>
                    <a:pt x="6164143" y="1790700"/>
                  </a:lnTo>
                  <a:close/>
                </a:path>
                <a:path w="6807200" h="5524500">
                  <a:moveTo>
                    <a:pt x="6271273" y="1790700"/>
                  </a:moveTo>
                  <a:lnTo>
                    <a:pt x="6267730" y="1803400"/>
                  </a:lnTo>
                  <a:lnTo>
                    <a:pt x="6273864" y="1803400"/>
                  </a:lnTo>
                  <a:lnTo>
                    <a:pt x="6271273" y="1790700"/>
                  </a:lnTo>
                  <a:close/>
                </a:path>
                <a:path w="6807200" h="5524500">
                  <a:moveTo>
                    <a:pt x="6587763" y="1790700"/>
                  </a:moveTo>
                  <a:lnTo>
                    <a:pt x="6280951" y="1790700"/>
                  </a:lnTo>
                  <a:lnTo>
                    <a:pt x="6273864" y="1803400"/>
                  </a:lnTo>
                  <a:lnTo>
                    <a:pt x="6588171" y="1803400"/>
                  </a:lnTo>
                  <a:lnTo>
                    <a:pt x="6587763" y="1790700"/>
                  </a:lnTo>
                  <a:close/>
                </a:path>
                <a:path w="6807200" h="5524500">
                  <a:moveTo>
                    <a:pt x="3898850" y="1778000"/>
                  </a:moveTo>
                  <a:lnTo>
                    <a:pt x="2246350" y="1778000"/>
                  </a:lnTo>
                  <a:lnTo>
                    <a:pt x="2253574" y="1790700"/>
                  </a:lnTo>
                  <a:lnTo>
                    <a:pt x="3894898" y="1790700"/>
                  </a:lnTo>
                  <a:lnTo>
                    <a:pt x="3898850" y="1778000"/>
                  </a:lnTo>
                  <a:close/>
                </a:path>
                <a:path w="6807200" h="5524500">
                  <a:moveTo>
                    <a:pt x="6164960" y="1778000"/>
                  </a:moveTo>
                  <a:lnTo>
                    <a:pt x="6004808" y="1778000"/>
                  </a:lnTo>
                  <a:lnTo>
                    <a:pt x="6003444" y="1790700"/>
                  </a:lnTo>
                  <a:lnTo>
                    <a:pt x="6162507" y="1790700"/>
                  </a:lnTo>
                  <a:lnTo>
                    <a:pt x="6164960" y="1778000"/>
                  </a:lnTo>
                  <a:close/>
                </a:path>
                <a:path w="6807200" h="5524500">
                  <a:moveTo>
                    <a:pt x="6583128" y="1778000"/>
                  </a:moveTo>
                  <a:lnTo>
                    <a:pt x="6286130" y="1778000"/>
                  </a:lnTo>
                  <a:lnTo>
                    <a:pt x="6279042" y="1790700"/>
                  </a:lnTo>
                  <a:lnTo>
                    <a:pt x="6584218" y="1790700"/>
                  </a:lnTo>
                  <a:lnTo>
                    <a:pt x="6583128" y="1778000"/>
                  </a:lnTo>
                  <a:close/>
                </a:path>
                <a:path w="6807200" h="5524500">
                  <a:moveTo>
                    <a:pt x="3899259" y="1765300"/>
                  </a:moveTo>
                  <a:lnTo>
                    <a:pt x="2237082" y="1765300"/>
                  </a:lnTo>
                  <a:lnTo>
                    <a:pt x="2240490" y="1778000"/>
                  </a:lnTo>
                  <a:lnTo>
                    <a:pt x="3899940" y="1778000"/>
                  </a:lnTo>
                  <a:lnTo>
                    <a:pt x="3899259" y="1765300"/>
                  </a:lnTo>
                  <a:close/>
                </a:path>
                <a:path w="6807200" h="5524500">
                  <a:moveTo>
                    <a:pt x="6164960" y="1765300"/>
                  </a:moveTo>
                  <a:lnTo>
                    <a:pt x="6008761" y="1765300"/>
                  </a:lnTo>
                  <a:lnTo>
                    <a:pt x="6007261" y="1778000"/>
                  </a:lnTo>
                  <a:lnTo>
                    <a:pt x="6163734" y="1778000"/>
                  </a:lnTo>
                  <a:lnTo>
                    <a:pt x="6164960" y="1765300"/>
                  </a:lnTo>
                  <a:close/>
                </a:path>
                <a:path w="6807200" h="5524500">
                  <a:moveTo>
                    <a:pt x="6579721" y="1765300"/>
                  </a:moveTo>
                  <a:lnTo>
                    <a:pt x="6295671" y="1765300"/>
                  </a:lnTo>
                  <a:lnTo>
                    <a:pt x="6288584" y="1778000"/>
                  </a:lnTo>
                  <a:lnTo>
                    <a:pt x="6582991" y="1778000"/>
                  </a:lnTo>
                  <a:lnTo>
                    <a:pt x="6579721" y="1765300"/>
                  </a:lnTo>
                  <a:close/>
                </a:path>
                <a:path w="6807200" h="5524500">
                  <a:moveTo>
                    <a:pt x="3900213" y="1752600"/>
                  </a:moveTo>
                  <a:lnTo>
                    <a:pt x="2225361" y="1752600"/>
                  </a:lnTo>
                  <a:lnTo>
                    <a:pt x="2227268" y="1765300"/>
                  </a:lnTo>
                  <a:lnTo>
                    <a:pt x="3899804" y="1765300"/>
                  </a:lnTo>
                  <a:lnTo>
                    <a:pt x="3900213" y="1752600"/>
                  </a:lnTo>
                  <a:close/>
                </a:path>
                <a:path w="6807200" h="5524500">
                  <a:moveTo>
                    <a:pt x="6170684" y="1752600"/>
                  </a:moveTo>
                  <a:lnTo>
                    <a:pt x="6010123" y="1752600"/>
                  </a:lnTo>
                  <a:lnTo>
                    <a:pt x="6007125" y="1765300"/>
                  </a:lnTo>
                  <a:lnTo>
                    <a:pt x="6168231" y="1765300"/>
                  </a:lnTo>
                  <a:lnTo>
                    <a:pt x="6170684" y="1752600"/>
                  </a:lnTo>
                  <a:close/>
                </a:path>
                <a:path w="6807200" h="5524500">
                  <a:moveTo>
                    <a:pt x="6575358" y="1752600"/>
                  </a:moveTo>
                  <a:lnTo>
                    <a:pt x="6300852" y="1752600"/>
                  </a:lnTo>
                  <a:lnTo>
                    <a:pt x="6293764" y="1765300"/>
                  </a:lnTo>
                  <a:lnTo>
                    <a:pt x="6577540" y="1765300"/>
                  </a:lnTo>
                  <a:lnTo>
                    <a:pt x="6575358" y="1752600"/>
                  </a:lnTo>
                  <a:close/>
                </a:path>
                <a:path w="6807200" h="5524500">
                  <a:moveTo>
                    <a:pt x="3898714" y="1727200"/>
                  </a:moveTo>
                  <a:lnTo>
                    <a:pt x="2196329" y="1727200"/>
                  </a:lnTo>
                  <a:lnTo>
                    <a:pt x="2199327" y="1739900"/>
                  </a:lnTo>
                  <a:lnTo>
                    <a:pt x="2209140" y="1739900"/>
                  </a:lnTo>
                  <a:lnTo>
                    <a:pt x="2212412" y="1752600"/>
                  </a:lnTo>
                  <a:lnTo>
                    <a:pt x="3896396" y="1752600"/>
                  </a:lnTo>
                  <a:lnTo>
                    <a:pt x="3897487" y="1739900"/>
                  </a:lnTo>
                  <a:lnTo>
                    <a:pt x="3898714" y="1727200"/>
                  </a:lnTo>
                  <a:close/>
                </a:path>
                <a:path w="6807200" h="5524500">
                  <a:moveTo>
                    <a:pt x="6172593" y="1739900"/>
                  </a:moveTo>
                  <a:lnTo>
                    <a:pt x="6016802" y="1739900"/>
                  </a:lnTo>
                  <a:lnTo>
                    <a:pt x="6015440" y="1752600"/>
                  </a:lnTo>
                  <a:lnTo>
                    <a:pt x="6170140" y="1752600"/>
                  </a:lnTo>
                  <a:lnTo>
                    <a:pt x="6172593" y="1739900"/>
                  </a:lnTo>
                  <a:close/>
                </a:path>
                <a:path w="6807200" h="5524500">
                  <a:moveTo>
                    <a:pt x="6568953" y="1739900"/>
                  </a:moveTo>
                  <a:lnTo>
                    <a:pt x="6304668" y="1739900"/>
                  </a:lnTo>
                  <a:lnTo>
                    <a:pt x="6301124" y="1752600"/>
                  </a:lnTo>
                  <a:lnTo>
                    <a:pt x="6571679" y="1752600"/>
                  </a:lnTo>
                  <a:lnTo>
                    <a:pt x="6568953" y="1739900"/>
                  </a:lnTo>
                  <a:close/>
                </a:path>
                <a:path w="6807200" h="5524500">
                  <a:moveTo>
                    <a:pt x="6172184" y="1714500"/>
                  </a:moveTo>
                  <a:lnTo>
                    <a:pt x="6026071" y="1714500"/>
                  </a:lnTo>
                  <a:lnTo>
                    <a:pt x="6024571" y="1727200"/>
                  </a:lnTo>
                  <a:lnTo>
                    <a:pt x="6022799" y="1727200"/>
                  </a:lnTo>
                  <a:lnTo>
                    <a:pt x="6021301" y="1739900"/>
                  </a:lnTo>
                  <a:lnTo>
                    <a:pt x="6169867" y="1739900"/>
                  </a:lnTo>
                  <a:lnTo>
                    <a:pt x="6171093" y="1727200"/>
                  </a:lnTo>
                  <a:lnTo>
                    <a:pt x="6172184" y="1714500"/>
                  </a:lnTo>
                  <a:close/>
                </a:path>
                <a:path w="6807200" h="5524500">
                  <a:moveTo>
                    <a:pt x="6561048" y="1727200"/>
                  </a:moveTo>
                  <a:lnTo>
                    <a:pt x="6311483" y="1727200"/>
                  </a:lnTo>
                  <a:lnTo>
                    <a:pt x="6308076" y="1739900"/>
                  </a:lnTo>
                  <a:lnTo>
                    <a:pt x="6564182" y="1739900"/>
                  </a:lnTo>
                  <a:lnTo>
                    <a:pt x="6561048" y="1727200"/>
                  </a:lnTo>
                  <a:close/>
                </a:path>
                <a:path w="6807200" h="5524500">
                  <a:moveTo>
                    <a:pt x="3906347" y="1714500"/>
                  </a:moveTo>
                  <a:lnTo>
                    <a:pt x="2187333" y="1714500"/>
                  </a:lnTo>
                  <a:lnTo>
                    <a:pt x="2190332" y="1727200"/>
                  </a:lnTo>
                  <a:lnTo>
                    <a:pt x="3905529" y="1727200"/>
                  </a:lnTo>
                  <a:lnTo>
                    <a:pt x="3906347" y="1714500"/>
                  </a:lnTo>
                  <a:close/>
                </a:path>
                <a:path w="6807200" h="5524500">
                  <a:moveTo>
                    <a:pt x="6489354" y="1689100"/>
                  </a:moveTo>
                  <a:lnTo>
                    <a:pt x="6338742" y="1689100"/>
                  </a:lnTo>
                  <a:lnTo>
                    <a:pt x="6331654" y="1701800"/>
                  </a:lnTo>
                  <a:lnTo>
                    <a:pt x="6331927" y="1701800"/>
                  </a:lnTo>
                  <a:lnTo>
                    <a:pt x="6321296" y="1727200"/>
                  </a:lnTo>
                  <a:lnTo>
                    <a:pt x="6545783" y="1727200"/>
                  </a:lnTo>
                  <a:lnTo>
                    <a:pt x="6544419" y="1714500"/>
                  </a:lnTo>
                  <a:lnTo>
                    <a:pt x="6498214" y="1714500"/>
                  </a:lnTo>
                  <a:lnTo>
                    <a:pt x="6502439" y="1701800"/>
                  </a:lnTo>
                  <a:lnTo>
                    <a:pt x="6489354" y="1689100"/>
                  </a:lnTo>
                  <a:close/>
                </a:path>
                <a:path w="6807200" h="5524500">
                  <a:moveTo>
                    <a:pt x="3903348" y="1701800"/>
                  </a:moveTo>
                  <a:lnTo>
                    <a:pt x="2179563" y="1701800"/>
                  </a:lnTo>
                  <a:lnTo>
                    <a:pt x="2185424" y="1714500"/>
                  </a:lnTo>
                  <a:lnTo>
                    <a:pt x="3902530" y="1714500"/>
                  </a:lnTo>
                  <a:lnTo>
                    <a:pt x="3903348" y="1701800"/>
                  </a:lnTo>
                  <a:close/>
                </a:path>
                <a:path w="6807200" h="5524500">
                  <a:moveTo>
                    <a:pt x="6174365" y="1701800"/>
                  </a:moveTo>
                  <a:lnTo>
                    <a:pt x="6032068" y="1701800"/>
                  </a:lnTo>
                  <a:lnTo>
                    <a:pt x="6030705" y="1714500"/>
                  </a:lnTo>
                  <a:lnTo>
                    <a:pt x="6171911" y="1714500"/>
                  </a:lnTo>
                  <a:lnTo>
                    <a:pt x="6174365" y="1701800"/>
                  </a:lnTo>
                  <a:close/>
                </a:path>
                <a:path w="6807200" h="5524500">
                  <a:moveTo>
                    <a:pt x="6521112" y="1701800"/>
                  </a:moveTo>
                  <a:lnTo>
                    <a:pt x="6515115" y="1701800"/>
                  </a:lnTo>
                  <a:lnTo>
                    <a:pt x="6512116" y="1714500"/>
                  </a:lnTo>
                  <a:lnTo>
                    <a:pt x="6519749" y="1714500"/>
                  </a:lnTo>
                  <a:lnTo>
                    <a:pt x="6521112" y="1701800"/>
                  </a:lnTo>
                  <a:close/>
                </a:path>
                <a:path w="6807200" h="5524500">
                  <a:moveTo>
                    <a:pt x="3905529" y="1689100"/>
                  </a:moveTo>
                  <a:lnTo>
                    <a:pt x="2167434" y="1689100"/>
                  </a:lnTo>
                  <a:lnTo>
                    <a:pt x="2168660" y="1701800"/>
                  </a:lnTo>
                  <a:lnTo>
                    <a:pt x="3904711" y="1701800"/>
                  </a:lnTo>
                  <a:lnTo>
                    <a:pt x="3905529" y="1689100"/>
                  </a:lnTo>
                  <a:close/>
                </a:path>
                <a:path w="6807200" h="5524500">
                  <a:moveTo>
                    <a:pt x="6183088" y="1689100"/>
                  </a:moveTo>
                  <a:lnTo>
                    <a:pt x="6035203" y="1689100"/>
                  </a:lnTo>
                  <a:lnTo>
                    <a:pt x="6033703" y="1701800"/>
                  </a:lnTo>
                  <a:lnTo>
                    <a:pt x="6180635" y="1701800"/>
                  </a:lnTo>
                  <a:lnTo>
                    <a:pt x="6183088" y="1689100"/>
                  </a:lnTo>
                  <a:close/>
                </a:path>
                <a:path w="6807200" h="5524500">
                  <a:moveTo>
                    <a:pt x="3903348" y="1663700"/>
                  </a:moveTo>
                  <a:lnTo>
                    <a:pt x="2153394" y="1663700"/>
                  </a:lnTo>
                  <a:lnTo>
                    <a:pt x="2157619" y="1676400"/>
                  </a:lnTo>
                  <a:lnTo>
                    <a:pt x="2162799" y="1676400"/>
                  </a:lnTo>
                  <a:lnTo>
                    <a:pt x="2161844" y="1689100"/>
                  </a:lnTo>
                  <a:lnTo>
                    <a:pt x="3906619" y="1689100"/>
                  </a:lnTo>
                  <a:lnTo>
                    <a:pt x="3907436" y="1676400"/>
                  </a:lnTo>
                  <a:lnTo>
                    <a:pt x="3903348" y="1663700"/>
                  </a:lnTo>
                  <a:close/>
                </a:path>
                <a:path w="6807200" h="5524500">
                  <a:moveTo>
                    <a:pt x="6184860" y="1676400"/>
                  </a:moveTo>
                  <a:lnTo>
                    <a:pt x="6036157" y="1676400"/>
                  </a:lnTo>
                  <a:lnTo>
                    <a:pt x="6036702" y="1689100"/>
                  </a:lnTo>
                  <a:lnTo>
                    <a:pt x="6182406" y="1689100"/>
                  </a:lnTo>
                  <a:lnTo>
                    <a:pt x="6184860" y="1676400"/>
                  </a:lnTo>
                  <a:close/>
                </a:path>
                <a:path w="6807200" h="5524500">
                  <a:moveTo>
                    <a:pt x="6509118" y="1676400"/>
                  </a:moveTo>
                  <a:lnTo>
                    <a:pt x="6342559" y="1676400"/>
                  </a:lnTo>
                  <a:lnTo>
                    <a:pt x="6335471" y="1689100"/>
                  </a:lnTo>
                  <a:lnTo>
                    <a:pt x="6507891" y="1689100"/>
                  </a:lnTo>
                  <a:lnTo>
                    <a:pt x="6509118" y="1676400"/>
                  </a:lnTo>
                  <a:close/>
                </a:path>
                <a:path w="6807200" h="5524500">
                  <a:moveTo>
                    <a:pt x="6185814" y="1663700"/>
                  </a:moveTo>
                  <a:lnTo>
                    <a:pt x="6040791" y="1663700"/>
                  </a:lnTo>
                  <a:lnTo>
                    <a:pt x="6039020" y="1676400"/>
                  </a:lnTo>
                  <a:lnTo>
                    <a:pt x="6184724" y="1676400"/>
                  </a:lnTo>
                  <a:lnTo>
                    <a:pt x="6185814" y="1663700"/>
                  </a:lnTo>
                  <a:close/>
                </a:path>
                <a:path w="6807200" h="5524500">
                  <a:moveTo>
                    <a:pt x="6515115" y="1663700"/>
                  </a:moveTo>
                  <a:lnTo>
                    <a:pt x="6343785" y="1663700"/>
                  </a:lnTo>
                  <a:lnTo>
                    <a:pt x="6340378" y="1676400"/>
                  </a:lnTo>
                  <a:lnTo>
                    <a:pt x="6512797" y="1676400"/>
                  </a:lnTo>
                  <a:lnTo>
                    <a:pt x="6515115" y="1663700"/>
                  </a:lnTo>
                  <a:close/>
                </a:path>
                <a:path w="6807200" h="5524500">
                  <a:moveTo>
                    <a:pt x="3908254" y="1651000"/>
                  </a:moveTo>
                  <a:lnTo>
                    <a:pt x="2145625" y="1651000"/>
                  </a:lnTo>
                  <a:lnTo>
                    <a:pt x="2148215" y="1663700"/>
                  </a:lnTo>
                  <a:lnTo>
                    <a:pt x="3903893" y="1663700"/>
                  </a:lnTo>
                  <a:lnTo>
                    <a:pt x="3908254" y="1651000"/>
                  </a:lnTo>
                  <a:close/>
                </a:path>
                <a:path w="6807200" h="5524500">
                  <a:moveTo>
                    <a:pt x="6183769" y="1651000"/>
                  </a:moveTo>
                  <a:lnTo>
                    <a:pt x="6044744" y="1651000"/>
                  </a:lnTo>
                  <a:lnTo>
                    <a:pt x="6043790" y="1663700"/>
                  </a:lnTo>
                  <a:lnTo>
                    <a:pt x="6182951" y="1663700"/>
                  </a:lnTo>
                  <a:lnTo>
                    <a:pt x="6183769" y="1651000"/>
                  </a:lnTo>
                  <a:close/>
                </a:path>
                <a:path w="6807200" h="5524500">
                  <a:moveTo>
                    <a:pt x="6519476" y="1638300"/>
                  </a:moveTo>
                  <a:lnTo>
                    <a:pt x="6361777" y="1638300"/>
                  </a:lnTo>
                  <a:lnTo>
                    <a:pt x="6354690" y="1651000"/>
                  </a:lnTo>
                  <a:lnTo>
                    <a:pt x="6354145" y="1651000"/>
                  </a:lnTo>
                  <a:lnTo>
                    <a:pt x="6350600" y="1663700"/>
                  </a:lnTo>
                  <a:lnTo>
                    <a:pt x="6517022" y="1663700"/>
                  </a:lnTo>
                  <a:lnTo>
                    <a:pt x="6517840" y="1651000"/>
                  </a:lnTo>
                  <a:lnTo>
                    <a:pt x="6519476" y="1638300"/>
                  </a:lnTo>
                  <a:close/>
                </a:path>
                <a:path w="6807200" h="5524500">
                  <a:moveTo>
                    <a:pt x="3906619" y="1638300"/>
                  </a:moveTo>
                  <a:lnTo>
                    <a:pt x="2132540" y="1638300"/>
                  </a:lnTo>
                  <a:lnTo>
                    <a:pt x="2134858" y="1651000"/>
                  </a:lnTo>
                  <a:lnTo>
                    <a:pt x="3908800" y="1651000"/>
                  </a:lnTo>
                  <a:lnTo>
                    <a:pt x="3906619" y="1638300"/>
                  </a:lnTo>
                  <a:close/>
                </a:path>
                <a:path w="6807200" h="5524500">
                  <a:moveTo>
                    <a:pt x="6188132" y="1638300"/>
                  </a:moveTo>
                  <a:lnTo>
                    <a:pt x="6052104" y="1638300"/>
                  </a:lnTo>
                  <a:lnTo>
                    <a:pt x="6047742" y="1651000"/>
                  </a:lnTo>
                  <a:lnTo>
                    <a:pt x="6188268" y="1651000"/>
                  </a:lnTo>
                  <a:lnTo>
                    <a:pt x="6188132" y="1638300"/>
                  </a:lnTo>
                  <a:close/>
                </a:path>
                <a:path w="6807200" h="5524500">
                  <a:moveTo>
                    <a:pt x="3908118" y="1612900"/>
                  </a:moveTo>
                  <a:lnTo>
                    <a:pt x="2126270" y="1612900"/>
                  </a:lnTo>
                  <a:lnTo>
                    <a:pt x="2127906" y="1625600"/>
                  </a:lnTo>
                  <a:lnTo>
                    <a:pt x="2132131" y="1625600"/>
                  </a:lnTo>
                  <a:lnTo>
                    <a:pt x="2130224" y="1638300"/>
                  </a:lnTo>
                  <a:lnTo>
                    <a:pt x="3907165" y="1638300"/>
                  </a:lnTo>
                  <a:lnTo>
                    <a:pt x="3907574" y="1625600"/>
                  </a:lnTo>
                  <a:lnTo>
                    <a:pt x="3908118" y="1612900"/>
                  </a:lnTo>
                  <a:close/>
                </a:path>
                <a:path w="6807200" h="5524500">
                  <a:moveTo>
                    <a:pt x="6184315" y="1625600"/>
                  </a:moveTo>
                  <a:lnTo>
                    <a:pt x="6055785" y="1625600"/>
                  </a:lnTo>
                  <a:lnTo>
                    <a:pt x="6055103" y="1638300"/>
                  </a:lnTo>
                  <a:lnTo>
                    <a:pt x="6185542" y="1638300"/>
                  </a:lnTo>
                  <a:lnTo>
                    <a:pt x="6184315" y="1625600"/>
                  </a:lnTo>
                  <a:close/>
                </a:path>
                <a:path w="6807200" h="5524500">
                  <a:moveTo>
                    <a:pt x="6521521" y="1625600"/>
                  </a:moveTo>
                  <a:lnTo>
                    <a:pt x="6370773" y="1625600"/>
                  </a:lnTo>
                  <a:lnTo>
                    <a:pt x="6363685" y="1638300"/>
                  </a:lnTo>
                  <a:lnTo>
                    <a:pt x="6521521" y="1638300"/>
                  </a:lnTo>
                  <a:lnTo>
                    <a:pt x="6521521" y="1625600"/>
                  </a:lnTo>
                  <a:close/>
                </a:path>
                <a:path w="6807200" h="5524500">
                  <a:moveTo>
                    <a:pt x="6175865" y="1612900"/>
                  </a:moveTo>
                  <a:lnTo>
                    <a:pt x="6059328" y="1612900"/>
                  </a:lnTo>
                  <a:lnTo>
                    <a:pt x="6058782" y="1625600"/>
                  </a:lnTo>
                  <a:lnTo>
                    <a:pt x="6180226" y="1625600"/>
                  </a:lnTo>
                  <a:lnTo>
                    <a:pt x="6175865" y="1612900"/>
                  </a:lnTo>
                  <a:close/>
                </a:path>
                <a:path w="6807200" h="5524500">
                  <a:moveTo>
                    <a:pt x="6521521" y="1612900"/>
                  </a:moveTo>
                  <a:lnTo>
                    <a:pt x="6376089" y="1612900"/>
                  </a:lnTo>
                  <a:lnTo>
                    <a:pt x="6372545" y="1625600"/>
                  </a:lnTo>
                  <a:lnTo>
                    <a:pt x="6523156" y="1625600"/>
                  </a:lnTo>
                  <a:lnTo>
                    <a:pt x="6521521" y="1612900"/>
                  </a:lnTo>
                  <a:close/>
                </a:path>
                <a:path w="6807200" h="5524500">
                  <a:moveTo>
                    <a:pt x="3911935" y="1600200"/>
                  </a:moveTo>
                  <a:lnTo>
                    <a:pt x="2115912" y="1600200"/>
                  </a:lnTo>
                  <a:lnTo>
                    <a:pt x="2117548" y="1612900"/>
                  </a:lnTo>
                  <a:lnTo>
                    <a:pt x="3911799" y="1612900"/>
                  </a:lnTo>
                  <a:lnTo>
                    <a:pt x="3911935" y="1600200"/>
                  </a:lnTo>
                  <a:close/>
                </a:path>
                <a:path w="6807200" h="5524500">
                  <a:moveTo>
                    <a:pt x="6166323" y="1600200"/>
                  </a:moveTo>
                  <a:lnTo>
                    <a:pt x="6066143" y="1600200"/>
                  </a:lnTo>
                  <a:lnTo>
                    <a:pt x="6064234" y="1612900"/>
                  </a:lnTo>
                  <a:lnTo>
                    <a:pt x="6172320" y="1612900"/>
                  </a:lnTo>
                  <a:lnTo>
                    <a:pt x="6166323" y="1600200"/>
                  </a:lnTo>
                  <a:close/>
                </a:path>
                <a:path w="6807200" h="5524500">
                  <a:moveTo>
                    <a:pt x="6512252" y="1600200"/>
                  </a:moveTo>
                  <a:lnTo>
                    <a:pt x="6390808" y="1600200"/>
                  </a:lnTo>
                  <a:lnTo>
                    <a:pt x="6387265" y="1612900"/>
                  </a:lnTo>
                  <a:lnTo>
                    <a:pt x="6513888" y="1612900"/>
                  </a:lnTo>
                  <a:lnTo>
                    <a:pt x="6512252" y="1600200"/>
                  </a:lnTo>
                  <a:close/>
                </a:path>
                <a:path w="6807200" h="5524500">
                  <a:moveTo>
                    <a:pt x="3908391" y="1587500"/>
                  </a:moveTo>
                  <a:lnTo>
                    <a:pt x="2114412" y="1587500"/>
                  </a:lnTo>
                  <a:lnTo>
                    <a:pt x="2114276" y="1600200"/>
                  </a:lnTo>
                  <a:lnTo>
                    <a:pt x="3907847" y="1600200"/>
                  </a:lnTo>
                  <a:lnTo>
                    <a:pt x="3908391" y="1587500"/>
                  </a:lnTo>
                  <a:close/>
                </a:path>
                <a:path w="6807200" h="5524500">
                  <a:moveTo>
                    <a:pt x="6156646" y="1587500"/>
                  </a:moveTo>
                  <a:lnTo>
                    <a:pt x="6076638" y="1587500"/>
                  </a:lnTo>
                  <a:lnTo>
                    <a:pt x="6072685" y="1600200"/>
                  </a:lnTo>
                  <a:lnTo>
                    <a:pt x="6164005" y="1600200"/>
                  </a:lnTo>
                  <a:lnTo>
                    <a:pt x="6156646" y="1587500"/>
                  </a:lnTo>
                  <a:close/>
                </a:path>
                <a:path w="6807200" h="5524500">
                  <a:moveTo>
                    <a:pt x="6508027" y="1587500"/>
                  </a:moveTo>
                  <a:lnTo>
                    <a:pt x="6393262" y="1587500"/>
                  </a:lnTo>
                  <a:lnTo>
                    <a:pt x="6393126" y="1600200"/>
                  </a:lnTo>
                  <a:lnTo>
                    <a:pt x="6510481" y="1600200"/>
                  </a:lnTo>
                  <a:lnTo>
                    <a:pt x="6508027" y="1587500"/>
                  </a:lnTo>
                  <a:close/>
                </a:path>
                <a:path w="6807200" h="5524500">
                  <a:moveTo>
                    <a:pt x="3908391" y="1574800"/>
                  </a:moveTo>
                  <a:lnTo>
                    <a:pt x="2108006" y="1574800"/>
                  </a:lnTo>
                  <a:lnTo>
                    <a:pt x="2111687" y="1587500"/>
                  </a:lnTo>
                  <a:lnTo>
                    <a:pt x="3908254" y="1587500"/>
                  </a:lnTo>
                  <a:lnTo>
                    <a:pt x="3908391" y="1574800"/>
                  </a:lnTo>
                  <a:close/>
                </a:path>
                <a:path w="6807200" h="5524500">
                  <a:moveTo>
                    <a:pt x="6126797" y="1574800"/>
                  </a:moveTo>
                  <a:lnTo>
                    <a:pt x="6102671" y="1574800"/>
                  </a:lnTo>
                  <a:lnTo>
                    <a:pt x="6099128" y="1587500"/>
                  </a:lnTo>
                  <a:lnTo>
                    <a:pt x="6131022" y="1587500"/>
                  </a:lnTo>
                  <a:lnTo>
                    <a:pt x="6126797" y="1574800"/>
                  </a:lnTo>
                  <a:close/>
                </a:path>
                <a:path w="6807200" h="5524500">
                  <a:moveTo>
                    <a:pt x="6496987" y="1574800"/>
                  </a:moveTo>
                  <a:lnTo>
                    <a:pt x="6400759" y="1574800"/>
                  </a:lnTo>
                  <a:lnTo>
                    <a:pt x="6398987" y="1587500"/>
                  </a:lnTo>
                  <a:lnTo>
                    <a:pt x="6497667" y="1587500"/>
                  </a:lnTo>
                  <a:lnTo>
                    <a:pt x="6496987" y="1574800"/>
                  </a:lnTo>
                  <a:close/>
                </a:path>
                <a:path w="6807200" h="5524500">
                  <a:moveTo>
                    <a:pt x="3911799" y="1562100"/>
                  </a:moveTo>
                  <a:lnTo>
                    <a:pt x="2107053" y="1562100"/>
                  </a:lnTo>
                  <a:lnTo>
                    <a:pt x="2106780" y="1574800"/>
                  </a:lnTo>
                  <a:lnTo>
                    <a:pt x="3911662" y="1574800"/>
                  </a:lnTo>
                  <a:lnTo>
                    <a:pt x="3911799" y="1562100"/>
                  </a:lnTo>
                  <a:close/>
                </a:path>
                <a:path w="6807200" h="5524500">
                  <a:moveTo>
                    <a:pt x="6472998" y="1562100"/>
                  </a:moveTo>
                  <a:lnTo>
                    <a:pt x="6433607" y="1562100"/>
                  </a:lnTo>
                  <a:lnTo>
                    <a:pt x="6429382" y="1574800"/>
                  </a:lnTo>
                  <a:lnTo>
                    <a:pt x="6485538" y="1574800"/>
                  </a:lnTo>
                  <a:lnTo>
                    <a:pt x="6472998" y="1562100"/>
                  </a:lnTo>
                  <a:close/>
                </a:path>
                <a:path w="6807200" h="5524500">
                  <a:moveTo>
                    <a:pt x="3911935" y="1524000"/>
                  </a:moveTo>
                  <a:lnTo>
                    <a:pt x="2102554" y="1524000"/>
                  </a:lnTo>
                  <a:lnTo>
                    <a:pt x="2103645" y="1536700"/>
                  </a:lnTo>
                  <a:lnTo>
                    <a:pt x="2104463" y="1536700"/>
                  </a:lnTo>
                  <a:lnTo>
                    <a:pt x="2105553" y="1549400"/>
                  </a:lnTo>
                  <a:lnTo>
                    <a:pt x="2106371" y="1562100"/>
                  </a:lnTo>
                  <a:lnTo>
                    <a:pt x="3909890" y="1562100"/>
                  </a:lnTo>
                  <a:lnTo>
                    <a:pt x="3910163" y="1549400"/>
                  </a:lnTo>
                  <a:lnTo>
                    <a:pt x="3913844" y="1549400"/>
                  </a:lnTo>
                  <a:lnTo>
                    <a:pt x="3914115" y="1536700"/>
                  </a:lnTo>
                  <a:lnTo>
                    <a:pt x="3911935" y="1524000"/>
                  </a:lnTo>
                  <a:close/>
                </a:path>
                <a:path w="6807200" h="5524500">
                  <a:moveTo>
                    <a:pt x="3916569" y="1511300"/>
                  </a:moveTo>
                  <a:lnTo>
                    <a:pt x="2095875" y="1511300"/>
                  </a:lnTo>
                  <a:lnTo>
                    <a:pt x="2098874" y="1524000"/>
                  </a:lnTo>
                  <a:lnTo>
                    <a:pt x="3912208" y="1524000"/>
                  </a:lnTo>
                  <a:lnTo>
                    <a:pt x="3916569" y="1511300"/>
                  </a:lnTo>
                  <a:close/>
                </a:path>
                <a:path w="6807200" h="5524500">
                  <a:moveTo>
                    <a:pt x="3915615" y="1485900"/>
                  </a:moveTo>
                  <a:lnTo>
                    <a:pt x="2081973" y="1485900"/>
                  </a:lnTo>
                  <a:lnTo>
                    <a:pt x="2085925" y="1498600"/>
                  </a:lnTo>
                  <a:lnTo>
                    <a:pt x="2090559" y="1498600"/>
                  </a:lnTo>
                  <a:lnTo>
                    <a:pt x="2091377" y="1511300"/>
                  </a:lnTo>
                  <a:lnTo>
                    <a:pt x="3916842" y="1511300"/>
                  </a:lnTo>
                  <a:lnTo>
                    <a:pt x="3915342" y="1498600"/>
                  </a:lnTo>
                  <a:lnTo>
                    <a:pt x="3915615" y="1485900"/>
                  </a:lnTo>
                  <a:close/>
                </a:path>
                <a:path w="6807200" h="5524500">
                  <a:moveTo>
                    <a:pt x="3914797" y="1473200"/>
                  </a:moveTo>
                  <a:lnTo>
                    <a:pt x="2076385" y="1473200"/>
                  </a:lnTo>
                  <a:lnTo>
                    <a:pt x="2077065" y="1485900"/>
                  </a:lnTo>
                  <a:lnTo>
                    <a:pt x="3914524" y="1485900"/>
                  </a:lnTo>
                  <a:lnTo>
                    <a:pt x="3914797" y="1473200"/>
                  </a:lnTo>
                  <a:close/>
                </a:path>
                <a:path w="6807200" h="5524500">
                  <a:moveTo>
                    <a:pt x="3911935" y="1460500"/>
                  </a:moveTo>
                  <a:lnTo>
                    <a:pt x="2072977" y="1460500"/>
                  </a:lnTo>
                  <a:lnTo>
                    <a:pt x="2074067" y="1473200"/>
                  </a:lnTo>
                  <a:lnTo>
                    <a:pt x="3911799" y="1473200"/>
                  </a:lnTo>
                  <a:lnTo>
                    <a:pt x="3911935" y="1460500"/>
                  </a:lnTo>
                  <a:close/>
                </a:path>
                <a:path w="6807200" h="5524500">
                  <a:moveTo>
                    <a:pt x="3916569" y="1447800"/>
                  </a:moveTo>
                  <a:lnTo>
                    <a:pt x="2065754" y="1447800"/>
                  </a:lnTo>
                  <a:lnTo>
                    <a:pt x="2069024" y="1460500"/>
                  </a:lnTo>
                  <a:lnTo>
                    <a:pt x="3916569" y="1460500"/>
                  </a:lnTo>
                  <a:lnTo>
                    <a:pt x="3916569" y="1447800"/>
                  </a:lnTo>
                  <a:close/>
                </a:path>
                <a:path w="6807200" h="5524500">
                  <a:moveTo>
                    <a:pt x="3913979" y="1435100"/>
                  </a:moveTo>
                  <a:lnTo>
                    <a:pt x="2060846" y="1435100"/>
                  </a:lnTo>
                  <a:lnTo>
                    <a:pt x="2061255" y="1447800"/>
                  </a:lnTo>
                  <a:lnTo>
                    <a:pt x="3913979" y="1447800"/>
                  </a:lnTo>
                  <a:lnTo>
                    <a:pt x="3913979" y="1435100"/>
                  </a:lnTo>
                  <a:close/>
                </a:path>
                <a:path w="6807200" h="5524500">
                  <a:moveTo>
                    <a:pt x="3913571" y="1422400"/>
                  </a:moveTo>
                  <a:lnTo>
                    <a:pt x="2054440" y="1422400"/>
                  </a:lnTo>
                  <a:lnTo>
                    <a:pt x="2057712" y="1435100"/>
                  </a:lnTo>
                  <a:lnTo>
                    <a:pt x="3913571" y="1435100"/>
                  </a:lnTo>
                  <a:lnTo>
                    <a:pt x="3913571" y="1422400"/>
                  </a:lnTo>
                  <a:close/>
                </a:path>
                <a:path w="6807200" h="5524500">
                  <a:moveTo>
                    <a:pt x="3914797" y="1346200"/>
                  </a:moveTo>
                  <a:lnTo>
                    <a:pt x="2020774" y="1346200"/>
                  </a:lnTo>
                  <a:lnTo>
                    <a:pt x="2024319" y="1358900"/>
                  </a:lnTo>
                  <a:lnTo>
                    <a:pt x="2028135" y="1358900"/>
                  </a:lnTo>
                  <a:lnTo>
                    <a:pt x="2029498" y="1371600"/>
                  </a:lnTo>
                  <a:lnTo>
                    <a:pt x="2033041" y="1371600"/>
                  </a:lnTo>
                  <a:lnTo>
                    <a:pt x="2033587" y="1384300"/>
                  </a:lnTo>
                  <a:lnTo>
                    <a:pt x="2034814" y="1384300"/>
                  </a:lnTo>
                  <a:lnTo>
                    <a:pt x="2036857" y="1397000"/>
                  </a:lnTo>
                  <a:lnTo>
                    <a:pt x="2041356" y="1397000"/>
                  </a:lnTo>
                  <a:lnTo>
                    <a:pt x="2041765" y="1409700"/>
                  </a:lnTo>
                  <a:lnTo>
                    <a:pt x="2044218" y="1409700"/>
                  </a:lnTo>
                  <a:lnTo>
                    <a:pt x="2046535" y="1422400"/>
                  </a:lnTo>
                  <a:lnTo>
                    <a:pt x="3913162" y="1422400"/>
                  </a:lnTo>
                  <a:lnTo>
                    <a:pt x="3913162" y="1409700"/>
                  </a:lnTo>
                  <a:lnTo>
                    <a:pt x="3918205" y="1397000"/>
                  </a:lnTo>
                  <a:lnTo>
                    <a:pt x="3917251" y="1384300"/>
                  </a:lnTo>
                  <a:lnTo>
                    <a:pt x="3914797" y="1358900"/>
                  </a:lnTo>
                  <a:lnTo>
                    <a:pt x="3914797" y="1346200"/>
                  </a:lnTo>
                  <a:close/>
                </a:path>
                <a:path w="6807200" h="5524500">
                  <a:moveTo>
                    <a:pt x="3912617" y="1333500"/>
                  </a:moveTo>
                  <a:lnTo>
                    <a:pt x="2019820" y="1333500"/>
                  </a:lnTo>
                  <a:lnTo>
                    <a:pt x="2020365" y="1346200"/>
                  </a:lnTo>
                  <a:lnTo>
                    <a:pt x="3912753" y="1346200"/>
                  </a:lnTo>
                  <a:lnTo>
                    <a:pt x="3912617" y="1333500"/>
                  </a:lnTo>
                  <a:close/>
                </a:path>
                <a:path w="6807200" h="5524500">
                  <a:moveTo>
                    <a:pt x="3914524" y="1320800"/>
                  </a:moveTo>
                  <a:lnTo>
                    <a:pt x="2014914" y="1320800"/>
                  </a:lnTo>
                  <a:lnTo>
                    <a:pt x="2016277" y="1333500"/>
                  </a:lnTo>
                  <a:lnTo>
                    <a:pt x="3914524" y="1333500"/>
                  </a:lnTo>
                  <a:lnTo>
                    <a:pt x="3914524" y="1320800"/>
                  </a:lnTo>
                  <a:close/>
                </a:path>
                <a:path w="6807200" h="5524500">
                  <a:moveTo>
                    <a:pt x="3915070" y="1308100"/>
                  </a:moveTo>
                  <a:lnTo>
                    <a:pt x="2008917" y="1308100"/>
                  </a:lnTo>
                  <a:lnTo>
                    <a:pt x="2011507" y="1320800"/>
                  </a:lnTo>
                  <a:lnTo>
                    <a:pt x="3915342" y="1320800"/>
                  </a:lnTo>
                  <a:lnTo>
                    <a:pt x="3915070" y="1308100"/>
                  </a:lnTo>
                  <a:close/>
                </a:path>
                <a:path w="6807200" h="5524500">
                  <a:moveTo>
                    <a:pt x="3911799" y="1295400"/>
                  </a:moveTo>
                  <a:lnTo>
                    <a:pt x="2009053" y="1295400"/>
                  </a:lnTo>
                  <a:lnTo>
                    <a:pt x="2007553" y="1308100"/>
                  </a:lnTo>
                  <a:lnTo>
                    <a:pt x="3912072" y="1308100"/>
                  </a:lnTo>
                  <a:lnTo>
                    <a:pt x="3911799" y="1295400"/>
                  </a:lnTo>
                  <a:close/>
                </a:path>
                <a:path w="6807200" h="5524500">
                  <a:moveTo>
                    <a:pt x="3910845" y="1282700"/>
                  </a:moveTo>
                  <a:lnTo>
                    <a:pt x="2006055" y="1282700"/>
                  </a:lnTo>
                  <a:lnTo>
                    <a:pt x="2006737" y="1295400"/>
                  </a:lnTo>
                  <a:lnTo>
                    <a:pt x="3910981" y="1295400"/>
                  </a:lnTo>
                  <a:lnTo>
                    <a:pt x="3910845" y="1282700"/>
                  </a:lnTo>
                  <a:close/>
                </a:path>
                <a:path w="6807200" h="5524500">
                  <a:moveTo>
                    <a:pt x="3916297" y="1257300"/>
                  </a:moveTo>
                  <a:lnTo>
                    <a:pt x="1996922" y="1257300"/>
                  </a:lnTo>
                  <a:lnTo>
                    <a:pt x="1998286" y="1270000"/>
                  </a:lnTo>
                  <a:lnTo>
                    <a:pt x="2002919" y="1270000"/>
                  </a:lnTo>
                  <a:lnTo>
                    <a:pt x="2004010" y="1282700"/>
                  </a:lnTo>
                  <a:lnTo>
                    <a:pt x="3911799" y="1282700"/>
                  </a:lnTo>
                  <a:lnTo>
                    <a:pt x="3911663" y="1270000"/>
                  </a:lnTo>
                  <a:lnTo>
                    <a:pt x="3916297" y="1257300"/>
                  </a:lnTo>
                  <a:close/>
                </a:path>
                <a:path w="6807200" h="5524500">
                  <a:moveTo>
                    <a:pt x="3913162" y="1244600"/>
                  </a:moveTo>
                  <a:lnTo>
                    <a:pt x="1992152" y="1244600"/>
                  </a:lnTo>
                  <a:lnTo>
                    <a:pt x="1991743" y="1257300"/>
                  </a:lnTo>
                  <a:lnTo>
                    <a:pt x="3916024" y="1257300"/>
                  </a:lnTo>
                  <a:lnTo>
                    <a:pt x="3913162" y="1244600"/>
                  </a:lnTo>
                  <a:close/>
                </a:path>
                <a:path w="6807200" h="5524500">
                  <a:moveTo>
                    <a:pt x="3915342" y="1231900"/>
                  </a:moveTo>
                  <a:lnTo>
                    <a:pt x="1990789" y="1231900"/>
                  </a:lnTo>
                  <a:lnTo>
                    <a:pt x="1991743" y="1244600"/>
                  </a:lnTo>
                  <a:lnTo>
                    <a:pt x="3912889" y="1244600"/>
                  </a:lnTo>
                  <a:lnTo>
                    <a:pt x="3915342" y="1231900"/>
                  </a:lnTo>
                  <a:close/>
                </a:path>
                <a:path w="6807200" h="5524500">
                  <a:moveTo>
                    <a:pt x="3912753" y="1206500"/>
                  </a:moveTo>
                  <a:lnTo>
                    <a:pt x="1985201" y="1206500"/>
                  </a:lnTo>
                  <a:lnTo>
                    <a:pt x="1986427" y="1219200"/>
                  </a:lnTo>
                  <a:lnTo>
                    <a:pt x="1985746" y="1219200"/>
                  </a:lnTo>
                  <a:lnTo>
                    <a:pt x="1985473" y="1231900"/>
                  </a:lnTo>
                  <a:lnTo>
                    <a:pt x="3915069" y="1231900"/>
                  </a:lnTo>
                  <a:lnTo>
                    <a:pt x="3913026" y="1219200"/>
                  </a:lnTo>
                  <a:lnTo>
                    <a:pt x="3912753" y="1206500"/>
                  </a:lnTo>
                  <a:close/>
                </a:path>
                <a:path w="6807200" h="5524500">
                  <a:moveTo>
                    <a:pt x="3910163" y="1193800"/>
                  </a:moveTo>
                  <a:lnTo>
                    <a:pt x="1983566" y="1193800"/>
                  </a:lnTo>
                  <a:lnTo>
                    <a:pt x="1984382" y="1206500"/>
                  </a:lnTo>
                  <a:lnTo>
                    <a:pt x="3910436" y="1206500"/>
                  </a:lnTo>
                  <a:lnTo>
                    <a:pt x="3910163" y="1193800"/>
                  </a:lnTo>
                  <a:close/>
                </a:path>
                <a:path w="6807200" h="5524500">
                  <a:moveTo>
                    <a:pt x="3909208" y="1181100"/>
                  </a:moveTo>
                  <a:lnTo>
                    <a:pt x="1983837" y="1181100"/>
                  </a:lnTo>
                  <a:lnTo>
                    <a:pt x="1984519" y="1193800"/>
                  </a:lnTo>
                  <a:lnTo>
                    <a:pt x="3909481" y="1193800"/>
                  </a:lnTo>
                  <a:lnTo>
                    <a:pt x="3909208" y="1181100"/>
                  </a:lnTo>
                  <a:close/>
                </a:path>
                <a:path w="6807200" h="5524500">
                  <a:moveTo>
                    <a:pt x="3913024" y="1168400"/>
                  </a:moveTo>
                  <a:lnTo>
                    <a:pt x="1980839" y="1168400"/>
                  </a:lnTo>
                  <a:lnTo>
                    <a:pt x="1981385" y="1181100"/>
                  </a:lnTo>
                  <a:lnTo>
                    <a:pt x="3913297" y="1181100"/>
                  </a:lnTo>
                  <a:lnTo>
                    <a:pt x="3913024" y="1168400"/>
                  </a:lnTo>
                  <a:close/>
                </a:path>
                <a:path w="6807200" h="5524500">
                  <a:moveTo>
                    <a:pt x="3910026" y="1155700"/>
                  </a:moveTo>
                  <a:lnTo>
                    <a:pt x="1980021" y="1155700"/>
                  </a:lnTo>
                  <a:lnTo>
                    <a:pt x="1979885" y="1168400"/>
                  </a:lnTo>
                  <a:lnTo>
                    <a:pt x="3910299" y="1168400"/>
                  </a:lnTo>
                  <a:lnTo>
                    <a:pt x="3910026" y="1155700"/>
                  </a:lnTo>
                  <a:close/>
                </a:path>
                <a:path w="6807200" h="5524500">
                  <a:moveTo>
                    <a:pt x="3908118" y="1143000"/>
                  </a:moveTo>
                  <a:lnTo>
                    <a:pt x="1977704" y="1143000"/>
                  </a:lnTo>
                  <a:lnTo>
                    <a:pt x="1979203" y="1155700"/>
                  </a:lnTo>
                  <a:lnTo>
                    <a:pt x="3908390" y="1155700"/>
                  </a:lnTo>
                  <a:lnTo>
                    <a:pt x="3908118" y="1143000"/>
                  </a:lnTo>
                  <a:close/>
                </a:path>
                <a:path w="6807200" h="5524500">
                  <a:moveTo>
                    <a:pt x="3911390" y="1117600"/>
                  </a:moveTo>
                  <a:lnTo>
                    <a:pt x="1975933" y="1117600"/>
                  </a:lnTo>
                  <a:lnTo>
                    <a:pt x="1973342" y="1130300"/>
                  </a:lnTo>
                  <a:lnTo>
                    <a:pt x="1971434" y="1130300"/>
                  </a:lnTo>
                  <a:lnTo>
                    <a:pt x="1976342" y="1143000"/>
                  </a:lnTo>
                  <a:lnTo>
                    <a:pt x="3910026" y="1143000"/>
                  </a:lnTo>
                  <a:lnTo>
                    <a:pt x="3909754" y="1130300"/>
                  </a:lnTo>
                  <a:lnTo>
                    <a:pt x="3911390" y="1117600"/>
                  </a:lnTo>
                  <a:close/>
                </a:path>
                <a:path w="6807200" h="5524500">
                  <a:moveTo>
                    <a:pt x="3905938" y="1104900"/>
                  </a:moveTo>
                  <a:lnTo>
                    <a:pt x="1972115" y="1104900"/>
                  </a:lnTo>
                  <a:lnTo>
                    <a:pt x="1974978" y="1117600"/>
                  </a:lnTo>
                  <a:lnTo>
                    <a:pt x="3911117" y="1117600"/>
                  </a:lnTo>
                  <a:lnTo>
                    <a:pt x="3905938" y="1104900"/>
                  </a:lnTo>
                  <a:close/>
                </a:path>
                <a:path w="6807200" h="5524500">
                  <a:moveTo>
                    <a:pt x="3908936" y="1092200"/>
                  </a:moveTo>
                  <a:lnTo>
                    <a:pt x="1970070" y="1092200"/>
                  </a:lnTo>
                  <a:lnTo>
                    <a:pt x="1970890" y="1104900"/>
                  </a:lnTo>
                  <a:lnTo>
                    <a:pt x="3905665" y="1104900"/>
                  </a:lnTo>
                  <a:lnTo>
                    <a:pt x="3908936" y="1092200"/>
                  </a:lnTo>
                  <a:close/>
                </a:path>
                <a:path w="6807200" h="5524500">
                  <a:moveTo>
                    <a:pt x="3906210" y="1066800"/>
                  </a:moveTo>
                  <a:lnTo>
                    <a:pt x="1967345" y="1066800"/>
                  </a:lnTo>
                  <a:lnTo>
                    <a:pt x="1966936" y="1079500"/>
                  </a:lnTo>
                  <a:lnTo>
                    <a:pt x="1968436" y="1079500"/>
                  </a:lnTo>
                  <a:lnTo>
                    <a:pt x="1969117" y="1092200"/>
                  </a:lnTo>
                  <a:lnTo>
                    <a:pt x="3908663" y="1092200"/>
                  </a:lnTo>
                  <a:lnTo>
                    <a:pt x="3906483" y="1079500"/>
                  </a:lnTo>
                  <a:lnTo>
                    <a:pt x="3906210" y="1066800"/>
                  </a:lnTo>
                  <a:close/>
                </a:path>
                <a:path w="6807200" h="5524500">
                  <a:moveTo>
                    <a:pt x="3910708" y="1054100"/>
                  </a:moveTo>
                  <a:lnTo>
                    <a:pt x="1968572" y="1054100"/>
                  </a:lnTo>
                  <a:lnTo>
                    <a:pt x="1968163" y="1066800"/>
                  </a:lnTo>
                  <a:lnTo>
                    <a:pt x="3910981" y="1066800"/>
                  </a:lnTo>
                  <a:lnTo>
                    <a:pt x="3910708" y="1054100"/>
                  </a:lnTo>
                  <a:close/>
                </a:path>
                <a:path w="6807200" h="5524500">
                  <a:moveTo>
                    <a:pt x="3907572" y="1041400"/>
                  </a:moveTo>
                  <a:lnTo>
                    <a:pt x="1970752" y="1041400"/>
                  </a:lnTo>
                  <a:lnTo>
                    <a:pt x="1970888" y="1054100"/>
                  </a:lnTo>
                  <a:lnTo>
                    <a:pt x="3907845" y="1054100"/>
                  </a:lnTo>
                  <a:lnTo>
                    <a:pt x="3907572" y="1041400"/>
                  </a:lnTo>
                  <a:close/>
                </a:path>
                <a:path w="6807200" h="5524500">
                  <a:moveTo>
                    <a:pt x="3904574" y="1028700"/>
                  </a:moveTo>
                  <a:lnTo>
                    <a:pt x="1966391" y="1028700"/>
                  </a:lnTo>
                  <a:lnTo>
                    <a:pt x="1970617" y="1041400"/>
                  </a:lnTo>
                  <a:lnTo>
                    <a:pt x="3904710" y="1041400"/>
                  </a:lnTo>
                  <a:lnTo>
                    <a:pt x="3904574" y="1028700"/>
                  </a:lnTo>
                  <a:close/>
                </a:path>
                <a:path w="6807200" h="5524500">
                  <a:moveTo>
                    <a:pt x="3907708" y="1016000"/>
                  </a:moveTo>
                  <a:lnTo>
                    <a:pt x="1964891" y="1016000"/>
                  </a:lnTo>
                  <a:lnTo>
                    <a:pt x="1965164" y="1028700"/>
                  </a:lnTo>
                  <a:lnTo>
                    <a:pt x="3907981" y="1028700"/>
                  </a:lnTo>
                  <a:lnTo>
                    <a:pt x="3907708" y="1016000"/>
                  </a:lnTo>
                  <a:close/>
                </a:path>
                <a:path w="6807200" h="5524500">
                  <a:moveTo>
                    <a:pt x="3908117" y="1003300"/>
                  </a:moveTo>
                  <a:lnTo>
                    <a:pt x="1967617" y="1003300"/>
                  </a:lnTo>
                  <a:lnTo>
                    <a:pt x="1967481" y="1016000"/>
                  </a:lnTo>
                  <a:lnTo>
                    <a:pt x="3908390" y="1016000"/>
                  </a:lnTo>
                  <a:lnTo>
                    <a:pt x="3908117" y="1003300"/>
                  </a:lnTo>
                  <a:close/>
                </a:path>
                <a:path w="6807200" h="5524500">
                  <a:moveTo>
                    <a:pt x="3905937" y="990600"/>
                  </a:moveTo>
                  <a:lnTo>
                    <a:pt x="1970208" y="990600"/>
                  </a:lnTo>
                  <a:lnTo>
                    <a:pt x="1968435" y="1003300"/>
                  </a:lnTo>
                  <a:lnTo>
                    <a:pt x="3906072" y="1003300"/>
                  </a:lnTo>
                  <a:lnTo>
                    <a:pt x="3905937" y="990600"/>
                  </a:lnTo>
                  <a:close/>
                </a:path>
                <a:path w="6807200" h="5524500">
                  <a:moveTo>
                    <a:pt x="3906481" y="977900"/>
                  </a:moveTo>
                  <a:lnTo>
                    <a:pt x="1967617" y="977900"/>
                  </a:lnTo>
                  <a:lnTo>
                    <a:pt x="1970479" y="990600"/>
                  </a:lnTo>
                  <a:lnTo>
                    <a:pt x="3905664" y="990600"/>
                  </a:lnTo>
                  <a:lnTo>
                    <a:pt x="3906481" y="977900"/>
                  </a:lnTo>
                  <a:close/>
                </a:path>
                <a:path w="6807200" h="5524500">
                  <a:moveTo>
                    <a:pt x="3902938" y="965200"/>
                  </a:moveTo>
                  <a:lnTo>
                    <a:pt x="1969662" y="965200"/>
                  </a:lnTo>
                  <a:lnTo>
                    <a:pt x="1968572" y="977900"/>
                  </a:lnTo>
                  <a:lnTo>
                    <a:pt x="3906072" y="977900"/>
                  </a:lnTo>
                  <a:lnTo>
                    <a:pt x="3902938" y="965200"/>
                  </a:lnTo>
                  <a:close/>
                </a:path>
                <a:path w="6807200" h="5524500">
                  <a:moveTo>
                    <a:pt x="3906208" y="952500"/>
                  </a:moveTo>
                  <a:lnTo>
                    <a:pt x="1969799" y="952500"/>
                  </a:lnTo>
                  <a:lnTo>
                    <a:pt x="1970070" y="965200"/>
                  </a:lnTo>
                  <a:lnTo>
                    <a:pt x="3903619" y="965200"/>
                  </a:lnTo>
                  <a:lnTo>
                    <a:pt x="3906208" y="952500"/>
                  </a:lnTo>
                  <a:close/>
                </a:path>
                <a:path w="6807200" h="5524500">
                  <a:moveTo>
                    <a:pt x="3904710" y="939800"/>
                  </a:moveTo>
                  <a:lnTo>
                    <a:pt x="1971297" y="939800"/>
                  </a:lnTo>
                  <a:lnTo>
                    <a:pt x="1969662" y="952500"/>
                  </a:lnTo>
                  <a:lnTo>
                    <a:pt x="3905664" y="952500"/>
                  </a:lnTo>
                  <a:lnTo>
                    <a:pt x="3904710" y="939800"/>
                  </a:lnTo>
                  <a:close/>
                </a:path>
                <a:path w="6807200" h="5524500">
                  <a:moveTo>
                    <a:pt x="3903210" y="927100"/>
                  </a:moveTo>
                  <a:lnTo>
                    <a:pt x="1973751" y="927100"/>
                  </a:lnTo>
                  <a:lnTo>
                    <a:pt x="1973478" y="939800"/>
                  </a:lnTo>
                  <a:lnTo>
                    <a:pt x="3904301" y="939800"/>
                  </a:lnTo>
                  <a:lnTo>
                    <a:pt x="3903210" y="927100"/>
                  </a:lnTo>
                  <a:close/>
                </a:path>
                <a:path w="6807200" h="5524500">
                  <a:moveTo>
                    <a:pt x="3910162" y="914400"/>
                  </a:moveTo>
                  <a:lnTo>
                    <a:pt x="1973615" y="914400"/>
                  </a:lnTo>
                  <a:lnTo>
                    <a:pt x="1972660" y="927100"/>
                  </a:lnTo>
                  <a:lnTo>
                    <a:pt x="3907844" y="927100"/>
                  </a:lnTo>
                  <a:lnTo>
                    <a:pt x="3910162" y="914400"/>
                  </a:lnTo>
                  <a:close/>
                </a:path>
                <a:path w="6807200" h="5524500">
                  <a:moveTo>
                    <a:pt x="3921338" y="889000"/>
                  </a:moveTo>
                  <a:lnTo>
                    <a:pt x="1976340" y="889000"/>
                  </a:lnTo>
                  <a:lnTo>
                    <a:pt x="1976205" y="901700"/>
                  </a:lnTo>
                  <a:lnTo>
                    <a:pt x="1975932" y="914400"/>
                  </a:lnTo>
                  <a:lnTo>
                    <a:pt x="3913568" y="914400"/>
                  </a:lnTo>
                  <a:lnTo>
                    <a:pt x="3917113" y="901700"/>
                  </a:lnTo>
                  <a:lnTo>
                    <a:pt x="3920656" y="901700"/>
                  </a:lnTo>
                  <a:lnTo>
                    <a:pt x="3921338" y="889000"/>
                  </a:lnTo>
                  <a:close/>
                </a:path>
                <a:path w="6807200" h="5524500">
                  <a:moveTo>
                    <a:pt x="3922429" y="876300"/>
                  </a:moveTo>
                  <a:lnTo>
                    <a:pt x="1978521" y="876300"/>
                  </a:lnTo>
                  <a:lnTo>
                    <a:pt x="1978249" y="889000"/>
                  </a:lnTo>
                  <a:lnTo>
                    <a:pt x="3919838" y="889000"/>
                  </a:lnTo>
                  <a:lnTo>
                    <a:pt x="3922429" y="876300"/>
                  </a:lnTo>
                  <a:close/>
                </a:path>
                <a:path w="6807200" h="5524500">
                  <a:moveTo>
                    <a:pt x="3924745" y="863600"/>
                  </a:moveTo>
                  <a:lnTo>
                    <a:pt x="1981384" y="863600"/>
                  </a:lnTo>
                  <a:lnTo>
                    <a:pt x="1980975" y="876300"/>
                  </a:lnTo>
                  <a:lnTo>
                    <a:pt x="3924200" y="876300"/>
                  </a:lnTo>
                  <a:lnTo>
                    <a:pt x="3924745" y="863600"/>
                  </a:lnTo>
                  <a:close/>
                </a:path>
                <a:path w="6807200" h="5524500">
                  <a:moveTo>
                    <a:pt x="3931288" y="850900"/>
                  </a:moveTo>
                  <a:lnTo>
                    <a:pt x="1980566" y="850900"/>
                  </a:lnTo>
                  <a:lnTo>
                    <a:pt x="1981111" y="863600"/>
                  </a:lnTo>
                  <a:lnTo>
                    <a:pt x="3929515" y="863600"/>
                  </a:lnTo>
                  <a:lnTo>
                    <a:pt x="3931288" y="850900"/>
                  </a:lnTo>
                  <a:close/>
                </a:path>
                <a:path w="6807200" h="5524500">
                  <a:moveTo>
                    <a:pt x="3936194" y="838200"/>
                  </a:moveTo>
                  <a:lnTo>
                    <a:pt x="1985745" y="838200"/>
                  </a:lnTo>
                  <a:lnTo>
                    <a:pt x="1984928" y="850900"/>
                  </a:lnTo>
                  <a:lnTo>
                    <a:pt x="3934559" y="850900"/>
                  </a:lnTo>
                  <a:lnTo>
                    <a:pt x="3936194" y="838200"/>
                  </a:lnTo>
                  <a:close/>
                </a:path>
                <a:path w="6807200" h="5524500">
                  <a:moveTo>
                    <a:pt x="3937830" y="825500"/>
                  </a:moveTo>
                  <a:lnTo>
                    <a:pt x="1985064" y="825500"/>
                  </a:lnTo>
                  <a:lnTo>
                    <a:pt x="1986700" y="838200"/>
                  </a:lnTo>
                  <a:lnTo>
                    <a:pt x="3937421" y="838200"/>
                  </a:lnTo>
                  <a:lnTo>
                    <a:pt x="3937830" y="825500"/>
                  </a:lnTo>
                  <a:close/>
                </a:path>
                <a:path w="6807200" h="5524500">
                  <a:moveTo>
                    <a:pt x="3940829" y="812800"/>
                  </a:moveTo>
                  <a:lnTo>
                    <a:pt x="1989154" y="812800"/>
                  </a:lnTo>
                  <a:lnTo>
                    <a:pt x="1986427" y="825500"/>
                  </a:lnTo>
                  <a:lnTo>
                    <a:pt x="3940420" y="825500"/>
                  </a:lnTo>
                  <a:lnTo>
                    <a:pt x="3940829" y="812800"/>
                  </a:lnTo>
                  <a:close/>
                </a:path>
                <a:path w="6807200" h="5524500">
                  <a:moveTo>
                    <a:pt x="3945462" y="800100"/>
                  </a:moveTo>
                  <a:lnTo>
                    <a:pt x="1991197" y="800100"/>
                  </a:lnTo>
                  <a:lnTo>
                    <a:pt x="1991061" y="812800"/>
                  </a:lnTo>
                  <a:lnTo>
                    <a:pt x="3942736" y="812800"/>
                  </a:lnTo>
                  <a:lnTo>
                    <a:pt x="3945462" y="800100"/>
                  </a:lnTo>
                  <a:close/>
                </a:path>
                <a:path w="6807200" h="5524500">
                  <a:moveTo>
                    <a:pt x="3944372" y="787400"/>
                  </a:moveTo>
                  <a:lnTo>
                    <a:pt x="1992424" y="787400"/>
                  </a:lnTo>
                  <a:lnTo>
                    <a:pt x="1992697" y="800100"/>
                  </a:lnTo>
                  <a:lnTo>
                    <a:pt x="3947779" y="800100"/>
                  </a:lnTo>
                  <a:lnTo>
                    <a:pt x="3944372" y="787400"/>
                  </a:lnTo>
                  <a:close/>
                </a:path>
                <a:path w="6807200" h="5524500">
                  <a:moveTo>
                    <a:pt x="3949824" y="774700"/>
                  </a:moveTo>
                  <a:lnTo>
                    <a:pt x="1998285" y="774700"/>
                  </a:lnTo>
                  <a:lnTo>
                    <a:pt x="1995558" y="787400"/>
                  </a:lnTo>
                  <a:lnTo>
                    <a:pt x="3946552" y="787400"/>
                  </a:lnTo>
                  <a:lnTo>
                    <a:pt x="3949824" y="774700"/>
                  </a:lnTo>
                  <a:close/>
                </a:path>
                <a:path w="6807200" h="5524500">
                  <a:moveTo>
                    <a:pt x="3948324" y="762000"/>
                  </a:moveTo>
                  <a:lnTo>
                    <a:pt x="2000465" y="762000"/>
                  </a:lnTo>
                  <a:lnTo>
                    <a:pt x="2000465" y="774700"/>
                  </a:lnTo>
                  <a:lnTo>
                    <a:pt x="3950641" y="774700"/>
                  </a:lnTo>
                  <a:lnTo>
                    <a:pt x="3948324" y="762000"/>
                  </a:lnTo>
                  <a:close/>
                </a:path>
                <a:path w="6807200" h="5524500">
                  <a:moveTo>
                    <a:pt x="3951051" y="749300"/>
                  </a:moveTo>
                  <a:lnTo>
                    <a:pt x="2003464" y="749300"/>
                  </a:lnTo>
                  <a:lnTo>
                    <a:pt x="2001828" y="762000"/>
                  </a:lnTo>
                  <a:lnTo>
                    <a:pt x="3949687" y="762000"/>
                  </a:lnTo>
                  <a:lnTo>
                    <a:pt x="3951051" y="749300"/>
                  </a:lnTo>
                  <a:close/>
                </a:path>
                <a:path w="6807200" h="5524500">
                  <a:moveTo>
                    <a:pt x="3953094" y="736600"/>
                  </a:moveTo>
                  <a:lnTo>
                    <a:pt x="2008098" y="736600"/>
                  </a:lnTo>
                  <a:lnTo>
                    <a:pt x="2007008" y="749300"/>
                  </a:lnTo>
                  <a:lnTo>
                    <a:pt x="3953367" y="749300"/>
                  </a:lnTo>
                  <a:lnTo>
                    <a:pt x="3953094" y="736600"/>
                  </a:lnTo>
                  <a:close/>
                </a:path>
                <a:path w="6807200" h="5524500">
                  <a:moveTo>
                    <a:pt x="3953503" y="723900"/>
                  </a:moveTo>
                  <a:lnTo>
                    <a:pt x="2009461" y="723900"/>
                  </a:lnTo>
                  <a:lnTo>
                    <a:pt x="2008780" y="736600"/>
                  </a:lnTo>
                  <a:lnTo>
                    <a:pt x="3952958" y="736600"/>
                  </a:lnTo>
                  <a:lnTo>
                    <a:pt x="3953503" y="723900"/>
                  </a:lnTo>
                  <a:close/>
                </a:path>
                <a:path w="6807200" h="5524500">
                  <a:moveTo>
                    <a:pt x="3954866" y="711200"/>
                  </a:moveTo>
                  <a:lnTo>
                    <a:pt x="2015458" y="711200"/>
                  </a:lnTo>
                  <a:lnTo>
                    <a:pt x="2013823" y="723900"/>
                  </a:lnTo>
                  <a:lnTo>
                    <a:pt x="3954594" y="723900"/>
                  </a:lnTo>
                  <a:lnTo>
                    <a:pt x="3954866" y="711200"/>
                  </a:lnTo>
                  <a:close/>
                </a:path>
                <a:path w="6807200" h="5524500">
                  <a:moveTo>
                    <a:pt x="3958955" y="698500"/>
                  </a:moveTo>
                  <a:lnTo>
                    <a:pt x="2020774" y="698500"/>
                  </a:lnTo>
                  <a:lnTo>
                    <a:pt x="2019411" y="711200"/>
                  </a:lnTo>
                  <a:lnTo>
                    <a:pt x="3958955" y="711200"/>
                  </a:lnTo>
                  <a:lnTo>
                    <a:pt x="3958955" y="698500"/>
                  </a:lnTo>
                  <a:close/>
                </a:path>
                <a:path w="6807200" h="5524500">
                  <a:moveTo>
                    <a:pt x="3957593" y="685800"/>
                  </a:moveTo>
                  <a:lnTo>
                    <a:pt x="2024045" y="685800"/>
                  </a:lnTo>
                  <a:lnTo>
                    <a:pt x="2023364" y="698500"/>
                  </a:lnTo>
                  <a:lnTo>
                    <a:pt x="3957593" y="698500"/>
                  </a:lnTo>
                  <a:lnTo>
                    <a:pt x="3957593" y="685800"/>
                  </a:lnTo>
                  <a:close/>
                </a:path>
                <a:path w="6807200" h="5524500">
                  <a:moveTo>
                    <a:pt x="3957593" y="673100"/>
                  </a:moveTo>
                  <a:lnTo>
                    <a:pt x="2030587" y="673100"/>
                  </a:lnTo>
                  <a:lnTo>
                    <a:pt x="2028678" y="685800"/>
                  </a:lnTo>
                  <a:lnTo>
                    <a:pt x="3957864" y="685800"/>
                  </a:lnTo>
                  <a:lnTo>
                    <a:pt x="3957593" y="673100"/>
                  </a:lnTo>
                  <a:close/>
                </a:path>
                <a:path w="6807200" h="5524500">
                  <a:moveTo>
                    <a:pt x="3953230" y="660400"/>
                  </a:moveTo>
                  <a:lnTo>
                    <a:pt x="2029360" y="660400"/>
                  </a:lnTo>
                  <a:lnTo>
                    <a:pt x="2029905" y="673100"/>
                  </a:lnTo>
                  <a:lnTo>
                    <a:pt x="3953503" y="673100"/>
                  </a:lnTo>
                  <a:lnTo>
                    <a:pt x="3953230" y="660400"/>
                  </a:lnTo>
                  <a:close/>
                </a:path>
                <a:path w="6807200" h="5524500">
                  <a:moveTo>
                    <a:pt x="3950368" y="635000"/>
                  </a:moveTo>
                  <a:lnTo>
                    <a:pt x="2039992" y="635000"/>
                  </a:lnTo>
                  <a:lnTo>
                    <a:pt x="2039992" y="647700"/>
                  </a:lnTo>
                  <a:lnTo>
                    <a:pt x="2036175" y="660400"/>
                  </a:lnTo>
                  <a:lnTo>
                    <a:pt x="3955139" y="660400"/>
                  </a:lnTo>
                  <a:lnTo>
                    <a:pt x="3956911" y="647700"/>
                  </a:lnTo>
                  <a:lnTo>
                    <a:pt x="3951050" y="647700"/>
                  </a:lnTo>
                  <a:lnTo>
                    <a:pt x="3950368" y="635000"/>
                  </a:lnTo>
                  <a:close/>
                </a:path>
                <a:path w="6807200" h="5524500">
                  <a:moveTo>
                    <a:pt x="3950096" y="622300"/>
                  </a:moveTo>
                  <a:lnTo>
                    <a:pt x="2042718" y="622300"/>
                  </a:lnTo>
                  <a:lnTo>
                    <a:pt x="2042445" y="635000"/>
                  </a:lnTo>
                  <a:lnTo>
                    <a:pt x="3950096" y="635000"/>
                  </a:lnTo>
                  <a:lnTo>
                    <a:pt x="3950096" y="622300"/>
                  </a:lnTo>
                  <a:close/>
                </a:path>
                <a:path w="6807200" h="5524500">
                  <a:moveTo>
                    <a:pt x="3949687" y="609600"/>
                  </a:moveTo>
                  <a:lnTo>
                    <a:pt x="2051441" y="609600"/>
                  </a:lnTo>
                  <a:lnTo>
                    <a:pt x="2048851" y="622300"/>
                  </a:lnTo>
                  <a:lnTo>
                    <a:pt x="3949550" y="622300"/>
                  </a:lnTo>
                  <a:lnTo>
                    <a:pt x="3949687" y="609600"/>
                  </a:lnTo>
                  <a:close/>
                </a:path>
                <a:path w="6807200" h="5524500">
                  <a:moveTo>
                    <a:pt x="3946006" y="596900"/>
                  </a:moveTo>
                  <a:lnTo>
                    <a:pt x="2055803" y="596900"/>
                  </a:lnTo>
                  <a:lnTo>
                    <a:pt x="2053894" y="609600"/>
                  </a:lnTo>
                  <a:lnTo>
                    <a:pt x="3947233" y="609600"/>
                  </a:lnTo>
                  <a:lnTo>
                    <a:pt x="3946006" y="596900"/>
                  </a:lnTo>
                  <a:close/>
                </a:path>
                <a:path w="6807200" h="5524500">
                  <a:moveTo>
                    <a:pt x="3942462" y="584200"/>
                  </a:moveTo>
                  <a:lnTo>
                    <a:pt x="2062481" y="584200"/>
                  </a:lnTo>
                  <a:lnTo>
                    <a:pt x="2061391" y="596900"/>
                  </a:lnTo>
                  <a:lnTo>
                    <a:pt x="3944644" y="596900"/>
                  </a:lnTo>
                  <a:lnTo>
                    <a:pt x="3942462" y="584200"/>
                  </a:lnTo>
                  <a:close/>
                </a:path>
                <a:path w="6807200" h="5524500">
                  <a:moveTo>
                    <a:pt x="3941372" y="571500"/>
                  </a:moveTo>
                  <a:lnTo>
                    <a:pt x="2069433" y="571500"/>
                  </a:lnTo>
                  <a:lnTo>
                    <a:pt x="2068206" y="584200"/>
                  </a:lnTo>
                  <a:lnTo>
                    <a:pt x="3941508" y="584200"/>
                  </a:lnTo>
                  <a:lnTo>
                    <a:pt x="3941372" y="571500"/>
                  </a:lnTo>
                  <a:close/>
                </a:path>
                <a:path w="6807200" h="5524500">
                  <a:moveTo>
                    <a:pt x="3940009" y="558800"/>
                  </a:moveTo>
                  <a:lnTo>
                    <a:pt x="2072976" y="558800"/>
                  </a:lnTo>
                  <a:lnTo>
                    <a:pt x="2072704" y="571500"/>
                  </a:lnTo>
                  <a:lnTo>
                    <a:pt x="3939736" y="571500"/>
                  </a:lnTo>
                  <a:lnTo>
                    <a:pt x="3940009" y="558800"/>
                  </a:lnTo>
                  <a:close/>
                </a:path>
                <a:path w="6807200" h="5524500">
                  <a:moveTo>
                    <a:pt x="3934148" y="546100"/>
                  </a:moveTo>
                  <a:lnTo>
                    <a:pt x="2086061" y="546100"/>
                  </a:lnTo>
                  <a:lnTo>
                    <a:pt x="2083607" y="558800"/>
                  </a:lnTo>
                  <a:lnTo>
                    <a:pt x="3937147" y="558800"/>
                  </a:lnTo>
                  <a:lnTo>
                    <a:pt x="3934148" y="546100"/>
                  </a:lnTo>
                  <a:close/>
                </a:path>
                <a:path w="6807200" h="5524500">
                  <a:moveTo>
                    <a:pt x="3931150" y="533400"/>
                  </a:moveTo>
                  <a:lnTo>
                    <a:pt x="2086470" y="533400"/>
                  </a:lnTo>
                  <a:lnTo>
                    <a:pt x="2086470" y="546100"/>
                  </a:lnTo>
                  <a:lnTo>
                    <a:pt x="3931422" y="546100"/>
                  </a:lnTo>
                  <a:lnTo>
                    <a:pt x="3931150" y="533400"/>
                  </a:lnTo>
                  <a:close/>
                </a:path>
                <a:path w="6807200" h="5524500">
                  <a:moveTo>
                    <a:pt x="3924334" y="520700"/>
                  </a:moveTo>
                  <a:lnTo>
                    <a:pt x="2098464" y="520700"/>
                  </a:lnTo>
                  <a:lnTo>
                    <a:pt x="2093694" y="533400"/>
                  </a:lnTo>
                  <a:lnTo>
                    <a:pt x="3927060" y="533400"/>
                  </a:lnTo>
                  <a:lnTo>
                    <a:pt x="3924334" y="520700"/>
                  </a:lnTo>
                  <a:close/>
                </a:path>
                <a:path w="6807200" h="5524500">
                  <a:moveTo>
                    <a:pt x="3920790" y="508000"/>
                  </a:moveTo>
                  <a:lnTo>
                    <a:pt x="2099555" y="508000"/>
                  </a:lnTo>
                  <a:lnTo>
                    <a:pt x="2099419" y="520700"/>
                  </a:lnTo>
                  <a:lnTo>
                    <a:pt x="3920926" y="520700"/>
                  </a:lnTo>
                  <a:lnTo>
                    <a:pt x="3920790" y="508000"/>
                  </a:lnTo>
                  <a:close/>
                </a:path>
                <a:path w="6807200" h="5524500">
                  <a:moveTo>
                    <a:pt x="3918609" y="495300"/>
                  </a:moveTo>
                  <a:lnTo>
                    <a:pt x="2111141" y="495300"/>
                  </a:lnTo>
                  <a:lnTo>
                    <a:pt x="2109914" y="508000"/>
                  </a:lnTo>
                  <a:lnTo>
                    <a:pt x="3919427" y="508000"/>
                  </a:lnTo>
                  <a:lnTo>
                    <a:pt x="3918609" y="495300"/>
                  </a:lnTo>
                  <a:close/>
                </a:path>
                <a:path w="6807200" h="5524500">
                  <a:moveTo>
                    <a:pt x="3910840" y="482600"/>
                  </a:moveTo>
                  <a:lnTo>
                    <a:pt x="2119999" y="482600"/>
                  </a:lnTo>
                  <a:lnTo>
                    <a:pt x="2118909" y="495300"/>
                  </a:lnTo>
                  <a:lnTo>
                    <a:pt x="3914794" y="495300"/>
                  </a:lnTo>
                  <a:lnTo>
                    <a:pt x="3910840" y="482600"/>
                  </a:lnTo>
                  <a:close/>
                </a:path>
                <a:path w="6807200" h="5524500">
                  <a:moveTo>
                    <a:pt x="3906206" y="469900"/>
                  </a:moveTo>
                  <a:lnTo>
                    <a:pt x="2128178" y="469900"/>
                  </a:lnTo>
                  <a:lnTo>
                    <a:pt x="2123544" y="482600"/>
                  </a:lnTo>
                  <a:lnTo>
                    <a:pt x="3907297" y="482600"/>
                  </a:lnTo>
                  <a:lnTo>
                    <a:pt x="3906206" y="469900"/>
                  </a:lnTo>
                  <a:close/>
                </a:path>
                <a:path w="6807200" h="5524500">
                  <a:moveTo>
                    <a:pt x="3889987" y="457200"/>
                  </a:moveTo>
                  <a:lnTo>
                    <a:pt x="2134448" y="457200"/>
                  </a:lnTo>
                  <a:lnTo>
                    <a:pt x="2132403" y="469900"/>
                  </a:lnTo>
                  <a:lnTo>
                    <a:pt x="3895302" y="469900"/>
                  </a:lnTo>
                  <a:lnTo>
                    <a:pt x="3889987" y="457200"/>
                  </a:lnTo>
                  <a:close/>
                </a:path>
                <a:path w="6807200" h="5524500">
                  <a:moveTo>
                    <a:pt x="3888760" y="444500"/>
                  </a:moveTo>
                  <a:lnTo>
                    <a:pt x="2145488" y="444500"/>
                  </a:lnTo>
                  <a:lnTo>
                    <a:pt x="2140990" y="457200"/>
                  </a:lnTo>
                  <a:lnTo>
                    <a:pt x="3889305" y="457200"/>
                  </a:lnTo>
                  <a:lnTo>
                    <a:pt x="3888760" y="444500"/>
                  </a:lnTo>
                  <a:close/>
                </a:path>
                <a:path w="6807200" h="5524500">
                  <a:moveTo>
                    <a:pt x="3879218" y="431800"/>
                  </a:moveTo>
                  <a:lnTo>
                    <a:pt x="2151758" y="431800"/>
                  </a:lnTo>
                  <a:lnTo>
                    <a:pt x="2150803" y="444500"/>
                  </a:lnTo>
                  <a:lnTo>
                    <a:pt x="3881400" y="444500"/>
                  </a:lnTo>
                  <a:lnTo>
                    <a:pt x="3879218" y="431800"/>
                  </a:lnTo>
                  <a:close/>
                </a:path>
                <a:path w="6807200" h="5524500">
                  <a:moveTo>
                    <a:pt x="3870632" y="419100"/>
                  </a:moveTo>
                  <a:lnTo>
                    <a:pt x="2164024" y="419100"/>
                  </a:lnTo>
                  <a:lnTo>
                    <a:pt x="2159118" y="431800"/>
                  </a:lnTo>
                  <a:lnTo>
                    <a:pt x="3871995" y="431800"/>
                  </a:lnTo>
                  <a:lnTo>
                    <a:pt x="3870632" y="419100"/>
                  </a:lnTo>
                  <a:close/>
                </a:path>
                <a:path w="6807200" h="5524500">
                  <a:moveTo>
                    <a:pt x="3858637" y="406400"/>
                  </a:moveTo>
                  <a:lnTo>
                    <a:pt x="2167841" y="406400"/>
                  </a:lnTo>
                  <a:lnTo>
                    <a:pt x="2167023" y="419100"/>
                  </a:lnTo>
                  <a:lnTo>
                    <a:pt x="3864635" y="419100"/>
                  </a:lnTo>
                  <a:lnTo>
                    <a:pt x="3858637" y="406400"/>
                  </a:lnTo>
                  <a:close/>
                </a:path>
                <a:path w="6807200" h="5524500">
                  <a:moveTo>
                    <a:pt x="3842146" y="393700"/>
                  </a:moveTo>
                  <a:lnTo>
                    <a:pt x="2185832" y="393700"/>
                  </a:lnTo>
                  <a:lnTo>
                    <a:pt x="2176701" y="406400"/>
                  </a:lnTo>
                  <a:lnTo>
                    <a:pt x="3848552" y="406400"/>
                  </a:lnTo>
                  <a:lnTo>
                    <a:pt x="3842146" y="393700"/>
                  </a:lnTo>
                  <a:close/>
                </a:path>
                <a:path w="6807200" h="5524500">
                  <a:moveTo>
                    <a:pt x="3838329" y="381000"/>
                  </a:moveTo>
                  <a:lnTo>
                    <a:pt x="2192784" y="381000"/>
                  </a:lnTo>
                  <a:lnTo>
                    <a:pt x="2189784" y="393700"/>
                  </a:lnTo>
                  <a:lnTo>
                    <a:pt x="3840510" y="393700"/>
                  </a:lnTo>
                  <a:lnTo>
                    <a:pt x="3838329" y="381000"/>
                  </a:lnTo>
                  <a:close/>
                </a:path>
                <a:path w="6807200" h="5524500">
                  <a:moveTo>
                    <a:pt x="3821018" y="368300"/>
                  </a:moveTo>
                  <a:lnTo>
                    <a:pt x="2202053" y="368300"/>
                  </a:lnTo>
                  <a:lnTo>
                    <a:pt x="2200553" y="381000"/>
                  </a:lnTo>
                  <a:lnTo>
                    <a:pt x="3824427" y="381000"/>
                  </a:lnTo>
                  <a:lnTo>
                    <a:pt x="3821018" y="368300"/>
                  </a:lnTo>
                  <a:close/>
                </a:path>
                <a:path w="6807200" h="5524500">
                  <a:moveTo>
                    <a:pt x="3808615" y="355600"/>
                  </a:moveTo>
                  <a:lnTo>
                    <a:pt x="2210775" y="355600"/>
                  </a:lnTo>
                  <a:lnTo>
                    <a:pt x="2208049" y="368300"/>
                  </a:lnTo>
                  <a:lnTo>
                    <a:pt x="3811069" y="368300"/>
                  </a:lnTo>
                  <a:lnTo>
                    <a:pt x="3808615" y="355600"/>
                  </a:lnTo>
                  <a:close/>
                </a:path>
                <a:path w="6807200" h="5524500">
                  <a:moveTo>
                    <a:pt x="3798938" y="342900"/>
                  </a:moveTo>
                  <a:lnTo>
                    <a:pt x="2219363" y="342900"/>
                  </a:lnTo>
                  <a:lnTo>
                    <a:pt x="2218681" y="355600"/>
                  </a:lnTo>
                  <a:lnTo>
                    <a:pt x="3802209" y="355600"/>
                  </a:lnTo>
                  <a:lnTo>
                    <a:pt x="3798938" y="342900"/>
                  </a:lnTo>
                  <a:close/>
                </a:path>
                <a:path w="6807200" h="5524500">
                  <a:moveTo>
                    <a:pt x="3779175" y="330200"/>
                  </a:moveTo>
                  <a:lnTo>
                    <a:pt x="2230266" y="330200"/>
                  </a:lnTo>
                  <a:lnTo>
                    <a:pt x="2222770" y="342900"/>
                  </a:lnTo>
                  <a:lnTo>
                    <a:pt x="3781356" y="342900"/>
                  </a:lnTo>
                  <a:lnTo>
                    <a:pt x="3779175" y="330200"/>
                  </a:lnTo>
                  <a:close/>
                </a:path>
                <a:path w="6807200" h="5524500">
                  <a:moveTo>
                    <a:pt x="3767998" y="317500"/>
                  </a:moveTo>
                  <a:lnTo>
                    <a:pt x="2246895" y="317500"/>
                  </a:lnTo>
                  <a:lnTo>
                    <a:pt x="2245122" y="330200"/>
                  </a:lnTo>
                  <a:lnTo>
                    <a:pt x="3769498" y="330200"/>
                  </a:lnTo>
                  <a:lnTo>
                    <a:pt x="3767998" y="317500"/>
                  </a:lnTo>
                  <a:close/>
                </a:path>
                <a:path w="6807200" h="5524500">
                  <a:moveTo>
                    <a:pt x="3741557" y="304800"/>
                  </a:moveTo>
                  <a:lnTo>
                    <a:pt x="2254799" y="304800"/>
                  </a:lnTo>
                  <a:lnTo>
                    <a:pt x="2253028" y="317500"/>
                  </a:lnTo>
                  <a:lnTo>
                    <a:pt x="3743465" y="317500"/>
                  </a:lnTo>
                  <a:lnTo>
                    <a:pt x="3741557" y="304800"/>
                  </a:lnTo>
                  <a:close/>
                </a:path>
                <a:path w="6807200" h="5524500">
                  <a:moveTo>
                    <a:pt x="3720021" y="292100"/>
                  </a:moveTo>
                  <a:lnTo>
                    <a:pt x="2264477" y="292100"/>
                  </a:lnTo>
                  <a:lnTo>
                    <a:pt x="2263114" y="304800"/>
                  </a:lnTo>
                  <a:lnTo>
                    <a:pt x="3721930" y="304800"/>
                  </a:lnTo>
                  <a:lnTo>
                    <a:pt x="3720021" y="292100"/>
                  </a:lnTo>
                  <a:close/>
                </a:path>
                <a:path w="6807200" h="5524500">
                  <a:moveTo>
                    <a:pt x="3697805" y="279400"/>
                  </a:moveTo>
                  <a:lnTo>
                    <a:pt x="2285194" y="279400"/>
                  </a:lnTo>
                  <a:lnTo>
                    <a:pt x="2283287" y="292100"/>
                  </a:lnTo>
                  <a:lnTo>
                    <a:pt x="3701622" y="292100"/>
                  </a:lnTo>
                  <a:lnTo>
                    <a:pt x="3697805" y="279400"/>
                  </a:lnTo>
                  <a:close/>
                </a:path>
                <a:path w="6807200" h="5524500">
                  <a:moveTo>
                    <a:pt x="3668910" y="266700"/>
                  </a:moveTo>
                  <a:lnTo>
                    <a:pt x="2298552" y="266700"/>
                  </a:lnTo>
                  <a:lnTo>
                    <a:pt x="2295418" y="279400"/>
                  </a:lnTo>
                  <a:lnTo>
                    <a:pt x="3673407" y="279400"/>
                  </a:lnTo>
                  <a:lnTo>
                    <a:pt x="3668910" y="266700"/>
                  </a:lnTo>
                  <a:close/>
                </a:path>
                <a:path w="6807200" h="5524500">
                  <a:moveTo>
                    <a:pt x="3658823" y="254000"/>
                  </a:moveTo>
                  <a:lnTo>
                    <a:pt x="2320361" y="254000"/>
                  </a:lnTo>
                  <a:lnTo>
                    <a:pt x="2312182" y="266700"/>
                  </a:lnTo>
                  <a:lnTo>
                    <a:pt x="3660460" y="266700"/>
                  </a:lnTo>
                  <a:lnTo>
                    <a:pt x="3658823" y="254000"/>
                  </a:lnTo>
                  <a:close/>
                </a:path>
                <a:path w="6807200" h="5524500">
                  <a:moveTo>
                    <a:pt x="3639605" y="241300"/>
                  </a:moveTo>
                  <a:lnTo>
                    <a:pt x="2327720" y="241300"/>
                  </a:lnTo>
                  <a:lnTo>
                    <a:pt x="2325676" y="254000"/>
                  </a:lnTo>
                  <a:lnTo>
                    <a:pt x="3641241" y="254000"/>
                  </a:lnTo>
                  <a:lnTo>
                    <a:pt x="3639605" y="241300"/>
                  </a:lnTo>
                  <a:close/>
                </a:path>
                <a:path w="6807200" h="5524500">
                  <a:moveTo>
                    <a:pt x="3625839" y="228600"/>
                  </a:moveTo>
                  <a:lnTo>
                    <a:pt x="2337398" y="228600"/>
                  </a:lnTo>
                  <a:lnTo>
                    <a:pt x="2335217" y="241300"/>
                  </a:lnTo>
                  <a:lnTo>
                    <a:pt x="3627338" y="241300"/>
                  </a:lnTo>
                  <a:lnTo>
                    <a:pt x="3625839" y="228600"/>
                  </a:lnTo>
                  <a:close/>
                </a:path>
                <a:path w="6807200" h="5524500">
                  <a:moveTo>
                    <a:pt x="3615071" y="215900"/>
                  </a:moveTo>
                  <a:lnTo>
                    <a:pt x="2350754" y="215900"/>
                  </a:lnTo>
                  <a:lnTo>
                    <a:pt x="2346666" y="228600"/>
                  </a:lnTo>
                  <a:lnTo>
                    <a:pt x="3618343" y="228600"/>
                  </a:lnTo>
                  <a:lnTo>
                    <a:pt x="3615071" y="215900"/>
                  </a:lnTo>
                  <a:close/>
                </a:path>
                <a:path w="6807200" h="5524500">
                  <a:moveTo>
                    <a:pt x="3590809" y="203200"/>
                  </a:moveTo>
                  <a:lnTo>
                    <a:pt x="2371200" y="203200"/>
                  </a:lnTo>
                  <a:lnTo>
                    <a:pt x="2367246" y="215900"/>
                  </a:lnTo>
                  <a:lnTo>
                    <a:pt x="3595307" y="215900"/>
                  </a:lnTo>
                  <a:lnTo>
                    <a:pt x="3590809" y="203200"/>
                  </a:lnTo>
                  <a:close/>
                </a:path>
                <a:path w="6807200" h="5524500">
                  <a:moveTo>
                    <a:pt x="3578133" y="190500"/>
                  </a:moveTo>
                  <a:lnTo>
                    <a:pt x="2387692" y="190500"/>
                  </a:lnTo>
                  <a:lnTo>
                    <a:pt x="2383467" y="203200"/>
                  </a:lnTo>
                  <a:lnTo>
                    <a:pt x="3579496" y="203200"/>
                  </a:lnTo>
                  <a:lnTo>
                    <a:pt x="3578133" y="190500"/>
                  </a:lnTo>
                  <a:close/>
                </a:path>
                <a:path w="6807200" h="5524500">
                  <a:moveTo>
                    <a:pt x="3559324" y="177800"/>
                  </a:moveTo>
                  <a:lnTo>
                    <a:pt x="2404592" y="177800"/>
                  </a:lnTo>
                  <a:lnTo>
                    <a:pt x="2402820" y="190500"/>
                  </a:lnTo>
                  <a:lnTo>
                    <a:pt x="3561914" y="190500"/>
                  </a:lnTo>
                  <a:lnTo>
                    <a:pt x="3559324" y="177800"/>
                  </a:lnTo>
                  <a:close/>
                </a:path>
                <a:path w="6807200" h="5524500">
                  <a:moveTo>
                    <a:pt x="3544468" y="165100"/>
                  </a:moveTo>
                  <a:lnTo>
                    <a:pt x="2426129" y="165100"/>
                  </a:lnTo>
                  <a:lnTo>
                    <a:pt x="2423675" y="177800"/>
                  </a:lnTo>
                  <a:lnTo>
                    <a:pt x="3547466" y="177800"/>
                  </a:lnTo>
                  <a:lnTo>
                    <a:pt x="3544468" y="165100"/>
                  </a:lnTo>
                  <a:close/>
                </a:path>
                <a:path w="6807200" h="5524500">
                  <a:moveTo>
                    <a:pt x="3524704" y="152400"/>
                  </a:moveTo>
                  <a:lnTo>
                    <a:pt x="2449572" y="152400"/>
                  </a:lnTo>
                  <a:lnTo>
                    <a:pt x="2444393" y="165100"/>
                  </a:lnTo>
                  <a:lnTo>
                    <a:pt x="3525931" y="165100"/>
                  </a:lnTo>
                  <a:lnTo>
                    <a:pt x="3524704" y="152400"/>
                  </a:lnTo>
                  <a:close/>
                </a:path>
                <a:path w="6807200" h="5524500">
                  <a:moveTo>
                    <a:pt x="3501260" y="139700"/>
                  </a:moveTo>
                  <a:lnTo>
                    <a:pt x="2466745" y="139700"/>
                  </a:lnTo>
                  <a:lnTo>
                    <a:pt x="2463065" y="152400"/>
                  </a:lnTo>
                  <a:lnTo>
                    <a:pt x="3505758" y="152400"/>
                  </a:lnTo>
                  <a:lnTo>
                    <a:pt x="3501260" y="139700"/>
                  </a:lnTo>
                  <a:close/>
                </a:path>
                <a:path w="6807200" h="5524500">
                  <a:moveTo>
                    <a:pt x="3481089" y="127000"/>
                  </a:moveTo>
                  <a:lnTo>
                    <a:pt x="2491278" y="127000"/>
                  </a:lnTo>
                  <a:lnTo>
                    <a:pt x="2487326" y="139700"/>
                  </a:lnTo>
                  <a:lnTo>
                    <a:pt x="3483814" y="139700"/>
                  </a:lnTo>
                  <a:lnTo>
                    <a:pt x="3481089" y="127000"/>
                  </a:lnTo>
                  <a:close/>
                </a:path>
                <a:path w="6807200" h="5524500">
                  <a:moveTo>
                    <a:pt x="3445786" y="114300"/>
                  </a:moveTo>
                  <a:lnTo>
                    <a:pt x="2517039" y="114300"/>
                  </a:lnTo>
                  <a:lnTo>
                    <a:pt x="2513769" y="127000"/>
                  </a:lnTo>
                  <a:lnTo>
                    <a:pt x="3450149" y="127000"/>
                  </a:lnTo>
                  <a:lnTo>
                    <a:pt x="3445786" y="114300"/>
                  </a:lnTo>
                  <a:close/>
                </a:path>
                <a:path w="6807200" h="5524500">
                  <a:moveTo>
                    <a:pt x="3434610" y="101600"/>
                  </a:moveTo>
                  <a:lnTo>
                    <a:pt x="2538712" y="101600"/>
                  </a:lnTo>
                  <a:lnTo>
                    <a:pt x="2535849" y="114300"/>
                  </a:lnTo>
                  <a:lnTo>
                    <a:pt x="3437200" y="114300"/>
                  </a:lnTo>
                  <a:lnTo>
                    <a:pt x="3434610" y="101600"/>
                  </a:lnTo>
                  <a:close/>
                </a:path>
                <a:path w="6807200" h="5524500">
                  <a:moveTo>
                    <a:pt x="3407078" y="88900"/>
                  </a:moveTo>
                  <a:lnTo>
                    <a:pt x="2565426" y="88900"/>
                  </a:lnTo>
                  <a:lnTo>
                    <a:pt x="2564063" y="101600"/>
                  </a:lnTo>
                  <a:lnTo>
                    <a:pt x="3409668" y="101600"/>
                  </a:lnTo>
                  <a:lnTo>
                    <a:pt x="3407078" y="88900"/>
                  </a:lnTo>
                  <a:close/>
                </a:path>
                <a:path w="6807200" h="5524500">
                  <a:moveTo>
                    <a:pt x="3372321" y="76200"/>
                  </a:moveTo>
                  <a:lnTo>
                    <a:pt x="2590096" y="76200"/>
                  </a:lnTo>
                  <a:lnTo>
                    <a:pt x="2587915" y="88900"/>
                  </a:lnTo>
                  <a:lnTo>
                    <a:pt x="3374229" y="88900"/>
                  </a:lnTo>
                  <a:lnTo>
                    <a:pt x="3372321" y="76200"/>
                  </a:lnTo>
                  <a:close/>
                </a:path>
                <a:path w="6807200" h="5524500">
                  <a:moveTo>
                    <a:pt x="3340972" y="63500"/>
                  </a:moveTo>
                  <a:lnTo>
                    <a:pt x="2625806" y="63500"/>
                  </a:lnTo>
                  <a:lnTo>
                    <a:pt x="2623898" y="76200"/>
                  </a:lnTo>
                  <a:lnTo>
                    <a:pt x="3346424" y="76200"/>
                  </a:lnTo>
                  <a:lnTo>
                    <a:pt x="3340972" y="63500"/>
                  </a:lnTo>
                  <a:close/>
                </a:path>
                <a:path w="6807200" h="5524500">
                  <a:moveTo>
                    <a:pt x="3298038" y="50800"/>
                  </a:moveTo>
                  <a:lnTo>
                    <a:pt x="2665469" y="50800"/>
                  </a:lnTo>
                  <a:lnTo>
                    <a:pt x="2662062" y="63500"/>
                  </a:lnTo>
                  <a:lnTo>
                    <a:pt x="3300901" y="63500"/>
                  </a:lnTo>
                  <a:lnTo>
                    <a:pt x="3298038" y="50800"/>
                  </a:lnTo>
                  <a:close/>
                </a:path>
                <a:path w="6807200" h="5524500">
                  <a:moveTo>
                    <a:pt x="3253878" y="38100"/>
                  </a:moveTo>
                  <a:lnTo>
                    <a:pt x="2693819" y="38100"/>
                  </a:lnTo>
                  <a:lnTo>
                    <a:pt x="2691366" y="50800"/>
                  </a:lnTo>
                  <a:lnTo>
                    <a:pt x="3258511" y="50800"/>
                  </a:lnTo>
                  <a:lnTo>
                    <a:pt x="3253878" y="38100"/>
                  </a:lnTo>
                  <a:close/>
                </a:path>
                <a:path w="6807200" h="5524500">
                  <a:moveTo>
                    <a:pt x="3209034" y="25400"/>
                  </a:moveTo>
                  <a:lnTo>
                    <a:pt x="2747794" y="25400"/>
                  </a:lnTo>
                  <a:lnTo>
                    <a:pt x="2744387" y="38100"/>
                  </a:lnTo>
                  <a:lnTo>
                    <a:pt x="3212715" y="38100"/>
                  </a:lnTo>
                  <a:lnTo>
                    <a:pt x="3209034" y="25400"/>
                  </a:lnTo>
                  <a:close/>
                </a:path>
                <a:path w="6807200" h="5524500">
                  <a:moveTo>
                    <a:pt x="3141840" y="12700"/>
                  </a:moveTo>
                  <a:lnTo>
                    <a:pt x="2803268" y="12700"/>
                  </a:lnTo>
                  <a:lnTo>
                    <a:pt x="2801223" y="25400"/>
                  </a:lnTo>
                  <a:lnTo>
                    <a:pt x="3145656" y="25400"/>
                  </a:lnTo>
                  <a:lnTo>
                    <a:pt x="3141840" y="12700"/>
                  </a:lnTo>
                  <a:close/>
                </a:path>
                <a:path w="6807200" h="5524500">
                  <a:moveTo>
                    <a:pt x="2963696" y="0"/>
                  </a:moveTo>
                  <a:lnTo>
                    <a:pt x="2927163" y="0"/>
                  </a:lnTo>
                  <a:lnTo>
                    <a:pt x="2924573" y="12700"/>
                  </a:lnTo>
                  <a:lnTo>
                    <a:pt x="2967239" y="12700"/>
                  </a:lnTo>
                  <a:lnTo>
                    <a:pt x="2963696" y="0"/>
                  </a:lnTo>
                  <a:close/>
                </a:path>
                <a:path w="6807200" h="5524500">
                  <a:moveTo>
                    <a:pt x="2987549" y="0"/>
                  </a:moveTo>
                  <a:lnTo>
                    <a:pt x="2981142" y="0"/>
                  </a:lnTo>
                  <a:lnTo>
                    <a:pt x="2976507" y="12700"/>
                  </a:lnTo>
                  <a:lnTo>
                    <a:pt x="2990956" y="12700"/>
                  </a:lnTo>
                  <a:lnTo>
                    <a:pt x="2987549" y="0"/>
                  </a:lnTo>
                  <a:close/>
                </a:path>
                <a:path w="6807200" h="5524500">
                  <a:moveTo>
                    <a:pt x="3031164" y="0"/>
                  </a:moveTo>
                  <a:lnTo>
                    <a:pt x="3013445" y="0"/>
                  </a:lnTo>
                  <a:lnTo>
                    <a:pt x="3007448" y="12700"/>
                  </a:lnTo>
                  <a:lnTo>
                    <a:pt x="3037161" y="12700"/>
                  </a:lnTo>
                  <a:lnTo>
                    <a:pt x="3031164" y="0"/>
                  </a:lnTo>
                  <a:close/>
                </a:path>
                <a:path w="6807200" h="5524500">
                  <a:moveTo>
                    <a:pt x="3068783" y="0"/>
                  </a:moveTo>
                  <a:lnTo>
                    <a:pt x="3068101" y="0"/>
                  </a:lnTo>
                  <a:lnTo>
                    <a:pt x="3066602" y="12700"/>
                  </a:lnTo>
                  <a:lnTo>
                    <a:pt x="3080641" y="12700"/>
                  </a:lnTo>
                  <a:lnTo>
                    <a:pt x="3068783" y="0"/>
                  </a:lnTo>
                  <a:close/>
                </a:path>
              </a:pathLst>
            </a:custGeom>
            <a:solidFill>
              <a:srgbClr val="CF8F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929095" y="4730447"/>
              <a:ext cx="6450779" cy="555307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9733495" y="8304907"/>
              <a:ext cx="2755900" cy="1981200"/>
            </a:xfrm>
            <a:custGeom>
              <a:avLst/>
              <a:gdLst/>
              <a:ahLst/>
              <a:cxnLst/>
              <a:rect l="l" t="t" r="r" b="b"/>
              <a:pathLst>
                <a:path w="2755900" h="1981200">
                  <a:moveTo>
                    <a:pt x="2752148" y="1955800"/>
                  </a:moveTo>
                  <a:lnTo>
                    <a:pt x="28213" y="1955800"/>
                  </a:lnTo>
                  <a:lnTo>
                    <a:pt x="29302" y="1968500"/>
                  </a:lnTo>
                  <a:lnTo>
                    <a:pt x="21805" y="1981200"/>
                  </a:lnTo>
                  <a:lnTo>
                    <a:pt x="2755849" y="1981200"/>
                  </a:lnTo>
                  <a:lnTo>
                    <a:pt x="2755849" y="1968500"/>
                  </a:lnTo>
                  <a:lnTo>
                    <a:pt x="2753920" y="1968500"/>
                  </a:lnTo>
                  <a:lnTo>
                    <a:pt x="2752148" y="1955800"/>
                  </a:lnTo>
                  <a:close/>
                </a:path>
                <a:path w="2755900" h="1981200">
                  <a:moveTo>
                    <a:pt x="2755146" y="1943100"/>
                  </a:moveTo>
                  <a:lnTo>
                    <a:pt x="25759" y="1943100"/>
                  </a:lnTo>
                  <a:lnTo>
                    <a:pt x="25759" y="1955800"/>
                  </a:lnTo>
                  <a:lnTo>
                    <a:pt x="2755146" y="1955800"/>
                  </a:lnTo>
                  <a:lnTo>
                    <a:pt x="2755146" y="1943100"/>
                  </a:lnTo>
                  <a:close/>
                </a:path>
                <a:path w="2755900" h="1981200">
                  <a:moveTo>
                    <a:pt x="2750785" y="1930400"/>
                  </a:moveTo>
                  <a:lnTo>
                    <a:pt x="24941" y="1930400"/>
                  </a:lnTo>
                  <a:lnTo>
                    <a:pt x="26577" y="1943100"/>
                  </a:lnTo>
                  <a:lnTo>
                    <a:pt x="2751330" y="1943100"/>
                  </a:lnTo>
                  <a:lnTo>
                    <a:pt x="2750785" y="1930400"/>
                  </a:lnTo>
                  <a:close/>
                </a:path>
                <a:path w="2755900" h="1981200">
                  <a:moveTo>
                    <a:pt x="2749558" y="1917700"/>
                  </a:moveTo>
                  <a:lnTo>
                    <a:pt x="25487" y="1917700"/>
                  </a:lnTo>
                  <a:lnTo>
                    <a:pt x="24123" y="1930400"/>
                  </a:lnTo>
                  <a:lnTo>
                    <a:pt x="2750649" y="1930400"/>
                  </a:lnTo>
                  <a:lnTo>
                    <a:pt x="2749558" y="1917700"/>
                  </a:lnTo>
                  <a:close/>
                </a:path>
                <a:path w="2755900" h="1981200">
                  <a:moveTo>
                    <a:pt x="2745742" y="1892300"/>
                  </a:moveTo>
                  <a:lnTo>
                    <a:pt x="20307" y="1892300"/>
                  </a:lnTo>
                  <a:lnTo>
                    <a:pt x="21398" y="1905000"/>
                  </a:lnTo>
                  <a:lnTo>
                    <a:pt x="24396" y="1917700"/>
                  </a:lnTo>
                  <a:lnTo>
                    <a:pt x="2751876" y="1917700"/>
                  </a:lnTo>
                  <a:lnTo>
                    <a:pt x="2751330" y="1905000"/>
                  </a:lnTo>
                  <a:lnTo>
                    <a:pt x="2746833" y="1905000"/>
                  </a:lnTo>
                  <a:lnTo>
                    <a:pt x="2745742" y="1892300"/>
                  </a:lnTo>
                  <a:close/>
                </a:path>
                <a:path w="2755900" h="1981200">
                  <a:moveTo>
                    <a:pt x="2743290" y="1866900"/>
                  </a:moveTo>
                  <a:lnTo>
                    <a:pt x="17037" y="1866900"/>
                  </a:lnTo>
                  <a:lnTo>
                    <a:pt x="17445" y="1879600"/>
                  </a:lnTo>
                  <a:lnTo>
                    <a:pt x="23851" y="1879600"/>
                  </a:lnTo>
                  <a:lnTo>
                    <a:pt x="24941" y="1892300"/>
                  </a:lnTo>
                  <a:lnTo>
                    <a:pt x="2748741" y="1892300"/>
                  </a:lnTo>
                  <a:lnTo>
                    <a:pt x="2747651" y="1879600"/>
                  </a:lnTo>
                  <a:lnTo>
                    <a:pt x="2743290" y="1866900"/>
                  </a:lnTo>
                  <a:close/>
                </a:path>
                <a:path w="2755900" h="1981200">
                  <a:moveTo>
                    <a:pt x="2739200" y="1854200"/>
                  </a:moveTo>
                  <a:lnTo>
                    <a:pt x="15264" y="1854200"/>
                  </a:lnTo>
                  <a:lnTo>
                    <a:pt x="16355" y="1866900"/>
                  </a:lnTo>
                  <a:lnTo>
                    <a:pt x="2742199" y="1866900"/>
                  </a:lnTo>
                  <a:lnTo>
                    <a:pt x="2739200" y="1854200"/>
                  </a:lnTo>
                  <a:close/>
                </a:path>
                <a:path w="2755900" h="1981200">
                  <a:moveTo>
                    <a:pt x="2737702" y="1841500"/>
                  </a:moveTo>
                  <a:lnTo>
                    <a:pt x="18535" y="1841500"/>
                  </a:lnTo>
                  <a:lnTo>
                    <a:pt x="19353" y="1854200"/>
                  </a:lnTo>
                  <a:lnTo>
                    <a:pt x="2738111" y="1854200"/>
                  </a:lnTo>
                  <a:lnTo>
                    <a:pt x="2737702" y="1841500"/>
                  </a:lnTo>
                  <a:close/>
                </a:path>
                <a:path w="2755900" h="1981200">
                  <a:moveTo>
                    <a:pt x="2740699" y="1816100"/>
                  </a:moveTo>
                  <a:lnTo>
                    <a:pt x="16901" y="1816100"/>
                  </a:lnTo>
                  <a:lnTo>
                    <a:pt x="15128" y="1828800"/>
                  </a:lnTo>
                  <a:lnTo>
                    <a:pt x="15946" y="1841500"/>
                  </a:lnTo>
                  <a:lnTo>
                    <a:pt x="2737156" y="1841500"/>
                  </a:lnTo>
                  <a:lnTo>
                    <a:pt x="2736474" y="1828800"/>
                  </a:lnTo>
                  <a:lnTo>
                    <a:pt x="2741790" y="1828800"/>
                  </a:lnTo>
                  <a:lnTo>
                    <a:pt x="2740699" y="1816100"/>
                  </a:lnTo>
                  <a:close/>
                </a:path>
                <a:path w="2755900" h="1981200">
                  <a:moveTo>
                    <a:pt x="2735384" y="1803400"/>
                  </a:moveTo>
                  <a:lnTo>
                    <a:pt x="15401" y="1803400"/>
                  </a:lnTo>
                  <a:lnTo>
                    <a:pt x="16083" y="1816100"/>
                  </a:lnTo>
                  <a:lnTo>
                    <a:pt x="2736065" y="1816100"/>
                  </a:lnTo>
                  <a:lnTo>
                    <a:pt x="2735384" y="1803400"/>
                  </a:lnTo>
                  <a:close/>
                </a:path>
                <a:path w="2755900" h="1981200">
                  <a:moveTo>
                    <a:pt x="503480" y="1765300"/>
                  </a:moveTo>
                  <a:lnTo>
                    <a:pt x="11449" y="1765300"/>
                  </a:lnTo>
                  <a:lnTo>
                    <a:pt x="11857" y="1778000"/>
                  </a:lnTo>
                  <a:lnTo>
                    <a:pt x="14038" y="1778000"/>
                  </a:lnTo>
                  <a:lnTo>
                    <a:pt x="14856" y="1790700"/>
                  </a:lnTo>
                  <a:lnTo>
                    <a:pt x="14583" y="1803400"/>
                  </a:lnTo>
                  <a:lnTo>
                    <a:pt x="531149" y="1803400"/>
                  </a:lnTo>
                  <a:lnTo>
                    <a:pt x="524197" y="1790700"/>
                  </a:lnTo>
                  <a:lnTo>
                    <a:pt x="497345" y="1790700"/>
                  </a:lnTo>
                  <a:lnTo>
                    <a:pt x="497345" y="1778000"/>
                  </a:lnTo>
                  <a:lnTo>
                    <a:pt x="503480" y="1765300"/>
                  </a:lnTo>
                  <a:close/>
                </a:path>
                <a:path w="2755900" h="1981200">
                  <a:moveTo>
                    <a:pt x="595482" y="1790700"/>
                  </a:moveTo>
                  <a:lnTo>
                    <a:pt x="588121" y="1790700"/>
                  </a:lnTo>
                  <a:lnTo>
                    <a:pt x="584169" y="1803400"/>
                  </a:lnTo>
                  <a:lnTo>
                    <a:pt x="598481" y="1803400"/>
                  </a:lnTo>
                  <a:lnTo>
                    <a:pt x="595482" y="1790700"/>
                  </a:lnTo>
                  <a:close/>
                </a:path>
                <a:path w="2755900" h="1981200">
                  <a:moveTo>
                    <a:pt x="626285" y="1790700"/>
                  </a:moveTo>
                  <a:lnTo>
                    <a:pt x="622606" y="1790700"/>
                  </a:lnTo>
                  <a:lnTo>
                    <a:pt x="619607" y="1803400"/>
                  </a:lnTo>
                  <a:lnTo>
                    <a:pt x="629965" y="1803400"/>
                  </a:lnTo>
                  <a:lnTo>
                    <a:pt x="626285" y="1790700"/>
                  </a:lnTo>
                  <a:close/>
                </a:path>
                <a:path w="2755900" h="1981200">
                  <a:moveTo>
                    <a:pt x="678079" y="1790700"/>
                  </a:moveTo>
                  <a:lnTo>
                    <a:pt x="645231" y="1790700"/>
                  </a:lnTo>
                  <a:lnTo>
                    <a:pt x="641687" y="1803400"/>
                  </a:lnTo>
                  <a:lnTo>
                    <a:pt x="681215" y="1803400"/>
                  </a:lnTo>
                  <a:lnTo>
                    <a:pt x="678079" y="1790700"/>
                  </a:lnTo>
                  <a:close/>
                </a:path>
                <a:path w="2755900" h="1981200">
                  <a:moveTo>
                    <a:pt x="749637" y="1790700"/>
                  </a:moveTo>
                  <a:lnTo>
                    <a:pt x="743096" y="1790700"/>
                  </a:lnTo>
                  <a:lnTo>
                    <a:pt x="739279" y="1803400"/>
                  </a:lnTo>
                  <a:lnTo>
                    <a:pt x="753863" y="1803400"/>
                  </a:lnTo>
                  <a:lnTo>
                    <a:pt x="749637" y="1790700"/>
                  </a:lnTo>
                  <a:close/>
                </a:path>
                <a:path w="2755900" h="1981200">
                  <a:moveTo>
                    <a:pt x="832371" y="1790700"/>
                  </a:moveTo>
                  <a:lnTo>
                    <a:pt x="784666" y="1790700"/>
                  </a:lnTo>
                  <a:lnTo>
                    <a:pt x="782622" y="1803400"/>
                  </a:lnTo>
                  <a:lnTo>
                    <a:pt x="836870" y="1803400"/>
                  </a:lnTo>
                  <a:lnTo>
                    <a:pt x="832371" y="1790700"/>
                  </a:lnTo>
                  <a:close/>
                </a:path>
                <a:path w="2755900" h="1981200">
                  <a:moveTo>
                    <a:pt x="888117" y="1790700"/>
                  </a:moveTo>
                  <a:lnTo>
                    <a:pt x="856905" y="1790700"/>
                  </a:lnTo>
                  <a:lnTo>
                    <a:pt x="855270" y="1803400"/>
                  </a:lnTo>
                  <a:lnTo>
                    <a:pt x="892615" y="1803400"/>
                  </a:lnTo>
                  <a:lnTo>
                    <a:pt x="888117" y="1790700"/>
                  </a:lnTo>
                  <a:close/>
                </a:path>
                <a:path w="2755900" h="1981200">
                  <a:moveTo>
                    <a:pt x="944408" y="1790700"/>
                  </a:moveTo>
                  <a:lnTo>
                    <a:pt x="911970" y="1790700"/>
                  </a:lnTo>
                  <a:lnTo>
                    <a:pt x="910879" y="1803400"/>
                  </a:lnTo>
                  <a:lnTo>
                    <a:pt x="948907" y="1803400"/>
                  </a:lnTo>
                  <a:lnTo>
                    <a:pt x="944408" y="1790700"/>
                  </a:lnTo>
                  <a:close/>
                </a:path>
                <a:path w="2755900" h="1981200">
                  <a:moveTo>
                    <a:pt x="1027414" y="1790700"/>
                  </a:moveTo>
                  <a:lnTo>
                    <a:pt x="980255" y="1790700"/>
                  </a:lnTo>
                  <a:lnTo>
                    <a:pt x="976439" y="1803400"/>
                  </a:lnTo>
                  <a:lnTo>
                    <a:pt x="1030414" y="1803400"/>
                  </a:lnTo>
                  <a:lnTo>
                    <a:pt x="1027414" y="1790700"/>
                  </a:lnTo>
                  <a:close/>
                </a:path>
                <a:path w="2755900" h="1981200">
                  <a:moveTo>
                    <a:pt x="1097199" y="1790700"/>
                  </a:moveTo>
                  <a:lnTo>
                    <a:pt x="1080027" y="1790700"/>
                  </a:lnTo>
                  <a:lnTo>
                    <a:pt x="1075256" y="1803400"/>
                  </a:lnTo>
                  <a:lnTo>
                    <a:pt x="1100199" y="1803400"/>
                  </a:lnTo>
                  <a:lnTo>
                    <a:pt x="1097199" y="1790700"/>
                  </a:lnTo>
                  <a:close/>
                </a:path>
                <a:path w="2755900" h="1981200">
                  <a:moveTo>
                    <a:pt x="1123506" y="1790700"/>
                  </a:moveTo>
                  <a:lnTo>
                    <a:pt x="1119281" y="1803400"/>
                  </a:lnTo>
                  <a:lnTo>
                    <a:pt x="1125824" y="1803400"/>
                  </a:lnTo>
                  <a:lnTo>
                    <a:pt x="1123506" y="1790700"/>
                  </a:lnTo>
                  <a:close/>
                </a:path>
                <a:path w="2755900" h="1981200">
                  <a:moveTo>
                    <a:pt x="1181569" y="1790700"/>
                  </a:moveTo>
                  <a:lnTo>
                    <a:pt x="1151583" y="1790700"/>
                  </a:lnTo>
                  <a:lnTo>
                    <a:pt x="1148994" y="1803400"/>
                  </a:lnTo>
                  <a:lnTo>
                    <a:pt x="1185932" y="1803400"/>
                  </a:lnTo>
                  <a:lnTo>
                    <a:pt x="1181569" y="1790700"/>
                  </a:lnTo>
                  <a:close/>
                </a:path>
                <a:path w="2755900" h="1981200">
                  <a:moveTo>
                    <a:pt x="1267166" y="1790700"/>
                  </a:moveTo>
                  <a:lnTo>
                    <a:pt x="1219461" y="1790700"/>
                  </a:lnTo>
                  <a:lnTo>
                    <a:pt x="1214691" y="1803400"/>
                  </a:lnTo>
                  <a:lnTo>
                    <a:pt x="1270982" y="1803400"/>
                  </a:lnTo>
                  <a:lnTo>
                    <a:pt x="1267166" y="1790700"/>
                  </a:lnTo>
                  <a:close/>
                </a:path>
                <a:path w="2755900" h="1981200">
                  <a:moveTo>
                    <a:pt x="1305466" y="1790700"/>
                  </a:moveTo>
                  <a:lnTo>
                    <a:pt x="1302467" y="1803400"/>
                  </a:lnTo>
                  <a:lnTo>
                    <a:pt x="1308056" y="1803400"/>
                  </a:lnTo>
                  <a:lnTo>
                    <a:pt x="1305466" y="1790700"/>
                  </a:lnTo>
                  <a:close/>
                </a:path>
                <a:path w="2755900" h="1981200">
                  <a:moveTo>
                    <a:pt x="1336133" y="1790700"/>
                  </a:moveTo>
                  <a:lnTo>
                    <a:pt x="1333135" y="1790700"/>
                  </a:lnTo>
                  <a:lnTo>
                    <a:pt x="1325502" y="1803400"/>
                  </a:lnTo>
                  <a:lnTo>
                    <a:pt x="1338859" y="1803400"/>
                  </a:lnTo>
                  <a:lnTo>
                    <a:pt x="1336133" y="1790700"/>
                  </a:lnTo>
                  <a:close/>
                </a:path>
                <a:path w="2755900" h="1981200">
                  <a:moveTo>
                    <a:pt x="1366255" y="1790700"/>
                  </a:moveTo>
                  <a:lnTo>
                    <a:pt x="1356033" y="1790700"/>
                  </a:lnTo>
                  <a:lnTo>
                    <a:pt x="1352762" y="1803400"/>
                  </a:lnTo>
                  <a:lnTo>
                    <a:pt x="1369527" y="1803400"/>
                  </a:lnTo>
                  <a:lnTo>
                    <a:pt x="1366255" y="1790700"/>
                  </a:lnTo>
                  <a:close/>
                </a:path>
                <a:path w="2755900" h="1981200">
                  <a:moveTo>
                    <a:pt x="1391607" y="1790700"/>
                  </a:moveTo>
                  <a:lnTo>
                    <a:pt x="1386019" y="1790700"/>
                  </a:lnTo>
                  <a:lnTo>
                    <a:pt x="1381794" y="1803400"/>
                  </a:lnTo>
                  <a:lnTo>
                    <a:pt x="1395968" y="1803400"/>
                  </a:lnTo>
                  <a:lnTo>
                    <a:pt x="1391607" y="1790700"/>
                  </a:lnTo>
                  <a:close/>
                </a:path>
                <a:path w="2755900" h="1981200">
                  <a:moveTo>
                    <a:pt x="1448989" y="1790700"/>
                  </a:moveTo>
                  <a:lnTo>
                    <a:pt x="1411780" y="1790700"/>
                  </a:lnTo>
                  <a:lnTo>
                    <a:pt x="1408508" y="1803400"/>
                  </a:lnTo>
                  <a:lnTo>
                    <a:pt x="1452806" y="1803400"/>
                  </a:lnTo>
                  <a:lnTo>
                    <a:pt x="1448989" y="1790700"/>
                  </a:lnTo>
                  <a:close/>
                </a:path>
                <a:path w="2755900" h="1981200">
                  <a:moveTo>
                    <a:pt x="1491242" y="1790700"/>
                  </a:moveTo>
                  <a:lnTo>
                    <a:pt x="1470934" y="1790700"/>
                  </a:lnTo>
                  <a:lnTo>
                    <a:pt x="1470116" y="1803400"/>
                  </a:lnTo>
                  <a:lnTo>
                    <a:pt x="1496148" y="1803400"/>
                  </a:lnTo>
                  <a:lnTo>
                    <a:pt x="1491242" y="1790700"/>
                  </a:lnTo>
                  <a:close/>
                </a:path>
                <a:path w="2755900" h="1981200">
                  <a:moveTo>
                    <a:pt x="1544535" y="1790700"/>
                  </a:moveTo>
                  <a:lnTo>
                    <a:pt x="1527089" y="1790700"/>
                  </a:lnTo>
                  <a:lnTo>
                    <a:pt x="1522318" y="1803400"/>
                  </a:lnTo>
                  <a:lnTo>
                    <a:pt x="1549034" y="1803400"/>
                  </a:lnTo>
                  <a:lnTo>
                    <a:pt x="1544535" y="1790700"/>
                  </a:lnTo>
                  <a:close/>
                </a:path>
                <a:path w="2755900" h="1981200">
                  <a:moveTo>
                    <a:pt x="1642125" y="1790700"/>
                  </a:moveTo>
                  <a:lnTo>
                    <a:pt x="1596602" y="1790700"/>
                  </a:lnTo>
                  <a:lnTo>
                    <a:pt x="1592103" y="1803400"/>
                  </a:lnTo>
                  <a:lnTo>
                    <a:pt x="1647032" y="1803400"/>
                  </a:lnTo>
                  <a:lnTo>
                    <a:pt x="1642125" y="1790700"/>
                  </a:lnTo>
                  <a:close/>
                </a:path>
                <a:path w="2755900" h="1981200">
                  <a:moveTo>
                    <a:pt x="1703324" y="1790700"/>
                  </a:moveTo>
                  <a:lnTo>
                    <a:pt x="1667068" y="1790700"/>
                  </a:lnTo>
                  <a:lnTo>
                    <a:pt x="1664751" y="1803400"/>
                  </a:lnTo>
                  <a:lnTo>
                    <a:pt x="1706049" y="1803400"/>
                  </a:lnTo>
                  <a:lnTo>
                    <a:pt x="1703324" y="1790700"/>
                  </a:lnTo>
                  <a:close/>
                </a:path>
                <a:path w="2755900" h="1981200">
                  <a:moveTo>
                    <a:pt x="1779651" y="1790700"/>
                  </a:moveTo>
                  <a:lnTo>
                    <a:pt x="1734127" y="1790700"/>
                  </a:lnTo>
                  <a:lnTo>
                    <a:pt x="1732627" y="1803400"/>
                  </a:lnTo>
                  <a:lnTo>
                    <a:pt x="1786876" y="1803400"/>
                  </a:lnTo>
                  <a:lnTo>
                    <a:pt x="1779651" y="1790700"/>
                  </a:lnTo>
                  <a:close/>
                </a:path>
                <a:path w="2755900" h="1981200">
                  <a:moveTo>
                    <a:pt x="1867565" y="1790700"/>
                  </a:moveTo>
                  <a:lnTo>
                    <a:pt x="1817133" y="1790700"/>
                  </a:lnTo>
                  <a:lnTo>
                    <a:pt x="1815089" y="1803400"/>
                  </a:lnTo>
                  <a:lnTo>
                    <a:pt x="1871790" y="1803400"/>
                  </a:lnTo>
                  <a:lnTo>
                    <a:pt x="1867565" y="1790700"/>
                  </a:lnTo>
                  <a:close/>
                </a:path>
                <a:path w="2755900" h="1981200">
                  <a:moveTo>
                    <a:pt x="1910772" y="1790700"/>
                  </a:moveTo>
                  <a:lnTo>
                    <a:pt x="1902866" y="1790700"/>
                  </a:lnTo>
                  <a:lnTo>
                    <a:pt x="1899050" y="1803400"/>
                  </a:lnTo>
                  <a:lnTo>
                    <a:pt x="1914588" y="1803400"/>
                  </a:lnTo>
                  <a:lnTo>
                    <a:pt x="1910772" y="1790700"/>
                  </a:lnTo>
                  <a:close/>
                </a:path>
                <a:path w="2755900" h="1981200">
                  <a:moveTo>
                    <a:pt x="1934488" y="1790700"/>
                  </a:moveTo>
                  <a:lnTo>
                    <a:pt x="1933261" y="1790700"/>
                  </a:lnTo>
                  <a:lnTo>
                    <a:pt x="1927263" y="1803400"/>
                  </a:lnTo>
                  <a:lnTo>
                    <a:pt x="1937077" y="1803400"/>
                  </a:lnTo>
                  <a:lnTo>
                    <a:pt x="1934488" y="1790700"/>
                  </a:lnTo>
                  <a:close/>
                </a:path>
                <a:path w="2755900" h="1981200">
                  <a:moveTo>
                    <a:pt x="1979057" y="1790700"/>
                  </a:moveTo>
                  <a:lnTo>
                    <a:pt x="1963792" y="1790700"/>
                  </a:lnTo>
                  <a:lnTo>
                    <a:pt x="1960793" y="1803400"/>
                  </a:lnTo>
                  <a:lnTo>
                    <a:pt x="1983554" y="1803400"/>
                  </a:lnTo>
                  <a:lnTo>
                    <a:pt x="1979057" y="1790700"/>
                  </a:lnTo>
                  <a:close/>
                </a:path>
                <a:path w="2755900" h="1981200">
                  <a:moveTo>
                    <a:pt x="2063426" y="1790700"/>
                  </a:moveTo>
                  <a:lnTo>
                    <a:pt x="2018719" y="1790700"/>
                  </a:lnTo>
                  <a:lnTo>
                    <a:pt x="2017085" y="1803400"/>
                  </a:lnTo>
                  <a:lnTo>
                    <a:pt x="2066288" y="1803400"/>
                  </a:lnTo>
                  <a:lnTo>
                    <a:pt x="2063426" y="1790700"/>
                  </a:lnTo>
                  <a:close/>
                </a:path>
                <a:path w="2755900" h="1981200">
                  <a:moveTo>
                    <a:pt x="2135938" y="1790700"/>
                  </a:moveTo>
                  <a:lnTo>
                    <a:pt x="2112086" y="1790700"/>
                  </a:lnTo>
                  <a:lnTo>
                    <a:pt x="2108405" y="1803400"/>
                  </a:lnTo>
                  <a:lnTo>
                    <a:pt x="2139073" y="1803400"/>
                  </a:lnTo>
                  <a:lnTo>
                    <a:pt x="2135938" y="1790700"/>
                  </a:lnTo>
                  <a:close/>
                </a:path>
                <a:path w="2755900" h="1981200">
                  <a:moveTo>
                    <a:pt x="2160200" y="1790700"/>
                  </a:moveTo>
                  <a:lnTo>
                    <a:pt x="2155019" y="1790700"/>
                  </a:lnTo>
                  <a:lnTo>
                    <a:pt x="2150931" y="1803400"/>
                  </a:lnTo>
                  <a:lnTo>
                    <a:pt x="2164970" y="1803400"/>
                  </a:lnTo>
                  <a:lnTo>
                    <a:pt x="2160200" y="1790700"/>
                  </a:lnTo>
                  <a:close/>
                </a:path>
                <a:path w="2755900" h="1981200">
                  <a:moveTo>
                    <a:pt x="2191548" y="1790700"/>
                  </a:moveTo>
                  <a:lnTo>
                    <a:pt x="2186505" y="1790700"/>
                  </a:lnTo>
                  <a:lnTo>
                    <a:pt x="2182552" y="1803400"/>
                  </a:lnTo>
                  <a:lnTo>
                    <a:pt x="2193865" y="1803400"/>
                  </a:lnTo>
                  <a:lnTo>
                    <a:pt x="2191548" y="1790700"/>
                  </a:lnTo>
                  <a:close/>
                </a:path>
                <a:path w="2755900" h="1981200">
                  <a:moveTo>
                    <a:pt x="2272645" y="1790700"/>
                  </a:moveTo>
                  <a:lnTo>
                    <a:pt x="2224805" y="1790700"/>
                  </a:lnTo>
                  <a:lnTo>
                    <a:pt x="2220988" y="1803400"/>
                  </a:lnTo>
                  <a:lnTo>
                    <a:pt x="2274690" y="1803400"/>
                  </a:lnTo>
                  <a:lnTo>
                    <a:pt x="2272645" y="1790700"/>
                  </a:lnTo>
                  <a:close/>
                </a:path>
                <a:path w="2755900" h="1981200">
                  <a:moveTo>
                    <a:pt x="2399813" y="1790700"/>
                  </a:moveTo>
                  <a:lnTo>
                    <a:pt x="2367100" y="1790700"/>
                  </a:lnTo>
                  <a:lnTo>
                    <a:pt x="2362330" y="1803400"/>
                  </a:lnTo>
                  <a:lnTo>
                    <a:pt x="2405810" y="1803400"/>
                  </a:lnTo>
                  <a:lnTo>
                    <a:pt x="2399813" y="1790700"/>
                  </a:lnTo>
                  <a:close/>
                </a:path>
                <a:path w="2755900" h="1981200">
                  <a:moveTo>
                    <a:pt x="2470007" y="1790700"/>
                  </a:moveTo>
                  <a:lnTo>
                    <a:pt x="2467554" y="1790700"/>
                  </a:lnTo>
                  <a:lnTo>
                    <a:pt x="2464419" y="1803400"/>
                  </a:lnTo>
                  <a:lnTo>
                    <a:pt x="2474368" y="1803400"/>
                  </a:lnTo>
                  <a:lnTo>
                    <a:pt x="2470007" y="1790700"/>
                  </a:lnTo>
                  <a:close/>
                </a:path>
                <a:path w="2755900" h="1981200">
                  <a:moveTo>
                    <a:pt x="2732657" y="1778000"/>
                  </a:moveTo>
                  <a:lnTo>
                    <a:pt x="2509126" y="1778000"/>
                  </a:lnTo>
                  <a:lnTo>
                    <a:pt x="2509126" y="1790700"/>
                  </a:lnTo>
                  <a:lnTo>
                    <a:pt x="2502992" y="1803400"/>
                  </a:lnTo>
                  <a:lnTo>
                    <a:pt x="2733339" y="1803400"/>
                  </a:lnTo>
                  <a:lnTo>
                    <a:pt x="2732248" y="1790700"/>
                  </a:lnTo>
                  <a:lnTo>
                    <a:pt x="2733203" y="1790700"/>
                  </a:lnTo>
                  <a:lnTo>
                    <a:pt x="2732657" y="1778000"/>
                  </a:lnTo>
                  <a:close/>
                </a:path>
                <a:path w="2755900" h="1981200">
                  <a:moveTo>
                    <a:pt x="558543" y="1765300"/>
                  </a:moveTo>
                  <a:lnTo>
                    <a:pt x="533055" y="1765300"/>
                  </a:lnTo>
                  <a:lnTo>
                    <a:pt x="540006" y="1778000"/>
                  </a:lnTo>
                  <a:lnTo>
                    <a:pt x="556498" y="1778000"/>
                  </a:lnTo>
                  <a:lnTo>
                    <a:pt x="558543" y="1765300"/>
                  </a:lnTo>
                  <a:close/>
                </a:path>
                <a:path w="2755900" h="1981200">
                  <a:moveTo>
                    <a:pt x="611019" y="1765300"/>
                  </a:moveTo>
                  <a:lnTo>
                    <a:pt x="604613" y="1765300"/>
                  </a:lnTo>
                  <a:lnTo>
                    <a:pt x="607612" y="1778000"/>
                  </a:lnTo>
                  <a:lnTo>
                    <a:pt x="608021" y="1778000"/>
                  </a:lnTo>
                  <a:lnTo>
                    <a:pt x="611019" y="1765300"/>
                  </a:lnTo>
                  <a:close/>
                </a:path>
                <a:path w="2755900" h="1981200">
                  <a:moveTo>
                    <a:pt x="715425" y="1765300"/>
                  </a:moveTo>
                  <a:lnTo>
                    <a:pt x="688573" y="1765300"/>
                  </a:lnTo>
                  <a:lnTo>
                    <a:pt x="691708" y="1778000"/>
                  </a:lnTo>
                  <a:lnTo>
                    <a:pt x="708064" y="1778000"/>
                  </a:lnTo>
                  <a:lnTo>
                    <a:pt x="715425" y="1765300"/>
                  </a:lnTo>
                  <a:close/>
                </a:path>
                <a:path w="2755900" h="1981200">
                  <a:moveTo>
                    <a:pt x="771034" y="1765300"/>
                  </a:moveTo>
                  <a:lnTo>
                    <a:pt x="759176" y="1765300"/>
                  </a:lnTo>
                  <a:lnTo>
                    <a:pt x="761494" y="1778000"/>
                  </a:lnTo>
                  <a:lnTo>
                    <a:pt x="766400" y="1778000"/>
                  </a:lnTo>
                  <a:lnTo>
                    <a:pt x="771034" y="1765300"/>
                  </a:lnTo>
                  <a:close/>
                </a:path>
                <a:path w="2755900" h="1981200">
                  <a:moveTo>
                    <a:pt x="850906" y="1765300"/>
                  </a:moveTo>
                  <a:lnTo>
                    <a:pt x="843818" y="1765300"/>
                  </a:lnTo>
                  <a:lnTo>
                    <a:pt x="846272" y="1778000"/>
                  </a:lnTo>
                  <a:lnTo>
                    <a:pt x="847771" y="1778000"/>
                  </a:lnTo>
                  <a:lnTo>
                    <a:pt x="850906" y="1765300"/>
                  </a:lnTo>
                  <a:close/>
                </a:path>
                <a:path w="2755900" h="1981200">
                  <a:moveTo>
                    <a:pt x="905017" y="1765300"/>
                  </a:moveTo>
                  <a:lnTo>
                    <a:pt x="899701" y="1765300"/>
                  </a:lnTo>
                  <a:lnTo>
                    <a:pt x="902154" y="1778000"/>
                  </a:lnTo>
                  <a:lnTo>
                    <a:pt x="904063" y="1778000"/>
                  </a:lnTo>
                  <a:lnTo>
                    <a:pt x="905017" y="1765300"/>
                  </a:lnTo>
                  <a:close/>
                </a:path>
                <a:path w="2755900" h="1981200">
                  <a:moveTo>
                    <a:pt x="966623" y="1765300"/>
                  </a:moveTo>
                  <a:lnTo>
                    <a:pt x="955174" y="1765300"/>
                  </a:lnTo>
                  <a:lnTo>
                    <a:pt x="957492" y="1778000"/>
                  </a:lnTo>
                  <a:lnTo>
                    <a:pt x="959808" y="1778000"/>
                  </a:lnTo>
                  <a:lnTo>
                    <a:pt x="966623" y="1765300"/>
                  </a:lnTo>
                  <a:close/>
                </a:path>
                <a:path w="2755900" h="1981200">
                  <a:moveTo>
                    <a:pt x="1070484" y="1765300"/>
                  </a:moveTo>
                  <a:lnTo>
                    <a:pt x="1036546" y="1765300"/>
                  </a:lnTo>
                  <a:lnTo>
                    <a:pt x="1039544" y="1778000"/>
                  </a:lnTo>
                  <a:lnTo>
                    <a:pt x="1067485" y="1778000"/>
                  </a:lnTo>
                  <a:lnTo>
                    <a:pt x="1070484" y="1765300"/>
                  </a:lnTo>
                  <a:close/>
                </a:path>
                <a:path w="2755900" h="1981200">
                  <a:moveTo>
                    <a:pt x="1118598" y="1765300"/>
                  </a:moveTo>
                  <a:lnTo>
                    <a:pt x="1106194" y="1765300"/>
                  </a:lnTo>
                  <a:lnTo>
                    <a:pt x="1109193" y="1778000"/>
                  </a:lnTo>
                  <a:lnTo>
                    <a:pt x="1111919" y="1778000"/>
                  </a:lnTo>
                  <a:lnTo>
                    <a:pt x="1118598" y="1765300"/>
                  </a:lnTo>
                  <a:close/>
                </a:path>
                <a:path w="2755900" h="1981200">
                  <a:moveTo>
                    <a:pt x="1145449" y="1765300"/>
                  </a:moveTo>
                  <a:lnTo>
                    <a:pt x="1131818" y="1765300"/>
                  </a:lnTo>
                  <a:lnTo>
                    <a:pt x="1136317" y="1778000"/>
                  </a:lnTo>
                  <a:lnTo>
                    <a:pt x="1141088" y="1778000"/>
                  </a:lnTo>
                  <a:lnTo>
                    <a:pt x="1145449" y="1765300"/>
                  </a:lnTo>
                  <a:close/>
                </a:path>
                <a:path w="2755900" h="1981200">
                  <a:moveTo>
                    <a:pt x="1210191" y="1765300"/>
                  </a:moveTo>
                  <a:lnTo>
                    <a:pt x="1192201" y="1765300"/>
                  </a:lnTo>
                  <a:lnTo>
                    <a:pt x="1194653" y="1778000"/>
                  </a:lnTo>
                  <a:lnTo>
                    <a:pt x="1207057" y="1778000"/>
                  </a:lnTo>
                  <a:lnTo>
                    <a:pt x="1210191" y="1765300"/>
                  </a:lnTo>
                  <a:close/>
                </a:path>
                <a:path w="2755900" h="1981200">
                  <a:moveTo>
                    <a:pt x="1293879" y="1765300"/>
                  </a:moveTo>
                  <a:lnTo>
                    <a:pt x="1283657" y="1765300"/>
                  </a:lnTo>
                  <a:lnTo>
                    <a:pt x="1286929" y="1778000"/>
                  </a:lnTo>
                  <a:lnTo>
                    <a:pt x="1290745" y="1778000"/>
                  </a:lnTo>
                  <a:lnTo>
                    <a:pt x="1293879" y="1765300"/>
                  </a:lnTo>
                  <a:close/>
                </a:path>
                <a:path w="2755900" h="1981200">
                  <a:moveTo>
                    <a:pt x="1324274" y="1765300"/>
                  </a:moveTo>
                  <a:lnTo>
                    <a:pt x="1318141" y="1765300"/>
                  </a:lnTo>
                  <a:lnTo>
                    <a:pt x="1320594" y="1778000"/>
                  </a:lnTo>
                  <a:lnTo>
                    <a:pt x="1324274" y="1765300"/>
                  </a:lnTo>
                  <a:close/>
                </a:path>
                <a:path w="2755900" h="1981200">
                  <a:moveTo>
                    <a:pt x="1353171" y="1765300"/>
                  </a:moveTo>
                  <a:lnTo>
                    <a:pt x="1346219" y="1765300"/>
                  </a:lnTo>
                  <a:lnTo>
                    <a:pt x="1346492" y="1778000"/>
                  </a:lnTo>
                  <a:lnTo>
                    <a:pt x="1349081" y="1778000"/>
                  </a:lnTo>
                  <a:lnTo>
                    <a:pt x="1353171" y="1765300"/>
                  </a:lnTo>
                  <a:close/>
                </a:path>
                <a:path w="2755900" h="1981200">
                  <a:moveTo>
                    <a:pt x="1378521" y="1765300"/>
                  </a:moveTo>
                  <a:lnTo>
                    <a:pt x="1374705" y="1765300"/>
                  </a:lnTo>
                  <a:lnTo>
                    <a:pt x="1374978" y="1778000"/>
                  </a:lnTo>
                  <a:lnTo>
                    <a:pt x="1375387" y="1778000"/>
                  </a:lnTo>
                  <a:lnTo>
                    <a:pt x="1378521" y="1765300"/>
                  </a:lnTo>
                  <a:close/>
                </a:path>
                <a:path w="2755900" h="1981200">
                  <a:moveTo>
                    <a:pt x="1463845" y="1765300"/>
                  </a:moveTo>
                  <a:lnTo>
                    <a:pt x="1457712" y="1765300"/>
                  </a:lnTo>
                  <a:lnTo>
                    <a:pt x="1458802" y="1778000"/>
                  </a:lnTo>
                  <a:lnTo>
                    <a:pt x="1462482" y="1778000"/>
                  </a:lnTo>
                  <a:lnTo>
                    <a:pt x="1463845" y="1765300"/>
                  </a:lnTo>
                  <a:close/>
                </a:path>
                <a:path w="2755900" h="1981200">
                  <a:moveTo>
                    <a:pt x="1517411" y="1765300"/>
                  </a:moveTo>
                  <a:lnTo>
                    <a:pt x="1507051" y="1765300"/>
                  </a:lnTo>
                  <a:lnTo>
                    <a:pt x="1512368" y="1778000"/>
                  </a:lnTo>
                  <a:lnTo>
                    <a:pt x="1514276" y="1778000"/>
                  </a:lnTo>
                  <a:lnTo>
                    <a:pt x="1517411" y="1765300"/>
                  </a:lnTo>
                  <a:close/>
                </a:path>
                <a:path w="2755900" h="1981200">
                  <a:moveTo>
                    <a:pt x="1587469" y="1765300"/>
                  </a:moveTo>
                  <a:lnTo>
                    <a:pt x="1555711" y="1765300"/>
                  </a:lnTo>
                  <a:lnTo>
                    <a:pt x="1558165" y="1778000"/>
                  </a:lnTo>
                  <a:lnTo>
                    <a:pt x="1585288" y="1778000"/>
                  </a:lnTo>
                  <a:lnTo>
                    <a:pt x="1587469" y="1765300"/>
                  </a:lnTo>
                  <a:close/>
                </a:path>
                <a:path w="2755900" h="1981200">
                  <a:moveTo>
                    <a:pt x="1662978" y="1765300"/>
                  </a:moveTo>
                  <a:lnTo>
                    <a:pt x="1653710" y="1765300"/>
                  </a:lnTo>
                  <a:lnTo>
                    <a:pt x="1656163" y="1778000"/>
                  </a:lnTo>
                  <a:lnTo>
                    <a:pt x="1656981" y="1778000"/>
                  </a:lnTo>
                  <a:lnTo>
                    <a:pt x="1662978" y="1765300"/>
                  </a:lnTo>
                  <a:close/>
                </a:path>
                <a:path w="2755900" h="1981200">
                  <a:moveTo>
                    <a:pt x="1801731" y="1765300"/>
                  </a:moveTo>
                  <a:lnTo>
                    <a:pt x="1789328" y="1765300"/>
                  </a:lnTo>
                  <a:lnTo>
                    <a:pt x="1796552" y="1778000"/>
                  </a:lnTo>
                  <a:lnTo>
                    <a:pt x="1797505" y="1778000"/>
                  </a:lnTo>
                  <a:lnTo>
                    <a:pt x="1801731" y="1765300"/>
                  </a:lnTo>
                  <a:close/>
                </a:path>
                <a:path w="2755900" h="1981200">
                  <a:moveTo>
                    <a:pt x="1951932" y="1765300"/>
                  </a:moveTo>
                  <a:lnTo>
                    <a:pt x="1946344" y="1765300"/>
                  </a:lnTo>
                  <a:lnTo>
                    <a:pt x="1948934" y="1778000"/>
                  </a:lnTo>
                  <a:lnTo>
                    <a:pt x="1951932" y="1765300"/>
                  </a:lnTo>
                  <a:close/>
                </a:path>
                <a:path w="2755900" h="1981200">
                  <a:moveTo>
                    <a:pt x="2012313" y="1765300"/>
                  </a:moveTo>
                  <a:lnTo>
                    <a:pt x="1988733" y="1765300"/>
                  </a:lnTo>
                  <a:lnTo>
                    <a:pt x="1991051" y="1778000"/>
                  </a:lnTo>
                  <a:lnTo>
                    <a:pt x="2006316" y="1778000"/>
                  </a:lnTo>
                  <a:lnTo>
                    <a:pt x="2012313" y="1765300"/>
                  </a:lnTo>
                  <a:close/>
                </a:path>
                <a:path w="2755900" h="1981200">
                  <a:moveTo>
                    <a:pt x="2094229" y="1765300"/>
                  </a:moveTo>
                  <a:lnTo>
                    <a:pt x="2080054" y="1765300"/>
                  </a:lnTo>
                  <a:lnTo>
                    <a:pt x="2083598" y="1778000"/>
                  </a:lnTo>
                  <a:lnTo>
                    <a:pt x="2091367" y="1778000"/>
                  </a:lnTo>
                  <a:lnTo>
                    <a:pt x="2094229" y="1765300"/>
                  </a:lnTo>
                  <a:close/>
                </a:path>
                <a:path w="2755900" h="1981200">
                  <a:moveTo>
                    <a:pt x="2177100" y="1765300"/>
                  </a:moveTo>
                  <a:lnTo>
                    <a:pt x="2170831" y="1765300"/>
                  </a:lnTo>
                  <a:lnTo>
                    <a:pt x="2173420" y="1778000"/>
                  </a:lnTo>
                  <a:lnTo>
                    <a:pt x="2177100" y="1765300"/>
                  </a:lnTo>
                  <a:close/>
                </a:path>
                <a:path w="2755900" h="1981200">
                  <a:moveTo>
                    <a:pt x="2322803" y="1765300"/>
                  </a:moveTo>
                  <a:lnTo>
                    <a:pt x="2292818" y="1765300"/>
                  </a:lnTo>
                  <a:lnTo>
                    <a:pt x="2295817" y="1778000"/>
                  </a:lnTo>
                  <a:lnTo>
                    <a:pt x="2318851" y="1778000"/>
                  </a:lnTo>
                  <a:lnTo>
                    <a:pt x="2322803" y="1765300"/>
                  </a:lnTo>
                  <a:close/>
                </a:path>
                <a:path w="2755900" h="1981200">
                  <a:moveTo>
                    <a:pt x="2356060" y="1765300"/>
                  </a:moveTo>
                  <a:lnTo>
                    <a:pt x="2330436" y="1765300"/>
                  </a:lnTo>
                  <a:lnTo>
                    <a:pt x="2332344" y="1778000"/>
                  </a:lnTo>
                  <a:lnTo>
                    <a:pt x="2352926" y="1778000"/>
                  </a:lnTo>
                  <a:lnTo>
                    <a:pt x="2356060" y="1765300"/>
                  </a:lnTo>
                  <a:close/>
                </a:path>
                <a:path w="2755900" h="1981200">
                  <a:moveTo>
                    <a:pt x="2455560" y="1765300"/>
                  </a:moveTo>
                  <a:lnTo>
                    <a:pt x="2444111" y="1765300"/>
                  </a:lnTo>
                  <a:lnTo>
                    <a:pt x="2446973" y="1778000"/>
                  </a:lnTo>
                  <a:lnTo>
                    <a:pt x="2452425" y="1778000"/>
                  </a:lnTo>
                  <a:lnTo>
                    <a:pt x="2455560" y="1765300"/>
                  </a:lnTo>
                  <a:close/>
                </a:path>
                <a:path w="2755900" h="1981200">
                  <a:moveTo>
                    <a:pt x="2690677" y="1765300"/>
                  </a:moveTo>
                  <a:lnTo>
                    <a:pt x="2479003" y="1765300"/>
                  </a:lnTo>
                  <a:lnTo>
                    <a:pt x="2481320" y="1778000"/>
                  </a:lnTo>
                  <a:lnTo>
                    <a:pt x="2695449" y="1778000"/>
                  </a:lnTo>
                  <a:lnTo>
                    <a:pt x="2690677" y="1765300"/>
                  </a:lnTo>
                  <a:close/>
                </a:path>
                <a:path w="2755900" h="1981200">
                  <a:moveTo>
                    <a:pt x="2655376" y="1752600"/>
                  </a:moveTo>
                  <a:lnTo>
                    <a:pt x="9131" y="1752600"/>
                  </a:lnTo>
                  <a:lnTo>
                    <a:pt x="9949" y="1765300"/>
                  </a:lnTo>
                  <a:lnTo>
                    <a:pt x="2651287" y="1765300"/>
                  </a:lnTo>
                  <a:lnTo>
                    <a:pt x="2655376" y="1752600"/>
                  </a:lnTo>
                  <a:close/>
                </a:path>
                <a:path w="2755900" h="1981200">
                  <a:moveTo>
                    <a:pt x="2678685" y="1739900"/>
                  </a:moveTo>
                  <a:lnTo>
                    <a:pt x="4497" y="1739900"/>
                  </a:lnTo>
                  <a:lnTo>
                    <a:pt x="4770" y="1752600"/>
                  </a:lnTo>
                  <a:lnTo>
                    <a:pt x="2676912" y="1752600"/>
                  </a:lnTo>
                  <a:lnTo>
                    <a:pt x="2678685" y="1739900"/>
                  </a:lnTo>
                  <a:close/>
                </a:path>
                <a:path w="2755900" h="1981200">
                  <a:moveTo>
                    <a:pt x="2697902" y="1727200"/>
                  </a:moveTo>
                  <a:lnTo>
                    <a:pt x="5043" y="1727200"/>
                  </a:lnTo>
                  <a:lnTo>
                    <a:pt x="5861" y="1739900"/>
                  </a:lnTo>
                  <a:lnTo>
                    <a:pt x="2691359" y="1739900"/>
                  </a:lnTo>
                  <a:lnTo>
                    <a:pt x="2697902" y="1727200"/>
                  </a:lnTo>
                  <a:close/>
                </a:path>
                <a:path w="2755900" h="1981200">
                  <a:moveTo>
                    <a:pt x="2713168" y="1701800"/>
                  </a:moveTo>
                  <a:lnTo>
                    <a:pt x="4906" y="1701800"/>
                  </a:lnTo>
                  <a:lnTo>
                    <a:pt x="4906" y="1714500"/>
                  </a:lnTo>
                  <a:lnTo>
                    <a:pt x="5723" y="1727200"/>
                  </a:lnTo>
                  <a:lnTo>
                    <a:pt x="2708396" y="1727200"/>
                  </a:lnTo>
                  <a:lnTo>
                    <a:pt x="2706489" y="1714500"/>
                  </a:lnTo>
                  <a:lnTo>
                    <a:pt x="2709487" y="1714500"/>
                  </a:lnTo>
                  <a:lnTo>
                    <a:pt x="2713168" y="1701800"/>
                  </a:lnTo>
                  <a:close/>
                </a:path>
                <a:path w="2755900" h="1981200">
                  <a:moveTo>
                    <a:pt x="2710442" y="1651000"/>
                  </a:moveTo>
                  <a:lnTo>
                    <a:pt x="6814" y="1651000"/>
                  </a:lnTo>
                  <a:lnTo>
                    <a:pt x="5314" y="1663700"/>
                  </a:lnTo>
                  <a:lnTo>
                    <a:pt x="680" y="1663700"/>
                  </a:lnTo>
                  <a:lnTo>
                    <a:pt x="544" y="1676400"/>
                  </a:lnTo>
                  <a:lnTo>
                    <a:pt x="0" y="1689100"/>
                  </a:lnTo>
                  <a:lnTo>
                    <a:pt x="817" y="1689100"/>
                  </a:lnTo>
                  <a:lnTo>
                    <a:pt x="4225" y="1701800"/>
                  </a:lnTo>
                  <a:lnTo>
                    <a:pt x="2714259" y="1701800"/>
                  </a:lnTo>
                  <a:lnTo>
                    <a:pt x="2713441" y="1689100"/>
                  </a:lnTo>
                  <a:lnTo>
                    <a:pt x="2713850" y="1676400"/>
                  </a:lnTo>
                  <a:lnTo>
                    <a:pt x="2713305" y="1676400"/>
                  </a:lnTo>
                  <a:lnTo>
                    <a:pt x="2710987" y="1663700"/>
                  </a:lnTo>
                  <a:lnTo>
                    <a:pt x="2710442" y="1651000"/>
                  </a:lnTo>
                  <a:close/>
                </a:path>
                <a:path w="2755900" h="1981200">
                  <a:moveTo>
                    <a:pt x="2712759" y="1638300"/>
                  </a:moveTo>
                  <a:lnTo>
                    <a:pt x="18536" y="1638300"/>
                  </a:lnTo>
                  <a:lnTo>
                    <a:pt x="16083" y="1651000"/>
                  </a:lnTo>
                  <a:lnTo>
                    <a:pt x="2713168" y="1651000"/>
                  </a:lnTo>
                  <a:lnTo>
                    <a:pt x="2712759" y="1638300"/>
                  </a:lnTo>
                  <a:close/>
                </a:path>
                <a:path w="2755900" h="1981200">
                  <a:moveTo>
                    <a:pt x="2711396" y="1625600"/>
                  </a:moveTo>
                  <a:lnTo>
                    <a:pt x="53428" y="1625600"/>
                  </a:lnTo>
                  <a:lnTo>
                    <a:pt x="49612" y="1638300"/>
                  </a:lnTo>
                  <a:lnTo>
                    <a:pt x="2711941" y="1638300"/>
                  </a:lnTo>
                  <a:lnTo>
                    <a:pt x="2711396" y="1625600"/>
                  </a:lnTo>
                  <a:close/>
                </a:path>
                <a:path w="2755900" h="1981200">
                  <a:moveTo>
                    <a:pt x="122942" y="1612900"/>
                  </a:moveTo>
                  <a:lnTo>
                    <a:pt x="94863" y="1612900"/>
                  </a:lnTo>
                  <a:lnTo>
                    <a:pt x="90502" y="1625600"/>
                  </a:lnTo>
                  <a:lnTo>
                    <a:pt x="129075" y="1625600"/>
                  </a:lnTo>
                  <a:lnTo>
                    <a:pt x="122942" y="1612900"/>
                  </a:lnTo>
                  <a:close/>
                </a:path>
                <a:path w="2755900" h="1981200">
                  <a:moveTo>
                    <a:pt x="1370890" y="1600200"/>
                  </a:moveTo>
                  <a:lnTo>
                    <a:pt x="662550" y="1600200"/>
                  </a:lnTo>
                  <a:lnTo>
                    <a:pt x="668002" y="1612900"/>
                  </a:lnTo>
                  <a:lnTo>
                    <a:pt x="668002" y="1625600"/>
                  </a:lnTo>
                  <a:lnTo>
                    <a:pt x="1364757" y="1625600"/>
                  </a:lnTo>
                  <a:lnTo>
                    <a:pt x="1364757" y="1612900"/>
                  </a:lnTo>
                  <a:lnTo>
                    <a:pt x="1370890" y="1600200"/>
                  </a:lnTo>
                  <a:close/>
                </a:path>
                <a:path w="2755900" h="1981200">
                  <a:moveTo>
                    <a:pt x="2705535" y="1600200"/>
                  </a:moveTo>
                  <a:lnTo>
                    <a:pt x="1806775" y="1600200"/>
                  </a:lnTo>
                  <a:lnTo>
                    <a:pt x="1806775" y="1612900"/>
                  </a:lnTo>
                  <a:lnTo>
                    <a:pt x="1801323" y="1625600"/>
                  </a:lnTo>
                  <a:lnTo>
                    <a:pt x="2706625" y="1625600"/>
                  </a:lnTo>
                  <a:lnTo>
                    <a:pt x="2706353" y="1612900"/>
                  </a:lnTo>
                  <a:lnTo>
                    <a:pt x="2705808" y="1612900"/>
                  </a:lnTo>
                  <a:lnTo>
                    <a:pt x="2705535" y="1600200"/>
                  </a:lnTo>
                  <a:close/>
                </a:path>
                <a:path w="2755900" h="1981200">
                  <a:moveTo>
                    <a:pt x="124575" y="1600200"/>
                  </a:moveTo>
                  <a:lnTo>
                    <a:pt x="115853" y="1600200"/>
                  </a:lnTo>
                  <a:lnTo>
                    <a:pt x="119532" y="1612900"/>
                  </a:lnTo>
                  <a:lnTo>
                    <a:pt x="123348" y="1612900"/>
                  </a:lnTo>
                  <a:lnTo>
                    <a:pt x="124575" y="1600200"/>
                  </a:lnTo>
                  <a:close/>
                </a:path>
                <a:path w="2755900" h="1981200">
                  <a:moveTo>
                    <a:pt x="2708807" y="1574800"/>
                  </a:moveTo>
                  <a:lnTo>
                    <a:pt x="49747" y="1574800"/>
                  </a:lnTo>
                  <a:lnTo>
                    <a:pt x="52609" y="1587500"/>
                  </a:lnTo>
                  <a:lnTo>
                    <a:pt x="64194" y="1587500"/>
                  </a:lnTo>
                  <a:lnTo>
                    <a:pt x="66512" y="1600200"/>
                  </a:lnTo>
                  <a:lnTo>
                    <a:pt x="2707171" y="1600200"/>
                  </a:lnTo>
                  <a:lnTo>
                    <a:pt x="2706353" y="1587500"/>
                  </a:lnTo>
                  <a:lnTo>
                    <a:pt x="2708807" y="1574800"/>
                  </a:lnTo>
                  <a:close/>
                </a:path>
                <a:path w="2755900" h="1981200">
                  <a:moveTo>
                    <a:pt x="2703081" y="1549400"/>
                  </a:moveTo>
                  <a:lnTo>
                    <a:pt x="34481" y="1549400"/>
                  </a:lnTo>
                  <a:lnTo>
                    <a:pt x="36526" y="1562100"/>
                  </a:lnTo>
                  <a:lnTo>
                    <a:pt x="40206" y="1562100"/>
                  </a:lnTo>
                  <a:lnTo>
                    <a:pt x="41705" y="1574800"/>
                  </a:lnTo>
                  <a:lnTo>
                    <a:pt x="2707989" y="1574800"/>
                  </a:lnTo>
                  <a:lnTo>
                    <a:pt x="2703899" y="1562100"/>
                  </a:lnTo>
                  <a:lnTo>
                    <a:pt x="2703081" y="1549400"/>
                  </a:lnTo>
                  <a:close/>
                </a:path>
                <a:path w="2755900" h="1981200">
                  <a:moveTo>
                    <a:pt x="2699538" y="1536700"/>
                  </a:moveTo>
                  <a:lnTo>
                    <a:pt x="37344" y="1536700"/>
                  </a:lnTo>
                  <a:lnTo>
                    <a:pt x="37753" y="1549400"/>
                  </a:lnTo>
                  <a:lnTo>
                    <a:pt x="2700356" y="1549400"/>
                  </a:lnTo>
                  <a:lnTo>
                    <a:pt x="2699538" y="1536700"/>
                  </a:lnTo>
                  <a:close/>
                </a:path>
                <a:path w="2755900" h="1981200">
                  <a:moveTo>
                    <a:pt x="2698992" y="1524000"/>
                  </a:moveTo>
                  <a:lnTo>
                    <a:pt x="32301" y="1524000"/>
                  </a:lnTo>
                  <a:lnTo>
                    <a:pt x="32847" y="1536700"/>
                  </a:lnTo>
                  <a:lnTo>
                    <a:pt x="2699810" y="1536700"/>
                  </a:lnTo>
                  <a:lnTo>
                    <a:pt x="2698992" y="1524000"/>
                  </a:lnTo>
                  <a:close/>
                </a:path>
                <a:path w="2755900" h="1981200">
                  <a:moveTo>
                    <a:pt x="2702399" y="1511300"/>
                  </a:moveTo>
                  <a:lnTo>
                    <a:pt x="31619" y="1511300"/>
                  </a:lnTo>
                  <a:lnTo>
                    <a:pt x="31619" y="1524000"/>
                  </a:lnTo>
                  <a:lnTo>
                    <a:pt x="2703217" y="1524000"/>
                  </a:lnTo>
                  <a:lnTo>
                    <a:pt x="2702399" y="1511300"/>
                  </a:lnTo>
                  <a:close/>
                </a:path>
                <a:path w="2755900" h="1981200">
                  <a:moveTo>
                    <a:pt x="2702537" y="1435100"/>
                  </a:moveTo>
                  <a:lnTo>
                    <a:pt x="39933" y="1435100"/>
                  </a:lnTo>
                  <a:lnTo>
                    <a:pt x="39389" y="1447800"/>
                  </a:lnTo>
                  <a:lnTo>
                    <a:pt x="41569" y="1460500"/>
                  </a:lnTo>
                  <a:lnTo>
                    <a:pt x="40751" y="1460500"/>
                  </a:lnTo>
                  <a:lnTo>
                    <a:pt x="37616" y="1473200"/>
                  </a:lnTo>
                  <a:lnTo>
                    <a:pt x="36935" y="1473200"/>
                  </a:lnTo>
                  <a:lnTo>
                    <a:pt x="39115" y="1485900"/>
                  </a:lnTo>
                  <a:lnTo>
                    <a:pt x="38571" y="1485900"/>
                  </a:lnTo>
                  <a:lnTo>
                    <a:pt x="36390" y="1498600"/>
                  </a:lnTo>
                  <a:lnTo>
                    <a:pt x="36117" y="1511300"/>
                  </a:lnTo>
                  <a:lnTo>
                    <a:pt x="2701583" y="1511300"/>
                  </a:lnTo>
                  <a:lnTo>
                    <a:pt x="2701174" y="1498600"/>
                  </a:lnTo>
                  <a:lnTo>
                    <a:pt x="2696949" y="1498600"/>
                  </a:lnTo>
                  <a:lnTo>
                    <a:pt x="2696949" y="1485900"/>
                  </a:lnTo>
                  <a:lnTo>
                    <a:pt x="2698311" y="1460500"/>
                  </a:lnTo>
                  <a:lnTo>
                    <a:pt x="2702537" y="1447800"/>
                  </a:lnTo>
                  <a:lnTo>
                    <a:pt x="2702537" y="1435100"/>
                  </a:lnTo>
                  <a:close/>
                </a:path>
                <a:path w="2755900" h="1981200">
                  <a:moveTo>
                    <a:pt x="2702673" y="1422400"/>
                  </a:moveTo>
                  <a:lnTo>
                    <a:pt x="39662" y="1422400"/>
                  </a:lnTo>
                  <a:lnTo>
                    <a:pt x="39115" y="1435100"/>
                  </a:lnTo>
                  <a:lnTo>
                    <a:pt x="2702946" y="1435100"/>
                  </a:lnTo>
                  <a:lnTo>
                    <a:pt x="2702673" y="1422400"/>
                  </a:lnTo>
                  <a:close/>
                </a:path>
                <a:path w="2755900" h="1981200">
                  <a:moveTo>
                    <a:pt x="2701174" y="1409700"/>
                  </a:moveTo>
                  <a:lnTo>
                    <a:pt x="41569" y="1409700"/>
                  </a:lnTo>
                  <a:lnTo>
                    <a:pt x="41569" y="1422400"/>
                  </a:lnTo>
                  <a:lnTo>
                    <a:pt x="2701719" y="1422400"/>
                  </a:lnTo>
                  <a:lnTo>
                    <a:pt x="2701174" y="1409700"/>
                  </a:lnTo>
                  <a:close/>
                </a:path>
                <a:path w="2755900" h="1981200">
                  <a:moveTo>
                    <a:pt x="2696540" y="1397000"/>
                  </a:moveTo>
                  <a:lnTo>
                    <a:pt x="42115" y="1397000"/>
                  </a:lnTo>
                  <a:lnTo>
                    <a:pt x="42115" y="1409700"/>
                  </a:lnTo>
                  <a:lnTo>
                    <a:pt x="2697220" y="1409700"/>
                  </a:lnTo>
                  <a:lnTo>
                    <a:pt x="2696540" y="1397000"/>
                  </a:lnTo>
                  <a:close/>
                </a:path>
                <a:path w="2755900" h="1981200">
                  <a:moveTo>
                    <a:pt x="2695176" y="1384300"/>
                  </a:moveTo>
                  <a:lnTo>
                    <a:pt x="37890" y="1384300"/>
                  </a:lnTo>
                  <a:lnTo>
                    <a:pt x="37890" y="1397000"/>
                  </a:lnTo>
                  <a:lnTo>
                    <a:pt x="2696403" y="1397000"/>
                  </a:lnTo>
                  <a:lnTo>
                    <a:pt x="2695176" y="1384300"/>
                  </a:lnTo>
                  <a:close/>
                </a:path>
                <a:path w="2755900" h="1981200">
                  <a:moveTo>
                    <a:pt x="2687952" y="1371600"/>
                  </a:moveTo>
                  <a:lnTo>
                    <a:pt x="43887" y="1371600"/>
                  </a:lnTo>
                  <a:lnTo>
                    <a:pt x="43750" y="1384300"/>
                  </a:lnTo>
                  <a:lnTo>
                    <a:pt x="2690679" y="1384300"/>
                  </a:lnTo>
                  <a:lnTo>
                    <a:pt x="2687952" y="1371600"/>
                  </a:lnTo>
                  <a:close/>
                </a:path>
                <a:path w="2755900" h="1981200">
                  <a:moveTo>
                    <a:pt x="2103774" y="1346200"/>
                  </a:moveTo>
                  <a:lnTo>
                    <a:pt x="37617" y="1346200"/>
                  </a:lnTo>
                  <a:lnTo>
                    <a:pt x="39253" y="1358900"/>
                  </a:lnTo>
                  <a:lnTo>
                    <a:pt x="39253" y="1371600"/>
                  </a:lnTo>
                  <a:lnTo>
                    <a:pt x="2097639" y="1371600"/>
                  </a:lnTo>
                  <a:lnTo>
                    <a:pt x="2097639" y="1358900"/>
                  </a:lnTo>
                  <a:lnTo>
                    <a:pt x="2103774" y="1346200"/>
                  </a:lnTo>
                  <a:close/>
                </a:path>
                <a:path w="2755900" h="1981200">
                  <a:moveTo>
                    <a:pt x="2658240" y="1333500"/>
                  </a:moveTo>
                  <a:lnTo>
                    <a:pt x="42524" y="1333500"/>
                  </a:lnTo>
                  <a:lnTo>
                    <a:pt x="37754" y="1346200"/>
                  </a:lnTo>
                  <a:lnTo>
                    <a:pt x="2654969" y="1346200"/>
                  </a:lnTo>
                  <a:lnTo>
                    <a:pt x="2658240" y="1333500"/>
                  </a:lnTo>
                  <a:close/>
                </a:path>
                <a:path w="2755900" h="1981200">
                  <a:moveTo>
                    <a:pt x="2705263" y="1308100"/>
                  </a:moveTo>
                  <a:lnTo>
                    <a:pt x="40888" y="1308100"/>
                  </a:lnTo>
                  <a:lnTo>
                    <a:pt x="40888" y="1320800"/>
                  </a:lnTo>
                  <a:lnTo>
                    <a:pt x="42660" y="1333500"/>
                  </a:lnTo>
                  <a:lnTo>
                    <a:pt x="2699266" y="1333500"/>
                  </a:lnTo>
                  <a:lnTo>
                    <a:pt x="2703901" y="1320800"/>
                  </a:lnTo>
                  <a:lnTo>
                    <a:pt x="2704990" y="1320800"/>
                  </a:lnTo>
                  <a:lnTo>
                    <a:pt x="2705263" y="1308100"/>
                  </a:lnTo>
                  <a:close/>
                </a:path>
                <a:path w="2755900" h="1981200">
                  <a:moveTo>
                    <a:pt x="2708126" y="1295400"/>
                  </a:moveTo>
                  <a:lnTo>
                    <a:pt x="40342" y="1295400"/>
                  </a:lnTo>
                  <a:lnTo>
                    <a:pt x="40342" y="1308100"/>
                  </a:lnTo>
                  <a:lnTo>
                    <a:pt x="2707989" y="1308100"/>
                  </a:lnTo>
                  <a:lnTo>
                    <a:pt x="2708126" y="1295400"/>
                  </a:lnTo>
                  <a:close/>
                </a:path>
                <a:path w="2755900" h="1981200">
                  <a:moveTo>
                    <a:pt x="2705400" y="1282700"/>
                  </a:moveTo>
                  <a:lnTo>
                    <a:pt x="38844" y="1282700"/>
                  </a:lnTo>
                  <a:lnTo>
                    <a:pt x="38844" y="1295400"/>
                  </a:lnTo>
                  <a:lnTo>
                    <a:pt x="2705127" y="1295400"/>
                  </a:lnTo>
                  <a:lnTo>
                    <a:pt x="2705400" y="1282700"/>
                  </a:lnTo>
                  <a:close/>
                </a:path>
                <a:path w="2755900" h="1981200">
                  <a:moveTo>
                    <a:pt x="2709489" y="1257300"/>
                  </a:moveTo>
                  <a:lnTo>
                    <a:pt x="43614" y="1257300"/>
                  </a:lnTo>
                  <a:lnTo>
                    <a:pt x="43478" y="1270000"/>
                  </a:lnTo>
                  <a:lnTo>
                    <a:pt x="43887" y="1270000"/>
                  </a:lnTo>
                  <a:lnTo>
                    <a:pt x="43887" y="1282700"/>
                  </a:lnTo>
                  <a:lnTo>
                    <a:pt x="2709898" y="1282700"/>
                  </a:lnTo>
                  <a:lnTo>
                    <a:pt x="2710171" y="1270000"/>
                  </a:lnTo>
                  <a:lnTo>
                    <a:pt x="2709489" y="1257300"/>
                  </a:lnTo>
                  <a:close/>
                </a:path>
                <a:path w="2755900" h="1981200">
                  <a:moveTo>
                    <a:pt x="2704581" y="1231900"/>
                  </a:moveTo>
                  <a:lnTo>
                    <a:pt x="40071" y="1231900"/>
                  </a:lnTo>
                  <a:lnTo>
                    <a:pt x="39797" y="1244600"/>
                  </a:lnTo>
                  <a:lnTo>
                    <a:pt x="39662" y="1257300"/>
                  </a:lnTo>
                  <a:lnTo>
                    <a:pt x="2709762" y="1257300"/>
                  </a:lnTo>
                  <a:lnTo>
                    <a:pt x="2710851" y="1244600"/>
                  </a:lnTo>
                  <a:lnTo>
                    <a:pt x="2704581" y="1231900"/>
                  </a:lnTo>
                  <a:close/>
                </a:path>
                <a:path w="2755900" h="1981200">
                  <a:moveTo>
                    <a:pt x="997430" y="1181100"/>
                  </a:moveTo>
                  <a:lnTo>
                    <a:pt x="40344" y="1181100"/>
                  </a:lnTo>
                  <a:lnTo>
                    <a:pt x="40206" y="1193800"/>
                  </a:lnTo>
                  <a:lnTo>
                    <a:pt x="44978" y="1193800"/>
                  </a:lnTo>
                  <a:lnTo>
                    <a:pt x="44841" y="1206500"/>
                  </a:lnTo>
                  <a:lnTo>
                    <a:pt x="41297" y="1219200"/>
                  </a:lnTo>
                  <a:lnTo>
                    <a:pt x="41024" y="1219200"/>
                  </a:lnTo>
                  <a:lnTo>
                    <a:pt x="40206" y="1231900"/>
                  </a:lnTo>
                  <a:lnTo>
                    <a:pt x="2704854" y="1231900"/>
                  </a:lnTo>
                  <a:lnTo>
                    <a:pt x="2707308" y="1219200"/>
                  </a:lnTo>
                  <a:lnTo>
                    <a:pt x="2707444" y="1206500"/>
                  </a:lnTo>
                  <a:lnTo>
                    <a:pt x="1002745" y="1206500"/>
                  </a:lnTo>
                  <a:lnTo>
                    <a:pt x="997157" y="1193800"/>
                  </a:lnTo>
                  <a:lnTo>
                    <a:pt x="997430" y="1181100"/>
                  </a:lnTo>
                  <a:close/>
                </a:path>
                <a:path w="2755900" h="1981200">
                  <a:moveTo>
                    <a:pt x="2708807" y="1181100"/>
                  </a:moveTo>
                  <a:lnTo>
                    <a:pt x="2443974" y="1181100"/>
                  </a:lnTo>
                  <a:lnTo>
                    <a:pt x="2450106" y="1193800"/>
                  </a:lnTo>
                  <a:lnTo>
                    <a:pt x="2450106" y="1206500"/>
                  </a:lnTo>
                  <a:lnTo>
                    <a:pt x="2707989" y="1206500"/>
                  </a:lnTo>
                  <a:lnTo>
                    <a:pt x="2707989" y="1193800"/>
                  </a:lnTo>
                  <a:lnTo>
                    <a:pt x="2708807" y="1193800"/>
                  </a:lnTo>
                  <a:lnTo>
                    <a:pt x="2708807" y="1181100"/>
                  </a:lnTo>
                  <a:close/>
                </a:path>
                <a:path w="2755900" h="1981200">
                  <a:moveTo>
                    <a:pt x="2706081" y="1168400"/>
                  </a:moveTo>
                  <a:lnTo>
                    <a:pt x="46205" y="1168400"/>
                  </a:lnTo>
                  <a:lnTo>
                    <a:pt x="46067" y="1181100"/>
                  </a:lnTo>
                  <a:lnTo>
                    <a:pt x="2706081" y="1181100"/>
                  </a:lnTo>
                  <a:lnTo>
                    <a:pt x="2706081" y="1168400"/>
                  </a:lnTo>
                  <a:close/>
                </a:path>
                <a:path w="2755900" h="1981200">
                  <a:moveTo>
                    <a:pt x="2708671" y="1155700"/>
                  </a:moveTo>
                  <a:lnTo>
                    <a:pt x="49611" y="1155700"/>
                  </a:lnTo>
                  <a:lnTo>
                    <a:pt x="45114" y="1168400"/>
                  </a:lnTo>
                  <a:lnTo>
                    <a:pt x="2708671" y="1168400"/>
                  </a:lnTo>
                  <a:lnTo>
                    <a:pt x="2708671" y="1155700"/>
                  </a:lnTo>
                  <a:close/>
                </a:path>
                <a:path w="2755900" h="1981200">
                  <a:moveTo>
                    <a:pt x="2705535" y="1143000"/>
                  </a:moveTo>
                  <a:lnTo>
                    <a:pt x="71010" y="1143000"/>
                  </a:lnTo>
                  <a:lnTo>
                    <a:pt x="66649" y="1155700"/>
                  </a:lnTo>
                  <a:lnTo>
                    <a:pt x="2705535" y="1155700"/>
                  </a:lnTo>
                  <a:lnTo>
                    <a:pt x="2705535" y="1143000"/>
                  </a:lnTo>
                  <a:close/>
                </a:path>
                <a:path w="2755900" h="1981200">
                  <a:moveTo>
                    <a:pt x="2710306" y="1130300"/>
                  </a:moveTo>
                  <a:lnTo>
                    <a:pt x="92137" y="1130300"/>
                  </a:lnTo>
                  <a:lnTo>
                    <a:pt x="89138" y="1143000"/>
                  </a:lnTo>
                  <a:lnTo>
                    <a:pt x="2710306" y="1143000"/>
                  </a:lnTo>
                  <a:lnTo>
                    <a:pt x="2710306" y="1130300"/>
                  </a:lnTo>
                  <a:close/>
                </a:path>
                <a:path w="2755900" h="1981200">
                  <a:moveTo>
                    <a:pt x="2707717" y="1117600"/>
                  </a:moveTo>
                  <a:lnTo>
                    <a:pt x="102086" y="1117600"/>
                  </a:lnTo>
                  <a:lnTo>
                    <a:pt x="106857" y="1130300"/>
                  </a:lnTo>
                  <a:lnTo>
                    <a:pt x="2707989" y="1130300"/>
                  </a:lnTo>
                  <a:lnTo>
                    <a:pt x="2707717" y="1117600"/>
                  </a:lnTo>
                  <a:close/>
                </a:path>
                <a:path w="2755900" h="1981200">
                  <a:moveTo>
                    <a:pt x="2709351" y="1104900"/>
                  </a:moveTo>
                  <a:lnTo>
                    <a:pt x="88049" y="1104900"/>
                  </a:lnTo>
                  <a:lnTo>
                    <a:pt x="91456" y="1117600"/>
                  </a:lnTo>
                  <a:lnTo>
                    <a:pt x="2709489" y="1117600"/>
                  </a:lnTo>
                  <a:lnTo>
                    <a:pt x="2709351" y="1104900"/>
                  </a:lnTo>
                  <a:close/>
                </a:path>
                <a:path w="2755900" h="1981200">
                  <a:moveTo>
                    <a:pt x="2707717" y="1079500"/>
                  </a:moveTo>
                  <a:lnTo>
                    <a:pt x="68694" y="1079500"/>
                  </a:lnTo>
                  <a:lnTo>
                    <a:pt x="71010" y="1092200"/>
                  </a:lnTo>
                  <a:lnTo>
                    <a:pt x="75918" y="1092200"/>
                  </a:lnTo>
                  <a:lnTo>
                    <a:pt x="81779" y="1104900"/>
                  </a:lnTo>
                  <a:lnTo>
                    <a:pt x="2705263" y="1104900"/>
                  </a:lnTo>
                  <a:lnTo>
                    <a:pt x="2705126" y="1092200"/>
                  </a:lnTo>
                  <a:lnTo>
                    <a:pt x="2707717" y="1079500"/>
                  </a:lnTo>
                  <a:close/>
                </a:path>
                <a:path w="2755900" h="1981200">
                  <a:moveTo>
                    <a:pt x="2705399" y="1066800"/>
                  </a:moveTo>
                  <a:lnTo>
                    <a:pt x="62969" y="1066800"/>
                  </a:lnTo>
                  <a:lnTo>
                    <a:pt x="64877" y="1079500"/>
                  </a:lnTo>
                  <a:lnTo>
                    <a:pt x="2707307" y="1079500"/>
                  </a:lnTo>
                  <a:lnTo>
                    <a:pt x="2705399" y="1066800"/>
                  </a:lnTo>
                  <a:close/>
                </a:path>
                <a:path w="2755900" h="1981200">
                  <a:moveTo>
                    <a:pt x="2704445" y="1054100"/>
                  </a:moveTo>
                  <a:lnTo>
                    <a:pt x="56700" y="1054100"/>
                  </a:lnTo>
                  <a:lnTo>
                    <a:pt x="58199" y="1066800"/>
                  </a:lnTo>
                  <a:lnTo>
                    <a:pt x="2705126" y="1066800"/>
                  </a:lnTo>
                  <a:lnTo>
                    <a:pt x="2704445" y="1054100"/>
                  </a:lnTo>
                  <a:close/>
                </a:path>
                <a:path w="2755900" h="1981200">
                  <a:moveTo>
                    <a:pt x="2703081" y="1041400"/>
                  </a:moveTo>
                  <a:lnTo>
                    <a:pt x="51929" y="1041400"/>
                  </a:lnTo>
                  <a:lnTo>
                    <a:pt x="53019" y="1054100"/>
                  </a:lnTo>
                  <a:lnTo>
                    <a:pt x="2702810" y="1054100"/>
                  </a:lnTo>
                  <a:lnTo>
                    <a:pt x="2703081" y="1041400"/>
                  </a:lnTo>
                  <a:close/>
                </a:path>
                <a:path w="2755900" h="1981200">
                  <a:moveTo>
                    <a:pt x="737233" y="1028700"/>
                  </a:moveTo>
                  <a:lnTo>
                    <a:pt x="47021" y="1028700"/>
                  </a:lnTo>
                  <a:lnTo>
                    <a:pt x="48657" y="1041400"/>
                  </a:lnTo>
                  <a:lnTo>
                    <a:pt x="739823" y="1041400"/>
                  </a:lnTo>
                  <a:lnTo>
                    <a:pt x="737233" y="1028700"/>
                  </a:lnTo>
                  <a:close/>
                </a:path>
                <a:path w="2755900" h="1981200">
                  <a:moveTo>
                    <a:pt x="2695586" y="1028700"/>
                  </a:moveTo>
                  <a:lnTo>
                    <a:pt x="753181" y="1028700"/>
                  </a:lnTo>
                  <a:lnTo>
                    <a:pt x="750999" y="1041400"/>
                  </a:lnTo>
                  <a:lnTo>
                    <a:pt x="2698856" y="1041400"/>
                  </a:lnTo>
                  <a:lnTo>
                    <a:pt x="2695586" y="1028700"/>
                  </a:lnTo>
                  <a:close/>
                </a:path>
                <a:path w="2755900" h="1981200">
                  <a:moveTo>
                    <a:pt x="729872" y="1016000"/>
                  </a:moveTo>
                  <a:lnTo>
                    <a:pt x="48930" y="1016000"/>
                  </a:lnTo>
                  <a:lnTo>
                    <a:pt x="50021" y="1028700"/>
                  </a:lnTo>
                  <a:lnTo>
                    <a:pt x="731372" y="1028700"/>
                  </a:lnTo>
                  <a:lnTo>
                    <a:pt x="729872" y="1016000"/>
                  </a:lnTo>
                  <a:close/>
                </a:path>
                <a:path w="2755900" h="1981200">
                  <a:moveTo>
                    <a:pt x="2662464" y="1016000"/>
                  </a:moveTo>
                  <a:lnTo>
                    <a:pt x="773625" y="1016000"/>
                  </a:lnTo>
                  <a:lnTo>
                    <a:pt x="770762" y="1028700"/>
                  </a:lnTo>
                  <a:lnTo>
                    <a:pt x="2658512" y="1028700"/>
                  </a:lnTo>
                  <a:lnTo>
                    <a:pt x="2662464" y="1016000"/>
                  </a:lnTo>
                  <a:close/>
                </a:path>
                <a:path w="2755900" h="1981200">
                  <a:moveTo>
                    <a:pt x="713108" y="1003300"/>
                  </a:moveTo>
                  <a:lnTo>
                    <a:pt x="46341" y="1003300"/>
                  </a:lnTo>
                  <a:lnTo>
                    <a:pt x="46885" y="1016000"/>
                  </a:lnTo>
                  <a:lnTo>
                    <a:pt x="714471" y="1016000"/>
                  </a:lnTo>
                  <a:lnTo>
                    <a:pt x="713108" y="1003300"/>
                  </a:lnTo>
                  <a:close/>
                </a:path>
                <a:path w="2755900" h="1981200">
                  <a:moveTo>
                    <a:pt x="2691770" y="1003300"/>
                  </a:moveTo>
                  <a:lnTo>
                    <a:pt x="795023" y="1003300"/>
                  </a:lnTo>
                  <a:lnTo>
                    <a:pt x="792162" y="1016000"/>
                  </a:lnTo>
                  <a:lnTo>
                    <a:pt x="2687680" y="1016000"/>
                  </a:lnTo>
                  <a:lnTo>
                    <a:pt x="2691770" y="1003300"/>
                  </a:lnTo>
                  <a:close/>
                </a:path>
                <a:path w="2755900" h="1981200">
                  <a:moveTo>
                    <a:pt x="697570" y="990600"/>
                  </a:moveTo>
                  <a:lnTo>
                    <a:pt x="50293" y="990600"/>
                  </a:lnTo>
                  <a:lnTo>
                    <a:pt x="50293" y="1003300"/>
                  </a:lnTo>
                  <a:lnTo>
                    <a:pt x="698388" y="1003300"/>
                  </a:lnTo>
                  <a:lnTo>
                    <a:pt x="697570" y="990600"/>
                  </a:lnTo>
                  <a:close/>
                </a:path>
                <a:path w="2755900" h="1981200">
                  <a:moveTo>
                    <a:pt x="759997" y="990600"/>
                  </a:moveTo>
                  <a:lnTo>
                    <a:pt x="743915" y="990600"/>
                  </a:lnTo>
                  <a:lnTo>
                    <a:pt x="747049" y="1003300"/>
                  </a:lnTo>
                  <a:lnTo>
                    <a:pt x="755091" y="1003300"/>
                  </a:lnTo>
                  <a:lnTo>
                    <a:pt x="759997" y="990600"/>
                  </a:lnTo>
                  <a:close/>
                </a:path>
                <a:path w="2755900" h="1981200">
                  <a:moveTo>
                    <a:pt x="2694632" y="927100"/>
                  </a:moveTo>
                  <a:lnTo>
                    <a:pt x="976302" y="927100"/>
                  </a:lnTo>
                  <a:lnTo>
                    <a:pt x="970850" y="939800"/>
                  </a:lnTo>
                  <a:lnTo>
                    <a:pt x="939637" y="939800"/>
                  </a:lnTo>
                  <a:lnTo>
                    <a:pt x="932822" y="952500"/>
                  </a:lnTo>
                  <a:lnTo>
                    <a:pt x="913604" y="952500"/>
                  </a:lnTo>
                  <a:lnTo>
                    <a:pt x="908152" y="965200"/>
                  </a:lnTo>
                  <a:lnTo>
                    <a:pt x="879120" y="965200"/>
                  </a:lnTo>
                  <a:lnTo>
                    <a:pt x="877349" y="977900"/>
                  </a:lnTo>
                  <a:lnTo>
                    <a:pt x="857313" y="977900"/>
                  </a:lnTo>
                  <a:lnTo>
                    <a:pt x="855131" y="990600"/>
                  </a:lnTo>
                  <a:lnTo>
                    <a:pt x="831688" y="990600"/>
                  </a:lnTo>
                  <a:lnTo>
                    <a:pt x="824737" y="1003300"/>
                  </a:lnTo>
                  <a:lnTo>
                    <a:pt x="2691497" y="1003300"/>
                  </a:lnTo>
                  <a:lnTo>
                    <a:pt x="2691497" y="990600"/>
                  </a:lnTo>
                  <a:lnTo>
                    <a:pt x="2693405" y="977900"/>
                  </a:lnTo>
                  <a:lnTo>
                    <a:pt x="2694904" y="965200"/>
                  </a:lnTo>
                  <a:lnTo>
                    <a:pt x="2696813" y="952500"/>
                  </a:lnTo>
                  <a:lnTo>
                    <a:pt x="2694632" y="939800"/>
                  </a:lnTo>
                  <a:lnTo>
                    <a:pt x="2694632" y="927100"/>
                  </a:lnTo>
                  <a:close/>
                </a:path>
                <a:path w="2755900" h="1981200">
                  <a:moveTo>
                    <a:pt x="661859" y="965200"/>
                  </a:moveTo>
                  <a:lnTo>
                    <a:pt x="45114" y="965200"/>
                  </a:lnTo>
                  <a:lnTo>
                    <a:pt x="49339" y="977900"/>
                  </a:lnTo>
                  <a:lnTo>
                    <a:pt x="49339" y="990600"/>
                  </a:lnTo>
                  <a:lnTo>
                    <a:pt x="674808" y="990600"/>
                  </a:lnTo>
                  <a:lnTo>
                    <a:pt x="670991" y="977900"/>
                  </a:lnTo>
                  <a:lnTo>
                    <a:pt x="663903" y="977900"/>
                  </a:lnTo>
                  <a:lnTo>
                    <a:pt x="661859" y="965200"/>
                  </a:lnTo>
                  <a:close/>
                </a:path>
                <a:path w="2755900" h="1981200">
                  <a:moveTo>
                    <a:pt x="783850" y="977900"/>
                  </a:moveTo>
                  <a:lnTo>
                    <a:pt x="723333" y="977900"/>
                  </a:lnTo>
                  <a:lnTo>
                    <a:pt x="726058" y="990600"/>
                  </a:lnTo>
                  <a:lnTo>
                    <a:pt x="780169" y="990600"/>
                  </a:lnTo>
                  <a:lnTo>
                    <a:pt x="783850" y="977900"/>
                  </a:lnTo>
                  <a:close/>
                </a:path>
                <a:path w="2755900" h="1981200">
                  <a:moveTo>
                    <a:pt x="816288" y="965200"/>
                  </a:moveTo>
                  <a:lnTo>
                    <a:pt x="709703" y="965200"/>
                  </a:lnTo>
                  <a:lnTo>
                    <a:pt x="712157" y="977900"/>
                  </a:lnTo>
                  <a:lnTo>
                    <a:pt x="816016" y="977900"/>
                  </a:lnTo>
                  <a:lnTo>
                    <a:pt x="816288" y="965200"/>
                  </a:lnTo>
                  <a:close/>
                </a:path>
                <a:path w="2755900" h="1981200">
                  <a:moveTo>
                    <a:pt x="639779" y="952500"/>
                  </a:moveTo>
                  <a:lnTo>
                    <a:pt x="49475" y="952500"/>
                  </a:lnTo>
                  <a:lnTo>
                    <a:pt x="45387" y="965200"/>
                  </a:lnTo>
                  <a:lnTo>
                    <a:pt x="642095" y="965200"/>
                  </a:lnTo>
                  <a:lnTo>
                    <a:pt x="639779" y="952500"/>
                  </a:lnTo>
                  <a:close/>
                </a:path>
                <a:path w="2755900" h="1981200">
                  <a:moveTo>
                    <a:pt x="849546" y="952500"/>
                  </a:moveTo>
                  <a:lnTo>
                    <a:pt x="686123" y="952500"/>
                  </a:lnTo>
                  <a:lnTo>
                    <a:pt x="686396" y="965200"/>
                  </a:lnTo>
                  <a:lnTo>
                    <a:pt x="847229" y="965200"/>
                  </a:lnTo>
                  <a:lnTo>
                    <a:pt x="849546" y="952500"/>
                  </a:lnTo>
                  <a:close/>
                </a:path>
                <a:path w="2755900" h="1981200">
                  <a:moveTo>
                    <a:pt x="612518" y="939800"/>
                  </a:moveTo>
                  <a:lnTo>
                    <a:pt x="47157" y="939800"/>
                  </a:lnTo>
                  <a:lnTo>
                    <a:pt x="50020" y="952500"/>
                  </a:lnTo>
                  <a:lnTo>
                    <a:pt x="616607" y="952500"/>
                  </a:lnTo>
                  <a:lnTo>
                    <a:pt x="612518" y="939800"/>
                  </a:lnTo>
                  <a:close/>
                </a:path>
                <a:path w="2755900" h="1981200">
                  <a:moveTo>
                    <a:pt x="869581" y="939800"/>
                  </a:moveTo>
                  <a:lnTo>
                    <a:pt x="674536" y="939800"/>
                  </a:lnTo>
                  <a:lnTo>
                    <a:pt x="676991" y="952500"/>
                  </a:lnTo>
                  <a:lnTo>
                    <a:pt x="866038" y="952500"/>
                  </a:lnTo>
                  <a:lnTo>
                    <a:pt x="869581" y="939800"/>
                  </a:lnTo>
                  <a:close/>
                </a:path>
                <a:path w="2755900" h="1981200">
                  <a:moveTo>
                    <a:pt x="566313" y="914400"/>
                  </a:moveTo>
                  <a:lnTo>
                    <a:pt x="47703" y="914400"/>
                  </a:lnTo>
                  <a:lnTo>
                    <a:pt x="46612" y="927100"/>
                  </a:lnTo>
                  <a:lnTo>
                    <a:pt x="47975" y="939800"/>
                  </a:lnTo>
                  <a:lnTo>
                    <a:pt x="596026" y="939800"/>
                  </a:lnTo>
                  <a:lnTo>
                    <a:pt x="589211" y="927100"/>
                  </a:lnTo>
                  <a:lnTo>
                    <a:pt x="569174" y="927100"/>
                  </a:lnTo>
                  <a:lnTo>
                    <a:pt x="566313" y="914400"/>
                  </a:lnTo>
                  <a:close/>
                </a:path>
                <a:path w="2755900" h="1981200">
                  <a:moveTo>
                    <a:pt x="898478" y="927100"/>
                  </a:moveTo>
                  <a:lnTo>
                    <a:pt x="651638" y="927100"/>
                  </a:lnTo>
                  <a:lnTo>
                    <a:pt x="653136" y="939800"/>
                  </a:lnTo>
                  <a:lnTo>
                    <a:pt x="895206" y="939800"/>
                  </a:lnTo>
                  <a:lnTo>
                    <a:pt x="898478" y="927100"/>
                  </a:lnTo>
                  <a:close/>
                </a:path>
                <a:path w="2755900" h="1981200">
                  <a:moveTo>
                    <a:pt x="924647" y="914400"/>
                  </a:moveTo>
                  <a:lnTo>
                    <a:pt x="626013" y="914400"/>
                  </a:lnTo>
                  <a:lnTo>
                    <a:pt x="629966" y="927100"/>
                  </a:lnTo>
                  <a:lnTo>
                    <a:pt x="921511" y="927100"/>
                  </a:lnTo>
                  <a:lnTo>
                    <a:pt x="924647" y="914400"/>
                  </a:lnTo>
                  <a:close/>
                </a:path>
                <a:path w="2755900" h="1981200">
                  <a:moveTo>
                    <a:pt x="2696813" y="914400"/>
                  </a:moveTo>
                  <a:lnTo>
                    <a:pt x="1007515" y="914400"/>
                  </a:lnTo>
                  <a:lnTo>
                    <a:pt x="1004925" y="927100"/>
                  </a:lnTo>
                  <a:lnTo>
                    <a:pt x="2696813" y="927100"/>
                  </a:lnTo>
                  <a:lnTo>
                    <a:pt x="2696813" y="914400"/>
                  </a:lnTo>
                  <a:close/>
                </a:path>
                <a:path w="2755900" h="1981200">
                  <a:moveTo>
                    <a:pt x="537417" y="901700"/>
                  </a:moveTo>
                  <a:lnTo>
                    <a:pt x="51520" y="901700"/>
                  </a:lnTo>
                  <a:lnTo>
                    <a:pt x="50429" y="914400"/>
                  </a:lnTo>
                  <a:lnTo>
                    <a:pt x="542051" y="914400"/>
                  </a:lnTo>
                  <a:lnTo>
                    <a:pt x="537417" y="901700"/>
                  </a:lnTo>
                  <a:close/>
                </a:path>
                <a:path w="2755900" h="1981200">
                  <a:moveTo>
                    <a:pt x="964582" y="901700"/>
                  </a:moveTo>
                  <a:lnTo>
                    <a:pt x="605704" y="901700"/>
                  </a:lnTo>
                  <a:lnTo>
                    <a:pt x="608567" y="914400"/>
                  </a:lnTo>
                  <a:lnTo>
                    <a:pt x="958312" y="914400"/>
                  </a:lnTo>
                  <a:lnTo>
                    <a:pt x="964582" y="901700"/>
                  </a:lnTo>
                  <a:close/>
                </a:path>
                <a:path w="2755900" h="1981200">
                  <a:moveTo>
                    <a:pt x="2691905" y="889000"/>
                  </a:moveTo>
                  <a:lnTo>
                    <a:pt x="1082070" y="889000"/>
                  </a:lnTo>
                  <a:lnTo>
                    <a:pt x="1079072" y="901700"/>
                  </a:lnTo>
                  <a:lnTo>
                    <a:pt x="1048404" y="901700"/>
                  </a:lnTo>
                  <a:lnTo>
                    <a:pt x="1044724" y="914400"/>
                  </a:lnTo>
                  <a:lnTo>
                    <a:pt x="2691361" y="914400"/>
                  </a:lnTo>
                  <a:lnTo>
                    <a:pt x="2691905" y="889000"/>
                  </a:lnTo>
                  <a:close/>
                </a:path>
                <a:path w="2755900" h="1981200">
                  <a:moveTo>
                    <a:pt x="509339" y="889000"/>
                  </a:moveTo>
                  <a:lnTo>
                    <a:pt x="54654" y="889000"/>
                  </a:lnTo>
                  <a:lnTo>
                    <a:pt x="53973" y="901700"/>
                  </a:lnTo>
                  <a:lnTo>
                    <a:pt x="511793" y="901700"/>
                  </a:lnTo>
                  <a:lnTo>
                    <a:pt x="509339" y="889000"/>
                  </a:lnTo>
                  <a:close/>
                </a:path>
                <a:path w="2755900" h="1981200">
                  <a:moveTo>
                    <a:pt x="997430" y="889000"/>
                  </a:moveTo>
                  <a:lnTo>
                    <a:pt x="583215" y="889000"/>
                  </a:lnTo>
                  <a:lnTo>
                    <a:pt x="586214" y="901700"/>
                  </a:lnTo>
                  <a:lnTo>
                    <a:pt x="995522" y="901700"/>
                  </a:lnTo>
                  <a:lnTo>
                    <a:pt x="997430" y="889000"/>
                  </a:lnTo>
                  <a:close/>
                </a:path>
                <a:path w="2755900" h="1981200">
                  <a:moveTo>
                    <a:pt x="489440" y="876300"/>
                  </a:moveTo>
                  <a:lnTo>
                    <a:pt x="58607" y="876300"/>
                  </a:lnTo>
                  <a:lnTo>
                    <a:pt x="57243" y="889000"/>
                  </a:lnTo>
                  <a:lnTo>
                    <a:pt x="491620" y="889000"/>
                  </a:lnTo>
                  <a:lnTo>
                    <a:pt x="489440" y="876300"/>
                  </a:lnTo>
                  <a:close/>
                </a:path>
                <a:path w="2755900" h="1981200">
                  <a:moveTo>
                    <a:pt x="1037775" y="876300"/>
                  </a:moveTo>
                  <a:lnTo>
                    <a:pt x="543415" y="876300"/>
                  </a:lnTo>
                  <a:lnTo>
                    <a:pt x="549276" y="889000"/>
                  </a:lnTo>
                  <a:lnTo>
                    <a:pt x="1036275" y="889000"/>
                  </a:lnTo>
                  <a:lnTo>
                    <a:pt x="1037775" y="876300"/>
                  </a:lnTo>
                  <a:close/>
                </a:path>
                <a:path w="2755900" h="1981200">
                  <a:moveTo>
                    <a:pt x="2696267" y="876300"/>
                  </a:moveTo>
                  <a:lnTo>
                    <a:pt x="1109193" y="876300"/>
                  </a:lnTo>
                  <a:lnTo>
                    <a:pt x="1107286" y="889000"/>
                  </a:lnTo>
                  <a:lnTo>
                    <a:pt x="2696131" y="889000"/>
                  </a:lnTo>
                  <a:lnTo>
                    <a:pt x="2696267" y="876300"/>
                  </a:lnTo>
                  <a:close/>
                </a:path>
                <a:path w="2755900" h="1981200">
                  <a:moveTo>
                    <a:pt x="458636" y="863600"/>
                  </a:moveTo>
                  <a:lnTo>
                    <a:pt x="61197" y="863600"/>
                  </a:lnTo>
                  <a:lnTo>
                    <a:pt x="59561" y="876300"/>
                  </a:lnTo>
                  <a:lnTo>
                    <a:pt x="462861" y="876300"/>
                  </a:lnTo>
                  <a:lnTo>
                    <a:pt x="458636" y="863600"/>
                  </a:lnTo>
                  <a:close/>
                </a:path>
                <a:path w="2755900" h="1981200">
                  <a:moveTo>
                    <a:pt x="1071985" y="863600"/>
                  </a:moveTo>
                  <a:lnTo>
                    <a:pt x="518336" y="863600"/>
                  </a:lnTo>
                  <a:lnTo>
                    <a:pt x="521606" y="876300"/>
                  </a:lnTo>
                  <a:lnTo>
                    <a:pt x="1069259" y="876300"/>
                  </a:lnTo>
                  <a:lnTo>
                    <a:pt x="1071985" y="863600"/>
                  </a:lnTo>
                  <a:close/>
                </a:path>
                <a:path w="2755900" h="1981200">
                  <a:moveTo>
                    <a:pt x="2696131" y="863600"/>
                  </a:moveTo>
                  <a:lnTo>
                    <a:pt x="1151855" y="863600"/>
                  </a:lnTo>
                  <a:lnTo>
                    <a:pt x="1149402" y="876300"/>
                  </a:lnTo>
                  <a:lnTo>
                    <a:pt x="2695859" y="876300"/>
                  </a:lnTo>
                  <a:lnTo>
                    <a:pt x="2696131" y="863600"/>
                  </a:lnTo>
                  <a:close/>
                </a:path>
                <a:path w="2755900" h="1981200">
                  <a:moveTo>
                    <a:pt x="432057" y="850900"/>
                  </a:moveTo>
                  <a:lnTo>
                    <a:pt x="64195" y="850900"/>
                  </a:lnTo>
                  <a:lnTo>
                    <a:pt x="62560" y="863600"/>
                  </a:lnTo>
                  <a:lnTo>
                    <a:pt x="435602" y="863600"/>
                  </a:lnTo>
                  <a:lnTo>
                    <a:pt x="432057" y="850900"/>
                  </a:lnTo>
                  <a:close/>
                </a:path>
                <a:path w="2755900" h="1981200">
                  <a:moveTo>
                    <a:pt x="1102926" y="850900"/>
                  </a:moveTo>
                  <a:lnTo>
                    <a:pt x="504705" y="850900"/>
                  </a:lnTo>
                  <a:lnTo>
                    <a:pt x="507841" y="863600"/>
                  </a:lnTo>
                  <a:lnTo>
                    <a:pt x="1100199" y="863600"/>
                  </a:lnTo>
                  <a:lnTo>
                    <a:pt x="1102926" y="850900"/>
                  </a:lnTo>
                  <a:close/>
                </a:path>
                <a:path w="2755900" h="1981200">
                  <a:moveTo>
                    <a:pt x="2695176" y="850900"/>
                  </a:moveTo>
                  <a:lnTo>
                    <a:pt x="1187020" y="850900"/>
                  </a:lnTo>
                  <a:lnTo>
                    <a:pt x="1185384" y="863600"/>
                  </a:lnTo>
                  <a:lnTo>
                    <a:pt x="2694904" y="863600"/>
                  </a:lnTo>
                  <a:lnTo>
                    <a:pt x="2695176" y="850900"/>
                  </a:lnTo>
                  <a:close/>
                </a:path>
                <a:path w="2755900" h="1981200">
                  <a:moveTo>
                    <a:pt x="410659" y="838200"/>
                  </a:moveTo>
                  <a:lnTo>
                    <a:pt x="61606" y="838200"/>
                  </a:lnTo>
                  <a:lnTo>
                    <a:pt x="60788" y="850900"/>
                  </a:lnTo>
                  <a:lnTo>
                    <a:pt x="413111" y="850900"/>
                  </a:lnTo>
                  <a:lnTo>
                    <a:pt x="410659" y="838200"/>
                  </a:lnTo>
                  <a:close/>
                </a:path>
                <a:path w="2755900" h="1981200">
                  <a:moveTo>
                    <a:pt x="1144361" y="838200"/>
                  </a:moveTo>
                  <a:lnTo>
                    <a:pt x="469676" y="838200"/>
                  </a:lnTo>
                  <a:lnTo>
                    <a:pt x="471176" y="850900"/>
                  </a:lnTo>
                  <a:lnTo>
                    <a:pt x="1142316" y="850900"/>
                  </a:lnTo>
                  <a:lnTo>
                    <a:pt x="1144361" y="838200"/>
                  </a:lnTo>
                  <a:close/>
                </a:path>
                <a:path w="2755900" h="1981200">
                  <a:moveTo>
                    <a:pt x="2696540" y="825500"/>
                  </a:moveTo>
                  <a:lnTo>
                    <a:pt x="1253807" y="825500"/>
                  </a:lnTo>
                  <a:lnTo>
                    <a:pt x="1249446" y="838200"/>
                  </a:lnTo>
                  <a:lnTo>
                    <a:pt x="1222594" y="838200"/>
                  </a:lnTo>
                  <a:lnTo>
                    <a:pt x="1219460" y="850900"/>
                  </a:lnTo>
                  <a:lnTo>
                    <a:pt x="2698175" y="850900"/>
                  </a:lnTo>
                  <a:lnTo>
                    <a:pt x="2698447" y="838200"/>
                  </a:lnTo>
                  <a:lnTo>
                    <a:pt x="2696540" y="825500"/>
                  </a:lnTo>
                  <a:close/>
                </a:path>
                <a:path w="2755900" h="1981200">
                  <a:moveTo>
                    <a:pt x="378219" y="825500"/>
                  </a:moveTo>
                  <a:lnTo>
                    <a:pt x="64876" y="825500"/>
                  </a:lnTo>
                  <a:lnTo>
                    <a:pt x="64058" y="838200"/>
                  </a:lnTo>
                  <a:lnTo>
                    <a:pt x="380672" y="838200"/>
                  </a:lnTo>
                  <a:lnTo>
                    <a:pt x="378219" y="825500"/>
                  </a:lnTo>
                  <a:close/>
                </a:path>
                <a:path w="2755900" h="1981200">
                  <a:moveTo>
                    <a:pt x="1179253" y="825500"/>
                  </a:moveTo>
                  <a:lnTo>
                    <a:pt x="444052" y="825500"/>
                  </a:lnTo>
                  <a:lnTo>
                    <a:pt x="445279" y="838200"/>
                  </a:lnTo>
                  <a:lnTo>
                    <a:pt x="1176527" y="838200"/>
                  </a:lnTo>
                  <a:lnTo>
                    <a:pt x="1179253" y="825500"/>
                  </a:lnTo>
                  <a:close/>
                </a:path>
                <a:path w="2755900" h="1981200">
                  <a:moveTo>
                    <a:pt x="356956" y="812800"/>
                  </a:moveTo>
                  <a:lnTo>
                    <a:pt x="65013" y="812800"/>
                  </a:lnTo>
                  <a:lnTo>
                    <a:pt x="65694" y="825500"/>
                  </a:lnTo>
                  <a:lnTo>
                    <a:pt x="358728" y="825500"/>
                  </a:lnTo>
                  <a:lnTo>
                    <a:pt x="356956" y="812800"/>
                  </a:lnTo>
                  <a:close/>
                </a:path>
                <a:path w="2755900" h="1981200">
                  <a:moveTo>
                    <a:pt x="1210057" y="812800"/>
                  </a:moveTo>
                  <a:lnTo>
                    <a:pt x="420336" y="812800"/>
                  </a:lnTo>
                  <a:lnTo>
                    <a:pt x="422244" y="825500"/>
                  </a:lnTo>
                  <a:lnTo>
                    <a:pt x="1207739" y="825500"/>
                  </a:lnTo>
                  <a:lnTo>
                    <a:pt x="1210057" y="812800"/>
                  </a:lnTo>
                  <a:close/>
                </a:path>
                <a:path w="2755900" h="1981200">
                  <a:moveTo>
                    <a:pt x="2699674" y="812800"/>
                  </a:moveTo>
                  <a:lnTo>
                    <a:pt x="1274253" y="812800"/>
                  </a:lnTo>
                  <a:lnTo>
                    <a:pt x="1270163" y="825500"/>
                  </a:lnTo>
                  <a:lnTo>
                    <a:pt x="2696813" y="825500"/>
                  </a:lnTo>
                  <a:lnTo>
                    <a:pt x="2699674" y="812800"/>
                  </a:lnTo>
                  <a:close/>
                </a:path>
                <a:path w="2755900" h="1981200">
                  <a:moveTo>
                    <a:pt x="333649" y="800100"/>
                  </a:moveTo>
                  <a:lnTo>
                    <a:pt x="72373" y="800100"/>
                  </a:lnTo>
                  <a:lnTo>
                    <a:pt x="66649" y="812800"/>
                  </a:lnTo>
                  <a:lnTo>
                    <a:pt x="335420" y="812800"/>
                  </a:lnTo>
                  <a:lnTo>
                    <a:pt x="333649" y="800100"/>
                  </a:lnTo>
                  <a:close/>
                </a:path>
                <a:path w="2755900" h="1981200">
                  <a:moveTo>
                    <a:pt x="1234318" y="800100"/>
                  </a:moveTo>
                  <a:lnTo>
                    <a:pt x="389124" y="800100"/>
                  </a:lnTo>
                  <a:lnTo>
                    <a:pt x="391577" y="812800"/>
                  </a:lnTo>
                  <a:lnTo>
                    <a:pt x="1230092" y="812800"/>
                  </a:lnTo>
                  <a:lnTo>
                    <a:pt x="1234318" y="800100"/>
                  </a:lnTo>
                  <a:close/>
                </a:path>
                <a:path w="2755900" h="1981200">
                  <a:moveTo>
                    <a:pt x="2696813" y="800100"/>
                  </a:moveTo>
                  <a:lnTo>
                    <a:pt x="1303966" y="800100"/>
                  </a:lnTo>
                  <a:lnTo>
                    <a:pt x="1300558" y="812800"/>
                  </a:lnTo>
                  <a:lnTo>
                    <a:pt x="2699947" y="812800"/>
                  </a:lnTo>
                  <a:lnTo>
                    <a:pt x="2696813" y="800100"/>
                  </a:lnTo>
                  <a:close/>
                </a:path>
                <a:path w="2755900" h="1981200">
                  <a:moveTo>
                    <a:pt x="313749" y="787400"/>
                  </a:moveTo>
                  <a:lnTo>
                    <a:pt x="73737" y="787400"/>
                  </a:lnTo>
                  <a:lnTo>
                    <a:pt x="74009" y="800100"/>
                  </a:lnTo>
                  <a:lnTo>
                    <a:pt x="316203" y="800100"/>
                  </a:lnTo>
                  <a:lnTo>
                    <a:pt x="313749" y="787400"/>
                  </a:lnTo>
                  <a:close/>
                </a:path>
                <a:path w="2755900" h="1981200">
                  <a:moveTo>
                    <a:pt x="1265666" y="787400"/>
                  </a:moveTo>
                  <a:lnTo>
                    <a:pt x="365544" y="787400"/>
                  </a:lnTo>
                  <a:lnTo>
                    <a:pt x="372087" y="800100"/>
                  </a:lnTo>
                  <a:lnTo>
                    <a:pt x="1259396" y="800100"/>
                  </a:lnTo>
                  <a:lnTo>
                    <a:pt x="1265666" y="787400"/>
                  </a:lnTo>
                  <a:close/>
                </a:path>
                <a:path w="2755900" h="1981200">
                  <a:moveTo>
                    <a:pt x="2698040" y="774700"/>
                  </a:moveTo>
                  <a:lnTo>
                    <a:pt x="1362847" y="774700"/>
                  </a:lnTo>
                  <a:lnTo>
                    <a:pt x="1356168" y="787400"/>
                  </a:lnTo>
                  <a:lnTo>
                    <a:pt x="1335041" y="787400"/>
                  </a:lnTo>
                  <a:lnTo>
                    <a:pt x="1330408" y="800100"/>
                  </a:lnTo>
                  <a:lnTo>
                    <a:pt x="2697085" y="800100"/>
                  </a:lnTo>
                  <a:lnTo>
                    <a:pt x="2697767" y="787400"/>
                  </a:lnTo>
                  <a:lnTo>
                    <a:pt x="2698040" y="774700"/>
                  </a:lnTo>
                  <a:close/>
                </a:path>
                <a:path w="2755900" h="1981200">
                  <a:moveTo>
                    <a:pt x="278993" y="762000"/>
                  </a:moveTo>
                  <a:lnTo>
                    <a:pt x="73055" y="762000"/>
                  </a:lnTo>
                  <a:lnTo>
                    <a:pt x="75371" y="774700"/>
                  </a:lnTo>
                  <a:lnTo>
                    <a:pt x="74418" y="787400"/>
                  </a:lnTo>
                  <a:lnTo>
                    <a:pt x="302027" y="787400"/>
                  </a:lnTo>
                  <a:lnTo>
                    <a:pt x="299711" y="774700"/>
                  </a:lnTo>
                  <a:lnTo>
                    <a:pt x="281311" y="774700"/>
                  </a:lnTo>
                  <a:lnTo>
                    <a:pt x="278993" y="762000"/>
                  </a:lnTo>
                  <a:close/>
                </a:path>
                <a:path w="2755900" h="1981200">
                  <a:moveTo>
                    <a:pt x="1293336" y="774700"/>
                  </a:moveTo>
                  <a:lnTo>
                    <a:pt x="341828" y="774700"/>
                  </a:lnTo>
                  <a:lnTo>
                    <a:pt x="345644" y="787400"/>
                  </a:lnTo>
                  <a:lnTo>
                    <a:pt x="1292518" y="787400"/>
                  </a:lnTo>
                  <a:lnTo>
                    <a:pt x="1293336" y="774700"/>
                  </a:lnTo>
                  <a:close/>
                </a:path>
                <a:path w="2755900" h="1981200">
                  <a:moveTo>
                    <a:pt x="2694222" y="749300"/>
                  </a:moveTo>
                  <a:lnTo>
                    <a:pt x="1368844" y="749300"/>
                  </a:lnTo>
                  <a:lnTo>
                    <a:pt x="1373069" y="762000"/>
                  </a:lnTo>
                  <a:lnTo>
                    <a:pt x="1374705" y="774700"/>
                  </a:lnTo>
                  <a:lnTo>
                    <a:pt x="2697358" y="774700"/>
                  </a:lnTo>
                  <a:lnTo>
                    <a:pt x="2697493" y="762000"/>
                  </a:lnTo>
                  <a:lnTo>
                    <a:pt x="2694222" y="762000"/>
                  </a:lnTo>
                  <a:lnTo>
                    <a:pt x="2694222" y="749300"/>
                  </a:lnTo>
                  <a:close/>
                </a:path>
                <a:path w="2755900" h="1981200">
                  <a:moveTo>
                    <a:pt x="284854" y="749300"/>
                  </a:moveTo>
                  <a:lnTo>
                    <a:pt x="59016" y="749300"/>
                  </a:lnTo>
                  <a:lnTo>
                    <a:pt x="62696" y="762000"/>
                  </a:lnTo>
                  <a:lnTo>
                    <a:pt x="280902" y="762000"/>
                  </a:lnTo>
                  <a:lnTo>
                    <a:pt x="284854" y="749300"/>
                  </a:lnTo>
                  <a:close/>
                </a:path>
                <a:path w="2755900" h="1981200">
                  <a:moveTo>
                    <a:pt x="2694495" y="736600"/>
                  </a:moveTo>
                  <a:lnTo>
                    <a:pt x="40887" y="736600"/>
                  </a:lnTo>
                  <a:lnTo>
                    <a:pt x="44841" y="749300"/>
                  </a:lnTo>
                  <a:lnTo>
                    <a:pt x="2694495" y="749300"/>
                  </a:lnTo>
                  <a:lnTo>
                    <a:pt x="2694495" y="736600"/>
                  </a:lnTo>
                  <a:close/>
                </a:path>
                <a:path w="2755900" h="1981200">
                  <a:moveTo>
                    <a:pt x="2697902" y="723900"/>
                  </a:moveTo>
                  <a:lnTo>
                    <a:pt x="31211" y="723900"/>
                  </a:lnTo>
                  <a:lnTo>
                    <a:pt x="34618" y="736600"/>
                  </a:lnTo>
                  <a:lnTo>
                    <a:pt x="2697902" y="736600"/>
                  </a:lnTo>
                  <a:lnTo>
                    <a:pt x="2697902" y="723900"/>
                  </a:lnTo>
                  <a:close/>
                </a:path>
                <a:path w="2755900" h="1981200">
                  <a:moveTo>
                    <a:pt x="2695040" y="711200"/>
                  </a:moveTo>
                  <a:lnTo>
                    <a:pt x="35572" y="711200"/>
                  </a:lnTo>
                  <a:lnTo>
                    <a:pt x="33254" y="723900"/>
                  </a:lnTo>
                  <a:lnTo>
                    <a:pt x="2695040" y="723900"/>
                  </a:lnTo>
                  <a:lnTo>
                    <a:pt x="2695040" y="711200"/>
                  </a:lnTo>
                  <a:close/>
                </a:path>
                <a:path w="2755900" h="1981200">
                  <a:moveTo>
                    <a:pt x="2698175" y="698500"/>
                  </a:moveTo>
                  <a:lnTo>
                    <a:pt x="56697" y="698500"/>
                  </a:lnTo>
                  <a:lnTo>
                    <a:pt x="55472" y="711200"/>
                  </a:lnTo>
                  <a:lnTo>
                    <a:pt x="2698175" y="711200"/>
                  </a:lnTo>
                  <a:lnTo>
                    <a:pt x="2698175" y="698500"/>
                  </a:lnTo>
                  <a:close/>
                </a:path>
                <a:path w="2755900" h="1981200">
                  <a:moveTo>
                    <a:pt x="2692723" y="647700"/>
                  </a:moveTo>
                  <a:lnTo>
                    <a:pt x="70601" y="647700"/>
                  </a:lnTo>
                  <a:lnTo>
                    <a:pt x="67739" y="660400"/>
                  </a:lnTo>
                  <a:lnTo>
                    <a:pt x="67466" y="673100"/>
                  </a:lnTo>
                  <a:lnTo>
                    <a:pt x="68011" y="673100"/>
                  </a:lnTo>
                  <a:lnTo>
                    <a:pt x="67194" y="685800"/>
                  </a:lnTo>
                  <a:lnTo>
                    <a:pt x="66648" y="685800"/>
                  </a:lnTo>
                  <a:lnTo>
                    <a:pt x="63376" y="698500"/>
                  </a:lnTo>
                  <a:lnTo>
                    <a:pt x="2700493" y="698500"/>
                  </a:lnTo>
                  <a:lnTo>
                    <a:pt x="2699811" y="673100"/>
                  </a:lnTo>
                  <a:lnTo>
                    <a:pt x="2699129" y="660400"/>
                  </a:lnTo>
                  <a:lnTo>
                    <a:pt x="2695177" y="660400"/>
                  </a:lnTo>
                  <a:lnTo>
                    <a:pt x="2692723" y="647700"/>
                  </a:lnTo>
                  <a:close/>
                </a:path>
                <a:path w="2755900" h="1981200">
                  <a:moveTo>
                    <a:pt x="2672279" y="635000"/>
                  </a:moveTo>
                  <a:lnTo>
                    <a:pt x="70873" y="635000"/>
                  </a:lnTo>
                  <a:lnTo>
                    <a:pt x="69783" y="647700"/>
                  </a:lnTo>
                  <a:lnTo>
                    <a:pt x="2676777" y="647700"/>
                  </a:lnTo>
                  <a:lnTo>
                    <a:pt x="2672279" y="635000"/>
                  </a:lnTo>
                  <a:close/>
                </a:path>
                <a:path w="2755900" h="1981200">
                  <a:moveTo>
                    <a:pt x="2637114" y="622300"/>
                  </a:moveTo>
                  <a:lnTo>
                    <a:pt x="67330" y="622300"/>
                  </a:lnTo>
                  <a:lnTo>
                    <a:pt x="69510" y="635000"/>
                  </a:lnTo>
                  <a:lnTo>
                    <a:pt x="2644200" y="635000"/>
                  </a:lnTo>
                  <a:lnTo>
                    <a:pt x="2637114" y="622300"/>
                  </a:lnTo>
                  <a:close/>
                </a:path>
                <a:path w="2755900" h="1981200">
                  <a:moveTo>
                    <a:pt x="2658921" y="609600"/>
                  </a:moveTo>
                  <a:lnTo>
                    <a:pt x="63513" y="609600"/>
                  </a:lnTo>
                  <a:lnTo>
                    <a:pt x="65421" y="622300"/>
                  </a:lnTo>
                  <a:lnTo>
                    <a:pt x="2655242" y="622300"/>
                  </a:lnTo>
                  <a:lnTo>
                    <a:pt x="2658921" y="609600"/>
                  </a:lnTo>
                  <a:close/>
                </a:path>
                <a:path w="2755900" h="1981200">
                  <a:moveTo>
                    <a:pt x="2683319" y="596900"/>
                  </a:moveTo>
                  <a:lnTo>
                    <a:pt x="49884" y="596900"/>
                  </a:lnTo>
                  <a:lnTo>
                    <a:pt x="52882" y="609600"/>
                  </a:lnTo>
                  <a:lnTo>
                    <a:pt x="2680729" y="609600"/>
                  </a:lnTo>
                  <a:lnTo>
                    <a:pt x="2683319" y="596900"/>
                  </a:lnTo>
                  <a:close/>
                </a:path>
                <a:path w="2755900" h="1981200">
                  <a:moveTo>
                    <a:pt x="2685091" y="584200"/>
                  </a:moveTo>
                  <a:lnTo>
                    <a:pt x="38571" y="584200"/>
                  </a:lnTo>
                  <a:lnTo>
                    <a:pt x="43069" y="596900"/>
                  </a:lnTo>
                  <a:lnTo>
                    <a:pt x="2683728" y="596900"/>
                  </a:lnTo>
                  <a:lnTo>
                    <a:pt x="2685091" y="584200"/>
                  </a:lnTo>
                  <a:close/>
                </a:path>
                <a:path w="2755900" h="1981200">
                  <a:moveTo>
                    <a:pt x="2689316" y="571500"/>
                  </a:moveTo>
                  <a:lnTo>
                    <a:pt x="35708" y="571500"/>
                  </a:lnTo>
                  <a:lnTo>
                    <a:pt x="37071" y="584200"/>
                  </a:lnTo>
                  <a:lnTo>
                    <a:pt x="2688907" y="584200"/>
                  </a:lnTo>
                  <a:lnTo>
                    <a:pt x="2689316" y="571500"/>
                  </a:lnTo>
                  <a:close/>
                </a:path>
                <a:path w="2755900" h="1981200">
                  <a:moveTo>
                    <a:pt x="2691634" y="546100"/>
                  </a:moveTo>
                  <a:lnTo>
                    <a:pt x="36799" y="546100"/>
                  </a:lnTo>
                  <a:lnTo>
                    <a:pt x="37889" y="558800"/>
                  </a:lnTo>
                  <a:lnTo>
                    <a:pt x="34345" y="571500"/>
                  </a:lnTo>
                  <a:lnTo>
                    <a:pt x="2687681" y="571500"/>
                  </a:lnTo>
                  <a:lnTo>
                    <a:pt x="2687681" y="558800"/>
                  </a:lnTo>
                  <a:lnTo>
                    <a:pt x="2691634" y="558800"/>
                  </a:lnTo>
                  <a:lnTo>
                    <a:pt x="2691634" y="546100"/>
                  </a:lnTo>
                  <a:close/>
                </a:path>
                <a:path w="2755900" h="1981200">
                  <a:moveTo>
                    <a:pt x="2248249" y="469900"/>
                  </a:moveTo>
                  <a:lnTo>
                    <a:pt x="2041620" y="469900"/>
                  </a:lnTo>
                  <a:lnTo>
                    <a:pt x="2048844" y="482600"/>
                  </a:lnTo>
                  <a:lnTo>
                    <a:pt x="2061248" y="482600"/>
                  </a:lnTo>
                  <a:lnTo>
                    <a:pt x="2061248" y="508000"/>
                  </a:lnTo>
                  <a:lnTo>
                    <a:pt x="30256" y="508000"/>
                  </a:lnTo>
                  <a:lnTo>
                    <a:pt x="30529" y="520700"/>
                  </a:lnTo>
                  <a:lnTo>
                    <a:pt x="32574" y="520700"/>
                  </a:lnTo>
                  <a:lnTo>
                    <a:pt x="33119" y="533400"/>
                  </a:lnTo>
                  <a:lnTo>
                    <a:pt x="32574" y="533400"/>
                  </a:lnTo>
                  <a:lnTo>
                    <a:pt x="33392" y="546100"/>
                  </a:lnTo>
                  <a:lnTo>
                    <a:pt x="2693542" y="546100"/>
                  </a:lnTo>
                  <a:lnTo>
                    <a:pt x="2693542" y="533400"/>
                  </a:lnTo>
                  <a:lnTo>
                    <a:pt x="2691089" y="520700"/>
                  </a:lnTo>
                  <a:lnTo>
                    <a:pt x="2687681" y="508000"/>
                  </a:lnTo>
                  <a:lnTo>
                    <a:pt x="2691634" y="495300"/>
                  </a:lnTo>
                  <a:lnTo>
                    <a:pt x="2254383" y="495300"/>
                  </a:lnTo>
                  <a:lnTo>
                    <a:pt x="2248249" y="482600"/>
                  </a:lnTo>
                  <a:lnTo>
                    <a:pt x="2248249" y="469900"/>
                  </a:lnTo>
                  <a:close/>
                </a:path>
                <a:path w="2755900" h="1981200">
                  <a:moveTo>
                    <a:pt x="1066534" y="469900"/>
                  </a:moveTo>
                  <a:lnTo>
                    <a:pt x="32301" y="469900"/>
                  </a:lnTo>
                  <a:lnTo>
                    <a:pt x="34890" y="482600"/>
                  </a:lnTo>
                  <a:lnTo>
                    <a:pt x="34618" y="495300"/>
                  </a:lnTo>
                  <a:lnTo>
                    <a:pt x="31074" y="495300"/>
                  </a:lnTo>
                  <a:lnTo>
                    <a:pt x="31074" y="508000"/>
                  </a:lnTo>
                  <a:lnTo>
                    <a:pt x="827873" y="508000"/>
                  </a:lnTo>
                  <a:lnTo>
                    <a:pt x="822285" y="495300"/>
                  </a:lnTo>
                  <a:lnTo>
                    <a:pt x="822558" y="482600"/>
                  </a:lnTo>
                  <a:lnTo>
                    <a:pt x="1063400" y="482600"/>
                  </a:lnTo>
                  <a:lnTo>
                    <a:pt x="1066534" y="469900"/>
                  </a:lnTo>
                  <a:close/>
                </a:path>
                <a:path w="2755900" h="1981200">
                  <a:moveTo>
                    <a:pt x="2302769" y="482600"/>
                  </a:moveTo>
                  <a:lnTo>
                    <a:pt x="2291048" y="482600"/>
                  </a:lnTo>
                  <a:lnTo>
                    <a:pt x="2287912" y="495300"/>
                  </a:lnTo>
                  <a:lnTo>
                    <a:pt x="2305222" y="495300"/>
                  </a:lnTo>
                  <a:lnTo>
                    <a:pt x="2302769" y="482600"/>
                  </a:lnTo>
                  <a:close/>
                </a:path>
                <a:path w="2755900" h="1981200">
                  <a:moveTo>
                    <a:pt x="2363558" y="482600"/>
                  </a:moveTo>
                  <a:lnTo>
                    <a:pt x="2359333" y="482600"/>
                  </a:lnTo>
                  <a:lnTo>
                    <a:pt x="2357288" y="495300"/>
                  </a:lnTo>
                  <a:lnTo>
                    <a:pt x="2368329" y="495300"/>
                  </a:lnTo>
                  <a:lnTo>
                    <a:pt x="2363558" y="482600"/>
                  </a:lnTo>
                  <a:close/>
                </a:path>
                <a:path w="2755900" h="1981200">
                  <a:moveTo>
                    <a:pt x="2400086" y="482600"/>
                  </a:moveTo>
                  <a:lnTo>
                    <a:pt x="2399268" y="482600"/>
                  </a:lnTo>
                  <a:lnTo>
                    <a:pt x="2395725" y="495300"/>
                  </a:lnTo>
                  <a:lnTo>
                    <a:pt x="2402540" y="495300"/>
                  </a:lnTo>
                  <a:lnTo>
                    <a:pt x="2400086" y="482600"/>
                  </a:lnTo>
                  <a:close/>
                </a:path>
                <a:path w="2755900" h="1981200">
                  <a:moveTo>
                    <a:pt x="2689044" y="457200"/>
                  </a:moveTo>
                  <a:lnTo>
                    <a:pt x="2436615" y="457200"/>
                  </a:lnTo>
                  <a:lnTo>
                    <a:pt x="2442748" y="469900"/>
                  </a:lnTo>
                  <a:lnTo>
                    <a:pt x="2442748" y="482600"/>
                  </a:lnTo>
                  <a:lnTo>
                    <a:pt x="2436615" y="495300"/>
                  </a:lnTo>
                  <a:lnTo>
                    <a:pt x="2691634" y="495300"/>
                  </a:lnTo>
                  <a:lnTo>
                    <a:pt x="2691498" y="482600"/>
                  </a:lnTo>
                  <a:lnTo>
                    <a:pt x="2689589" y="482600"/>
                  </a:lnTo>
                  <a:lnTo>
                    <a:pt x="2689589" y="469900"/>
                  </a:lnTo>
                  <a:lnTo>
                    <a:pt x="2689181" y="469900"/>
                  </a:lnTo>
                  <a:lnTo>
                    <a:pt x="2689044" y="457200"/>
                  </a:lnTo>
                  <a:close/>
                </a:path>
                <a:path w="2755900" h="1981200">
                  <a:moveTo>
                    <a:pt x="1151040" y="469900"/>
                  </a:moveTo>
                  <a:lnTo>
                    <a:pt x="1079892" y="469900"/>
                  </a:lnTo>
                  <a:lnTo>
                    <a:pt x="1087116" y="482600"/>
                  </a:lnTo>
                  <a:lnTo>
                    <a:pt x="1146815" y="482600"/>
                  </a:lnTo>
                  <a:lnTo>
                    <a:pt x="1151040" y="469900"/>
                  </a:lnTo>
                  <a:close/>
                </a:path>
                <a:path w="2755900" h="1981200">
                  <a:moveTo>
                    <a:pt x="1440677" y="469900"/>
                  </a:moveTo>
                  <a:lnTo>
                    <a:pt x="1162489" y="469900"/>
                  </a:lnTo>
                  <a:lnTo>
                    <a:pt x="1166714" y="482600"/>
                  </a:lnTo>
                  <a:lnTo>
                    <a:pt x="1436315" y="482600"/>
                  </a:lnTo>
                  <a:lnTo>
                    <a:pt x="1440677" y="469900"/>
                  </a:lnTo>
                  <a:close/>
                </a:path>
                <a:path w="2755900" h="1981200">
                  <a:moveTo>
                    <a:pt x="1648942" y="469900"/>
                  </a:moveTo>
                  <a:lnTo>
                    <a:pt x="1455261" y="469900"/>
                  </a:lnTo>
                  <a:lnTo>
                    <a:pt x="1460031" y="482600"/>
                  </a:lnTo>
                  <a:lnTo>
                    <a:pt x="1644171" y="482600"/>
                  </a:lnTo>
                  <a:lnTo>
                    <a:pt x="1648942" y="469900"/>
                  </a:lnTo>
                  <a:close/>
                </a:path>
                <a:path w="2755900" h="1981200">
                  <a:moveTo>
                    <a:pt x="1833082" y="469900"/>
                  </a:moveTo>
                  <a:lnTo>
                    <a:pt x="1662845" y="469900"/>
                  </a:lnTo>
                  <a:lnTo>
                    <a:pt x="1666661" y="482600"/>
                  </a:lnTo>
                  <a:lnTo>
                    <a:pt x="1830219" y="482600"/>
                  </a:lnTo>
                  <a:lnTo>
                    <a:pt x="1833082" y="469900"/>
                  </a:lnTo>
                  <a:close/>
                </a:path>
                <a:path w="2755900" h="1981200">
                  <a:moveTo>
                    <a:pt x="2028263" y="469900"/>
                  </a:moveTo>
                  <a:lnTo>
                    <a:pt x="1845485" y="469900"/>
                  </a:lnTo>
                  <a:lnTo>
                    <a:pt x="1850255" y="482600"/>
                  </a:lnTo>
                  <a:lnTo>
                    <a:pt x="2025129" y="482600"/>
                  </a:lnTo>
                  <a:lnTo>
                    <a:pt x="2028263" y="469900"/>
                  </a:lnTo>
                  <a:close/>
                </a:path>
                <a:path w="2755900" h="1981200">
                  <a:moveTo>
                    <a:pt x="2282188" y="457200"/>
                  </a:moveTo>
                  <a:lnTo>
                    <a:pt x="30529" y="457200"/>
                  </a:lnTo>
                  <a:lnTo>
                    <a:pt x="32846" y="469900"/>
                  </a:lnTo>
                  <a:lnTo>
                    <a:pt x="2277417" y="469900"/>
                  </a:lnTo>
                  <a:lnTo>
                    <a:pt x="2282188" y="457200"/>
                  </a:lnTo>
                  <a:close/>
                </a:path>
                <a:path w="2755900" h="1981200">
                  <a:moveTo>
                    <a:pt x="2351836" y="457200"/>
                  </a:moveTo>
                  <a:lnTo>
                    <a:pt x="2315717" y="457200"/>
                  </a:lnTo>
                  <a:lnTo>
                    <a:pt x="2318171" y="469900"/>
                  </a:lnTo>
                  <a:lnTo>
                    <a:pt x="2347339" y="469900"/>
                  </a:lnTo>
                  <a:lnTo>
                    <a:pt x="2351836" y="457200"/>
                  </a:lnTo>
                  <a:close/>
                </a:path>
                <a:path w="2755900" h="1981200">
                  <a:moveTo>
                    <a:pt x="2422848" y="457200"/>
                  </a:moveTo>
                  <a:lnTo>
                    <a:pt x="2408674" y="457200"/>
                  </a:lnTo>
                  <a:lnTo>
                    <a:pt x="2413444" y="469900"/>
                  </a:lnTo>
                  <a:lnTo>
                    <a:pt x="2416851" y="469900"/>
                  </a:lnTo>
                  <a:lnTo>
                    <a:pt x="2422848" y="457200"/>
                  </a:lnTo>
                  <a:close/>
                </a:path>
                <a:path w="2755900" h="1981200">
                  <a:moveTo>
                    <a:pt x="2688499" y="444500"/>
                  </a:moveTo>
                  <a:lnTo>
                    <a:pt x="38025" y="444500"/>
                  </a:lnTo>
                  <a:lnTo>
                    <a:pt x="32165" y="457200"/>
                  </a:lnTo>
                  <a:lnTo>
                    <a:pt x="2688772" y="457200"/>
                  </a:lnTo>
                  <a:lnTo>
                    <a:pt x="2688499" y="444500"/>
                  </a:lnTo>
                  <a:close/>
                </a:path>
                <a:path w="2755900" h="1981200">
                  <a:moveTo>
                    <a:pt x="2686728" y="419100"/>
                  </a:moveTo>
                  <a:lnTo>
                    <a:pt x="57515" y="419100"/>
                  </a:lnTo>
                  <a:lnTo>
                    <a:pt x="50429" y="431800"/>
                  </a:lnTo>
                  <a:lnTo>
                    <a:pt x="40751" y="431800"/>
                  </a:lnTo>
                  <a:lnTo>
                    <a:pt x="40887" y="444500"/>
                  </a:lnTo>
                  <a:lnTo>
                    <a:pt x="2688772" y="444500"/>
                  </a:lnTo>
                  <a:lnTo>
                    <a:pt x="2688499" y="431800"/>
                  </a:lnTo>
                  <a:lnTo>
                    <a:pt x="2686728" y="419100"/>
                  </a:lnTo>
                  <a:close/>
                </a:path>
                <a:path w="2755900" h="1981200">
                  <a:moveTo>
                    <a:pt x="2689862" y="406400"/>
                  </a:moveTo>
                  <a:lnTo>
                    <a:pt x="61332" y="406400"/>
                  </a:lnTo>
                  <a:lnTo>
                    <a:pt x="61196" y="419100"/>
                  </a:lnTo>
                  <a:lnTo>
                    <a:pt x="2686455" y="419100"/>
                  </a:lnTo>
                  <a:lnTo>
                    <a:pt x="2689862" y="406400"/>
                  </a:lnTo>
                  <a:close/>
                </a:path>
                <a:path w="2755900" h="1981200">
                  <a:moveTo>
                    <a:pt x="2690544" y="393700"/>
                  </a:moveTo>
                  <a:lnTo>
                    <a:pt x="59969" y="393700"/>
                  </a:lnTo>
                  <a:lnTo>
                    <a:pt x="59015" y="406400"/>
                  </a:lnTo>
                  <a:lnTo>
                    <a:pt x="2689726" y="406400"/>
                  </a:lnTo>
                  <a:lnTo>
                    <a:pt x="2690544" y="393700"/>
                  </a:lnTo>
                  <a:close/>
                </a:path>
                <a:path w="2755900" h="1981200">
                  <a:moveTo>
                    <a:pt x="2690271" y="381000"/>
                  </a:moveTo>
                  <a:lnTo>
                    <a:pt x="58333" y="381000"/>
                  </a:lnTo>
                  <a:lnTo>
                    <a:pt x="59151" y="393700"/>
                  </a:lnTo>
                  <a:lnTo>
                    <a:pt x="2690407" y="393700"/>
                  </a:lnTo>
                  <a:lnTo>
                    <a:pt x="2690271" y="381000"/>
                  </a:lnTo>
                  <a:close/>
                </a:path>
                <a:path w="2755900" h="1981200">
                  <a:moveTo>
                    <a:pt x="2682502" y="368300"/>
                  </a:moveTo>
                  <a:lnTo>
                    <a:pt x="55062" y="368300"/>
                  </a:lnTo>
                  <a:lnTo>
                    <a:pt x="56153" y="381000"/>
                  </a:lnTo>
                  <a:lnTo>
                    <a:pt x="2685092" y="381000"/>
                  </a:lnTo>
                  <a:lnTo>
                    <a:pt x="2682502" y="368300"/>
                  </a:lnTo>
                  <a:close/>
                </a:path>
                <a:path w="2755900" h="1981200">
                  <a:moveTo>
                    <a:pt x="2666146" y="355600"/>
                  </a:moveTo>
                  <a:lnTo>
                    <a:pt x="51654" y="355600"/>
                  </a:lnTo>
                  <a:lnTo>
                    <a:pt x="52199" y="368300"/>
                  </a:lnTo>
                  <a:lnTo>
                    <a:pt x="2669827" y="368300"/>
                  </a:lnTo>
                  <a:lnTo>
                    <a:pt x="2666146" y="355600"/>
                  </a:lnTo>
                  <a:close/>
                </a:path>
                <a:path w="2755900" h="1981200">
                  <a:moveTo>
                    <a:pt x="2649791" y="342900"/>
                  </a:moveTo>
                  <a:lnTo>
                    <a:pt x="55471" y="342900"/>
                  </a:lnTo>
                  <a:lnTo>
                    <a:pt x="55744" y="355600"/>
                  </a:lnTo>
                  <a:lnTo>
                    <a:pt x="2652652" y="355600"/>
                  </a:lnTo>
                  <a:lnTo>
                    <a:pt x="2649791" y="342900"/>
                  </a:lnTo>
                  <a:close/>
                </a:path>
                <a:path w="2755900" h="1981200">
                  <a:moveTo>
                    <a:pt x="2677459" y="317500"/>
                  </a:moveTo>
                  <a:lnTo>
                    <a:pt x="53154" y="317500"/>
                  </a:lnTo>
                  <a:lnTo>
                    <a:pt x="52881" y="330200"/>
                  </a:lnTo>
                  <a:lnTo>
                    <a:pt x="54926" y="330200"/>
                  </a:lnTo>
                  <a:lnTo>
                    <a:pt x="54926" y="342900"/>
                  </a:lnTo>
                  <a:lnTo>
                    <a:pt x="2668464" y="342900"/>
                  </a:lnTo>
                  <a:lnTo>
                    <a:pt x="2670235" y="330200"/>
                  </a:lnTo>
                  <a:lnTo>
                    <a:pt x="2677459" y="317500"/>
                  </a:lnTo>
                  <a:close/>
                </a:path>
                <a:path w="2755900" h="1981200">
                  <a:moveTo>
                    <a:pt x="2681820" y="304800"/>
                  </a:moveTo>
                  <a:lnTo>
                    <a:pt x="51654" y="304800"/>
                  </a:lnTo>
                  <a:lnTo>
                    <a:pt x="53290" y="317500"/>
                  </a:lnTo>
                  <a:lnTo>
                    <a:pt x="2680049" y="317500"/>
                  </a:lnTo>
                  <a:lnTo>
                    <a:pt x="2681820" y="304800"/>
                  </a:lnTo>
                  <a:close/>
                </a:path>
                <a:path w="2755900" h="1981200">
                  <a:moveTo>
                    <a:pt x="2681140" y="279400"/>
                  </a:moveTo>
                  <a:lnTo>
                    <a:pt x="926962" y="279400"/>
                  </a:lnTo>
                  <a:lnTo>
                    <a:pt x="923282" y="292100"/>
                  </a:lnTo>
                  <a:lnTo>
                    <a:pt x="55062" y="292100"/>
                  </a:lnTo>
                  <a:lnTo>
                    <a:pt x="52199" y="304800"/>
                  </a:lnTo>
                  <a:lnTo>
                    <a:pt x="2683047" y="304800"/>
                  </a:lnTo>
                  <a:lnTo>
                    <a:pt x="2680867" y="292100"/>
                  </a:lnTo>
                  <a:lnTo>
                    <a:pt x="2681140" y="279400"/>
                  </a:lnTo>
                  <a:close/>
                </a:path>
                <a:path w="2755900" h="1981200">
                  <a:moveTo>
                    <a:pt x="71001" y="254000"/>
                  </a:moveTo>
                  <a:lnTo>
                    <a:pt x="61196" y="254000"/>
                  </a:lnTo>
                  <a:lnTo>
                    <a:pt x="60514" y="266700"/>
                  </a:lnTo>
                  <a:lnTo>
                    <a:pt x="54653" y="266700"/>
                  </a:lnTo>
                  <a:lnTo>
                    <a:pt x="53563" y="279400"/>
                  </a:lnTo>
                  <a:lnTo>
                    <a:pt x="55879" y="292100"/>
                  </a:lnTo>
                  <a:lnTo>
                    <a:pt x="294533" y="292100"/>
                  </a:lnTo>
                  <a:lnTo>
                    <a:pt x="289899" y="279400"/>
                  </a:lnTo>
                  <a:lnTo>
                    <a:pt x="64867" y="279400"/>
                  </a:lnTo>
                  <a:lnTo>
                    <a:pt x="64867" y="266700"/>
                  </a:lnTo>
                  <a:lnTo>
                    <a:pt x="71001" y="254000"/>
                  </a:lnTo>
                  <a:close/>
                </a:path>
                <a:path w="2755900" h="1981200">
                  <a:moveTo>
                    <a:pt x="350960" y="279400"/>
                  </a:moveTo>
                  <a:lnTo>
                    <a:pt x="313615" y="279400"/>
                  </a:lnTo>
                  <a:lnTo>
                    <a:pt x="309253" y="292100"/>
                  </a:lnTo>
                  <a:lnTo>
                    <a:pt x="353278" y="292100"/>
                  </a:lnTo>
                  <a:lnTo>
                    <a:pt x="350960" y="279400"/>
                  </a:lnTo>
                  <a:close/>
                </a:path>
                <a:path w="2755900" h="1981200">
                  <a:moveTo>
                    <a:pt x="512885" y="279400"/>
                  </a:moveTo>
                  <a:lnTo>
                    <a:pt x="367043" y="279400"/>
                  </a:lnTo>
                  <a:lnTo>
                    <a:pt x="363364" y="292100"/>
                  </a:lnTo>
                  <a:lnTo>
                    <a:pt x="517655" y="292100"/>
                  </a:lnTo>
                  <a:lnTo>
                    <a:pt x="512885" y="279400"/>
                  </a:lnTo>
                  <a:close/>
                </a:path>
                <a:path w="2755900" h="1981200">
                  <a:moveTo>
                    <a:pt x="697297" y="279400"/>
                  </a:moveTo>
                  <a:lnTo>
                    <a:pt x="535101" y="279400"/>
                  </a:lnTo>
                  <a:lnTo>
                    <a:pt x="531421" y="292100"/>
                  </a:lnTo>
                  <a:lnTo>
                    <a:pt x="702067" y="292100"/>
                  </a:lnTo>
                  <a:lnTo>
                    <a:pt x="697297" y="279400"/>
                  </a:lnTo>
                  <a:close/>
                </a:path>
                <a:path w="2755900" h="1981200">
                  <a:moveTo>
                    <a:pt x="838094" y="279400"/>
                  </a:moveTo>
                  <a:lnTo>
                    <a:pt x="719241" y="279400"/>
                  </a:lnTo>
                  <a:lnTo>
                    <a:pt x="714471" y="292100"/>
                  </a:lnTo>
                  <a:lnTo>
                    <a:pt x="842457" y="292100"/>
                  </a:lnTo>
                  <a:lnTo>
                    <a:pt x="838094" y="279400"/>
                  </a:lnTo>
                  <a:close/>
                </a:path>
                <a:path w="2755900" h="1981200">
                  <a:moveTo>
                    <a:pt x="903927" y="279400"/>
                  </a:moveTo>
                  <a:lnTo>
                    <a:pt x="854859" y="279400"/>
                  </a:lnTo>
                  <a:lnTo>
                    <a:pt x="850907" y="292100"/>
                  </a:lnTo>
                  <a:lnTo>
                    <a:pt x="908834" y="292100"/>
                  </a:lnTo>
                  <a:lnTo>
                    <a:pt x="903927" y="279400"/>
                  </a:lnTo>
                  <a:close/>
                </a:path>
                <a:path w="2755900" h="1981200">
                  <a:moveTo>
                    <a:pt x="2676914" y="254000"/>
                  </a:moveTo>
                  <a:lnTo>
                    <a:pt x="994975" y="254000"/>
                  </a:lnTo>
                  <a:lnTo>
                    <a:pt x="1001109" y="266700"/>
                  </a:lnTo>
                  <a:lnTo>
                    <a:pt x="1001109" y="279400"/>
                  </a:lnTo>
                  <a:lnTo>
                    <a:pt x="2679640" y="279400"/>
                  </a:lnTo>
                  <a:lnTo>
                    <a:pt x="2679095" y="266700"/>
                  </a:lnTo>
                  <a:lnTo>
                    <a:pt x="2678004" y="266700"/>
                  </a:lnTo>
                  <a:lnTo>
                    <a:pt x="2676914" y="254000"/>
                  </a:lnTo>
                  <a:close/>
                </a:path>
                <a:path w="2755900" h="1981200">
                  <a:moveTo>
                    <a:pt x="2680458" y="241300"/>
                  </a:moveTo>
                  <a:lnTo>
                    <a:pt x="64058" y="241300"/>
                  </a:lnTo>
                  <a:lnTo>
                    <a:pt x="63785" y="254000"/>
                  </a:lnTo>
                  <a:lnTo>
                    <a:pt x="2681276" y="254000"/>
                  </a:lnTo>
                  <a:lnTo>
                    <a:pt x="2680458" y="241300"/>
                  </a:lnTo>
                  <a:close/>
                </a:path>
                <a:path w="2755900" h="1981200">
                  <a:moveTo>
                    <a:pt x="2675141" y="228600"/>
                  </a:moveTo>
                  <a:lnTo>
                    <a:pt x="66920" y="228600"/>
                  </a:lnTo>
                  <a:lnTo>
                    <a:pt x="65830" y="241300"/>
                  </a:lnTo>
                  <a:lnTo>
                    <a:pt x="2677050" y="241300"/>
                  </a:lnTo>
                  <a:lnTo>
                    <a:pt x="2675141" y="228600"/>
                  </a:lnTo>
                  <a:close/>
                </a:path>
                <a:path w="2755900" h="1981200">
                  <a:moveTo>
                    <a:pt x="2674870" y="215900"/>
                  </a:moveTo>
                  <a:lnTo>
                    <a:pt x="68693" y="215900"/>
                  </a:lnTo>
                  <a:lnTo>
                    <a:pt x="65421" y="228600"/>
                  </a:lnTo>
                  <a:lnTo>
                    <a:pt x="2675959" y="228600"/>
                  </a:lnTo>
                  <a:lnTo>
                    <a:pt x="2674870" y="215900"/>
                  </a:lnTo>
                  <a:close/>
                </a:path>
                <a:path w="2755900" h="1981200">
                  <a:moveTo>
                    <a:pt x="2666419" y="203200"/>
                  </a:moveTo>
                  <a:lnTo>
                    <a:pt x="73327" y="203200"/>
                  </a:lnTo>
                  <a:lnTo>
                    <a:pt x="71282" y="215900"/>
                  </a:lnTo>
                  <a:lnTo>
                    <a:pt x="2667646" y="215900"/>
                  </a:lnTo>
                  <a:lnTo>
                    <a:pt x="2666419" y="203200"/>
                  </a:lnTo>
                  <a:close/>
                </a:path>
                <a:path w="2755900" h="1981200">
                  <a:moveTo>
                    <a:pt x="2665328" y="177800"/>
                  </a:moveTo>
                  <a:lnTo>
                    <a:pt x="72781" y="177800"/>
                  </a:lnTo>
                  <a:lnTo>
                    <a:pt x="77143" y="190500"/>
                  </a:lnTo>
                  <a:lnTo>
                    <a:pt x="86683" y="190500"/>
                  </a:lnTo>
                  <a:lnTo>
                    <a:pt x="79869" y="203200"/>
                  </a:lnTo>
                  <a:lnTo>
                    <a:pt x="2666964" y="203200"/>
                  </a:lnTo>
                  <a:lnTo>
                    <a:pt x="2664101" y="190500"/>
                  </a:lnTo>
                  <a:lnTo>
                    <a:pt x="2665328" y="177800"/>
                  </a:lnTo>
                  <a:close/>
                </a:path>
                <a:path w="2755900" h="1981200">
                  <a:moveTo>
                    <a:pt x="2655515" y="165100"/>
                  </a:moveTo>
                  <a:lnTo>
                    <a:pt x="59424" y="165100"/>
                  </a:lnTo>
                  <a:lnTo>
                    <a:pt x="61605" y="177800"/>
                  </a:lnTo>
                  <a:lnTo>
                    <a:pt x="2662057" y="177800"/>
                  </a:lnTo>
                  <a:lnTo>
                    <a:pt x="2655515" y="165100"/>
                  </a:lnTo>
                  <a:close/>
                </a:path>
                <a:path w="2755900" h="1981200">
                  <a:moveTo>
                    <a:pt x="2649791" y="152400"/>
                  </a:moveTo>
                  <a:lnTo>
                    <a:pt x="63240" y="152400"/>
                  </a:lnTo>
                  <a:lnTo>
                    <a:pt x="63921" y="165100"/>
                  </a:lnTo>
                  <a:lnTo>
                    <a:pt x="2651699" y="165100"/>
                  </a:lnTo>
                  <a:lnTo>
                    <a:pt x="2649791" y="152400"/>
                  </a:lnTo>
                  <a:close/>
                </a:path>
                <a:path w="2755900" h="1981200">
                  <a:moveTo>
                    <a:pt x="2642294" y="139700"/>
                  </a:moveTo>
                  <a:lnTo>
                    <a:pt x="62149" y="139700"/>
                  </a:lnTo>
                  <a:lnTo>
                    <a:pt x="62423" y="152400"/>
                  </a:lnTo>
                  <a:lnTo>
                    <a:pt x="2644202" y="152400"/>
                  </a:lnTo>
                  <a:lnTo>
                    <a:pt x="2642294" y="139700"/>
                  </a:lnTo>
                  <a:close/>
                </a:path>
                <a:path w="2755900" h="1981200">
                  <a:moveTo>
                    <a:pt x="2656469" y="127000"/>
                  </a:moveTo>
                  <a:lnTo>
                    <a:pt x="61332" y="127000"/>
                  </a:lnTo>
                  <a:lnTo>
                    <a:pt x="61878" y="139700"/>
                  </a:lnTo>
                  <a:lnTo>
                    <a:pt x="2648700" y="139700"/>
                  </a:lnTo>
                  <a:lnTo>
                    <a:pt x="2656469" y="127000"/>
                  </a:lnTo>
                  <a:close/>
                </a:path>
                <a:path w="2755900" h="1981200">
                  <a:moveTo>
                    <a:pt x="2683047" y="101600"/>
                  </a:moveTo>
                  <a:lnTo>
                    <a:pt x="62967" y="101600"/>
                  </a:lnTo>
                  <a:lnTo>
                    <a:pt x="58333" y="114300"/>
                  </a:lnTo>
                  <a:lnTo>
                    <a:pt x="61059" y="127000"/>
                  </a:lnTo>
                  <a:lnTo>
                    <a:pt x="2670780" y="127000"/>
                  </a:lnTo>
                  <a:lnTo>
                    <a:pt x="2673370" y="114300"/>
                  </a:lnTo>
                  <a:lnTo>
                    <a:pt x="2681685" y="114300"/>
                  </a:lnTo>
                  <a:lnTo>
                    <a:pt x="2683047" y="101600"/>
                  </a:lnTo>
                  <a:close/>
                </a:path>
                <a:path w="2755900" h="1981200">
                  <a:moveTo>
                    <a:pt x="2681140" y="88900"/>
                  </a:moveTo>
                  <a:lnTo>
                    <a:pt x="59969" y="88900"/>
                  </a:lnTo>
                  <a:lnTo>
                    <a:pt x="63103" y="101600"/>
                  </a:lnTo>
                  <a:lnTo>
                    <a:pt x="2680594" y="101600"/>
                  </a:lnTo>
                  <a:lnTo>
                    <a:pt x="2681140" y="88900"/>
                  </a:lnTo>
                  <a:close/>
                </a:path>
                <a:path w="2755900" h="1981200">
                  <a:moveTo>
                    <a:pt x="2682229" y="76200"/>
                  </a:moveTo>
                  <a:lnTo>
                    <a:pt x="59287" y="76200"/>
                  </a:lnTo>
                  <a:lnTo>
                    <a:pt x="60242" y="88900"/>
                  </a:lnTo>
                  <a:lnTo>
                    <a:pt x="2681956" y="88900"/>
                  </a:lnTo>
                  <a:lnTo>
                    <a:pt x="2682229" y="76200"/>
                  </a:lnTo>
                  <a:close/>
                </a:path>
                <a:path w="2755900" h="1981200">
                  <a:moveTo>
                    <a:pt x="2682774" y="38100"/>
                  </a:moveTo>
                  <a:lnTo>
                    <a:pt x="62014" y="38100"/>
                  </a:lnTo>
                  <a:lnTo>
                    <a:pt x="62014" y="50800"/>
                  </a:lnTo>
                  <a:lnTo>
                    <a:pt x="57788" y="63500"/>
                  </a:lnTo>
                  <a:lnTo>
                    <a:pt x="59424" y="76200"/>
                  </a:lnTo>
                  <a:lnTo>
                    <a:pt x="2686864" y="76200"/>
                  </a:lnTo>
                  <a:lnTo>
                    <a:pt x="2686864" y="63500"/>
                  </a:lnTo>
                  <a:lnTo>
                    <a:pt x="2682911" y="63500"/>
                  </a:lnTo>
                  <a:lnTo>
                    <a:pt x="2682911" y="50800"/>
                  </a:lnTo>
                  <a:lnTo>
                    <a:pt x="2682774" y="50800"/>
                  </a:lnTo>
                  <a:lnTo>
                    <a:pt x="2682774" y="38100"/>
                  </a:lnTo>
                  <a:close/>
                </a:path>
                <a:path w="2755900" h="1981200">
                  <a:moveTo>
                    <a:pt x="2680731" y="25400"/>
                  </a:moveTo>
                  <a:lnTo>
                    <a:pt x="59696" y="25400"/>
                  </a:lnTo>
                  <a:lnTo>
                    <a:pt x="59696" y="38100"/>
                  </a:lnTo>
                  <a:lnTo>
                    <a:pt x="2680731" y="38100"/>
                  </a:lnTo>
                  <a:lnTo>
                    <a:pt x="2680731" y="25400"/>
                  </a:lnTo>
                  <a:close/>
                </a:path>
                <a:path w="2755900" h="1981200">
                  <a:moveTo>
                    <a:pt x="148836" y="0"/>
                  </a:moveTo>
                  <a:lnTo>
                    <a:pt x="60651" y="0"/>
                  </a:lnTo>
                  <a:lnTo>
                    <a:pt x="63240" y="12700"/>
                  </a:lnTo>
                  <a:lnTo>
                    <a:pt x="63240" y="25400"/>
                  </a:lnTo>
                  <a:lnTo>
                    <a:pt x="2685092" y="25400"/>
                  </a:lnTo>
                  <a:lnTo>
                    <a:pt x="2685092" y="12700"/>
                  </a:lnTo>
                  <a:lnTo>
                    <a:pt x="153470" y="12700"/>
                  </a:lnTo>
                  <a:lnTo>
                    <a:pt x="148836" y="0"/>
                  </a:lnTo>
                  <a:close/>
                </a:path>
                <a:path w="2755900" h="1981200">
                  <a:moveTo>
                    <a:pt x="513981" y="0"/>
                  </a:moveTo>
                  <a:lnTo>
                    <a:pt x="167509" y="0"/>
                  </a:lnTo>
                  <a:lnTo>
                    <a:pt x="162874" y="12700"/>
                  </a:lnTo>
                  <a:lnTo>
                    <a:pt x="518615" y="12700"/>
                  </a:lnTo>
                  <a:lnTo>
                    <a:pt x="513981" y="0"/>
                  </a:lnTo>
                  <a:close/>
                </a:path>
                <a:path w="2755900" h="1981200">
                  <a:moveTo>
                    <a:pt x="570137" y="0"/>
                  </a:moveTo>
                  <a:lnTo>
                    <a:pt x="532654" y="0"/>
                  </a:lnTo>
                  <a:lnTo>
                    <a:pt x="528020" y="12700"/>
                  </a:lnTo>
                  <a:lnTo>
                    <a:pt x="574771" y="12700"/>
                  </a:lnTo>
                  <a:lnTo>
                    <a:pt x="570137" y="0"/>
                  </a:lnTo>
                  <a:close/>
                </a:path>
                <a:path w="2755900" h="1981200">
                  <a:moveTo>
                    <a:pt x="695532" y="0"/>
                  </a:moveTo>
                  <a:lnTo>
                    <a:pt x="588810" y="0"/>
                  </a:lnTo>
                  <a:lnTo>
                    <a:pt x="584175" y="12700"/>
                  </a:lnTo>
                  <a:lnTo>
                    <a:pt x="700164" y="12700"/>
                  </a:lnTo>
                  <a:lnTo>
                    <a:pt x="695532" y="0"/>
                  </a:lnTo>
                  <a:close/>
                </a:path>
                <a:path w="2755900" h="1981200">
                  <a:moveTo>
                    <a:pt x="1411375" y="0"/>
                  </a:moveTo>
                  <a:lnTo>
                    <a:pt x="714204" y="0"/>
                  </a:lnTo>
                  <a:lnTo>
                    <a:pt x="709570" y="12700"/>
                  </a:lnTo>
                  <a:lnTo>
                    <a:pt x="1416146" y="12700"/>
                  </a:lnTo>
                  <a:lnTo>
                    <a:pt x="1411375" y="0"/>
                  </a:lnTo>
                  <a:close/>
                </a:path>
                <a:path w="2755900" h="1981200">
                  <a:moveTo>
                    <a:pt x="1678249" y="0"/>
                  </a:moveTo>
                  <a:lnTo>
                    <a:pt x="1430185" y="0"/>
                  </a:lnTo>
                  <a:lnTo>
                    <a:pt x="1425414" y="12700"/>
                  </a:lnTo>
                  <a:lnTo>
                    <a:pt x="1682883" y="12700"/>
                  </a:lnTo>
                  <a:lnTo>
                    <a:pt x="1678249" y="0"/>
                  </a:lnTo>
                  <a:close/>
                </a:path>
                <a:path w="2755900" h="1981200">
                  <a:moveTo>
                    <a:pt x="1706327" y="0"/>
                  </a:moveTo>
                  <a:lnTo>
                    <a:pt x="1696923" y="0"/>
                  </a:lnTo>
                  <a:lnTo>
                    <a:pt x="1692288" y="12700"/>
                  </a:lnTo>
                  <a:lnTo>
                    <a:pt x="1710961" y="12700"/>
                  </a:lnTo>
                  <a:lnTo>
                    <a:pt x="1706327" y="0"/>
                  </a:lnTo>
                  <a:close/>
                </a:path>
                <a:path w="2755900" h="1981200">
                  <a:moveTo>
                    <a:pt x="1776521" y="0"/>
                  </a:moveTo>
                  <a:lnTo>
                    <a:pt x="1725000" y="0"/>
                  </a:lnTo>
                  <a:lnTo>
                    <a:pt x="1720366" y="12700"/>
                  </a:lnTo>
                  <a:lnTo>
                    <a:pt x="1781155" y="12700"/>
                  </a:lnTo>
                  <a:lnTo>
                    <a:pt x="1776521" y="0"/>
                  </a:lnTo>
                  <a:close/>
                </a:path>
                <a:path w="2755900" h="1981200">
                  <a:moveTo>
                    <a:pt x="1832677" y="0"/>
                  </a:moveTo>
                  <a:lnTo>
                    <a:pt x="1795194" y="0"/>
                  </a:lnTo>
                  <a:lnTo>
                    <a:pt x="1790560" y="12700"/>
                  </a:lnTo>
                  <a:lnTo>
                    <a:pt x="1837310" y="12700"/>
                  </a:lnTo>
                  <a:lnTo>
                    <a:pt x="1832677" y="0"/>
                  </a:lnTo>
                  <a:close/>
                </a:path>
                <a:path w="2755900" h="1981200">
                  <a:moveTo>
                    <a:pt x="1888831" y="0"/>
                  </a:moveTo>
                  <a:lnTo>
                    <a:pt x="1851350" y="0"/>
                  </a:lnTo>
                  <a:lnTo>
                    <a:pt x="1846715" y="12700"/>
                  </a:lnTo>
                  <a:lnTo>
                    <a:pt x="1893465" y="12700"/>
                  </a:lnTo>
                  <a:lnTo>
                    <a:pt x="1888831" y="0"/>
                  </a:lnTo>
                  <a:close/>
                </a:path>
                <a:path w="2755900" h="1981200">
                  <a:moveTo>
                    <a:pt x="2281919" y="0"/>
                  </a:moveTo>
                  <a:lnTo>
                    <a:pt x="1907505" y="0"/>
                  </a:lnTo>
                  <a:lnTo>
                    <a:pt x="1902871" y="12700"/>
                  </a:lnTo>
                  <a:lnTo>
                    <a:pt x="2286553" y="12700"/>
                  </a:lnTo>
                  <a:lnTo>
                    <a:pt x="2281919" y="0"/>
                  </a:lnTo>
                  <a:close/>
                </a:path>
                <a:path w="2755900" h="1981200">
                  <a:moveTo>
                    <a:pt x="2324035" y="0"/>
                  </a:moveTo>
                  <a:lnTo>
                    <a:pt x="2300592" y="0"/>
                  </a:lnTo>
                  <a:lnTo>
                    <a:pt x="2295958" y="12700"/>
                  </a:lnTo>
                  <a:lnTo>
                    <a:pt x="2328669" y="12700"/>
                  </a:lnTo>
                  <a:lnTo>
                    <a:pt x="2324035" y="0"/>
                  </a:lnTo>
                  <a:close/>
                </a:path>
                <a:path w="2755900" h="1981200">
                  <a:moveTo>
                    <a:pt x="2450384" y="0"/>
                  </a:moveTo>
                  <a:lnTo>
                    <a:pt x="2356747" y="0"/>
                  </a:lnTo>
                  <a:lnTo>
                    <a:pt x="2352113" y="12700"/>
                  </a:lnTo>
                  <a:lnTo>
                    <a:pt x="2455019" y="12700"/>
                  </a:lnTo>
                  <a:lnTo>
                    <a:pt x="2450384" y="0"/>
                  </a:lnTo>
                  <a:close/>
                </a:path>
                <a:path w="2755900" h="1981200">
                  <a:moveTo>
                    <a:pt x="2604947" y="0"/>
                  </a:moveTo>
                  <a:lnTo>
                    <a:pt x="2483096" y="0"/>
                  </a:lnTo>
                  <a:lnTo>
                    <a:pt x="2478463" y="12700"/>
                  </a:lnTo>
                  <a:lnTo>
                    <a:pt x="2609583" y="12700"/>
                  </a:lnTo>
                  <a:lnTo>
                    <a:pt x="2604947" y="0"/>
                  </a:lnTo>
                  <a:close/>
                </a:path>
                <a:path w="2755900" h="1981200">
                  <a:moveTo>
                    <a:pt x="2683729" y="0"/>
                  </a:moveTo>
                  <a:lnTo>
                    <a:pt x="2623621" y="0"/>
                  </a:lnTo>
                  <a:lnTo>
                    <a:pt x="2618987" y="12700"/>
                  </a:lnTo>
                  <a:lnTo>
                    <a:pt x="2684956" y="12700"/>
                  </a:lnTo>
                  <a:lnTo>
                    <a:pt x="2683729" y="0"/>
                  </a:lnTo>
                  <a:close/>
                </a:path>
              </a:pathLst>
            </a:custGeom>
            <a:solidFill>
              <a:srgbClr val="9DB7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1622236" y="2374111"/>
            <a:ext cx="5911850" cy="2617470"/>
          </a:xfrm>
          <a:prstGeom prst="rect">
            <a:avLst/>
          </a:prstGeom>
        </p:spPr>
        <p:txBody>
          <a:bodyPr vert="horz" wrap="square" lIns="0" tIns="25654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020"/>
              </a:spcBef>
            </a:pPr>
            <a:r>
              <a:rPr sz="7200" spc="-1000" dirty="0">
                <a:solidFill>
                  <a:srgbClr val="2E2C2B"/>
                </a:solidFill>
                <a:latin typeface="Trebuchet MS"/>
                <a:cs typeface="Trebuchet MS"/>
              </a:rPr>
              <a:t>And</a:t>
            </a:r>
            <a:r>
              <a:rPr sz="7200" spc="-810" dirty="0">
                <a:solidFill>
                  <a:srgbClr val="2E2C2B"/>
                </a:solidFill>
                <a:latin typeface="Trebuchet MS"/>
                <a:cs typeface="Trebuchet MS"/>
              </a:rPr>
              <a:t> </a:t>
            </a:r>
            <a:r>
              <a:rPr sz="7200" spc="-555" dirty="0">
                <a:solidFill>
                  <a:srgbClr val="2E2C2B"/>
                </a:solidFill>
                <a:latin typeface="Trebuchet MS"/>
                <a:cs typeface="Trebuchet MS"/>
              </a:rPr>
              <a:t>that's</a:t>
            </a:r>
            <a:r>
              <a:rPr sz="7200" spc="-810" dirty="0">
                <a:solidFill>
                  <a:srgbClr val="2E2C2B"/>
                </a:solidFill>
                <a:latin typeface="Trebuchet MS"/>
                <a:cs typeface="Trebuchet MS"/>
              </a:rPr>
              <a:t> </a:t>
            </a:r>
            <a:r>
              <a:rPr sz="7200" spc="-1440" dirty="0">
                <a:solidFill>
                  <a:srgbClr val="2E2C2B"/>
                </a:solidFill>
                <a:latin typeface="Trebuchet MS"/>
                <a:cs typeface="Trebuchet MS"/>
              </a:rPr>
              <a:t>a</a:t>
            </a:r>
            <a:r>
              <a:rPr sz="7200" spc="-810" dirty="0">
                <a:solidFill>
                  <a:srgbClr val="2E2C2B"/>
                </a:solidFill>
                <a:latin typeface="Trebuchet MS"/>
                <a:cs typeface="Trebuchet MS"/>
              </a:rPr>
              <a:t> </a:t>
            </a:r>
            <a:r>
              <a:rPr sz="7200" spc="-1230" dirty="0">
                <a:solidFill>
                  <a:srgbClr val="2E2C2B"/>
                </a:solidFill>
                <a:latin typeface="Trebuchet MS"/>
                <a:cs typeface="Trebuchet MS"/>
              </a:rPr>
              <a:t>wrap!</a:t>
            </a:r>
            <a:endParaRPr sz="7200">
              <a:latin typeface="Trebuchet MS"/>
              <a:cs typeface="Trebuchet MS"/>
            </a:endParaRPr>
          </a:p>
          <a:p>
            <a:pPr marL="12065" marR="5080" algn="ctr">
              <a:lnSpc>
                <a:spcPts val="4430"/>
              </a:lnSpc>
              <a:spcBef>
                <a:spcPts val="1090"/>
              </a:spcBef>
            </a:pPr>
            <a:r>
              <a:rPr sz="3700" b="1" spc="310" dirty="0">
                <a:solidFill>
                  <a:srgbClr val="2E2C2B"/>
                </a:solidFill>
                <a:latin typeface="Calibri"/>
                <a:cs typeface="Calibri"/>
              </a:rPr>
              <a:t>Contact</a:t>
            </a:r>
            <a:r>
              <a:rPr sz="3700" b="1" spc="175" dirty="0">
                <a:solidFill>
                  <a:srgbClr val="2E2C2B"/>
                </a:solidFill>
                <a:latin typeface="Calibri"/>
                <a:cs typeface="Calibri"/>
              </a:rPr>
              <a:t> </a:t>
            </a:r>
            <a:r>
              <a:rPr sz="3700" b="1" spc="665" dirty="0">
                <a:solidFill>
                  <a:srgbClr val="2E2C2B"/>
                </a:solidFill>
                <a:latin typeface="Calibri"/>
                <a:cs typeface="Calibri"/>
              </a:rPr>
              <a:t>me</a:t>
            </a:r>
            <a:r>
              <a:rPr sz="3700" b="1" spc="180" dirty="0">
                <a:solidFill>
                  <a:srgbClr val="2E2C2B"/>
                </a:solidFill>
                <a:latin typeface="Calibri"/>
                <a:cs typeface="Calibri"/>
              </a:rPr>
              <a:t> </a:t>
            </a:r>
            <a:r>
              <a:rPr sz="3700" b="1" spc="80" dirty="0">
                <a:solidFill>
                  <a:srgbClr val="2E2C2B"/>
                </a:solidFill>
                <a:latin typeface="Calibri"/>
                <a:cs typeface="Calibri"/>
              </a:rPr>
              <a:t>for</a:t>
            </a:r>
            <a:r>
              <a:rPr sz="3700" b="1" spc="180" dirty="0">
                <a:solidFill>
                  <a:srgbClr val="2E2C2B"/>
                </a:solidFill>
                <a:latin typeface="Calibri"/>
                <a:cs typeface="Calibri"/>
              </a:rPr>
              <a:t> </a:t>
            </a:r>
            <a:r>
              <a:rPr sz="3700" b="1" spc="175" dirty="0">
                <a:solidFill>
                  <a:srgbClr val="2E2C2B"/>
                </a:solidFill>
                <a:latin typeface="Calibri"/>
                <a:cs typeface="Calibri"/>
              </a:rPr>
              <a:t>tutoring </a:t>
            </a:r>
            <a:r>
              <a:rPr sz="3700" b="1" spc="229" dirty="0">
                <a:solidFill>
                  <a:srgbClr val="2E2C2B"/>
                </a:solidFill>
                <a:latin typeface="Calibri"/>
                <a:cs typeface="Calibri"/>
              </a:rPr>
              <a:t>consultation</a:t>
            </a:r>
            <a:r>
              <a:rPr sz="3700" b="1" spc="200" dirty="0">
                <a:solidFill>
                  <a:srgbClr val="2E2C2B"/>
                </a:solidFill>
                <a:latin typeface="Calibri"/>
                <a:cs typeface="Calibri"/>
              </a:rPr>
              <a:t> </a:t>
            </a:r>
            <a:r>
              <a:rPr sz="3700" b="1" spc="365" dirty="0">
                <a:solidFill>
                  <a:srgbClr val="2E2C2B"/>
                </a:solidFill>
                <a:latin typeface="Calibri"/>
                <a:cs typeface="Calibri"/>
              </a:rPr>
              <a:t>and</a:t>
            </a:r>
            <a:r>
              <a:rPr sz="3700" b="1" spc="200" dirty="0">
                <a:solidFill>
                  <a:srgbClr val="2E2C2B"/>
                </a:solidFill>
                <a:latin typeface="Calibri"/>
                <a:cs typeface="Calibri"/>
              </a:rPr>
              <a:t> </a:t>
            </a:r>
            <a:r>
              <a:rPr sz="3700" b="1" spc="180" dirty="0">
                <a:solidFill>
                  <a:srgbClr val="2E2C2B"/>
                </a:solidFill>
                <a:latin typeface="Calibri"/>
                <a:cs typeface="Calibri"/>
              </a:rPr>
              <a:t>services!</a:t>
            </a:r>
            <a:endParaRPr sz="37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296154" y="3062997"/>
            <a:ext cx="3341370" cy="1290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18515">
              <a:lnSpc>
                <a:spcPts val="5580"/>
              </a:lnSpc>
              <a:spcBef>
                <a:spcPts val="100"/>
              </a:spcBef>
            </a:pPr>
            <a:r>
              <a:rPr sz="4700" spc="-490" dirty="0">
                <a:solidFill>
                  <a:srgbClr val="F4B71B"/>
                </a:solidFill>
                <a:latin typeface="Trebuchet MS"/>
                <a:cs typeface="Trebuchet MS"/>
              </a:rPr>
              <a:t>Inversing</a:t>
            </a:r>
            <a:endParaRPr sz="4700">
              <a:latin typeface="Trebuchet MS"/>
              <a:cs typeface="Trebuchet MS"/>
            </a:endParaRPr>
          </a:p>
          <a:p>
            <a:pPr marL="12700">
              <a:lnSpc>
                <a:spcPts val="4380"/>
              </a:lnSpc>
            </a:pPr>
            <a:r>
              <a:rPr sz="3700" b="1" spc="-100" dirty="0">
                <a:solidFill>
                  <a:srgbClr val="FEF0DA"/>
                </a:solidFill>
                <a:latin typeface="Calibri"/>
                <a:cs typeface="Calibri"/>
              </a:rPr>
              <a:t>“Flip”</a:t>
            </a:r>
            <a:r>
              <a:rPr sz="3700" b="1" spc="40" dirty="0">
                <a:solidFill>
                  <a:srgbClr val="FEF0DA"/>
                </a:solidFill>
                <a:latin typeface="Calibri"/>
                <a:cs typeface="Calibri"/>
              </a:rPr>
              <a:t> </a:t>
            </a:r>
            <a:r>
              <a:rPr sz="3700" b="1" spc="310" dirty="0">
                <a:solidFill>
                  <a:srgbClr val="FEF0DA"/>
                </a:solidFill>
                <a:latin typeface="Calibri"/>
                <a:cs typeface="Calibri"/>
              </a:rPr>
              <a:t>the</a:t>
            </a:r>
            <a:r>
              <a:rPr sz="3700" b="1" spc="45" dirty="0">
                <a:solidFill>
                  <a:srgbClr val="FEF0DA"/>
                </a:solidFill>
                <a:latin typeface="Calibri"/>
                <a:cs typeface="Calibri"/>
              </a:rPr>
              <a:t> </a:t>
            </a:r>
            <a:r>
              <a:rPr sz="3700" b="1" spc="190" dirty="0">
                <a:solidFill>
                  <a:srgbClr val="FEF0DA"/>
                </a:solidFill>
                <a:latin typeface="Calibri"/>
                <a:cs typeface="Calibri"/>
              </a:rPr>
              <a:t>signs!</a:t>
            </a:r>
            <a:endParaRPr sz="37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719370" y="5059347"/>
            <a:ext cx="2780665" cy="18624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130175" algn="ctr">
              <a:lnSpc>
                <a:spcPts val="5620"/>
              </a:lnSpc>
              <a:spcBef>
                <a:spcPts val="100"/>
              </a:spcBef>
            </a:pPr>
            <a:r>
              <a:rPr sz="4700" spc="-720" dirty="0">
                <a:solidFill>
                  <a:srgbClr val="F4B71B"/>
                </a:solidFill>
                <a:latin typeface="Trebuchet MS"/>
                <a:cs typeface="Trebuchet MS"/>
              </a:rPr>
              <a:t>Undo</a:t>
            </a:r>
            <a:endParaRPr sz="4700">
              <a:latin typeface="Trebuchet MS"/>
              <a:cs typeface="Trebuchet MS"/>
            </a:endParaRPr>
          </a:p>
          <a:p>
            <a:pPr marL="12700" marR="5080" algn="ctr">
              <a:lnSpc>
                <a:spcPts val="4430"/>
              </a:lnSpc>
              <a:spcBef>
                <a:spcPts val="80"/>
              </a:spcBef>
            </a:pPr>
            <a:r>
              <a:rPr sz="3700" b="1" spc="320" dirty="0">
                <a:solidFill>
                  <a:srgbClr val="FEF0DA"/>
                </a:solidFill>
                <a:latin typeface="Calibri"/>
                <a:cs typeface="Calibri"/>
              </a:rPr>
              <a:t>Reverse</a:t>
            </a:r>
            <a:r>
              <a:rPr sz="3700" b="1" spc="195" dirty="0">
                <a:solidFill>
                  <a:srgbClr val="FEF0DA"/>
                </a:solidFill>
                <a:latin typeface="Calibri"/>
                <a:cs typeface="Calibri"/>
              </a:rPr>
              <a:t> </a:t>
            </a:r>
            <a:r>
              <a:rPr sz="3700" b="1" spc="280" dirty="0">
                <a:solidFill>
                  <a:srgbClr val="FEF0DA"/>
                </a:solidFill>
                <a:latin typeface="Calibri"/>
                <a:cs typeface="Calibri"/>
              </a:rPr>
              <a:t>the </a:t>
            </a:r>
            <a:r>
              <a:rPr sz="3700" b="1" spc="204" dirty="0">
                <a:solidFill>
                  <a:srgbClr val="FEF0DA"/>
                </a:solidFill>
                <a:latin typeface="Calibri"/>
                <a:cs typeface="Calibri"/>
              </a:rPr>
              <a:t>steps!</a:t>
            </a:r>
            <a:endParaRPr sz="3700">
              <a:latin typeface="Calibri"/>
              <a:cs typeface="Calibri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12922610" y="1875645"/>
            <a:ext cx="2062480" cy="8655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5500" b="0" spc="-960" dirty="0">
                <a:solidFill>
                  <a:srgbClr val="BC4F04"/>
                </a:solidFill>
                <a:latin typeface="Trebuchet MS"/>
                <a:cs typeface="Trebuchet MS"/>
              </a:rPr>
              <a:t>Summary</a:t>
            </a:r>
            <a:endParaRPr sz="55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0030" y="1825488"/>
            <a:ext cx="7613014" cy="7447045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4263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90" dirty="0"/>
              <a:t>Missing</a:t>
            </a:r>
            <a:r>
              <a:rPr spc="-70" dirty="0"/>
              <a:t> </a:t>
            </a:r>
            <a:r>
              <a:rPr spc="114" dirty="0"/>
              <a:t>Number</a:t>
            </a:r>
            <a:r>
              <a:rPr spc="-65" dirty="0"/>
              <a:t> </a:t>
            </a:r>
            <a:r>
              <a:rPr spc="-245" dirty="0"/>
              <a:t>(+</a:t>
            </a:r>
            <a:r>
              <a:rPr spc="-70" dirty="0"/>
              <a:t> </a:t>
            </a:r>
            <a:r>
              <a:rPr spc="155" dirty="0"/>
              <a:t>and</a:t>
            </a:r>
            <a:r>
              <a:rPr spc="-65" dirty="0"/>
              <a:t> </a:t>
            </a:r>
            <a:r>
              <a:rPr spc="-25" dirty="0"/>
              <a:t>-</a:t>
            </a:r>
            <a:r>
              <a:rPr spc="-340" dirty="0"/>
              <a:t>)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695311" y="2865977"/>
            <a:ext cx="4229100" cy="1724660"/>
          </a:xfrm>
          <a:prstGeom prst="rect">
            <a:avLst/>
          </a:prstGeom>
        </p:spPr>
        <p:txBody>
          <a:bodyPr vert="horz" wrap="square" lIns="0" tIns="264160" rIns="0" bIns="0" rtlCol="0">
            <a:spAutoFit/>
          </a:bodyPr>
          <a:lstStyle/>
          <a:p>
            <a:pPr marL="12700" marR="5080" indent="651510">
              <a:lnSpc>
                <a:spcPct val="74200"/>
              </a:lnSpc>
              <a:spcBef>
                <a:spcPts val="2080"/>
              </a:spcBef>
            </a:pPr>
            <a:r>
              <a:rPr sz="6400" spc="-960" dirty="0">
                <a:solidFill>
                  <a:srgbClr val="FEF0DA"/>
                </a:solidFill>
                <a:latin typeface="Calibri"/>
                <a:cs typeface="Calibri"/>
              </a:rPr>
              <a:t>What</a:t>
            </a:r>
            <a:r>
              <a:rPr sz="6400" spc="-500" dirty="0">
                <a:solidFill>
                  <a:srgbClr val="FEF0DA"/>
                </a:solidFill>
                <a:latin typeface="Calibri"/>
                <a:cs typeface="Calibri"/>
              </a:rPr>
              <a:t> </a:t>
            </a:r>
            <a:r>
              <a:rPr sz="6400" spc="-340" dirty="0">
                <a:solidFill>
                  <a:srgbClr val="FEF0DA"/>
                </a:solidFill>
                <a:latin typeface="Calibri"/>
                <a:cs typeface="Calibri"/>
              </a:rPr>
              <a:t>is</a:t>
            </a:r>
            <a:r>
              <a:rPr sz="6400" spc="-500" dirty="0">
                <a:solidFill>
                  <a:srgbClr val="FEF0DA"/>
                </a:solidFill>
                <a:latin typeface="Calibri"/>
                <a:cs typeface="Calibri"/>
              </a:rPr>
              <a:t> </a:t>
            </a:r>
            <a:r>
              <a:rPr sz="6400" spc="-570" dirty="0">
                <a:solidFill>
                  <a:srgbClr val="FEF0DA"/>
                </a:solidFill>
                <a:latin typeface="Calibri"/>
                <a:cs typeface="Calibri"/>
              </a:rPr>
              <a:t>the </a:t>
            </a:r>
            <a:r>
              <a:rPr sz="6400" spc="-715" dirty="0">
                <a:solidFill>
                  <a:srgbClr val="FEF0DA"/>
                </a:solidFill>
                <a:latin typeface="Calibri"/>
                <a:cs typeface="Calibri"/>
              </a:rPr>
              <a:t>missing</a:t>
            </a:r>
            <a:r>
              <a:rPr sz="6400" spc="-475" dirty="0">
                <a:solidFill>
                  <a:srgbClr val="FEF0DA"/>
                </a:solidFill>
                <a:latin typeface="Calibri"/>
                <a:cs typeface="Calibri"/>
              </a:rPr>
              <a:t> </a:t>
            </a:r>
            <a:r>
              <a:rPr sz="6400" spc="-875" dirty="0">
                <a:solidFill>
                  <a:srgbClr val="FEF0DA"/>
                </a:solidFill>
                <a:latin typeface="Calibri"/>
                <a:cs typeface="Calibri"/>
              </a:rPr>
              <a:t>number?</a:t>
            </a:r>
            <a:endParaRPr sz="64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378665" y="1825488"/>
            <a:ext cx="7613008" cy="7447045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1073944" y="2865977"/>
            <a:ext cx="4229100" cy="1724660"/>
          </a:xfrm>
          <a:prstGeom prst="rect">
            <a:avLst/>
          </a:prstGeom>
        </p:spPr>
        <p:txBody>
          <a:bodyPr vert="horz" wrap="square" lIns="0" tIns="264160" rIns="0" bIns="0" rtlCol="0">
            <a:spAutoFit/>
          </a:bodyPr>
          <a:lstStyle/>
          <a:p>
            <a:pPr marL="12700" marR="5080" indent="651510">
              <a:lnSpc>
                <a:spcPct val="74200"/>
              </a:lnSpc>
              <a:spcBef>
                <a:spcPts val="2080"/>
              </a:spcBef>
            </a:pPr>
            <a:r>
              <a:rPr sz="6400" spc="-960" dirty="0">
                <a:solidFill>
                  <a:srgbClr val="FEF0DA"/>
                </a:solidFill>
                <a:latin typeface="Calibri"/>
                <a:cs typeface="Calibri"/>
              </a:rPr>
              <a:t>What</a:t>
            </a:r>
            <a:r>
              <a:rPr sz="6400" spc="-500" dirty="0">
                <a:solidFill>
                  <a:srgbClr val="FEF0DA"/>
                </a:solidFill>
                <a:latin typeface="Calibri"/>
                <a:cs typeface="Calibri"/>
              </a:rPr>
              <a:t> </a:t>
            </a:r>
            <a:r>
              <a:rPr sz="6400" spc="-340" dirty="0">
                <a:solidFill>
                  <a:srgbClr val="FEF0DA"/>
                </a:solidFill>
                <a:latin typeface="Calibri"/>
                <a:cs typeface="Calibri"/>
              </a:rPr>
              <a:t>is</a:t>
            </a:r>
            <a:r>
              <a:rPr sz="6400" spc="-500" dirty="0">
                <a:solidFill>
                  <a:srgbClr val="FEF0DA"/>
                </a:solidFill>
                <a:latin typeface="Calibri"/>
                <a:cs typeface="Calibri"/>
              </a:rPr>
              <a:t> </a:t>
            </a:r>
            <a:r>
              <a:rPr sz="6400" spc="-570" dirty="0">
                <a:solidFill>
                  <a:srgbClr val="FEF0DA"/>
                </a:solidFill>
                <a:latin typeface="Calibri"/>
                <a:cs typeface="Calibri"/>
              </a:rPr>
              <a:t>the </a:t>
            </a:r>
            <a:r>
              <a:rPr sz="6400" spc="-715" dirty="0">
                <a:solidFill>
                  <a:srgbClr val="FEF0DA"/>
                </a:solidFill>
                <a:latin typeface="Calibri"/>
                <a:cs typeface="Calibri"/>
              </a:rPr>
              <a:t>missing</a:t>
            </a:r>
            <a:r>
              <a:rPr sz="6400" spc="-475" dirty="0">
                <a:solidFill>
                  <a:srgbClr val="FEF0DA"/>
                </a:solidFill>
                <a:latin typeface="Calibri"/>
                <a:cs typeface="Calibri"/>
              </a:rPr>
              <a:t> </a:t>
            </a:r>
            <a:r>
              <a:rPr sz="6400" spc="-875" dirty="0">
                <a:solidFill>
                  <a:srgbClr val="FEF0DA"/>
                </a:solidFill>
                <a:latin typeface="Calibri"/>
                <a:cs typeface="Calibri"/>
              </a:rPr>
              <a:t>number?</a:t>
            </a:r>
            <a:endParaRPr sz="6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54099" y="12700"/>
            <a:ext cx="11124926" cy="102743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03177" y="1439227"/>
            <a:ext cx="6165850" cy="1397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0" b="0" spc="-1405" dirty="0">
                <a:latin typeface="Calibri"/>
                <a:cs typeface="Calibri"/>
              </a:rPr>
              <a:t>Unknown</a:t>
            </a:r>
            <a:r>
              <a:rPr sz="9000" b="0" spc="-675" dirty="0">
                <a:latin typeface="Calibri"/>
                <a:cs typeface="Calibri"/>
              </a:rPr>
              <a:t> </a:t>
            </a:r>
            <a:r>
              <a:rPr sz="9000" b="0" spc="-990" dirty="0">
                <a:latin typeface="Calibri"/>
                <a:cs typeface="Calibri"/>
              </a:rPr>
              <a:t>variable</a:t>
            </a:r>
            <a:endParaRPr sz="9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95070" y="3090906"/>
            <a:ext cx="6035040" cy="1151255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2700" marR="5080">
              <a:lnSpc>
                <a:spcPts val="4430"/>
              </a:lnSpc>
              <a:spcBef>
                <a:spcPts val="204"/>
              </a:spcBef>
            </a:pPr>
            <a:r>
              <a:rPr sz="3700" b="1" spc="95" dirty="0">
                <a:solidFill>
                  <a:srgbClr val="FEF0DA"/>
                </a:solidFill>
                <a:latin typeface="Trebuchet MS"/>
                <a:cs typeface="Trebuchet MS"/>
              </a:rPr>
              <a:t>Drawing</a:t>
            </a:r>
            <a:r>
              <a:rPr sz="3700" b="1" spc="-75" dirty="0">
                <a:solidFill>
                  <a:srgbClr val="FEF0DA"/>
                </a:solidFill>
                <a:latin typeface="Trebuchet MS"/>
                <a:cs typeface="Trebuchet MS"/>
              </a:rPr>
              <a:t> </a:t>
            </a:r>
            <a:r>
              <a:rPr sz="3700" b="1" dirty="0">
                <a:solidFill>
                  <a:srgbClr val="FEF0DA"/>
                </a:solidFill>
                <a:latin typeface="Trebuchet MS"/>
                <a:cs typeface="Trebuchet MS"/>
              </a:rPr>
              <a:t>‘empty</a:t>
            </a:r>
            <a:r>
              <a:rPr sz="3700" b="1" spc="-70" dirty="0">
                <a:solidFill>
                  <a:srgbClr val="FEF0DA"/>
                </a:solidFill>
                <a:latin typeface="Trebuchet MS"/>
                <a:cs typeface="Trebuchet MS"/>
              </a:rPr>
              <a:t> </a:t>
            </a:r>
            <a:r>
              <a:rPr sz="3700" b="1" spc="-25" dirty="0">
                <a:solidFill>
                  <a:srgbClr val="FEF0DA"/>
                </a:solidFill>
                <a:latin typeface="Trebuchet MS"/>
                <a:cs typeface="Trebuchet MS"/>
              </a:rPr>
              <a:t>boxes’</a:t>
            </a:r>
            <a:r>
              <a:rPr sz="3700" b="1" spc="-70" dirty="0">
                <a:solidFill>
                  <a:srgbClr val="FEF0DA"/>
                </a:solidFill>
                <a:latin typeface="Trebuchet MS"/>
                <a:cs typeface="Trebuchet MS"/>
              </a:rPr>
              <a:t> </a:t>
            </a:r>
            <a:r>
              <a:rPr sz="3700" b="1" spc="-25" dirty="0">
                <a:solidFill>
                  <a:srgbClr val="FEF0DA"/>
                </a:solidFill>
                <a:latin typeface="Trebuchet MS"/>
                <a:cs typeface="Trebuchet MS"/>
              </a:rPr>
              <a:t>are </a:t>
            </a:r>
            <a:r>
              <a:rPr sz="3700" b="1" dirty="0">
                <a:solidFill>
                  <a:srgbClr val="FEF0DA"/>
                </a:solidFill>
                <a:latin typeface="Trebuchet MS"/>
                <a:cs typeface="Trebuchet MS"/>
              </a:rPr>
              <a:t>quite</a:t>
            </a:r>
            <a:r>
              <a:rPr sz="3700" b="1" spc="-75" dirty="0">
                <a:solidFill>
                  <a:srgbClr val="FEF0DA"/>
                </a:solidFill>
                <a:latin typeface="Trebuchet MS"/>
                <a:cs typeface="Trebuchet MS"/>
              </a:rPr>
              <a:t> </a:t>
            </a:r>
            <a:r>
              <a:rPr sz="3700" b="1" spc="55" dirty="0">
                <a:solidFill>
                  <a:srgbClr val="FEF0DA"/>
                </a:solidFill>
                <a:latin typeface="Trebuchet MS"/>
                <a:cs typeface="Trebuchet MS"/>
              </a:rPr>
              <a:t>tedious</a:t>
            </a:r>
            <a:endParaRPr sz="3700">
              <a:latin typeface="Trebuchet MS"/>
              <a:cs typeface="Trebuchet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174500" y="3236029"/>
            <a:ext cx="653415" cy="678815"/>
          </a:xfrm>
          <a:custGeom>
            <a:avLst/>
            <a:gdLst/>
            <a:ahLst/>
            <a:cxnLst/>
            <a:rect l="l" t="t" r="r" b="b"/>
            <a:pathLst>
              <a:path w="653414" h="678814">
                <a:moveTo>
                  <a:pt x="405733" y="0"/>
                </a:moveTo>
                <a:lnTo>
                  <a:pt x="354084" y="1610"/>
                </a:lnTo>
                <a:lnTo>
                  <a:pt x="303105" y="6133"/>
                </a:lnTo>
                <a:lnTo>
                  <a:pt x="253679" y="14445"/>
                </a:lnTo>
                <a:lnTo>
                  <a:pt x="206451" y="27760"/>
                </a:lnTo>
                <a:lnTo>
                  <a:pt x="162065" y="47290"/>
                </a:lnTo>
                <a:lnTo>
                  <a:pt x="120857" y="73889"/>
                </a:lnTo>
                <a:lnTo>
                  <a:pt x="84046" y="106968"/>
                </a:lnTo>
                <a:lnTo>
                  <a:pt x="52691" y="145580"/>
                </a:lnTo>
                <a:lnTo>
                  <a:pt x="27855" y="188778"/>
                </a:lnTo>
                <a:lnTo>
                  <a:pt x="10485" y="235494"/>
                </a:lnTo>
                <a:lnTo>
                  <a:pt x="1073" y="284180"/>
                </a:lnTo>
                <a:lnTo>
                  <a:pt x="0" y="333170"/>
                </a:lnTo>
                <a:lnTo>
                  <a:pt x="7642" y="380796"/>
                </a:lnTo>
                <a:lnTo>
                  <a:pt x="23762" y="425731"/>
                </a:lnTo>
                <a:lnTo>
                  <a:pt x="47158" y="468013"/>
                </a:lnTo>
                <a:lnTo>
                  <a:pt x="75859" y="508021"/>
                </a:lnTo>
                <a:lnTo>
                  <a:pt x="107896" y="546134"/>
                </a:lnTo>
                <a:lnTo>
                  <a:pt x="141790" y="582593"/>
                </a:lnTo>
                <a:lnTo>
                  <a:pt x="177730" y="615564"/>
                </a:lnTo>
                <a:lnTo>
                  <a:pt x="216248" y="643230"/>
                </a:lnTo>
                <a:lnTo>
                  <a:pt x="257873" y="663771"/>
                </a:lnTo>
                <a:lnTo>
                  <a:pt x="303067" y="675424"/>
                </a:lnTo>
                <a:lnTo>
                  <a:pt x="350193" y="678475"/>
                </a:lnTo>
                <a:lnTo>
                  <a:pt x="397548" y="673264"/>
                </a:lnTo>
                <a:lnTo>
                  <a:pt x="443424" y="660132"/>
                </a:lnTo>
                <a:lnTo>
                  <a:pt x="485838" y="639863"/>
                </a:lnTo>
                <a:lnTo>
                  <a:pt x="524121" y="613189"/>
                </a:lnTo>
                <a:lnTo>
                  <a:pt x="557630" y="581285"/>
                </a:lnTo>
                <a:lnTo>
                  <a:pt x="585719" y="545325"/>
                </a:lnTo>
                <a:lnTo>
                  <a:pt x="607852" y="506379"/>
                </a:lnTo>
                <a:lnTo>
                  <a:pt x="624527" y="465082"/>
                </a:lnTo>
                <a:lnTo>
                  <a:pt x="636655" y="421966"/>
                </a:lnTo>
                <a:lnTo>
                  <a:pt x="645144" y="377562"/>
                </a:lnTo>
                <a:lnTo>
                  <a:pt x="650841" y="332627"/>
                </a:lnTo>
                <a:lnTo>
                  <a:pt x="652825" y="287010"/>
                </a:lnTo>
                <a:lnTo>
                  <a:pt x="650260" y="240787"/>
                </a:lnTo>
                <a:lnTo>
                  <a:pt x="642314" y="194033"/>
                </a:lnTo>
                <a:lnTo>
                  <a:pt x="628235" y="147008"/>
                </a:lnTo>
                <a:lnTo>
                  <a:pt x="607599" y="102521"/>
                </a:lnTo>
                <a:lnTo>
                  <a:pt x="580066" y="63568"/>
                </a:lnTo>
                <a:lnTo>
                  <a:pt x="545294" y="33142"/>
                </a:lnTo>
                <a:lnTo>
                  <a:pt x="503423" y="13605"/>
                </a:lnTo>
                <a:lnTo>
                  <a:pt x="456208" y="3278"/>
                </a:lnTo>
                <a:lnTo>
                  <a:pt x="405733" y="0"/>
                </a:lnTo>
                <a:close/>
              </a:path>
            </a:pathLst>
          </a:custGeom>
          <a:solidFill>
            <a:srgbClr val="F4B7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388043" y="3229683"/>
            <a:ext cx="221615" cy="619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900" spc="-484" dirty="0">
                <a:solidFill>
                  <a:srgbClr val="2E2C2B"/>
                </a:solidFill>
                <a:latin typeface="Calibri"/>
                <a:cs typeface="Calibri"/>
              </a:rPr>
              <a:t>1</a:t>
            </a:r>
            <a:endParaRPr sz="39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174500" y="4731127"/>
            <a:ext cx="653415" cy="678815"/>
          </a:xfrm>
          <a:custGeom>
            <a:avLst/>
            <a:gdLst/>
            <a:ahLst/>
            <a:cxnLst/>
            <a:rect l="l" t="t" r="r" b="b"/>
            <a:pathLst>
              <a:path w="653414" h="678814">
                <a:moveTo>
                  <a:pt x="405733" y="0"/>
                </a:moveTo>
                <a:lnTo>
                  <a:pt x="354084" y="1610"/>
                </a:lnTo>
                <a:lnTo>
                  <a:pt x="303105" y="6132"/>
                </a:lnTo>
                <a:lnTo>
                  <a:pt x="253679" y="14445"/>
                </a:lnTo>
                <a:lnTo>
                  <a:pt x="206451" y="27760"/>
                </a:lnTo>
                <a:lnTo>
                  <a:pt x="162065" y="47291"/>
                </a:lnTo>
                <a:lnTo>
                  <a:pt x="120857" y="73889"/>
                </a:lnTo>
                <a:lnTo>
                  <a:pt x="84046" y="106967"/>
                </a:lnTo>
                <a:lnTo>
                  <a:pt x="52691" y="145579"/>
                </a:lnTo>
                <a:lnTo>
                  <a:pt x="27855" y="188777"/>
                </a:lnTo>
                <a:lnTo>
                  <a:pt x="10485" y="235494"/>
                </a:lnTo>
                <a:lnTo>
                  <a:pt x="1073" y="284181"/>
                </a:lnTo>
                <a:lnTo>
                  <a:pt x="0" y="333171"/>
                </a:lnTo>
                <a:lnTo>
                  <a:pt x="7642" y="380796"/>
                </a:lnTo>
                <a:lnTo>
                  <a:pt x="23762" y="425731"/>
                </a:lnTo>
                <a:lnTo>
                  <a:pt x="47158" y="468012"/>
                </a:lnTo>
                <a:lnTo>
                  <a:pt x="75859" y="508020"/>
                </a:lnTo>
                <a:lnTo>
                  <a:pt x="107896" y="546134"/>
                </a:lnTo>
                <a:lnTo>
                  <a:pt x="141790" y="582592"/>
                </a:lnTo>
                <a:lnTo>
                  <a:pt x="177730" y="615564"/>
                </a:lnTo>
                <a:lnTo>
                  <a:pt x="216248" y="643230"/>
                </a:lnTo>
                <a:lnTo>
                  <a:pt x="257873" y="663770"/>
                </a:lnTo>
                <a:lnTo>
                  <a:pt x="303067" y="675424"/>
                </a:lnTo>
                <a:lnTo>
                  <a:pt x="350193" y="678475"/>
                </a:lnTo>
                <a:lnTo>
                  <a:pt x="397548" y="673264"/>
                </a:lnTo>
                <a:lnTo>
                  <a:pt x="443424" y="660132"/>
                </a:lnTo>
                <a:lnTo>
                  <a:pt x="485838" y="639863"/>
                </a:lnTo>
                <a:lnTo>
                  <a:pt x="524121" y="613189"/>
                </a:lnTo>
                <a:lnTo>
                  <a:pt x="557630" y="581284"/>
                </a:lnTo>
                <a:lnTo>
                  <a:pt x="585719" y="545325"/>
                </a:lnTo>
                <a:lnTo>
                  <a:pt x="607852" y="506378"/>
                </a:lnTo>
                <a:lnTo>
                  <a:pt x="624527" y="465081"/>
                </a:lnTo>
                <a:lnTo>
                  <a:pt x="636655" y="421966"/>
                </a:lnTo>
                <a:lnTo>
                  <a:pt x="645144" y="377562"/>
                </a:lnTo>
                <a:lnTo>
                  <a:pt x="650841" y="332627"/>
                </a:lnTo>
                <a:lnTo>
                  <a:pt x="652825" y="287010"/>
                </a:lnTo>
                <a:lnTo>
                  <a:pt x="650260" y="240786"/>
                </a:lnTo>
                <a:lnTo>
                  <a:pt x="642314" y="194033"/>
                </a:lnTo>
                <a:lnTo>
                  <a:pt x="628235" y="147007"/>
                </a:lnTo>
                <a:lnTo>
                  <a:pt x="607599" y="102520"/>
                </a:lnTo>
                <a:lnTo>
                  <a:pt x="580066" y="63567"/>
                </a:lnTo>
                <a:lnTo>
                  <a:pt x="545294" y="33141"/>
                </a:lnTo>
                <a:lnTo>
                  <a:pt x="503423" y="13605"/>
                </a:lnTo>
                <a:lnTo>
                  <a:pt x="456208" y="3278"/>
                </a:lnTo>
                <a:lnTo>
                  <a:pt x="405733" y="0"/>
                </a:lnTo>
                <a:close/>
              </a:path>
            </a:pathLst>
          </a:custGeom>
          <a:solidFill>
            <a:srgbClr val="F4B7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376137" y="4723211"/>
            <a:ext cx="245110" cy="619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900" spc="-310" dirty="0">
                <a:solidFill>
                  <a:srgbClr val="2E2C2B"/>
                </a:solidFill>
                <a:latin typeface="Calibri"/>
                <a:cs typeface="Calibri"/>
              </a:rPr>
              <a:t>2</a:t>
            </a:r>
            <a:endParaRPr sz="390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174500" y="6228811"/>
            <a:ext cx="653415" cy="678815"/>
          </a:xfrm>
          <a:custGeom>
            <a:avLst/>
            <a:gdLst/>
            <a:ahLst/>
            <a:cxnLst/>
            <a:rect l="l" t="t" r="r" b="b"/>
            <a:pathLst>
              <a:path w="653414" h="678815">
                <a:moveTo>
                  <a:pt x="405733" y="0"/>
                </a:moveTo>
                <a:lnTo>
                  <a:pt x="354084" y="1610"/>
                </a:lnTo>
                <a:lnTo>
                  <a:pt x="303105" y="6132"/>
                </a:lnTo>
                <a:lnTo>
                  <a:pt x="253679" y="14445"/>
                </a:lnTo>
                <a:lnTo>
                  <a:pt x="206451" y="27760"/>
                </a:lnTo>
                <a:lnTo>
                  <a:pt x="162065" y="47291"/>
                </a:lnTo>
                <a:lnTo>
                  <a:pt x="120857" y="73889"/>
                </a:lnTo>
                <a:lnTo>
                  <a:pt x="84046" y="106967"/>
                </a:lnTo>
                <a:lnTo>
                  <a:pt x="52691" y="145579"/>
                </a:lnTo>
                <a:lnTo>
                  <a:pt x="27855" y="188777"/>
                </a:lnTo>
                <a:lnTo>
                  <a:pt x="10485" y="235494"/>
                </a:lnTo>
                <a:lnTo>
                  <a:pt x="1073" y="284181"/>
                </a:lnTo>
                <a:lnTo>
                  <a:pt x="0" y="333171"/>
                </a:lnTo>
                <a:lnTo>
                  <a:pt x="7642" y="380796"/>
                </a:lnTo>
                <a:lnTo>
                  <a:pt x="23762" y="425731"/>
                </a:lnTo>
                <a:lnTo>
                  <a:pt x="47158" y="468012"/>
                </a:lnTo>
                <a:lnTo>
                  <a:pt x="75859" y="508020"/>
                </a:lnTo>
                <a:lnTo>
                  <a:pt x="107896" y="546134"/>
                </a:lnTo>
                <a:lnTo>
                  <a:pt x="141790" y="582592"/>
                </a:lnTo>
                <a:lnTo>
                  <a:pt x="177730" y="615564"/>
                </a:lnTo>
                <a:lnTo>
                  <a:pt x="216248" y="643230"/>
                </a:lnTo>
                <a:lnTo>
                  <a:pt x="257873" y="663770"/>
                </a:lnTo>
                <a:lnTo>
                  <a:pt x="303067" y="675424"/>
                </a:lnTo>
                <a:lnTo>
                  <a:pt x="350193" y="678475"/>
                </a:lnTo>
                <a:lnTo>
                  <a:pt x="397548" y="673264"/>
                </a:lnTo>
                <a:lnTo>
                  <a:pt x="443424" y="660132"/>
                </a:lnTo>
                <a:lnTo>
                  <a:pt x="485838" y="639863"/>
                </a:lnTo>
                <a:lnTo>
                  <a:pt x="524121" y="613189"/>
                </a:lnTo>
                <a:lnTo>
                  <a:pt x="557630" y="581284"/>
                </a:lnTo>
                <a:lnTo>
                  <a:pt x="585719" y="545325"/>
                </a:lnTo>
                <a:lnTo>
                  <a:pt x="607852" y="506378"/>
                </a:lnTo>
                <a:lnTo>
                  <a:pt x="624527" y="465081"/>
                </a:lnTo>
                <a:lnTo>
                  <a:pt x="636655" y="421966"/>
                </a:lnTo>
                <a:lnTo>
                  <a:pt x="645144" y="377562"/>
                </a:lnTo>
                <a:lnTo>
                  <a:pt x="650841" y="332627"/>
                </a:lnTo>
                <a:lnTo>
                  <a:pt x="652825" y="287010"/>
                </a:lnTo>
                <a:lnTo>
                  <a:pt x="650260" y="240786"/>
                </a:lnTo>
                <a:lnTo>
                  <a:pt x="642314" y="194033"/>
                </a:lnTo>
                <a:lnTo>
                  <a:pt x="628235" y="147007"/>
                </a:lnTo>
                <a:lnTo>
                  <a:pt x="607599" y="102520"/>
                </a:lnTo>
                <a:lnTo>
                  <a:pt x="580066" y="63567"/>
                </a:lnTo>
                <a:lnTo>
                  <a:pt x="545294" y="33141"/>
                </a:lnTo>
                <a:lnTo>
                  <a:pt x="503423" y="13605"/>
                </a:lnTo>
                <a:lnTo>
                  <a:pt x="456208" y="3278"/>
                </a:lnTo>
                <a:lnTo>
                  <a:pt x="405733" y="0"/>
                </a:lnTo>
                <a:close/>
              </a:path>
            </a:pathLst>
          </a:custGeom>
          <a:solidFill>
            <a:srgbClr val="F4B7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353664" y="6220898"/>
            <a:ext cx="290195" cy="619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900" spc="45" dirty="0">
                <a:solidFill>
                  <a:srgbClr val="2E2C2B"/>
                </a:solidFill>
                <a:latin typeface="Calibri"/>
                <a:cs typeface="Calibri"/>
              </a:rPr>
              <a:t>3</a:t>
            </a:r>
            <a:endParaRPr sz="39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295070" y="4683873"/>
            <a:ext cx="5217795" cy="2179955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12700" marR="5080">
              <a:lnSpc>
                <a:spcPts val="4430"/>
              </a:lnSpc>
              <a:spcBef>
                <a:spcPts val="254"/>
              </a:spcBef>
            </a:pPr>
            <a:r>
              <a:rPr sz="3700" b="1" spc="60" dirty="0">
                <a:solidFill>
                  <a:srgbClr val="FEF0DA"/>
                </a:solidFill>
                <a:latin typeface="Trebuchet MS"/>
                <a:cs typeface="Trebuchet MS"/>
              </a:rPr>
              <a:t>Mentioning</a:t>
            </a:r>
            <a:r>
              <a:rPr sz="3700" b="1" spc="-75" dirty="0">
                <a:solidFill>
                  <a:srgbClr val="FEF0DA"/>
                </a:solidFill>
                <a:latin typeface="Trebuchet MS"/>
                <a:cs typeface="Trebuchet MS"/>
              </a:rPr>
              <a:t> </a:t>
            </a:r>
            <a:r>
              <a:rPr sz="3700" b="1" spc="-250" dirty="0">
                <a:solidFill>
                  <a:srgbClr val="FEF0DA"/>
                </a:solidFill>
                <a:latin typeface="Trebuchet MS"/>
                <a:cs typeface="Trebuchet MS"/>
              </a:rPr>
              <a:t>“the</a:t>
            </a:r>
            <a:r>
              <a:rPr sz="3700" b="1" spc="-75" dirty="0">
                <a:solidFill>
                  <a:srgbClr val="FEF0DA"/>
                </a:solidFill>
                <a:latin typeface="Trebuchet MS"/>
                <a:cs typeface="Trebuchet MS"/>
              </a:rPr>
              <a:t> </a:t>
            </a:r>
            <a:r>
              <a:rPr sz="3700" b="1" spc="200" dirty="0">
                <a:solidFill>
                  <a:srgbClr val="FEF0DA"/>
                </a:solidFill>
                <a:latin typeface="Trebuchet MS"/>
                <a:cs typeface="Trebuchet MS"/>
              </a:rPr>
              <a:t>empty </a:t>
            </a:r>
            <a:r>
              <a:rPr sz="3700" b="1" spc="-290" dirty="0">
                <a:solidFill>
                  <a:srgbClr val="FEF0DA"/>
                </a:solidFill>
                <a:latin typeface="Trebuchet MS"/>
                <a:cs typeface="Trebuchet MS"/>
              </a:rPr>
              <a:t>box”</a:t>
            </a:r>
            <a:r>
              <a:rPr sz="3700" b="1" spc="-100" dirty="0">
                <a:solidFill>
                  <a:srgbClr val="FEF0DA"/>
                </a:solidFill>
                <a:latin typeface="Trebuchet MS"/>
                <a:cs typeface="Trebuchet MS"/>
              </a:rPr>
              <a:t> </a:t>
            </a:r>
            <a:r>
              <a:rPr sz="3700" b="1" dirty="0">
                <a:solidFill>
                  <a:srgbClr val="FEF0DA"/>
                </a:solidFill>
                <a:latin typeface="Trebuchet MS"/>
                <a:cs typeface="Trebuchet MS"/>
              </a:rPr>
              <a:t>is</a:t>
            </a:r>
            <a:r>
              <a:rPr sz="3700" b="1" spc="-95" dirty="0">
                <a:solidFill>
                  <a:srgbClr val="FEF0DA"/>
                </a:solidFill>
                <a:latin typeface="Trebuchet MS"/>
                <a:cs typeface="Trebuchet MS"/>
              </a:rPr>
              <a:t> </a:t>
            </a:r>
            <a:r>
              <a:rPr sz="3700" b="1" spc="100" dirty="0">
                <a:solidFill>
                  <a:srgbClr val="FEF0DA"/>
                </a:solidFill>
                <a:latin typeface="Trebuchet MS"/>
                <a:cs typeface="Trebuchet MS"/>
              </a:rPr>
              <a:t>also</a:t>
            </a:r>
            <a:r>
              <a:rPr sz="3700" b="1" spc="-100" dirty="0">
                <a:solidFill>
                  <a:srgbClr val="FEF0DA"/>
                </a:solidFill>
                <a:latin typeface="Trebuchet MS"/>
                <a:cs typeface="Trebuchet MS"/>
              </a:rPr>
              <a:t> </a:t>
            </a:r>
            <a:r>
              <a:rPr sz="3700" b="1" spc="-10" dirty="0">
                <a:solidFill>
                  <a:srgbClr val="FEF0DA"/>
                </a:solidFill>
                <a:latin typeface="Trebuchet MS"/>
                <a:cs typeface="Trebuchet MS"/>
              </a:rPr>
              <a:t>tiresome!</a:t>
            </a:r>
            <a:endParaRPr sz="37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3509"/>
              </a:spcBef>
            </a:pPr>
            <a:r>
              <a:rPr sz="3700" b="1" spc="-50" dirty="0">
                <a:solidFill>
                  <a:srgbClr val="FEF0DA"/>
                </a:solidFill>
                <a:latin typeface="Trebuchet MS"/>
                <a:cs typeface="Trebuchet MS"/>
              </a:rPr>
              <a:t>Let’s</a:t>
            </a:r>
            <a:r>
              <a:rPr sz="3700" b="1" spc="-135" dirty="0">
                <a:solidFill>
                  <a:srgbClr val="FEF0DA"/>
                </a:solidFill>
                <a:latin typeface="Trebuchet MS"/>
                <a:cs typeface="Trebuchet MS"/>
              </a:rPr>
              <a:t> </a:t>
            </a:r>
            <a:r>
              <a:rPr sz="3700" b="1" spc="229" dirty="0">
                <a:solidFill>
                  <a:srgbClr val="FEF0DA"/>
                </a:solidFill>
                <a:latin typeface="Trebuchet MS"/>
                <a:cs typeface="Trebuchet MS"/>
              </a:rPr>
              <a:t>use</a:t>
            </a:r>
            <a:r>
              <a:rPr sz="3700" b="1" spc="-135" dirty="0">
                <a:solidFill>
                  <a:srgbClr val="FEF0DA"/>
                </a:solidFill>
                <a:latin typeface="Trebuchet MS"/>
                <a:cs typeface="Trebuchet MS"/>
              </a:rPr>
              <a:t> </a:t>
            </a:r>
            <a:r>
              <a:rPr sz="3700" b="1" spc="295" dirty="0">
                <a:solidFill>
                  <a:srgbClr val="FEF0DA"/>
                </a:solidFill>
                <a:latin typeface="Trebuchet MS"/>
                <a:cs typeface="Trebuchet MS"/>
              </a:rPr>
              <a:t>a</a:t>
            </a:r>
            <a:r>
              <a:rPr sz="3700" b="1" spc="-130" dirty="0">
                <a:solidFill>
                  <a:srgbClr val="FEF0DA"/>
                </a:solidFill>
                <a:latin typeface="Trebuchet MS"/>
                <a:cs typeface="Trebuchet MS"/>
              </a:rPr>
              <a:t> </a:t>
            </a:r>
            <a:r>
              <a:rPr sz="3700" b="1" spc="-10" dirty="0">
                <a:solidFill>
                  <a:srgbClr val="FEF0DA"/>
                </a:solidFill>
                <a:latin typeface="Trebuchet MS"/>
                <a:cs typeface="Trebuchet MS"/>
              </a:rPr>
              <a:t>LETTER!</a:t>
            </a:r>
            <a:endParaRPr sz="370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2443072" y="1111982"/>
            <a:ext cx="3190240" cy="2842895"/>
          </a:xfrm>
          <a:prstGeom prst="rect">
            <a:avLst/>
          </a:prstGeom>
        </p:spPr>
        <p:txBody>
          <a:bodyPr vert="horz" wrap="square" lIns="0" tIns="6197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880"/>
              </a:spcBef>
            </a:pPr>
            <a:r>
              <a:rPr sz="7200" spc="-980" dirty="0">
                <a:solidFill>
                  <a:srgbClr val="FEF0DA"/>
                </a:solidFill>
                <a:latin typeface="Calibri"/>
                <a:cs typeface="Calibri"/>
              </a:rPr>
              <a:t>From</a:t>
            </a:r>
            <a:r>
              <a:rPr sz="7200" spc="-265" dirty="0">
                <a:solidFill>
                  <a:srgbClr val="FEF0DA"/>
                </a:solidFill>
                <a:latin typeface="Calibri"/>
                <a:cs typeface="Calibri"/>
              </a:rPr>
              <a:t> </a:t>
            </a:r>
            <a:r>
              <a:rPr sz="7200" spc="-630" dirty="0">
                <a:solidFill>
                  <a:srgbClr val="FEF0DA"/>
                </a:solidFill>
                <a:latin typeface="Calibri"/>
                <a:cs typeface="Calibri"/>
              </a:rPr>
              <a:t>prev.</a:t>
            </a:r>
            <a:endParaRPr sz="7200">
              <a:latin typeface="Calibri"/>
              <a:cs typeface="Calibri"/>
            </a:endParaRPr>
          </a:p>
          <a:p>
            <a:pPr marL="537210" algn="ctr">
              <a:lnSpc>
                <a:spcPct val="100000"/>
              </a:lnSpc>
              <a:spcBef>
                <a:spcPts val="3120"/>
              </a:spcBef>
            </a:pPr>
            <a:r>
              <a:rPr sz="4700" spc="-355" dirty="0">
                <a:solidFill>
                  <a:srgbClr val="F4B71B"/>
                </a:solidFill>
                <a:latin typeface="Calibri"/>
                <a:cs typeface="Calibri"/>
              </a:rPr>
              <a:t>Part</a:t>
            </a:r>
            <a:r>
              <a:rPr sz="4700" spc="-180" dirty="0">
                <a:solidFill>
                  <a:srgbClr val="F4B71B"/>
                </a:solidFill>
                <a:latin typeface="Calibri"/>
                <a:cs typeface="Calibri"/>
              </a:rPr>
              <a:t> </a:t>
            </a:r>
            <a:r>
              <a:rPr sz="4700" spc="-600" dirty="0">
                <a:solidFill>
                  <a:srgbClr val="F4B71B"/>
                </a:solidFill>
                <a:latin typeface="Calibri"/>
                <a:cs typeface="Calibri"/>
              </a:rPr>
              <a:t>1</a:t>
            </a:r>
            <a:endParaRPr sz="47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3691627" y="6172371"/>
            <a:ext cx="1230630" cy="741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700" spc="-355" dirty="0">
                <a:solidFill>
                  <a:srgbClr val="F4B71B"/>
                </a:solidFill>
                <a:latin typeface="Calibri"/>
                <a:cs typeface="Calibri"/>
              </a:rPr>
              <a:t>Part</a:t>
            </a:r>
            <a:r>
              <a:rPr sz="4700" spc="-180" dirty="0">
                <a:solidFill>
                  <a:srgbClr val="F4B71B"/>
                </a:solidFill>
                <a:latin typeface="Calibri"/>
                <a:cs typeface="Calibri"/>
              </a:rPr>
              <a:t> </a:t>
            </a:r>
            <a:r>
              <a:rPr sz="4700" spc="-365" dirty="0">
                <a:solidFill>
                  <a:srgbClr val="F4B71B"/>
                </a:solidFill>
                <a:latin typeface="Calibri"/>
                <a:cs typeface="Calibri"/>
              </a:rPr>
              <a:t>2</a:t>
            </a:r>
            <a:endParaRPr sz="4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49839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441004" y="791133"/>
            <a:ext cx="3388088" cy="830095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8088450" y="768978"/>
            <a:ext cx="2125345" cy="78613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950" spc="-360" dirty="0">
                <a:solidFill>
                  <a:srgbClr val="BC4F04"/>
                </a:solidFill>
                <a:latin typeface="Calibri"/>
                <a:cs typeface="Calibri"/>
              </a:rPr>
              <a:t>Inversing!</a:t>
            </a:r>
            <a:endParaRPr sz="495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615739" y="1794829"/>
            <a:ext cx="905700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200" b="0" spc="-680" dirty="0">
                <a:latin typeface="Calibri"/>
                <a:cs typeface="Calibri"/>
              </a:rPr>
              <a:t>You</a:t>
            </a:r>
            <a:r>
              <a:rPr sz="7200" b="0" spc="-270" dirty="0">
                <a:latin typeface="Calibri"/>
                <a:cs typeface="Calibri"/>
              </a:rPr>
              <a:t> </a:t>
            </a:r>
            <a:r>
              <a:rPr sz="7200" b="0" spc="-670" dirty="0">
                <a:latin typeface="Calibri"/>
                <a:cs typeface="Calibri"/>
              </a:rPr>
              <a:t>did</a:t>
            </a:r>
            <a:r>
              <a:rPr sz="7200" b="0" spc="-265" dirty="0">
                <a:latin typeface="Calibri"/>
                <a:cs typeface="Calibri"/>
              </a:rPr>
              <a:t> </a:t>
            </a:r>
            <a:r>
              <a:rPr sz="7200" b="0" spc="-420" dirty="0">
                <a:latin typeface="Calibri"/>
                <a:cs typeface="Calibri"/>
              </a:rPr>
              <a:t>that</a:t>
            </a:r>
            <a:r>
              <a:rPr sz="7200" b="0" spc="-265" dirty="0">
                <a:latin typeface="Calibri"/>
                <a:cs typeface="Calibri"/>
              </a:rPr>
              <a:t> </a:t>
            </a:r>
            <a:r>
              <a:rPr sz="7200" b="0" spc="-570" dirty="0">
                <a:latin typeface="Calibri"/>
                <a:cs typeface="Calibri"/>
              </a:rPr>
              <a:t>'subconsciously'!</a:t>
            </a:r>
            <a:endParaRPr sz="7200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67963" y="2971119"/>
            <a:ext cx="5220643" cy="6454041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3022651" y="3120388"/>
            <a:ext cx="747395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0" spc="-540" dirty="0">
                <a:solidFill>
                  <a:srgbClr val="FEF0DA"/>
                </a:solidFill>
                <a:latin typeface="Calibri"/>
                <a:cs typeface="Calibri"/>
              </a:rPr>
              <a:t>Q1.</a:t>
            </a:r>
            <a:endParaRPr sz="5000">
              <a:latin typeface="Calibri"/>
              <a:cs typeface="Calibri"/>
            </a:endParaRPr>
          </a:p>
        </p:txBody>
      </p:sp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484457" y="2971119"/>
            <a:ext cx="5220643" cy="6454039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8731145" y="3120388"/>
            <a:ext cx="777875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0" spc="-455" dirty="0">
                <a:solidFill>
                  <a:srgbClr val="FEF0DA"/>
                </a:solidFill>
                <a:latin typeface="Calibri"/>
                <a:cs typeface="Calibri"/>
              </a:rPr>
              <a:t>Q2.</a:t>
            </a:r>
            <a:endParaRPr sz="5000">
              <a:latin typeface="Calibri"/>
              <a:cs typeface="Calibri"/>
            </a:endParaRPr>
          </a:p>
        </p:txBody>
      </p:sp>
      <p:pic>
        <p:nvPicPr>
          <p:cNvPr id="10" name="object 1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2124777" y="2971119"/>
            <a:ext cx="5220641" cy="6454039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14390368" y="3120388"/>
            <a:ext cx="835660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0" spc="-305" dirty="0">
                <a:solidFill>
                  <a:srgbClr val="FEF0DA"/>
                </a:solidFill>
                <a:latin typeface="Calibri"/>
                <a:cs typeface="Calibri"/>
              </a:rPr>
              <a:t>Q3.</a:t>
            </a:r>
            <a:endParaRPr sz="5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0030" y="1825492"/>
            <a:ext cx="7613014" cy="7447045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4263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90" dirty="0"/>
              <a:t>Missing</a:t>
            </a:r>
            <a:r>
              <a:rPr spc="-75" dirty="0"/>
              <a:t> </a:t>
            </a:r>
            <a:r>
              <a:rPr spc="114" dirty="0"/>
              <a:t>Number</a:t>
            </a:r>
            <a:r>
              <a:rPr spc="-70" dirty="0"/>
              <a:t> </a:t>
            </a:r>
            <a:r>
              <a:rPr spc="-204" dirty="0"/>
              <a:t>(x</a:t>
            </a:r>
            <a:r>
              <a:rPr spc="-70" dirty="0"/>
              <a:t> </a:t>
            </a:r>
            <a:r>
              <a:rPr spc="155" dirty="0"/>
              <a:t>and</a:t>
            </a:r>
            <a:r>
              <a:rPr spc="-70" dirty="0"/>
              <a:t> </a:t>
            </a:r>
            <a:r>
              <a:rPr spc="-475" dirty="0"/>
              <a:t>:)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695311" y="2865976"/>
            <a:ext cx="4229100" cy="1724660"/>
          </a:xfrm>
          <a:prstGeom prst="rect">
            <a:avLst/>
          </a:prstGeom>
        </p:spPr>
        <p:txBody>
          <a:bodyPr vert="horz" wrap="square" lIns="0" tIns="264160" rIns="0" bIns="0" rtlCol="0">
            <a:spAutoFit/>
          </a:bodyPr>
          <a:lstStyle/>
          <a:p>
            <a:pPr marL="12700" marR="5080" indent="651510">
              <a:lnSpc>
                <a:spcPct val="74200"/>
              </a:lnSpc>
              <a:spcBef>
                <a:spcPts val="2080"/>
              </a:spcBef>
            </a:pPr>
            <a:r>
              <a:rPr sz="6400" spc="-960" dirty="0">
                <a:solidFill>
                  <a:srgbClr val="FEF0DA"/>
                </a:solidFill>
                <a:latin typeface="Calibri"/>
                <a:cs typeface="Calibri"/>
              </a:rPr>
              <a:t>What</a:t>
            </a:r>
            <a:r>
              <a:rPr sz="6400" spc="-500" dirty="0">
                <a:solidFill>
                  <a:srgbClr val="FEF0DA"/>
                </a:solidFill>
                <a:latin typeface="Calibri"/>
                <a:cs typeface="Calibri"/>
              </a:rPr>
              <a:t> </a:t>
            </a:r>
            <a:r>
              <a:rPr sz="6400" spc="-340" dirty="0">
                <a:solidFill>
                  <a:srgbClr val="FEF0DA"/>
                </a:solidFill>
                <a:latin typeface="Calibri"/>
                <a:cs typeface="Calibri"/>
              </a:rPr>
              <a:t>is</a:t>
            </a:r>
            <a:r>
              <a:rPr sz="6400" spc="-500" dirty="0">
                <a:solidFill>
                  <a:srgbClr val="FEF0DA"/>
                </a:solidFill>
                <a:latin typeface="Calibri"/>
                <a:cs typeface="Calibri"/>
              </a:rPr>
              <a:t> </a:t>
            </a:r>
            <a:r>
              <a:rPr sz="6400" spc="-570" dirty="0">
                <a:solidFill>
                  <a:srgbClr val="FEF0DA"/>
                </a:solidFill>
                <a:latin typeface="Calibri"/>
                <a:cs typeface="Calibri"/>
              </a:rPr>
              <a:t>the </a:t>
            </a:r>
            <a:r>
              <a:rPr sz="6400" spc="-715" dirty="0">
                <a:solidFill>
                  <a:srgbClr val="FEF0DA"/>
                </a:solidFill>
                <a:latin typeface="Calibri"/>
                <a:cs typeface="Calibri"/>
              </a:rPr>
              <a:t>missing</a:t>
            </a:r>
            <a:r>
              <a:rPr sz="6400" spc="-475" dirty="0">
                <a:solidFill>
                  <a:srgbClr val="FEF0DA"/>
                </a:solidFill>
                <a:latin typeface="Calibri"/>
                <a:cs typeface="Calibri"/>
              </a:rPr>
              <a:t> </a:t>
            </a:r>
            <a:r>
              <a:rPr sz="6400" spc="-875" dirty="0">
                <a:solidFill>
                  <a:srgbClr val="FEF0DA"/>
                </a:solidFill>
                <a:latin typeface="Calibri"/>
                <a:cs typeface="Calibri"/>
              </a:rPr>
              <a:t>number?</a:t>
            </a:r>
            <a:endParaRPr sz="64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378665" y="1825492"/>
            <a:ext cx="7613008" cy="7447045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1073944" y="2865976"/>
            <a:ext cx="4229100" cy="1724660"/>
          </a:xfrm>
          <a:prstGeom prst="rect">
            <a:avLst/>
          </a:prstGeom>
        </p:spPr>
        <p:txBody>
          <a:bodyPr vert="horz" wrap="square" lIns="0" tIns="264160" rIns="0" bIns="0" rtlCol="0">
            <a:spAutoFit/>
          </a:bodyPr>
          <a:lstStyle/>
          <a:p>
            <a:pPr marL="12700" marR="5080" indent="651510">
              <a:lnSpc>
                <a:spcPct val="74200"/>
              </a:lnSpc>
              <a:spcBef>
                <a:spcPts val="2080"/>
              </a:spcBef>
            </a:pPr>
            <a:r>
              <a:rPr sz="6400" spc="-960" dirty="0">
                <a:solidFill>
                  <a:srgbClr val="FEF0DA"/>
                </a:solidFill>
                <a:latin typeface="Calibri"/>
                <a:cs typeface="Calibri"/>
              </a:rPr>
              <a:t>What</a:t>
            </a:r>
            <a:r>
              <a:rPr sz="6400" spc="-500" dirty="0">
                <a:solidFill>
                  <a:srgbClr val="FEF0DA"/>
                </a:solidFill>
                <a:latin typeface="Calibri"/>
                <a:cs typeface="Calibri"/>
              </a:rPr>
              <a:t> </a:t>
            </a:r>
            <a:r>
              <a:rPr sz="6400" spc="-340" dirty="0">
                <a:solidFill>
                  <a:srgbClr val="FEF0DA"/>
                </a:solidFill>
                <a:latin typeface="Calibri"/>
                <a:cs typeface="Calibri"/>
              </a:rPr>
              <a:t>is</a:t>
            </a:r>
            <a:r>
              <a:rPr sz="6400" spc="-500" dirty="0">
                <a:solidFill>
                  <a:srgbClr val="FEF0DA"/>
                </a:solidFill>
                <a:latin typeface="Calibri"/>
                <a:cs typeface="Calibri"/>
              </a:rPr>
              <a:t> </a:t>
            </a:r>
            <a:r>
              <a:rPr sz="6400" spc="-570" dirty="0">
                <a:solidFill>
                  <a:srgbClr val="FEF0DA"/>
                </a:solidFill>
                <a:latin typeface="Calibri"/>
                <a:cs typeface="Calibri"/>
              </a:rPr>
              <a:t>the </a:t>
            </a:r>
            <a:r>
              <a:rPr sz="6400" spc="-715" dirty="0">
                <a:solidFill>
                  <a:srgbClr val="FEF0DA"/>
                </a:solidFill>
                <a:latin typeface="Calibri"/>
                <a:cs typeface="Calibri"/>
              </a:rPr>
              <a:t>missing</a:t>
            </a:r>
            <a:r>
              <a:rPr sz="6400" spc="-475" dirty="0">
                <a:solidFill>
                  <a:srgbClr val="FEF0DA"/>
                </a:solidFill>
                <a:latin typeface="Calibri"/>
                <a:cs typeface="Calibri"/>
              </a:rPr>
              <a:t> </a:t>
            </a:r>
            <a:r>
              <a:rPr sz="6400" spc="-875" dirty="0">
                <a:solidFill>
                  <a:srgbClr val="FEF0DA"/>
                </a:solidFill>
                <a:latin typeface="Calibri"/>
                <a:cs typeface="Calibri"/>
              </a:rPr>
              <a:t>number?</a:t>
            </a:r>
            <a:endParaRPr sz="6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54099" y="12700"/>
            <a:ext cx="11124926" cy="102743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03177" y="1439227"/>
            <a:ext cx="6165850" cy="1397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0" b="0" spc="-1405" dirty="0">
                <a:latin typeface="Calibri"/>
                <a:cs typeface="Calibri"/>
              </a:rPr>
              <a:t>Unknown</a:t>
            </a:r>
            <a:r>
              <a:rPr sz="9000" b="0" spc="-675" dirty="0">
                <a:latin typeface="Calibri"/>
                <a:cs typeface="Calibri"/>
              </a:rPr>
              <a:t> </a:t>
            </a:r>
            <a:r>
              <a:rPr sz="9000" b="0" spc="-990" dirty="0">
                <a:latin typeface="Calibri"/>
                <a:cs typeface="Calibri"/>
              </a:rPr>
              <a:t>variable</a:t>
            </a:r>
            <a:endParaRPr sz="9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95070" y="3090905"/>
            <a:ext cx="6035040" cy="1151255"/>
          </a:xfrm>
          <a:prstGeom prst="rect">
            <a:avLst/>
          </a:prstGeom>
        </p:spPr>
        <p:txBody>
          <a:bodyPr vert="horz" wrap="square" lIns="0" tIns="28575" rIns="0" bIns="0" rtlCol="0">
            <a:spAutoFit/>
          </a:bodyPr>
          <a:lstStyle/>
          <a:p>
            <a:pPr marL="12700" marR="5080">
              <a:lnSpc>
                <a:spcPts val="4420"/>
              </a:lnSpc>
              <a:spcBef>
                <a:spcPts val="225"/>
              </a:spcBef>
            </a:pPr>
            <a:r>
              <a:rPr sz="3700" b="1" spc="95" dirty="0">
                <a:solidFill>
                  <a:srgbClr val="FEF0DA"/>
                </a:solidFill>
                <a:latin typeface="Trebuchet MS"/>
                <a:cs typeface="Trebuchet MS"/>
              </a:rPr>
              <a:t>Drawing</a:t>
            </a:r>
            <a:r>
              <a:rPr sz="3700" b="1" spc="-75" dirty="0">
                <a:solidFill>
                  <a:srgbClr val="FEF0DA"/>
                </a:solidFill>
                <a:latin typeface="Trebuchet MS"/>
                <a:cs typeface="Trebuchet MS"/>
              </a:rPr>
              <a:t> </a:t>
            </a:r>
            <a:r>
              <a:rPr sz="3700" b="1" dirty="0">
                <a:solidFill>
                  <a:srgbClr val="FEF0DA"/>
                </a:solidFill>
                <a:latin typeface="Trebuchet MS"/>
                <a:cs typeface="Trebuchet MS"/>
              </a:rPr>
              <a:t>‘empty</a:t>
            </a:r>
            <a:r>
              <a:rPr sz="3700" b="1" spc="-70" dirty="0">
                <a:solidFill>
                  <a:srgbClr val="FEF0DA"/>
                </a:solidFill>
                <a:latin typeface="Trebuchet MS"/>
                <a:cs typeface="Trebuchet MS"/>
              </a:rPr>
              <a:t> </a:t>
            </a:r>
            <a:r>
              <a:rPr sz="3700" b="1" spc="-25" dirty="0">
                <a:solidFill>
                  <a:srgbClr val="FEF0DA"/>
                </a:solidFill>
                <a:latin typeface="Trebuchet MS"/>
                <a:cs typeface="Trebuchet MS"/>
              </a:rPr>
              <a:t>boxes’</a:t>
            </a:r>
            <a:r>
              <a:rPr sz="3700" b="1" spc="-70" dirty="0">
                <a:solidFill>
                  <a:srgbClr val="FEF0DA"/>
                </a:solidFill>
                <a:latin typeface="Trebuchet MS"/>
                <a:cs typeface="Trebuchet MS"/>
              </a:rPr>
              <a:t> </a:t>
            </a:r>
            <a:r>
              <a:rPr sz="3700" b="1" spc="-25" dirty="0">
                <a:solidFill>
                  <a:srgbClr val="FEF0DA"/>
                </a:solidFill>
                <a:latin typeface="Trebuchet MS"/>
                <a:cs typeface="Trebuchet MS"/>
              </a:rPr>
              <a:t>are </a:t>
            </a:r>
            <a:r>
              <a:rPr sz="3700" b="1" dirty="0">
                <a:solidFill>
                  <a:srgbClr val="FEF0DA"/>
                </a:solidFill>
                <a:latin typeface="Trebuchet MS"/>
                <a:cs typeface="Trebuchet MS"/>
              </a:rPr>
              <a:t>quite</a:t>
            </a:r>
            <a:r>
              <a:rPr sz="3700" b="1" spc="-75" dirty="0">
                <a:solidFill>
                  <a:srgbClr val="FEF0DA"/>
                </a:solidFill>
                <a:latin typeface="Trebuchet MS"/>
                <a:cs typeface="Trebuchet MS"/>
              </a:rPr>
              <a:t> </a:t>
            </a:r>
            <a:r>
              <a:rPr sz="3700" b="1" spc="55" dirty="0">
                <a:solidFill>
                  <a:srgbClr val="FEF0DA"/>
                </a:solidFill>
                <a:latin typeface="Trebuchet MS"/>
                <a:cs typeface="Trebuchet MS"/>
              </a:rPr>
              <a:t>tedious</a:t>
            </a:r>
            <a:endParaRPr sz="3700">
              <a:latin typeface="Trebuchet MS"/>
              <a:cs typeface="Trebuchet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174500" y="3236029"/>
            <a:ext cx="653415" cy="678815"/>
          </a:xfrm>
          <a:custGeom>
            <a:avLst/>
            <a:gdLst/>
            <a:ahLst/>
            <a:cxnLst/>
            <a:rect l="l" t="t" r="r" b="b"/>
            <a:pathLst>
              <a:path w="653414" h="678814">
                <a:moveTo>
                  <a:pt x="405733" y="0"/>
                </a:moveTo>
                <a:lnTo>
                  <a:pt x="354084" y="1610"/>
                </a:lnTo>
                <a:lnTo>
                  <a:pt x="303105" y="6133"/>
                </a:lnTo>
                <a:lnTo>
                  <a:pt x="253679" y="14445"/>
                </a:lnTo>
                <a:lnTo>
                  <a:pt x="206451" y="27760"/>
                </a:lnTo>
                <a:lnTo>
                  <a:pt x="162065" y="47291"/>
                </a:lnTo>
                <a:lnTo>
                  <a:pt x="120857" y="73889"/>
                </a:lnTo>
                <a:lnTo>
                  <a:pt x="84046" y="106968"/>
                </a:lnTo>
                <a:lnTo>
                  <a:pt x="52691" y="145580"/>
                </a:lnTo>
                <a:lnTo>
                  <a:pt x="27855" y="188777"/>
                </a:lnTo>
                <a:lnTo>
                  <a:pt x="10485" y="235494"/>
                </a:lnTo>
                <a:lnTo>
                  <a:pt x="1073" y="284181"/>
                </a:lnTo>
                <a:lnTo>
                  <a:pt x="0" y="333171"/>
                </a:lnTo>
                <a:lnTo>
                  <a:pt x="7642" y="380796"/>
                </a:lnTo>
                <a:lnTo>
                  <a:pt x="23762" y="425731"/>
                </a:lnTo>
                <a:lnTo>
                  <a:pt x="47158" y="468013"/>
                </a:lnTo>
                <a:lnTo>
                  <a:pt x="75859" y="508021"/>
                </a:lnTo>
                <a:lnTo>
                  <a:pt x="107896" y="546134"/>
                </a:lnTo>
                <a:lnTo>
                  <a:pt x="141790" y="582592"/>
                </a:lnTo>
                <a:lnTo>
                  <a:pt x="177730" y="615564"/>
                </a:lnTo>
                <a:lnTo>
                  <a:pt x="216248" y="643230"/>
                </a:lnTo>
                <a:lnTo>
                  <a:pt x="257873" y="663771"/>
                </a:lnTo>
                <a:lnTo>
                  <a:pt x="303067" y="675425"/>
                </a:lnTo>
                <a:lnTo>
                  <a:pt x="350193" y="678476"/>
                </a:lnTo>
                <a:lnTo>
                  <a:pt x="397548" y="673265"/>
                </a:lnTo>
                <a:lnTo>
                  <a:pt x="443424" y="660133"/>
                </a:lnTo>
                <a:lnTo>
                  <a:pt x="485838" y="639864"/>
                </a:lnTo>
                <a:lnTo>
                  <a:pt x="524121" y="613189"/>
                </a:lnTo>
                <a:lnTo>
                  <a:pt x="557630" y="581285"/>
                </a:lnTo>
                <a:lnTo>
                  <a:pt x="585719" y="545326"/>
                </a:lnTo>
                <a:lnTo>
                  <a:pt x="607852" y="506379"/>
                </a:lnTo>
                <a:lnTo>
                  <a:pt x="624527" y="465082"/>
                </a:lnTo>
                <a:lnTo>
                  <a:pt x="636655" y="421966"/>
                </a:lnTo>
                <a:lnTo>
                  <a:pt x="645144" y="377562"/>
                </a:lnTo>
                <a:lnTo>
                  <a:pt x="650841" y="332627"/>
                </a:lnTo>
                <a:lnTo>
                  <a:pt x="652825" y="287010"/>
                </a:lnTo>
                <a:lnTo>
                  <a:pt x="650260" y="240787"/>
                </a:lnTo>
                <a:lnTo>
                  <a:pt x="642314" y="194033"/>
                </a:lnTo>
                <a:lnTo>
                  <a:pt x="628235" y="147007"/>
                </a:lnTo>
                <a:lnTo>
                  <a:pt x="607599" y="102521"/>
                </a:lnTo>
                <a:lnTo>
                  <a:pt x="580066" y="63568"/>
                </a:lnTo>
                <a:lnTo>
                  <a:pt x="545294" y="33141"/>
                </a:lnTo>
                <a:lnTo>
                  <a:pt x="503423" y="13605"/>
                </a:lnTo>
                <a:lnTo>
                  <a:pt x="456208" y="3278"/>
                </a:lnTo>
                <a:lnTo>
                  <a:pt x="405733" y="0"/>
                </a:lnTo>
                <a:close/>
              </a:path>
            </a:pathLst>
          </a:custGeom>
          <a:solidFill>
            <a:srgbClr val="F4B7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388043" y="3229683"/>
            <a:ext cx="221615" cy="619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900" spc="-484" dirty="0">
                <a:solidFill>
                  <a:srgbClr val="2E2C2B"/>
                </a:solidFill>
                <a:latin typeface="Calibri"/>
                <a:cs typeface="Calibri"/>
              </a:rPr>
              <a:t>1</a:t>
            </a:r>
            <a:endParaRPr sz="39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174500" y="4731127"/>
            <a:ext cx="653415" cy="678815"/>
          </a:xfrm>
          <a:custGeom>
            <a:avLst/>
            <a:gdLst/>
            <a:ahLst/>
            <a:cxnLst/>
            <a:rect l="l" t="t" r="r" b="b"/>
            <a:pathLst>
              <a:path w="653414" h="678814">
                <a:moveTo>
                  <a:pt x="405733" y="0"/>
                </a:moveTo>
                <a:lnTo>
                  <a:pt x="354084" y="1610"/>
                </a:lnTo>
                <a:lnTo>
                  <a:pt x="303105" y="6133"/>
                </a:lnTo>
                <a:lnTo>
                  <a:pt x="253679" y="14445"/>
                </a:lnTo>
                <a:lnTo>
                  <a:pt x="206451" y="27760"/>
                </a:lnTo>
                <a:lnTo>
                  <a:pt x="162065" y="47290"/>
                </a:lnTo>
                <a:lnTo>
                  <a:pt x="120857" y="73889"/>
                </a:lnTo>
                <a:lnTo>
                  <a:pt x="84046" y="106968"/>
                </a:lnTo>
                <a:lnTo>
                  <a:pt x="52691" y="145580"/>
                </a:lnTo>
                <a:lnTo>
                  <a:pt x="27855" y="188778"/>
                </a:lnTo>
                <a:lnTo>
                  <a:pt x="10485" y="235494"/>
                </a:lnTo>
                <a:lnTo>
                  <a:pt x="1073" y="284181"/>
                </a:lnTo>
                <a:lnTo>
                  <a:pt x="0" y="333171"/>
                </a:lnTo>
                <a:lnTo>
                  <a:pt x="7642" y="380796"/>
                </a:lnTo>
                <a:lnTo>
                  <a:pt x="23762" y="425731"/>
                </a:lnTo>
                <a:lnTo>
                  <a:pt x="47158" y="468013"/>
                </a:lnTo>
                <a:lnTo>
                  <a:pt x="75859" y="508021"/>
                </a:lnTo>
                <a:lnTo>
                  <a:pt x="107896" y="546134"/>
                </a:lnTo>
                <a:lnTo>
                  <a:pt x="141790" y="582593"/>
                </a:lnTo>
                <a:lnTo>
                  <a:pt x="177730" y="615564"/>
                </a:lnTo>
                <a:lnTo>
                  <a:pt x="216248" y="643230"/>
                </a:lnTo>
                <a:lnTo>
                  <a:pt x="257873" y="663771"/>
                </a:lnTo>
                <a:lnTo>
                  <a:pt x="303067" y="675424"/>
                </a:lnTo>
                <a:lnTo>
                  <a:pt x="350193" y="678475"/>
                </a:lnTo>
                <a:lnTo>
                  <a:pt x="397548" y="673264"/>
                </a:lnTo>
                <a:lnTo>
                  <a:pt x="443424" y="660132"/>
                </a:lnTo>
                <a:lnTo>
                  <a:pt x="485838" y="639863"/>
                </a:lnTo>
                <a:lnTo>
                  <a:pt x="524121" y="613189"/>
                </a:lnTo>
                <a:lnTo>
                  <a:pt x="557630" y="581285"/>
                </a:lnTo>
                <a:lnTo>
                  <a:pt x="585719" y="545325"/>
                </a:lnTo>
                <a:lnTo>
                  <a:pt x="607852" y="506379"/>
                </a:lnTo>
                <a:lnTo>
                  <a:pt x="624527" y="465082"/>
                </a:lnTo>
                <a:lnTo>
                  <a:pt x="636655" y="421966"/>
                </a:lnTo>
                <a:lnTo>
                  <a:pt x="645144" y="377562"/>
                </a:lnTo>
                <a:lnTo>
                  <a:pt x="650841" y="332627"/>
                </a:lnTo>
                <a:lnTo>
                  <a:pt x="652825" y="287010"/>
                </a:lnTo>
                <a:lnTo>
                  <a:pt x="650260" y="240787"/>
                </a:lnTo>
                <a:lnTo>
                  <a:pt x="642314" y="194033"/>
                </a:lnTo>
                <a:lnTo>
                  <a:pt x="628235" y="147008"/>
                </a:lnTo>
                <a:lnTo>
                  <a:pt x="607599" y="102521"/>
                </a:lnTo>
                <a:lnTo>
                  <a:pt x="580066" y="63568"/>
                </a:lnTo>
                <a:lnTo>
                  <a:pt x="545294" y="33142"/>
                </a:lnTo>
                <a:lnTo>
                  <a:pt x="503423" y="13605"/>
                </a:lnTo>
                <a:lnTo>
                  <a:pt x="456208" y="3278"/>
                </a:lnTo>
                <a:lnTo>
                  <a:pt x="405733" y="0"/>
                </a:lnTo>
                <a:close/>
              </a:path>
            </a:pathLst>
          </a:custGeom>
          <a:solidFill>
            <a:srgbClr val="F4B7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376137" y="4723211"/>
            <a:ext cx="245110" cy="619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900" spc="-310" dirty="0">
                <a:solidFill>
                  <a:srgbClr val="2E2C2B"/>
                </a:solidFill>
                <a:latin typeface="Calibri"/>
                <a:cs typeface="Calibri"/>
              </a:rPr>
              <a:t>2</a:t>
            </a:r>
            <a:endParaRPr sz="390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174500" y="6228812"/>
            <a:ext cx="653415" cy="678815"/>
          </a:xfrm>
          <a:custGeom>
            <a:avLst/>
            <a:gdLst/>
            <a:ahLst/>
            <a:cxnLst/>
            <a:rect l="l" t="t" r="r" b="b"/>
            <a:pathLst>
              <a:path w="653414" h="678815">
                <a:moveTo>
                  <a:pt x="405733" y="0"/>
                </a:moveTo>
                <a:lnTo>
                  <a:pt x="354084" y="1610"/>
                </a:lnTo>
                <a:lnTo>
                  <a:pt x="303105" y="6133"/>
                </a:lnTo>
                <a:lnTo>
                  <a:pt x="253679" y="14445"/>
                </a:lnTo>
                <a:lnTo>
                  <a:pt x="206451" y="27760"/>
                </a:lnTo>
                <a:lnTo>
                  <a:pt x="162065" y="47291"/>
                </a:lnTo>
                <a:lnTo>
                  <a:pt x="120857" y="73889"/>
                </a:lnTo>
                <a:lnTo>
                  <a:pt x="84046" y="106967"/>
                </a:lnTo>
                <a:lnTo>
                  <a:pt x="52691" y="145579"/>
                </a:lnTo>
                <a:lnTo>
                  <a:pt x="27855" y="188777"/>
                </a:lnTo>
                <a:lnTo>
                  <a:pt x="10485" y="235494"/>
                </a:lnTo>
                <a:lnTo>
                  <a:pt x="1073" y="284181"/>
                </a:lnTo>
                <a:lnTo>
                  <a:pt x="0" y="333171"/>
                </a:lnTo>
                <a:lnTo>
                  <a:pt x="7642" y="380796"/>
                </a:lnTo>
                <a:lnTo>
                  <a:pt x="23762" y="425731"/>
                </a:lnTo>
                <a:lnTo>
                  <a:pt x="47158" y="468013"/>
                </a:lnTo>
                <a:lnTo>
                  <a:pt x="75859" y="508021"/>
                </a:lnTo>
                <a:lnTo>
                  <a:pt x="107896" y="546134"/>
                </a:lnTo>
                <a:lnTo>
                  <a:pt x="141790" y="582592"/>
                </a:lnTo>
                <a:lnTo>
                  <a:pt x="177730" y="615564"/>
                </a:lnTo>
                <a:lnTo>
                  <a:pt x="216248" y="643230"/>
                </a:lnTo>
                <a:lnTo>
                  <a:pt x="257873" y="663770"/>
                </a:lnTo>
                <a:lnTo>
                  <a:pt x="303067" y="675424"/>
                </a:lnTo>
                <a:lnTo>
                  <a:pt x="350193" y="678475"/>
                </a:lnTo>
                <a:lnTo>
                  <a:pt x="397548" y="673265"/>
                </a:lnTo>
                <a:lnTo>
                  <a:pt x="443424" y="660133"/>
                </a:lnTo>
                <a:lnTo>
                  <a:pt x="485838" y="639864"/>
                </a:lnTo>
                <a:lnTo>
                  <a:pt x="524121" y="613189"/>
                </a:lnTo>
                <a:lnTo>
                  <a:pt x="557630" y="581285"/>
                </a:lnTo>
                <a:lnTo>
                  <a:pt x="585719" y="545326"/>
                </a:lnTo>
                <a:lnTo>
                  <a:pt x="607852" y="506379"/>
                </a:lnTo>
                <a:lnTo>
                  <a:pt x="624527" y="465082"/>
                </a:lnTo>
                <a:lnTo>
                  <a:pt x="636655" y="421966"/>
                </a:lnTo>
                <a:lnTo>
                  <a:pt x="645144" y="377562"/>
                </a:lnTo>
                <a:lnTo>
                  <a:pt x="650841" y="332627"/>
                </a:lnTo>
                <a:lnTo>
                  <a:pt x="652825" y="287010"/>
                </a:lnTo>
                <a:lnTo>
                  <a:pt x="650260" y="240787"/>
                </a:lnTo>
                <a:lnTo>
                  <a:pt x="642314" y="194033"/>
                </a:lnTo>
                <a:lnTo>
                  <a:pt x="628235" y="147007"/>
                </a:lnTo>
                <a:lnTo>
                  <a:pt x="607599" y="102521"/>
                </a:lnTo>
                <a:lnTo>
                  <a:pt x="580066" y="63568"/>
                </a:lnTo>
                <a:lnTo>
                  <a:pt x="545294" y="33141"/>
                </a:lnTo>
                <a:lnTo>
                  <a:pt x="503423" y="13605"/>
                </a:lnTo>
                <a:lnTo>
                  <a:pt x="456208" y="3278"/>
                </a:lnTo>
                <a:lnTo>
                  <a:pt x="405733" y="0"/>
                </a:lnTo>
                <a:close/>
              </a:path>
            </a:pathLst>
          </a:custGeom>
          <a:solidFill>
            <a:srgbClr val="F4B7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353664" y="6220897"/>
            <a:ext cx="290195" cy="619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900" spc="45" dirty="0">
                <a:solidFill>
                  <a:srgbClr val="2E2C2B"/>
                </a:solidFill>
                <a:latin typeface="Calibri"/>
                <a:cs typeface="Calibri"/>
              </a:rPr>
              <a:t>3</a:t>
            </a:r>
            <a:endParaRPr sz="39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295070" y="4683873"/>
            <a:ext cx="5217795" cy="2179955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12700" marR="5080">
              <a:lnSpc>
                <a:spcPts val="4430"/>
              </a:lnSpc>
              <a:spcBef>
                <a:spcPts val="254"/>
              </a:spcBef>
            </a:pPr>
            <a:r>
              <a:rPr sz="3700" b="1" spc="60" dirty="0">
                <a:solidFill>
                  <a:srgbClr val="FEF0DA"/>
                </a:solidFill>
                <a:latin typeface="Trebuchet MS"/>
                <a:cs typeface="Trebuchet MS"/>
              </a:rPr>
              <a:t>Mentioning</a:t>
            </a:r>
            <a:r>
              <a:rPr sz="3700" b="1" spc="-75" dirty="0">
                <a:solidFill>
                  <a:srgbClr val="FEF0DA"/>
                </a:solidFill>
                <a:latin typeface="Trebuchet MS"/>
                <a:cs typeface="Trebuchet MS"/>
              </a:rPr>
              <a:t> </a:t>
            </a:r>
            <a:r>
              <a:rPr sz="3700" b="1" spc="-250" dirty="0">
                <a:solidFill>
                  <a:srgbClr val="FEF0DA"/>
                </a:solidFill>
                <a:latin typeface="Trebuchet MS"/>
                <a:cs typeface="Trebuchet MS"/>
              </a:rPr>
              <a:t>“the</a:t>
            </a:r>
            <a:r>
              <a:rPr sz="3700" b="1" spc="-75" dirty="0">
                <a:solidFill>
                  <a:srgbClr val="FEF0DA"/>
                </a:solidFill>
                <a:latin typeface="Trebuchet MS"/>
                <a:cs typeface="Trebuchet MS"/>
              </a:rPr>
              <a:t> </a:t>
            </a:r>
            <a:r>
              <a:rPr sz="3700" b="1" spc="200" dirty="0">
                <a:solidFill>
                  <a:srgbClr val="FEF0DA"/>
                </a:solidFill>
                <a:latin typeface="Trebuchet MS"/>
                <a:cs typeface="Trebuchet MS"/>
              </a:rPr>
              <a:t>empty </a:t>
            </a:r>
            <a:r>
              <a:rPr sz="3700" b="1" spc="-290" dirty="0">
                <a:solidFill>
                  <a:srgbClr val="FEF0DA"/>
                </a:solidFill>
                <a:latin typeface="Trebuchet MS"/>
                <a:cs typeface="Trebuchet MS"/>
              </a:rPr>
              <a:t>box”</a:t>
            </a:r>
            <a:r>
              <a:rPr sz="3700" b="1" spc="-100" dirty="0">
                <a:solidFill>
                  <a:srgbClr val="FEF0DA"/>
                </a:solidFill>
                <a:latin typeface="Trebuchet MS"/>
                <a:cs typeface="Trebuchet MS"/>
              </a:rPr>
              <a:t> </a:t>
            </a:r>
            <a:r>
              <a:rPr sz="3700" b="1" dirty="0">
                <a:solidFill>
                  <a:srgbClr val="FEF0DA"/>
                </a:solidFill>
                <a:latin typeface="Trebuchet MS"/>
                <a:cs typeface="Trebuchet MS"/>
              </a:rPr>
              <a:t>is</a:t>
            </a:r>
            <a:r>
              <a:rPr sz="3700" b="1" spc="-95" dirty="0">
                <a:solidFill>
                  <a:srgbClr val="FEF0DA"/>
                </a:solidFill>
                <a:latin typeface="Trebuchet MS"/>
                <a:cs typeface="Trebuchet MS"/>
              </a:rPr>
              <a:t> </a:t>
            </a:r>
            <a:r>
              <a:rPr sz="3700" b="1" spc="100" dirty="0">
                <a:solidFill>
                  <a:srgbClr val="FEF0DA"/>
                </a:solidFill>
                <a:latin typeface="Trebuchet MS"/>
                <a:cs typeface="Trebuchet MS"/>
              </a:rPr>
              <a:t>also</a:t>
            </a:r>
            <a:r>
              <a:rPr sz="3700" b="1" spc="-100" dirty="0">
                <a:solidFill>
                  <a:srgbClr val="FEF0DA"/>
                </a:solidFill>
                <a:latin typeface="Trebuchet MS"/>
                <a:cs typeface="Trebuchet MS"/>
              </a:rPr>
              <a:t> </a:t>
            </a:r>
            <a:r>
              <a:rPr sz="3700" b="1" spc="-10" dirty="0">
                <a:solidFill>
                  <a:srgbClr val="FEF0DA"/>
                </a:solidFill>
                <a:latin typeface="Trebuchet MS"/>
                <a:cs typeface="Trebuchet MS"/>
              </a:rPr>
              <a:t>tiresome!</a:t>
            </a:r>
            <a:endParaRPr sz="37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3509"/>
              </a:spcBef>
            </a:pPr>
            <a:r>
              <a:rPr sz="3700" b="1" spc="-50" dirty="0">
                <a:solidFill>
                  <a:srgbClr val="FEF0DA"/>
                </a:solidFill>
                <a:latin typeface="Trebuchet MS"/>
                <a:cs typeface="Trebuchet MS"/>
              </a:rPr>
              <a:t>Let’s</a:t>
            </a:r>
            <a:r>
              <a:rPr sz="3700" b="1" spc="-135" dirty="0">
                <a:solidFill>
                  <a:srgbClr val="FEF0DA"/>
                </a:solidFill>
                <a:latin typeface="Trebuchet MS"/>
                <a:cs typeface="Trebuchet MS"/>
              </a:rPr>
              <a:t> </a:t>
            </a:r>
            <a:r>
              <a:rPr sz="3700" b="1" spc="229" dirty="0">
                <a:solidFill>
                  <a:srgbClr val="FEF0DA"/>
                </a:solidFill>
                <a:latin typeface="Trebuchet MS"/>
                <a:cs typeface="Trebuchet MS"/>
              </a:rPr>
              <a:t>use</a:t>
            </a:r>
            <a:r>
              <a:rPr sz="3700" b="1" spc="-135" dirty="0">
                <a:solidFill>
                  <a:srgbClr val="FEF0DA"/>
                </a:solidFill>
                <a:latin typeface="Trebuchet MS"/>
                <a:cs typeface="Trebuchet MS"/>
              </a:rPr>
              <a:t> </a:t>
            </a:r>
            <a:r>
              <a:rPr sz="3700" b="1" spc="295" dirty="0">
                <a:solidFill>
                  <a:srgbClr val="FEF0DA"/>
                </a:solidFill>
                <a:latin typeface="Trebuchet MS"/>
                <a:cs typeface="Trebuchet MS"/>
              </a:rPr>
              <a:t>a</a:t>
            </a:r>
            <a:r>
              <a:rPr sz="3700" b="1" spc="-130" dirty="0">
                <a:solidFill>
                  <a:srgbClr val="FEF0DA"/>
                </a:solidFill>
                <a:latin typeface="Trebuchet MS"/>
                <a:cs typeface="Trebuchet MS"/>
              </a:rPr>
              <a:t> </a:t>
            </a:r>
            <a:r>
              <a:rPr sz="3700" b="1" spc="-10" dirty="0">
                <a:solidFill>
                  <a:srgbClr val="FEF0DA"/>
                </a:solidFill>
                <a:latin typeface="Trebuchet MS"/>
                <a:cs typeface="Trebuchet MS"/>
              </a:rPr>
              <a:t>LETTER!</a:t>
            </a:r>
            <a:endParaRPr sz="370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2443072" y="1111983"/>
            <a:ext cx="3190240" cy="2842895"/>
          </a:xfrm>
          <a:prstGeom prst="rect">
            <a:avLst/>
          </a:prstGeom>
        </p:spPr>
        <p:txBody>
          <a:bodyPr vert="horz" wrap="square" lIns="0" tIns="6197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880"/>
              </a:spcBef>
            </a:pPr>
            <a:r>
              <a:rPr sz="7200" spc="-980" dirty="0">
                <a:solidFill>
                  <a:srgbClr val="FEF0DA"/>
                </a:solidFill>
                <a:latin typeface="Calibri"/>
                <a:cs typeface="Calibri"/>
              </a:rPr>
              <a:t>From</a:t>
            </a:r>
            <a:r>
              <a:rPr sz="7200" spc="-265" dirty="0">
                <a:solidFill>
                  <a:srgbClr val="FEF0DA"/>
                </a:solidFill>
                <a:latin typeface="Calibri"/>
                <a:cs typeface="Calibri"/>
              </a:rPr>
              <a:t> </a:t>
            </a:r>
            <a:r>
              <a:rPr sz="7200" spc="-630" dirty="0">
                <a:solidFill>
                  <a:srgbClr val="FEF0DA"/>
                </a:solidFill>
                <a:latin typeface="Calibri"/>
                <a:cs typeface="Calibri"/>
              </a:rPr>
              <a:t>prev.</a:t>
            </a:r>
            <a:endParaRPr sz="7200">
              <a:latin typeface="Calibri"/>
              <a:cs typeface="Calibri"/>
            </a:endParaRPr>
          </a:p>
          <a:p>
            <a:pPr marL="537210" algn="ctr">
              <a:lnSpc>
                <a:spcPct val="100000"/>
              </a:lnSpc>
              <a:spcBef>
                <a:spcPts val="3120"/>
              </a:spcBef>
            </a:pPr>
            <a:r>
              <a:rPr sz="4700" spc="-355" dirty="0">
                <a:solidFill>
                  <a:srgbClr val="F4B71B"/>
                </a:solidFill>
                <a:latin typeface="Calibri"/>
                <a:cs typeface="Calibri"/>
              </a:rPr>
              <a:t>Part</a:t>
            </a:r>
            <a:r>
              <a:rPr sz="4700" spc="-180" dirty="0">
                <a:solidFill>
                  <a:srgbClr val="F4B71B"/>
                </a:solidFill>
                <a:latin typeface="Calibri"/>
                <a:cs typeface="Calibri"/>
              </a:rPr>
              <a:t> </a:t>
            </a:r>
            <a:r>
              <a:rPr sz="4700" spc="-600" dirty="0">
                <a:solidFill>
                  <a:srgbClr val="F4B71B"/>
                </a:solidFill>
                <a:latin typeface="Calibri"/>
                <a:cs typeface="Calibri"/>
              </a:rPr>
              <a:t>1</a:t>
            </a:r>
            <a:endParaRPr sz="47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3691627" y="6172371"/>
            <a:ext cx="1230630" cy="741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700" spc="-355" dirty="0">
                <a:solidFill>
                  <a:srgbClr val="F4B71B"/>
                </a:solidFill>
                <a:latin typeface="Calibri"/>
                <a:cs typeface="Calibri"/>
              </a:rPr>
              <a:t>Part</a:t>
            </a:r>
            <a:r>
              <a:rPr sz="4700" spc="-180" dirty="0">
                <a:solidFill>
                  <a:srgbClr val="F4B71B"/>
                </a:solidFill>
                <a:latin typeface="Calibri"/>
                <a:cs typeface="Calibri"/>
              </a:rPr>
              <a:t> </a:t>
            </a:r>
            <a:r>
              <a:rPr sz="4700" spc="-365" dirty="0">
                <a:solidFill>
                  <a:srgbClr val="F4B71B"/>
                </a:solidFill>
                <a:latin typeface="Calibri"/>
                <a:cs typeface="Calibri"/>
              </a:rPr>
              <a:t>2</a:t>
            </a:r>
            <a:endParaRPr sz="4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49839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441004" y="791134"/>
            <a:ext cx="3388088" cy="830096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8088450" y="768976"/>
            <a:ext cx="2125345" cy="78613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4950" spc="-360" dirty="0">
                <a:solidFill>
                  <a:srgbClr val="BC4F04"/>
                </a:solidFill>
                <a:latin typeface="Calibri"/>
                <a:cs typeface="Calibri"/>
              </a:rPr>
              <a:t>Inversing!</a:t>
            </a:r>
            <a:endParaRPr sz="495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615739" y="1794829"/>
            <a:ext cx="905700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200" b="0" spc="-680" dirty="0">
                <a:latin typeface="Calibri"/>
                <a:cs typeface="Calibri"/>
              </a:rPr>
              <a:t>You</a:t>
            </a:r>
            <a:r>
              <a:rPr sz="7200" b="0" spc="-270" dirty="0">
                <a:latin typeface="Calibri"/>
                <a:cs typeface="Calibri"/>
              </a:rPr>
              <a:t> </a:t>
            </a:r>
            <a:r>
              <a:rPr sz="7200" b="0" spc="-670" dirty="0">
                <a:latin typeface="Calibri"/>
                <a:cs typeface="Calibri"/>
              </a:rPr>
              <a:t>did</a:t>
            </a:r>
            <a:r>
              <a:rPr sz="7200" b="0" spc="-265" dirty="0">
                <a:latin typeface="Calibri"/>
                <a:cs typeface="Calibri"/>
              </a:rPr>
              <a:t> </a:t>
            </a:r>
            <a:r>
              <a:rPr sz="7200" b="0" spc="-420" dirty="0">
                <a:latin typeface="Calibri"/>
                <a:cs typeface="Calibri"/>
              </a:rPr>
              <a:t>that</a:t>
            </a:r>
            <a:r>
              <a:rPr sz="7200" b="0" spc="-265" dirty="0">
                <a:latin typeface="Calibri"/>
                <a:cs typeface="Calibri"/>
              </a:rPr>
              <a:t> </a:t>
            </a:r>
            <a:r>
              <a:rPr sz="7200" b="0" spc="-570" dirty="0">
                <a:latin typeface="Calibri"/>
                <a:cs typeface="Calibri"/>
              </a:rPr>
              <a:t>'subconsciously'!</a:t>
            </a:r>
            <a:endParaRPr sz="7200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67963" y="2971118"/>
            <a:ext cx="5220643" cy="6454040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3022651" y="3120386"/>
            <a:ext cx="747395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0" spc="-540" dirty="0">
                <a:solidFill>
                  <a:srgbClr val="FEF0DA"/>
                </a:solidFill>
                <a:latin typeface="Calibri"/>
                <a:cs typeface="Calibri"/>
              </a:rPr>
              <a:t>Q1.</a:t>
            </a:r>
            <a:endParaRPr sz="5000">
              <a:latin typeface="Calibri"/>
              <a:cs typeface="Calibri"/>
            </a:endParaRPr>
          </a:p>
        </p:txBody>
      </p:sp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484457" y="2971118"/>
            <a:ext cx="5220643" cy="6454041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8731145" y="3120386"/>
            <a:ext cx="777875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0" spc="-455" dirty="0">
                <a:solidFill>
                  <a:srgbClr val="FEF0DA"/>
                </a:solidFill>
                <a:latin typeface="Calibri"/>
                <a:cs typeface="Calibri"/>
              </a:rPr>
              <a:t>Q2.</a:t>
            </a:r>
            <a:endParaRPr sz="5000">
              <a:latin typeface="Calibri"/>
              <a:cs typeface="Calibri"/>
            </a:endParaRPr>
          </a:p>
        </p:txBody>
      </p:sp>
      <p:pic>
        <p:nvPicPr>
          <p:cNvPr id="10" name="object 1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2124777" y="2971118"/>
            <a:ext cx="5220641" cy="6454041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14390368" y="3120386"/>
            <a:ext cx="835660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0" spc="-305" dirty="0">
                <a:solidFill>
                  <a:srgbClr val="FEF0DA"/>
                </a:solidFill>
                <a:latin typeface="Calibri"/>
                <a:cs typeface="Calibri"/>
              </a:rPr>
              <a:t>Q3.</a:t>
            </a:r>
            <a:endParaRPr sz="5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2700"/>
            <a:ext cx="18179025" cy="102743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032125" y="2059831"/>
            <a:ext cx="9973945" cy="1108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100" b="0" spc="-1080" dirty="0">
                <a:latin typeface="Calibri"/>
                <a:cs typeface="Calibri"/>
              </a:rPr>
              <a:t>"Undo"</a:t>
            </a:r>
            <a:r>
              <a:rPr sz="7100" b="0" spc="-545" dirty="0">
                <a:latin typeface="Calibri"/>
                <a:cs typeface="Calibri"/>
              </a:rPr>
              <a:t> </a:t>
            </a:r>
            <a:r>
              <a:rPr sz="7100" b="0" spc="-720" dirty="0">
                <a:latin typeface="Calibri"/>
                <a:cs typeface="Calibri"/>
              </a:rPr>
              <a:t>equation</a:t>
            </a:r>
            <a:r>
              <a:rPr sz="7100" b="0" spc="-545" dirty="0">
                <a:latin typeface="Calibri"/>
                <a:cs typeface="Calibri"/>
              </a:rPr>
              <a:t> </a:t>
            </a:r>
            <a:r>
              <a:rPr sz="7100" b="0" spc="245" dirty="0">
                <a:latin typeface="Calibri"/>
                <a:cs typeface="Calibri"/>
              </a:rPr>
              <a:t>/</a:t>
            </a:r>
            <a:r>
              <a:rPr sz="7100" b="0" spc="-545" dirty="0">
                <a:latin typeface="Calibri"/>
                <a:cs typeface="Calibri"/>
              </a:rPr>
              <a:t> </a:t>
            </a:r>
            <a:r>
              <a:rPr sz="7100" b="0" spc="-640" dirty="0">
                <a:latin typeface="Calibri"/>
                <a:cs typeface="Calibri"/>
              </a:rPr>
              <a:t>reverse</a:t>
            </a:r>
            <a:r>
              <a:rPr sz="7100" b="0" spc="-545" dirty="0">
                <a:latin typeface="Calibri"/>
                <a:cs typeface="Calibri"/>
              </a:rPr>
              <a:t> </a:t>
            </a:r>
            <a:r>
              <a:rPr sz="7100" b="0" spc="-1115" dirty="0">
                <a:latin typeface="Calibri"/>
                <a:cs typeface="Calibri"/>
              </a:rPr>
              <a:t>BEDMAS</a:t>
            </a:r>
            <a:endParaRPr sz="71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85106" y="7667818"/>
            <a:ext cx="4583430" cy="4559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800" b="1" spc="-155" dirty="0">
                <a:solidFill>
                  <a:srgbClr val="2E2C2B"/>
                </a:solidFill>
                <a:latin typeface="Trebuchet MS"/>
                <a:cs typeface="Trebuchet MS"/>
              </a:rPr>
              <a:t>Hint:</a:t>
            </a:r>
            <a:r>
              <a:rPr sz="2800" b="1" spc="-65" dirty="0">
                <a:solidFill>
                  <a:srgbClr val="2E2C2B"/>
                </a:solidFill>
                <a:latin typeface="Trebuchet MS"/>
                <a:cs typeface="Trebuchet MS"/>
              </a:rPr>
              <a:t> </a:t>
            </a:r>
            <a:r>
              <a:rPr sz="2800" b="1" spc="140" dirty="0">
                <a:solidFill>
                  <a:srgbClr val="2E2C2B"/>
                </a:solidFill>
                <a:latin typeface="Trebuchet MS"/>
                <a:cs typeface="Trebuchet MS"/>
              </a:rPr>
              <a:t>How</a:t>
            </a:r>
            <a:r>
              <a:rPr sz="2800" b="1" spc="-60" dirty="0">
                <a:solidFill>
                  <a:srgbClr val="2E2C2B"/>
                </a:solidFill>
                <a:latin typeface="Trebuchet MS"/>
                <a:cs typeface="Trebuchet MS"/>
              </a:rPr>
              <a:t> </a:t>
            </a:r>
            <a:r>
              <a:rPr sz="2800" b="1" spc="90" dirty="0">
                <a:solidFill>
                  <a:srgbClr val="2E2C2B"/>
                </a:solidFill>
                <a:latin typeface="Trebuchet MS"/>
                <a:cs typeface="Trebuchet MS"/>
              </a:rPr>
              <a:t>do</a:t>
            </a:r>
            <a:r>
              <a:rPr sz="2800" b="1" spc="-65" dirty="0">
                <a:solidFill>
                  <a:srgbClr val="2E2C2B"/>
                </a:solidFill>
                <a:latin typeface="Trebuchet MS"/>
                <a:cs typeface="Trebuchet MS"/>
              </a:rPr>
              <a:t> </a:t>
            </a:r>
            <a:r>
              <a:rPr sz="2800" b="1" spc="95" dirty="0">
                <a:solidFill>
                  <a:srgbClr val="2E2C2B"/>
                </a:solidFill>
                <a:latin typeface="Trebuchet MS"/>
                <a:cs typeface="Trebuchet MS"/>
              </a:rPr>
              <a:t>you</a:t>
            </a:r>
            <a:r>
              <a:rPr sz="2800" b="1" spc="-60" dirty="0">
                <a:solidFill>
                  <a:srgbClr val="2E2C2B"/>
                </a:solidFill>
                <a:latin typeface="Trebuchet MS"/>
                <a:cs typeface="Trebuchet MS"/>
              </a:rPr>
              <a:t> </a:t>
            </a:r>
            <a:r>
              <a:rPr sz="2800" b="1" spc="-10" dirty="0">
                <a:solidFill>
                  <a:srgbClr val="2E2C2B"/>
                </a:solidFill>
                <a:latin typeface="Trebuchet MS"/>
                <a:cs typeface="Trebuchet MS"/>
              </a:rPr>
              <a:t>calculate</a:t>
            </a:r>
            <a:endParaRPr sz="2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2700"/>
            <a:ext cx="18179415" cy="10274300"/>
            <a:chOff x="0" y="12700"/>
            <a:chExt cx="18179415" cy="102743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499" y="12700"/>
              <a:ext cx="18110526" cy="102743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12362805" y="3958668"/>
              <a:ext cx="5086350" cy="6311900"/>
            </a:xfrm>
            <a:custGeom>
              <a:avLst/>
              <a:gdLst/>
              <a:ahLst/>
              <a:cxnLst/>
              <a:rect l="l" t="t" r="r" b="b"/>
              <a:pathLst>
                <a:path w="5086350" h="6311900">
                  <a:moveTo>
                    <a:pt x="4961633" y="6299200"/>
                  </a:moveTo>
                  <a:lnTo>
                    <a:pt x="1979000" y="6299200"/>
                  </a:lnTo>
                  <a:lnTo>
                    <a:pt x="1977984" y="6311900"/>
                  </a:lnTo>
                  <a:lnTo>
                    <a:pt x="4962522" y="6311900"/>
                  </a:lnTo>
                  <a:lnTo>
                    <a:pt x="4961633" y="6299200"/>
                  </a:lnTo>
                  <a:close/>
                </a:path>
                <a:path w="5086350" h="6311900">
                  <a:moveTo>
                    <a:pt x="4954038" y="6286500"/>
                  </a:moveTo>
                  <a:lnTo>
                    <a:pt x="1978873" y="6286500"/>
                  </a:lnTo>
                  <a:lnTo>
                    <a:pt x="1979381" y="6299200"/>
                  </a:lnTo>
                  <a:lnTo>
                    <a:pt x="4956439" y="6299200"/>
                  </a:lnTo>
                  <a:lnTo>
                    <a:pt x="4954038" y="6286500"/>
                  </a:lnTo>
                  <a:close/>
                </a:path>
                <a:path w="5086350" h="6311900">
                  <a:moveTo>
                    <a:pt x="4941364" y="6261100"/>
                  </a:moveTo>
                  <a:lnTo>
                    <a:pt x="1979762" y="6261100"/>
                  </a:lnTo>
                  <a:lnTo>
                    <a:pt x="1984194" y="6273800"/>
                  </a:lnTo>
                  <a:lnTo>
                    <a:pt x="1982924" y="6286500"/>
                  </a:lnTo>
                  <a:lnTo>
                    <a:pt x="4950228" y="6286500"/>
                  </a:lnTo>
                  <a:lnTo>
                    <a:pt x="4947955" y="6273800"/>
                  </a:lnTo>
                  <a:lnTo>
                    <a:pt x="4944526" y="6273800"/>
                  </a:lnTo>
                  <a:lnTo>
                    <a:pt x="4941364" y="6261100"/>
                  </a:lnTo>
                  <a:close/>
                </a:path>
                <a:path w="5086350" h="6311900">
                  <a:moveTo>
                    <a:pt x="4939078" y="6248400"/>
                  </a:moveTo>
                  <a:lnTo>
                    <a:pt x="1981794" y="6248400"/>
                  </a:lnTo>
                  <a:lnTo>
                    <a:pt x="1980016" y="6261100"/>
                  </a:lnTo>
                  <a:lnTo>
                    <a:pt x="4940602" y="6261100"/>
                  </a:lnTo>
                  <a:lnTo>
                    <a:pt x="4939078" y="6248400"/>
                  </a:lnTo>
                  <a:close/>
                </a:path>
                <a:path w="5086350" h="6311900">
                  <a:moveTo>
                    <a:pt x="4934264" y="6235700"/>
                  </a:moveTo>
                  <a:lnTo>
                    <a:pt x="1985210" y="6235700"/>
                  </a:lnTo>
                  <a:lnTo>
                    <a:pt x="1984321" y="6248400"/>
                  </a:lnTo>
                  <a:lnTo>
                    <a:pt x="4935776" y="6248400"/>
                  </a:lnTo>
                  <a:lnTo>
                    <a:pt x="4934264" y="6235700"/>
                  </a:lnTo>
                  <a:close/>
                </a:path>
                <a:path w="5086350" h="6311900">
                  <a:moveTo>
                    <a:pt x="4931343" y="6223000"/>
                  </a:moveTo>
                  <a:lnTo>
                    <a:pt x="1987115" y="6223000"/>
                  </a:lnTo>
                  <a:lnTo>
                    <a:pt x="1985591" y="6235700"/>
                  </a:lnTo>
                  <a:lnTo>
                    <a:pt x="4932613" y="6235700"/>
                  </a:lnTo>
                  <a:lnTo>
                    <a:pt x="4931343" y="6223000"/>
                  </a:lnTo>
                  <a:close/>
                </a:path>
                <a:path w="5086350" h="6311900">
                  <a:moveTo>
                    <a:pt x="4927800" y="6210300"/>
                  </a:moveTo>
                  <a:lnTo>
                    <a:pt x="1990404" y="6210300"/>
                  </a:lnTo>
                  <a:lnTo>
                    <a:pt x="1989261" y="6223000"/>
                  </a:lnTo>
                  <a:lnTo>
                    <a:pt x="4928689" y="6223000"/>
                  </a:lnTo>
                  <a:lnTo>
                    <a:pt x="4927800" y="6210300"/>
                  </a:lnTo>
                  <a:close/>
                </a:path>
                <a:path w="5086350" h="6311900">
                  <a:moveTo>
                    <a:pt x="4922225" y="6197600"/>
                  </a:moveTo>
                  <a:lnTo>
                    <a:pt x="1990658" y="6197600"/>
                  </a:lnTo>
                  <a:lnTo>
                    <a:pt x="1991547" y="6210300"/>
                  </a:lnTo>
                  <a:lnTo>
                    <a:pt x="4924879" y="6210300"/>
                  </a:lnTo>
                  <a:lnTo>
                    <a:pt x="4922225" y="6197600"/>
                  </a:lnTo>
                  <a:close/>
                </a:path>
                <a:path w="5086350" h="6311900">
                  <a:moveTo>
                    <a:pt x="4918669" y="6184900"/>
                  </a:moveTo>
                  <a:lnTo>
                    <a:pt x="1993579" y="6184900"/>
                  </a:lnTo>
                  <a:lnTo>
                    <a:pt x="1991928" y="6197600"/>
                  </a:lnTo>
                  <a:lnTo>
                    <a:pt x="4919939" y="6197600"/>
                  </a:lnTo>
                  <a:lnTo>
                    <a:pt x="4918669" y="6184900"/>
                  </a:lnTo>
                  <a:close/>
                </a:path>
                <a:path w="5086350" h="6311900">
                  <a:moveTo>
                    <a:pt x="4914618" y="6172200"/>
                  </a:moveTo>
                  <a:lnTo>
                    <a:pt x="1996615" y="6172200"/>
                  </a:lnTo>
                  <a:lnTo>
                    <a:pt x="1995357" y="6184900"/>
                  </a:lnTo>
                  <a:lnTo>
                    <a:pt x="4915875" y="6184900"/>
                  </a:lnTo>
                  <a:lnTo>
                    <a:pt x="4914618" y="6172200"/>
                  </a:lnTo>
                  <a:close/>
                </a:path>
                <a:path w="5086350" h="6311900">
                  <a:moveTo>
                    <a:pt x="4911443" y="6159500"/>
                  </a:moveTo>
                  <a:lnTo>
                    <a:pt x="1997885" y="6159500"/>
                  </a:lnTo>
                  <a:lnTo>
                    <a:pt x="1996996" y="6172200"/>
                  </a:lnTo>
                  <a:lnTo>
                    <a:pt x="4911951" y="6172200"/>
                  </a:lnTo>
                  <a:lnTo>
                    <a:pt x="4911443" y="6159500"/>
                  </a:lnTo>
                  <a:close/>
                </a:path>
                <a:path w="5086350" h="6311900">
                  <a:moveTo>
                    <a:pt x="4904089" y="6146800"/>
                  </a:moveTo>
                  <a:lnTo>
                    <a:pt x="1998139" y="6146800"/>
                  </a:lnTo>
                  <a:lnTo>
                    <a:pt x="1995484" y="6159500"/>
                  </a:lnTo>
                  <a:lnTo>
                    <a:pt x="4905486" y="6159500"/>
                  </a:lnTo>
                  <a:lnTo>
                    <a:pt x="4904089" y="6146800"/>
                  </a:lnTo>
                  <a:close/>
                </a:path>
                <a:path w="5086350" h="6311900">
                  <a:moveTo>
                    <a:pt x="4898895" y="6134100"/>
                  </a:moveTo>
                  <a:lnTo>
                    <a:pt x="2001060" y="6134100"/>
                  </a:lnTo>
                  <a:lnTo>
                    <a:pt x="2000044" y="6146800"/>
                  </a:lnTo>
                  <a:lnTo>
                    <a:pt x="4901562" y="6146800"/>
                  </a:lnTo>
                  <a:lnTo>
                    <a:pt x="4898895" y="6134100"/>
                  </a:lnTo>
                  <a:close/>
                </a:path>
                <a:path w="5086350" h="6311900">
                  <a:moveTo>
                    <a:pt x="4893320" y="6121400"/>
                  </a:moveTo>
                  <a:lnTo>
                    <a:pt x="2003841" y="6121400"/>
                  </a:lnTo>
                  <a:lnTo>
                    <a:pt x="2003079" y="6134100"/>
                  </a:lnTo>
                  <a:lnTo>
                    <a:pt x="4894082" y="6134100"/>
                  </a:lnTo>
                  <a:lnTo>
                    <a:pt x="4893320" y="6121400"/>
                  </a:lnTo>
                  <a:close/>
                </a:path>
                <a:path w="5086350" h="6311900">
                  <a:moveTo>
                    <a:pt x="4887363" y="6108700"/>
                  </a:moveTo>
                  <a:lnTo>
                    <a:pt x="2001568" y="6108700"/>
                  </a:lnTo>
                  <a:lnTo>
                    <a:pt x="2001060" y="6121400"/>
                  </a:lnTo>
                  <a:lnTo>
                    <a:pt x="4889141" y="6121400"/>
                  </a:lnTo>
                  <a:lnTo>
                    <a:pt x="4887363" y="6108700"/>
                  </a:lnTo>
                  <a:close/>
                </a:path>
                <a:path w="5086350" h="6311900">
                  <a:moveTo>
                    <a:pt x="4883553" y="6096000"/>
                  </a:moveTo>
                  <a:lnTo>
                    <a:pt x="2006762" y="6096000"/>
                  </a:lnTo>
                  <a:lnTo>
                    <a:pt x="2005238" y="6108700"/>
                  </a:lnTo>
                  <a:lnTo>
                    <a:pt x="4885839" y="6108700"/>
                  </a:lnTo>
                  <a:lnTo>
                    <a:pt x="4883553" y="6096000"/>
                  </a:lnTo>
                  <a:close/>
                </a:path>
                <a:path w="5086350" h="6311900">
                  <a:moveTo>
                    <a:pt x="4879121" y="6083300"/>
                  </a:moveTo>
                  <a:lnTo>
                    <a:pt x="2010432" y="6083300"/>
                  </a:lnTo>
                  <a:lnTo>
                    <a:pt x="2009670" y="6096000"/>
                  </a:lnTo>
                  <a:lnTo>
                    <a:pt x="4880899" y="6096000"/>
                  </a:lnTo>
                  <a:lnTo>
                    <a:pt x="4879121" y="6083300"/>
                  </a:lnTo>
                  <a:close/>
                </a:path>
                <a:path w="5086350" h="6311900">
                  <a:moveTo>
                    <a:pt x="4878105" y="6070600"/>
                  </a:moveTo>
                  <a:lnTo>
                    <a:pt x="2009289" y="6070600"/>
                  </a:lnTo>
                  <a:lnTo>
                    <a:pt x="2008667" y="6083300"/>
                  </a:lnTo>
                  <a:lnTo>
                    <a:pt x="4878994" y="6083300"/>
                  </a:lnTo>
                  <a:lnTo>
                    <a:pt x="4878105" y="6070600"/>
                  </a:lnTo>
                  <a:close/>
                </a:path>
                <a:path w="5086350" h="6311900">
                  <a:moveTo>
                    <a:pt x="4872276" y="6057900"/>
                  </a:moveTo>
                  <a:lnTo>
                    <a:pt x="2014115" y="6057900"/>
                  </a:lnTo>
                  <a:lnTo>
                    <a:pt x="2013734" y="6070600"/>
                  </a:lnTo>
                  <a:lnTo>
                    <a:pt x="4873292" y="6070600"/>
                  </a:lnTo>
                  <a:lnTo>
                    <a:pt x="4872276" y="6057900"/>
                  </a:lnTo>
                  <a:close/>
                </a:path>
                <a:path w="5086350" h="6311900">
                  <a:moveTo>
                    <a:pt x="4866065" y="6045200"/>
                  </a:moveTo>
                  <a:lnTo>
                    <a:pt x="2017786" y="6045200"/>
                  </a:lnTo>
                  <a:lnTo>
                    <a:pt x="2017024" y="6057900"/>
                  </a:lnTo>
                  <a:lnTo>
                    <a:pt x="4867843" y="6057900"/>
                  </a:lnTo>
                  <a:lnTo>
                    <a:pt x="4866065" y="6045200"/>
                  </a:lnTo>
                  <a:close/>
                </a:path>
                <a:path w="5086350" h="6311900">
                  <a:moveTo>
                    <a:pt x="4862903" y="6032500"/>
                  </a:moveTo>
                  <a:lnTo>
                    <a:pt x="2019310" y="6032500"/>
                  </a:lnTo>
                  <a:lnTo>
                    <a:pt x="2018802" y="6045200"/>
                  </a:lnTo>
                  <a:lnTo>
                    <a:pt x="4865430" y="6045200"/>
                  </a:lnTo>
                  <a:lnTo>
                    <a:pt x="4862903" y="6032500"/>
                  </a:lnTo>
                  <a:close/>
                </a:path>
                <a:path w="5086350" h="6311900">
                  <a:moveTo>
                    <a:pt x="4855931" y="6019800"/>
                  </a:moveTo>
                  <a:lnTo>
                    <a:pt x="2019818" y="6019800"/>
                  </a:lnTo>
                  <a:lnTo>
                    <a:pt x="2019564" y="6032500"/>
                  </a:lnTo>
                  <a:lnTo>
                    <a:pt x="4857823" y="6032500"/>
                  </a:lnTo>
                  <a:lnTo>
                    <a:pt x="4855931" y="6019800"/>
                  </a:lnTo>
                  <a:close/>
                </a:path>
                <a:path w="5086350" h="6311900">
                  <a:moveTo>
                    <a:pt x="4855423" y="6007100"/>
                  </a:moveTo>
                  <a:lnTo>
                    <a:pt x="2023234" y="6007100"/>
                  </a:lnTo>
                  <a:lnTo>
                    <a:pt x="2021850" y="6019800"/>
                  </a:lnTo>
                  <a:lnTo>
                    <a:pt x="4856439" y="6019800"/>
                  </a:lnTo>
                  <a:lnTo>
                    <a:pt x="4855423" y="6007100"/>
                  </a:lnTo>
                  <a:close/>
                </a:path>
                <a:path w="5086350" h="6311900">
                  <a:moveTo>
                    <a:pt x="4848578" y="5994400"/>
                  </a:moveTo>
                  <a:lnTo>
                    <a:pt x="2026282" y="5994400"/>
                  </a:lnTo>
                  <a:lnTo>
                    <a:pt x="2025774" y="6007100"/>
                  </a:lnTo>
                  <a:lnTo>
                    <a:pt x="4850851" y="6007100"/>
                  </a:lnTo>
                  <a:lnTo>
                    <a:pt x="4848578" y="5994400"/>
                  </a:lnTo>
                  <a:close/>
                </a:path>
                <a:path w="5086350" h="6311900">
                  <a:moveTo>
                    <a:pt x="4841859" y="5981700"/>
                  </a:moveTo>
                  <a:lnTo>
                    <a:pt x="2030206" y="5981700"/>
                  </a:lnTo>
                  <a:lnTo>
                    <a:pt x="2029190" y="5994400"/>
                  </a:lnTo>
                  <a:lnTo>
                    <a:pt x="4846038" y="5994400"/>
                  </a:lnTo>
                  <a:lnTo>
                    <a:pt x="4841859" y="5981700"/>
                  </a:lnTo>
                  <a:close/>
                </a:path>
                <a:path w="5086350" h="6311900">
                  <a:moveTo>
                    <a:pt x="4840462" y="5969000"/>
                  </a:moveTo>
                  <a:lnTo>
                    <a:pt x="2030714" y="5969000"/>
                  </a:lnTo>
                  <a:lnTo>
                    <a:pt x="2030714" y="5981700"/>
                  </a:lnTo>
                  <a:lnTo>
                    <a:pt x="4843002" y="5981700"/>
                  </a:lnTo>
                  <a:lnTo>
                    <a:pt x="4840462" y="5969000"/>
                  </a:lnTo>
                  <a:close/>
                </a:path>
                <a:path w="5086350" h="6311900">
                  <a:moveTo>
                    <a:pt x="4833617" y="5956300"/>
                  </a:moveTo>
                  <a:lnTo>
                    <a:pt x="2030587" y="5956300"/>
                  </a:lnTo>
                  <a:lnTo>
                    <a:pt x="2031222" y="5969000"/>
                  </a:lnTo>
                  <a:lnTo>
                    <a:pt x="4835649" y="5969000"/>
                  </a:lnTo>
                  <a:lnTo>
                    <a:pt x="4833617" y="5956300"/>
                  </a:lnTo>
                  <a:close/>
                </a:path>
                <a:path w="5086350" h="6311900">
                  <a:moveTo>
                    <a:pt x="4833109" y="5943600"/>
                  </a:moveTo>
                  <a:lnTo>
                    <a:pt x="2033762" y="5943600"/>
                  </a:lnTo>
                  <a:lnTo>
                    <a:pt x="2032746" y="5956300"/>
                  </a:lnTo>
                  <a:lnTo>
                    <a:pt x="4834506" y="5956300"/>
                  </a:lnTo>
                  <a:lnTo>
                    <a:pt x="4833109" y="5943600"/>
                  </a:lnTo>
                  <a:close/>
                </a:path>
                <a:path w="5086350" h="6311900">
                  <a:moveTo>
                    <a:pt x="4826137" y="5930900"/>
                  </a:moveTo>
                  <a:lnTo>
                    <a:pt x="2037814" y="5930900"/>
                  </a:lnTo>
                  <a:lnTo>
                    <a:pt x="2036925" y="5943600"/>
                  </a:lnTo>
                  <a:lnTo>
                    <a:pt x="4830201" y="5943600"/>
                  </a:lnTo>
                  <a:lnTo>
                    <a:pt x="4826137" y="5930900"/>
                  </a:lnTo>
                  <a:close/>
                </a:path>
                <a:path w="5086350" h="6311900">
                  <a:moveTo>
                    <a:pt x="4821450" y="5918200"/>
                  </a:moveTo>
                  <a:lnTo>
                    <a:pt x="2039465" y="5918200"/>
                  </a:lnTo>
                  <a:lnTo>
                    <a:pt x="2039338" y="5930900"/>
                  </a:lnTo>
                  <a:lnTo>
                    <a:pt x="4823863" y="5930900"/>
                  </a:lnTo>
                  <a:lnTo>
                    <a:pt x="4821450" y="5918200"/>
                  </a:lnTo>
                  <a:close/>
                </a:path>
                <a:path w="5086350" h="6311900">
                  <a:moveTo>
                    <a:pt x="4816383" y="5905500"/>
                  </a:moveTo>
                  <a:lnTo>
                    <a:pt x="2043008" y="5905500"/>
                  </a:lnTo>
                  <a:lnTo>
                    <a:pt x="2042246" y="5918200"/>
                  </a:lnTo>
                  <a:lnTo>
                    <a:pt x="4817018" y="5918200"/>
                  </a:lnTo>
                  <a:lnTo>
                    <a:pt x="4816383" y="5905500"/>
                  </a:lnTo>
                  <a:close/>
                </a:path>
                <a:path w="5086350" h="6311900">
                  <a:moveTo>
                    <a:pt x="4811062" y="5892800"/>
                  </a:moveTo>
                  <a:lnTo>
                    <a:pt x="2046945" y="5892800"/>
                  </a:lnTo>
                  <a:lnTo>
                    <a:pt x="2046056" y="5905500"/>
                  </a:lnTo>
                  <a:lnTo>
                    <a:pt x="4812065" y="5905500"/>
                  </a:lnTo>
                  <a:lnTo>
                    <a:pt x="4811062" y="5892800"/>
                  </a:lnTo>
                  <a:close/>
                </a:path>
                <a:path w="5086350" h="6311900">
                  <a:moveTo>
                    <a:pt x="4807252" y="5880100"/>
                  </a:moveTo>
                  <a:lnTo>
                    <a:pt x="2047580" y="5880100"/>
                  </a:lnTo>
                  <a:lnTo>
                    <a:pt x="2048583" y="5892800"/>
                  </a:lnTo>
                  <a:lnTo>
                    <a:pt x="4810427" y="5892800"/>
                  </a:lnTo>
                  <a:lnTo>
                    <a:pt x="4807252" y="5880100"/>
                  </a:lnTo>
                  <a:close/>
                </a:path>
                <a:path w="5086350" h="6311900">
                  <a:moveTo>
                    <a:pt x="4807125" y="5867400"/>
                  </a:moveTo>
                  <a:lnTo>
                    <a:pt x="2053155" y="5867400"/>
                  </a:lnTo>
                  <a:lnTo>
                    <a:pt x="2049472" y="5880100"/>
                  </a:lnTo>
                  <a:lnTo>
                    <a:pt x="4808649" y="5880100"/>
                  </a:lnTo>
                  <a:lnTo>
                    <a:pt x="4807125" y="5867400"/>
                  </a:lnTo>
                  <a:close/>
                </a:path>
                <a:path w="5086350" h="6311900">
                  <a:moveTo>
                    <a:pt x="4797879" y="5854700"/>
                  </a:moveTo>
                  <a:lnTo>
                    <a:pt x="2055047" y="5854700"/>
                  </a:lnTo>
                  <a:lnTo>
                    <a:pt x="2055174" y="5867400"/>
                  </a:lnTo>
                  <a:lnTo>
                    <a:pt x="4801930" y="5867400"/>
                  </a:lnTo>
                  <a:lnTo>
                    <a:pt x="4797879" y="5854700"/>
                  </a:lnTo>
                  <a:close/>
                </a:path>
                <a:path w="5086350" h="6311900">
                  <a:moveTo>
                    <a:pt x="4794577" y="5842000"/>
                  </a:moveTo>
                  <a:lnTo>
                    <a:pt x="2058730" y="5842000"/>
                  </a:lnTo>
                  <a:lnTo>
                    <a:pt x="2056444" y="5854700"/>
                  </a:lnTo>
                  <a:lnTo>
                    <a:pt x="4796228" y="5854700"/>
                  </a:lnTo>
                  <a:lnTo>
                    <a:pt x="4794577" y="5842000"/>
                  </a:lnTo>
                  <a:close/>
                </a:path>
                <a:path w="5086350" h="6311900">
                  <a:moveTo>
                    <a:pt x="4792291" y="5829300"/>
                  </a:moveTo>
                  <a:lnTo>
                    <a:pt x="2060381" y="5829300"/>
                  </a:lnTo>
                  <a:lnTo>
                    <a:pt x="2060254" y="5842000"/>
                  </a:lnTo>
                  <a:lnTo>
                    <a:pt x="4793561" y="5842000"/>
                  </a:lnTo>
                  <a:lnTo>
                    <a:pt x="4792291" y="5829300"/>
                  </a:lnTo>
                  <a:close/>
                </a:path>
                <a:path w="5086350" h="6311900">
                  <a:moveTo>
                    <a:pt x="4779490" y="5803900"/>
                  </a:moveTo>
                  <a:lnTo>
                    <a:pt x="2065576" y="5803900"/>
                  </a:lnTo>
                  <a:lnTo>
                    <a:pt x="2065957" y="5816600"/>
                  </a:lnTo>
                  <a:lnTo>
                    <a:pt x="2063417" y="5816600"/>
                  </a:lnTo>
                  <a:lnTo>
                    <a:pt x="2062401" y="5829300"/>
                  </a:lnTo>
                  <a:lnTo>
                    <a:pt x="4789129" y="5829300"/>
                  </a:lnTo>
                  <a:lnTo>
                    <a:pt x="4783681" y="5816600"/>
                  </a:lnTo>
                  <a:lnTo>
                    <a:pt x="4779490" y="5803900"/>
                  </a:lnTo>
                  <a:close/>
                </a:path>
                <a:path w="5086350" h="6311900">
                  <a:moveTo>
                    <a:pt x="4778359" y="5791200"/>
                  </a:moveTo>
                  <a:lnTo>
                    <a:pt x="2066211" y="5791200"/>
                  </a:lnTo>
                  <a:lnTo>
                    <a:pt x="2065449" y="5803900"/>
                  </a:lnTo>
                  <a:lnTo>
                    <a:pt x="4779744" y="5803900"/>
                  </a:lnTo>
                  <a:lnTo>
                    <a:pt x="4778359" y="5791200"/>
                  </a:lnTo>
                  <a:close/>
                </a:path>
                <a:path w="5086350" h="6311900">
                  <a:moveTo>
                    <a:pt x="4774422" y="5778500"/>
                  </a:moveTo>
                  <a:lnTo>
                    <a:pt x="2070262" y="5778500"/>
                  </a:lnTo>
                  <a:lnTo>
                    <a:pt x="2068103" y="5791200"/>
                  </a:lnTo>
                  <a:lnTo>
                    <a:pt x="4776073" y="5791200"/>
                  </a:lnTo>
                  <a:lnTo>
                    <a:pt x="4774422" y="5778500"/>
                  </a:lnTo>
                  <a:close/>
                </a:path>
                <a:path w="5086350" h="6311900">
                  <a:moveTo>
                    <a:pt x="4766307" y="5765800"/>
                  </a:moveTo>
                  <a:lnTo>
                    <a:pt x="2074821" y="5765800"/>
                  </a:lnTo>
                  <a:lnTo>
                    <a:pt x="2074199" y="5778500"/>
                  </a:lnTo>
                  <a:lnTo>
                    <a:pt x="4771387" y="5778500"/>
                  </a:lnTo>
                  <a:lnTo>
                    <a:pt x="4766307" y="5765800"/>
                  </a:lnTo>
                  <a:close/>
                </a:path>
                <a:path w="5086350" h="6311900">
                  <a:moveTo>
                    <a:pt x="4761494" y="5753100"/>
                  </a:moveTo>
                  <a:lnTo>
                    <a:pt x="2076218" y="5753100"/>
                  </a:lnTo>
                  <a:lnTo>
                    <a:pt x="2075202" y="5765800"/>
                  </a:lnTo>
                  <a:lnTo>
                    <a:pt x="4762256" y="5765800"/>
                  </a:lnTo>
                  <a:lnTo>
                    <a:pt x="4761494" y="5753100"/>
                  </a:lnTo>
                  <a:close/>
                </a:path>
                <a:path w="5086350" h="6311900">
                  <a:moveTo>
                    <a:pt x="4758331" y="5740400"/>
                  </a:moveTo>
                  <a:lnTo>
                    <a:pt x="2080536" y="5740400"/>
                  </a:lnTo>
                  <a:lnTo>
                    <a:pt x="2077742" y="5753100"/>
                  </a:lnTo>
                  <a:lnTo>
                    <a:pt x="4760224" y="5753100"/>
                  </a:lnTo>
                  <a:lnTo>
                    <a:pt x="4758331" y="5740400"/>
                  </a:lnTo>
                  <a:close/>
                </a:path>
                <a:path w="5086350" h="6311900">
                  <a:moveTo>
                    <a:pt x="4752375" y="5727700"/>
                  </a:moveTo>
                  <a:lnTo>
                    <a:pt x="2081921" y="5727700"/>
                  </a:lnTo>
                  <a:lnTo>
                    <a:pt x="2081413" y="5740400"/>
                  </a:lnTo>
                  <a:lnTo>
                    <a:pt x="4758839" y="5740400"/>
                  </a:lnTo>
                  <a:lnTo>
                    <a:pt x="4752375" y="5727700"/>
                  </a:lnTo>
                  <a:close/>
                </a:path>
                <a:path w="5086350" h="6311900">
                  <a:moveTo>
                    <a:pt x="4748057" y="5715000"/>
                  </a:moveTo>
                  <a:lnTo>
                    <a:pt x="2087750" y="5715000"/>
                  </a:lnTo>
                  <a:lnTo>
                    <a:pt x="2086493" y="5727700"/>
                  </a:lnTo>
                  <a:lnTo>
                    <a:pt x="4748311" y="5727700"/>
                  </a:lnTo>
                  <a:lnTo>
                    <a:pt x="4748057" y="5715000"/>
                  </a:lnTo>
                  <a:close/>
                </a:path>
                <a:path w="5086350" h="6311900">
                  <a:moveTo>
                    <a:pt x="4745276" y="5702300"/>
                  </a:moveTo>
                  <a:lnTo>
                    <a:pt x="2084207" y="5702300"/>
                  </a:lnTo>
                  <a:lnTo>
                    <a:pt x="2084461" y="5715000"/>
                  </a:lnTo>
                  <a:lnTo>
                    <a:pt x="4745911" y="5715000"/>
                  </a:lnTo>
                  <a:lnTo>
                    <a:pt x="4745276" y="5702300"/>
                  </a:lnTo>
                  <a:close/>
                </a:path>
                <a:path w="5086350" h="6311900">
                  <a:moveTo>
                    <a:pt x="4739700" y="5689600"/>
                  </a:moveTo>
                  <a:lnTo>
                    <a:pt x="2088385" y="5689600"/>
                  </a:lnTo>
                  <a:lnTo>
                    <a:pt x="2087877" y="5702300"/>
                  </a:lnTo>
                  <a:lnTo>
                    <a:pt x="4743371" y="5702300"/>
                  </a:lnTo>
                  <a:lnTo>
                    <a:pt x="4739700" y="5689600"/>
                  </a:lnTo>
                  <a:close/>
                </a:path>
                <a:path w="5086350" h="6311900">
                  <a:moveTo>
                    <a:pt x="4736144" y="5676900"/>
                  </a:moveTo>
                  <a:lnTo>
                    <a:pt x="2090036" y="5676900"/>
                  </a:lnTo>
                  <a:lnTo>
                    <a:pt x="2089655" y="5689600"/>
                  </a:lnTo>
                  <a:lnTo>
                    <a:pt x="4738811" y="5689600"/>
                  </a:lnTo>
                  <a:lnTo>
                    <a:pt x="4736144" y="5676900"/>
                  </a:lnTo>
                  <a:close/>
                </a:path>
                <a:path w="5086350" h="6311900">
                  <a:moveTo>
                    <a:pt x="4732093" y="5664200"/>
                  </a:moveTo>
                  <a:lnTo>
                    <a:pt x="2097516" y="5664200"/>
                  </a:lnTo>
                  <a:lnTo>
                    <a:pt x="2096881" y="5676900"/>
                  </a:lnTo>
                  <a:lnTo>
                    <a:pt x="4732601" y="5676900"/>
                  </a:lnTo>
                  <a:lnTo>
                    <a:pt x="4732093" y="5664200"/>
                  </a:lnTo>
                  <a:close/>
                </a:path>
                <a:path w="5086350" h="6311900">
                  <a:moveTo>
                    <a:pt x="4727140" y="5651500"/>
                  </a:moveTo>
                  <a:lnTo>
                    <a:pt x="2098405" y="5651500"/>
                  </a:lnTo>
                  <a:lnTo>
                    <a:pt x="2098024" y="5664200"/>
                  </a:lnTo>
                  <a:lnTo>
                    <a:pt x="4727648" y="5664200"/>
                  </a:lnTo>
                  <a:lnTo>
                    <a:pt x="4727140" y="5651500"/>
                  </a:lnTo>
                  <a:close/>
                </a:path>
                <a:path w="5086350" h="6311900">
                  <a:moveTo>
                    <a:pt x="4722708" y="5638800"/>
                  </a:moveTo>
                  <a:lnTo>
                    <a:pt x="2105378" y="5638800"/>
                  </a:lnTo>
                  <a:lnTo>
                    <a:pt x="2104108" y="5651500"/>
                  </a:lnTo>
                  <a:lnTo>
                    <a:pt x="4724613" y="5651500"/>
                  </a:lnTo>
                  <a:lnTo>
                    <a:pt x="4722708" y="5638800"/>
                  </a:lnTo>
                  <a:close/>
                </a:path>
                <a:path w="5086350" h="6311900">
                  <a:moveTo>
                    <a:pt x="4719673" y="5626100"/>
                  </a:moveTo>
                  <a:lnTo>
                    <a:pt x="2102965" y="5626100"/>
                  </a:lnTo>
                  <a:lnTo>
                    <a:pt x="2103981" y="5638800"/>
                  </a:lnTo>
                  <a:lnTo>
                    <a:pt x="4722073" y="5638800"/>
                  </a:lnTo>
                  <a:lnTo>
                    <a:pt x="4719673" y="5626100"/>
                  </a:lnTo>
                  <a:close/>
                </a:path>
                <a:path w="5086350" h="6311900">
                  <a:moveTo>
                    <a:pt x="4714339" y="5613400"/>
                  </a:moveTo>
                  <a:lnTo>
                    <a:pt x="2107029" y="5613400"/>
                  </a:lnTo>
                  <a:lnTo>
                    <a:pt x="2106267" y="5626100"/>
                  </a:lnTo>
                  <a:lnTo>
                    <a:pt x="4717895" y="5626100"/>
                  </a:lnTo>
                  <a:lnTo>
                    <a:pt x="4714339" y="5613400"/>
                  </a:lnTo>
                  <a:close/>
                </a:path>
                <a:path w="5086350" h="6311900">
                  <a:moveTo>
                    <a:pt x="4709652" y="5600700"/>
                  </a:moveTo>
                  <a:lnTo>
                    <a:pt x="2111969" y="5600700"/>
                  </a:lnTo>
                  <a:lnTo>
                    <a:pt x="2111080" y="5613400"/>
                  </a:lnTo>
                  <a:lnTo>
                    <a:pt x="4713462" y="5613400"/>
                  </a:lnTo>
                  <a:lnTo>
                    <a:pt x="4709652" y="5600700"/>
                  </a:lnTo>
                  <a:close/>
                </a:path>
                <a:path w="5086350" h="6311900">
                  <a:moveTo>
                    <a:pt x="4705855" y="5588000"/>
                  </a:moveTo>
                  <a:lnTo>
                    <a:pt x="2116655" y="5588000"/>
                  </a:lnTo>
                  <a:lnTo>
                    <a:pt x="2116020" y="5600700"/>
                  </a:lnTo>
                  <a:lnTo>
                    <a:pt x="4706617" y="5600700"/>
                  </a:lnTo>
                  <a:lnTo>
                    <a:pt x="4705855" y="5588000"/>
                  </a:lnTo>
                  <a:close/>
                </a:path>
                <a:path w="5086350" h="6311900">
                  <a:moveTo>
                    <a:pt x="4698883" y="5575300"/>
                  </a:moveTo>
                  <a:lnTo>
                    <a:pt x="2117290" y="5575300"/>
                  </a:lnTo>
                  <a:lnTo>
                    <a:pt x="2117290" y="5588000"/>
                  </a:lnTo>
                  <a:lnTo>
                    <a:pt x="4701537" y="5588000"/>
                  </a:lnTo>
                  <a:lnTo>
                    <a:pt x="4698883" y="5575300"/>
                  </a:lnTo>
                  <a:close/>
                </a:path>
                <a:path w="5086350" h="6311900">
                  <a:moveTo>
                    <a:pt x="4693561" y="5562600"/>
                  </a:moveTo>
                  <a:lnTo>
                    <a:pt x="2122738" y="5562600"/>
                  </a:lnTo>
                  <a:lnTo>
                    <a:pt x="2121087" y="5575300"/>
                  </a:lnTo>
                  <a:lnTo>
                    <a:pt x="4696978" y="5575300"/>
                  </a:lnTo>
                  <a:lnTo>
                    <a:pt x="4693561" y="5562600"/>
                  </a:lnTo>
                  <a:close/>
                </a:path>
                <a:path w="5086350" h="6311900">
                  <a:moveTo>
                    <a:pt x="4686081" y="5537200"/>
                  </a:moveTo>
                  <a:lnTo>
                    <a:pt x="2124643" y="5537200"/>
                  </a:lnTo>
                  <a:lnTo>
                    <a:pt x="2121595" y="5549900"/>
                  </a:lnTo>
                  <a:lnTo>
                    <a:pt x="2122230" y="5562600"/>
                  </a:lnTo>
                  <a:lnTo>
                    <a:pt x="4690767" y="5562600"/>
                  </a:lnTo>
                  <a:lnTo>
                    <a:pt x="4690513" y="5549900"/>
                  </a:lnTo>
                  <a:lnTo>
                    <a:pt x="4688735" y="5549900"/>
                  </a:lnTo>
                  <a:lnTo>
                    <a:pt x="4686081" y="5537200"/>
                  </a:lnTo>
                  <a:close/>
                </a:path>
                <a:path w="5086350" h="6311900">
                  <a:moveTo>
                    <a:pt x="4679744" y="5524500"/>
                  </a:moveTo>
                  <a:lnTo>
                    <a:pt x="2126917" y="5524500"/>
                  </a:lnTo>
                  <a:lnTo>
                    <a:pt x="2125151" y="5537200"/>
                  </a:lnTo>
                  <a:lnTo>
                    <a:pt x="4681522" y="5537200"/>
                  </a:lnTo>
                  <a:lnTo>
                    <a:pt x="4679744" y="5524500"/>
                  </a:lnTo>
                  <a:close/>
                </a:path>
                <a:path w="5086350" h="6311900">
                  <a:moveTo>
                    <a:pt x="4675807" y="5511800"/>
                  </a:moveTo>
                  <a:lnTo>
                    <a:pt x="2131489" y="5511800"/>
                  </a:lnTo>
                  <a:lnTo>
                    <a:pt x="2130346" y="5524500"/>
                  </a:lnTo>
                  <a:lnTo>
                    <a:pt x="4676315" y="5524500"/>
                  </a:lnTo>
                  <a:lnTo>
                    <a:pt x="4675807" y="5511800"/>
                  </a:lnTo>
                  <a:close/>
                </a:path>
                <a:path w="5086350" h="6311900">
                  <a:moveTo>
                    <a:pt x="4672263" y="5499100"/>
                  </a:moveTo>
                  <a:lnTo>
                    <a:pt x="2136175" y="5499100"/>
                  </a:lnTo>
                  <a:lnTo>
                    <a:pt x="2134778" y="5511800"/>
                  </a:lnTo>
                  <a:lnTo>
                    <a:pt x="4675184" y="5511800"/>
                  </a:lnTo>
                  <a:lnTo>
                    <a:pt x="4672263" y="5499100"/>
                  </a:lnTo>
                  <a:close/>
                </a:path>
                <a:path w="5086350" h="6311900">
                  <a:moveTo>
                    <a:pt x="4667069" y="5486400"/>
                  </a:moveTo>
                  <a:lnTo>
                    <a:pt x="2138715" y="5486400"/>
                  </a:lnTo>
                  <a:lnTo>
                    <a:pt x="2138334" y="5499100"/>
                  </a:lnTo>
                  <a:lnTo>
                    <a:pt x="4671247" y="5499100"/>
                  </a:lnTo>
                  <a:lnTo>
                    <a:pt x="4667069" y="5486400"/>
                  </a:lnTo>
                  <a:close/>
                </a:path>
                <a:path w="5086350" h="6311900">
                  <a:moveTo>
                    <a:pt x="4662510" y="5473700"/>
                  </a:moveTo>
                  <a:lnTo>
                    <a:pt x="2143274" y="5473700"/>
                  </a:lnTo>
                  <a:lnTo>
                    <a:pt x="2142258" y="5486400"/>
                  </a:lnTo>
                  <a:lnTo>
                    <a:pt x="4663259" y="5486400"/>
                  </a:lnTo>
                  <a:lnTo>
                    <a:pt x="4662510" y="5473700"/>
                  </a:lnTo>
                  <a:close/>
                </a:path>
                <a:path w="5086350" h="6311900">
                  <a:moveTo>
                    <a:pt x="4659208" y="5461000"/>
                  </a:moveTo>
                  <a:lnTo>
                    <a:pt x="2144925" y="5461000"/>
                  </a:lnTo>
                  <a:lnTo>
                    <a:pt x="2144798" y="5473700"/>
                  </a:lnTo>
                  <a:lnTo>
                    <a:pt x="4662129" y="5473700"/>
                  </a:lnTo>
                  <a:lnTo>
                    <a:pt x="4659208" y="5461000"/>
                  </a:lnTo>
                  <a:close/>
                </a:path>
                <a:path w="5086350" h="6311900">
                  <a:moveTo>
                    <a:pt x="4649327" y="5435600"/>
                  </a:moveTo>
                  <a:lnTo>
                    <a:pt x="2149993" y="5435600"/>
                  </a:lnTo>
                  <a:lnTo>
                    <a:pt x="2147707" y="5448300"/>
                  </a:lnTo>
                  <a:lnTo>
                    <a:pt x="2145687" y="5448300"/>
                  </a:lnTo>
                  <a:lnTo>
                    <a:pt x="2146437" y="5461000"/>
                  </a:lnTo>
                  <a:lnTo>
                    <a:pt x="4653506" y="5461000"/>
                  </a:lnTo>
                  <a:lnTo>
                    <a:pt x="4649696" y="5448300"/>
                  </a:lnTo>
                  <a:lnTo>
                    <a:pt x="4649327" y="5435600"/>
                  </a:lnTo>
                  <a:close/>
                </a:path>
                <a:path w="5086350" h="6311900">
                  <a:moveTo>
                    <a:pt x="4639053" y="5410200"/>
                  </a:moveTo>
                  <a:lnTo>
                    <a:pt x="2155060" y="5410200"/>
                  </a:lnTo>
                  <a:lnTo>
                    <a:pt x="2155441" y="5422900"/>
                  </a:lnTo>
                  <a:lnTo>
                    <a:pt x="2154044" y="5422900"/>
                  </a:lnTo>
                  <a:lnTo>
                    <a:pt x="2152533" y="5435600"/>
                  </a:lnTo>
                  <a:lnTo>
                    <a:pt x="4647930" y="5435600"/>
                  </a:lnTo>
                  <a:lnTo>
                    <a:pt x="4639053" y="5410200"/>
                  </a:lnTo>
                  <a:close/>
                </a:path>
                <a:path w="5086350" h="6311900">
                  <a:moveTo>
                    <a:pt x="4636767" y="5397500"/>
                  </a:moveTo>
                  <a:lnTo>
                    <a:pt x="2158489" y="5397500"/>
                  </a:lnTo>
                  <a:lnTo>
                    <a:pt x="2155949" y="5410200"/>
                  </a:lnTo>
                  <a:lnTo>
                    <a:pt x="4637275" y="5410200"/>
                  </a:lnTo>
                  <a:lnTo>
                    <a:pt x="4636767" y="5397500"/>
                  </a:lnTo>
                  <a:close/>
                </a:path>
                <a:path w="5086350" h="6311900">
                  <a:moveTo>
                    <a:pt x="4633605" y="5384800"/>
                  </a:moveTo>
                  <a:lnTo>
                    <a:pt x="2160254" y="5384800"/>
                  </a:lnTo>
                  <a:lnTo>
                    <a:pt x="2160127" y="5397500"/>
                  </a:lnTo>
                  <a:lnTo>
                    <a:pt x="4633605" y="5397500"/>
                  </a:lnTo>
                  <a:lnTo>
                    <a:pt x="4633605" y="5384800"/>
                  </a:lnTo>
                  <a:close/>
                </a:path>
                <a:path w="5086350" h="6311900">
                  <a:moveTo>
                    <a:pt x="4621184" y="5359400"/>
                  </a:moveTo>
                  <a:lnTo>
                    <a:pt x="2165957" y="5359400"/>
                  </a:lnTo>
                  <a:lnTo>
                    <a:pt x="2165461" y="5372100"/>
                  </a:lnTo>
                  <a:lnTo>
                    <a:pt x="2163175" y="5372100"/>
                  </a:lnTo>
                  <a:lnTo>
                    <a:pt x="2162286" y="5384800"/>
                  </a:lnTo>
                  <a:lnTo>
                    <a:pt x="4626251" y="5384800"/>
                  </a:lnTo>
                  <a:lnTo>
                    <a:pt x="4621184" y="5359400"/>
                  </a:lnTo>
                  <a:close/>
                </a:path>
                <a:path w="5086350" h="6311900">
                  <a:moveTo>
                    <a:pt x="4621946" y="5346700"/>
                  </a:moveTo>
                  <a:lnTo>
                    <a:pt x="2168243" y="5346700"/>
                  </a:lnTo>
                  <a:lnTo>
                    <a:pt x="2166973" y="5359400"/>
                  </a:lnTo>
                  <a:lnTo>
                    <a:pt x="4624092" y="5359400"/>
                  </a:lnTo>
                  <a:lnTo>
                    <a:pt x="4621946" y="5346700"/>
                  </a:lnTo>
                  <a:close/>
                </a:path>
                <a:path w="5086350" h="6311900">
                  <a:moveTo>
                    <a:pt x="4613831" y="5334000"/>
                  </a:moveTo>
                  <a:lnTo>
                    <a:pt x="2172421" y="5334000"/>
                  </a:lnTo>
                  <a:lnTo>
                    <a:pt x="2171926" y="5346700"/>
                  </a:lnTo>
                  <a:lnTo>
                    <a:pt x="4618009" y="5346700"/>
                  </a:lnTo>
                  <a:lnTo>
                    <a:pt x="4613831" y="5334000"/>
                  </a:lnTo>
                  <a:close/>
                </a:path>
                <a:path w="5086350" h="6311900">
                  <a:moveTo>
                    <a:pt x="4618390" y="5321300"/>
                  </a:moveTo>
                  <a:lnTo>
                    <a:pt x="2175469" y="5321300"/>
                  </a:lnTo>
                  <a:lnTo>
                    <a:pt x="2175596" y="5334000"/>
                  </a:lnTo>
                  <a:lnTo>
                    <a:pt x="4614847" y="5334000"/>
                  </a:lnTo>
                  <a:lnTo>
                    <a:pt x="4618390" y="5321300"/>
                  </a:lnTo>
                  <a:close/>
                </a:path>
                <a:path w="5086350" h="6311900">
                  <a:moveTo>
                    <a:pt x="4626505" y="5308600"/>
                  </a:moveTo>
                  <a:lnTo>
                    <a:pt x="2177120" y="5308600"/>
                  </a:lnTo>
                  <a:lnTo>
                    <a:pt x="2176104" y="5321300"/>
                  </a:lnTo>
                  <a:lnTo>
                    <a:pt x="4623216" y="5321300"/>
                  </a:lnTo>
                  <a:lnTo>
                    <a:pt x="4626505" y="5308600"/>
                  </a:lnTo>
                  <a:close/>
                </a:path>
                <a:path w="5086350" h="6311900">
                  <a:moveTo>
                    <a:pt x="4647422" y="5295900"/>
                  </a:moveTo>
                  <a:lnTo>
                    <a:pt x="2181806" y="5295900"/>
                  </a:lnTo>
                  <a:lnTo>
                    <a:pt x="2180282" y="5308600"/>
                  </a:lnTo>
                  <a:lnTo>
                    <a:pt x="4641466" y="5308600"/>
                  </a:lnTo>
                  <a:lnTo>
                    <a:pt x="4647422" y="5295900"/>
                  </a:lnTo>
                  <a:close/>
                </a:path>
                <a:path w="5086350" h="6311900">
                  <a:moveTo>
                    <a:pt x="4655157" y="5283200"/>
                  </a:moveTo>
                  <a:lnTo>
                    <a:pt x="2186111" y="5283200"/>
                  </a:lnTo>
                  <a:lnTo>
                    <a:pt x="2184981" y="5295900"/>
                  </a:lnTo>
                  <a:lnTo>
                    <a:pt x="4649327" y="5295900"/>
                  </a:lnTo>
                  <a:lnTo>
                    <a:pt x="4655157" y="5283200"/>
                  </a:lnTo>
                  <a:close/>
                </a:path>
                <a:path w="5086350" h="6311900">
                  <a:moveTo>
                    <a:pt x="4661367" y="5270500"/>
                  </a:moveTo>
                  <a:lnTo>
                    <a:pt x="2184727" y="5270500"/>
                  </a:lnTo>
                  <a:lnTo>
                    <a:pt x="2184219" y="5283200"/>
                  </a:lnTo>
                  <a:lnTo>
                    <a:pt x="4655665" y="5283200"/>
                  </a:lnTo>
                  <a:lnTo>
                    <a:pt x="4661367" y="5270500"/>
                  </a:lnTo>
                  <a:close/>
                </a:path>
                <a:path w="5086350" h="6311900">
                  <a:moveTo>
                    <a:pt x="4674930" y="5257800"/>
                  </a:moveTo>
                  <a:lnTo>
                    <a:pt x="2188524" y="5257800"/>
                  </a:lnTo>
                  <a:lnTo>
                    <a:pt x="2187508" y="5270500"/>
                  </a:lnTo>
                  <a:lnTo>
                    <a:pt x="4671374" y="5270500"/>
                  </a:lnTo>
                  <a:lnTo>
                    <a:pt x="4674930" y="5257800"/>
                  </a:lnTo>
                  <a:close/>
                </a:path>
                <a:path w="5086350" h="6311900">
                  <a:moveTo>
                    <a:pt x="4694196" y="5232400"/>
                  </a:moveTo>
                  <a:lnTo>
                    <a:pt x="2196005" y="5232400"/>
                  </a:lnTo>
                  <a:lnTo>
                    <a:pt x="2193084" y="5245100"/>
                  </a:lnTo>
                  <a:lnTo>
                    <a:pt x="2189667" y="5257800"/>
                  </a:lnTo>
                  <a:lnTo>
                    <a:pt x="4683795" y="5257800"/>
                  </a:lnTo>
                  <a:lnTo>
                    <a:pt x="4686335" y="5245100"/>
                  </a:lnTo>
                  <a:lnTo>
                    <a:pt x="4691656" y="5245100"/>
                  </a:lnTo>
                  <a:lnTo>
                    <a:pt x="4694196" y="5232400"/>
                  </a:lnTo>
                  <a:close/>
                </a:path>
                <a:path w="5086350" h="6311900">
                  <a:moveTo>
                    <a:pt x="1984194" y="5219700"/>
                  </a:moveTo>
                  <a:lnTo>
                    <a:pt x="1980397" y="5219700"/>
                  </a:lnTo>
                  <a:lnTo>
                    <a:pt x="1982556" y="5232400"/>
                  </a:lnTo>
                  <a:lnTo>
                    <a:pt x="1983559" y="5232400"/>
                  </a:lnTo>
                  <a:lnTo>
                    <a:pt x="1984194" y="5219700"/>
                  </a:lnTo>
                  <a:close/>
                </a:path>
                <a:path w="5086350" h="6311900">
                  <a:moveTo>
                    <a:pt x="4704077" y="5219700"/>
                  </a:moveTo>
                  <a:lnTo>
                    <a:pt x="2200056" y="5219700"/>
                  </a:lnTo>
                  <a:lnTo>
                    <a:pt x="2199167" y="5232400"/>
                  </a:lnTo>
                  <a:lnTo>
                    <a:pt x="4699264" y="5232400"/>
                  </a:lnTo>
                  <a:lnTo>
                    <a:pt x="4704077" y="5219700"/>
                  </a:lnTo>
                  <a:close/>
                </a:path>
                <a:path w="5086350" h="6311900">
                  <a:moveTo>
                    <a:pt x="1992182" y="5207000"/>
                  </a:moveTo>
                  <a:lnTo>
                    <a:pt x="1966452" y="5207000"/>
                  </a:lnTo>
                  <a:lnTo>
                    <a:pt x="1975711" y="5219700"/>
                  </a:lnTo>
                  <a:lnTo>
                    <a:pt x="1990277" y="5219700"/>
                  </a:lnTo>
                  <a:lnTo>
                    <a:pt x="1992182" y="5207000"/>
                  </a:lnTo>
                  <a:close/>
                </a:path>
                <a:path w="5086350" h="6311900">
                  <a:moveTo>
                    <a:pt x="4711303" y="5207000"/>
                  </a:moveTo>
                  <a:lnTo>
                    <a:pt x="2200056" y="5207000"/>
                  </a:lnTo>
                  <a:lnTo>
                    <a:pt x="2199294" y="5219700"/>
                  </a:lnTo>
                  <a:lnTo>
                    <a:pt x="4706744" y="5219700"/>
                  </a:lnTo>
                  <a:lnTo>
                    <a:pt x="4711303" y="5207000"/>
                  </a:lnTo>
                  <a:close/>
                </a:path>
                <a:path w="5086350" h="6311900">
                  <a:moveTo>
                    <a:pt x="2005365" y="5194300"/>
                  </a:moveTo>
                  <a:lnTo>
                    <a:pt x="1946043" y="5194300"/>
                  </a:lnTo>
                  <a:lnTo>
                    <a:pt x="1954540" y="5207000"/>
                  </a:lnTo>
                  <a:lnTo>
                    <a:pt x="2001314" y="5207000"/>
                  </a:lnTo>
                  <a:lnTo>
                    <a:pt x="2005365" y="5194300"/>
                  </a:lnTo>
                  <a:close/>
                </a:path>
                <a:path w="5086350" h="6311900">
                  <a:moveTo>
                    <a:pt x="4710668" y="5194300"/>
                  </a:moveTo>
                  <a:lnTo>
                    <a:pt x="2201326" y="5194300"/>
                  </a:lnTo>
                  <a:lnTo>
                    <a:pt x="2200945" y="5207000"/>
                  </a:lnTo>
                  <a:lnTo>
                    <a:pt x="4708395" y="5207000"/>
                  </a:lnTo>
                  <a:lnTo>
                    <a:pt x="4710668" y="5194300"/>
                  </a:lnTo>
                  <a:close/>
                </a:path>
                <a:path w="5086350" h="6311900">
                  <a:moveTo>
                    <a:pt x="2018929" y="5181600"/>
                  </a:moveTo>
                  <a:lnTo>
                    <a:pt x="1935147" y="5181600"/>
                  </a:lnTo>
                  <a:lnTo>
                    <a:pt x="1937928" y="5194300"/>
                  </a:lnTo>
                  <a:lnTo>
                    <a:pt x="2014877" y="5194300"/>
                  </a:lnTo>
                  <a:lnTo>
                    <a:pt x="2018929" y="5181600"/>
                  </a:lnTo>
                  <a:close/>
                </a:path>
                <a:path w="5086350" h="6311900">
                  <a:moveTo>
                    <a:pt x="4724613" y="5181600"/>
                  </a:moveTo>
                  <a:lnTo>
                    <a:pt x="2205377" y="5181600"/>
                  </a:lnTo>
                  <a:lnTo>
                    <a:pt x="2204882" y="5194300"/>
                  </a:lnTo>
                  <a:lnTo>
                    <a:pt x="4722454" y="5194300"/>
                  </a:lnTo>
                  <a:lnTo>
                    <a:pt x="4724613" y="5181600"/>
                  </a:lnTo>
                  <a:close/>
                </a:path>
                <a:path w="5086350" h="6311900">
                  <a:moveTo>
                    <a:pt x="2028809" y="5168900"/>
                  </a:moveTo>
                  <a:lnTo>
                    <a:pt x="1914484" y="5168900"/>
                  </a:lnTo>
                  <a:lnTo>
                    <a:pt x="1915500" y="5181600"/>
                  </a:lnTo>
                  <a:lnTo>
                    <a:pt x="2026536" y="5181600"/>
                  </a:lnTo>
                  <a:lnTo>
                    <a:pt x="2028809" y="5168900"/>
                  </a:lnTo>
                  <a:close/>
                </a:path>
                <a:path w="5086350" h="6311900">
                  <a:moveTo>
                    <a:pt x="4733617" y="5168900"/>
                  </a:moveTo>
                  <a:lnTo>
                    <a:pt x="2206139" y="5168900"/>
                  </a:lnTo>
                  <a:lnTo>
                    <a:pt x="2205885" y="5181600"/>
                  </a:lnTo>
                  <a:lnTo>
                    <a:pt x="4727153" y="5181600"/>
                  </a:lnTo>
                  <a:lnTo>
                    <a:pt x="4733617" y="5168900"/>
                  </a:lnTo>
                  <a:close/>
                </a:path>
                <a:path w="5086350" h="6311900">
                  <a:moveTo>
                    <a:pt x="2036036" y="5156200"/>
                  </a:moveTo>
                  <a:lnTo>
                    <a:pt x="1902063" y="5156200"/>
                  </a:lnTo>
                  <a:lnTo>
                    <a:pt x="1912706" y="5168900"/>
                  </a:lnTo>
                  <a:lnTo>
                    <a:pt x="2034778" y="5168900"/>
                  </a:lnTo>
                  <a:lnTo>
                    <a:pt x="2036036" y="5156200"/>
                  </a:lnTo>
                  <a:close/>
                </a:path>
                <a:path w="5086350" h="6311900">
                  <a:moveTo>
                    <a:pt x="4739192" y="5156200"/>
                  </a:moveTo>
                  <a:lnTo>
                    <a:pt x="2210330" y="5156200"/>
                  </a:lnTo>
                  <a:lnTo>
                    <a:pt x="2209695" y="5168900"/>
                  </a:lnTo>
                  <a:lnTo>
                    <a:pt x="4737668" y="5168900"/>
                  </a:lnTo>
                  <a:lnTo>
                    <a:pt x="4739192" y="5156200"/>
                  </a:lnTo>
                  <a:close/>
                </a:path>
                <a:path w="5086350" h="6311900">
                  <a:moveTo>
                    <a:pt x="2043897" y="5143500"/>
                  </a:moveTo>
                  <a:lnTo>
                    <a:pt x="1883940" y="5143500"/>
                  </a:lnTo>
                  <a:lnTo>
                    <a:pt x="1884956" y="5156200"/>
                  </a:lnTo>
                  <a:lnTo>
                    <a:pt x="2040735" y="5156200"/>
                  </a:lnTo>
                  <a:lnTo>
                    <a:pt x="2043897" y="5143500"/>
                  </a:lnTo>
                  <a:close/>
                </a:path>
                <a:path w="5086350" h="6311900">
                  <a:moveTo>
                    <a:pt x="4750343" y="5130800"/>
                  </a:moveTo>
                  <a:lnTo>
                    <a:pt x="2219322" y="5130800"/>
                  </a:lnTo>
                  <a:lnTo>
                    <a:pt x="2216795" y="5143500"/>
                  </a:lnTo>
                  <a:lnTo>
                    <a:pt x="2215779" y="5156200"/>
                  </a:lnTo>
                  <a:lnTo>
                    <a:pt x="4743371" y="5156200"/>
                  </a:lnTo>
                  <a:lnTo>
                    <a:pt x="4741466" y="5143500"/>
                  </a:lnTo>
                  <a:lnTo>
                    <a:pt x="4745530" y="5143500"/>
                  </a:lnTo>
                  <a:lnTo>
                    <a:pt x="4750343" y="5130800"/>
                  </a:lnTo>
                  <a:close/>
                </a:path>
                <a:path w="5086350" h="6311900">
                  <a:moveTo>
                    <a:pt x="2062401" y="5130800"/>
                  </a:moveTo>
                  <a:lnTo>
                    <a:pt x="1872904" y="5130800"/>
                  </a:lnTo>
                  <a:lnTo>
                    <a:pt x="1873793" y="5143500"/>
                  </a:lnTo>
                  <a:lnTo>
                    <a:pt x="2059365" y="5143500"/>
                  </a:lnTo>
                  <a:lnTo>
                    <a:pt x="2062401" y="5130800"/>
                  </a:lnTo>
                  <a:close/>
                </a:path>
                <a:path w="5086350" h="6311900">
                  <a:moveTo>
                    <a:pt x="2071024" y="5118100"/>
                  </a:moveTo>
                  <a:lnTo>
                    <a:pt x="1854908" y="5118100"/>
                  </a:lnTo>
                  <a:lnTo>
                    <a:pt x="1856051" y="5130800"/>
                  </a:lnTo>
                  <a:lnTo>
                    <a:pt x="2069754" y="5130800"/>
                  </a:lnTo>
                  <a:lnTo>
                    <a:pt x="2071024" y="5118100"/>
                  </a:lnTo>
                  <a:close/>
                </a:path>
                <a:path w="5086350" h="6311900">
                  <a:moveTo>
                    <a:pt x="4762637" y="5105400"/>
                  </a:moveTo>
                  <a:lnTo>
                    <a:pt x="2219322" y="5105400"/>
                  </a:lnTo>
                  <a:lnTo>
                    <a:pt x="2219068" y="5118100"/>
                  </a:lnTo>
                  <a:lnTo>
                    <a:pt x="2218179" y="5118100"/>
                  </a:lnTo>
                  <a:lnTo>
                    <a:pt x="2219068" y="5130800"/>
                  </a:lnTo>
                  <a:lnTo>
                    <a:pt x="4752375" y="5130800"/>
                  </a:lnTo>
                  <a:lnTo>
                    <a:pt x="4759982" y="5118100"/>
                  </a:lnTo>
                  <a:lnTo>
                    <a:pt x="4762637" y="5105400"/>
                  </a:lnTo>
                  <a:close/>
                </a:path>
                <a:path w="5086350" h="6311900">
                  <a:moveTo>
                    <a:pt x="2085477" y="5105400"/>
                  </a:moveTo>
                  <a:lnTo>
                    <a:pt x="1840456" y="5105400"/>
                  </a:lnTo>
                  <a:lnTo>
                    <a:pt x="1844393" y="5118100"/>
                  </a:lnTo>
                  <a:lnTo>
                    <a:pt x="2080663" y="5118100"/>
                  </a:lnTo>
                  <a:lnTo>
                    <a:pt x="2085477" y="5105400"/>
                  </a:lnTo>
                  <a:close/>
                </a:path>
                <a:path w="5086350" h="6311900">
                  <a:moveTo>
                    <a:pt x="2096500" y="5092700"/>
                  </a:moveTo>
                  <a:lnTo>
                    <a:pt x="1819043" y="5092700"/>
                  </a:lnTo>
                  <a:lnTo>
                    <a:pt x="1823857" y="5105400"/>
                  </a:lnTo>
                  <a:lnTo>
                    <a:pt x="2094722" y="5105400"/>
                  </a:lnTo>
                  <a:lnTo>
                    <a:pt x="2096500" y="5092700"/>
                  </a:lnTo>
                  <a:close/>
                </a:path>
                <a:path w="5086350" h="6311900">
                  <a:moveTo>
                    <a:pt x="4765431" y="5092700"/>
                  </a:moveTo>
                  <a:lnTo>
                    <a:pt x="2224529" y="5092700"/>
                  </a:lnTo>
                  <a:lnTo>
                    <a:pt x="2223767" y="5105400"/>
                  </a:lnTo>
                  <a:lnTo>
                    <a:pt x="4766447" y="5105400"/>
                  </a:lnTo>
                  <a:lnTo>
                    <a:pt x="4765431" y="5092700"/>
                  </a:lnTo>
                  <a:close/>
                </a:path>
                <a:path w="5086350" h="6311900">
                  <a:moveTo>
                    <a:pt x="2108794" y="5080000"/>
                  </a:moveTo>
                  <a:lnTo>
                    <a:pt x="1808769" y="5080000"/>
                  </a:lnTo>
                  <a:lnTo>
                    <a:pt x="1808388" y="5092700"/>
                  </a:lnTo>
                  <a:lnTo>
                    <a:pt x="2105632" y="5092700"/>
                  </a:lnTo>
                  <a:lnTo>
                    <a:pt x="2108794" y="5080000"/>
                  </a:lnTo>
                  <a:close/>
                </a:path>
                <a:path w="5086350" h="6311900">
                  <a:moveTo>
                    <a:pt x="4768974" y="5080000"/>
                  </a:moveTo>
                  <a:lnTo>
                    <a:pt x="2224643" y="5080000"/>
                  </a:lnTo>
                  <a:lnTo>
                    <a:pt x="2224897" y="5092700"/>
                  </a:lnTo>
                  <a:lnTo>
                    <a:pt x="4769101" y="5092700"/>
                  </a:lnTo>
                  <a:lnTo>
                    <a:pt x="4768974" y="5080000"/>
                  </a:lnTo>
                  <a:close/>
                </a:path>
                <a:path w="5086350" h="6311900">
                  <a:moveTo>
                    <a:pt x="2120706" y="5067300"/>
                  </a:moveTo>
                  <a:lnTo>
                    <a:pt x="1817138" y="5067300"/>
                  </a:lnTo>
                  <a:lnTo>
                    <a:pt x="1815233" y="5080000"/>
                  </a:lnTo>
                  <a:lnTo>
                    <a:pt x="2118560" y="5080000"/>
                  </a:lnTo>
                  <a:lnTo>
                    <a:pt x="2120706" y="5067300"/>
                  </a:lnTo>
                  <a:close/>
                </a:path>
                <a:path w="5086350" h="6311900">
                  <a:moveTo>
                    <a:pt x="4775565" y="5067300"/>
                  </a:moveTo>
                  <a:lnTo>
                    <a:pt x="2229469" y="5067300"/>
                  </a:lnTo>
                  <a:lnTo>
                    <a:pt x="2228072" y="5080000"/>
                  </a:lnTo>
                  <a:lnTo>
                    <a:pt x="4772657" y="5080000"/>
                  </a:lnTo>
                  <a:lnTo>
                    <a:pt x="4775565" y="5067300"/>
                  </a:lnTo>
                  <a:close/>
                </a:path>
                <a:path w="5086350" h="6311900">
                  <a:moveTo>
                    <a:pt x="2136937" y="5054600"/>
                  </a:moveTo>
                  <a:lnTo>
                    <a:pt x="1823095" y="5054600"/>
                  </a:lnTo>
                  <a:lnTo>
                    <a:pt x="1817646" y="5067300"/>
                  </a:lnTo>
                  <a:lnTo>
                    <a:pt x="2128949" y="5067300"/>
                  </a:lnTo>
                  <a:lnTo>
                    <a:pt x="2136937" y="5054600"/>
                  </a:lnTo>
                  <a:close/>
                </a:path>
                <a:path w="5086350" h="6311900">
                  <a:moveTo>
                    <a:pt x="4788494" y="5054600"/>
                  </a:moveTo>
                  <a:lnTo>
                    <a:pt x="2228453" y="5054600"/>
                  </a:lnTo>
                  <a:lnTo>
                    <a:pt x="2228961" y="5067300"/>
                  </a:lnTo>
                  <a:lnTo>
                    <a:pt x="4785205" y="5067300"/>
                  </a:lnTo>
                  <a:lnTo>
                    <a:pt x="4788494" y="5054600"/>
                  </a:lnTo>
                  <a:close/>
                </a:path>
                <a:path w="5086350" h="6311900">
                  <a:moveTo>
                    <a:pt x="2150374" y="5041900"/>
                  </a:moveTo>
                  <a:lnTo>
                    <a:pt x="1806864" y="5041900"/>
                  </a:lnTo>
                  <a:lnTo>
                    <a:pt x="1808007" y="5054600"/>
                  </a:lnTo>
                  <a:lnTo>
                    <a:pt x="2147326" y="5054600"/>
                  </a:lnTo>
                  <a:lnTo>
                    <a:pt x="2150374" y="5041900"/>
                  </a:lnTo>
                  <a:close/>
                </a:path>
                <a:path w="5086350" h="6311900">
                  <a:moveTo>
                    <a:pt x="4791288" y="5041900"/>
                  </a:moveTo>
                  <a:lnTo>
                    <a:pt x="2230866" y="5041900"/>
                  </a:lnTo>
                  <a:lnTo>
                    <a:pt x="2229088" y="5054600"/>
                  </a:lnTo>
                  <a:lnTo>
                    <a:pt x="4789637" y="5054600"/>
                  </a:lnTo>
                  <a:lnTo>
                    <a:pt x="4791288" y="5041900"/>
                  </a:lnTo>
                  <a:close/>
                </a:path>
                <a:path w="5086350" h="6311900">
                  <a:moveTo>
                    <a:pt x="2162540" y="5029200"/>
                  </a:moveTo>
                  <a:lnTo>
                    <a:pt x="1789884" y="5029200"/>
                  </a:lnTo>
                  <a:lnTo>
                    <a:pt x="1794570" y="5041900"/>
                  </a:lnTo>
                  <a:lnTo>
                    <a:pt x="2159492" y="5041900"/>
                  </a:lnTo>
                  <a:lnTo>
                    <a:pt x="2162540" y="5029200"/>
                  </a:lnTo>
                  <a:close/>
                </a:path>
                <a:path w="5086350" h="6311900">
                  <a:moveTo>
                    <a:pt x="4796736" y="5029200"/>
                  </a:moveTo>
                  <a:lnTo>
                    <a:pt x="2235426" y="5029200"/>
                  </a:lnTo>
                  <a:lnTo>
                    <a:pt x="2233902" y="5041900"/>
                  </a:lnTo>
                  <a:lnTo>
                    <a:pt x="4793447" y="5041900"/>
                  </a:lnTo>
                  <a:lnTo>
                    <a:pt x="4796736" y="5029200"/>
                  </a:lnTo>
                  <a:close/>
                </a:path>
                <a:path w="5086350" h="6311900">
                  <a:moveTo>
                    <a:pt x="2179012" y="5016500"/>
                  </a:moveTo>
                  <a:lnTo>
                    <a:pt x="1777718" y="5016500"/>
                  </a:lnTo>
                  <a:lnTo>
                    <a:pt x="1785452" y="5029200"/>
                  </a:lnTo>
                  <a:lnTo>
                    <a:pt x="2178644" y="5029200"/>
                  </a:lnTo>
                  <a:lnTo>
                    <a:pt x="2179012" y="5016500"/>
                  </a:lnTo>
                  <a:close/>
                </a:path>
                <a:path w="5086350" h="6311900">
                  <a:moveTo>
                    <a:pt x="4803835" y="5016500"/>
                  </a:moveTo>
                  <a:lnTo>
                    <a:pt x="2239223" y="5016500"/>
                  </a:lnTo>
                  <a:lnTo>
                    <a:pt x="2237458" y="5029200"/>
                  </a:lnTo>
                  <a:lnTo>
                    <a:pt x="4800533" y="5029200"/>
                  </a:lnTo>
                  <a:lnTo>
                    <a:pt x="4803835" y="5016500"/>
                  </a:lnTo>
                  <a:close/>
                </a:path>
                <a:path w="5086350" h="6311900">
                  <a:moveTo>
                    <a:pt x="2190556" y="5003800"/>
                  </a:moveTo>
                  <a:lnTo>
                    <a:pt x="1763011" y="5003800"/>
                  </a:lnTo>
                  <a:lnTo>
                    <a:pt x="1768332" y="5016500"/>
                  </a:lnTo>
                  <a:lnTo>
                    <a:pt x="2188270" y="5016500"/>
                  </a:lnTo>
                  <a:lnTo>
                    <a:pt x="2190556" y="5003800"/>
                  </a:lnTo>
                  <a:close/>
                </a:path>
                <a:path w="5086350" h="6311900">
                  <a:moveTo>
                    <a:pt x="4805994" y="5003800"/>
                  </a:moveTo>
                  <a:lnTo>
                    <a:pt x="2239731" y="5003800"/>
                  </a:lnTo>
                  <a:lnTo>
                    <a:pt x="2239985" y="5016500"/>
                  </a:lnTo>
                  <a:lnTo>
                    <a:pt x="4804470" y="5016500"/>
                  </a:lnTo>
                  <a:lnTo>
                    <a:pt x="4805994" y="5003800"/>
                  </a:lnTo>
                  <a:close/>
                </a:path>
                <a:path w="5086350" h="6311900">
                  <a:moveTo>
                    <a:pt x="2205250" y="4991100"/>
                  </a:moveTo>
                  <a:lnTo>
                    <a:pt x="1753892" y="4991100"/>
                  </a:lnTo>
                  <a:lnTo>
                    <a:pt x="1753130" y="5003800"/>
                  </a:lnTo>
                  <a:lnTo>
                    <a:pt x="2203358" y="5003800"/>
                  </a:lnTo>
                  <a:lnTo>
                    <a:pt x="2205250" y="4991100"/>
                  </a:lnTo>
                  <a:close/>
                </a:path>
                <a:path w="5086350" h="6311900">
                  <a:moveTo>
                    <a:pt x="4819050" y="4965700"/>
                  </a:moveTo>
                  <a:lnTo>
                    <a:pt x="2252151" y="4965700"/>
                  </a:lnTo>
                  <a:lnTo>
                    <a:pt x="2240112" y="5003800"/>
                  </a:lnTo>
                  <a:lnTo>
                    <a:pt x="4808776" y="5003800"/>
                  </a:lnTo>
                  <a:lnTo>
                    <a:pt x="4811824" y="4991100"/>
                  </a:lnTo>
                  <a:lnTo>
                    <a:pt x="4811062" y="4991100"/>
                  </a:lnTo>
                  <a:lnTo>
                    <a:pt x="4814097" y="4978400"/>
                  </a:lnTo>
                  <a:lnTo>
                    <a:pt x="4816002" y="4978400"/>
                  </a:lnTo>
                  <a:lnTo>
                    <a:pt x="4819050" y="4965700"/>
                  </a:lnTo>
                  <a:close/>
                </a:path>
                <a:path w="5086350" h="6311900">
                  <a:moveTo>
                    <a:pt x="2252151" y="4965700"/>
                  </a:moveTo>
                  <a:lnTo>
                    <a:pt x="1768205" y="4965700"/>
                  </a:lnTo>
                  <a:lnTo>
                    <a:pt x="1765678" y="4978400"/>
                  </a:lnTo>
                  <a:lnTo>
                    <a:pt x="1761106" y="4978400"/>
                  </a:lnTo>
                  <a:lnTo>
                    <a:pt x="1759087" y="4991100"/>
                  </a:lnTo>
                  <a:lnTo>
                    <a:pt x="2219830" y="4991100"/>
                  </a:lnTo>
                  <a:lnTo>
                    <a:pt x="2252151" y="4965700"/>
                  </a:lnTo>
                  <a:close/>
                </a:path>
                <a:path w="5086350" h="6311900">
                  <a:moveTo>
                    <a:pt x="4824498" y="4953000"/>
                  </a:moveTo>
                  <a:lnTo>
                    <a:pt x="1772650" y="4953000"/>
                  </a:lnTo>
                  <a:lnTo>
                    <a:pt x="1769221" y="4965700"/>
                  </a:lnTo>
                  <a:lnTo>
                    <a:pt x="4822974" y="4965700"/>
                  </a:lnTo>
                  <a:lnTo>
                    <a:pt x="4824498" y="4953000"/>
                  </a:lnTo>
                  <a:close/>
                </a:path>
                <a:path w="5086350" h="6311900">
                  <a:moveTo>
                    <a:pt x="4830455" y="4940300"/>
                  </a:moveTo>
                  <a:lnTo>
                    <a:pt x="1783166" y="4940300"/>
                  </a:lnTo>
                  <a:lnTo>
                    <a:pt x="1780639" y="4953000"/>
                  </a:lnTo>
                  <a:lnTo>
                    <a:pt x="4827407" y="4953000"/>
                  </a:lnTo>
                  <a:lnTo>
                    <a:pt x="4830455" y="4940300"/>
                  </a:lnTo>
                  <a:close/>
                </a:path>
                <a:path w="5086350" h="6311900">
                  <a:moveTo>
                    <a:pt x="4829312" y="4927600"/>
                  </a:moveTo>
                  <a:lnTo>
                    <a:pt x="1790265" y="4927600"/>
                  </a:lnTo>
                  <a:lnTo>
                    <a:pt x="1788106" y="4940300"/>
                  </a:lnTo>
                  <a:lnTo>
                    <a:pt x="4827915" y="4940300"/>
                  </a:lnTo>
                  <a:lnTo>
                    <a:pt x="4829312" y="4927600"/>
                  </a:lnTo>
                  <a:close/>
                </a:path>
                <a:path w="5086350" h="6311900">
                  <a:moveTo>
                    <a:pt x="4836538" y="4914900"/>
                  </a:moveTo>
                  <a:lnTo>
                    <a:pt x="1800908" y="4914900"/>
                  </a:lnTo>
                  <a:lnTo>
                    <a:pt x="1799269" y="4927600"/>
                  </a:lnTo>
                  <a:lnTo>
                    <a:pt x="4833744" y="4927600"/>
                  </a:lnTo>
                  <a:lnTo>
                    <a:pt x="4836538" y="4914900"/>
                  </a:lnTo>
                  <a:close/>
                </a:path>
                <a:path w="5086350" h="6311900">
                  <a:moveTo>
                    <a:pt x="4840589" y="4902200"/>
                  </a:moveTo>
                  <a:lnTo>
                    <a:pt x="1804591" y="4902200"/>
                  </a:lnTo>
                  <a:lnTo>
                    <a:pt x="1804337" y="4914900"/>
                  </a:lnTo>
                  <a:lnTo>
                    <a:pt x="4839078" y="4914900"/>
                  </a:lnTo>
                  <a:lnTo>
                    <a:pt x="4840589" y="4902200"/>
                  </a:lnTo>
                  <a:close/>
                </a:path>
                <a:path w="5086350" h="6311900">
                  <a:moveTo>
                    <a:pt x="4845161" y="4889500"/>
                  </a:moveTo>
                  <a:lnTo>
                    <a:pt x="1811944" y="4889500"/>
                  </a:lnTo>
                  <a:lnTo>
                    <a:pt x="1810547" y="4902200"/>
                  </a:lnTo>
                  <a:lnTo>
                    <a:pt x="4843764" y="4902200"/>
                  </a:lnTo>
                  <a:lnTo>
                    <a:pt x="4845161" y="4889500"/>
                  </a:lnTo>
                  <a:close/>
                </a:path>
                <a:path w="5086350" h="6311900">
                  <a:moveTo>
                    <a:pt x="4849340" y="4876800"/>
                  </a:moveTo>
                  <a:lnTo>
                    <a:pt x="1827146" y="4876800"/>
                  </a:lnTo>
                  <a:lnTo>
                    <a:pt x="1822206" y="4889500"/>
                  </a:lnTo>
                  <a:lnTo>
                    <a:pt x="4846546" y="4889500"/>
                  </a:lnTo>
                  <a:lnTo>
                    <a:pt x="4849340" y="4876800"/>
                  </a:lnTo>
                  <a:close/>
                </a:path>
                <a:path w="5086350" h="6311900">
                  <a:moveTo>
                    <a:pt x="4851499" y="4864100"/>
                  </a:moveTo>
                  <a:lnTo>
                    <a:pt x="1837039" y="4864100"/>
                  </a:lnTo>
                  <a:lnTo>
                    <a:pt x="1833356" y="4876800"/>
                  </a:lnTo>
                  <a:lnTo>
                    <a:pt x="4850229" y="4876800"/>
                  </a:lnTo>
                  <a:lnTo>
                    <a:pt x="4851499" y="4864100"/>
                  </a:lnTo>
                  <a:close/>
                </a:path>
                <a:path w="5086350" h="6311900">
                  <a:moveTo>
                    <a:pt x="4856185" y="4851400"/>
                  </a:moveTo>
                  <a:lnTo>
                    <a:pt x="1843377" y="4851400"/>
                  </a:lnTo>
                  <a:lnTo>
                    <a:pt x="1842488" y="4864100"/>
                  </a:lnTo>
                  <a:lnTo>
                    <a:pt x="4853645" y="4864100"/>
                  </a:lnTo>
                  <a:lnTo>
                    <a:pt x="4856185" y="4851400"/>
                  </a:lnTo>
                  <a:close/>
                </a:path>
                <a:path w="5086350" h="6311900">
                  <a:moveTo>
                    <a:pt x="4862649" y="4838700"/>
                  </a:moveTo>
                  <a:lnTo>
                    <a:pt x="1854654" y="4838700"/>
                  </a:lnTo>
                  <a:lnTo>
                    <a:pt x="1852000" y="4851400"/>
                  </a:lnTo>
                  <a:lnTo>
                    <a:pt x="4860109" y="4851400"/>
                  </a:lnTo>
                  <a:lnTo>
                    <a:pt x="4862649" y="4838700"/>
                  </a:lnTo>
                  <a:close/>
                </a:path>
                <a:path w="5086350" h="6311900">
                  <a:moveTo>
                    <a:pt x="4865557" y="4826000"/>
                  </a:moveTo>
                  <a:lnTo>
                    <a:pt x="1859721" y="4826000"/>
                  </a:lnTo>
                  <a:lnTo>
                    <a:pt x="1859594" y="4838700"/>
                  </a:lnTo>
                  <a:lnTo>
                    <a:pt x="4863030" y="4838700"/>
                  </a:lnTo>
                  <a:lnTo>
                    <a:pt x="4865557" y="4826000"/>
                  </a:lnTo>
                  <a:close/>
                </a:path>
                <a:path w="5086350" h="6311900">
                  <a:moveTo>
                    <a:pt x="4870764" y="4813300"/>
                  </a:moveTo>
                  <a:lnTo>
                    <a:pt x="1874047" y="4813300"/>
                  </a:lnTo>
                  <a:lnTo>
                    <a:pt x="1872777" y="4826000"/>
                  </a:lnTo>
                  <a:lnTo>
                    <a:pt x="4868224" y="4826000"/>
                  </a:lnTo>
                  <a:lnTo>
                    <a:pt x="4870764" y="4813300"/>
                  </a:lnTo>
                  <a:close/>
                </a:path>
                <a:path w="5086350" h="6311900">
                  <a:moveTo>
                    <a:pt x="4875324" y="4800600"/>
                  </a:moveTo>
                  <a:lnTo>
                    <a:pt x="1888119" y="4800600"/>
                  </a:lnTo>
                  <a:lnTo>
                    <a:pt x="1881146" y="4813300"/>
                  </a:lnTo>
                  <a:lnTo>
                    <a:pt x="4872784" y="4813300"/>
                  </a:lnTo>
                  <a:lnTo>
                    <a:pt x="4875324" y="4800600"/>
                  </a:lnTo>
                  <a:close/>
                </a:path>
                <a:path w="5086350" h="6311900">
                  <a:moveTo>
                    <a:pt x="4875705" y="4787900"/>
                  </a:moveTo>
                  <a:lnTo>
                    <a:pt x="1897504" y="4787900"/>
                  </a:lnTo>
                  <a:lnTo>
                    <a:pt x="1895726" y="4800600"/>
                  </a:lnTo>
                  <a:lnTo>
                    <a:pt x="4874562" y="4800600"/>
                  </a:lnTo>
                  <a:lnTo>
                    <a:pt x="4875705" y="4787900"/>
                  </a:lnTo>
                  <a:close/>
                </a:path>
                <a:path w="5086350" h="6311900">
                  <a:moveTo>
                    <a:pt x="4876086" y="4775200"/>
                  </a:moveTo>
                  <a:lnTo>
                    <a:pt x="1908782" y="4775200"/>
                  </a:lnTo>
                  <a:lnTo>
                    <a:pt x="1907385" y="4787900"/>
                  </a:lnTo>
                  <a:lnTo>
                    <a:pt x="4876975" y="4787900"/>
                  </a:lnTo>
                  <a:lnTo>
                    <a:pt x="4876086" y="4775200"/>
                  </a:lnTo>
                  <a:close/>
                </a:path>
                <a:path w="5086350" h="6311900">
                  <a:moveTo>
                    <a:pt x="4879883" y="4762500"/>
                  </a:moveTo>
                  <a:lnTo>
                    <a:pt x="1918789" y="4762500"/>
                  </a:lnTo>
                  <a:lnTo>
                    <a:pt x="1917405" y="4775200"/>
                  </a:lnTo>
                  <a:lnTo>
                    <a:pt x="4878486" y="4775200"/>
                  </a:lnTo>
                  <a:lnTo>
                    <a:pt x="4879883" y="4762500"/>
                  </a:lnTo>
                  <a:close/>
                </a:path>
                <a:path w="5086350" h="6311900">
                  <a:moveTo>
                    <a:pt x="4888887" y="4749800"/>
                  </a:moveTo>
                  <a:lnTo>
                    <a:pt x="1935020" y="4749800"/>
                  </a:lnTo>
                  <a:lnTo>
                    <a:pt x="1931337" y="4762500"/>
                  </a:lnTo>
                  <a:lnTo>
                    <a:pt x="4886601" y="4762500"/>
                  </a:lnTo>
                  <a:lnTo>
                    <a:pt x="4888887" y="4749800"/>
                  </a:lnTo>
                  <a:close/>
                </a:path>
                <a:path w="5086350" h="6311900">
                  <a:moveTo>
                    <a:pt x="4891542" y="4737100"/>
                  </a:moveTo>
                  <a:lnTo>
                    <a:pt x="1947186" y="4737100"/>
                  </a:lnTo>
                  <a:lnTo>
                    <a:pt x="1943897" y="4749800"/>
                  </a:lnTo>
                  <a:lnTo>
                    <a:pt x="4890411" y="4749800"/>
                  </a:lnTo>
                  <a:lnTo>
                    <a:pt x="4891542" y="4737100"/>
                  </a:lnTo>
                  <a:close/>
                </a:path>
                <a:path w="5086350" h="6311900">
                  <a:moveTo>
                    <a:pt x="4890157" y="4724400"/>
                  </a:moveTo>
                  <a:lnTo>
                    <a:pt x="1955429" y="4724400"/>
                  </a:lnTo>
                  <a:lnTo>
                    <a:pt x="1952127" y="4737100"/>
                  </a:lnTo>
                  <a:lnTo>
                    <a:pt x="4892685" y="4737100"/>
                  </a:lnTo>
                  <a:lnTo>
                    <a:pt x="4890157" y="4724400"/>
                  </a:lnTo>
                  <a:close/>
                </a:path>
                <a:path w="5086350" h="6311900">
                  <a:moveTo>
                    <a:pt x="4895606" y="4711700"/>
                  </a:moveTo>
                  <a:lnTo>
                    <a:pt x="1975203" y="4711700"/>
                  </a:lnTo>
                  <a:lnTo>
                    <a:pt x="1968230" y="4724400"/>
                  </a:lnTo>
                  <a:lnTo>
                    <a:pt x="4892431" y="4724400"/>
                  </a:lnTo>
                  <a:lnTo>
                    <a:pt x="4895606" y="4711700"/>
                  </a:lnTo>
                  <a:close/>
                </a:path>
                <a:path w="5086350" h="6311900">
                  <a:moveTo>
                    <a:pt x="4898260" y="4699000"/>
                  </a:moveTo>
                  <a:lnTo>
                    <a:pt x="1980143" y="4699000"/>
                  </a:lnTo>
                  <a:lnTo>
                    <a:pt x="1979000" y="4711700"/>
                  </a:lnTo>
                  <a:lnTo>
                    <a:pt x="4897879" y="4711700"/>
                  </a:lnTo>
                  <a:lnTo>
                    <a:pt x="4898260" y="4699000"/>
                  </a:lnTo>
                  <a:close/>
                </a:path>
                <a:path w="5086350" h="6311900">
                  <a:moveTo>
                    <a:pt x="4902070" y="4686300"/>
                  </a:moveTo>
                  <a:lnTo>
                    <a:pt x="1994214" y="4686300"/>
                  </a:lnTo>
                  <a:lnTo>
                    <a:pt x="1992309" y="4699000"/>
                  </a:lnTo>
                  <a:lnTo>
                    <a:pt x="4900546" y="4699000"/>
                  </a:lnTo>
                  <a:lnTo>
                    <a:pt x="4902070" y="4686300"/>
                  </a:lnTo>
                  <a:close/>
                </a:path>
                <a:path w="5086350" h="6311900">
                  <a:moveTo>
                    <a:pt x="4903467" y="4673600"/>
                  </a:moveTo>
                  <a:lnTo>
                    <a:pt x="2005619" y="4673600"/>
                  </a:lnTo>
                  <a:lnTo>
                    <a:pt x="2004730" y="4686300"/>
                  </a:lnTo>
                  <a:lnTo>
                    <a:pt x="4904343" y="4686300"/>
                  </a:lnTo>
                  <a:lnTo>
                    <a:pt x="4903467" y="4673600"/>
                  </a:lnTo>
                  <a:close/>
                </a:path>
                <a:path w="5086350" h="6311900">
                  <a:moveTo>
                    <a:pt x="1858210" y="4660900"/>
                  </a:moveTo>
                  <a:lnTo>
                    <a:pt x="1706737" y="4660900"/>
                  </a:lnTo>
                  <a:lnTo>
                    <a:pt x="1711170" y="4673600"/>
                  </a:lnTo>
                  <a:lnTo>
                    <a:pt x="1854273" y="4673600"/>
                  </a:lnTo>
                  <a:lnTo>
                    <a:pt x="1858210" y="4660900"/>
                  </a:lnTo>
                  <a:close/>
                </a:path>
                <a:path w="5086350" h="6311900">
                  <a:moveTo>
                    <a:pt x="4906756" y="4660900"/>
                  </a:moveTo>
                  <a:lnTo>
                    <a:pt x="2027933" y="4660900"/>
                  </a:lnTo>
                  <a:lnTo>
                    <a:pt x="2023361" y="4673600"/>
                  </a:lnTo>
                  <a:lnTo>
                    <a:pt x="4905740" y="4673600"/>
                  </a:lnTo>
                  <a:lnTo>
                    <a:pt x="4906756" y="4660900"/>
                  </a:lnTo>
                  <a:close/>
                </a:path>
                <a:path w="5086350" h="6311900">
                  <a:moveTo>
                    <a:pt x="1919805" y="4648200"/>
                  </a:moveTo>
                  <a:lnTo>
                    <a:pt x="1622701" y="4648200"/>
                  </a:lnTo>
                  <a:lnTo>
                    <a:pt x="1627007" y="4660900"/>
                  </a:lnTo>
                  <a:lnTo>
                    <a:pt x="1911182" y="4660900"/>
                  </a:lnTo>
                  <a:lnTo>
                    <a:pt x="1919805" y="4648200"/>
                  </a:lnTo>
                  <a:close/>
                </a:path>
                <a:path w="5086350" h="6311900">
                  <a:moveTo>
                    <a:pt x="4911697" y="4648200"/>
                  </a:moveTo>
                  <a:lnTo>
                    <a:pt x="2037052" y="4648200"/>
                  </a:lnTo>
                  <a:lnTo>
                    <a:pt x="2035782" y="4660900"/>
                  </a:lnTo>
                  <a:lnTo>
                    <a:pt x="4909042" y="4660900"/>
                  </a:lnTo>
                  <a:lnTo>
                    <a:pt x="4911697" y="4648200"/>
                  </a:lnTo>
                  <a:close/>
                </a:path>
                <a:path w="5086350" h="6311900">
                  <a:moveTo>
                    <a:pt x="1958337" y="4635500"/>
                  </a:moveTo>
                  <a:lnTo>
                    <a:pt x="1603181" y="4635500"/>
                  </a:lnTo>
                  <a:lnTo>
                    <a:pt x="1605963" y="4648200"/>
                  </a:lnTo>
                  <a:lnTo>
                    <a:pt x="1949980" y="4648200"/>
                  </a:lnTo>
                  <a:lnTo>
                    <a:pt x="1958337" y="4635500"/>
                  </a:lnTo>
                  <a:close/>
                </a:path>
                <a:path w="5086350" h="6311900">
                  <a:moveTo>
                    <a:pt x="4914364" y="4635500"/>
                  </a:moveTo>
                  <a:lnTo>
                    <a:pt x="2057460" y="4635500"/>
                  </a:lnTo>
                  <a:lnTo>
                    <a:pt x="2053790" y="4648200"/>
                  </a:lnTo>
                  <a:lnTo>
                    <a:pt x="4913856" y="4648200"/>
                  </a:lnTo>
                  <a:lnTo>
                    <a:pt x="4914364" y="4635500"/>
                  </a:lnTo>
                  <a:close/>
                </a:path>
                <a:path w="5086350" h="6311900">
                  <a:moveTo>
                    <a:pt x="1996869" y="4622800"/>
                  </a:moveTo>
                  <a:lnTo>
                    <a:pt x="1555137" y="4622800"/>
                  </a:lnTo>
                  <a:lnTo>
                    <a:pt x="1563507" y="4635500"/>
                  </a:lnTo>
                  <a:lnTo>
                    <a:pt x="1992817" y="4635500"/>
                  </a:lnTo>
                  <a:lnTo>
                    <a:pt x="1996869" y="4622800"/>
                  </a:lnTo>
                  <a:close/>
                </a:path>
                <a:path w="5086350" h="6311900">
                  <a:moveTo>
                    <a:pt x="4919177" y="4622800"/>
                  </a:moveTo>
                  <a:lnTo>
                    <a:pt x="2075329" y="4622800"/>
                  </a:lnTo>
                  <a:lnTo>
                    <a:pt x="2071024" y="4635500"/>
                  </a:lnTo>
                  <a:lnTo>
                    <a:pt x="4916396" y="4635500"/>
                  </a:lnTo>
                  <a:lnTo>
                    <a:pt x="4919177" y="4622800"/>
                  </a:lnTo>
                  <a:close/>
                </a:path>
                <a:path w="5086350" h="6311900">
                  <a:moveTo>
                    <a:pt x="2020072" y="4610100"/>
                  </a:moveTo>
                  <a:lnTo>
                    <a:pt x="1526867" y="4610100"/>
                  </a:lnTo>
                  <a:lnTo>
                    <a:pt x="1530931" y="4622800"/>
                  </a:lnTo>
                  <a:lnTo>
                    <a:pt x="2016008" y="4622800"/>
                  </a:lnTo>
                  <a:lnTo>
                    <a:pt x="2020072" y="4610100"/>
                  </a:lnTo>
                  <a:close/>
                </a:path>
                <a:path w="5086350" h="6311900">
                  <a:moveTo>
                    <a:pt x="4921590" y="4610100"/>
                  </a:moveTo>
                  <a:lnTo>
                    <a:pt x="2087623" y="4610100"/>
                  </a:lnTo>
                  <a:lnTo>
                    <a:pt x="2083572" y="4622800"/>
                  </a:lnTo>
                  <a:lnTo>
                    <a:pt x="4921336" y="4622800"/>
                  </a:lnTo>
                  <a:lnTo>
                    <a:pt x="4921590" y="4610100"/>
                  </a:lnTo>
                  <a:close/>
                </a:path>
                <a:path w="5086350" h="6311900">
                  <a:moveTo>
                    <a:pt x="2047580" y="4597400"/>
                  </a:moveTo>
                  <a:lnTo>
                    <a:pt x="1504820" y="4597400"/>
                  </a:lnTo>
                  <a:lnTo>
                    <a:pt x="1506585" y="4610100"/>
                  </a:lnTo>
                  <a:lnTo>
                    <a:pt x="2044659" y="4610100"/>
                  </a:lnTo>
                  <a:lnTo>
                    <a:pt x="2047580" y="4597400"/>
                  </a:lnTo>
                  <a:close/>
                </a:path>
                <a:path w="5086350" h="6311900">
                  <a:moveTo>
                    <a:pt x="2100679" y="4597400"/>
                  </a:moveTo>
                  <a:lnTo>
                    <a:pt x="2100183" y="4610100"/>
                  </a:lnTo>
                  <a:lnTo>
                    <a:pt x="2100679" y="4610100"/>
                  </a:lnTo>
                  <a:lnTo>
                    <a:pt x="2100679" y="4597400"/>
                  </a:lnTo>
                  <a:close/>
                </a:path>
                <a:path w="5086350" h="6311900">
                  <a:moveTo>
                    <a:pt x="4924879" y="4584700"/>
                  </a:moveTo>
                  <a:lnTo>
                    <a:pt x="2120452" y="4584700"/>
                  </a:lnTo>
                  <a:lnTo>
                    <a:pt x="2118433" y="4597400"/>
                  </a:lnTo>
                  <a:lnTo>
                    <a:pt x="2101822" y="4597400"/>
                  </a:lnTo>
                  <a:lnTo>
                    <a:pt x="2101187" y="4610100"/>
                  </a:lnTo>
                  <a:lnTo>
                    <a:pt x="4923622" y="4610100"/>
                  </a:lnTo>
                  <a:lnTo>
                    <a:pt x="4922860" y="4597400"/>
                  </a:lnTo>
                  <a:lnTo>
                    <a:pt x="4924879" y="4584700"/>
                  </a:lnTo>
                  <a:close/>
                </a:path>
                <a:path w="5086350" h="6311900">
                  <a:moveTo>
                    <a:pt x="2070516" y="4584700"/>
                  </a:moveTo>
                  <a:lnTo>
                    <a:pt x="1483776" y="4584700"/>
                  </a:lnTo>
                  <a:lnTo>
                    <a:pt x="1491637" y="4597400"/>
                  </a:lnTo>
                  <a:lnTo>
                    <a:pt x="2068738" y="4597400"/>
                  </a:lnTo>
                  <a:lnTo>
                    <a:pt x="2070516" y="4584700"/>
                  </a:lnTo>
                  <a:close/>
                </a:path>
                <a:path w="5086350" h="6311900">
                  <a:moveTo>
                    <a:pt x="2091179" y="4572000"/>
                  </a:moveTo>
                  <a:lnTo>
                    <a:pt x="1459824" y="4572000"/>
                  </a:lnTo>
                  <a:lnTo>
                    <a:pt x="1463621" y="4584700"/>
                  </a:lnTo>
                  <a:lnTo>
                    <a:pt x="2087382" y="4584700"/>
                  </a:lnTo>
                  <a:lnTo>
                    <a:pt x="2091179" y="4572000"/>
                  </a:lnTo>
                  <a:close/>
                </a:path>
                <a:path w="5086350" h="6311900">
                  <a:moveTo>
                    <a:pt x="4930086" y="4572000"/>
                  </a:moveTo>
                  <a:lnTo>
                    <a:pt x="2141115" y="4572000"/>
                  </a:lnTo>
                  <a:lnTo>
                    <a:pt x="2138842" y="4584700"/>
                  </a:lnTo>
                  <a:lnTo>
                    <a:pt x="4928054" y="4584700"/>
                  </a:lnTo>
                  <a:lnTo>
                    <a:pt x="4930086" y="4572000"/>
                  </a:lnTo>
                  <a:close/>
                </a:path>
                <a:path w="5086350" h="6311900">
                  <a:moveTo>
                    <a:pt x="2103854" y="4559300"/>
                  </a:moveTo>
                  <a:lnTo>
                    <a:pt x="1437637" y="4559300"/>
                  </a:lnTo>
                  <a:lnTo>
                    <a:pt x="1445244" y="4572000"/>
                  </a:lnTo>
                  <a:lnTo>
                    <a:pt x="2101822" y="4572000"/>
                  </a:lnTo>
                  <a:lnTo>
                    <a:pt x="2103854" y="4559300"/>
                  </a:lnTo>
                  <a:close/>
                </a:path>
                <a:path w="5086350" h="6311900">
                  <a:moveTo>
                    <a:pt x="4934899" y="4559300"/>
                  </a:moveTo>
                  <a:lnTo>
                    <a:pt x="2157473" y="4559300"/>
                  </a:lnTo>
                  <a:lnTo>
                    <a:pt x="2155822" y="4572000"/>
                  </a:lnTo>
                  <a:lnTo>
                    <a:pt x="4932867" y="4572000"/>
                  </a:lnTo>
                  <a:lnTo>
                    <a:pt x="4934899" y="4559300"/>
                  </a:lnTo>
                  <a:close/>
                </a:path>
                <a:path w="5086350" h="6311900">
                  <a:moveTo>
                    <a:pt x="2127806" y="4546600"/>
                  </a:moveTo>
                  <a:lnTo>
                    <a:pt x="1422930" y="4546600"/>
                  </a:lnTo>
                  <a:lnTo>
                    <a:pt x="1425724" y="4559300"/>
                  </a:lnTo>
                  <a:lnTo>
                    <a:pt x="2124135" y="4559300"/>
                  </a:lnTo>
                  <a:lnTo>
                    <a:pt x="2127806" y="4546600"/>
                  </a:lnTo>
                  <a:close/>
                </a:path>
                <a:path w="5086350" h="6311900">
                  <a:moveTo>
                    <a:pt x="4935026" y="4546600"/>
                  </a:moveTo>
                  <a:lnTo>
                    <a:pt x="2185489" y="4546600"/>
                  </a:lnTo>
                  <a:lnTo>
                    <a:pt x="2183076" y="4559300"/>
                  </a:lnTo>
                  <a:lnTo>
                    <a:pt x="4934010" y="4559300"/>
                  </a:lnTo>
                  <a:lnTo>
                    <a:pt x="4935026" y="4546600"/>
                  </a:lnTo>
                  <a:close/>
                </a:path>
                <a:path w="5086350" h="6311900">
                  <a:moveTo>
                    <a:pt x="1404553" y="4533900"/>
                  </a:moveTo>
                  <a:lnTo>
                    <a:pt x="1390863" y="4533900"/>
                  </a:lnTo>
                  <a:lnTo>
                    <a:pt x="1398216" y="4546600"/>
                  </a:lnTo>
                  <a:lnTo>
                    <a:pt x="1404553" y="4533900"/>
                  </a:lnTo>
                  <a:close/>
                </a:path>
                <a:path w="5086350" h="6311900">
                  <a:moveTo>
                    <a:pt x="2136302" y="4533900"/>
                  </a:moveTo>
                  <a:lnTo>
                    <a:pt x="1404553" y="4533900"/>
                  </a:lnTo>
                  <a:lnTo>
                    <a:pt x="1408236" y="4546600"/>
                  </a:lnTo>
                  <a:lnTo>
                    <a:pt x="2134905" y="4546600"/>
                  </a:lnTo>
                  <a:lnTo>
                    <a:pt x="2136302" y="4533900"/>
                  </a:lnTo>
                  <a:close/>
                </a:path>
                <a:path w="5086350" h="6311900">
                  <a:moveTo>
                    <a:pt x="4940348" y="4521200"/>
                  </a:moveTo>
                  <a:lnTo>
                    <a:pt x="2189413" y="4521200"/>
                  </a:lnTo>
                  <a:lnTo>
                    <a:pt x="2200945" y="4533900"/>
                  </a:lnTo>
                  <a:lnTo>
                    <a:pt x="2189413" y="4546600"/>
                  </a:lnTo>
                  <a:lnTo>
                    <a:pt x="4937808" y="4546600"/>
                  </a:lnTo>
                  <a:lnTo>
                    <a:pt x="4939840" y="4533900"/>
                  </a:lnTo>
                  <a:lnTo>
                    <a:pt x="4938316" y="4533900"/>
                  </a:lnTo>
                  <a:lnTo>
                    <a:pt x="4940348" y="4521200"/>
                  </a:lnTo>
                  <a:close/>
                </a:path>
                <a:path w="5086350" h="6311900">
                  <a:moveTo>
                    <a:pt x="2153155" y="4521200"/>
                  </a:moveTo>
                  <a:lnTo>
                    <a:pt x="1381236" y="4521200"/>
                  </a:lnTo>
                  <a:lnTo>
                    <a:pt x="1388590" y="4533900"/>
                  </a:lnTo>
                  <a:lnTo>
                    <a:pt x="2146068" y="4533900"/>
                  </a:lnTo>
                  <a:lnTo>
                    <a:pt x="2153155" y="4521200"/>
                  </a:lnTo>
                  <a:close/>
                </a:path>
                <a:path w="5086350" h="6311900">
                  <a:moveTo>
                    <a:pt x="2172929" y="4508500"/>
                  </a:moveTo>
                  <a:lnTo>
                    <a:pt x="1357525" y="4508500"/>
                  </a:lnTo>
                  <a:lnTo>
                    <a:pt x="1361081" y="4521200"/>
                  </a:lnTo>
                  <a:lnTo>
                    <a:pt x="2169513" y="4521200"/>
                  </a:lnTo>
                  <a:lnTo>
                    <a:pt x="2172929" y="4508500"/>
                  </a:lnTo>
                  <a:close/>
                </a:path>
                <a:path w="5086350" h="6311900">
                  <a:moveTo>
                    <a:pt x="4943891" y="4508500"/>
                  </a:moveTo>
                  <a:lnTo>
                    <a:pt x="2188397" y="4508500"/>
                  </a:lnTo>
                  <a:lnTo>
                    <a:pt x="2188905" y="4521200"/>
                  </a:lnTo>
                  <a:lnTo>
                    <a:pt x="4942888" y="4521200"/>
                  </a:lnTo>
                  <a:lnTo>
                    <a:pt x="4943891" y="4508500"/>
                  </a:lnTo>
                  <a:close/>
                </a:path>
                <a:path w="5086350" h="6311900">
                  <a:moveTo>
                    <a:pt x="2176485" y="4495800"/>
                  </a:moveTo>
                  <a:lnTo>
                    <a:pt x="1344597" y="4495800"/>
                  </a:lnTo>
                  <a:lnTo>
                    <a:pt x="1348026" y="4508500"/>
                  </a:lnTo>
                  <a:lnTo>
                    <a:pt x="2165334" y="4508500"/>
                  </a:lnTo>
                  <a:lnTo>
                    <a:pt x="2176485" y="4495800"/>
                  </a:lnTo>
                  <a:close/>
                </a:path>
                <a:path w="5086350" h="6311900">
                  <a:moveTo>
                    <a:pt x="4949479" y="4495800"/>
                  </a:moveTo>
                  <a:lnTo>
                    <a:pt x="2176485" y="4495800"/>
                  </a:lnTo>
                  <a:lnTo>
                    <a:pt x="2184092" y="4508500"/>
                  </a:lnTo>
                  <a:lnTo>
                    <a:pt x="4947701" y="4508500"/>
                  </a:lnTo>
                  <a:lnTo>
                    <a:pt x="4949479" y="4495800"/>
                  </a:lnTo>
                  <a:close/>
                </a:path>
                <a:path w="5086350" h="6311900">
                  <a:moveTo>
                    <a:pt x="4948336" y="4483100"/>
                  </a:moveTo>
                  <a:lnTo>
                    <a:pt x="1325458" y="4483100"/>
                  </a:lnTo>
                  <a:lnTo>
                    <a:pt x="1329014" y="4495800"/>
                  </a:lnTo>
                  <a:lnTo>
                    <a:pt x="4946558" y="4495800"/>
                  </a:lnTo>
                  <a:lnTo>
                    <a:pt x="4948336" y="4483100"/>
                  </a:lnTo>
                  <a:close/>
                </a:path>
                <a:path w="5086350" h="6311900">
                  <a:moveTo>
                    <a:pt x="4952260" y="4470400"/>
                  </a:moveTo>
                  <a:lnTo>
                    <a:pt x="1312402" y="4470400"/>
                  </a:lnTo>
                  <a:lnTo>
                    <a:pt x="1314942" y="4483100"/>
                  </a:lnTo>
                  <a:lnTo>
                    <a:pt x="4950482" y="4483100"/>
                  </a:lnTo>
                  <a:lnTo>
                    <a:pt x="4952260" y="4470400"/>
                  </a:lnTo>
                  <a:close/>
                </a:path>
                <a:path w="5086350" h="6311900">
                  <a:moveTo>
                    <a:pt x="4956324" y="4457700"/>
                  </a:moveTo>
                  <a:lnTo>
                    <a:pt x="1300236" y="4457700"/>
                  </a:lnTo>
                  <a:lnTo>
                    <a:pt x="1303792" y="4470400"/>
                  </a:lnTo>
                  <a:lnTo>
                    <a:pt x="4954546" y="4470400"/>
                  </a:lnTo>
                  <a:lnTo>
                    <a:pt x="4956324" y="4457700"/>
                  </a:lnTo>
                  <a:close/>
                </a:path>
                <a:path w="5086350" h="6311900">
                  <a:moveTo>
                    <a:pt x="4959487" y="4445000"/>
                  </a:moveTo>
                  <a:lnTo>
                    <a:pt x="1286037" y="4445000"/>
                  </a:lnTo>
                  <a:lnTo>
                    <a:pt x="1289593" y="4457700"/>
                  </a:lnTo>
                  <a:lnTo>
                    <a:pt x="4957709" y="4457700"/>
                  </a:lnTo>
                  <a:lnTo>
                    <a:pt x="4959487" y="4445000"/>
                  </a:lnTo>
                  <a:close/>
                </a:path>
                <a:path w="5086350" h="6311900">
                  <a:moveTo>
                    <a:pt x="4963297" y="4432300"/>
                  </a:moveTo>
                  <a:lnTo>
                    <a:pt x="1262720" y="4432300"/>
                  </a:lnTo>
                  <a:lnTo>
                    <a:pt x="1266136" y="4445000"/>
                  </a:lnTo>
                  <a:lnTo>
                    <a:pt x="4961519" y="4445000"/>
                  </a:lnTo>
                  <a:lnTo>
                    <a:pt x="4963297" y="4432300"/>
                  </a:lnTo>
                  <a:close/>
                </a:path>
                <a:path w="5086350" h="6311900">
                  <a:moveTo>
                    <a:pt x="4962789" y="4419600"/>
                  </a:moveTo>
                  <a:lnTo>
                    <a:pt x="1251188" y="4419600"/>
                  </a:lnTo>
                  <a:lnTo>
                    <a:pt x="1251696" y="4432300"/>
                  </a:lnTo>
                  <a:lnTo>
                    <a:pt x="4961011" y="4432300"/>
                  </a:lnTo>
                  <a:lnTo>
                    <a:pt x="4962789" y="4419600"/>
                  </a:lnTo>
                  <a:close/>
                </a:path>
                <a:path w="5086350" h="6311900">
                  <a:moveTo>
                    <a:pt x="4969126" y="4406900"/>
                  </a:moveTo>
                  <a:lnTo>
                    <a:pt x="1231160" y="4406900"/>
                  </a:lnTo>
                  <a:lnTo>
                    <a:pt x="1234577" y="4419600"/>
                  </a:lnTo>
                  <a:lnTo>
                    <a:pt x="4967348" y="4419600"/>
                  </a:lnTo>
                  <a:lnTo>
                    <a:pt x="4969126" y="4406900"/>
                  </a:lnTo>
                  <a:close/>
                </a:path>
                <a:path w="5086350" h="6311900">
                  <a:moveTo>
                    <a:pt x="4969634" y="4394200"/>
                  </a:moveTo>
                  <a:lnTo>
                    <a:pt x="1224696" y="4394200"/>
                  </a:lnTo>
                  <a:lnTo>
                    <a:pt x="1231414" y="4406900"/>
                  </a:lnTo>
                  <a:lnTo>
                    <a:pt x="4967856" y="4406900"/>
                  </a:lnTo>
                  <a:lnTo>
                    <a:pt x="4969634" y="4394200"/>
                  </a:lnTo>
                  <a:close/>
                </a:path>
                <a:path w="5086350" h="6311900">
                  <a:moveTo>
                    <a:pt x="4971145" y="4381500"/>
                  </a:moveTo>
                  <a:lnTo>
                    <a:pt x="1202255" y="4381500"/>
                  </a:lnTo>
                  <a:lnTo>
                    <a:pt x="1208846" y="4394200"/>
                  </a:lnTo>
                  <a:lnTo>
                    <a:pt x="4969380" y="4394200"/>
                  </a:lnTo>
                  <a:lnTo>
                    <a:pt x="4971145" y="4381500"/>
                  </a:lnTo>
                  <a:close/>
                </a:path>
                <a:path w="5086350" h="6311900">
                  <a:moveTo>
                    <a:pt x="4972415" y="4356100"/>
                  </a:moveTo>
                  <a:lnTo>
                    <a:pt x="1184259" y="4356100"/>
                  </a:lnTo>
                  <a:lnTo>
                    <a:pt x="1190851" y="4368800"/>
                  </a:lnTo>
                  <a:lnTo>
                    <a:pt x="1191740" y="4368800"/>
                  </a:lnTo>
                  <a:lnTo>
                    <a:pt x="1198331" y="4381500"/>
                  </a:lnTo>
                  <a:lnTo>
                    <a:pt x="4972542" y="4381500"/>
                  </a:lnTo>
                  <a:lnTo>
                    <a:pt x="4974320" y="4368800"/>
                  </a:lnTo>
                  <a:lnTo>
                    <a:pt x="4972415" y="4356100"/>
                  </a:lnTo>
                  <a:close/>
                </a:path>
                <a:path w="5086350" h="6311900">
                  <a:moveTo>
                    <a:pt x="4977610" y="4343400"/>
                  </a:moveTo>
                  <a:lnTo>
                    <a:pt x="1166771" y="4343400"/>
                  </a:lnTo>
                  <a:lnTo>
                    <a:pt x="1170061" y="4356100"/>
                  </a:lnTo>
                  <a:lnTo>
                    <a:pt x="4974193" y="4356100"/>
                  </a:lnTo>
                  <a:lnTo>
                    <a:pt x="4977610" y="4343400"/>
                  </a:lnTo>
                  <a:close/>
                </a:path>
                <a:path w="5086350" h="6311900">
                  <a:moveTo>
                    <a:pt x="4980531" y="4330700"/>
                  </a:moveTo>
                  <a:lnTo>
                    <a:pt x="1153957" y="4330700"/>
                  </a:lnTo>
                  <a:lnTo>
                    <a:pt x="1160548" y="4343400"/>
                  </a:lnTo>
                  <a:lnTo>
                    <a:pt x="4979388" y="4343400"/>
                  </a:lnTo>
                  <a:lnTo>
                    <a:pt x="4980531" y="4330700"/>
                  </a:lnTo>
                  <a:close/>
                </a:path>
                <a:path w="5086350" h="6311900">
                  <a:moveTo>
                    <a:pt x="4982690" y="4318000"/>
                  </a:moveTo>
                  <a:lnTo>
                    <a:pt x="1133180" y="4318000"/>
                  </a:lnTo>
                  <a:lnTo>
                    <a:pt x="1139517" y="4330700"/>
                  </a:lnTo>
                  <a:lnTo>
                    <a:pt x="4982055" y="4330700"/>
                  </a:lnTo>
                  <a:lnTo>
                    <a:pt x="4982690" y="4318000"/>
                  </a:lnTo>
                  <a:close/>
                </a:path>
                <a:path w="5086350" h="6311900">
                  <a:moveTo>
                    <a:pt x="4982690" y="4305300"/>
                  </a:moveTo>
                  <a:lnTo>
                    <a:pt x="1125446" y="4305300"/>
                  </a:lnTo>
                  <a:lnTo>
                    <a:pt x="1131783" y="4318000"/>
                  </a:lnTo>
                  <a:lnTo>
                    <a:pt x="4984201" y="4318000"/>
                  </a:lnTo>
                  <a:lnTo>
                    <a:pt x="4982690" y="4305300"/>
                  </a:lnTo>
                  <a:close/>
                </a:path>
                <a:path w="5086350" h="6311900">
                  <a:moveTo>
                    <a:pt x="4986487" y="4292600"/>
                  </a:moveTo>
                  <a:lnTo>
                    <a:pt x="1113406" y="4292600"/>
                  </a:lnTo>
                  <a:lnTo>
                    <a:pt x="1113406" y="4305300"/>
                  </a:lnTo>
                  <a:lnTo>
                    <a:pt x="4984201" y="4305300"/>
                  </a:lnTo>
                  <a:lnTo>
                    <a:pt x="4986487" y="4292600"/>
                  </a:lnTo>
                  <a:close/>
                </a:path>
                <a:path w="5086350" h="6311900">
                  <a:moveTo>
                    <a:pt x="4987884" y="4267200"/>
                  </a:moveTo>
                  <a:lnTo>
                    <a:pt x="1089568" y="4267200"/>
                  </a:lnTo>
                  <a:lnTo>
                    <a:pt x="1092743" y="4279900"/>
                  </a:lnTo>
                  <a:lnTo>
                    <a:pt x="1104148" y="4279900"/>
                  </a:lnTo>
                  <a:lnTo>
                    <a:pt x="1107069" y="4292600"/>
                  </a:lnTo>
                  <a:lnTo>
                    <a:pt x="4988138" y="4292600"/>
                  </a:lnTo>
                  <a:lnTo>
                    <a:pt x="4986360" y="4279900"/>
                  </a:lnTo>
                  <a:lnTo>
                    <a:pt x="4987884" y="4267200"/>
                  </a:lnTo>
                  <a:close/>
                </a:path>
                <a:path w="5086350" h="6311900">
                  <a:moveTo>
                    <a:pt x="4991681" y="4254500"/>
                  </a:moveTo>
                  <a:lnTo>
                    <a:pt x="1076639" y="4254500"/>
                  </a:lnTo>
                  <a:lnTo>
                    <a:pt x="1082850" y="4267200"/>
                  </a:lnTo>
                  <a:lnTo>
                    <a:pt x="4990157" y="4267200"/>
                  </a:lnTo>
                  <a:lnTo>
                    <a:pt x="4991681" y="4254500"/>
                  </a:lnTo>
                  <a:close/>
                </a:path>
                <a:path w="5086350" h="6311900">
                  <a:moveTo>
                    <a:pt x="4996367" y="4241800"/>
                  </a:moveTo>
                  <a:lnTo>
                    <a:pt x="1070810" y="4241800"/>
                  </a:lnTo>
                  <a:lnTo>
                    <a:pt x="1073985" y="4254500"/>
                  </a:lnTo>
                  <a:lnTo>
                    <a:pt x="4994856" y="4254500"/>
                  </a:lnTo>
                  <a:lnTo>
                    <a:pt x="4996367" y="4241800"/>
                  </a:lnTo>
                  <a:close/>
                </a:path>
                <a:path w="5086350" h="6311900">
                  <a:moveTo>
                    <a:pt x="5000685" y="4229100"/>
                  </a:moveTo>
                  <a:lnTo>
                    <a:pt x="1050020" y="4229100"/>
                  </a:lnTo>
                  <a:lnTo>
                    <a:pt x="1056104" y="4241800"/>
                  </a:lnTo>
                  <a:lnTo>
                    <a:pt x="4999161" y="4241800"/>
                  </a:lnTo>
                  <a:lnTo>
                    <a:pt x="5000685" y="4229100"/>
                  </a:lnTo>
                  <a:close/>
                </a:path>
                <a:path w="5086350" h="6311900">
                  <a:moveTo>
                    <a:pt x="5004991" y="4203700"/>
                  </a:moveTo>
                  <a:lnTo>
                    <a:pt x="1033802" y="4203700"/>
                  </a:lnTo>
                  <a:lnTo>
                    <a:pt x="1045969" y="4229100"/>
                  </a:lnTo>
                  <a:lnTo>
                    <a:pt x="4997129" y="4229100"/>
                  </a:lnTo>
                  <a:lnTo>
                    <a:pt x="4998653" y="4216400"/>
                  </a:lnTo>
                  <a:lnTo>
                    <a:pt x="5003467" y="4216400"/>
                  </a:lnTo>
                  <a:lnTo>
                    <a:pt x="5004991" y="4203700"/>
                  </a:lnTo>
                  <a:close/>
                </a:path>
                <a:path w="5086350" h="6311900">
                  <a:moveTo>
                    <a:pt x="5007912" y="4178300"/>
                  </a:moveTo>
                  <a:lnTo>
                    <a:pt x="1013012" y="4178300"/>
                  </a:lnTo>
                  <a:lnTo>
                    <a:pt x="1011869" y="4191000"/>
                  </a:lnTo>
                  <a:lnTo>
                    <a:pt x="1017953" y="4203700"/>
                  </a:lnTo>
                  <a:lnTo>
                    <a:pt x="5000431" y="4203700"/>
                  </a:lnTo>
                  <a:lnTo>
                    <a:pt x="5001066" y="4191000"/>
                  </a:lnTo>
                  <a:lnTo>
                    <a:pt x="5006388" y="4191000"/>
                  </a:lnTo>
                  <a:lnTo>
                    <a:pt x="5007912" y="4178300"/>
                  </a:lnTo>
                  <a:close/>
                </a:path>
                <a:path w="5086350" h="6311900">
                  <a:moveTo>
                    <a:pt x="5007023" y="4165600"/>
                  </a:moveTo>
                  <a:lnTo>
                    <a:pt x="991969" y="4165600"/>
                  </a:lnTo>
                  <a:lnTo>
                    <a:pt x="997798" y="4178300"/>
                  </a:lnTo>
                  <a:lnTo>
                    <a:pt x="5006388" y="4178300"/>
                  </a:lnTo>
                  <a:lnTo>
                    <a:pt x="5007023" y="4165600"/>
                  </a:lnTo>
                  <a:close/>
                </a:path>
                <a:path w="5086350" h="6311900">
                  <a:moveTo>
                    <a:pt x="5013487" y="4152900"/>
                  </a:moveTo>
                  <a:lnTo>
                    <a:pt x="985504" y="4152900"/>
                  </a:lnTo>
                  <a:lnTo>
                    <a:pt x="985885" y="4165600"/>
                  </a:lnTo>
                  <a:lnTo>
                    <a:pt x="5011963" y="4165600"/>
                  </a:lnTo>
                  <a:lnTo>
                    <a:pt x="5013487" y="4152900"/>
                  </a:lnTo>
                  <a:close/>
                </a:path>
                <a:path w="5086350" h="6311900">
                  <a:moveTo>
                    <a:pt x="5009931" y="4140200"/>
                  </a:moveTo>
                  <a:lnTo>
                    <a:pt x="969540" y="4140200"/>
                  </a:lnTo>
                  <a:lnTo>
                    <a:pt x="972449" y="4152900"/>
                  </a:lnTo>
                  <a:lnTo>
                    <a:pt x="5009296" y="4152900"/>
                  </a:lnTo>
                  <a:lnTo>
                    <a:pt x="5009931" y="4140200"/>
                  </a:lnTo>
                  <a:close/>
                </a:path>
                <a:path w="5086350" h="6311900">
                  <a:moveTo>
                    <a:pt x="5014249" y="4127500"/>
                  </a:moveTo>
                  <a:lnTo>
                    <a:pt x="962949" y="4127500"/>
                  </a:lnTo>
                  <a:lnTo>
                    <a:pt x="965857" y="4140200"/>
                  </a:lnTo>
                  <a:lnTo>
                    <a:pt x="5012979" y="4140200"/>
                  </a:lnTo>
                  <a:lnTo>
                    <a:pt x="5014249" y="4127500"/>
                  </a:lnTo>
                  <a:close/>
                </a:path>
                <a:path w="5086350" h="6311900">
                  <a:moveTo>
                    <a:pt x="5013868" y="4114800"/>
                  </a:moveTo>
                  <a:lnTo>
                    <a:pt x="949639" y="4114800"/>
                  </a:lnTo>
                  <a:lnTo>
                    <a:pt x="955469" y="4127500"/>
                  </a:lnTo>
                  <a:lnTo>
                    <a:pt x="5012598" y="4127500"/>
                  </a:lnTo>
                  <a:lnTo>
                    <a:pt x="5013868" y="4114800"/>
                  </a:lnTo>
                  <a:close/>
                </a:path>
                <a:path w="5086350" h="6311900">
                  <a:moveTo>
                    <a:pt x="5020713" y="4102100"/>
                  </a:moveTo>
                  <a:lnTo>
                    <a:pt x="939746" y="4102100"/>
                  </a:lnTo>
                  <a:lnTo>
                    <a:pt x="941143" y="4114800"/>
                  </a:lnTo>
                  <a:lnTo>
                    <a:pt x="5019951" y="4114800"/>
                  </a:lnTo>
                  <a:lnTo>
                    <a:pt x="5020713" y="4102100"/>
                  </a:lnTo>
                  <a:close/>
                </a:path>
                <a:path w="5086350" h="6311900">
                  <a:moveTo>
                    <a:pt x="5017411" y="4089400"/>
                  </a:moveTo>
                  <a:lnTo>
                    <a:pt x="924163" y="4089400"/>
                  </a:lnTo>
                  <a:lnTo>
                    <a:pt x="929993" y="4102100"/>
                  </a:lnTo>
                  <a:lnTo>
                    <a:pt x="5021348" y="4102100"/>
                  </a:lnTo>
                  <a:lnTo>
                    <a:pt x="5017411" y="4089400"/>
                  </a:lnTo>
                  <a:close/>
                </a:path>
                <a:path w="5086350" h="6311900">
                  <a:moveTo>
                    <a:pt x="5020459" y="4076700"/>
                  </a:moveTo>
                  <a:lnTo>
                    <a:pt x="919972" y="4076700"/>
                  </a:lnTo>
                  <a:lnTo>
                    <a:pt x="922893" y="4089400"/>
                  </a:lnTo>
                  <a:lnTo>
                    <a:pt x="5018681" y="4089400"/>
                  </a:lnTo>
                  <a:lnTo>
                    <a:pt x="5020459" y="4076700"/>
                  </a:lnTo>
                  <a:close/>
                </a:path>
                <a:path w="5086350" h="6311900">
                  <a:moveTo>
                    <a:pt x="5026670" y="4064000"/>
                  </a:moveTo>
                  <a:lnTo>
                    <a:pt x="906155" y="4064000"/>
                  </a:lnTo>
                  <a:lnTo>
                    <a:pt x="911997" y="4076700"/>
                  </a:lnTo>
                  <a:lnTo>
                    <a:pt x="5021729" y="4076700"/>
                  </a:lnTo>
                  <a:lnTo>
                    <a:pt x="5026670" y="4064000"/>
                  </a:lnTo>
                  <a:close/>
                </a:path>
                <a:path w="5086350" h="6311900">
                  <a:moveTo>
                    <a:pt x="5026670" y="4051300"/>
                  </a:moveTo>
                  <a:lnTo>
                    <a:pt x="897925" y="4051300"/>
                  </a:lnTo>
                  <a:lnTo>
                    <a:pt x="897671" y="4064000"/>
                  </a:lnTo>
                  <a:lnTo>
                    <a:pt x="5027940" y="4064000"/>
                  </a:lnTo>
                  <a:lnTo>
                    <a:pt x="5026670" y="4051300"/>
                  </a:lnTo>
                  <a:close/>
                </a:path>
                <a:path w="5086350" h="6311900">
                  <a:moveTo>
                    <a:pt x="5028321" y="4038600"/>
                  </a:moveTo>
                  <a:lnTo>
                    <a:pt x="888667" y="4038600"/>
                  </a:lnTo>
                  <a:lnTo>
                    <a:pt x="892223" y="4051300"/>
                  </a:lnTo>
                  <a:lnTo>
                    <a:pt x="5027813" y="4051300"/>
                  </a:lnTo>
                  <a:lnTo>
                    <a:pt x="5028321" y="4038600"/>
                  </a:lnTo>
                  <a:close/>
                </a:path>
                <a:path w="5086350" h="6311900">
                  <a:moveTo>
                    <a:pt x="5041872" y="4025900"/>
                  </a:moveTo>
                  <a:lnTo>
                    <a:pt x="876246" y="4025900"/>
                  </a:lnTo>
                  <a:lnTo>
                    <a:pt x="879040" y="4038600"/>
                  </a:lnTo>
                  <a:lnTo>
                    <a:pt x="5038836" y="4038600"/>
                  </a:lnTo>
                  <a:lnTo>
                    <a:pt x="5041872" y="4025900"/>
                  </a:lnTo>
                  <a:close/>
                </a:path>
                <a:path w="5086350" h="6311900">
                  <a:moveTo>
                    <a:pt x="5055689" y="4013200"/>
                  </a:moveTo>
                  <a:lnTo>
                    <a:pt x="864969" y="4013200"/>
                  </a:lnTo>
                  <a:lnTo>
                    <a:pt x="870671" y="4025900"/>
                  </a:lnTo>
                  <a:lnTo>
                    <a:pt x="5055308" y="4025900"/>
                  </a:lnTo>
                  <a:lnTo>
                    <a:pt x="5055689" y="4013200"/>
                  </a:lnTo>
                  <a:close/>
                </a:path>
                <a:path w="5086350" h="6311900">
                  <a:moveTo>
                    <a:pt x="5055435" y="4000500"/>
                  </a:moveTo>
                  <a:lnTo>
                    <a:pt x="858504" y="4000500"/>
                  </a:lnTo>
                  <a:lnTo>
                    <a:pt x="861286" y="4013200"/>
                  </a:lnTo>
                  <a:lnTo>
                    <a:pt x="5056578" y="4013200"/>
                  </a:lnTo>
                  <a:lnTo>
                    <a:pt x="5055435" y="4000500"/>
                  </a:lnTo>
                  <a:close/>
                </a:path>
                <a:path w="5086350" h="6311900">
                  <a:moveTo>
                    <a:pt x="5055943" y="3987800"/>
                  </a:moveTo>
                  <a:lnTo>
                    <a:pt x="845957" y="3987800"/>
                  </a:lnTo>
                  <a:lnTo>
                    <a:pt x="847595" y="4000500"/>
                  </a:lnTo>
                  <a:lnTo>
                    <a:pt x="5055689" y="4000500"/>
                  </a:lnTo>
                  <a:lnTo>
                    <a:pt x="5055943" y="3987800"/>
                  </a:lnTo>
                  <a:close/>
                </a:path>
                <a:path w="5086350" h="6311900">
                  <a:moveTo>
                    <a:pt x="5058991" y="3975100"/>
                  </a:moveTo>
                  <a:lnTo>
                    <a:pt x="830234" y="3975100"/>
                  </a:lnTo>
                  <a:lnTo>
                    <a:pt x="835809" y="3987800"/>
                  </a:lnTo>
                  <a:lnTo>
                    <a:pt x="5058737" y="3987800"/>
                  </a:lnTo>
                  <a:lnTo>
                    <a:pt x="5058991" y="3975100"/>
                  </a:lnTo>
                  <a:close/>
                </a:path>
                <a:path w="5086350" h="6311900">
                  <a:moveTo>
                    <a:pt x="5060769" y="3962400"/>
                  </a:moveTo>
                  <a:lnTo>
                    <a:pt x="824151" y="3962400"/>
                  </a:lnTo>
                  <a:lnTo>
                    <a:pt x="826945" y="3975100"/>
                  </a:lnTo>
                  <a:lnTo>
                    <a:pt x="5061010" y="3975100"/>
                  </a:lnTo>
                  <a:lnTo>
                    <a:pt x="5060769" y="3962400"/>
                  </a:lnTo>
                  <a:close/>
                </a:path>
                <a:path w="5086350" h="6311900">
                  <a:moveTo>
                    <a:pt x="5059499" y="3949700"/>
                  </a:moveTo>
                  <a:lnTo>
                    <a:pt x="815019" y="3949700"/>
                  </a:lnTo>
                  <a:lnTo>
                    <a:pt x="820607" y="3962400"/>
                  </a:lnTo>
                  <a:lnTo>
                    <a:pt x="5058864" y="3962400"/>
                  </a:lnTo>
                  <a:lnTo>
                    <a:pt x="5059499" y="3949700"/>
                  </a:lnTo>
                  <a:close/>
                </a:path>
                <a:path w="5086350" h="6311900">
                  <a:moveTo>
                    <a:pt x="5062026" y="3937000"/>
                  </a:moveTo>
                  <a:lnTo>
                    <a:pt x="809063" y="3937000"/>
                  </a:lnTo>
                  <a:lnTo>
                    <a:pt x="814638" y="3949700"/>
                  </a:lnTo>
                  <a:lnTo>
                    <a:pt x="5061518" y="3949700"/>
                  </a:lnTo>
                  <a:lnTo>
                    <a:pt x="5062026" y="3937000"/>
                  </a:lnTo>
                  <a:close/>
                </a:path>
                <a:path w="5086350" h="6311900">
                  <a:moveTo>
                    <a:pt x="5065455" y="3924300"/>
                  </a:moveTo>
                  <a:lnTo>
                    <a:pt x="794496" y="3924300"/>
                  </a:lnTo>
                  <a:lnTo>
                    <a:pt x="796389" y="3937000"/>
                  </a:lnTo>
                  <a:lnTo>
                    <a:pt x="5065709" y="3937000"/>
                  </a:lnTo>
                  <a:lnTo>
                    <a:pt x="5065455" y="3924300"/>
                  </a:lnTo>
                  <a:close/>
                </a:path>
                <a:path w="5086350" h="6311900">
                  <a:moveTo>
                    <a:pt x="5062153" y="3911600"/>
                  </a:moveTo>
                  <a:lnTo>
                    <a:pt x="789543" y="3911600"/>
                  </a:lnTo>
                  <a:lnTo>
                    <a:pt x="789035" y="3924300"/>
                  </a:lnTo>
                  <a:lnTo>
                    <a:pt x="5061645" y="3924300"/>
                  </a:lnTo>
                  <a:lnTo>
                    <a:pt x="5062153" y="3911600"/>
                  </a:lnTo>
                  <a:close/>
                </a:path>
                <a:path w="5086350" h="6311900">
                  <a:moveTo>
                    <a:pt x="5062534" y="3898900"/>
                  </a:moveTo>
                  <a:lnTo>
                    <a:pt x="771420" y="3898900"/>
                  </a:lnTo>
                  <a:lnTo>
                    <a:pt x="776742" y="3911600"/>
                  </a:lnTo>
                  <a:lnTo>
                    <a:pt x="5062280" y="3911600"/>
                  </a:lnTo>
                  <a:lnTo>
                    <a:pt x="5062534" y="3898900"/>
                  </a:lnTo>
                  <a:close/>
                </a:path>
                <a:path w="5086350" h="6311900">
                  <a:moveTo>
                    <a:pt x="5064693" y="3886200"/>
                  </a:moveTo>
                  <a:lnTo>
                    <a:pt x="764575" y="3886200"/>
                  </a:lnTo>
                  <a:lnTo>
                    <a:pt x="769896" y="3898900"/>
                  </a:lnTo>
                  <a:lnTo>
                    <a:pt x="5064312" y="3898900"/>
                  </a:lnTo>
                  <a:lnTo>
                    <a:pt x="5064693" y="3886200"/>
                  </a:lnTo>
                  <a:close/>
                </a:path>
                <a:path w="5086350" h="6311900">
                  <a:moveTo>
                    <a:pt x="5067233" y="3873500"/>
                  </a:moveTo>
                  <a:lnTo>
                    <a:pt x="760270" y="3873500"/>
                  </a:lnTo>
                  <a:lnTo>
                    <a:pt x="765591" y="3886200"/>
                  </a:lnTo>
                  <a:lnTo>
                    <a:pt x="5066217" y="3886200"/>
                  </a:lnTo>
                  <a:lnTo>
                    <a:pt x="5067233" y="3873500"/>
                  </a:lnTo>
                  <a:close/>
                </a:path>
                <a:path w="5086350" h="6311900">
                  <a:moveTo>
                    <a:pt x="5068745" y="3860800"/>
                  </a:moveTo>
                  <a:lnTo>
                    <a:pt x="748484" y="3860800"/>
                  </a:lnTo>
                  <a:lnTo>
                    <a:pt x="751138" y="3873500"/>
                  </a:lnTo>
                  <a:lnTo>
                    <a:pt x="5068491" y="3873500"/>
                  </a:lnTo>
                  <a:lnTo>
                    <a:pt x="5068745" y="3860800"/>
                  </a:lnTo>
                  <a:close/>
                </a:path>
                <a:path w="5086350" h="6311900">
                  <a:moveTo>
                    <a:pt x="5068491" y="3835400"/>
                  </a:moveTo>
                  <a:lnTo>
                    <a:pt x="725281" y="3835400"/>
                  </a:lnTo>
                  <a:lnTo>
                    <a:pt x="730603" y="3848100"/>
                  </a:lnTo>
                  <a:lnTo>
                    <a:pt x="740750" y="3848100"/>
                  </a:lnTo>
                  <a:lnTo>
                    <a:pt x="743150" y="3860800"/>
                  </a:lnTo>
                  <a:lnTo>
                    <a:pt x="5069634" y="3860800"/>
                  </a:lnTo>
                  <a:lnTo>
                    <a:pt x="5070777" y="3848100"/>
                  </a:lnTo>
                  <a:lnTo>
                    <a:pt x="5068491" y="3835400"/>
                  </a:lnTo>
                  <a:close/>
                </a:path>
                <a:path w="5086350" h="6311900">
                  <a:moveTo>
                    <a:pt x="5071285" y="3822700"/>
                  </a:moveTo>
                  <a:lnTo>
                    <a:pt x="721357" y="3822700"/>
                  </a:lnTo>
                  <a:lnTo>
                    <a:pt x="724011" y="3835400"/>
                  </a:lnTo>
                  <a:lnTo>
                    <a:pt x="5069126" y="3835400"/>
                  </a:lnTo>
                  <a:lnTo>
                    <a:pt x="5071285" y="3822700"/>
                  </a:lnTo>
                  <a:close/>
                </a:path>
                <a:path w="5086350" h="6311900">
                  <a:moveTo>
                    <a:pt x="1652610" y="3810000"/>
                  </a:moveTo>
                  <a:lnTo>
                    <a:pt x="709571" y="3810000"/>
                  </a:lnTo>
                  <a:lnTo>
                    <a:pt x="712226" y="3822700"/>
                  </a:lnTo>
                  <a:lnTo>
                    <a:pt x="1654515" y="3822700"/>
                  </a:lnTo>
                  <a:lnTo>
                    <a:pt x="1652610" y="3810000"/>
                  </a:lnTo>
                  <a:close/>
                </a:path>
                <a:path w="5086350" h="6311900">
                  <a:moveTo>
                    <a:pt x="5072174" y="3810000"/>
                  </a:moveTo>
                  <a:lnTo>
                    <a:pt x="1670987" y="3810000"/>
                  </a:lnTo>
                  <a:lnTo>
                    <a:pt x="1673654" y="3822700"/>
                  </a:lnTo>
                  <a:lnTo>
                    <a:pt x="5072936" y="3822700"/>
                  </a:lnTo>
                  <a:lnTo>
                    <a:pt x="5072174" y="3810000"/>
                  </a:lnTo>
                  <a:close/>
                </a:path>
                <a:path w="5086350" h="6311900">
                  <a:moveTo>
                    <a:pt x="1652864" y="3797300"/>
                  </a:moveTo>
                  <a:lnTo>
                    <a:pt x="702218" y="3797300"/>
                  </a:lnTo>
                  <a:lnTo>
                    <a:pt x="707539" y="3810000"/>
                  </a:lnTo>
                  <a:lnTo>
                    <a:pt x="1663760" y="3810000"/>
                  </a:lnTo>
                  <a:lnTo>
                    <a:pt x="1652864" y="3797300"/>
                  </a:lnTo>
                  <a:close/>
                </a:path>
                <a:path w="5086350" h="6311900">
                  <a:moveTo>
                    <a:pt x="5069634" y="3797300"/>
                  </a:moveTo>
                  <a:lnTo>
                    <a:pt x="1676435" y="3797300"/>
                  </a:lnTo>
                  <a:lnTo>
                    <a:pt x="1673019" y="3810000"/>
                  </a:lnTo>
                  <a:lnTo>
                    <a:pt x="5070777" y="3810000"/>
                  </a:lnTo>
                  <a:lnTo>
                    <a:pt x="5069634" y="3797300"/>
                  </a:lnTo>
                  <a:close/>
                </a:path>
                <a:path w="5086350" h="6311900">
                  <a:moveTo>
                    <a:pt x="1642971" y="3784600"/>
                  </a:moveTo>
                  <a:lnTo>
                    <a:pt x="692071" y="3784600"/>
                  </a:lnTo>
                  <a:lnTo>
                    <a:pt x="695500" y="3797300"/>
                  </a:lnTo>
                  <a:lnTo>
                    <a:pt x="1648419" y="3797300"/>
                  </a:lnTo>
                  <a:lnTo>
                    <a:pt x="1642971" y="3784600"/>
                  </a:lnTo>
                  <a:close/>
                </a:path>
                <a:path w="5086350" h="6311900">
                  <a:moveTo>
                    <a:pt x="5070523" y="3784600"/>
                  </a:moveTo>
                  <a:lnTo>
                    <a:pt x="1677959" y="3784600"/>
                  </a:lnTo>
                  <a:lnTo>
                    <a:pt x="1677959" y="3797300"/>
                  </a:lnTo>
                  <a:lnTo>
                    <a:pt x="5070015" y="3797300"/>
                  </a:lnTo>
                  <a:lnTo>
                    <a:pt x="5070523" y="3784600"/>
                  </a:lnTo>
                  <a:close/>
                </a:path>
                <a:path w="5086350" h="6311900">
                  <a:moveTo>
                    <a:pt x="1621165" y="3771900"/>
                  </a:moveTo>
                  <a:lnTo>
                    <a:pt x="683714" y="3771900"/>
                  </a:lnTo>
                  <a:lnTo>
                    <a:pt x="686749" y="3784600"/>
                  </a:lnTo>
                  <a:lnTo>
                    <a:pt x="1632074" y="3784600"/>
                  </a:lnTo>
                  <a:lnTo>
                    <a:pt x="1621165" y="3771900"/>
                  </a:lnTo>
                  <a:close/>
                </a:path>
                <a:path w="5086350" h="6311900">
                  <a:moveTo>
                    <a:pt x="5072809" y="3771900"/>
                  </a:moveTo>
                  <a:lnTo>
                    <a:pt x="1684550" y="3771900"/>
                  </a:lnTo>
                  <a:lnTo>
                    <a:pt x="1681629" y="3784600"/>
                  </a:lnTo>
                  <a:lnTo>
                    <a:pt x="5071793" y="3784600"/>
                  </a:lnTo>
                  <a:lnTo>
                    <a:pt x="5072809" y="3771900"/>
                  </a:lnTo>
                  <a:close/>
                </a:path>
                <a:path w="5086350" h="6311900">
                  <a:moveTo>
                    <a:pt x="1609125" y="3759200"/>
                  </a:moveTo>
                  <a:lnTo>
                    <a:pt x="668500" y="3759200"/>
                  </a:lnTo>
                  <a:lnTo>
                    <a:pt x="673694" y="3771900"/>
                  </a:lnTo>
                  <a:lnTo>
                    <a:pt x="1608363" y="3771900"/>
                  </a:lnTo>
                  <a:lnTo>
                    <a:pt x="1609125" y="3759200"/>
                  </a:lnTo>
                  <a:close/>
                </a:path>
                <a:path w="5086350" h="6311900">
                  <a:moveTo>
                    <a:pt x="5074447" y="3759200"/>
                  </a:moveTo>
                  <a:lnTo>
                    <a:pt x="1685820" y="3759200"/>
                  </a:lnTo>
                  <a:lnTo>
                    <a:pt x="1688094" y="3771900"/>
                  </a:lnTo>
                  <a:lnTo>
                    <a:pt x="5073571" y="3771900"/>
                  </a:lnTo>
                  <a:lnTo>
                    <a:pt x="5074447" y="3759200"/>
                  </a:lnTo>
                  <a:close/>
                </a:path>
                <a:path w="5086350" h="6311900">
                  <a:moveTo>
                    <a:pt x="1586062" y="3746500"/>
                  </a:moveTo>
                  <a:lnTo>
                    <a:pt x="666214" y="3746500"/>
                  </a:lnTo>
                  <a:lnTo>
                    <a:pt x="668754" y="3759200"/>
                  </a:lnTo>
                  <a:lnTo>
                    <a:pt x="1596958" y="3759200"/>
                  </a:lnTo>
                  <a:lnTo>
                    <a:pt x="1586062" y="3746500"/>
                  </a:lnTo>
                  <a:close/>
                </a:path>
                <a:path w="5086350" h="6311900">
                  <a:moveTo>
                    <a:pt x="5072809" y="3746500"/>
                  </a:moveTo>
                  <a:lnTo>
                    <a:pt x="1692793" y="3746500"/>
                  </a:lnTo>
                  <a:lnTo>
                    <a:pt x="1689491" y="3759200"/>
                  </a:lnTo>
                  <a:lnTo>
                    <a:pt x="5074193" y="3759200"/>
                  </a:lnTo>
                  <a:lnTo>
                    <a:pt x="5072809" y="3746500"/>
                  </a:lnTo>
                  <a:close/>
                </a:path>
                <a:path w="5086350" h="6311900">
                  <a:moveTo>
                    <a:pt x="1571990" y="3733800"/>
                  </a:moveTo>
                  <a:lnTo>
                    <a:pt x="655825" y="3733800"/>
                  </a:lnTo>
                  <a:lnTo>
                    <a:pt x="658479" y="3746500"/>
                  </a:lnTo>
                  <a:lnTo>
                    <a:pt x="1577439" y="3746500"/>
                  </a:lnTo>
                  <a:lnTo>
                    <a:pt x="1571990" y="3733800"/>
                  </a:lnTo>
                  <a:close/>
                </a:path>
                <a:path w="5086350" h="6311900">
                  <a:moveTo>
                    <a:pt x="5073063" y="3733800"/>
                  </a:moveTo>
                  <a:lnTo>
                    <a:pt x="1701149" y="3733800"/>
                  </a:lnTo>
                  <a:lnTo>
                    <a:pt x="1696463" y="3746500"/>
                  </a:lnTo>
                  <a:lnTo>
                    <a:pt x="5072936" y="3746500"/>
                  </a:lnTo>
                  <a:lnTo>
                    <a:pt x="5073063" y="3733800"/>
                  </a:lnTo>
                  <a:close/>
                </a:path>
                <a:path w="5086350" h="6311900">
                  <a:moveTo>
                    <a:pt x="1539161" y="3708400"/>
                  </a:moveTo>
                  <a:lnTo>
                    <a:pt x="642007" y="3708400"/>
                  </a:lnTo>
                  <a:lnTo>
                    <a:pt x="647202" y="3721100"/>
                  </a:lnTo>
                  <a:lnTo>
                    <a:pt x="645043" y="3733800"/>
                  </a:lnTo>
                  <a:lnTo>
                    <a:pt x="1567685" y="3733800"/>
                  </a:lnTo>
                  <a:lnTo>
                    <a:pt x="1556776" y="3721100"/>
                  </a:lnTo>
                  <a:lnTo>
                    <a:pt x="1544609" y="3721100"/>
                  </a:lnTo>
                  <a:lnTo>
                    <a:pt x="1539161" y="3708400"/>
                  </a:lnTo>
                  <a:close/>
                </a:path>
                <a:path w="5086350" h="6311900">
                  <a:moveTo>
                    <a:pt x="5074193" y="3721100"/>
                  </a:moveTo>
                  <a:lnTo>
                    <a:pt x="1707741" y="3721100"/>
                  </a:lnTo>
                  <a:lnTo>
                    <a:pt x="1704832" y="3733800"/>
                  </a:lnTo>
                  <a:lnTo>
                    <a:pt x="5074066" y="3733800"/>
                  </a:lnTo>
                  <a:lnTo>
                    <a:pt x="5074193" y="3721100"/>
                  </a:lnTo>
                  <a:close/>
                </a:path>
                <a:path w="5086350" h="6311900">
                  <a:moveTo>
                    <a:pt x="5075844" y="3708400"/>
                  </a:moveTo>
                  <a:lnTo>
                    <a:pt x="1709392" y="3708400"/>
                  </a:lnTo>
                  <a:lnTo>
                    <a:pt x="1711424" y="3721100"/>
                  </a:lnTo>
                  <a:lnTo>
                    <a:pt x="5075717" y="3721100"/>
                  </a:lnTo>
                  <a:lnTo>
                    <a:pt x="5075844" y="3708400"/>
                  </a:lnTo>
                  <a:close/>
                </a:path>
                <a:path w="5086350" h="6311900">
                  <a:moveTo>
                    <a:pt x="1524200" y="3695700"/>
                  </a:moveTo>
                  <a:lnTo>
                    <a:pt x="630476" y="3695700"/>
                  </a:lnTo>
                  <a:lnTo>
                    <a:pt x="632241" y="3708400"/>
                  </a:lnTo>
                  <a:lnTo>
                    <a:pt x="1521927" y="3708400"/>
                  </a:lnTo>
                  <a:lnTo>
                    <a:pt x="1524200" y="3695700"/>
                  </a:lnTo>
                  <a:close/>
                </a:path>
                <a:path w="5086350" h="6311900">
                  <a:moveTo>
                    <a:pt x="5075971" y="3683000"/>
                  </a:moveTo>
                  <a:lnTo>
                    <a:pt x="1722447" y="3683000"/>
                  </a:lnTo>
                  <a:lnTo>
                    <a:pt x="1716745" y="3695700"/>
                  </a:lnTo>
                  <a:lnTo>
                    <a:pt x="1713062" y="3695700"/>
                  </a:lnTo>
                  <a:lnTo>
                    <a:pt x="1713062" y="3708400"/>
                  </a:lnTo>
                  <a:lnTo>
                    <a:pt x="5075336" y="3708400"/>
                  </a:lnTo>
                  <a:lnTo>
                    <a:pt x="5075463" y="3695700"/>
                  </a:lnTo>
                  <a:lnTo>
                    <a:pt x="5075971" y="3683000"/>
                  </a:lnTo>
                  <a:close/>
                </a:path>
                <a:path w="5086350" h="6311900">
                  <a:moveTo>
                    <a:pt x="1507474" y="3683000"/>
                  </a:moveTo>
                  <a:lnTo>
                    <a:pt x="618550" y="3683000"/>
                  </a:lnTo>
                  <a:lnTo>
                    <a:pt x="621090" y="3695700"/>
                  </a:lnTo>
                  <a:lnTo>
                    <a:pt x="1512796" y="3695700"/>
                  </a:lnTo>
                  <a:lnTo>
                    <a:pt x="1507474" y="3683000"/>
                  </a:lnTo>
                  <a:close/>
                </a:path>
                <a:path w="5086350" h="6311900">
                  <a:moveTo>
                    <a:pt x="1477553" y="3670300"/>
                  </a:moveTo>
                  <a:lnTo>
                    <a:pt x="607654" y="3670300"/>
                  </a:lnTo>
                  <a:lnTo>
                    <a:pt x="612721" y="3683000"/>
                  </a:lnTo>
                  <a:lnTo>
                    <a:pt x="1488462" y="3683000"/>
                  </a:lnTo>
                  <a:lnTo>
                    <a:pt x="1477553" y="3670300"/>
                  </a:lnTo>
                  <a:close/>
                </a:path>
                <a:path w="5086350" h="6311900">
                  <a:moveTo>
                    <a:pt x="1491879" y="3670300"/>
                  </a:moveTo>
                  <a:lnTo>
                    <a:pt x="1488462" y="3683000"/>
                  </a:lnTo>
                  <a:lnTo>
                    <a:pt x="1497327" y="3683000"/>
                  </a:lnTo>
                  <a:lnTo>
                    <a:pt x="1491879" y="3670300"/>
                  </a:lnTo>
                  <a:close/>
                </a:path>
                <a:path w="5086350" h="6311900">
                  <a:moveTo>
                    <a:pt x="5077749" y="3670300"/>
                  </a:moveTo>
                  <a:lnTo>
                    <a:pt x="1726117" y="3670300"/>
                  </a:lnTo>
                  <a:lnTo>
                    <a:pt x="1726117" y="3683000"/>
                  </a:lnTo>
                  <a:lnTo>
                    <a:pt x="5077368" y="3683000"/>
                  </a:lnTo>
                  <a:lnTo>
                    <a:pt x="5077749" y="3670300"/>
                  </a:lnTo>
                  <a:close/>
                </a:path>
                <a:path w="5086350" h="6311900">
                  <a:moveTo>
                    <a:pt x="1468434" y="3657600"/>
                  </a:moveTo>
                  <a:lnTo>
                    <a:pt x="601190" y="3657600"/>
                  </a:lnTo>
                  <a:lnTo>
                    <a:pt x="606257" y="3670300"/>
                  </a:lnTo>
                  <a:lnTo>
                    <a:pt x="1479331" y="3670300"/>
                  </a:lnTo>
                  <a:lnTo>
                    <a:pt x="1468434" y="3657600"/>
                  </a:lnTo>
                  <a:close/>
                </a:path>
                <a:path w="5086350" h="6311900">
                  <a:moveTo>
                    <a:pt x="5076987" y="3657600"/>
                  </a:moveTo>
                  <a:lnTo>
                    <a:pt x="1731197" y="3657600"/>
                  </a:lnTo>
                  <a:lnTo>
                    <a:pt x="1729800" y="3670300"/>
                  </a:lnTo>
                  <a:lnTo>
                    <a:pt x="5076860" y="3670300"/>
                  </a:lnTo>
                  <a:lnTo>
                    <a:pt x="5076987" y="3657600"/>
                  </a:lnTo>
                  <a:close/>
                </a:path>
                <a:path w="5086350" h="6311900">
                  <a:moveTo>
                    <a:pt x="1446375" y="3644900"/>
                  </a:moveTo>
                  <a:lnTo>
                    <a:pt x="594979" y="3644900"/>
                  </a:lnTo>
                  <a:lnTo>
                    <a:pt x="600047" y="3657600"/>
                  </a:lnTo>
                  <a:lnTo>
                    <a:pt x="1457284" y="3657600"/>
                  </a:lnTo>
                  <a:lnTo>
                    <a:pt x="1446375" y="3644900"/>
                  </a:lnTo>
                  <a:close/>
                </a:path>
                <a:path w="5086350" h="6311900">
                  <a:moveTo>
                    <a:pt x="5079273" y="3632200"/>
                  </a:moveTo>
                  <a:lnTo>
                    <a:pt x="1747542" y="3632200"/>
                  </a:lnTo>
                  <a:lnTo>
                    <a:pt x="1745637" y="3644900"/>
                  </a:lnTo>
                  <a:lnTo>
                    <a:pt x="1736900" y="3644900"/>
                  </a:lnTo>
                  <a:lnTo>
                    <a:pt x="1734868" y="3657600"/>
                  </a:lnTo>
                  <a:lnTo>
                    <a:pt x="5078638" y="3657600"/>
                  </a:lnTo>
                  <a:lnTo>
                    <a:pt x="5079654" y="3644900"/>
                  </a:lnTo>
                  <a:lnTo>
                    <a:pt x="5079273" y="3632200"/>
                  </a:lnTo>
                  <a:close/>
                </a:path>
                <a:path w="5086350" h="6311900">
                  <a:moveTo>
                    <a:pt x="1436748" y="3632200"/>
                  </a:moveTo>
                  <a:lnTo>
                    <a:pt x="581543" y="3632200"/>
                  </a:lnTo>
                  <a:lnTo>
                    <a:pt x="584210" y="3644900"/>
                  </a:lnTo>
                  <a:lnTo>
                    <a:pt x="1434716" y="3644900"/>
                  </a:lnTo>
                  <a:lnTo>
                    <a:pt x="1436748" y="3632200"/>
                  </a:lnTo>
                  <a:close/>
                </a:path>
                <a:path w="5086350" h="6311900">
                  <a:moveTo>
                    <a:pt x="1420136" y="3619500"/>
                  </a:moveTo>
                  <a:lnTo>
                    <a:pt x="571789" y="3619500"/>
                  </a:lnTo>
                  <a:lnTo>
                    <a:pt x="576602" y="3632200"/>
                  </a:lnTo>
                  <a:lnTo>
                    <a:pt x="1425585" y="3632200"/>
                  </a:lnTo>
                  <a:lnTo>
                    <a:pt x="1420136" y="3619500"/>
                  </a:lnTo>
                  <a:close/>
                </a:path>
                <a:path w="5086350" h="6311900">
                  <a:moveTo>
                    <a:pt x="5079781" y="3619500"/>
                  </a:moveTo>
                  <a:lnTo>
                    <a:pt x="1754007" y="3619500"/>
                  </a:lnTo>
                  <a:lnTo>
                    <a:pt x="1752102" y="3632200"/>
                  </a:lnTo>
                  <a:lnTo>
                    <a:pt x="5079400" y="3632200"/>
                  </a:lnTo>
                  <a:lnTo>
                    <a:pt x="5079781" y="3619500"/>
                  </a:lnTo>
                  <a:close/>
                </a:path>
                <a:path w="5086350" h="6311900">
                  <a:moveTo>
                    <a:pt x="1391879" y="3606800"/>
                  </a:moveTo>
                  <a:lnTo>
                    <a:pt x="565579" y="3606800"/>
                  </a:lnTo>
                  <a:lnTo>
                    <a:pt x="567979" y="3619500"/>
                  </a:lnTo>
                  <a:lnTo>
                    <a:pt x="1402775" y="3619500"/>
                  </a:lnTo>
                  <a:lnTo>
                    <a:pt x="1391879" y="3606800"/>
                  </a:lnTo>
                  <a:close/>
                </a:path>
                <a:path w="5086350" h="6311900">
                  <a:moveTo>
                    <a:pt x="5078511" y="3594100"/>
                  </a:moveTo>
                  <a:lnTo>
                    <a:pt x="1760598" y="3594100"/>
                  </a:lnTo>
                  <a:lnTo>
                    <a:pt x="1758693" y="3606800"/>
                  </a:lnTo>
                  <a:lnTo>
                    <a:pt x="1754769" y="3606800"/>
                  </a:lnTo>
                  <a:lnTo>
                    <a:pt x="1752864" y="3619500"/>
                  </a:lnTo>
                  <a:lnTo>
                    <a:pt x="5079895" y="3619500"/>
                  </a:lnTo>
                  <a:lnTo>
                    <a:pt x="5082943" y="3606800"/>
                  </a:lnTo>
                  <a:lnTo>
                    <a:pt x="5078511" y="3594100"/>
                  </a:lnTo>
                  <a:close/>
                </a:path>
                <a:path w="5086350" h="6311900">
                  <a:moveTo>
                    <a:pt x="1380208" y="3594100"/>
                  </a:moveTo>
                  <a:lnTo>
                    <a:pt x="557463" y="3594100"/>
                  </a:lnTo>
                  <a:lnTo>
                    <a:pt x="559864" y="3606800"/>
                  </a:lnTo>
                  <a:lnTo>
                    <a:pt x="1391117" y="3606800"/>
                  </a:lnTo>
                  <a:lnTo>
                    <a:pt x="1380208" y="3594100"/>
                  </a:lnTo>
                  <a:close/>
                </a:path>
                <a:path w="5086350" h="6311900">
                  <a:moveTo>
                    <a:pt x="1358160" y="3581400"/>
                  </a:moveTo>
                  <a:lnTo>
                    <a:pt x="548459" y="3581400"/>
                  </a:lnTo>
                  <a:lnTo>
                    <a:pt x="550999" y="3594100"/>
                  </a:lnTo>
                  <a:lnTo>
                    <a:pt x="1363609" y="3594100"/>
                  </a:lnTo>
                  <a:lnTo>
                    <a:pt x="1358160" y="3581400"/>
                  </a:lnTo>
                  <a:close/>
                </a:path>
                <a:path w="5086350" h="6311900">
                  <a:moveTo>
                    <a:pt x="5080149" y="3581400"/>
                  </a:moveTo>
                  <a:lnTo>
                    <a:pt x="1769729" y="3581400"/>
                  </a:lnTo>
                  <a:lnTo>
                    <a:pt x="1767824" y="3594100"/>
                  </a:lnTo>
                  <a:lnTo>
                    <a:pt x="5078765" y="3594100"/>
                  </a:lnTo>
                  <a:lnTo>
                    <a:pt x="5080149" y="3581400"/>
                  </a:lnTo>
                  <a:close/>
                </a:path>
                <a:path w="5086350" h="6311900">
                  <a:moveTo>
                    <a:pt x="1337243" y="3568700"/>
                  </a:moveTo>
                  <a:lnTo>
                    <a:pt x="541868" y="3568700"/>
                  </a:lnTo>
                  <a:lnTo>
                    <a:pt x="544408" y="3581400"/>
                  </a:lnTo>
                  <a:lnTo>
                    <a:pt x="1348140" y="3581400"/>
                  </a:lnTo>
                  <a:lnTo>
                    <a:pt x="1337243" y="3568700"/>
                  </a:lnTo>
                  <a:close/>
                </a:path>
                <a:path w="5086350" h="6311900">
                  <a:moveTo>
                    <a:pt x="1350680" y="3568700"/>
                  </a:moveTo>
                  <a:lnTo>
                    <a:pt x="1348140" y="3581400"/>
                  </a:lnTo>
                  <a:lnTo>
                    <a:pt x="1356128" y="3581400"/>
                  </a:lnTo>
                  <a:lnTo>
                    <a:pt x="1350680" y="3568700"/>
                  </a:lnTo>
                  <a:close/>
                </a:path>
                <a:path w="5086350" h="6311900">
                  <a:moveTo>
                    <a:pt x="5083070" y="3556000"/>
                  </a:moveTo>
                  <a:lnTo>
                    <a:pt x="1782785" y="3556000"/>
                  </a:lnTo>
                  <a:lnTo>
                    <a:pt x="1780880" y="3568700"/>
                  </a:lnTo>
                  <a:lnTo>
                    <a:pt x="1775813" y="3568700"/>
                  </a:lnTo>
                  <a:lnTo>
                    <a:pt x="1773908" y="3581400"/>
                  </a:lnTo>
                  <a:lnTo>
                    <a:pt x="5082054" y="3581400"/>
                  </a:lnTo>
                  <a:lnTo>
                    <a:pt x="5082054" y="3568700"/>
                  </a:lnTo>
                  <a:lnTo>
                    <a:pt x="5083070" y="3556000"/>
                  </a:lnTo>
                  <a:close/>
                </a:path>
                <a:path w="5086350" h="6311900">
                  <a:moveTo>
                    <a:pt x="1327236" y="3556000"/>
                  </a:moveTo>
                  <a:lnTo>
                    <a:pt x="533753" y="3556000"/>
                  </a:lnTo>
                  <a:lnTo>
                    <a:pt x="532114" y="3568700"/>
                  </a:lnTo>
                  <a:lnTo>
                    <a:pt x="1338132" y="3568700"/>
                  </a:lnTo>
                  <a:lnTo>
                    <a:pt x="1327236" y="3556000"/>
                  </a:lnTo>
                  <a:close/>
                </a:path>
                <a:path w="5086350" h="6311900">
                  <a:moveTo>
                    <a:pt x="1310878" y="3543300"/>
                  </a:moveTo>
                  <a:lnTo>
                    <a:pt x="528177" y="3543300"/>
                  </a:lnTo>
                  <a:lnTo>
                    <a:pt x="528939" y="3556000"/>
                  </a:lnTo>
                  <a:lnTo>
                    <a:pt x="1316200" y="3556000"/>
                  </a:lnTo>
                  <a:lnTo>
                    <a:pt x="1310878" y="3543300"/>
                  </a:lnTo>
                  <a:close/>
                </a:path>
                <a:path w="5086350" h="6311900">
                  <a:moveTo>
                    <a:pt x="5080657" y="3530600"/>
                  </a:moveTo>
                  <a:lnTo>
                    <a:pt x="1794062" y="3530600"/>
                  </a:lnTo>
                  <a:lnTo>
                    <a:pt x="1790265" y="3543300"/>
                  </a:lnTo>
                  <a:lnTo>
                    <a:pt x="1785058" y="3543300"/>
                  </a:lnTo>
                  <a:lnTo>
                    <a:pt x="1781261" y="3556000"/>
                  </a:lnTo>
                  <a:lnTo>
                    <a:pt x="5081292" y="3556000"/>
                  </a:lnTo>
                  <a:lnTo>
                    <a:pt x="5079400" y="3543300"/>
                  </a:lnTo>
                  <a:lnTo>
                    <a:pt x="5080657" y="3530600"/>
                  </a:lnTo>
                  <a:close/>
                </a:path>
                <a:path w="5086350" h="6311900">
                  <a:moveTo>
                    <a:pt x="1295283" y="3530600"/>
                  </a:moveTo>
                  <a:lnTo>
                    <a:pt x="516265" y="3530600"/>
                  </a:lnTo>
                  <a:lnTo>
                    <a:pt x="518297" y="3543300"/>
                  </a:lnTo>
                  <a:lnTo>
                    <a:pt x="1306192" y="3543300"/>
                  </a:lnTo>
                  <a:lnTo>
                    <a:pt x="1295283" y="3530600"/>
                  </a:lnTo>
                  <a:close/>
                </a:path>
                <a:path w="5086350" h="6311900">
                  <a:moveTo>
                    <a:pt x="1272346" y="3517900"/>
                  </a:moveTo>
                  <a:lnTo>
                    <a:pt x="510054" y="3517900"/>
                  </a:lnTo>
                  <a:lnTo>
                    <a:pt x="511324" y="3530600"/>
                  </a:lnTo>
                  <a:lnTo>
                    <a:pt x="1283243" y="3530600"/>
                  </a:lnTo>
                  <a:lnTo>
                    <a:pt x="1272346" y="3517900"/>
                  </a:lnTo>
                  <a:close/>
                </a:path>
                <a:path w="5086350" h="6311900">
                  <a:moveTo>
                    <a:pt x="5084848" y="3517900"/>
                  </a:moveTo>
                  <a:lnTo>
                    <a:pt x="1800400" y="3517900"/>
                  </a:lnTo>
                  <a:lnTo>
                    <a:pt x="1796602" y="3530600"/>
                  </a:lnTo>
                  <a:lnTo>
                    <a:pt x="5083959" y="3530600"/>
                  </a:lnTo>
                  <a:lnTo>
                    <a:pt x="5084848" y="3517900"/>
                  </a:lnTo>
                  <a:close/>
                </a:path>
                <a:path w="5086350" h="6311900">
                  <a:moveTo>
                    <a:pt x="1250287" y="3505200"/>
                  </a:moveTo>
                  <a:lnTo>
                    <a:pt x="496999" y="3505200"/>
                  </a:lnTo>
                  <a:lnTo>
                    <a:pt x="501939" y="3517900"/>
                  </a:lnTo>
                  <a:lnTo>
                    <a:pt x="1261196" y="3517900"/>
                  </a:lnTo>
                  <a:lnTo>
                    <a:pt x="1250287" y="3505200"/>
                  </a:lnTo>
                  <a:close/>
                </a:path>
                <a:path w="5086350" h="6311900">
                  <a:moveTo>
                    <a:pt x="5084340" y="3505200"/>
                  </a:moveTo>
                  <a:lnTo>
                    <a:pt x="1801924" y="3505200"/>
                  </a:lnTo>
                  <a:lnTo>
                    <a:pt x="1798114" y="3517900"/>
                  </a:lnTo>
                  <a:lnTo>
                    <a:pt x="5086233" y="3517900"/>
                  </a:lnTo>
                  <a:lnTo>
                    <a:pt x="5084340" y="3505200"/>
                  </a:lnTo>
                  <a:close/>
                </a:path>
                <a:path w="5086350" h="6311900">
                  <a:moveTo>
                    <a:pt x="1239898" y="3492500"/>
                  </a:moveTo>
                  <a:lnTo>
                    <a:pt x="494344" y="3492500"/>
                  </a:lnTo>
                  <a:lnTo>
                    <a:pt x="496364" y="3505200"/>
                  </a:lnTo>
                  <a:lnTo>
                    <a:pt x="1250795" y="3505200"/>
                  </a:lnTo>
                  <a:lnTo>
                    <a:pt x="1239898" y="3492500"/>
                  </a:lnTo>
                  <a:close/>
                </a:path>
                <a:path w="5086350" h="6311900">
                  <a:moveTo>
                    <a:pt x="5082562" y="3492500"/>
                  </a:moveTo>
                  <a:lnTo>
                    <a:pt x="1807626" y="3492500"/>
                  </a:lnTo>
                  <a:lnTo>
                    <a:pt x="1803829" y="3505200"/>
                  </a:lnTo>
                  <a:lnTo>
                    <a:pt x="5082816" y="3505200"/>
                  </a:lnTo>
                  <a:lnTo>
                    <a:pt x="5082562" y="3492500"/>
                  </a:lnTo>
                  <a:close/>
                </a:path>
                <a:path w="5086350" h="6311900">
                  <a:moveTo>
                    <a:pt x="1217457" y="3479800"/>
                  </a:moveTo>
                  <a:lnTo>
                    <a:pt x="456054" y="3479800"/>
                  </a:lnTo>
                  <a:lnTo>
                    <a:pt x="464423" y="3492500"/>
                  </a:lnTo>
                  <a:lnTo>
                    <a:pt x="1228366" y="3492500"/>
                  </a:lnTo>
                  <a:lnTo>
                    <a:pt x="1217457" y="3479800"/>
                  </a:lnTo>
                  <a:close/>
                </a:path>
                <a:path w="5086350" h="6311900">
                  <a:moveTo>
                    <a:pt x="5080530" y="3479800"/>
                  </a:moveTo>
                  <a:lnTo>
                    <a:pt x="1815487" y="3479800"/>
                  </a:lnTo>
                  <a:lnTo>
                    <a:pt x="1811677" y="3492500"/>
                  </a:lnTo>
                  <a:lnTo>
                    <a:pt x="5081419" y="3492500"/>
                  </a:lnTo>
                  <a:lnTo>
                    <a:pt x="5080530" y="3479800"/>
                  </a:lnTo>
                  <a:close/>
                </a:path>
                <a:path w="5086350" h="6311900">
                  <a:moveTo>
                    <a:pt x="1195791" y="3467100"/>
                  </a:moveTo>
                  <a:lnTo>
                    <a:pt x="431721" y="3467100"/>
                  </a:lnTo>
                  <a:lnTo>
                    <a:pt x="439836" y="3479800"/>
                  </a:lnTo>
                  <a:lnTo>
                    <a:pt x="1206687" y="3479800"/>
                  </a:lnTo>
                  <a:lnTo>
                    <a:pt x="1195791" y="3467100"/>
                  </a:lnTo>
                  <a:close/>
                </a:path>
                <a:path w="5086350" h="6311900">
                  <a:moveTo>
                    <a:pt x="5078879" y="3467100"/>
                  </a:moveTo>
                  <a:lnTo>
                    <a:pt x="1820174" y="3467100"/>
                  </a:lnTo>
                  <a:lnTo>
                    <a:pt x="1816376" y="3479800"/>
                  </a:lnTo>
                  <a:lnTo>
                    <a:pt x="5079133" y="3479800"/>
                  </a:lnTo>
                  <a:lnTo>
                    <a:pt x="5078879" y="3467100"/>
                  </a:lnTo>
                  <a:close/>
                </a:path>
                <a:path w="5086350" h="6311900">
                  <a:moveTo>
                    <a:pt x="1186660" y="3454400"/>
                  </a:moveTo>
                  <a:lnTo>
                    <a:pt x="417141" y="3454400"/>
                  </a:lnTo>
                  <a:lnTo>
                    <a:pt x="419046" y="3467100"/>
                  </a:lnTo>
                  <a:lnTo>
                    <a:pt x="1197556" y="3467100"/>
                  </a:lnTo>
                  <a:lnTo>
                    <a:pt x="1186660" y="3454400"/>
                  </a:lnTo>
                  <a:close/>
                </a:path>
                <a:path w="5086350" h="6311900">
                  <a:moveTo>
                    <a:pt x="5081673" y="3454400"/>
                  </a:moveTo>
                  <a:lnTo>
                    <a:pt x="1829432" y="3454400"/>
                  </a:lnTo>
                  <a:lnTo>
                    <a:pt x="1829559" y="3467100"/>
                  </a:lnTo>
                  <a:lnTo>
                    <a:pt x="5081800" y="3467100"/>
                  </a:lnTo>
                  <a:lnTo>
                    <a:pt x="5081673" y="3454400"/>
                  </a:lnTo>
                  <a:close/>
                </a:path>
                <a:path w="5086350" h="6311900">
                  <a:moveTo>
                    <a:pt x="1175636" y="3441700"/>
                  </a:moveTo>
                  <a:lnTo>
                    <a:pt x="398129" y="3441700"/>
                  </a:lnTo>
                  <a:lnTo>
                    <a:pt x="405737" y="3454400"/>
                  </a:lnTo>
                  <a:lnTo>
                    <a:pt x="1173604" y="3454400"/>
                  </a:lnTo>
                  <a:lnTo>
                    <a:pt x="1175636" y="3441700"/>
                  </a:lnTo>
                  <a:close/>
                </a:path>
                <a:path w="5086350" h="6311900">
                  <a:moveTo>
                    <a:pt x="5082562" y="3441700"/>
                  </a:moveTo>
                  <a:lnTo>
                    <a:pt x="1848063" y="3441700"/>
                  </a:lnTo>
                  <a:lnTo>
                    <a:pt x="1842742" y="3454400"/>
                  </a:lnTo>
                  <a:lnTo>
                    <a:pt x="5082689" y="3454400"/>
                  </a:lnTo>
                  <a:lnTo>
                    <a:pt x="5082562" y="3441700"/>
                  </a:lnTo>
                  <a:close/>
                </a:path>
                <a:path w="5086350" h="6311900">
                  <a:moveTo>
                    <a:pt x="1159913" y="3429000"/>
                  </a:moveTo>
                  <a:lnTo>
                    <a:pt x="375574" y="3429000"/>
                  </a:lnTo>
                  <a:lnTo>
                    <a:pt x="382673" y="3441700"/>
                  </a:lnTo>
                  <a:lnTo>
                    <a:pt x="1165362" y="3441700"/>
                  </a:lnTo>
                  <a:lnTo>
                    <a:pt x="1159913" y="3429000"/>
                  </a:lnTo>
                  <a:close/>
                </a:path>
                <a:path w="5086350" h="6311900">
                  <a:moveTo>
                    <a:pt x="5080784" y="3429000"/>
                  </a:moveTo>
                  <a:lnTo>
                    <a:pt x="1832975" y="3429000"/>
                  </a:lnTo>
                  <a:lnTo>
                    <a:pt x="1836773" y="3441700"/>
                  </a:lnTo>
                  <a:lnTo>
                    <a:pt x="5081419" y="3441700"/>
                  </a:lnTo>
                  <a:lnTo>
                    <a:pt x="5080784" y="3429000"/>
                  </a:lnTo>
                  <a:close/>
                </a:path>
                <a:path w="5086350" h="6311900">
                  <a:moveTo>
                    <a:pt x="1131402" y="3416300"/>
                  </a:moveTo>
                  <a:lnTo>
                    <a:pt x="359851" y="3416300"/>
                  </a:lnTo>
                  <a:lnTo>
                    <a:pt x="363280" y="3429000"/>
                  </a:lnTo>
                  <a:lnTo>
                    <a:pt x="1142298" y="3429000"/>
                  </a:lnTo>
                  <a:lnTo>
                    <a:pt x="1131402" y="3416300"/>
                  </a:lnTo>
                  <a:close/>
                </a:path>
                <a:path w="5086350" h="6311900">
                  <a:moveTo>
                    <a:pt x="5078003" y="3416300"/>
                  </a:moveTo>
                  <a:lnTo>
                    <a:pt x="1822460" y="3416300"/>
                  </a:lnTo>
                  <a:lnTo>
                    <a:pt x="1824225" y="3429000"/>
                  </a:lnTo>
                  <a:lnTo>
                    <a:pt x="5078511" y="3429000"/>
                  </a:lnTo>
                  <a:lnTo>
                    <a:pt x="5078003" y="3416300"/>
                  </a:lnTo>
                  <a:close/>
                </a:path>
                <a:path w="5086350" h="6311900">
                  <a:moveTo>
                    <a:pt x="1108072" y="3403600"/>
                  </a:moveTo>
                  <a:lnTo>
                    <a:pt x="344764" y="3403600"/>
                  </a:lnTo>
                  <a:lnTo>
                    <a:pt x="351101" y="3416300"/>
                  </a:lnTo>
                  <a:lnTo>
                    <a:pt x="1118969" y="3416300"/>
                  </a:lnTo>
                  <a:lnTo>
                    <a:pt x="1108072" y="3403600"/>
                  </a:lnTo>
                  <a:close/>
                </a:path>
                <a:path w="5086350" h="6311900">
                  <a:moveTo>
                    <a:pt x="1121763" y="3403600"/>
                  </a:moveTo>
                  <a:lnTo>
                    <a:pt x="1118969" y="3416300"/>
                  </a:lnTo>
                  <a:lnTo>
                    <a:pt x="1127211" y="3416300"/>
                  </a:lnTo>
                  <a:lnTo>
                    <a:pt x="1121763" y="3403600"/>
                  </a:lnTo>
                  <a:close/>
                </a:path>
                <a:path w="5086350" h="6311900">
                  <a:moveTo>
                    <a:pt x="5078752" y="3403600"/>
                  </a:moveTo>
                  <a:lnTo>
                    <a:pt x="1823971" y="3403600"/>
                  </a:lnTo>
                  <a:lnTo>
                    <a:pt x="1821698" y="3416300"/>
                  </a:lnTo>
                  <a:lnTo>
                    <a:pt x="5078879" y="3416300"/>
                  </a:lnTo>
                  <a:lnTo>
                    <a:pt x="5078752" y="3403600"/>
                  </a:lnTo>
                  <a:close/>
                </a:path>
                <a:path w="5086350" h="6311900">
                  <a:moveTo>
                    <a:pt x="1097683" y="3390900"/>
                  </a:moveTo>
                  <a:lnTo>
                    <a:pt x="336276" y="3390900"/>
                  </a:lnTo>
                  <a:lnTo>
                    <a:pt x="342491" y="3403600"/>
                  </a:lnTo>
                  <a:lnTo>
                    <a:pt x="1103132" y="3403600"/>
                  </a:lnTo>
                  <a:lnTo>
                    <a:pt x="1097683" y="3390900"/>
                  </a:lnTo>
                  <a:close/>
                </a:path>
                <a:path w="5086350" h="6311900">
                  <a:moveTo>
                    <a:pt x="5076098" y="3390900"/>
                  </a:moveTo>
                  <a:lnTo>
                    <a:pt x="1827908" y="3390900"/>
                  </a:lnTo>
                  <a:lnTo>
                    <a:pt x="1827908" y="3403600"/>
                  </a:lnTo>
                  <a:lnTo>
                    <a:pt x="5076606" y="3403600"/>
                  </a:lnTo>
                  <a:lnTo>
                    <a:pt x="5076098" y="3390900"/>
                  </a:lnTo>
                  <a:close/>
                </a:path>
                <a:path w="5086350" h="6311900">
                  <a:moveTo>
                    <a:pt x="1075623" y="3378200"/>
                  </a:moveTo>
                  <a:lnTo>
                    <a:pt x="326517" y="3378200"/>
                  </a:lnTo>
                  <a:lnTo>
                    <a:pt x="332601" y="3390900"/>
                  </a:lnTo>
                  <a:lnTo>
                    <a:pt x="1086520" y="3390900"/>
                  </a:lnTo>
                  <a:lnTo>
                    <a:pt x="1075623" y="3378200"/>
                  </a:lnTo>
                  <a:close/>
                </a:path>
                <a:path w="5086350" h="6311900">
                  <a:moveTo>
                    <a:pt x="1088425" y="3378200"/>
                  </a:moveTo>
                  <a:lnTo>
                    <a:pt x="1086520" y="3390900"/>
                  </a:lnTo>
                  <a:lnTo>
                    <a:pt x="1099322" y="3390900"/>
                  </a:lnTo>
                  <a:lnTo>
                    <a:pt x="1088425" y="3378200"/>
                  </a:lnTo>
                  <a:close/>
                </a:path>
                <a:path w="5086350" h="6311900">
                  <a:moveTo>
                    <a:pt x="5076479" y="3378200"/>
                  </a:moveTo>
                  <a:lnTo>
                    <a:pt x="1833356" y="3378200"/>
                  </a:lnTo>
                  <a:lnTo>
                    <a:pt x="1829305" y="3390900"/>
                  </a:lnTo>
                  <a:lnTo>
                    <a:pt x="5076606" y="3390900"/>
                  </a:lnTo>
                  <a:lnTo>
                    <a:pt x="5076479" y="3378200"/>
                  </a:lnTo>
                  <a:close/>
                </a:path>
                <a:path w="5086350" h="6311900">
                  <a:moveTo>
                    <a:pt x="1065870" y="3365500"/>
                  </a:moveTo>
                  <a:lnTo>
                    <a:pt x="313715" y="3365500"/>
                  </a:lnTo>
                  <a:lnTo>
                    <a:pt x="317263" y="3378200"/>
                  </a:lnTo>
                  <a:lnTo>
                    <a:pt x="1076766" y="3378200"/>
                  </a:lnTo>
                  <a:lnTo>
                    <a:pt x="1065870" y="3365500"/>
                  </a:lnTo>
                  <a:close/>
                </a:path>
                <a:path w="5086350" h="6311900">
                  <a:moveTo>
                    <a:pt x="5072669" y="3365500"/>
                  </a:moveTo>
                  <a:lnTo>
                    <a:pt x="1843872" y="3365500"/>
                  </a:lnTo>
                  <a:lnTo>
                    <a:pt x="1841853" y="3378200"/>
                  </a:lnTo>
                  <a:lnTo>
                    <a:pt x="5073177" y="3378200"/>
                  </a:lnTo>
                  <a:lnTo>
                    <a:pt x="5072669" y="3365500"/>
                  </a:lnTo>
                  <a:close/>
                </a:path>
                <a:path w="5086350" h="6311900">
                  <a:moveTo>
                    <a:pt x="1050274" y="3352800"/>
                  </a:moveTo>
                  <a:lnTo>
                    <a:pt x="309025" y="3352800"/>
                  </a:lnTo>
                  <a:lnTo>
                    <a:pt x="308264" y="3365500"/>
                  </a:lnTo>
                  <a:lnTo>
                    <a:pt x="1055723" y="3365500"/>
                  </a:lnTo>
                  <a:lnTo>
                    <a:pt x="1050274" y="3352800"/>
                  </a:lnTo>
                  <a:close/>
                </a:path>
                <a:path w="5086350" h="6311900">
                  <a:moveTo>
                    <a:pt x="5074447" y="3352800"/>
                  </a:moveTo>
                  <a:lnTo>
                    <a:pt x="1846666" y="3352800"/>
                  </a:lnTo>
                  <a:lnTo>
                    <a:pt x="1846412" y="3365500"/>
                  </a:lnTo>
                  <a:lnTo>
                    <a:pt x="5073939" y="3365500"/>
                  </a:lnTo>
                  <a:lnTo>
                    <a:pt x="5074447" y="3352800"/>
                  </a:lnTo>
                  <a:close/>
                </a:path>
                <a:path w="5086350" h="6311900">
                  <a:moveTo>
                    <a:pt x="1020353" y="3340100"/>
                  </a:moveTo>
                  <a:lnTo>
                    <a:pt x="302433" y="3340100"/>
                  </a:lnTo>
                  <a:lnTo>
                    <a:pt x="303828" y="3352800"/>
                  </a:lnTo>
                  <a:lnTo>
                    <a:pt x="1031262" y="3352800"/>
                  </a:lnTo>
                  <a:lnTo>
                    <a:pt x="1020353" y="3340100"/>
                  </a:lnTo>
                  <a:close/>
                </a:path>
                <a:path w="5086350" h="6311900">
                  <a:moveTo>
                    <a:pt x="1034933" y="3340100"/>
                  </a:moveTo>
                  <a:lnTo>
                    <a:pt x="1031262" y="3352800"/>
                  </a:lnTo>
                  <a:lnTo>
                    <a:pt x="1045842" y="3352800"/>
                  </a:lnTo>
                  <a:lnTo>
                    <a:pt x="1034933" y="3340100"/>
                  </a:lnTo>
                  <a:close/>
                </a:path>
                <a:path w="5086350" h="6311900">
                  <a:moveTo>
                    <a:pt x="5070777" y="3340100"/>
                  </a:moveTo>
                  <a:lnTo>
                    <a:pt x="1856673" y="3340100"/>
                  </a:lnTo>
                  <a:lnTo>
                    <a:pt x="1853765" y="3352800"/>
                  </a:lnTo>
                  <a:lnTo>
                    <a:pt x="5071158" y="3352800"/>
                  </a:lnTo>
                  <a:lnTo>
                    <a:pt x="5070777" y="3340100"/>
                  </a:lnTo>
                  <a:close/>
                </a:path>
                <a:path w="5086350" h="6311900">
                  <a:moveTo>
                    <a:pt x="1011107" y="3327400"/>
                  </a:moveTo>
                  <a:lnTo>
                    <a:pt x="291659" y="3327400"/>
                  </a:lnTo>
                  <a:lnTo>
                    <a:pt x="294068" y="3340100"/>
                  </a:lnTo>
                  <a:lnTo>
                    <a:pt x="1022004" y="3340100"/>
                  </a:lnTo>
                  <a:lnTo>
                    <a:pt x="1011107" y="3327400"/>
                  </a:lnTo>
                  <a:close/>
                </a:path>
                <a:path w="5086350" h="6311900">
                  <a:moveTo>
                    <a:pt x="5067856" y="3327400"/>
                  </a:moveTo>
                  <a:lnTo>
                    <a:pt x="1862884" y="3327400"/>
                  </a:lnTo>
                  <a:lnTo>
                    <a:pt x="1861626" y="3340100"/>
                  </a:lnTo>
                  <a:lnTo>
                    <a:pt x="5068237" y="3340100"/>
                  </a:lnTo>
                  <a:lnTo>
                    <a:pt x="5067856" y="3327400"/>
                  </a:lnTo>
                  <a:close/>
                </a:path>
                <a:path w="5086350" h="6311900">
                  <a:moveTo>
                    <a:pt x="988794" y="3314700"/>
                  </a:moveTo>
                  <a:lnTo>
                    <a:pt x="281646" y="3314700"/>
                  </a:lnTo>
                  <a:lnTo>
                    <a:pt x="286462" y="3327400"/>
                  </a:lnTo>
                  <a:lnTo>
                    <a:pt x="999703" y="3327400"/>
                  </a:lnTo>
                  <a:lnTo>
                    <a:pt x="988794" y="3314700"/>
                  </a:lnTo>
                  <a:close/>
                </a:path>
                <a:path w="5086350" h="6311900">
                  <a:moveTo>
                    <a:pt x="5068237" y="3314700"/>
                  </a:moveTo>
                  <a:lnTo>
                    <a:pt x="1868726" y="3314700"/>
                  </a:lnTo>
                  <a:lnTo>
                    <a:pt x="1867710" y="3327400"/>
                  </a:lnTo>
                  <a:lnTo>
                    <a:pt x="5068110" y="3327400"/>
                  </a:lnTo>
                  <a:lnTo>
                    <a:pt x="5068237" y="3314700"/>
                  </a:lnTo>
                  <a:close/>
                </a:path>
                <a:path w="5086350" h="6311900">
                  <a:moveTo>
                    <a:pt x="978151" y="3302000"/>
                  </a:moveTo>
                  <a:lnTo>
                    <a:pt x="273914" y="3302000"/>
                  </a:lnTo>
                  <a:lnTo>
                    <a:pt x="278477" y="3314700"/>
                  </a:lnTo>
                  <a:lnTo>
                    <a:pt x="989048" y="3314700"/>
                  </a:lnTo>
                  <a:lnTo>
                    <a:pt x="978151" y="3302000"/>
                  </a:lnTo>
                  <a:close/>
                </a:path>
                <a:path w="5086350" h="6311900">
                  <a:moveTo>
                    <a:pt x="5067602" y="3302000"/>
                  </a:moveTo>
                  <a:lnTo>
                    <a:pt x="1874936" y="3302000"/>
                  </a:lnTo>
                  <a:lnTo>
                    <a:pt x="1873158" y="3314700"/>
                  </a:lnTo>
                  <a:lnTo>
                    <a:pt x="5067729" y="3314700"/>
                  </a:lnTo>
                  <a:lnTo>
                    <a:pt x="5067602" y="3302000"/>
                  </a:lnTo>
                  <a:close/>
                </a:path>
                <a:path w="5086350" h="6311900">
                  <a:moveTo>
                    <a:pt x="957615" y="3289300"/>
                  </a:moveTo>
                  <a:lnTo>
                    <a:pt x="266435" y="3289300"/>
                  </a:lnTo>
                  <a:lnTo>
                    <a:pt x="270744" y="3302000"/>
                  </a:lnTo>
                  <a:lnTo>
                    <a:pt x="968512" y="3302000"/>
                  </a:lnTo>
                  <a:lnTo>
                    <a:pt x="957615" y="3289300"/>
                  </a:lnTo>
                  <a:close/>
                </a:path>
                <a:path w="5086350" h="6311900">
                  <a:moveTo>
                    <a:pt x="5064058" y="3289300"/>
                  </a:moveTo>
                  <a:lnTo>
                    <a:pt x="1881654" y="3289300"/>
                  </a:lnTo>
                  <a:lnTo>
                    <a:pt x="1880765" y="3302000"/>
                  </a:lnTo>
                  <a:lnTo>
                    <a:pt x="5064947" y="3302000"/>
                  </a:lnTo>
                  <a:lnTo>
                    <a:pt x="5064058" y="3289300"/>
                  </a:lnTo>
                  <a:close/>
                </a:path>
                <a:path w="5086350" h="6311900">
                  <a:moveTo>
                    <a:pt x="946083" y="3276600"/>
                  </a:moveTo>
                  <a:lnTo>
                    <a:pt x="259464" y="3276600"/>
                  </a:lnTo>
                  <a:lnTo>
                    <a:pt x="260478" y="3289300"/>
                  </a:lnTo>
                  <a:lnTo>
                    <a:pt x="951532" y="3289300"/>
                  </a:lnTo>
                  <a:lnTo>
                    <a:pt x="946083" y="3276600"/>
                  </a:lnTo>
                  <a:close/>
                </a:path>
                <a:path w="5086350" h="6311900">
                  <a:moveTo>
                    <a:pt x="5060375" y="3276600"/>
                  </a:moveTo>
                  <a:lnTo>
                    <a:pt x="1890138" y="3276600"/>
                  </a:lnTo>
                  <a:lnTo>
                    <a:pt x="1888995" y="3289300"/>
                  </a:lnTo>
                  <a:lnTo>
                    <a:pt x="5062153" y="3289300"/>
                  </a:lnTo>
                  <a:lnTo>
                    <a:pt x="5060375" y="3276600"/>
                  </a:lnTo>
                  <a:close/>
                </a:path>
                <a:path w="5086350" h="6311900">
                  <a:moveTo>
                    <a:pt x="914270" y="3251200"/>
                  </a:moveTo>
                  <a:lnTo>
                    <a:pt x="244508" y="3251200"/>
                  </a:lnTo>
                  <a:lnTo>
                    <a:pt x="250591" y="3263900"/>
                  </a:lnTo>
                  <a:lnTo>
                    <a:pt x="255408" y="3276600"/>
                  </a:lnTo>
                  <a:lnTo>
                    <a:pt x="935809" y="3276600"/>
                  </a:lnTo>
                  <a:lnTo>
                    <a:pt x="924913" y="3263900"/>
                  </a:lnTo>
                  <a:lnTo>
                    <a:pt x="911730" y="3263900"/>
                  </a:lnTo>
                  <a:lnTo>
                    <a:pt x="914270" y="3251200"/>
                  </a:lnTo>
                  <a:close/>
                </a:path>
                <a:path w="5086350" h="6311900">
                  <a:moveTo>
                    <a:pt x="5050495" y="3238500"/>
                  </a:moveTo>
                  <a:lnTo>
                    <a:pt x="1907131" y="3238500"/>
                  </a:lnTo>
                  <a:lnTo>
                    <a:pt x="1905099" y="3251200"/>
                  </a:lnTo>
                  <a:lnTo>
                    <a:pt x="1903321" y="3251200"/>
                  </a:lnTo>
                  <a:lnTo>
                    <a:pt x="1900920" y="3263900"/>
                  </a:lnTo>
                  <a:lnTo>
                    <a:pt x="1897872" y="3263900"/>
                  </a:lnTo>
                  <a:lnTo>
                    <a:pt x="1896729" y="3276600"/>
                  </a:lnTo>
                  <a:lnTo>
                    <a:pt x="5054927" y="3276600"/>
                  </a:lnTo>
                  <a:lnTo>
                    <a:pt x="5054038" y="3263900"/>
                  </a:lnTo>
                  <a:lnTo>
                    <a:pt x="5050495" y="3251200"/>
                  </a:lnTo>
                  <a:lnTo>
                    <a:pt x="5050495" y="3238500"/>
                  </a:lnTo>
                  <a:close/>
                </a:path>
                <a:path w="5086350" h="6311900">
                  <a:moveTo>
                    <a:pt x="892591" y="3238500"/>
                  </a:moveTo>
                  <a:lnTo>
                    <a:pt x="239563" y="3238500"/>
                  </a:lnTo>
                  <a:lnTo>
                    <a:pt x="240704" y="3251200"/>
                  </a:lnTo>
                  <a:lnTo>
                    <a:pt x="903488" y="3251200"/>
                  </a:lnTo>
                  <a:lnTo>
                    <a:pt x="892591" y="3238500"/>
                  </a:lnTo>
                  <a:close/>
                </a:path>
                <a:path w="5086350" h="6311900">
                  <a:moveTo>
                    <a:pt x="867623" y="3225800"/>
                  </a:moveTo>
                  <a:lnTo>
                    <a:pt x="235381" y="3225800"/>
                  </a:lnTo>
                  <a:lnTo>
                    <a:pt x="235888" y="3238500"/>
                  </a:lnTo>
                  <a:lnTo>
                    <a:pt x="873071" y="3238500"/>
                  </a:lnTo>
                  <a:lnTo>
                    <a:pt x="867623" y="3225800"/>
                  </a:lnTo>
                  <a:close/>
                </a:path>
                <a:path w="5086350" h="6311900">
                  <a:moveTo>
                    <a:pt x="5046812" y="3225800"/>
                  </a:moveTo>
                  <a:lnTo>
                    <a:pt x="1917265" y="3225800"/>
                  </a:lnTo>
                  <a:lnTo>
                    <a:pt x="1915487" y="3238500"/>
                  </a:lnTo>
                  <a:lnTo>
                    <a:pt x="5047701" y="3238500"/>
                  </a:lnTo>
                  <a:lnTo>
                    <a:pt x="5046812" y="3225800"/>
                  </a:lnTo>
                  <a:close/>
                </a:path>
                <a:path w="5086350" h="6311900">
                  <a:moveTo>
                    <a:pt x="859508" y="3213100"/>
                  </a:moveTo>
                  <a:lnTo>
                    <a:pt x="224480" y="3213100"/>
                  </a:lnTo>
                  <a:lnTo>
                    <a:pt x="227775" y="3225800"/>
                  </a:lnTo>
                  <a:lnTo>
                    <a:pt x="864956" y="3225800"/>
                  </a:lnTo>
                  <a:lnTo>
                    <a:pt x="859508" y="3213100"/>
                  </a:lnTo>
                  <a:close/>
                </a:path>
                <a:path w="5086350" h="6311900">
                  <a:moveTo>
                    <a:pt x="5043904" y="3213100"/>
                  </a:moveTo>
                  <a:lnTo>
                    <a:pt x="1923856" y="3213100"/>
                  </a:lnTo>
                  <a:lnTo>
                    <a:pt x="1922840" y="3225800"/>
                  </a:lnTo>
                  <a:lnTo>
                    <a:pt x="5044285" y="3225800"/>
                  </a:lnTo>
                  <a:lnTo>
                    <a:pt x="5043904" y="3213100"/>
                  </a:lnTo>
                  <a:close/>
                </a:path>
                <a:path w="5086350" h="6311900">
                  <a:moveTo>
                    <a:pt x="842147" y="3200400"/>
                  </a:moveTo>
                  <a:lnTo>
                    <a:pt x="223846" y="3200400"/>
                  </a:lnTo>
                  <a:lnTo>
                    <a:pt x="225494" y="3213100"/>
                  </a:lnTo>
                  <a:lnTo>
                    <a:pt x="847595" y="3213100"/>
                  </a:lnTo>
                  <a:lnTo>
                    <a:pt x="842147" y="3200400"/>
                  </a:lnTo>
                  <a:close/>
                </a:path>
                <a:path w="5086350" h="6311900">
                  <a:moveTo>
                    <a:pt x="5039344" y="3200400"/>
                  </a:moveTo>
                  <a:lnTo>
                    <a:pt x="1932099" y="3200400"/>
                  </a:lnTo>
                  <a:lnTo>
                    <a:pt x="1929051" y="3213100"/>
                  </a:lnTo>
                  <a:lnTo>
                    <a:pt x="5040475" y="3213100"/>
                  </a:lnTo>
                  <a:lnTo>
                    <a:pt x="5039344" y="3200400"/>
                  </a:lnTo>
                  <a:close/>
                </a:path>
                <a:path w="5086350" h="6311900">
                  <a:moveTo>
                    <a:pt x="803869" y="3175000"/>
                  </a:moveTo>
                  <a:lnTo>
                    <a:pt x="211805" y="3175000"/>
                  </a:lnTo>
                  <a:lnTo>
                    <a:pt x="219410" y="3200400"/>
                  </a:lnTo>
                  <a:lnTo>
                    <a:pt x="825789" y="3200400"/>
                  </a:lnTo>
                  <a:lnTo>
                    <a:pt x="820214" y="3187700"/>
                  </a:lnTo>
                  <a:lnTo>
                    <a:pt x="809190" y="3187700"/>
                  </a:lnTo>
                  <a:lnTo>
                    <a:pt x="803869" y="3175000"/>
                  </a:lnTo>
                  <a:close/>
                </a:path>
                <a:path w="5086350" h="6311900">
                  <a:moveTo>
                    <a:pt x="825916" y="3187700"/>
                  </a:moveTo>
                  <a:lnTo>
                    <a:pt x="825789" y="3200400"/>
                  </a:lnTo>
                  <a:lnTo>
                    <a:pt x="831364" y="3200400"/>
                  </a:lnTo>
                  <a:lnTo>
                    <a:pt x="825916" y="3187700"/>
                  </a:lnTo>
                  <a:close/>
                </a:path>
                <a:path w="5086350" h="6311900">
                  <a:moveTo>
                    <a:pt x="5038582" y="3187700"/>
                  </a:moveTo>
                  <a:lnTo>
                    <a:pt x="1941471" y="3187700"/>
                  </a:lnTo>
                  <a:lnTo>
                    <a:pt x="1939960" y="3200400"/>
                  </a:lnTo>
                  <a:lnTo>
                    <a:pt x="5038074" y="3200400"/>
                  </a:lnTo>
                  <a:lnTo>
                    <a:pt x="5038582" y="3187700"/>
                  </a:lnTo>
                  <a:close/>
                </a:path>
                <a:path w="5086350" h="6311900">
                  <a:moveTo>
                    <a:pt x="5032499" y="3175000"/>
                  </a:moveTo>
                  <a:lnTo>
                    <a:pt x="1944773" y="3175000"/>
                  </a:lnTo>
                  <a:lnTo>
                    <a:pt x="1944138" y="3187700"/>
                  </a:lnTo>
                  <a:lnTo>
                    <a:pt x="5033629" y="3187700"/>
                  </a:lnTo>
                  <a:lnTo>
                    <a:pt x="5032499" y="3175000"/>
                  </a:lnTo>
                  <a:close/>
                </a:path>
                <a:path w="5086350" h="6311900">
                  <a:moveTo>
                    <a:pt x="795119" y="3162300"/>
                  </a:moveTo>
                  <a:lnTo>
                    <a:pt x="207876" y="3162300"/>
                  </a:lnTo>
                  <a:lnTo>
                    <a:pt x="209396" y="3175000"/>
                  </a:lnTo>
                  <a:lnTo>
                    <a:pt x="796389" y="3175000"/>
                  </a:lnTo>
                  <a:lnTo>
                    <a:pt x="795119" y="3162300"/>
                  </a:lnTo>
                  <a:close/>
                </a:path>
                <a:path w="5086350" h="6311900">
                  <a:moveTo>
                    <a:pt x="5031737" y="3162300"/>
                  </a:moveTo>
                  <a:lnTo>
                    <a:pt x="1958337" y="3162300"/>
                  </a:lnTo>
                  <a:lnTo>
                    <a:pt x="1956305" y="3175000"/>
                  </a:lnTo>
                  <a:lnTo>
                    <a:pt x="5030975" y="3175000"/>
                  </a:lnTo>
                  <a:lnTo>
                    <a:pt x="5031737" y="3162300"/>
                  </a:lnTo>
                  <a:close/>
                </a:path>
                <a:path w="5086350" h="6311900">
                  <a:moveTo>
                    <a:pt x="795119" y="3136900"/>
                  </a:moveTo>
                  <a:lnTo>
                    <a:pt x="200778" y="3136900"/>
                  </a:lnTo>
                  <a:lnTo>
                    <a:pt x="202171" y="3149600"/>
                  </a:lnTo>
                  <a:lnTo>
                    <a:pt x="204960" y="3162300"/>
                  </a:lnTo>
                  <a:lnTo>
                    <a:pt x="793341" y="3162300"/>
                  </a:lnTo>
                  <a:lnTo>
                    <a:pt x="794611" y="3149600"/>
                  </a:lnTo>
                  <a:lnTo>
                    <a:pt x="793468" y="3149600"/>
                  </a:lnTo>
                  <a:lnTo>
                    <a:pt x="795119" y="3136900"/>
                  </a:lnTo>
                  <a:close/>
                </a:path>
                <a:path w="5086350" h="6311900">
                  <a:moveTo>
                    <a:pt x="5023495" y="3149600"/>
                  </a:moveTo>
                  <a:lnTo>
                    <a:pt x="1962007" y="3149600"/>
                  </a:lnTo>
                  <a:lnTo>
                    <a:pt x="1961245" y="3162300"/>
                  </a:lnTo>
                  <a:lnTo>
                    <a:pt x="5025908" y="3162300"/>
                  </a:lnTo>
                  <a:lnTo>
                    <a:pt x="5023495" y="3149600"/>
                  </a:lnTo>
                  <a:close/>
                </a:path>
                <a:path w="5086350" h="6311900">
                  <a:moveTo>
                    <a:pt x="5021209" y="3136900"/>
                  </a:moveTo>
                  <a:lnTo>
                    <a:pt x="1974174" y="3136900"/>
                  </a:lnTo>
                  <a:lnTo>
                    <a:pt x="1971266" y="3149600"/>
                  </a:lnTo>
                  <a:lnTo>
                    <a:pt x="5021717" y="3149600"/>
                  </a:lnTo>
                  <a:lnTo>
                    <a:pt x="5021209" y="3136900"/>
                  </a:lnTo>
                  <a:close/>
                </a:path>
                <a:path w="5086350" h="6311900">
                  <a:moveTo>
                    <a:pt x="793976" y="3124200"/>
                  </a:moveTo>
                  <a:lnTo>
                    <a:pt x="196848" y="3124200"/>
                  </a:lnTo>
                  <a:lnTo>
                    <a:pt x="198241" y="3136900"/>
                  </a:lnTo>
                  <a:lnTo>
                    <a:pt x="794484" y="3136900"/>
                  </a:lnTo>
                  <a:lnTo>
                    <a:pt x="793976" y="3124200"/>
                  </a:lnTo>
                  <a:close/>
                </a:path>
                <a:path w="5086350" h="6311900">
                  <a:moveTo>
                    <a:pt x="5016649" y="3124200"/>
                  </a:moveTo>
                  <a:lnTo>
                    <a:pt x="1978619" y="3124200"/>
                  </a:lnTo>
                  <a:lnTo>
                    <a:pt x="1977603" y="3136900"/>
                  </a:lnTo>
                  <a:lnTo>
                    <a:pt x="5017411" y="3136900"/>
                  </a:lnTo>
                  <a:lnTo>
                    <a:pt x="5016649" y="3124200"/>
                  </a:lnTo>
                  <a:close/>
                </a:path>
                <a:path w="5086350" h="6311900">
                  <a:moveTo>
                    <a:pt x="790432" y="3111500"/>
                  </a:moveTo>
                  <a:lnTo>
                    <a:pt x="193805" y="3111500"/>
                  </a:lnTo>
                  <a:lnTo>
                    <a:pt x="195073" y="3124200"/>
                  </a:lnTo>
                  <a:lnTo>
                    <a:pt x="790940" y="3124200"/>
                  </a:lnTo>
                  <a:lnTo>
                    <a:pt x="790432" y="3111500"/>
                  </a:lnTo>
                  <a:close/>
                </a:path>
                <a:path w="5086350" h="6311900">
                  <a:moveTo>
                    <a:pt x="5015125" y="3111500"/>
                  </a:moveTo>
                  <a:lnTo>
                    <a:pt x="1987737" y="3111500"/>
                  </a:lnTo>
                  <a:lnTo>
                    <a:pt x="1986226" y="3124200"/>
                  </a:lnTo>
                  <a:lnTo>
                    <a:pt x="5014744" y="3124200"/>
                  </a:lnTo>
                  <a:lnTo>
                    <a:pt x="5015125" y="3111500"/>
                  </a:lnTo>
                  <a:close/>
                </a:path>
                <a:path w="5086350" h="6311900">
                  <a:moveTo>
                    <a:pt x="787892" y="3098800"/>
                  </a:moveTo>
                  <a:lnTo>
                    <a:pt x="188481" y="3098800"/>
                  </a:lnTo>
                  <a:lnTo>
                    <a:pt x="189749" y="3111500"/>
                  </a:lnTo>
                  <a:lnTo>
                    <a:pt x="788400" y="3111500"/>
                  </a:lnTo>
                  <a:lnTo>
                    <a:pt x="787892" y="3098800"/>
                  </a:lnTo>
                  <a:close/>
                </a:path>
                <a:path w="5086350" h="6311900">
                  <a:moveTo>
                    <a:pt x="5007518" y="3098800"/>
                  </a:moveTo>
                  <a:lnTo>
                    <a:pt x="1994075" y="3098800"/>
                  </a:lnTo>
                  <a:lnTo>
                    <a:pt x="1990912" y="3111500"/>
                  </a:lnTo>
                  <a:lnTo>
                    <a:pt x="5009550" y="3111500"/>
                  </a:lnTo>
                  <a:lnTo>
                    <a:pt x="5007518" y="3098800"/>
                  </a:lnTo>
                  <a:close/>
                </a:path>
                <a:path w="5086350" h="6311900">
                  <a:moveTo>
                    <a:pt x="787892" y="3086100"/>
                  </a:moveTo>
                  <a:lnTo>
                    <a:pt x="187088" y="3086100"/>
                  </a:lnTo>
                  <a:lnTo>
                    <a:pt x="188356" y="3098800"/>
                  </a:lnTo>
                  <a:lnTo>
                    <a:pt x="788400" y="3098800"/>
                  </a:lnTo>
                  <a:lnTo>
                    <a:pt x="787892" y="3086100"/>
                  </a:lnTo>
                  <a:close/>
                </a:path>
                <a:path w="5086350" h="6311900">
                  <a:moveTo>
                    <a:pt x="5001816" y="3086100"/>
                  </a:moveTo>
                  <a:lnTo>
                    <a:pt x="2006876" y="3086100"/>
                  </a:lnTo>
                  <a:lnTo>
                    <a:pt x="2002952" y="3098800"/>
                  </a:lnTo>
                  <a:lnTo>
                    <a:pt x="5002959" y="3098800"/>
                  </a:lnTo>
                  <a:lnTo>
                    <a:pt x="5001816" y="3086100"/>
                  </a:lnTo>
                  <a:close/>
                </a:path>
                <a:path w="5086350" h="6311900">
                  <a:moveTo>
                    <a:pt x="785479" y="3073400"/>
                  </a:moveTo>
                  <a:lnTo>
                    <a:pt x="178976" y="3073400"/>
                  </a:lnTo>
                  <a:lnTo>
                    <a:pt x="180243" y="3086100"/>
                  </a:lnTo>
                  <a:lnTo>
                    <a:pt x="785987" y="3086100"/>
                  </a:lnTo>
                  <a:lnTo>
                    <a:pt x="785479" y="3073400"/>
                  </a:lnTo>
                  <a:close/>
                </a:path>
                <a:path w="5086350" h="6311900">
                  <a:moveTo>
                    <a:pt x="5000304" y="3073400"/>
                  </a:moveTo>
                  <a:lnTo>
                    <a:pt x="2010686" y="3073400"/>
                  </a:lnTo>
                  <a:lnTo>
                    <a:pt x="2010051" y="3086100"/>
                  </a:lnTo>
                  <a:lnTo>
                    <a:pt x="5000177" y="3086100"/>
                  </a:lnTo>
                  <a:lnTo>
                    <a:pt x="5000304" y="3073400"/>
                  </a:lnTo>
                  <a:close/>
                </a:path>
                <a:path w="5086350" h="6311900">
                  <a:moveTo>
                    <a:pt x="785479" y="3060700"/>
                  </a:moveTo>
                  <a:lnTo>
                    <a:pt x="176568" y="3060700"/>
                  </a:lnTo>
                  <a:lnTo>
                    <a:pt x="177708" y="3073400"/>
                  </a:lnTo>
                  <a:lnTo>
                    <a:pt x="785987" y="3073400"/>
                  </a:lnTo>
                  <a:lnTo>
                    <a:pt x="785479" y="3060700"/>
                  </a:lnTo>
                  <a:close/>
                </a:path>
                <a:path w="5086350" h="6311900">
                  <a:moveTo>
                    <a:pt x="4987122" y="3048000"/>
                  </a:moveTo>
                  <a:lnTo>
                    <a:pt x="2025634" y="3048000"/>
                  </a:lnTo>
                  <a:lnTo>
                    <a:pt x="2017278" y="3073400"/>
                  </a:lnTo>
                  <a:lnTo>
                    <a:pt x="4999542" y="3073400"/>
                  </a:lnTo>
                  <a:lnTo>
                    <a:pt x="4995224" y="3060700"/>
                  </a:lnTo>
                  <a:lnTo>
                    <a:pt x="4989395" y="3060700"/>
                  </a:lnTo>
                  <a:lnTo>
                    <a:pt x="4987122" y="3048000"/>
                  </a:lnTo>
                  <a:close/>
                </a:path>
                <a:path w="5086350" h="6311900">
                  <a:moveTo>
                    <a:pt x="783587" y="3048000"/>
                  </a:moveTo>
                  <a:lnTo>
                    <a:pt x="171496" y="3048000"/>
                  </a:lnTo>
                  <a:lnTo>
                    <a:pt x="173779" y="3060700"/>
                  </a:lnTo>
                  <a:lnTo>
                    <a:pt x="784222" y="3060700"/>
                  </a:lnTo>
                  <a:lnTo>
                    <a:pt x="783587" y="3048000"/>
                  </a:lnTo>
                  <a:close/>
                </a:path>
                <a:path w="5086350" h="6311900">
                  <a:moveTo>
                    <a:pt x="779904" y="3035300"/>
                  </a:moveTo>
                  <a:lnTo>
                    <a:pt x="169470" y="3035300"/>
                  </a:lnTo>
                  <a:lnTo>
                    <a:pt x="170610" y="3048000"/>
                  </a:lnTo>
                  <a:lnTo>
                    <a:pt x="780539" y="3048000"/>
                  </a:lnTo>
                  <a:lnTo>
                    <a:pt x="779904" y="3035300"/>
                  </a:lnTo>
                  <a:close/>
                </a:path>
                <a:path w="5086350" h="6311900">
                  <a:moveTo>
                    <a:pt x="4971526" y="3022600"/>
                  </a:moveTo>
                  <a:lnTo>
                    <a:pt x="2041357" y="3022600"/>
                  </a:lnTo>
                  <a:lnTo>
                    <a:pt x="2038944" y="3035300"/>
                  </a:lnTo>
                  <a:lnTo>
                    <a:pt x="2033115" y="3048000"/>
                  </a:lnTo>
                  <a:lnTo>
                    <a:pt x="4982804" y="3048000"/>
                  </a:lnTo>
                  <a:lnTo>
                    <a:pt x="4982550" y="3035300"/>
                  </a:lnTo>
                  <a:lnTo>
                    <a:pt x="4976213" y="3035300"/>
                  </a:lnTo>
                  <a:lnTo>
                    <a:pt x="4971526" y="3022600"/>
                  </a:lnTo>
                  <a:close/>
                </a:path>
                <a:path w="5086350" h="6311900">
                  <a:moveTo>
                    <a:pt x="778520" y="3022600"/>
                  </a:moveTo>
                  <a:lnTo>
                    <a:pt x="167060" y="3022600"/>
                  </a:lnTo>
                  <a:lnTo>
                    <a:pt x="169595" y="3035300"/>
                  </a:lnTo>
                  <a:lnTo>
                    <a:pt x="779777" y="3035300"/>
                  </a:lnTo>
                  <a:lnTo>
                    <a:pt x="778520" y="3022600"/>
                  </a:lnTo>
                  <a:close/>
                </a:path>
                <a:path w="5086350" h="6311900">
                  <a:moveTo>
                    <a:pt x="113952" y="3009900"/>
                  </a:moveTo>
                  <a:lnTo>
                    <a:pt x="89361" y="3009900"/>
                  </a:lnTo>
                  <a:lnTo>
                    <a:pt x="92403" y="3022600"/>
                  </a:lnTo>
                  <a:lnTo>
                    <a:pt x="105332" y="3022600"/>
                  </a:lnTo>
                  <a:lnTo>
                    <a:pt x="113952" y="3009900"/>
                  </a:lnTo>
                  <a:close/>
                </a:path>
                <a:path w="5086350" h="6311900">
                  <a:moveTo>
                    <a:pt x="776615" y="3009900"/>
                  </a:moveTo>
                  <a:lnTo>
                    <a:pt x="162497" y="3009900"/>
                  </a:lnTo>
                  <a:lnTo>
                    <a:pt x="164779" y="3022600"/>
                  </a:lnTo>
                  <a:lnTo>
                    <a:pt x="777123" y="3022600"/>
                  </a:lnTo>
                  <a:lnTo>
                    <a:pt x="776615" y="3009900"/>
                  </a:lnTo>
                  <a:close/>
                </a:path>
                <a:path w="5086350" h="6311900">
                  <a:moveTo>
                    <a:pt x="4966205" y="3009900"/>
                  </a:moveTo>
                  <a:lnTo>
                    <a:pt x="2050488" y="3009900"/>
                  </a:lnTo>
                  <a:lnTo>
                    <a:pt x="2047948" y="3022600"/>
                  </a:lnTo>
                  <a:lnTo>
                    <a:pt x="4967094" y="3022600"/>
                  </a:lnTo>
                  <a:lnTo>
                    <a:pt x="4966205" y="3009900"/>
                  </a:lnTo>
                  <a:close/>
                </a:path>
                <a:path w="5086350" h="6311900">
                  <a:moveTo>
                    <a:pt x="133724" y="2997200"/>
                  </a:moveTo>
                  <a:lnTo>
                    <a:pt x="70474" y="2997200"/>
                  </a:lnTo>
                  <a:lnTo>
                    <a:pt x="69968" y="3009900"/>
                  </a:lnTo>
                  <a:lnTo>
                    <a:pt x="130809" y="3009900"/>
                  </a:lnTo>
                  <a:lnTo>
                    <a:pt x="133724" y="2997200"/>
                  </a:lnTo>
                  <a:close/>
                </a:path>
                <a:path w="5086350" h="6311900">
                  <a:moveTo>
                    <a:pt x="770658" y="2984500"/>
                  </a:moveTo>
                  <a:lnTo>
                    <a:pt x="159962" y="2984500"/>
                  </a:lnTo>
                  <a:lnTo>
                    <a:pt x="157300" y="2997200"/>
                  </a:lnTo>
                  <a:lnTo>
                    <a:pt x="159583" y="3009900"/>
                  </a:lnTo>
                  <a:lnTo>
                    <a:pt x="777504" y="3009900"/>
                  </a:lnTo>
                  <a:lnTo>
                    <a:pt x="776996" y="2997200"/>
                  </a:lnTo>
                  <a:lnTo>
                    <a:pt x="771928" y="2997200"/>
                  </a:lnTo>
                  <a:lnTo>
                    <a:pt x="770658" y="2984500"/>
                  </a:lnTo>
                  <a:close/>
                </a:path>
                <a:path w="5086350" h="6311900">
                  <a:moveTo>
                    <a:pt x="4961760" y="2997200"/>
                  </a:moveTo>
                  <a:lnTo>
                    <a:pt x="2065817" y="2997200"/>
                  </a:lnTo>
                  <a:lnTo>
                    <a:pt x="2061385" y="3009900"/>
                  </a:lnTo>
                  <a:lnTo>
                    <a:pt x="4962776" y="3009900"/>
                  </a:lnTo>
                  <a:lnTo>
                    <a:pt x="4961760" y="2997200"/>
                  </a:lnTo>
                  <a:close/>
                </a:path>
                <a:path w="5086350" h="6311900">
                  <a:moveTo>
                    <a:pt x="144752" y="2984500"/>
                  </a:moveTo>
                  <a:lnTo>
                    <a:pt x="62363" y="2984500"/>
                  </a:lnTo>
                  <a:lnTo>
                    <a:pt x="66038" y="2997200"/>
                  </a:lnTo>
                  <a:lnTo>
                    <a:pt x="143738" y="2997200"/>
                  </a:lnTo>
                  <a:lnTo>
                    <a:pt x="144752" y="2984500"/>
                  </a:lnTo>
                  <a:close/>
                </a:path>
                <a:path w="5086350" h="6311900">
                  <a:moveTo>
                    <a:pt x="4956058" y="2984500"/>
                  </a:moveTo>
                  <a:lnTo>
                    <a:pt x="2069627" y="2984500"/>
                  </a:lnTo>
                  <a:lnTo>
                    <a:pt x="2068357" y="2997200"/>
                  </a:lnTo>
                  <a:lnTo>
                    <a:pt x="4957074" y="2997200"/>
                  </a:lnTo>
                  <a:lnTo>
                    <a:pt x="4956058" y="2984500"/>
                  </a:lnTo>
                  <a:close/>
                </a:path>
                <a:path w="5086350" h="6311900">
                  <a:moveTo>
                    <a:pt x="151090" y="2971800"/>
                  </a:moveTo>
                  <a:lnTo>
                    <a:pt x="57419" y="2971800"/>
                  </a:lnTo>
                  <a:lnTo>
                    <a:pt x="58940" y="2984500"/>
                  </a:lnTo>
                  <a:lnTo>
                    <a:pt x="149315" y="2984500"/>
                  </a:lnTo>
                  <a:lnTo>
                    <a:pt x="151090" y="2971800"/>
                  </a:lnTo>
                  <a:close/>
                </a:path>
                <a:path w="5086350" h="6311900">
                  <a:moveTo>
                    <a:pt x="769134" y="2971800"/>
                  </a:moveTo>
                  <a:lnTo>
                    <a:pt x="154259" y="2971800"/>
                  </a:lnTo>
                  <a:lnTo>
                    <a:pt x="157554" y="2984500"/>
                  </a:lnTo>
                  <a:lnTo>
                    <a:pt x="770404" y="2984500"/>
                  </a:lnTo>
                  <a:lnTo>
                    <a:pt x="769134" y="2971800"/>
                  </a:lnTo>
                  <a:close/>
                </a:path>
                <a:path w="5086350" h="6311900">
                  <a:moveTo>
                    <a:pt x="4945923" y="2971800"/>
                  </a:moveTo>
                  <a:lnTo>
                    <a:pt x="2083445" y="2971800"/>
                  </a:lnTo>
                  <a:lnTo>
                    <a:pt x="2077984" y="2984500"/>
                  </a:lnTo>
                  <a:lnTo>
                    <a:pt x="4948704" y="2984500"/>
                  </a:lnTo>
                  <a:lnTo>
                    <a:pt x="4945923" y="2971800"/>
                  </a:lnTo>
                  <a:close/>
                </a:path>
                <a:path w="5086350" h="6311900">
                  <a:moveTo>
                    <a:pt x="771166" y="2959100"/>
                  </a:moveTo>
                  <a:lnTo>
                    <a:pt x="55264" y="2959100"/>
                  </a:lnTo>
                  <a:lnTo>
                    <a:pt x="54757" y="2971800"/>
                  </a:lnTo>
                  <a:lnTo>
                    <a:pt x="771674" y="2971800"/>
                  </a:lnTo>
                  <a:lnTo>
                    <a:pt x="771166" y="2959100"/>
                  </a:lnTo>
                  <a:close/>
                </a:path>
                <a:path w="5086350" h="6311900">
                  <a:moveTo>
                    <a:pt x="4938570" y="2959100"/>
                  </a:moveTo>
                  <a:lnTo>
                    <a:pt x="2084334" y="2959100"/>
                  </a:lnTo>
                  <a:lnTo>
                    <a:pt x="2083953" y="2971800"/>
                  </a:lnTo>
                  <a:lnTo>
                    <a:pt x="4939967" y="2971800"/>
                  </a:lnTo>
                  <a:lnTo>
                    <a:pt x="4938570" y="2959100"/>
                  </a:lnTo>
                  <a:close/>
                </a:path>
                <a:path w="5086350" h="6311900">
                  <a:moveTo>
                    <a:pt x="766213" y="2933700"/>
                  </a:moveTo>
                  <a:lnTo>
                    <a:pt x="49814" y="2933700"/>
                  </a:lnTo>
                  <a:lnTo>
                    <a:pt x="46645" y="2946400"/>
                  </a:lnTo>
                  <a:lnTo>
                    <a:pt x="48420" y="2946400"/>
                  </a:lnTo>
                  <a:lnTo>
                    <a:pt x="52983" y="2959100"/>
                  </a:lnTo>
                  <a:lnTo>
                    <a:pt x="770277" y="2959100"/>
                  </a:lnTo>
                  <a:lnTo>
                    <a:pt x="769007" y="2946400"/>
                  </a:lnTo>
                  <a:lnTo>
                    <a:pt x="766213" y="2933700"/>
                  </a:lnTo>
                  <a:close/>
                </a:path>
                <a:path w="5086350" h="6311900">
                  <a:moveTo>
                    <a:pt x="4933883" y="2946400"/>
                  </a:moveTo>
                  <a:lnTo>
                    <a:pt x="2098139" y="2946400"/>
                  </a:lnTo>
                  <a:lnTo>
                    <a:pt x="2093706" y="2959100"/>
                  </a:lnTo>
                  <a:lnTo>
                    <a:pt x="4934772" y="2959100"/>
                  </a:lnTo>
                  <a:lnTo>
                    <a:pt x="4933883" y="2946400"/>
                  </a:lnTo>
                  <a:close/>
                </a:path>
                <a:path w="5086350" h="6311900">
                  <a:moveTo>
                    <a:pt x="4929565" y="2933700"/>
                  </a:moveTo>
                  <a:lnTo>
                    <a:pt x="2110064" y="2933700"/>
                  </a:lnTo>
                  <a:lnTo>
                    <a:pt x="2105873" y="2946400"/>
                  </a:lnTo>
                  <a:lnTo>
                    <a:pt x="4930200" y="2946400"/>
                  </a:lnTo>
                  <a:lnTo>
                    <a:pt x="4929565" y="2933700"/>
                  </a:lnTo>
                  <a:close/>
                </a:path>
                <a:path w="5086350" h="6311900">
                  <a:moveTo>
                    <a:pt x="762416" y="2921000"/>
                  </a:moveTo>
                  <a:lnTo>
                    <a:pt x="45504" y="2921000"/>
                  </a:lnTo>
                  <a:lnTo>
                    <a:pt x="48293" y="2933700"/>
                  </a:lnTo>
                  <a:lnTo>
                    <a:pt x="765083" y="2933700"/>
                  </a:lnTo>
                  <a:lnTo>
                    <a:pt x="762416" y="2921000"/>
                  </a:lnTo>
                  <a:close/>
                </a:path>
                <a:path w="5086350" h="6311900">
                  <a:moveTo>
                    <a:pt x="4920066" y="2921000"/>
                  </a:moveTo>
                  <a:lnTo>
                    <a:pt x="2116401" y="2921000"/>
                  </a:lnTo>
                  <a:lnTo>
                    <a:pt x="2114115" y="2933700"/>
                  </a:lnTo>
                  <a:lnTo>
                    <a:pt x="4921463" y="2933700"/>
                  </a:lnTo>
                  <a:lnTo>
                    <a:pt x="4920066" y="2921000"/>
                  </a:lnTo>
                  <a:close/>
                </a:path>
                <a:path w="5086350" h="6311900">
                  <a:moveTo>
                    <a:pt x="761400" y="2908300"/>
                  </a:moveTo>
                  <a:lnTo>
                    <a:pt x="42969" y="2908300"/>
                  </a:lnTo>
                  <a:lnTo>
                    <a:pt x="44363" y="2921000"/>
                  </a:lnTo>
                  <a:lnTo>
                    <a:pt x="761146" y="2921000"/>
                  </a:lnTo>
                  <a:lnTo>
                    <a:pt x="761400" y="2908300"/>
                  </a:lnTo>
                  <a:close/>
                </a:path>
                <a:path w="5086350" h="6311900">
                  <a:moveTo>
                    <a:pt x="4900292" y="2895600"/>
                  </a:moveTo>
                  <a:lnTo>
                    <a:pt x="2131603" y="2895600"/>
                  </a:lnTo>
                  <a:lnTo>
                    <a:pt x="2129330" y="2908300"/>
                  </a:lnTo>
                  <a:lnTo>
                    <a:pt x="2125012" y="2921000"/>
                  </a:lnTo>
                  <a:lnTo>
                    <a:pt x="4913475" y="2921000"/>
                  </a:lnTo>
                  <a:lnTo>
                    <a:pt x="4911189" y="2908300"/>
                  </a:lnTo>
                  <a:lnTo>
                    <a:pt x="4901562" y="2908300"/>
                  </a:lnTo>
                  <a:lnTo>
                    <a:pt x="4900292" y="2895600"/>
                  </a:lnTo>
                  <a:close/>
                </a:path>
                <a:path w="5086350" h="6311900">
                  <a:moveTo>
                    <a:pt x="758111" y="2882900"/>
                  </a:moveTo>
                  <a:lnTo>
                    <a:pt x="41194" y="2882900"/>
                  </a:lnTo>
                  <a:lnTo>
                    <a:pt x="41955" y="2895600"/>
                  </a:lnTo>
                  <a:lnTo>
                    <a:pt x="41955" y="2908300"/>
                  </a:lnTo>
                  <a:lnTo>
                    <a:pt x="760130" y="2908300"/>
                  </a:lnTo>
                  <a:lnTo>
                    <a:pt x="760892" y="2895600"/>
                  </a:lnTo>
                  <a:lnTo>
                    <a:pt x="759622" y="2895600"/>
                  </a:lnTo>
                  <a:lnTo>
                    <a:pt x="758111" y="2882900"/>
                  </a:lnTo>
                  <a:close/>
                </a:path>
                <a:path w="5086350" h="6311900">
                  <a:moveTo>
                    <a:pt x="4890018" y="2882900"/>
                  </a:moveTo>
                  <a:lnTo>
                    <a:pt x="2146818" y="2882900"/>
                  </a:lnTo>
                  <a:lnTo>
                    <a:pt x="2140226" y="2895600"/>
                  </a:lnTo>
                  <a:lnTo>
                    <a:pt x="4892558" y="2895600"/>
                  </a:lnTo>
                  <a:lnTo>
                    <a:pt x="4890018" y="2882900"/>
                  </a:lnTo>
                  <a:close/>
                </a:path>
                <a:path w="5086350" h="6311900">
                  <a:moveTo>
                    <a:pt x="758873" y="2870200"/>
                  </a:moveTo>
                  <a:lnTo>
                    <a:pt x="43983" y="2870200"/>
                  </a:lnTo>
                  <a:lnTo>
                    <a:pt x="44490" y="2882900"/>
                  </a:lnTo>
                  <a:lnTo>
                    <a:pt x="756841" y="2882900"/>
                  </a:lnTo>
                  <a:lnTo>
                    <a:pt x="758873" y="2870200"/>
                  </a:lnTo>
                  <a:close/>
                </a:path>
                <a:path w="5086350" h="6311900">
                  <a:moveTo>
                    <a:pt x="4882296" y="2870200"/>
                  </a:moveTo>
                  <a:lnTo>
                    <a:pt x="2153790" y="2870200"/>
                  </a:lnTo>
                  <a:lnTo>
                    <a:pt x="2149231" y="2882900"/>
                  </a:lnTo>
                  <a:lnTo>
                    <a:pt x="4883185" y="2882900"/>
                  </a:lnTo>
                  <a:lnTo>
                    <a:pt x="4882296" y="2870200"/>
                  </a:lnTo>
                  <a:close/>
                </a:path>
                <a:path w="5086350" h="6311900">
                  <a:moveTo>
                    <a:pt x="755190" y="2844800"/>
                  </a:moveTo>
                  <a:lnTo>
                    <a:pt x="38026" y="2844800"/>
                  </a:lnTo>
                  <a:lnTo>
                    <a:pt x="38279" y="2857500"/>
                  </a:lnTo>
                  <a:lnTo>
                    <a:pt x="42208" y="2857500"/>
                  </a:lnTo>
                  <a:lnTo>
                    <a:pt x="42462" y="2870200"/>
                  </a:lnTo>
                  <a:lnTo>
                    <a:pt x="757603" y="2870200"/>
                  </a:lnTo>
                  <a:lnTo>
                    <a:pt x="756460" y="2857500"/>
                  </a:lnTo>
                  <a:lnTo>
                    <a:pt x="755190" y="2844800"/>
                  </a:lnTo>
                  <a:close/>
                </a:path>
                <a:path w="5086350" h="6311900">
                  <a:moveTo>
                    <a:pt x="4867716" y="2857500"/>
                  </a:moveTo>
                  <a:lnTo>
                    <a:pt x="2165195" y="2857500"/>
                  </a:lnTo>
                  <a:lnTo>
                    <a:pt x="2162909" y="2870200"/>
                  </a:lnTo>
                  <a:lnTo>
                    <a:pt x="4872403" y="2870200"/>
                  </a:lnTo>
                  <a:lnTo>
                    <a:pt x="4867716" y="2857500"/>
                  </a:lnTo>
                  <a:close/>
                </a:path>
                <a:path w="5086350" h="6311900">
                  <a:moveTo>
                    <a:pt x="4855423" y="2844800"/>
                  </a:moveTo>
                  <a:lnTo>
                    <a:pt x="2176218" y="2844800"/>
                  </a:lnTo>
                  <a:lnTo>
                    <a:pt x="2172675" y="2857500"/>
                  </a:lnTo>
                  <a:lnTo>
                    <a:pt x="4859474" y="2857500"/>
                  </a:lnTo>
                  <a:lnTo>
                    <a:pt x="4855423" y="2844800"/>
                  </a:lnTo>
                  <a:close/>
                </a:path>
                <a:path w="5086350" h="6311900">
                  <a:moveTo>
                    <a:pt x="752777" y="2832100"/>
                  </a:moveTo>
                  <a:lnTo>
                    <a:pt x="40434" y="2832100"/>
                  </a:lnTo>
                  <a:lnTo>
                    <a:pt x="40561" y="2844800"/>
                  </a:lnTo>
                  <a:lnTo>
                    <a:pt x="754047" y="2844800"/>
                  </a:lnTo>
                  <a:lnTo>
                    <a:pt x="752777" y="2832100"/>
                  </a:lnTo>
                  <a:close/>
                </a:path>
                <a:path w="5086350" h="6311900">
                  <a:moveTo>
                    <a:pt x="4846292" y="2832100"/>
                  </a:moveTo>
                  <a:lnTo>
                    <a:pt x="2186619" y="2832100"/>
                  </a:lnTo>
                  <a:lnTo>
                    <a:pt x="2182936" y="2844800"/>
                  </a:lnTo>
                  <a:lnTo>
                    <a:pt x="4849594" y="2844800"/>
                  </a:lnTo>
                  <a:lnTo>
                    <a:pt x="4846292" y="2832100"/>
                  </a:lnTo>
                  <a:close/>
                </a:path>
                <a:path w="5086350" h="6311900">
                  <a:moveTo>
                    <a:pt x="749487" y="2819400"/>
                  </a:moveTo>
                  <a:lnTo>
                    <a:pt x="40054" y="2819400"/>
                  </a:lnTo>
                  <a:lnTo>
                    <a:pt x="40054" y="2832100"/>
                  </a:lnTo>
                  <a:lnTo>
                    <a:pt x="750757" y="2832100"/>
                  </a:lnTo>
                  <a:lnTo>
                    <a:pt x="749487" y="2819400"/>
                  </a:lnTo>
                  <a:close/>
                </a:path>
                <a:path w="5086350" h="6311900">
                  <a:moveTo>
                    <a:pt x="4831585" y="2819400"/>
                  </a:moveTo>
                  <a:lnTo>
                    <a:pt x="2194989" y="2819400"/>
                  </a:lnTo>
                  <a:lnTo>
                    <a:pt x="2191941" y="2832100"/>
                  </a:lnTo>
                  <a:lnTo>
                    <a:pt x="4837173" y="2832100"/>
                  </a:lnTo>
                  <a:lnTo>
                    <a:pt x="4831585" y="2819400"/>
                  </a:lnTo>
                  <a:close/>
                </a:path>
                <a:path w="5086350" h="6311900">
                  <a:moveTo>
                    <a:pt x="747963" y="2806700"/>
                  </a:moveTo>
                  <a:lnTo>
                    <a:pt x="38912" y="2806700"/>
                  </a:lnTo>
                  <a:lnTo>
                    <a:pt x="38406" y="2819400"/>
                  </a:lnTo>
                  <a:lnTo>
                    <a:pt x="749233" y="2819400"/>
                  </a:lnTo>
                  <a:lnTo>
                    <a:pt x="747963" y="2806700"/>
                  </a:lnTo>
                  <a:close/>
                </a:path>
                <a:path w="5086350" h="6311900">
                  <a:moveTo>
                    <a:pt x="4823482" y="2806700"/>
                  </a:moveTo>
                  <a:lnTo>
                    <a:pt x="2205758" y="2806700"/>
                  </a:lnTo>
                  <a:lnTo>
                    <a:pt x="2199548" y="2819400"/>
                  </a:lnTo>
                  <a:lnTo>
                    <a:pt x="4826264" y="2819400"/>
                  </a:lnTo>
                  <a:lnTo>
                    <a:pt x="4823482" y="2806700"/>
                  </a:lnTo>
                  <a:close/>
                </a:path>
                <a:path w="5086350" h="6311900">
                  <a:moveTo>
                    <a:pt x="747201" y="2794000"/>
                  </a:moveTo>
                  <a:lnTo>
                    <a:pt x="39673" y="2794000"/>
                  </a:lnTo>
                  <a:lnTo>
                    <a:pt x="39039" y="2806700"/>
                  </a:lnTo>
                  <a:lnTo>
                    <a:pt x="748471" y="2806700"/>
                  </a:lnTo>
                  <a:lnTo>
                    <a:pt x="747201" y="2794000"/>
                  </a:lnTo>
                  <a:close/>
                </a:path>
                <a:path w="5086350" h="6311900">
                  <a:moveTo>
                    <a:pt x="4810046" y="2794000"/>
                  </a:moveTo>
                  <a:lnTo>
                    <a:pt x="2217925" y="2794000"/>
                  </a:lnTo>
                  <a:lnTo>
                    <a:pt x="2214636" y="2806700"/>
                  </a:lnTo>
                  <a:lnTo>
                    <a:pt x="4819037" y="2806700"/>
                  </a:lnTo>
                  <a:lnTo>
                    <a:pt x="4810046" y="2794000"/>
                  </a:lnTo>
                  <a:close/>
                </a:path>
                <a:path w="5086350" h="6311900">
                  <a:moveTo>
                    <a:pt x="746947" y="2781300"/>
                  </a:moveTo>
                  <a:lnTo>
                    <a:pt x="46264" y="2781300"/>
                  </a:lnTo>
                  <a:lnTo>
                    <a:pt x="45124" y="2794000"/>
                  </a:lnTo>
                  <a:lnTo>
                    <a:pt x="748217" y="2794000"/>
                  </a:lnTo>
                  <a:lnTo>
                    <a:pt x="746947" y="2781300"/>
                  </a:lnTo>
                  <a:close/>
                </a:path>
                <a:path w="5086350" h="6311900">
                  <a:moveTo>
                    <a:pt x="4794069" y="2781300"/>
                  </a:moveTo>
                  <a:lnTo>
                    <a:pt x="2224008" y="2781300"/>
                  </a:lnTo>
                  <a:lnTo>
                    <a:pt x="2223754" y="2794000"/>
                  </a:lnTo>
                  <a:lnTo>
                    <a:pt x="4799390" y="2794000"/>
                  </a:lnTo>
                  <a:lnTo>
                    <a:pt x="4794069" y="2781300"/>
                  </a:lnTo>
                  <a:close/>
                </a:path>
                <a:path w="5086350" h="6311900">
                  <a:moveTo>
                    <a:pt x="738972" y="2755900"/>
                  </a:moveTo>
                  <a:lnTo>
                    <a:pt x="70855" y="2755900"/>
                  </a:lnTo>
                  <a:lnTo>
                    <a:pt x="68953" y="2768600"/>
                  </a:lnTo>
                  <a:lnTo>
                    <a:pt x="47532" y="2768600"/>
                  </a:lnTo>
                  <a:lnTo>
                    <a:pt x="45631" y="2781300"/>
                  </a:lnTo>
                  <a:lnTo>
                    <a:pt x="742134" y="2781300"/>
                  </a:lnTo>
                  <a:lnTo>
                    <a:pt x="738972" y="2755900"/>
                  </a:lnTo>
                  <a:close/>
                </a:path>
                <a:path w="5086350" h="6311900">
                  <a:moveTo>
                    <a:pt x="4781776" y="2768600"/>
                  </a:moveTo>
                  <a:lnTo>
                    <a:pt x="2238334" y="2768600"/>
                  </a:lnTo>
                  <a:lnTo>
                    <a:pt x="2236683" y="2781300"/>
                  </a:lnTo>
                  <a:lnTo>
                    <a:pt x="4783554" y="2781300"/>
                  </a:lnTo>
                  <a:lnTo>
                    <a:pt x="4781776" y="2768600"/>
                  </a:lnTo>
                  <a:close/>
                </a:path>
                <a:path w="5086350" h="6311900">
                  <a:moveTo>
                    <a:pt x="58559" y="2755900"/>
                  </a:moveTo>
                  <a:lnTo>
                    <a:pt x="55897" y="2755900"/>
                  </a:lnTo>
                  <a:lnTo>
                    <a:pt x="54757" y="2768600"/>
                  </a:lnTo>
                  <a:lnTo>
                    <a:pt x="60081" y="2768600"/>
                  </a:lnTo>
                  <a:lnTo>
                    <a:pt x="58559" y="2755900"/>
                  </a:lnTo>
                  <a:close/>
                </a:path>
                <a:path w="5086350" h="6311900">
                  <a:moveTo>
                    <a:pt x="4768593" y="2755900"/>
                  </a:moveTo>
                  <a:lnTo>
                    <a:pt x="2248849" y="2755900"/>
                  </a:lnTo>
                  <a:lnTo>
                    <a:pt x="2246703" y="2768600"/>
                  </a:lnTo>
                  <a:lnTo>
                    <a:pt x="4770879" y="2768600"/>
                  </a:lnTo>
                  <a:lnTo>
                    <a:pt x="4768593" y="2755900"/>
                  </a:lnTo>
                  <a:close/>
                </a:path>
                <a:path w="5086350" h="6311900">
                  <a:moveTo>
                    <a:pt x="739594" y="2743200"/>
                  </a:moveTo>
                  <a:lnTo>
                    <a:pt x="89361" y="2743200"/>
                  </a:lnTo>
                  <a:lnTo>
                    <a:pt x="92149" y="2755900"/>
                  </a:lnTo>
                  <a:lnTo>
                    <a:pt x="740864" y="2755900"/>
                  </a:lnTo>
                  <a:lnTo>
                    <a:pt x="739594" y="2743200"/>
                  </a:lnTo>
                  <a:close/>
                </a:path>
                <a:path w="5086350" h="6311900">
                  <a:moveTo>
                    <a:pt x="4749835" y="2743200"/>
                  </a:moveTo>
                  <a:lnTo>
                    <a:pt x="2260267" y="2743200"/>
                  </a:lnTo>
                  <a:lnTo>
                    <a:pt x="2259251" y="2755900"/>
                  </a:lnTo>
                  <a:lnTo>
                    <a:pt x="4756299" y="2755900"/>
                  </a:lnTo>
                  <a:lnTo>
                    <a:pt x="4749835" y="2743200"/>
                  </a:lnTo>
                  <a:close/>
                </a:path>
                <a:path w="5086350" h="6311900">
                  <a:moveTo>
                    <a:pt x="738591" y="2730500"/>
                  </a:moveTo>
                  <a:lnTo>
                    <a:pt x="62109" y="2730500"/>
                  </a:lnTo>
                  <a:lnTo>
                    <a:pt x="65531" y="2743200"/>
                  </a:lnTo>
                  <a:lnTo>
                    <a:pt x="739353" y="2743200"/>
                  </a:lnTo>
                  <a:lnTo>
                    <a:pt x="738591" y="2730500"/>
                  </a:lnTo>
                  <a:close/>
                </a:path>
                <a:path w="5086350" h="6311900">
                  <a:moveTo>
                    <a:pt x="4738684" y="2730500"/>
                  </a:moveTo>
                  <a:lnTo>
                    <a:pt x="2276358" y="2730500"/>
                  </a:lnTo>
                  <a:lnTo>
                    <a:pt x="2274834" y="2743200"/>
                  </a:lnTo>
                  <a:lnTo>
                    <a:pt x="4739192" y="2743200"/>
                  </a:lnTo>
                  <a:lnTo>
                    <a:pt x="4738684" y="2730500"/>
                  </a:lnTo>
                  <a:close/>
                </a:path>
                <a:path w="5086350" h="6311900">
                  <a:moveTo>
                    <a:pt x="733511" y="2717800"/>
                  </a:moveTo>
                  <a:lnTo>
                    <a:pt x="48293" y="2717800"/>
                  </a:lnTo>
                  <a:lnTo>
                    <a:pt x="52222" y="2730500"/>
                  </a:lnTo>
                  <a:lnTo>
                    <a:pt x="734781" y="2730500"/>
                  </a:lnTo>
                  <a:lnTo>
                    <a:pt x="733511" y="2717800"/>
                  </a:lnTo>
                  <a:close/>
                </a:path>
                <a:path w="5086350" h="6311900">
                  <a:moveTo>
                    <a:pt x="4715355" y="2717800"/>
                  </a:moveTo>
                  <a:lnTo>
                    <a:pt x="2288905" y="2717800"/>
                  </a:lnTo>
                  <a:lnTo>
                    <a:pt x="2286759" y="2730500"/>
                  </a:lnTo>
                  <a:lnTo>
                    <a:pt x="4716752" y="2730500"/>
                  </a:lnTo>
                  <a:lnTo>
                    <a:pt x="4715355" y="2717800"/>
                  </a:lnTo>
                  <a:close/>
                </a:path>
                <a:path w="5086350" h="6311900">
                  <a:moveTo>
                    <a:pt x="731111" y="2705100"/>
                  </a:moveTo>
                  <a:lnTo>
                    <a:pt x="32956" y="2705100"/>
                  </a:lnTo>
                  <a:lnTo>
                    <a:pt x="38912" y="2717800"/>
                  </a:lnTo>
                  <a:lnTo>
                    <a:pt x="732381" y="2717800"/>
                  </a:lnTo>
                  <a:lnTo>
                    <a:pt x="731111" y="2705100"/>
                  </a:lnTo>
                  <a:close/>
                </a:path>
                <a:path w="5086350" h="6311900">
                  <a:moveTo>
                    <a:pt x="4695327" y="2705100"/>
                  </a:moveTo>
                  <a:lnTo>
                    <a:pt x="2309822" y="2705100"/>
                  </a:lnTo>
                  <a:lnTo>
                    <a:pt x="2306152" y="2717800"/>
                  </a:lnTo>
                  <a:lnTo>
                    <a:pt x="4697232" y="2717800"/>
                  </a:lnTo>
                  <a:lnTo>
                    <a:pt x="4695327" y="2705100"/>
                  </a:lnTo>
                  <a:close/>
                </a:path>
                <a:path w="5086350" h="6311900">
                  <a:moveTo>
                    <a:pt x="728063" y="2692400"/>
                  </a:moveTo>
                  <a:lnTo>
                    <a:pt x="25731" y="2692400"/>
                  </a:lnTo>
                  <a:lnTo>
                    <a:pt x="28519" y="2705100"/>
                  </a:lnTo>
                  <a:lnTo>
                    <a:pt x="729333" y="2705100"/>
                  </a:lnTo>
                  <a:lnTo>
                    <a:pt x="728063" y="2692400"/>
                  </a:lnTo>
                  <a:close/>
                </a:path>
                <a:path w="5086350" h="6311900">
                  <a:moveTo>
                    <a:pt x="4678982" y="2692400"/>
                  </a:moveTo>
                  <a:lnTo>
                    <a:pt x="2320973" y="2692400"/>
                  </a:lnTo>
                  <a:lnTo>
                    <a:pt x="2317302" y="2705100"/>
                  </a:lnTo>
                  <a:lnTo>
                    <a:pt x="4680506" y="2705100"/>
                  </a:lnTo>
                  <a:lnTo>
                    <a:pt x="4678982" y="2692400"/>
                  </a:lnTo>
                  <a:close/>
                </a:path>
                <a:path w="5086350" h="6311900">
                  <a:moveTo>
                    <a:pt x="726297" y="2667000"/>
                  </a:moveTo>
                  <a:lnTo>
                    <a:pt x="12548" y="2667000"/>
                  </a:lnTo>
                  <a:lnTo>
                    <a:pt x="16730" y="2679700"/>
                  </a:lnTo>
                  <a:lnTo>
                    <a:pt x="18125" y="2679700"/>
                  </a:lnTo>
                  <a:lnTo>
                    <a:pt x="20787" y="2692400"/>
                  </a:lnTo>
                  <a:lnTo>
                    <a:pt x="729587" y="2692400"/>
                  </a:lnTo>
                  <a:lnTo>
                    <a:pt x="728317" y="2679700"/>
                  </a:lnTo>
                  <a:lnTo>
                    <a:pt x="726297" y="2667000"/>
                  </a:lnTo>
                  <a:close/>
                </a:path>
                <a:path w="5086350" h="6311900">
                  <a:moveTo>
                    <a:pt x="4652617" y="2679700"/>
                  </a:moveTo>
                  <a:lnTo>
                    <a:pt x="2338473" y="2679700"/>
                  </a:lnTo>
                  <a:lnTo>
                    <a:pt x="2334409" y="2692400"/>
                  </a:lnTo>
                  <a:lnTo>
                    <a:pt x="4655284" y="2692400"/>
                  </a:lnTo>
                  <a:lnTo>
                    <a:pt x="4652617" y="2679700"/>
                  </a:lnTo>
                  <a:close/>
                </a:path>
                <a:path w="5086350" h="6311900">
                  <a:moveTo>
                    <a:pt x="4629922" y="2667000"/>
                  </a:moveTo>
                  <a:lnTo>
                    <a:pt x="2364331" y="2667000"/>
                  </a:lnTo>
                  <a:lnTo>
                    <a:pt x="2360267" y="2679700"/>
                  </a:lnTo>
                  <a:lnTo>
                    <a:pt x="4634240" y="2679700"/>
                  </a:lnTo>
                  <a:lnTo>
                    <a:pt x="4629922" y="2667000"/>
                  </a:lnTo>
                  <a:close/>
                </a:path>
                <a:path w="5086350" h="6311900">
                  <a:moveTo>
                    <a:pt x="726297" y="2641600"/>
                  </a:moveTo>
                  <a:lnTo>
                    <a:pt x="5196" y="2641600"/>
                  </a:lnTo>
                  <a:lnTo>
                    <a:pt x="7098" y="2654300"/>
                  </a:lnTo>
                  <a:lnTo>
                    <a:pt x="5957" y="2667000"/>
                  </a:lnTo>
                  <a:lnTo>
                    <a:pt x="725027" y="2667000"/>
                  </a:lnTo>
                  <a:lnTo>
                    <a:pt x="723630" y="2654300"/>
                  </a:lnTo>
                  <a:lnTo>
                    <a:pt x="722360" y="2654300"/>
                  </a:lnTo>
                  <a:lnTo>
                    <a:pt x="726297" y="2641600"/>
                  </a:lnTo>
                  <a:close/>
                </a:path>
                <a:path w="5086350" h="6311900">
                  <a:moveTo>
                    <a:pt x="4604191" y="2654300"/>
                  </a:moveTo>
                  <a:lnTo>
                    <a:pt x="2380548" y="2654300"/>
                  </a:lnTo>
                  <a:lnTo>
                    <a:pt x="2378275" y="2667000"/>
                  </a:lnTo>
                  <a:lnTo>
                    <a:pt x="4606223" y="2667000"/>
                  </a:lnTo>
                  <a:lnTo>
                    <a:pt x="4604191" y="2654300"/>
                  </a:lnTo>
                  <a:close/>
                </a:path>
                <a:path w="5086350" h="6311900">
                  <a:moveTo>
                    <a:pt x="4578080" y="2641600"/>
                  </a:moveTo>
                  <a:lnTo>
                    <a:pt x="2401211" y="2641600"/>
                  </a:lnTo>
                  <a:lnTo>
                    <a:pt x="2398798" y="2654300"/>
                  </a:lnTo>
                  <a:lnTo>
                    <a:pt x="4579477" y="2654300"/>
                  </a:lnTo>
                  <a:lnTo>
                    <a:pt x="4578080" y="2641600"/>
                  </a:lnTo>
                  <a:close/>
                </a:path>
                <a:path w="5086350" h="6311900">
                  <a:moveTo>
                    <a:pt x="725408" y="2628900"/>
                  </a:moveTo>
                  <a:lnTo>
                    <a:pt x="0" y="2628900"/>
                  </a:lnTo>
                  <a:lnTo>
                    <a:pt x="0" y="2641600"/>
                  </a:lnTo>
                  <a:lnTo>
                    <a:pt x="724900" y="2641600"/>
                  </a:lnTo>
                  <a:lnTo>
                    <a:pt x="725408" y="2628900"/>
                  </a:lnTo>
                  <a:close/>
                </a:path>
                <a:path w="5086350" h="6311900">
                  <a:moveTo>
                    <a:pt x="2424783" y="2628900"/>
                  </a:moveTo>
                  <a:lnTo>
                    <a:pt x="2422255" y="2641600"/>
                  </a:lnTo>
                  <a:lnTo>
                    <a:pt x="2424783" y="2641600"/>
                  </a:lnTo>
                  <a:lnTo>
                    <a:pt x="2424783" y="2628900"/>
                  </a:lnTo>
                  <a:close/>
                </a:path>
                <a:path w="5086350" h="6311900">
                  <a:moveTo>
                    <a:pt x="4536259" y="2628900"/>
                  </a:moveTo>
                  <a:lnTo>
                    <a:pt x="2429736" y="2628900"/>
                  </a:lnTo>
                  <a:lnTo>
                    <a:pt x="2426561" y="2641600"/>
                  </a:lnTo>
                  <a:lnTo>
                    <a:pt x="4540691" y="2641600"/>
                  </a:lnTo>
                  <a:lnTo>
                    <a:pt x="4536259" y="2628900"/>
                  </a:lnTo>
                  <a:close/>
                </a:path>
                <a:path w="5086350" h="6311900">
                  <a:moveTo>
                    <a:pt x="721344" y="2616200"/>
                  </a:moveTo>
                  <a:lnTo>
                    <a:pt x="3802" y="2616200"/>
                  </a:lnTo>
                  <a:lnTo>
                    <a:pt x="2661" y="2628900"/>
                  </a:lnTo>
                  <a:lnTo>
                    <a:pt x="724138" y="2628900"/>
                  </a:lnTo>
                  <a:lnTo>
                    <a:pt x="721344" y="2616200"/>
                  </a:lnTo>
                  <a:close/>
                </a:path>
                <a:path w="5086350" h="6311900">
                  <a:moveTo>
                    <a:pt x="4503684" y="2616200"/>
                  </a:moveTo>
                  <a:lnTo>
                    <a:pt x="2457739" y="2616200"/>
                  </a:lnTo>
                  <a:lnTo>
                    <a:pt x="2454958" y="2628900"/>
                  </a:lnTo>
                  <a:lnTo>
                    <a:pt x="4516358" y="2628900"/>
                  </a:lnTo>
                  <a:lnTo>
                    <a:pt x="4503684" y="2616200"/>
                  </a:lnTo>
                  <a:close/>
                </a:path>
                <a:path w="5086350" h="6311900">
                  <a:moveTo>
                    <a:pt x="716150" y="2603500"/>
                  </a:moveTo>
                  <a:lnTo>
                    <a:pt x="9886" y="2603500"/>
                  </a:lnTo>
                  <a:lnTo>
                    <a:pt x="7604" y="2616200"/>
                  </a:lnTo>
                  <a:lnTo>
                    <a:pt x="719960" y="2616200"/>
                  </a:lnTo>
                  <a:lnTo>
                    <a:pt x="716150" y="2603500"/>
                  </a:lnTo>
                  <a:close/>
                </a:path>
                <a:path w="5086350" h="6311900">
                  <a:moveTo>
                    <a:pt x="4467171" y="2603500"/>
                  </a:moveTo>
                  <a:lnTo>
                    <a:pt x="2482085" y="2603500"/>
                  </a:lnTo>
                  <a:lnTo>
                    <a:pt x="2476002" y="2616200"/>
                  </a:lnTo>
                  <a:lnTo>
                    <a:pt x="4469584" y="2616200"/>
                  </a:lnTo>
                  <a:lnTo>
                    <a:pt x="4467171" y="2603500"/>
                  </a:lnTo>
                  <a:close/>
                </a:path>
                <a:path w="5086350" h="6311900">
                  <a:moveTo>
                    <a:pt x="146400" y="2590800"/>
                  </a:moveTo>
                  <a:lnTo>
                    <a:pt x="28519" y="2590800"/>
                  </a:lnTo>
                  <a:lnTo>
                    <a:pt x="24589" y="2603500"/>
                  </a:lnTo>
                  <a:lnTo>
                    <a:pt x="143992" y="2603500"/>
                  </a:lnTo>
                  <a:lnTo>
                    <a:pt x="146400" y="2590800"/>
                  </a:lnTo>
                  <a:close/>
                </a:path>
                <a:path w="5086350" h="6311900">
                  <a:moveTo>
                    <a:pt x="712734" y="2578100"/>
                  </a:moveTo>
                  <a:lnTo>
                    <a:pt x="140822" y="2578100"/>
                  </a:lnTo>
                  <a:lnTo>
                    <a:pt x="142977" y="2590800"/>
                  </a:lnTo>
                  <a:lnTo>
                    <a:pt x="156287" y="2590800"/>
                  </a:lnTo>
                  <a:lnTo>
                    <a:pt x="157300" y="2603500"/>
                  </a:lnTo>
                  <a:lnTo>
                    <a:pt x="714880" y="2603500"/>
                  </a:lnTo>
                  <a:lnTo>
                    <a:pt x="715007" y="2590800"/>
                  </a:lnTo>
                  <a:lnTo>
                    <a:pt x="712734" y="2578100"/>
                  </a:lnTo>
                  <a:close/>
                </a:path>
                <a:path w="5086350" h="6311900">
                  <a:moveTo>
                    <a:pt x="4422429" y="2590800"/>
                  </a:moveTo>
                  <a:lnTo>
                    <a:pt x="2510088" y="2590800"/>
                  </a:lnTo>
                  <a:lnTo>
                    <a:pt x="2506799" y="2603500"/>
                  </a:lnTo>
                  <a:lnTo>
                    <a:pt x="4426874" y="2603500"/>
                  </a:lnTo>
                  <a:lnTo>
                    <a:pt x="4422429" y="2590800"/>
                  </a:lnTo>
                  <a:close/>
                </a:path>
                <a:path w="5086350" h="6311900">
                  <a:moveTo>
                    <a:pt x="55897" y="2578100"/>
                  </a:moveTo>
                  <a:lnTo>
                    <a:pt x="47279" y="2578100"/>
                  </a:lnTo>
                  <a:lnTo>
                    <a:pt x="43602" y="2590800"/>
                  </a:lnTo>
                  <a:lnTo>
                    <a:pt x="60841" y="2590800"/>
                  </a:lnTo>
                  <a:lnTo>
                    <a:pt x="55897" y="2578100"/>
                  </a:lnTo>
                  <a:close/>
                </a:path>
                <a:path w="5086350" h="6311900">
                  <a:moveTo>
                    <a:pt x="105839" y="2578100"/>
                  </a:moveTo>
                  <a:lnTo>
                    <a:pt x="74150" y="2578100"/>
                  </a:lnTo>
                  <a:lnTo>
                    <a:pt x="69841" y="2590800"/>
                  </a:lnTo>
                  <a:lnTo>
                    <a:pt x="110022" y="2590800"/>
                  </a:lnTo>
                  <a:lnTo>
                    <a:pt x="105839" y="2578100"/>
                  </a:lnTo>
                  <a:close/>
                </a:path>
                <a:path w="5086350" h="6311900">
                  <a:moveTo>
                    <a:pt x="4378449" y="2578100"/>
                  </a:moveTo>
                  <a:lnTo>
                    <a:pt x="2534053" y="2578100"/>
                  </a:lnTo>
                  <a:lnTo>
                    <a:pt x="2531894" y="2590800"/>
                  </a:lnTo>
                  <a:lnTo>
                    <a:pt x="4380862" y="2590800"/>
                  </a:lnTo>
                  <a:lnTo>
                    <a:pt x="4378449" y="2578100"/>
                  </a:lnTo>
                  <a:close/>
                </a:path>
                <a:path w="5086350" h="6311900">
                  <a:moveTo>
                    <a:pt x="711337" y="2565400"/>
                  </a:moveTo>
                  <a:lnTo>
                    <a:pt x="145260" y="2565400"/>
                  </a:lnTo>
                  <a:lnTo>
                    <a:pt x="141203" y="2578100"/>
                  </a:lnTo>
                  <a:lnTo>
                    <a:pt x="712099" y="2578100"/>
                  </a:lnTo>
                  <a:lnTo>
                    <a:pt x="711337" y="2565400"/>
                  </a:lnTo>
                  <a:close/>
                </a:path>
                <a:path w="5086350" h="6311900">
                  <a:moveTo>
                    <a:pt x="4327878" y="2565400"/>
                  </a:moveTo>
                  <a:lnTo>
                    <a:pt x="2571569" y="2565400"/>
                  </a:lnTo>
                  <a:lnTo>
                    <a:pt x="2570045" y="2578100"/>
                  </a:lnTo>
                  <a:lnTo>
                    <a:pt x="4331294" y="2578100"/>
                  </a:lnTo>
                  <a:lnTo>
                    <a:pt x="4327878" y="2565400"/>
                  </a:lnTo>
                  <a:close/>
                </a:path>
                <a:path w="5086350" h="6311900">
                  <a:moveTo>
                    <a:pt x="712480" y="2552700"/>
                  </a:moveTo>
                  <a:lnTo>
                    <a:pt x="149189" y="2552700"/>
                  </a:lnTo>
                  <a:lnTo>
                    <a:pt x="147161" y="2565400"/>
                  </a:lnTo>
                  <a:lnTo>
                    <a:pt x="713242" y="2565400"/>
                  </a:lnTo>
                  <a:lnTo>
                    <a:pt x="712480" y="2552700"/>
                  </a:lnTo>
                  <a:close/>
                </a:path>
                <a:path w="5086350" h="6311900">
                  <a:moveTo>
                    <a:pt x="4274131" y="2552700"/>
                  </a:moveTo>
                  <a:lnTo>
                    <a:pt x="2615295" y="2552700"/>
                  </a:lnTo>
                  <a:lnTo>
                    <a:pt x="2609720" y="2565400"/>
                  </a:lnTo>
                  <a:lnTo>
                    <a:pt x="4281103" y="2565400"/>
                  </a:lnTo>
                  <a:lnTo>
                    <a:pt x="4274131" y="2552700"/>
                  </a:lnTo>
                  <a:close/>
                </a:path>
                <a:path w="5086350" h="6311900">
                  <a:moveTo>
                    <a:pt x="706015" y="2540000"/>
                  </a:moveTo>
                  <a:lnTo>
                    <a:pt x="152104" y="2540000"/>
                  </a:lnTo>
                  <a:lnTo>
                    <a:pt x="149062" y="2552700"/>
                  </a:lnTo>
                  <a:lnTo>
                    <a:pt x="706777" y="2552700"/>
                  </a:lnTo>
                  <a:lnTo>
                    <a:pt x="706015" y="2540000"/>
                  </a:lnTo>
                  <a:close/>
                </a:path>
                <a:path w="5086350" h="6311900">
                  <a:moveTo>
                    <a:pt x="4223052" y="2540000"/>
                  </a:moveTo>
                  <a:lnTo>
                    <a:pt x="2647617" y="2540000"/>
                  </a:lnTo>
                  <a:lnTo>
                    <a:pt x="2645343" y="2552700"/>
                  </a:lnTo>
                  <a:lnTo>
                    <a:pt x="4226595" y="2552700"/>
                  </a:lnTo>
                  <a:lnTo>
                    <a:pt x="4223052" y="2540000"/>
                  </a:lnTo>
                  <a:close/>
                </a:path>
                <a:path w="5086350" h="6311900">
                  <a:moveTo>
                    <a:pt x="703221" y="2527300"/>
                  </a:moveTo>
                  <a:lnTo>
                    <a:pt x="154386" y="2527300"/>
                  </a:lnTo>
                  <a:lnTo>
                    <a:pt x="152485" y="2540000"/>
                  </a:lnTo>
                  <a:lnTo>
                    <a:pt x="704745" y="2540000"/>
                  </a:lnTo>
                  <a:lnTo>
                    <a:pt x="703221" y="2527300"/>
                  </a:lnTo>
                  <a:close/>
                </a:path>
                <a:path w="5086350" h="6311900">
                  <a:moveTo>
                    <a:pt x="4167019" y="2527300"/>
                  </a:moveTo>
                  <a:lnTo>
                    <a:pt x="2694264" y="2527300"/>
                  </a:lnTo>
                  <a:lnTo>
                    <a:pt x="2690975" y="2540000"/>
                  </a:lnTo>
                  <a:lnTo>
                    <a:pt x="4172099" y="2540000"/>
                  </a:lnTo>
                  <a:lnTo>
                    <a:pt x="4167019" y="2527300"/>
                  </a:lnTo>
                  <a:close/>
                </a:path>
                <a:path w="5086350" h="6311900">
                  <a:moveTo>
                    <a:pt x="701062" y="2514600"/>
                  </a:moveTo>
                  <a:lnTo>
                    <a:pt x="165032" y="2514600"/>
                  </a:lnTo>
                  <a:lnTo>
                    <a:pt x="162751" y="2527300"/>
                  </a:lnTo>
                  <a:lnTo>
                    <a:pt x="702586" y="2527300"/>
                  </a:lnTo>
                  <a:lnTo>
                    <a:pt x="701062" y="2514600"/>
                  </a:lnTo>
                  <a:close/>
                </a:path>
                <a:path w="5086350" h="6311900">
                  <a:moveTo>
                    <a:pt x="2736606" y="2514600"/>
                  </a:moveTo>
                  <a:lnTo>
                    <a:pt x="2733812" y="2527300"/>
                  </a:lnTo>
                  <a:lnTo>
                    <a:pt x="2738371" y="2527300"/>
                  </a:lnTo>
                  <a:lnTo>
                    <a:pt x="2736606" y="2514600"/>
                  </a:lnTo>
                  <a:close/>
                </a:path>
                <a:path w="5086350" h="6311900">
                  <a:moveTo>
                    <a:pt x="4103265" y="2514600"/>
                  </a:moveTo>
                  <a:lnTo>
                    <a:pt x="2743324" y="2514600"/>
                  </a:lnTo>
                  <a:lnTo>
                    <a:pt x="2738371" y="2527300"/>
                  </a:lnTo>
                  <a:lnTo>
                    <a:pt x="4107190" y="2527300"/>
                  </a:lnTo>
                  <a:lnTo>
                    <a:pt x="4103265" y="2514600"/>
                  </a:lnTo>
                  <a:close/>
                </a:path>
                <a:path w="5086350" h="6311900">
                  <a:moveTo>
                    <a:pt x="699170" y="2501900"/>
                  </a:moveTo>
                  <a:lnTo>
                    <a:pt x="171371" y="2501900"/>
                  </a:lnTo>
                  <a:lnTo>
                    <a:pt x="168835" y="2514600"/>
                  </a:lnTo>
                  <a:lnTo>
                    <a:pt x="700681" y="2514600"/>
                  </a:lnTo>
                  <a:lnTo>
                    <a:pt x="699170" y="2501900"/>
                  </a:lnTo>
                  <a:close/>
                </a:path>
                <a:path w="5086350" h="6311900">
                  <a:moveTo>
                    <a:pt x="4029364" y="2501900"/>
                  </a:moveTo>
                  <a:lnTo>
                    <a:pt x="2738117" y="2501900"/>
                  </a:lnTo>
                  <a:lnTo>
                    <a:pt x="2737241" y="2514600"/>
                  </a:lnTo>
                  <a:lnTo>
                    <a:pt x="4034063" y="2514600"/>
                  </a:lnTo>
                  <a:lnTo>
                    <a:pt x="4029364" y="2501900"/>
                  </a:lnTo>
                  <a:close/>
                </a:path>
                <a:path w="5086350" h="6311900">
                  <a:moveTo>
                    <a:pt x="4047246" y="2501900"/>
                  </a:moveTo>
                  <a:lnTo>
                    <a:pt x="4046230" y="2501900"/>
                  </a:lnTo>
                  <a:lnTo>
                    <a:pt x="4044325" y="2514600"/>
                  </a:lnTo>
                  <a:lnTo>
                    <a:pt x="4050027" y="2514600"/>
                  </a:lnTo>
                  <a:lnTo>
                    <a:pt x="4047246" y="2501900"/>
                  </a:lnTo>
                  <a:close/>
                </a:path>
                <a:path w="5086350" h="6311900">
                  <a:moveTo>
                    <a:pt x="702713" y="2489200"/>
                  </a:moveTo>
                  <a:lnTo>
                    <a:pt x="189369" y="2489200"/>
                  </a:lnTo>
                  <a:lnTo>
                    <a:pt x="185694" y="2501900"/>
                  </a:lnTo>
                  <a:lnTo>
                    <a:pt x="704237" y="2501900"/>
                  </a:lnTo>
                  <a:lnTo>
                    <a:pt x="702713" y="2489200"/>
                  </a:lnTo>
                  <a:close/>
                </a:path>
                <a:path w="5086350" h="6311900">
                  <a:moveTo>
                    <a:pt x="3971566" y="2489200"/>
                  </a:moveTo>
                  <a:lnTo>
                    <a:pt x="2797820" y="2489200"/>
                  </a:lnTo>
                  <a:lnTo>
                    <a:pt x="2793641" y="2501900"/>
                  </a:lnTo>
                  <a:lnTo>
                    <a:pt x="3974106" y="2501900"/>
                  </a:lnTo>
                  <a:lnTo>
                    <a:pt x="3971566" y="2489200"/>
                  </a:lnTo>
                  <a:close/>
                </a:path>
                <a:path w="5086350" h="6311900">
                  <a:moveTo>
                    <a:pt x="694471" y="2476500"/>
                  </a:moveTo>
                  <a:lnTo>
                    <a:pt x="202679" y="2476500"/>
                  </a:lnTo>
                  <a:lnTo>
                    <a:pt x="194820" y="2489200"/>
                  </a:lnTo>
                  <a:lnTo>
                    <a:pt x="695995" y="2489200"/>
                  </a:lnTo>
                  <a:lnTo>
                    <a:pt x="694471" y="2476500"/>
                  </a:lnTo>
                  <a:close/>
                </a:path>
                <a:path w="5086350" h="6311900">
                  <a:moveTo>
                    <a:pt x="2846372" y="2476500"/>
                  </a:moveTo>
                  <a:lnTo>
                    <a:pt x="2841812" y="2476500"/>
                  </a:lnTo>
                  <a:lnTo>
                    <a:pt x="2837494" y="2489200"/>
                  </a:lnTo>
                  <a:lnTo>
                    <a:pt x="2851566" y="2489200"/>
                  </a:lnTo>
                  <a:lnTo>
                    <a:pt x="2846372" y="2476500"/>
                  </a:lnTo>
                  <a:close/>
                </a:path>
                <a:path w="5086350" h="6311900">
                  <a:moveTo>
                    <a:pt x="3877764" y="2476500"/>
                  </a:moveTo>
                  <a:lnTo>
                    <a:pt x="2860443" y="2476500"/>
                  </a:lnTo>
                  <a:lnTo>
                    <a:pt x="2855871" y="2489200"/>
                  </a:lnTo>
                  <a:lnTo>
                    <a:pt x="3878780" y="2489200"/>
                  </a:lnTo>
                  <a:lnTo>
                    <a:pt x="3877764" y="2476500"/>
                  </a:lnTo>
                  <a:close/>
                </a:path>
                <a:path w="5086350" h="6311900">
                  <a:moveTo>
                    <a:pt x="252492" y="2463800"/>
                  </a:moveTo>
                  <a:lnTo>
                    <a:pt x="218142" y="2463800"/>
                  </a:lnTo>
                  <a:lnTo>
                    <a:pt x="214974" y="2476500"/>
                  </a:lnTo>
                  <a:lnTo>
                    <a:pt x="251985" y="2476500"/>
                  </a:lnTo>
                  <a:lnTo>
                    <a:pt x="252492" y="2463800"/>
                  </a:lnTo>
                  <a:close/>
                </a:path>
                <a:path w="5086350" h="6311900">
                  <a:moveTo>
                    <a:pt x="692579" y="2463800"/>
                  </a:moveTo>
                  <a:lnTo>
                    <a:pt x="267196" y="2463800"/>
                  </a:lnTo>
                  <a:lnTo>
                    <a:pt x="264788" y="2476500"/>
                  </a:lnTo>
                  <a:lnTo>
                    <a:pt x="694090" y="2476500"/>
                  </a:lnTo>
                  <a:lnTo>
                    <a:pt x="692579" y="2463800"/>
                  </a:lnTo>
                  <a:close/>
                </a:path>
                <a:path w="5086350" h="6311900">
                  <a:moveTo>
                    <a:pt x="2931805" y="2463800"/>
                  </a:moveTo>
                  <a:lnTo>
                    <a:pt x="2923054" y="2476500"/>
                  </a:lnTo>
                  <a:lnTo>
                    <a:pt x="2936618" y="2476500"/>
                  </a:lnTo>
                  <a:lnTo>
                    <a:pt x="2931805" y="2463800"/>
                  </a:lnTo>
                  <a:close/>
                </a:path>
                <a:path w="5086350" h="6311900">
                  <a:moveTo>
                    <a:pt x="3849634" y="2463800"/>
                  </a:moveTo>
                  <a:lnTo>
                    <a:pt x="2938777" y="2463800"/>
                  </a:lnTo>
                  <a:lnTo>
                    <a:pt x="2936618" y="2476500"/>
                  </a:lnTo>
                  <a:lnTo>
                    <a:pt x="3851285" y="2476500"/>
                  </a:lnTo>
                  <a:lnTo>
                    <a:pt x="3849634" y="2463800"/>
                  </a:lnTo>
                  <a:close/>
                </a:path>
                <a:path w="5086350" h="6311900">
                  <a:moveTo>
                    <a:pt x="690547" y="2451100"/>
                  </a:moveTo>
                  <a:lnTo>
                    <a:pt x="277837" y="2451100"/>
                  </a:lnTo>
                  <a:lnTo>
                    <a:pt x="280626" y="2463800"/>
                  </a:lnTo>
                  <a:lnTo>
                    <a:pt x="692071" y="2463800"/>
                  </a:lnTo>
                  <a:lnTo>
                    <a:pt x="690547" y="2451100"/>
                  </a:lnTo>
                  <a:close/>
                </a:path>
                <a:path w="5086350" h="6311900">
                  <a:moveTo>
                    <a:pt x="3788534" y="2451100"/>
                  </a:moveTo>
                  <a:lnTo>
                    <a:pt x="2951960" y="2451100"/>
                  </a:lnTo>
                  <a:lnTo>
                    <a:pt x="2952468" y="2463800"/>
                  </a:lnTo>
                  <a:lnTo>
                    <a:pt x="3792712" y="2463800"/>
                  </a:lnTo>
                  <a:lnTo>
                    <a:pt x="3788534" y="2451100"/>
                  </a:lnTo>
                  <a:close/>
                </a:path>
                <a:path w="5086350" h="6311900">
                  <a:moveTo>
                    <a:pt x="688515" y="2438400"/>
                  </a:moveTo>
                  <a:lnTo>
                    <a:pt x="274415" y="2438400"/>
                  </a:lnTo>
                  <a:lnTo>
                    <a:pt x="273908" y="2451100"/>
                  </a:lnTo>
                  <a:lnTo>
                    <a:pt x="690039" y="2451100"/>
                  </a:lnTo>
                  <a:lnTo>
                    <a:pt x="688515" y="2438400"/>
                  </a:lnTo>
                  <a:close/>
                </a:path>
                <a:path w="5086350" h="6311900">
                  <a:moveTo>
                    <a:pt x="2938904" y="2438400"/>
                  </a:moveTo>
                  <a:lnTo>
                    <a:pt x="2935221" y="2438400"/>
                  </a:lnTo>
                  <a:lnTo>
                    <a:pt x="2935475" y="2451100"/>
                  </a:lnTo>
                  <a:lnTo>
                    <a:pt x="2938904" y="2451100"/>
                  </a:lnTo>
                  <a:lnTo>
                    <a:pt x="2938904" y="2438400"/>
                  </a:lnTo>
                  <a:close/>
                </a:path>
                <a:path w="5086350" h="6311900">
                  <a:moveTo>
                    <a:pt x="3731117" y="2438400"/>
                  </a:moveTo>
                  <a:lnTo>
                    <a:pt x="2948785" y="2438400"/>
                  </a:lnTo>
                  <a:lnTo>
                    <a:pt x="2949547" y="2451100"/>
                  </a:lnTo>
                  <a:lnTo>
                    <a:pt x="3733911" y="2451100"/>
                  </a:lnTo>
                  <a:lnTo>
                    <a:pt x="3731117" y="2438400"/>
                  </a:lnTo>
                  <a:close/>
                </a:path>
                <a:path w="5086350" h="6311900">
                  <a:moveTo>
                    <a:pt x="687372" y="2425700"/>
                  </a:moveTo>
                  <a:lnTo>
                    <a:pt x="282274" y="2425700"/>
                  </a:lnTo>
                  <a:lnTo>
                    <a:pt x="278471" y="2438400"/>
                  </a:lnTo>
                  <a:lnTo>
                    <a:pt x="688896" y="2438400"/>
                  </a:lnTo>
                  <a:lnTo>
                    <a:pt x="687372" y="2425700"/>
                  </a:lnTo>
                  <a:close/>
                </a:path>
                <a:path w="5086350" h="6311900">
                  <a:moveTo>
                    <a:pt x="2129838" y="2425700"/>
                  </a:moveTo>
                  <a:lnTo>
                    <a:pt x="2128441" y="2425700"/>
                  </a:lnTo>
                  <a:lnTo>
                    <a:pt x="2127171" y="2438400"/>
                  </a:lnTo>
                  <a:lnTo>
                    <a:pt x="2129838" y="2425700"/>
                  </a:lnTo>
                  <a:close/>
                </a:path>
                <a:path w="5086350" h="6311900">
                  <a:moveTo>
                    <a:pt x="2170770" y="2425700"/>
                  </a:moveTo>
                  <a:lnTo>
                    <a:pt x="2157587" y="2425700"/>
                  </a:lnTo>
                  <a:lnTo>
                    <a:pt x="2161524" y="2438400"/>
                  </a:lnTo>
                  <a:lnTo>
                    <a:pt x="2166719" y="2438400"/>
                  </a:lnTo>
                  <a:lnTo>
                    <a:pt x="2170770" y="2425700"/>
                  </a:lnTo>
                  <a:close/>
                </a:path>
                <a:path w="5086350" h="6311900">
                  <a:moveTo>
                    <a:pt x="2288524" y="2425700"/>
                  </a:moveTo>
                  <a:lnTo>
                    <a:pt x="2181425" y="2425700"/>
                  </a:lnTo>
                  <a:lnTo>
                    <a:pt x="2184079" y="2438400"/>
                  </a:lnTo>
                  <a:lnTo>
                    <a:pt x="2284854" y="2438400"/>
                  </a:lnTo>
                  <a:lnTo>
                    <a:pt x="2288524" y="2425700"/>
                  </a:lnTo>
                  <a:close/>
                </a:path>
                <a:path w="5086350" h="6311900">
                  <a:moveTo>
                    <a:pt x="2324910" y="2425700"/>
                  </a:moveTo>
                  <a:lnTo>
                    <a:pt x="2297275" y="2425700"/>
                  </a:lnTo>
                  <a:lnTo>
                    <a:pt x="2304120" y="2438400"/>
                  </a:lnTo>
                  <a:lnTo>
                    <a:pt x="2321354" y="2438400"/>
                  </a:lnTo>
                  <a:lnTo>
                    <a:pt x="2324910" y="2425700"/>
                  </a:lnTo>
                  <a:close/>
                </a:path>
                <a:path w="5086350" h="6311900">
                  <a:moveTo>
                    <a:pt x="2346830" y="2425700"/>
                  </a:moveTo>
                  <a:lnTo>
                    <a:pt x="2337330" y="2425700"/>
                  </a:lnTo>
                  <a:lnTo>
                    <a:pt x="2341636" y="2438400"/>
                  </a:lnTo>
                  <a:lnTo>
                    <a:pt x="2346322" y="2438400"/>
                  </a:lnTo>
                  <a:lnTo>
                    <a:pt x="2346830" y="2425700"/>
                  </a:lnTo>
                  <a:close/>
                </a:path>
                <a:path w="5086350" h="6311900">
                  <a:moveTo>
                    <a:pt x="2466362" y="2425700"/>
                  </a:moveTo>
                  <a:lnTo>
                    <a:pt x="2456736" y="2425700"/>
                  </a:lnTo>
                  <a:lnTo>
                    <a:pt x="2456990" y="2438400"/>
                  </a:lnTo>
                  <a:lnTo>
                    <a:pt x="2462946" y="2438400"/>
                  </a:lnTo>
                  <a:lnTo>
                    <a:pt x="2466362" y="2425700"/>
                  </a:lnTo>
                  <a:close/>
                </a:path>
                <a:path w="5086350" h="6311900">
                  <a:moveTo>
                    <a:pt x="2490188" y="2425700"/>
                  </a:moveTo>
                  <a:lnTo>
                    <a:pt x="2481831" y="2425700"/>
                  </a:lnTo>
                  <a:lnTo>
                    <a:pt x="2484231" y="2438400"/>
                  </a:lnTo>
                  <a:lnTo>
                    <a:pt x="2490188" y="2425700"/>
                  </a:lnTo>
                  <a:close/>
                </a:path>
                <a:path w="5086350" h="6311900">
                  <a:moveTo>
                    <a:pt x="2939539" y="2425700"/>
                  </a:moveTo>
                  <a:lnTo>
                    <a:pt x="2934840" y="2425700"/>
                  </a:lnTo>
                  <a:lnTo>
                    <a:pt x="2934840" y="2438400"/>
                  </a:lnTo>
                  <a:lnTo>
                    <a:pt x="2939539" y="2438400"/>
                  </a:lnTo>
                  <a:lnTo>
                    <a:pt x="2939539" y="2425700"/>
                  </a:lnTo>
                  <a:close/>
                </a:path>
                <a:path w="5086350" h="6311900">
                  <a:moveTo>
                    <a:pt x="3732641" y="2425700"/>
                  </a:moveTo>
                  <a:lnTo>
                    <a:pt x="2947515" y="2425700"/>
                  </a:lnTo>
                  <a:lnTo>
                    <a:pt x="2947642" y="2438400"/>
                  </a:lnTo>
                  <a:lnTo>
                    <a:pt x="3731879" y="2438400"/>
                  </a:lnTo>
                  <a:lnTo>
                    <a:pt x="3732641" y="2425700"/>
                  </a:lnTo>
                  <a:close/>
                </a:path>
                <a:path w="5086350" h="6311900">
                  <a:moveTo>
                    <a:pt x="686114" y="2413000"/>
                  </a:moveTo>
                  <a:lnTo>
                    <a:pt x="287091" y="2413000"/>
                  </a:lnTo>
                  <a:lnTo>
                    <a:pt x="284935" y="2425700"/>
                  </a:lnTo>
                  <a:lnTo>
                    <a:pt x="687626" y="2425700"/>
                  </a:lnTo>
                  <a:lnTo>
                    <a:pt x="686114" y="2413000"/>
                  </a:lnTo>
                  <a:close/>
                </a:path>
                <a:path w="5086350" h="6311900">
                  <a:moveTo>
                    <a:pt x="2349624" y="2400300"/>
                  </a:moveTo>
                  <a:lnTo>
                    <a:pt x="2133508" y="2400300"/>
                  </a:lnTo>
                  <a:lnTo>
                    <a:pt x="2130346" y="2413000"/>
                  </a:lnTo>
                  <a:lnTo>
                    <a:pt x="2131095" y="2413000"/>
                  </a:lnTo>
                  <a:lnTo>
                    <a:pt x="2129965" y="2425700"/>
                  </a:lnTo>
                  <a:lnTo>
                    <a:pt x="2345954" y="2425700"/>
                  </a:lnTo>
                  <a:lnTo>
                    <a:pt x="2347084" y="2413000"/>
                  </a:lnTo>
                  <a:lnTo>
                    <a:pt x="2349624" y="2400300"/>
                  </a:lnTo>
                  <a:close/>
                </a:path>
                <a:path w="5086350" h="6311900">
                  <a:moveTo>
                    <a:pt x="2673982" y="2413000"/>
                  </a:moveTo>
                  <a:lnTo>
                    <a:pt x="2456609" y="2413000"/>
                  </a:lnTo>
                  <a:lnTo>
                    <a:pt x="2457866" y="2425700"/>
                  </a:lnTo>
                  <a:lnTo>
                    <a:pt x="2671709" y="2425700"/>
                  </a:lnTo>
                  <a:lnTo>
                    <a:pt x="2673982" y="2413000"/>
                  </a:lnTo>
                  <a:close/>
                </a:path>
                <a:path w="5086350" h="6311900">
                  <a:moveTo>
                    <a:pt x="2723296" y="2413000"/>
                  </a:moveTo>
                  <a:lnTo>
                    <a:pt x="2703776" y="2413000"/>
                  </a:lnTo>
                  <a:lnTo>
                    <a:pt x="2710113" y="2425700"/>
                  </a:lnTo>
                  <a:lnTo>
                    <a:pt x="2721137" y="2425700"/>
                  </a:lnTo>
                  <a:lnTo>
                    <a:pt x="2723296" y="2413000"/>
                  </a:lnTo>
                  <a:close/>
                </a:path>
                <a:path w="5086350" h="6311900">
                  <a:moveTo>
                    <a:pt x="2748899" y="2413000"/>
                  </a:moveTo>
                  <a:lnTo>
                    <a:pt x="2745470" y="2413000"/>
                  </a:lnTo>
                  <a:lnTo>
                    <a:pt x="2748264" y="2425700"/>
                  </a:lnTo>
                  <a:lnTo>
                    <a:pt x="2748899" y="2413000"/>
                  </a:lnTo>
                  <a:close/>
                </a:path>
                <a:path w="5086350" h="6311900">
                  <a:moveTo>
                    <a:pt x="2936110" y="2400300"/>
                  </a:moveTo>
                  <a:lnTo>
                    <a:pt x="2934459" y="2400300"/>
                  </a:lnTo>
                  <a:lnTo>
                    <a:pt x="2934586" y="2425700"/>
                  </a:lnTo>
                  <a:lnTo>
                    <a:pt x="2935983" y="2425700"/>
                  </a:lnTo>
                  <a:lnTo>
                    <a:pt x="2935856" y="2413000"/>
                  </a:lnTo>
                  <a:lnTo>
                    <a:pt x="2936110" y="2400300"/>
                  </a:lnTo>
                  <a:close/>
                </a:path>
                <a:path w="5086350" h="6311900">
                  <a:moveTo>
                    <a:pt x="3735550" y="2400300"/>
                  </a:moveTo>
                  <a:lnTo>
                    <a:pt x="2946765" y="2400300"/>
                  </a:lnTo>
                  <a:lnTo>
                    <a:pt x="2947134" y="2413000"/>
                  </a:lnTo>
                  <a:lnTo>
                    <a:pt x="2947261" y="2425700"/>
                  </a:lnTo>
                  <a:lnTo>
                    <a:pt x="3731752" y="2425700"/>
                  </a:lnTo>
                  <a:lnTo>
                    <a:pt x="3732514" y="2413000"/>
                  </a:lnTo>
                  <a:lnTo>
                    <a:pt x="3734788" y="2413000"/>
                  </a:lnTo>
                  <a:lnTo>
                    <a:pt x="3735550" y="2400300"/>
                  </a:lnTo>
                  <a:close/>
                </a:path>
                <a:path w="5086350" h="6311900">
                  <a:moveTo>
                    <a:pt x="686114" y="2400300"/>
                  </a:moveTo>
                  <a:lnTo>
                    <a:pt x="301287" y="2400300"/>
                  </a:lnTo>
                  <a:lnTo>
                    <a:pt x="295203" y="2413000"/>
                  </a:lnTo>
                  <a:lnTo>
                    <a:pt x="687626" y="2413000"/>
                  </a:lnTo>
                  <a:lnTo>
                    <a:pt x="686114" y="2400300"/>
                  </a:lnTo>
                  <a:close/>
                </a:path>
                <a:path w="5086350" h="6311900">
                  <a:moveTo>
                    <a:pt x="2928376" y="2400300"/>
                  </a:moveTo>
                  <a:lnTo>
                    <a:pt x="2452418" y="2400300"/>
                  </a:lnTo>
                  <a:lnTo>
                    <a:pt x="2454069" y="2413000"/>
                  </a:lnTo>
                  <a:lnTo>
                    <a:pt x="2925467" y="2413000"/>
                  </a:lnTo>
                  <a:lnTo>
                    <a:pt x="2928376" y="2400300"/>
                  </a:lnTo>
                  <a:close/>
                </a:path>
                <a:path w="5086350" h="6311900">
                  <a:moveTo>
                    <a:pt x="680907" y="2387600"/>
                  </a:moveTo>
                  <a:lnTo>
                    <a:pt x="309526" y="2387600"/>
                  </a:lnTo>
                  <a:lnTo>
                    <a:pt x="302427" y="2400300"/>
                  </a:lnTo>
                  <a:lnTo>
                    <a:pt x="682431" y="2400300"/>
                  </a:lnTo>
                  <a:lnTo>
                    <a:pt x="680907" y="2387600"/>
                  </a:lnTo>
                  <a:close/>
                </a:path>
                <a:path w="5086350" h="6311900">
                  <a:moveTo>
                    <a:pt x="2354818" y="2387600"/>
                  </a:moveTo>
                  <a:lnTo>
                    <a:pt x="2133635" y="2387600"/>
                  </a:lnTo>
                  <a:lnTo>
                    <a:pt x="2134905" y="2400300"/>
                  </a:lnTo>
                  <a:lnTo>
                    <a:pt x="2354691" y="2400300"/>
                  </a:lnTo>
                  <a:lnTo>
                    <a:pt x="2354818" y="2387600"/>
                  </a:lnTo>
                  <a:close/>
                </a:path>
                <a:path w="5086350" h="6311900">
                  <a:moveTo>
                    <a:pt x="3734788" y="2387600"/>
                  </a:moveTo>
                  <a:lnTo>
                    <a:pt x="2445826" y="2387600"/>
                  </a:lnTo>
                  <a:lnTo>
                    <a:pt x="2445953" y="2400300"/>
                  </a:lnTo>
                  <a:lnTo>
                    <a:pt x="3734026" y="2400300"/>
                  </a:lnTo>
                  <a:lnTo>
                    <a:pt x="3734788" y="2387600"/>
                  </a:lnTo>
                  <a:close/>
                </a:path>
                <a:path w="5086350" h="6311900">
                  <a:moveTo>
                    <a:pt x="458594" y="2374900"/>
                  </a:moveTo>
                  <a:lnTo>
                    <a:pt x="324736" y="2374900"/>
                  </a:lnTo>
                  <a:lnTo>
                    <a:pt x="322835" y="2387600"/>
                  </a:lnTo>
                  <a:lnTo>
                    <a:pt x="472285" y="2387600"/>
                  </a:lnTo>
                  <a:lnTo>
                    <a:pt x="458594" y="2374900"/>
                  </a:lnTo>
                  <a:close/>
                </a:path>
                <a:path w="5086350" h="6311900">
                  <a:moveTo>
                    <a:pt x="676983" y="2374900"/>
                  </a:moveTo>
                  <a:lnTo>
                    <a:pt x="472158" y="2374900"/>
                  </a:lnTo>
                  <a:lnTo>
                    <a:pt x="472285" y="2387600"/>
                  </a:lnTo>
                  <a:lnTo>
                    <a:pt x="678507" y="2387600"/>
                  </a:lnTo>
                  <a:lnTo>
                    <a:pt x="676983" y="2374900"/>
                  </a:lnTo>
                  <a:close/>
                </a:path>
                <a:path w="5086350" h="6311900">
                  <a:moveTo>
                    <a:pt x="2357231" y="2374900"/>
                  </a:moveTo>
                  <a:lnTo>
                    <a:pt x="2132111" y="2374900"/>
                  </a:lnTo>
                  <a:lnTo>
                    <a:pt x="2132365" y="2387600"/>
                  </a:lnTo>
                  <a:lnTo>
                    <a:pt x="2356469" y="2387600"/>
                  </a:lnTo>
                  <a:lnTo>
                    <a:pt x="2357231" y="2374900"/>
                  </a:lnTo>
                  <a:close/>
                </a:path>
                <a:path w="5086350" h="6311900">
                  <a:moveTo>
                    <a:pt x="3735423" y="2374900"/>
                  </a:moveTo>
                  <a:lnTo>
                    <a:pt x="2443172" y="2374900"/>
                  </a:lnTo>
                  <a:lnTo>
                    <a:pt x="2443807" y="2387600"/>
                  </a:lnTo>
                  <a:lnTo>
                    <a:pt x="3735042" y="2387600"/>
                  </a:lnTo>
                  <a:lnTo>
                    <a:pt x="3735423" y="2374900"/>
                  </a:lnTo>
                  <a:close/>
                </a:path>
                <a:path w="5086350" h="6311900">
                  <a:moveTo>
                    <a:pt x="463534" y="2362200"/>
                  </a:moveTo>
                  <a:lnTo>
                    <a:pt x="363268" y="2362200"/>
                  </a:lnTo>
                  <a:lnTo>
                    <a:pt x="359216" y="2374900"/>
                  </a:lnTo>
                  <a:lnTo>
                    <a:pt x="456689" y="2374900"/>
                  </a:lnTo>
                  <a:lnTo>
                    <a:pt x="463534" y="2362200"/>
                  </a:lnTo>
                  <a:close/>
                </a:path>
                <a:path w="5086350" h="6311900">
                  <a:moveTo>
                    <a:pt x="676475" y="2362200"/>
                  </a:moveTo>
                  <a:lnTo>
                    <a:pt x="463534" y="2362200"/>
                  </a:lnTo>
                  <a:lnTo>
                    <a:pt x="470380" y="2374900"/>
                  </a:lnTo>
                  <a:lnTo>
                    <a:pt x="677364" y="2374900"/>
                  </a:lnTo>
                  <a:lnTo>
                    <a:pt x="676475" y="2362200"/>
                  </a:lnTo>
                  <a:close/>
                </a:path>
                <a:path w="5086350" h="6311900">
                  <a:moveTo>
                    <a:pt x="2361156" y="2362200"/>
                  </a:moveTo>
                  <a:lnTo>
                    <a:pt x="2133762" y="2362200"/>
                  </a:lnTo>
                  <a:lnTo>
                    <a:pt x="2132746" y="2374900"/>
                  </a:lnTo>
                  <a:lnTo>
                    <a:pt x="2360394" y="2374900"/>
                  </a:lnTo>
                  <a:lnTo>
                    <a:pt x="2361156" y="2362200"/>
                  </a:lnTo>
                  <a:close/>
                </a:path>
                <a:path w="5086350" h="6311900">
                  <a:moveTo>
                    <a:pt x="3739360" y="2362200"/>
                  </a:moveTo>
                  <a:lnTo>
                    <a:pt x="2439870" y="2362200"/>
                  </a:lnTo>
                  <a:lnTo>
                    <a:pt x="2440378" y="2374900"/>
                  </a:lnTo>
                  <a:lnTo>
                    <a:pt x="3739106" y="2374900"/>
                  </a:lnTo>
                  <a:lnTo>
                    <a:pt x="3739360" y="2362200"/>
                  </a:lnTo>
                  <a:close/>
                </a:path>
                <a:path w="5086350" h="6311900">
                  <a:moveTo>
                    <a:pt x="672043" y="2336800"/>
                  </a:moveTo>
                  <a:lnTo>
                    <a:pt x="456943" y="2336800"/>
                  </a:lnTo>
                  <a:lnTo>
                    <a:pt x="457705" y="2349500"/>
                  </a:lnTo>
                  <a:lnTo>
                    <a:pt x="458721" y="2362200"/>
                  </a:lnTo>
                  <a:lnTo>
                    <a:pt x="675713" y="2362200"/>
                  </a:lnTo>
                  <a:lnTo>
                    <a:pt x="678126" y="2349500"/>
                  </a:lnTo>
                  <a:lnTo>
                    <a:pt x="676475" y="2349500"/>
                  </a:lnTo>
                  <a:lnTo>
                    <a:pt x="672043" y="2336800"/>
                  </a:lnTo>
                  <a:close/>
                </a:path>
                <a:path w="5086350" h="6311900">
                  <a:moveTo>
                    <a:pt x="2364331" y="2336800"/>
                  </a:moveTo>
                  <a:lnTo>
                    <a:pt x="2138575" y="2336800"/>
                  </a:lnTo>
                  <a:lnTo>
                    <a:pt x="2139083" y="2349500"/>
                  </a:lnTo>
                  <a:lnTo>
                    <a:pt x="2137559" y="2349500"/>
                  </a:lnTo>
                  <a:lnTo>
                    <a:pt x="2136810" y="2362200"/>
                  </a:lnTo>
                  <a:lnTo>
                    <a:pt x="2360521" y="2362200"/>
                  </a:lnTo>
                  <a:lnTo>
                    <a:pt x="2361537" y="2349500"/>
                  </a:lnTo>
                  <a:lnTo>
                    <a:pt x="2364331" y="2336800"/>
                  </a:lnTo>
                  <a:close/>
                </a:path>
                <a:path w="5086350" h="6311900">
                  <a:moveTo>
                    <a:pt x="3764328" y="2349500"/>
                  </a:moveTo>
                  <a:lnTo>
                    <a:pt x="2440251" y="2349500"/>
                  </a:lnTo>
                  <a:lnTo>
                    <a:pt x="2439362" y="2362200"/>
                  </a:lnTo>
                  <a:lnTo>
                    <a:pt x="3751907" y="2362200"/>
                  </a:lnTo>
                  <a:lnTo>
                    <a:pt x="3764328" y="2349500"/>
                  </a:lnTo>
                  <a:close/>
                </a:path>
                <a:path w="5086350" h="6311900">
                  <a:moveTo>
                    <a:pt x="3795379" y="2349500"/>
                  </a:moveTo>
                  <a:lnTo>
                    <a:pt x="3782832" y="2349500"/>
                  </a:lnTo>
                  <a:lnTo>
                    <a:pt x="3786375" y="2362200"/>
                  </a:lnTo>
                  <a:lnTo>
                    <a:pt x="3791455" y="2362200"/>
                  </a:lnTo>
                  <a:lnTo>
                    <a:pt x="3795379" y="2349500"/>
                  </a:lnTo>
                  <a:close/>
                </a:path>
                <a:path w="5086350" h="6311900">
                  <a:moveTo>
                    <a:pt x="3941785" y="2349500"/>
                  </a:moveTo>
                  <a:lnTo>
                    <a:pt x="3919852" y="2349500"/>
                  </a:lnTo>
                  <a:lnTo>
                    <a:pt x="3923522" y="2362200"/>
                  </a:lnTo>
                  <a:lnTo>
                    <a:pt x="3939245" y="2362200"/>
                  </a:lnTo>
                  <a:lnTo>
                    <a:pt x="3941785" y="2349500"/>
                  </a:lnTo>
                  <a:close/>
                </a:path>
                <a:path w="5086350" h="6311900">
                  <a:moveTo>
                    <a:pt x="3968277" y="2349500"/>
                  </a:moveTo>
                  <a:lnTo>
                    <a:pt x="3954713" y="2349500"/>
                  </a:lnTo>
                  <a:lnTo>
                    <a:pt x="3958130" y="2362200"/>
                  </a:lnTo>
                  <a:lnTo>
                    <a:pt x="3964975" y="2362200"/>
                  </a:lnTo>
                  <a:lnTo>
                    <a:pt x="3968277" y="2349500"/>
                  </a:lnTo>
                  <a:close/>
                </a:path>
                <a:path w="5086350" h="6311900">
                  <a:moveTo>
                    <a:pt x="4005539" y="2349500"/>
                  </a:moveTo>
                  <a:lnTo>
                    <a:pt x="3995392" y="2349500"/>
                  </a:lnTo>
                  <a:lnTo>
                    <a:pt x="3999456" y="2362200"/>
                  </a:lnTo>
                  <a:lnTo>
                    <a:pt x="4002237" y="2362200"/>
                  </a:lnTo>
                  <a:lnTo>
                    <a:pt x="4005539" y="2349500"/>
                  </a:lnTo>
                  <a:close/>
                </a:path>
                <a:path w="5086350" h="6311900">
                  <a:moveTo>
                    <a:pt x="4062448" y="2349500"/>
                  </a:moveTo>
                  <a:lnTo>
                    <a:pt x="4052186" y="2349500"/>
                  </a:lnTo>
                  <a:lnTo>
                    <a:pt x="4058015" y="2362200"/>
                  </a:lnTo>
                  <a:lnTo>
                    <a:pt x="4060428" y="2362200"/>
                  </a:lnTo>
                  <a:lnTo>
                    <a:pt x="4062448" y="2349500"/>
                  </a:lnTo>
                  <a:close/>
                </a:path>
                <a:path w="5086350" h="6311900">
                  <a:moveTo>
                    <a:pt x="4128234" y="2349500"/>
                  </a:moveTo>
                  <a:lnTo>
                    <a:pt x="4113400" y="2349500"/>
                  </a:lnTo>
                  <a:lnTo>
                    <a:pt x="4115305" y="2362200"/>
                  </a:lnTo>
                  <a:lnTo>
                    <a:pt x="4126202" y="2362200"/>
                  </a:lnTo>
                  <a:lnTo>
                    <a:pt x="4128234" y="2349500"/>
                  </a:lnTo>
                  <a:close/>
                </a:path>
                <a:path w="5086350" h="6311900">
                  <a:moveTo>
                    <a:pt x="4162333" y="2349500"/>
                  </a:moveTo>
                  <a:lnTo>
                    <a:pt x="4156885" y="2349500"/>
                  </a:lnTo>
                  <a:lnTo>
                    <a:pt x="4159539" y="2362200"/>
                  </a:lnTo>
                  <a:lnTo>
                    <a:pt x="4162333" y="2349500"/>
                  </a:lnTo>
                  <a:close/>
                </a:path>
                <a:path w="5086350" h="6311900">
                  <a:moveTo>
                    <a:pt x="4202770" y="2349500"/>
                  </a:moveTo>
                  <a:lnTo>
                    <a:pt x="4188444" y="2349500"/>
                  </a:lnTo>
                  <a:lnTo>
                    <a:pt x="4191480" y="2362200"/>
                  </a:lnTo>
                  <a:lnTo>
                    <a:pt x="4199468" y="2362200"/>
                  </a:lnTo>
                  <a:lnTo>
                    <a:pt x="4202770" y="2349500"/>
                  </a:lnTo>
                  <a:close/>
                </a:path>
                <a:path w="5086350" h="6311900">
                  <a:moveTo>
                    <a:pt x="3817947" y="2336800"/>
                  </a:moveTo>
                  <a:lnTo>
                    <a:pt x="2437216" y="2336800"/>
                  </a:lnTo>
                  <a:lnTo>
                    <a:pt x="2438854" y="2349500"/>
                  </a:lnTo>
                  <a:lnTo>
                    <a:pt x="3815661" y="2349500"/>
                  </a:lnTo>
                  <a:lnTo>
                    <a:pt x="3817947" y="2336800"/>
                  </a:lnTo>
                  <a:close/>
                </a:path>
                <a:path w="5086350" h="6311900">
                  <a:moveTo>
                    <a:pt x="4267794" y="2324100"/>
                  </a:moveTo>
                  <a:lnTo>
                    <a:pt x="3907050" y="2324100"/>
                  </a:lnTo>
                  <a:lnTo>
                    <a:pt x="3907558" y="2336800"/>
                  </a:lnTo>
                  <a:lnTo>
                    <a:pt x="3907812" y="2336800"/>
                  </a:lnTo>
                  <a:lnTo>
                    <a:pt x="3908320" y="2349500"/>
                  </a:lnTo>
                  <a:lnTo>
                    <a:pt x="4267667" y="2349500"/>
                  </a:lnTo>
                  <a:lnTo>
                    <a:pt x="4267794" y="2324100"/>
                  </a:lnTo>
                  <a:close/>
                </a:path>
                <a:path w="5086350" h="6311900">
                  <a:moveTo>
                    <a:pt x="672424" y="2324100"/>
                  </a:moveTo>
                  <a:lnTo>
                    <a:pt x="452752" y="2324100"/>
                  </a:lnTo>
                  <a:lnTo>
                    <a:pt x="453514" y="2336800"/>
                  </a:lnTo>
                  <a:lnTo>
                    <a:pt x="670392" y="2336800"/>
                  </a:lnTo>
                  <a:lnTo>
                    <a:pt x="672424" y="2324100"/>
                  </a:lnTo>
                  <a:close/>
                </a:path>
                <a:path w="5086350" h="6311900">
                  <a:moveTo>
                    <a:pt x="2368636" y="2311400"/>
                  </a:moveTo>
                  <a:lnTo>
                    <a:pt x="2143897" y="2311400"/>
                  </a:lnTo>
                  <a:lnTo>
                    <a:pt x="2141623" y="2324100"/>
                  </a:lnTo>
                  <a:lnTo>
                    <a:pt x="2139591" y="2324100"/>
                  </a:lnTo>
                  <a:lnTo>
                    <a:pt x="2138448" y="2336800"/>
                  </a:lnTo>
                  <a:lnTo>
                    <a:pt x="2365093" y="2336800"/>
                  </a:lnTo>
                  <a:lnTo>
                    <a:pt x="2365842" y="2324100"/>
                  </a:lnTo>
                  <a:lnTo>
                    <a:pt x="2368636" y="2311400"/>
                  </a:lnTo>
                  <a:close/>
                </a:path>
                <a:path w="5086350" h="6311900">
                  <a:moveTo>
                    <a:pt x="3821236" y="2324100"/>
                  </a:moveTo>
                  <a:lnTo>
                    <a:pt x="2428974" y="2324100"/>
                  </a:lnTo>
                  <a:lnTo>
                    <a:pt x="2431628" y="2336800"/>
                  </a:lnTo>
                  <a:lnTo>
                    <a:pt x="3820855" y="2336800"/>
                  </a:lnTo>
                  <a:lnTo>
                    <a:pt x="3821236" y="2324100"/>
                  </a:lnTo>
                  <a:close/>
                </a:path>
                <a:path w="5086350" h="6311900">
                  <a:moveTo>
                    <a:pt x="670138" y="2311400"/>
                  </a:moveTo>
                  <a:lnTo>
                    <a:pt x="453895" y="2311400"/>
                  </a:lnTo>
                  <a:lnTo>
                    <a:pt x="454657" y="2324100"/>
                  </a:lnTo>
                  <a:lnTo>
                    <a:pt x="670646" y="2324100"/>
                  </a:lnTo>
                  <a:lnTo>
                    <a:pt x="670138" y="2311400"/>
                  </a:lnTo>
                  <a:close/>
                </a:path>
                <a:path w="5086350" h="6311900">
                  <a:moveTo>
                    <a:pt x="3825427" y="2311400"/>
                  </a:moveTo>
                  <a:lnTo>
                    <a:pt x="2426307" y="2311400"/>
                  </a:lnTo>
                  <a:lnTo>
                    <a:pt x="2427577" y="2324100"/>
                  </a:lnTo>
                  <a:lnTo>
                    <a:pt x="3824030" y="2324100"/>
                  </a:lnTo>
                  <a:lnTo>
                    <a:pt x="3825427" y="2311400"/>
                  </a:lnTo>
                  <a:close/>
                </a:path>
                <a:path w="5086350" h="6311900">
                  <a:moveTo>
                    <a:pt x="4271464" y="2311400"/>
                  </a:moveTo>
                  <a:lnTo>
                    <a:pt x="3906161" y="2311400"/>
                  </a:lnTo>
                  <a:lnTo>
                    <a:pt x="3907177" y="2324100"/>
                  </a:lnTo>
                  <a:lnTo>
                    <a:pt x="4270194" y="2324100"/>
                  </a:lnTo>
                  <a:lnTo>
                    <a:pt x="4271464" y="2311400"/>
                  </a:lnTo>
                  <a:close/>
                </a:path>
                <a:path w="5086350" h="6311900">
                  <a:moveTo>
                    <a:pt x="663801" y="2298700"/>
                  </a:moveTo>
                  <a:lnTo>
                    <a:pt x="454657" y="2298700"/>
                  </a:lnTo>
                  <a:lnTo>
                    <a:pt x="455419" y="2311400"/>
                  </a:lnTo>
                  <a:lnTo>
                    <a:pt x="668360" y="2311400"/>
                  </a:lnTo>
                  <a:lnTo>
                    <a:pt x="663801" y="2298700"/>
                  </a:lnTo>
                  <a:close/>
                </a:path>
                <a:path w="5086350" h="6311900">
                  <a:moveTo>
                    <a:pt x="2373322" y="2298700"/>
                  </a:moveTo>
                  <a:lnTo>
                    <a:pt x="2145675" y="2298700"/>
                  </a:lnTo>
                  <a:lnTo>
                    <a:pt x="2145294" y="2311400"/>
                  </a:lnTo>
                  <a:lnTo>
                    <a:pt x="2374211" y="2311400"/>
                  </a:lnTo>
                  <a:lnTo>
                    <a:pt x="2373322" y="2298700"/>
                  </a:lnTo>
                  <a:close/>
                </a:path>
                <a:path w="5086350" h="6311900">
                  <a:moveTo>
                    <a:pt x="3825796" y="2298700"/>
                  </a:moveTo>
                  <a:lnTo>
                    <a:pt x="2422890" y="2298700"/>
                  </a:lnTo>
                  <a:lnTo>
                    <a:pt x="2425672" y="2311400"/>
                  </a:lnTo>
                  <a:lnTo>
                    <a:pt x="3824792" y="2311400"/>
                  </a:lnTo>
                  <a:lnTo>
                    <a:pt x="3825796" y="2298700"/>
                  </a:lnTo>
                  <a:close/>
                </a:path>
                <a:path w="5086350" h="6311900">
                  <a:moveTo>
                    <a:pt x="4269318" y="2298700"/>
                  </a:moveTo>
                  <a:lnTo>
                    <a:pt x="3905399" y="2298700"/>
                  </a:lnTo>
                  <a:lnTo>
                    <a:pt x="3905907" y="2311400"/>
                  </a:lnTo>
                  <a:lnTo>
                    <a:pt x="4269191" y="2311400"/>
                  </a:lnTo>
                  <a:lnTo>
                    <a:pt x="4269318" y="2298700"/>
                  </a:lnTo>
                  <a:close/>
                </a:path>
                <a:path w="5086350" h="6311900">
                  <a:moveTo>
                    <a:pt x="666214" y="2286000"/>
                  </a:moveTo>
                  <a:lnTo>
                    <a:pt x="450225" y="2286000"/>
                  </a:lnTo>
                  <a:lnTo>
                    <a:pt x="450987" y="2298700"/>
                  </a:lnTo>
                  <a:lnTo>
                    <a:pt x="662023" y="2298700"/>
                  </a:lnTo>
                  <a:lnTo>
                    <a:pt x="666214" y="2286000"/>
                  </a:lnTo>
                  <a:close/>
                </a:path>
                <a:path w="5086350" h="6311900">
                  <a:moveTo>
                    <a:pt x="2374846" y="2286000"/>
                  </a:moveTo>
                  <a:lnTo>
                    <a:pt x="2145802" y="2286000"/>
                  </a:lnTo>
                  <a:lnTo>
                    <a:pt x="2146945" y="2298700"/>
                  </a:lnTo>
                  <a:lnTo>
                    <a:pt x="2372560" y="2298700"/>
                  </a:lnTo>
                  <a:lnTo>
                    <a:pt x="2374846" y="2286000"/>
                  </a:lnTo>
                  <a:close/>
                </a:path>
                <a:path w="5086350" h="6311900">
                  <a:moveTo>
                    <a:pt x="3827447" y="2286000"/>
                  </a:moveTo>
                  <a:lnTo>
                    <a:pt x="2422128" y="2286000"/>
                  </a:lnTo>
                  <a:lnTo>
                    <a:pt x="2424910" y="2298700"/>
                  </a:lnTo>
                  <a:lnTo>
                    <a:pt x="3825923" y="2298700"/>
                  </a:lnTo>
                  <a:lnTo>
                    <a:pt x="3827447" y="2286000"/>
                  </a:lnTo>
                  <a:close/>
                </a:path>
                <a:path w="5086350" h="6311900">
                  <a:moveTo>
                    <a:pt x="4269318" y="2286000"/>
                  </a:moveTo>
                  <a:lnTo>
                    <a:pt x="3902999" y="2286000"/>
                  </a:lnTo>
                  <a:lnTo>
                    <a:pt x="3903253" y="2298700"/>
                  </a:lnTo>
                  <a:lnTo>
                    <a:pt x="4269191" y="2298700"/>
                  </a:lnTo>
                  <a:lnTo>
                    <a:pt x="4269318" y="2286000"/>
                  </a:lnTo>
                  <a:close/>
                </a:path>
                <a:path w="5086350" h="6311900">
                  <a:moveTo>
                    <a:pt x="657590" y="2273300"/>
                  </a:moveTo>
                  <a:lnTo>
                    <a:pt x="453387" y="2273300"/>
                  </a:lnTo>
                  <a:lnTo>
                    <a:pt x="454149" y="2286000"/>
                  </a:lnTo>
                  <a:lnTo>
                    <a:pt x="664436" y="2286000"/>
                  </a:lnTo>
                  <a:lnTo>
                    <a:pt x="657590" y="2273300"/>
                  </a:lnTo>
                  <a:close/>
                </a:path>
                <a:path w="5086350" h="6311900">
                  <a:moveTo>
                    <a:pt x="2378656" y="2273300"/>
                  </a:moveTo>
                  <a:lnTo>
                    <a:pt x="2148342" y="2273300"/>
                  </a:lnTo>
                  <a:lnTo>
                    <a:pt x="2147199" y="2286000"/>
                  </a:lnTo>
                  <a:lnTo>
                    <a:pt x="2378148" y="2286000"/>
                  </a:lnTo>
                  <a:lnTo>
                    <a:pt x="2378656" y="2273300"/>
                  </a:lnTo>
                  <a:close/>
                </a:path>
                <a:path w="5086350" h="6311900">
                  <a:moveTo>
                    <a:pt x="3829860" y="2273300"/>
                  </a:moveTo>
                  <a:lnTo>
                    <a:pt x="2418191" y="2273300"/>
                  </a:lnTo>
                  <a:lnTo>
                    <a:pt x="2420096" y="2286000"/>
                  </a:lnTo>
                  <a:lnTo>
                    <a:pt x="3829479" y="2286000"/>
                  </a:lnTo>
                  <a:lnTo>
                    <a:pt x="3829860" y="2273300"/>
                  </a:lnTo>
                  <a:close/>
                </a:path>
                <a:path w="5086350" h="6311900">
                  <a:moveTo>
                    <a:pt x="4271972" y="2273300"/>
                  </a:moveTo>
                  <a:lnTo>
                    <a:pt x="3900332" y="2273300"/>
                  </a:lnTo>
                  <a:lnTo>
                    <a:pt x="3898681" y="2286000"/>
                  </a:lnTo>
                  <a:lnTo>
                    <a:pt x="4271591" y="2286000"/>
                  </a:lnTo>
                  <a:lnTo>
                    <a:pt x="4271972" y="2273300"/>
                  </a:lnTo>
                  <a:close/>
                </a:path>
                <a:path w="5086350" h="6311900">
                  <a:moveTo>
                    <a:pt x="644789" y="2209800"/>
                  </a:moveTo>
                  <a:lnTo>
                    <a:pt x="447050" y="2209800"/>
                  </a:lnTo>
                  <a:lnTo>
                    <a:pt x="449844" y="2222500"/>
                  </a:lnTo>
                  <a:lnTo>
                    <a:pt x="450098" y="2235200"/>
                  </a:lnTo>
                  <a:lnTo>
                    <a:pt x="447177" y="2235200"/>
                  </a:lnTo>
                  <a:lnTo>
                    <a:pt x="447685" y="2247900"/>
                  </a:lnTo>
                  <a:lnTo>
                    <a:pt x="447939" y="2260600"/>
                  </a:lnTo>
                  <a:lnTo>
                    <a:pt x="449336" y="2260600"/>
                  </a:lnTo>
                  <a:lnTo>
                    <a:pt x="450098" y="2273300"/>
                  </a:lnTo>
                  <a:lnTo>
                    <a:pt x="655812" y="2273300"/>
                  </a:lnTo>
                  <a:lnTo>
                    <a:pt x="659368" y="2260600"/>
                  </a:lnTo>
                  <a:lnTo>
                    <a:pt x="657590" y="2247900"/>
                  </a:lnTo>
                  <a:lnTo>
                    <a:pt x="650872" y="2247900"/>
                  </a:lnTo>
                  <a:lnTo>
                    <a:pt x="655431" y="2235200"/>
                  </a:lnTo>
                  <a:lnTo>
                    <a:pt x="653412" y="2222500"/>
                  </a:lnTo>
                  <a:lnTo>
                    <a:pt x="645805" y="2222500"/>
                  </a:lnTo>
                  <a:lnTo>
                    <a:pt x="644789" y="2209800"/>
                  </a:lnTo>
                  <a:close/>
                </a:path>
                <a:path w="5086350" h="6311900">
                  <a:moveTo>
                    <a:pt x="2380040" y="2260600"/>
                  </a:moveTo>
                  <a:lnTo>
                    <a:pt x="2148723" y="2260600"/>
                  </a:lnTo>
                  <a:lnTo>
                    <a:pt x="2149231" y="2273300"/>
                  </a:lnTo>
                  <a:lnTo>
                    <a:pt x="2379151" y="2273300"/>
                  </a:lnTo>
                  <a:lnTo>
                    <a:pt x="2380040" y="2260600"/>
                  </a:lnTo>
                  <a:close/>
                </a:path>
                <a:path w="5086350" h="6311900">
                  <a:moveTo>
                    <a:pt x="3835562" y="2260600"/>
                  </a:moveTo>
                  <a:lnTo>
                    <a:pt x="2419461" y="2260600"/>
                  </a:lnTo>
                  <a:lnTo>
                    <a:pt x="2420985" y="2273300"/>
                  </a:lnTo>
                  <a:lnTo>
                    <a:pt x="3833403" y="2273300"/>
                  </a:lnTo>
                  <a:lnTo>
                    <a:pt x="3835562" y="2260600"/>
                  </a:lnTo>
                  <a:close/>
                </a:path>
                <a:path w="5086350" h="6311900">
                  <a:moveTo>
                    <a:pt x="4272607" y="2260600"/>
                  </a:moveTo>
                  <a:lnTo>
                    <a:pt x="3901475" y="2260600"/>
                  </a:lnTo>
                  <a:lnTo>
                    <a:pt x="3902364" y="2273300"/>
                  </a:lnTo>
                  <a:lnTo>
                    <a:pt x="4272607" y="2273300"/>
                  </a:lnTo>
                  <a:lnTo>
                    <a:pt x="4272607" y="2260600"/>
                  </a:lnTo>
                  <a:close/>
                </a:path>
                <a:path w="5086350" h="6311900">
                  <a:moveTo>
                    <a:pt x="2382834" y="2247900"/>
                  </a:moveTo>
                  <a:lnTo>
                    <a:pt x="2150996" y="2247900"/>
                  </a:lnTo>
                  <a:lnTo>
                    <a:pt x="2149866" y="2260600"/>
                  </a:lnTo>
                  <a:lnTo>
                    <a:pt x="2382961" y="2260600"/>
                  </a:lnTo>
                  <a:lnTo>
                    <a:pt x="2382834" y="2247900"/>
                  </a:lnTo>
                  <a:close/>
                </a:path>
                <a:path w="5086350" h="6311900">
                  <a:moveTo>
                    <a:pt x="3834673" y="2247900"/>
                  </a:moveTo>
                  <a:lnTo>
                    <a:pt x="2414013" y="2247900"/>
                  </a:lnTo>
                  <a:lnTo>
                    <a:pt x="2413759" y="2260600"/>
                  </a:lnTo>
                  <a:lnTo>
                    <a:pt x="3833403" y="2260600"/>
                  </a:lnTo>
                  <a:lnTo>
                    <a:pt x="3834673" y="2247900"/>
                  </a:lnTo>
                  <a:close/>
                </a:path>
                <a:path w="5086350" h="6311900">
                  <a:moveTo>
                    <a:pt x="4269191" y="2247900"/>
                  </a:moveTo>
                  <a:lnTo>
                    <a:pt x="3895519" y="2247900"/>
                  </a:lnTo>
                  <a:lnTo>
                    <a:pt x="3897411" y="2260600"/>
                  </a:lnTo>
                  <a:lnTo>
                    <a:pt x="4268937" y="2260600"/>
                  </a:lnTo>
                  <a:lnTo>
                    <a:pt x="4269191" y="2247900"/>
                  </a:lnTo>
                  <a:close/>
                </a:path>
                <a:path w="5086350" h="6311900">
                  <a:moveTo>
                    <a:pt x="2387934" y="2235200"/>
                  </a:moveTo>
                  <a:lnTo>
                    <a:pt x="2152393" y="2235200"/>
                  </a:lnTo>
                  <a:lnTo>
                    <a:pt x="2152139" y="2247900"/>
                  </a:lnTo>
                  <a:lnTo>
                    <a:pt x="2383755" y="2247900"/>
                  </a:lnTo>
                  <a:lnTo>
                    <a:pt x="2387934" y="2235200"/>
                  </a:lnTo>
                  <a:close/>
                </a:path>
                <a:path w="5086350" h="6311900">
                  <a:moveTo>
                    <a:pt x="3839613" y="2235200"/>
                  </a:moveTo>
                  <a:lnTo>
                    <a:pt x="2411232" y="2235200"/>
                  </a:lnTo>
                  <a:lnTo>
                    <a:pt x="2415791" y="2247900"/>
                  </a:lnTo>
                  <a:lnTo>
                    <a:pt x="3838978" y="2247900"/>
                  </a:lnTo>
                  <a:lnTo>
                    <a:pt x="3839613" y="2235200"/>
                  </a:lnTo>
                  <a:close/>
                </a:path>
                <a:path w="5086350" h="6311900">
                  <a:moveTo>
                    <a:pt x="4273877" y="2235200"/>
                  </a:moveTo>
                  <a:lnTo>
                    <a:pt x="3897157" y="2235200"/>
                  </a:lnTo>
                  <a:lnTo>
                    <a:pt x="3897919" y="2247900"/>
                  </a:lnTo>
                  <a:lnTo>
                    <a:pt x="4271718" y="2247900"/>
                  </a:lnTo>
                  <a:lnTo>
                    <a:pt x="4273877" y="2235200"/>
                  </a:lnTo>
                  <a:close/>
                </a:path>
                <a:path w="5086350" h="6311900">
                  <a:moveTo>
                    <a:pt x="3842026" y="2222500"/>
                  </a:moveTo>
                  <a:lnTo>
                    <a:pt x="2151758" y="2222500"/>
                  </a:lnTo>
                  <a:lnTo>
                    <a:pt x="2153155" y="2235200"/>
                  </a:lnTo>
                  <a:lnTo>
                    <a:pt x="3841645" y="2235200"/>
                  </a:lnTo>
                  <a:lnTo>
                    <a:pt x="3842026" y="2222500"/>
                  </a:lnTo>
                  <a:close/>
                </a:path>
                <a:path w="5086350" h="6311900">
                  <a:moveTo>
                    <a:pt x="4270702" y="2222500"/>
                  </a:moveTo>
                  <a:lnTo>
                    <a:pt x="3893106" y="2222500"/>
                  </a:lnTo>
                  <a:lnTo>
                    <a:pt x="3893614" y="2235200"/>
                  </a:lnTo>
                  <a:lnTo>
                    <a:pt x="4270575" y="2235200"/>
                  </a:lnTo>
                  <a:lnTo>
                    <a:pt x="4270702" y="2222500"/>
                  </a:lnTo>
                  <a:close/>
                </a:path>
                <a:path w="5086350" h="6311900">
                  <a:moveTo>
                    <a:pt x="3841010" y="2209800"/>
                  </a:moveTo>
                  <a:lnTo>
                    <a:pt x="2151250" y="2209800"/>
                  </a:lnTo>
                  <a:lnTo>
                    <a:pt x="2149993" y="2222500"/>
                  </a:lnTo>
                  <a:lnTo>
                    <a:pt x="3839867" y="2222500"/>
                  </a:lnTo>
                  <a:lnTo>
                    <a:pt x="3841010" y="2209800"/>
                  </a:lnTo>
                  <a:close/>
                </a:path>
                <a:path w="5086350" h="6311900">
                  <a:moveTo>
                    <a:pt x="4272607" y="2209800"/>
                  </a:moveTo>
                  <a:lnTo>
                    <a:pt x="3892090" y="2209800"/>
                  </a:lnTo>
                  <a:lnTo>
                    <a:pt x="3890451" y="2222500"/>
                  </a:lnTo>
                  <a:lnTo>
                    <a:pt x="4272480" y="2222500"/>
                  </a:lnTo>
                  <a:lnTo>
                    <a:pt x="4272607" y="2209800"/>
                  </a:lnTo>
                  <a:close/>
                </a:path>
                <a:path w="5086350" h="6311900">
                  <a:moveTo>
                    <a:pt x="646313" y="2197100"/>
                  </a:moveTo>
                  <a:lnTo>
                    <a:pt x="449590" y="2197100"/>
                  </a:lnTo>
                  <a:lnTo>
                    <a:pt x="446796" y="2209800"/>
                  </a:lnTo>
                  <a:lnTo>
                    <a:pt x="647329" y="2209800"/>
                  </a:lnTo>
                  <a:lnTo>
                    <a:pt x="646313" y="2197100"/>
                  </a:lnTo>
                  <a:close/>
                </a:path>
                <a:path w="5086350" h="6311900">
                  <a:moveTo>
                    <a:pt x="3846967" y="2197100"/>
                  </a:moveTo>
                  <a:lnTo>
                    <a:pt x="2156330" y="2197100"/>
                  </a:lnTo>
                  <a:lnTo>
                    <a:pt x="2155695" y="2209800"/>
                  </a:lnTo>
                  <a:lnTo>
                    <a:pt x="3844693" y="2209800"/>
                  </a:lnTo>
                  <a:lnTo>
                    <a:pt x="3846967" y="2197100"/>
                  </a:lnTo>
                  <a:close/>
                </a:path>
                <a:path w="5086350" h="6311900">
                  <a:moveTo>
                    <a:pt x="4275528" y="2197100"/>
                  </a:moveTo>
                  <a:lnTo>
                    <a:pt x="3892598" y="2197100"/>
                  </a:lnTo>
                  <a:lnTo>
                    <a:pt x="3893995" y="2209800"/>
                  </a:lnTo>
                  <a:lnTo>
                    <a:pt x="4274004" y="2209800"/>
                  </a:lnTo>
                  <a:lnTo>
                    <a:pt x="4275528" y="2197100"/>
                  </a:lnTo>
                  <a:close/>
                </a:path>
                <a:path w="5086350" h="6311900">
                  <a:moveTo>
                    <a:pt x="644154" y="2184400"/>
                  </a:moveTo>
                  <a:lnTo>
                    <a:pt x="446161" y="2184400"/>
                  </a:lnTo>
                  <a:lnTo>
                    <a:pt x="449717" y="2197100"/>
                  </a:lnTo>
                  <a:lnTo>
                    <a:pt x="645170" y="2197100"/>
                  </a:lnTo>
                  <a:lnTo>
                    <a:pt x="644154" y="2184400"/>
                  </a:lnTo>
                  <a:close/>
                </a:path>
                <a:path w="5086350" h="6311900">
                  <a:moveTo>
                    <a:pt x="3844808" y="2184400"/>
                  </a:moveTo>
                  <a:lnTo>
                    <a:pt x="2158857" y="2184400"/>
                  </a:lnTo>
                  <a:lnTo>
                    <a:pt x="2158222" y="2197100"/>
                  </a:lnTo>
                  <a:lnTo>
                    <a:pt x="3843677" y="2197100"/>
                  </a:lnTo>
                  <a:lnTo>
                    <a:pt x="3844808" y="2184400"/>
                  </a:lnTo>
                  <a:close/>
                </a:path>
                <a:path w="5086350" h="6311900">
                  <a:moveTo>
                    <a:pt x="4271845" y="2184400"/>
                  </a:moveTo>
                  <a:lnTo>
                    <a:pt x="3890324" y="2184400"/>
                  </a:lnTo>
                  <a:lnTo>
                    <a:pt x="3890820" y="2197100"/>
                  </a:lnTo>
                  <a:lnTo>
                    <a:pt x="4271718" y="2197100"/>
                  </a:lnTo>
                  <a:lnTo>
                    <a:pt x="4271845" y="2184400"/>
                  </a:lnTo>
                  <a:close/>
                </a:path>
                <a:path w="5086350" h="6311900">
                  <a:moveTo>
                    <a:pt x="636927" y="2171700"/>
                  </a:moveTo>
                  <a:lnTo>
                    <a:pt x="448066" y="2171700"/>
                  </a:lnTo>
                  <a:lnTo>
                    <a:pt x="446542" y="2184400"/>
                  </a:lnTo>
                  <a:lnTo>
                    <a:pt x="638070" y="2184400"/>
                  </a:lnTo>
                  <a:lnTo>
                    <a:pt x="636927" y="2171700"/>
                  </a:lnTo>
                  <a:close/>
                </a:path>
                <a:path w="5086350" h="6311900">
                  <a:moveTo>
                    <a:pt x="3851158" y="2171700"/>
                  </a:moveTo>
                  <a:lnTo>
                    <a:pt x="2159238" y="2171700"/>
                  </a:lnTo>
                  <a:lnTo>
                    <a:pt x="2159365" y="2184400"/>
                  </a:lnTo>
                  <a:lnTo>
                    <a:pt x="3848872" y="2184400"/>
                  </a:lnTo>
                  <a:lnTo>
                    <a:pt x="3851158" y="2171700"/>
                  </a:lnTo>
                  <a:close/>
                </a:path>
                <a:path w="5086350" h="6311900">
                  <a:moveTo>
                    <a:pt x="4274385" y="2171700"/>
                  </a:moveTo>
                  <a:lnTo>
                    <a:pt x="3887276" y="2171700"/>
                  </a:lnTo>
                  <a:lnTo>
                    <a:pt x="3888165" y="2184400"/>
                  </a:lnTo>
                  <a:lnTo>
                    <a:pt x="4274512" y="2184400"/>
                  </a:lnTo>
                  <a:lnTo>
                    <a:pt x="4274385" y="2171700"/>
                  </a:lnTo>
                  <a:close/>
                </a:path>
                <a:path w="5086350" h="6311900">
                  <a:moveTo>
                    <a:pt x="632622" y="2159000"/>
                  </a:moveTo>
                  <a:lnTo>
                    <a:pt x="451495" y="2159000"/>
                  </a:lnTo>
                  <a:lnTo>
                    <a:pt x="448955" y="2171700"/>
                  </a:lnTo>
                  <a:lnTo>
                    <a:pt x="633765" y="2171700"/>
                  </a:lnTo>
                  <a:lnTo>
                    <a:pt x="632622" y="2159000"/>
                  </a:lnTo>
                  <a:close/>
                </a:path>
                <a:path w="5086350" h="6311900">
                  <a:moveTo>
                    <a:pt x="3850142" y="2159000"/>
                  </a:moveTo>
                  <a:lnTo>
                    <a:pt x="2161651" y="2159000"/>
                  </a:lnTo>
                  <a:lnTo>
                    <a:pt x="2159619" y="2171700"/>
                  </a:lnTo>
                  <a:lnTo>
                    <a:pt x="3848872" y="2171700"/>
                  </a:lnTo>
                  <a:lnTo>
                    <a:pt x="3850142" y="2159000"/>
                  </a:lnTo>
                  <a:close/>
                </a:path>
                <a:path w="5086350" h="6311900">
                  <a:moveTo>
                    <a:pt x="4272226" y="2146300"/>
                  </a:moveTo>
                  <a:lnTo>
                    <a:pt x="3882717" y="2146300"/>
                  </a:lnTo>
                  <a:lnTo>
                    <a:pt x="3882336" y="2159000"/>
                  </a:lnTo>
                  <a:lnTo>
                    <a:pt x="3882717" y="2171700"/>
                  </a:lnTo>
                  <a:lnTo>
                    <a:pt x="4271083" y="2171700"/>
                  </a:lnTo>
                  <a:lnTo>
                    <a:pt x="4271210" y="2159000"/>
                  </a:lnTo>
                  <a:lnTo>
                    <a:pt x="4272226" y="2159000"/>
                  </a:lnTo>
                  <a:lnTo>
                    <a:pt x="4272226" y="2146300"/>
                  </a:lnTo>
                  <a:close/>
                </a:path>
                <a:path w="5086350" h="6311900">
                  <a:moveTo>
                    <a:pt x="628558" y="2146300"/>
                  </a:moveTo>
                  <a:lnTo>
                    <a:pt x="451876" y="2146300"/>
                  </a:lnTo>
                  <a:lnTo>
                    <a:pt x="452879" y="2159000"/>
                  </a:lnTo>
                  <a:lnTo>
                    <a:pt x="629701" y="2159000"/>
                  </a:lnTo>
                  <a:lnTo>
                    <a:pt x="628558" y="2146300"/>
                  </a:lnTo>
                  <a:close/>
                </a:path>
                <a:path w="5086350" h="6311900">
                  <a:moveTo>
                    <a:pt x="3856987" y="2146300"/>
                  </a:moveTo>
                  <a:lnTo>
                    <a:pt x="2162032" y="2146300"/>
                  </a:lnTo>
                  <a:lnTo>
                    <a:pt x="2162032" y="2159000"/>
                  </a:lnTo>
                  <a:lnTo>
                    <a:pt x="3854447" y="2159000"/>
                  </a:lnTo>
                  <a:lnTo>
                    <a:pt x="3856987" y="2146300"/>
                  </a:lnTo>
                  <a:close/>
                </a:path>
                <a:path w="5086350" h="6311900">
                  <a:moveTo>
                    <a:pt x="629447" y="2133600"/>
                  </a:moveTo>
                  <a:lnTo>
                    <a:pt x="455546" y="2133600"/>
                  </a:lnTo>
                  <a:lnTo>
                    <a:pt x="453768" y="2146300"/>
                  </a:lnTo>
                  <a:lnTo>
                    <a:pt x="630717" y="2146300"/>
                  </a:lnTo>
                  <a:lnTo>
                    <a:pt x="629447" y="2133600"/>
                  </a:lnTo>
                  <a:close/>
                </a:path>
                <a:path w="5086350" h="6311900">
                  <a:moveTo>
                    <a:pt x="3859768" y="2133600"/>
                  </a:moveTo>
                  <a:lnTo>
                    <a:pt x="2161651" y="2133600"/>
                  </a:lnTo>
                  <a:lnTo>
                    <a:pt x="2162159" y="2146300"/>
                  </a:lnTo>
                  <a:lnTo>
                    <a:pt x="3852415" y="2146300"/>
                  </a:lnTo>
                  <a:lnTo>
                    <a:pt x="3859768" y="2133600"/>
                  </a:lnTo>
                  <a:close/>
                </a:path>
                <a:path w="5086350" h="6311900">
                  <a:moveTo>
                    <a:pt x="4271845" y="2133600"/>
                  </a:moveTo>
                  <a:lnTo>
                    <a:pt x="3882209" y="2133600"/>
                  </a:lnTo>
                  <a:lnTo>
                    <a:pt x="3886768" y="2146300"/>
                  </a:lnTo>
                  <a:lnTo>
                    <a:pt x="4271718" y="2146300"/>
                  </a:lnTo>
                  <a:lnTo>
                    <a:pt x="4271845" y="2133600"/>
                  </a:lnTo>
                  <a:close/>
                </a:path>
                <a:path w="5086350" h="6311900">
                  <a:moveTo>
                    <a:pt x="624380" y="2120900"/>
                  </a:moveTo>
                  <a:lnTo>
                    <a:pt x="456308" y="2120900"/>
                  </a:lnTo>
                  <a:lnTo>
                    <a:pt x="457959" y="2133600"/>
                  </a:lnTo>
                  <a:lnTo>
                    <a:pt x="625777" y="2133600"/>
                  </a:lnTo>
                  <a:lnTo>
                    <a:pt x="624380" y="2120900"/>
                  </a:lnTo>
                  <a:close/>
                </a:path>
                <a:path w="5086350" h="6311900">
                  <a:moveTo>
                    <a:pt x="4274766" y="2108200"/>
                  </a:moveTo>
                  <a:lnTo>
                    <a:pt x="2167354" y="2108200"/>
                  </a:lnTo>
                  <a:lnTo>
                    <a:pt x="2165830" y="2120900"/>
                  </a:lnTo>
                  <a:lnTo>
                    <a:pt x="2165322" y="2133600"/>
                  </a:lnTo>
                  <a:lnTo>
                    <a:pt x="4276023" y="2133600"/>
                  </a:lnTo>
                  <a:lnTo>
                    <a:pt x="4276023" y="2120900"/>
                  </a:lnTo>
                  <a:lnTo>
                    <a:pt x="4274766" y="2120900"/>
                  </a:lnTo>
                  <a:lnTo>
                    <a:pt x="4274766" y="2108200"/>
                  </a:lnTo>
                  <a:close/>
                </a:path>
                <a:path w="5086350" h="6311900">
                  <a:moveTo>
                    <a:pt x="617661" y="2108200"/>
                  </a:moveTo>
                  <a:lnTo>
                    <a:pt x="459343" y="2108200"/>
                  </a:lnTo>
                  <a:lnTo>
                    <a:pt x="457832" y="2120900"/>
                  </a:lnTo>
                  <a:lnTo>
                    <a:pt x="620582" y="2120900"/>
                  </a:lnTo>
                  <a:lnTo>
                    <a:pt x="617661" y="2108200"/>
                  </a:lnTo>
                  <a:close/>
                </a:path>
                <a:path w="5086350" h="6311900">
                  <a:moveTo>
                    <a:pt x="616899" y="2095500"/>
                  </a:moveTo>
                  <a:lnTo>
                    <a:pt x="468856" y="2095500"/>
                  </a:lnTo>
                  <a:lnTo>
                    <a:pt x="467713" y="2108200"/>
                  </a:lnTo>
                  <a:lnTo>
                    <a:pt x="619947" y="2108200"/>
                  </a:lnTo>
                  <a:lnTo>
                    <a:pt x="616899" y="2095500"/>
                  </a:lnTo>
                  <a:close/>
                </a:path>
                <a:path w="5086350" h="6311900">
                  <a:moveTo>
                    <a:pt x="4274766" y="2095500"/>
                  </a:moveTo>
                  <a:lnTo>
                    <a:pt x="2169259" y="2095500"/>
                  </a:lnTo>
                  <a:lnTo>
                    <a:pt x="2169005" y="2108200"/>
                  </a:lnTo>
                  <a:lnTo>
                    <a:pt x="4274639" y="2108200"/>
                  </a:lnTo>
                  <a:lnTo>
                    <a:pt x="4274766" y="2095500"/>
                  </a:lnTo>
                  <a:close/>
                </a:path>
                <a:path w="5086350" h="6311900">
                  <a:moveTo>
                    <a:pt x="607146" y="2082800"/>
                  </a:moveTo>
                  <a:lnTo>
                    <a:pt x="472653" y="2082800"/>
                  </a:lnTo>
                  <a:lnTo>
                    <a:pt x="473034" y="2095500"/>
                  </a:lnTo>
                  <a:lnTo>
                    <a:pt x="609038" y="2095500"/>
                  </a:lnTo>
                  <a:lnTo>
                    <a:pt x="607146" y="2082800"/>
                  </a:lnTo>
                  <a:close/>
                </a:path>
                <a:path w="5086350" h="6311900">
                  <a:moveTo>
                    <a:pt x="4275896" y="2082800"/>
                  </a:moveTo>
                  <a:lnTo>
                    <a:pt x="2171151" y="2082800"/>
                  </a:lnTo>
                  <a:lnTo>
                    <a:pt x="2170897" y="2095500"/>
                  </a:lnTo>
                  <a:lnTo>
                    <a:pt x="4275782" y="2095500"/>
                  </a:lnTo>
                  <a:lnTo>
                    <a:pt x="4275896" y="2082800"/>
                  </a:lnTo>
                  <a:close/>
                </a:path>
                <a:path w="5086350" h="6311900">
                  <a:moveTo>
                    <a:pt x="605368" y="2070100"/>
                  </a:moveTo>
                  <a:lnTo>
                    <a:pt x="482800" y="2070100"/>
                  </a:lnTo>
                  <a:lnTo>
                    <a:pt x="477479" y="2082800"/>
                  </a:lnTo>
                  <a:lnTo>
                    <a:pt x="609800" y="2082800"/>
                  </a:lnTo>
                  <a:lnTo>
                    <a:pt x="605368" y="2070100"/>
                  </a:lnTo>
                  <a:close/>
                </a:path>
                <a:path w="5086350" h="6311900">
                  <a:moveTo>
                    <a:pt x="4277166" y="2070100"/>
                  </a:moveTo>
                  <a:lnTo>
                    <a:pt x="2169386" y="2070100"/>
                  </a:lnTo>
                  <a:lnTo>
                    <a:pt x="2170389" y="2082800"/>
                  </a:lnTo>
                  <a:lnTo>
                    <a:pt x="4277166" y="2082800"/>
                  </a:lnTo>
                  <a:lnTo>
                    <a:pt x="4277166" y="2070100"/>
                  </a:lnTo>
                  <a:close/>
                </a:path>
                <a:path w="5086350" h="6311900">
                  <a:moveTo>
                    <a:pt x="590915" y="2057400"/>
                  </a:moveTo>
                  <a:lnTo>
                    <a:pt x="495983" y="2057400"/>
                  </a:lnTo>
                  <a:lnTo>
                    <a:pt x="489772" y="2070100"/>
                  </a:lnTo>
                  <a:lnTo>
                    <a:pt x="594598" y="2070100"/>
                  </a:lnTo>
                  <a:lnTo>
                    <a:pt x="590915" y="2057400"/>
                  </a:lnTo>
                  <a:close/>
                </a:path>
                <a:path w="5086350" h="6311900">
                  <a:moveTo>
                    <a:pt x="4275401" y="2057400"/>
                  </a:moveTo>
                  <a:lnTo>
                    <a:pt x="2173183" y="2057400"/>
                  </a:lnTo>
                  <a:lnTo>
                    <a:pt x="2172675" y="2070100"/>
                  </a:lnTo>
                  <a:lnTo>
                    <a:pt x="4275274" y="2070100"/>
                  </a:lnTo>
                  <a:lnTo>
                    <a:pt x="4275401" y="2057400"/>
                  </a:lnTo>
                  <a:close/>
                </a:path>
                <a:path w="5086350" h="6311900">
                  <a:moveTo>
                    <a:pt x="573554" y="2044700"/>
                  </a:moveTo>
                  <a:lnTo>
                    <a:pt x="506498" y="2044700"/>
                  </a:lnTo>
                  <a:lnTo>
                    <a:pt x="502955" y="2057400"/>
                  </a:lnTo>
                  <a:lnTo>
                    <a:pt x="581035" y="2057400"/>
                  </a:lnTo>
                  <a:lnTo>
                    <a:pt x="573554" y="2044700"/>
                  </a:lnTo>
                  <a:close/>
                </a:path>
                <a:path w="5086350" h="6311900">
                  <a:moveTo>
                    <a:pt x="4275020" y="2044700"/>
                  </a:moveTo>
                  <a:lnTo>
                    <a:pt x="2174834" y="2044700"/>
                  </a:lnTo>
                  <a:lnTo>
                    <a:pt x="2174580" y="2057400"/>
                  </a:lnTo>
                  <a:lnTo>
                    <a:pt x="4276404" y="2057400"/>
                  </a:lnTo>
                  <a:lnTo>
                    <a:pt x="4275020" y="2044700"/>
                  </a:lnTo>
                  <a:close/>
                </a:path>
                <a:path w="5086350" h="6311900">
                  <a:moveTo>
                    <a:pt x="4273750" y="2032000"/>
                  </a:moveTo>
                  <a:lnTo>
                    <a:pt x="2174199" y="2032000"/>
                  </a:lnTo>
                  <a:lnTo>
                    <a:pt x="2174453" y="2044700"/>
                  </a:lnTo>
                  <a:lnTo>
                    <a:pt x="4273496" y="2044700"/>
                  </a:lnTo>
                  <a:lnTo>
                    <a:pt x="4273750" y="2032000"/>
                  </a:lnTo>
                  <a:close/>
                </a:path>
                <a:path w="5086350" h="6311900">
                  <a:moveTo>
                    <a:pt x="4277674" y="2006600"/>
                  </a:moveTo>
                  <a:lnTo>
                    <a:pt x="2179520" y="2006600"/>
                  </a:lnTo>
                  <a:lnTo>
                    <a:pt x="2179012" y="2019300"/>
                  </a:lnTo>
                  <a:lnTo>
                    <a:pt x="2176612" y="2019300"/>
                  </a:lnTo>
                  <a:lnTo>
                    <a:pt x="2176358" y="2032000"/>
                  </a:lnTo>
                  <a:lnTo>
                    <a:pt x="4277674" y="2032000"/>
                  </a:lnTo>
                  <a:lnTo>
                    <a:pt x="4277674" y="2006600"/>
                  </a:lnTo>
                  <a:close/>
                </a:path>
                <a:path w="5086350" h="6311900">
                  <a:moveTo>
                    <a:pt x="4276404" y="1993900"/>
                  </a:moveTo>
                  <a:lnTo>
                    <a:pt x="2179901" y="1993900"/>
                  </a:lnTo>
                  <a:lnTo>
                    <a:pt x="2179647" y="2006600"/>
                  </a:lnTo>
                  <a:lnTo>
                    <a:pt x="4276404" y="2006600"/>
                  </a:lnTo>
                  <a:lnTo>
                    <a:pt x="4276404" y="1993900"/>
                  </a:lnTo>
                  <a:close/>
                </a:path>
                <a:path w="5086350" h="6311900">
                  <a:moveTo>
                    <a:pt x="4276404" y="1981200"/>
                  </a:moveTo>
                  <a:lnTo>
                    <a:pt x="2182695" y="1981200"/>
                  </a:lnTo>
                  <a:lnTo>
                    <a:pt x="2182314" y="1993900"/>
                  </a:lnTo>
                  <a:lnTo>
                    <a:pt x="4276277" y="1993900"/>
                  </a:lnTo>
                  <a:lnTo>
                    <a:pt x="4276404" y="1981200"/>
                  </a:lnTo>
                  <a:close/>
                </a:path>
                <a:path w="5086350" h="6311900">
                  <a:moveTo>
                    <a:pt x="4277674" y="1968500"/>
                  </a:moveTo>
                  <a:lnTo>
                    <a:pt x="2182949" y="1968500"/>
                  </a:lnTo>
                  <a:lnTo>
                    <a:pt x="2182568" y="1981200"/>
                  </a:lnTo>
                  <a:lnTo>
                    <a:pt x="4278817" y="1981200"/>
                  </a:lnTo>
                  <a:lnTo>
                    <a:pt x="4277674" y="1968500"/>
                  </a:lnTo>
                  <a:close/>
                </a:path>
                <a:path w="5086350" h="6311900">
                  <a:moveTo>
                    <a:pt x="4275401" y="1955800"/>
                  </a:moveTo>
                  <a:lnTo>
                    <a:pt x="2186111" y="1955800"/>
                  </a:lnTo>
                  <a:lnTo>
                    <a:pt x="2185603" y="1968500"/>
                  </a:lnTo>
                  <a:lnTo>
                    <a:pt x="4275655" y="1968500"/>
                  </a:lnTo>
                  <a:lnTo>
                    <a:pt x="4275401" y="1955800"/>
                  </a:lnTo>
                  <a:close/>
                </a:path>
                <a:path w="5086350" h="6311900">
                  <a:moveTo>
                    <a:pt x="4275020" y="1943100"/>
                  </a:moveTo>
                  <a:lnTo>
                    <a:pt x="2184333" y="1943100"/>
                  </a:lnTo>
                  <a:lnTo>
                    <a:pt x="2184079" y="1955800"/>
                  </a:lnTo>
                  <a:lnTo>
                    <a:pt x="4274893" y="1955800"/>
                  </a:lnTo>
                  <a:lnTo>
                    <a:pt x="4275020" y="1943100"/>
                  </a:lnTo>
                  <a:close/>
                </a:path>
                <a:path w="5086350" h="6311900">
                  <a:moveTo>
                    <a:pt x="4278690" y="1930400"/>
                  </a:moveTo>
                  <a:lnTo>
                    <a:pt x="2188270" y="1930400"/>
                  </a:lnTo>
                  <a:lnTo>
                    <a:pt x="2186619" y="1943100"/>
                  </a:lnTo>
                  <a:lnTo>
                    <a:pt x="4278563" y="1943100"/>
                  </a:lnTo>
                  <a:lnTo>
                    <a:pt x="4278690" y="1930400"/>
                  </a:lnTo>
                  <a:close/>
                </a:path>
                <a:path w="5086350" h="6311900">
                  <a:moveTo>
                    <a:pt x="4278944" y="1917700"/>
                  </a:moveTo>
                  <a:lnTo>
                    <a:pt x="2191306" y="1917700"/>
                  </a:lnTo>
                  <a:lnTo>
                    <a:pt x="2190671" y="1930400"/>
                  </a:lnTo>
                  <a:lnTo>
                    <a:pt x="4279198" y="1930400"/>
                  </a:lnTo>
                  <a:lnTo>
                    <a:pt x="4278944" y="1917700"/>
                  </a:lnTo>
                  <a:close/>
                </a:path>
                <a:path w="5086350" h="6311900">
                  <a:moveTo>
                    <a:pt x="4277420" y="1905000"/>
                  </a:moveTo>
                  <a:lnTo>
                    <a:pt x="2188778" y="1905000"/>
                  </a:lnTo>
                  <a:lnTo>
                    <a:pt x="2188524" y="1917700"/>
                  </a:lnTo>
                  <a:lnTo>
                    <a:pt x="4278182" y="1917700"/>
                  </a:lnTo>
                  <a:lnTo>
                    <a:pt x="4277420" y="1905000"/>
                  </a:lnTo>
                  <a:close/>
                </a:path>
                <a:path w="5086350" h="6311900">
                  <a:moveTo>
                    <a:pt x="4276785" y="1892300"/>
                  </a:moveTo>
                  <a:lnTo>
                    <a:pt x="2190925" y="1892300"/>
                  </a:lnTo>
                  <a:lnTo>
                    <a:pt x="2188651" y="1905000"/>
                  </a:lnTo>
                  <a:lnTo>
                    <a:pt x="4276658" y="1905000"/>
                  </a:lnTo>
                  <a:lnTo>
                    <a:pt x="4276785" y="1892300"/>
                  </a:lnTo>
                  <a:close/>
                </a:path>
                <a:path w="5086350" h="6311900">
                  <a:moveTo>
                    <a:pt x="4277293" y="1879600"/>
                  </a:moveTo>
                  <a:lnTo>
                    <a:pt x="2191687" y="1879600"/>
                  </a:lnTo>
                  <a:lnTo>
                    <a:pt x="2191179" y="1892300"/>
                  </a:lnTo>
                  <a:lnTo>
                    <a:pt x="4279325" y="1892300"/>
                  </a:lnTo>
                  <a:lnTo>
                    <a:pt x="4277293" y="1879600"/>
                  </a:lnTo>
                  <a:close/>
                </a:path>
                <a:path w="5086350" h="6311900">
                  <a:moveTo>
                    <a:pt x="4277547" y="1866900"/>
                  </a:moveTo>
                  <a:lnTo>
                    <a:pt x="2193338" y="1866900"/>
                  </a:lnTo>
                  <a:lnTo>
                    <a:pt x="2192957" y="1879600"/>
                  </a:lnTo>
                  <a:lnTo>
                    <a:pt x="4277420" y="1879600"/>
                  </a:lnTo>
                  <a:lnTo>
                    <a:pt x="4277547" y="1866900"/>
                  </a:lnTo>
                  <a:close/>
                </a:path>
                <a:path w="5086350" h="6311900">
                  <a:moveTo>
                    <a:pt x="4279579" y="1854200"/>
                  </a:moveTo>
                  <a:lnTo>
                    <a:pt x="2196386" y="1854200"/>
                  </a:lnTo>
                  <a:lnTo>
                    <a:pt x="2196005" y="1866900"/>
                  </a:lnTo>
                  <a:lnTo>
                    <a:pt x="4279325" y="1866900"/>
                  </a:lnTo>
                  <a:lnTo>
                    <a:pt x="4279579" y="1854200"/>
                  </a:lnTo>
                  <a:close/>
                </a:path>
                <a:path w="5086350" h="6311900">
                  <a:moveTo>
                    <a:pt x="4278055" y="1816100"/>
                  </a:moveTo>
                  <a:lnTo>
                    <a:pt x="2201580" y="1816100"/>
                  </a:lnTo>
                  <a:lnTo>
                    <a:pt x="2201072" y="1828800"/>
                  </a:lnTo>
                  <a:lnTo>
                    <a:pt x="2199548" y="1841500"/>
                  </a:lnTo>
                  <a:lnTo>
                    <a:pt x="2198532" y="1854200"/>
                  </a:lnTo>
                  <a:lnTo>
                    <a:pt x="4279198" y="1854200"/>
                  </a:lnTo>
                  <a:lnTo>
                    <a:pt x="4278563" y="1841500"/>
                  </a:lnTo>
                  <a:lnTo>
                    <a:pt x="4278055" y="1841500"/>
                  </a:lnTo>
                  <a:lnTo>
                    <a:pt x="4278182" y="1828800"/>
                  </a:lnTo>
                  <a:lnTo>
                    <a:pt x="4281738" y="1828800"/>
                  </a:lnTo>
                  <a:lnTo>
                    <a:pt x="4278055" y="1816100"/>
                  </a:lnTo>
                  <a:close/>
                </a:path>
                <a:path w="5086350" h="6311900">
                  <a:moveTo>
                    <a:pt x="4278309" y="1803400"/>
                  </a:moveTo>
                  <a:lnTo>
                    <a:pt x="2201072" y="1803400"/>
                  </a:lnTo>
                  <a:lnTo>
                    <a:pt x="2200437" y="1816100"/>
                  </a:lnTo>
                  <a:lnTo>
                    <a:pt x="4278182" y="1816100"/>
                  </a:lnTo>
                  <a:lnTo>
                    <a:pt x="4278309" y="1803400"/>
                  </a:lnTo>
                  <a:close/>
                </a:path>
                <a:path w="5086350" h="6311900">
                  <a:moveTo>
                    <a:pt x="4280722" y="1790700"/>
                  </a:moveTo>
                  <a:lnTo>
                    <a:pt x="2201961" y="1790700"/>
                  </a:lnTo>
                  <a:lnTo>
                    <a:pt x="2202596" y="1803400"/>
                  </a:lnTo>
                  <a:lnTo>
                    <a:pt x="4280468" y="1803400"/>
                  </a:lnTo>
                  <a:lnTo>
                    <a:pt x="4280722" y="1790700"/>
                  </a:lnTo>
                  <a:close/>
                </a:path>
                <a:path w="5086350" h="6311900">
                  <a:moveTo>
                    <a:pt x="4281357" y="1778000"/>
                  </a:moveTo>
                  <a:lnTo>
                    <a:pt x="2203726" y="1778000"/>
                  </a:lnTo>
                  <a:lnTo>
                    <a:pt x="2202215" y="1790700"/>
                  </a:lnTo>
                  <a:lnTo>
                    <a:pt x="4280849" y="1790700"/>
                  </a:lnTo>
                  <a:lnTo>
                    <a:pt x="4281357" y="1778000"/>
                  </a:lnTo>
                  <a:close/>
                </a:path>
                <a:path w="5086350" h="6311900">
                  <a:moveTo>
                    <a:pt x="4281738" y="1765300"/>
                  </a:moveTo>
                  <a:lnTo>
                    <a:pt x="2205885" y="1765300"/>
                  </a:lnTo>
                  <a:lnTo>
                    <a:pt x="2205123" y="1778000"/>
                  </a:lnTo>
                  <a:lnTo>
                    <a:pt x="4282119" y="1778000"/>
                  </a:lnTo>
                  <a:lnTo>
                    <a:pt x="4281738" y="1765300"/>
                  </a:lnTo>
                  <a:close/>
                </a:path>
                <a:path w="5086350" h="6311900">
                  <a:moveTo>
                    <a:pt x="4281738" y="1752600"/>
                  </a:moveTo>
                  <a:lnTo>
                    <a:pt x="2209187" y="1752600"/>
                  </a:lnTo>
                  <a:lnTo>
                    <a:pt x="2208425" y="1765300"/>
                  </a:lnTo>
                  <a:lnTo>
                    <a:pt x="4281484" y="1765300"/>
                  </a:lnTo>
                  <a:lnTo>
                    <a:pt x="4281738" y="1752600"/>
                  </a:lnTo>
                  <a:close/>
                </a:path>
                <a:path w="5086350" h="6311900">
                  <a:moveTo>
                    <a:pt x="4282742" y="1739900"/>
                  </a:moveTo>
                  <a:lnTo>
                    <a:pt x="2209314" y="1739900"/>
                  </a:lnTo>
                  <a:lnTo>
                    <a:pt x="2211207" y="1752600"/>
                  </a:lnTo>
                  <a:lnTo>
                    <a:pt x="4284012" y="1752600"/>
                  </a:lnTo>
                  <a:lnTo>
                    <a:pt x="4282742" y="1739900"/>
                  </a:lnTo>
                  <a:close/>
                </a:path>
                <a:path w="5086350" h="6311900">
                  <a:moveTo>
                    <a:pt x="4282119" y="1727200"/>
                  </a:moveTo>
                  <a:lnTo>
                    <a:pt x="2210826" y="1727200"/>
                  </a:lnTo>
                  <a:lnTo>
                    <a:pt x="2209556" y="1739900"/>
                  </a:lnTo>
                  <a:lnTo>
                    <a:pt x="4282869" y="1739900"/>
                  </a:lnTo>
                  <a:lnTo>
                    <a:pt x="4282119" y="1727200"/>
                  </a:lnTo>
                  <a:close/>
                </a:path>
                <a:path w="5086350" h="6311900">
                  <a:moveTo>
                    <a:pt x="4280468" y="1714500"/>
                  </a:moveTo>
                  <a:lnTo>
                    <a:pt x="2211334" y="1714500"/>
                  </a:lnTo>
                  <a:lnTo>
                    <a:pt x="2211588" y="1727200"/>
                  </a:lnTo>
                  <a:lnTo>
                    <a:pt x="4281738" y="1727200"/>
                  </a:lnTo>
                  <a:lnTo>
                    <a:pt x="4280468" y="1714500"/>
                  </a:lnTo>
                  <a:close/>
                </a:path>
                <a:path w="5086350" h="6311900">
                  <a:moveTo>
                    <a:pt x="4280722" y="1701800"/>
                  </a:moveTo>
                  <a:lnTo>
                    <a:pt x="2215906" y="1701800"/>
                  </a:lnTo>
                  <a:lnTo>
                    <a:pt x="2213747" y="1714500"/>
                  </a:lnTo>
                  <a:lnTo>
                    <a:pt x="4280595" y="1714500"/>
                  </a:lnTo>
                  <a:lnTo>
                    <a:pt x="4280722" y="1701800"/>
                  </a:lnTo>
                  <a:close/>
                </a:path>
                <a:path w="5086350" h="6311900">
                  <a:moveTo>
                    <a:pt x="4283123" y="1689100"/>
                  </a:moveTo>
                  <a:lnTo>
                    <a:pt x="2216782" y="1689100"/>
                  </a:lnTo>
                  <a:lnTo>
                    <a:pt x="2216782" y="1701800"/>
                  </a:lnTo>
                  <a:lnTo>
                    <a:pt x="4283758" y="1701800"/>
                  </a:lnTo>
                  <a:lnTo>
                    <a:pt x="4283123" y="1689100"/>
                  </a:lnTo>
                  <a:close/>
                </a:path>
                <a:path w="5086350" h="6311900">
                  <a:moveTo>
                    <a:pt x="4282500" y="1676400"/>
                  </a:moveTo>
                  <a:lnTo>
                    <a:pt x="2219322" y="1676400"/>
                  </a:lnTo>
                  <a:lnTo>
                    <a:pt x="2217290" y="1689100"/>
                  </a:lnTo>
                  <a:lnTo>
                    <a:pt x="4282869" y="1689100"/>
                  </a:lnTo>
                  <a:lnTo>
                    <a:pt x="4282500" y="1676400"/>
                  </a:lnTo>
                  <a:close/>
                </a:path>
                <a:path w="5086350" h="6311900">
                  <a:moveTo>
                    <a:pt x="4283377" y="1663700"/>
                  </a:moveTo>
                  <a:lnTo>
                    <a:pt x="2217925" y="1663700"/>
                  </a:lnTo>
                  <a:lnTo>
                    <a:pt x="2220211" y="1676400"/>
                  </a:lnTo>
                  <a:lnTo>
                    <a:pt x="4282373" y="1676400"/>
                  </a:lnTo>
                  <a:lnTo>
                    <a:pt x="4283377" y="1663700"/>
                  </a:lnTo>
                  <a:close/>
                </a:path>
                <a:path w="5086350" h="6311900">
                  <a:moveTo>
                    <a:pt x="4285155" y="1651000"/>
                  </a:moveTo>
                  <a:lnTo>
                    <a:pt x="2219322" y="1651000"/>
                  </a:lnTo>
                  <a:lnTo>
                    <a:pt x="2217798" y="1663700"/>
                  </a:lnTo>
                  <a:lnTo>
                    <a:pt x="4284901" y="1663700"/>
                  </a:lnTo>
                  <a:lnTo>
                    <a:pt x="4285155" y="1651000"/>
                  </a:lnTo>
                  <a:close/>
                </a:path>
                <a:path w="5086350" h="6311900">
                  <a:moveTo>
                    <a:pt x="4285409" y="1638300"/>
                  </a:moveTo>
                  <a:lnTo>
                    <a:pt x="2221100" y="1638300"/>
                  </a:lnTo>
                  <a:lnTo>
                    <a:pt x="2219830" y="1651000"/>
                  </a:lnTo>
                  <a:lnTo>
                    <a:pt x="4285409" y="1651000"/>
                  </a:lnTo>
                  <a:lnTo>
                    <a:pt x="4285409" y="1638300"/>
                  </a:lnTo>
                  <a:close/>
                </a:path>
                <a:path w="5086350" h="6311900">
                  <a:moveTo>
                    <a:pt x="4286425" y="1625600"/>
                  </a:moveTo>
                  <a:lnTo>
                    <a:pt x="2221735" y="1625600"/>
                  </a:lnTo>
                  <a:lnTo>
                    <a:pt x="2221354" y="1638300"/>
                  </a:lnTo>
                  <a:lnTo>
                    <a:pt x="4285917" y="1638300"/>
                  </a:lnTo>
                  <a:lnTo>
                    <a:pt x="4286425" y="1625600"/>
                  </a:lnTo>
                  <a:close/>
                </a:path>
                <a:path w="5086350" h="6311900">
                  <a:moveTo>
                    <a:pt x="4282742" y="1612900"/>
                  </a:moveTo>
                  <a:lnTo>
                    <a:pt x="2222116" y="1612900"/>
                  </a:lnTo>
                  <a:lnTo>
                    <a:pt x="2222243" y="1625600"/>
                  </a:lnTo>
                  <a:lnTo>
                    <a:pt x="4282627" y="1625600"/>
                  </a:lnTo>
                  <a:lnTo>
                    <a:pt x="4282742" y="1612900"/>
                  </a:lnTo>
                  <a:close/>
                </a:path>
                <a:path w="5086350" h="6311900">
                  <a:moveTo>
                    <a:pt x="4284139" y="1587500"/>
                  </a:moveTo>
                  <a:lnTo>
                    <a:pt x="2227310" y="1587500"/>
                  </a:lnTo>
                  <a:lnTo>
                    <a:pt x="2226929" y="1600200"/>
                  </a:lnTo>
                  <a:lnTo>
                    <a:pt x="2226167" y="1612900"/>
                  </a:lnTo>
                  <a:lnTo>
                    <a:pt x="4282869" y="1612900"/>
                  </a:lnTo>
                  <a:lnTo>
                    <a:pt x="4284139" y="1600200"/>
                  </a:lnTo>
                  <a:lnTo>
                    <a:pt x="4284520" y="1600200"/>
                  </a:lnTo>
                  <a:lnTo>
                    <a:pt x="4284139" y="1587500"/>
                  </a:lnTo>
                  <a:close/>
                </a:path>
                <a:path w="5086350" h="6311900">
                  <a:moveTo>
                    <a:pt x="4285155" y="1574800"/>
                  </a:moveTo>
                  <a:lnTo>
                    <a:pt x="2226548" y="1574800"/>
                  </a:lnTo>
                  <a:lnTo>
                    <a:pt x="2227183" y="1587500"/>
                  </a:lnTo>
                  <a:lnTo>
                    <a:pt x="4284774" y="1587500"/>
                  </a:lnTo>
                  <a:lnTo>
                    <a:pt x="4285155" y="1574800"/>
                  </a:lnTo>
                  <a:close/>
                </a:path>
                <a:path w="5086350" h="6311900">
                  <a:moveTo>
                    <a:pt x="4287187" y="1549400"/>
                  </a:moveTo>
                  <a:lnTo>
                    <a:pt x="2228707" y="1549400"/>
                  </a:lnTo>
                  <a:lnTo>
                    <a:pt x="2228707" y="1562100"/>
                  </a:lnTo>
                  <a:lnTo>
                    <a:pt x="2228326" y="1562100"/>
                  </a:lnTo>
                  <a:lnTo>
                    <a:pt x="2227691" y="1574800"/>
                  </a:lnTo>
                  <a:lnTo>
                    <a:pt x="4285409" y="1574800"/>
                  </a:lnTo>
                  <a:lnTo>
                    <a:pt x="4285917" y="1562100"/>
                  </a:lnTo>
                  <a:lnTo>
                    <a:pt x="4287187" y="1549400"/>
                  </a:lnTo>
                  <a:close/>
                </a:path>
                <a:path w="5086350" h="6311900">
                  <a:moveTo>
                    <a:pt x="4287314" y="1511300"/>
                  </a:moveTo>
                  <a:lnTo>
                    <a:pt x="2237445" y="1511300"/>
                  </a:lnTo>
                  <a:lnTo>
                    <a:pt x="2236810" y="1524000"/>
                  </a:lnTo>
                  <a:lnTo>
                    <a:pt x="2231108" y="1524000"/>
                  </a:lnTo>
                  <a:lnTo>
                    <a:pt x="2231489" y="1536700"/>
                  </a:lnTo>
                  <a:lnTo>
                    <a:pt x="2230600" y="1549400"/>
                  </a:lnTo>
                  <a:lnTo>
                    <a:pt x="4287441" y="1549400"/>
                  </a:lnTo>
                  <a:lnTo>
                    <a:pt x="4287695" y="1536700"/>
                  </a:lnTo>
                  <a:lnTo>
                    <a:pt x="4286933" y="1524000"/>
                  </a:lnTo>
                  <a:lnTo>
                    <a:pt x="4287314" y="1511300"/>
                  </a:lnTo>
                  <a:close/>
                </a:path>
                <a:path w="5086350" h="6311900">
                  <a:moveTo>
                    <a:pt x="4286298" y="1498600"/>
                  </a:moveTo>
                  <a:lnTo>
                    <a:pt x="2235426" y="1498600"/>
                  </a:lnTo>
                  <a:lnTo>
                    <a:pt x="2238080" y="1511300"/>
                  </a:lnTo>
                  <a:lnTo>
                    <a:pt x="4287060" y="1511300"/>
                  </a:lnTo>
                  <a:lnTo>
                    <a:pt x="4286298" y="1498600"/>
                  </a:lnTo>
                  <a:close/>
                </a:path>
                <a:path w="5086350" h="6311900">
                  <a:moveTo>
                    <a:pt x="4287822" y="1485900"/>
                  </a:moveTo>
                  <a:lnTo>
                    <a:pt x="2237064" y="1485900"/>
                  </a:lnTo>
                  <a:lnTo>
                    <a:pt x="2236429" y="1498600"/>
                  </a:lnTo>
                  <a:lnTo>
                    <a:pt x="4286552" y="1498600"/>
                  </a:lnTo>
                  <a:lnTo>
                    <a:pt x="4287822" y="1485900"/>
                  </a:lnTo>
                  <a:close/>
                </a:path>
                <a:path w="5086350" h="6311900">
                  <a:moveTo>
                    <a:pt x="4287314" y="1473200"/>
                  </a:moveTo>
                  <a:lnTo>
                    <a:pt x="2239731" y="1473200"/>
                  </a:lnTo>
                  <a:lnTo>
                    <a:pt x="2239223" y="1485900"/>
                  </a:lnTo>
                  <a:lnTo>
                    <a:pt x="4287314" y="1485900"/>
                  </a:lnTo>
                  <a:lnTo>
                    <a:pt x="4287314" y="1473200"/>
                  </a:lnTo>
                  <a:close/>
                </a:path>
                <a:path w="5086350" h="6311900">
                  <a:moveTo>
                    <a:pt x="4288711" y="1460500"/>
                  </a:moveTo>
                  <a:lnTo>
                    <a:pt x="2239477" y="1460500"/>
                  </a:lnTo>
                  <a:lnTo>
                    <a:pt x="2239604" y="1473200"/>
                  </a:lnTo>
                  <a:lnTo>
                    <a:pt x="4287949" y="1473200"/>
                  </a:lnTo>
                  <a:lnTo>
                    <a:pt x="4288711" y="1460500"/>
                  </a:lnTo>
                  <a:close/>
                </a:path>
                <a:path w="5086350" h="6311900">
                  <a:moveTo>
                    <a:pt x="4289714" y="1447800"/>
                  </a:moveTo>
                  <a:lnTo>
                    <a:pt x="2242144" y="1447800"/>
                  </a:lnTo>
                  <a:lnTo>
                    <a:pt x="2241763" y="1460500"/>
                  </a:lnTo>
                  <a:lnTo>
                    <a:pt x="4289587" y="1460500"/>
                  </a:lnTo>
                  <a:lnTo>
                    <a:pt x="4289714" y="1447800"/>
                  </a:lnTo>
                  <a:close/>
                </a:path>
                <a:path w="5086350" h="6311900">
                  <a:moveTo>
                    <a:pt x="4289968" y="1435100"/>
                  </a:moveTo>
                  <a:lnTo>
                    <a:pt x="2244798" y="1435100"/>
                  </a:lnTo>
                  <a:lnTo>
                    <a:pt x="2244544" y="1447800"/>
                  </a:lnTo>
                  <a:lnTo>
                    <a:pt x="4290095" y="1447800"/>
                  </a:lnTo>
                  <a:lnTo>
                    <a:pt x="4289968" y="1435100"/>
                  </a:lnTo>
                  <a:close/>
                </a:path>
                <a:path w="5086350" h="6311900">
                  <a:moveTo>
                    <a:pt x="4287568" y="1422400"/>
                  </a:moveTo>
                  <a:lnTo>
                    <a:pt x="2243274" y="1422400"/>
                  </a:lnTo>
                  <a:lnTo>
                    <a:pt x="2245306" y="1435100"/>
                  </a:lnTo>
                  <a:lnTo>
                    <a:pt x="4287441" y="1435100"/>
                  </a:lnTo>
                  <a:lnTo>
                    <a:pt x="4287568" y="1422400"/>
                  </a:lnTo>
                  <a:close/>
                </a:path>
                <a:path w="5086350" h="6311900">
                  <a:moveTo>
                    <a:pt x="4288838" y="1409700"/>
                  </a:moveTo>
                  <a:lnTo>
                    <a:pt x="2242639" y="1409700"/>
                  </a:lnTo>
                  <a:lnTo>
                    <a:pt x="2242766" y="1422400"/>
                  </a:lnTo>
                  <a:lnTo>
                    <a:pt x="4288076" y="1422400"/>
                  </a:lnTo>
                  <a:lnTo>
                    <a:pt x="4288838" y="1409700"/>
                  </a:lnTo>
                  <a:close/>
                </a:path>
                <a:path w="5086350" h="6311900">
                  <a:moveTo>
                    <a:pt x="4289841" y="1397000"/>
                  </a:moveTo>
                  <a:lnTo>
                    <a:pt x="2244925" y="1397000"/>
                  </a:lnTo>
                  <a:lnTo>
                    <a:pt x="2244671" y="1409700"/>
                  </a:lnTo>
                  <a:lnTo>
                    <a:pt x="4289587" y="1409700"/>
                  </a:lnTo>
                  <a:lnTo>
                    <a:pt x="4289841" y="1397000"/>
                  </a:lnTo>
                  <a:close/>
                </a:path>
                <a:path w="5086350" h="6311900">
                  <a:moveTo>
                    <a:pt x="4289333" y="1384300"/>
                  </a:moveTo>
                  <a:lnTo>
                    <a:pt x="2247084" y="1384300"/>
                  </a:lnTo>
                  <a:lnTo>
                    <a:pt x="2246830" y="1397000"/>
                  </a:lnTo>
                  <a:lnTo>
                    <a:pt x="4289206" y="1397000"/>
                  </a:lnTo>
                  <a:lnTo>
                    <a:pt x="4289333" y="1384300"/>
                  </a:lnTo>
                  <a:close/>
                </a:path>
                <a:path w="5086350" h="6311900">
                  <a:moveTo>
                    <a:pt x="4288457" y="1358900"/>
                  </a:moveTo>
                  <a:lnTo>
                    <a:pt x="2248481" y="1358900"/>
                  </a:lnTo>
                  <a:lnTo>
                    <a:pt x="2248735" y="1371600"/>
                  </a:lnTo>
                  <a:lnTo>
                    <a:pt x="2248227" y="1384300"/>
                  </a:lnTo>
                  <a:lnTo>
                    <a:pt x="4288584" y="1384300"/>
                  </a:lnTo>
                  <a:lnTo>
                    <a:pt x="4288457" y="1371600"/>
                  </a:lnTo>
                  <a:lnTo>
                    <a:pt x="4288457" y="1358900"/>
                  </a:lnTo>
                  <a:close/>
                </a:path>
                <a:path w="5086350" h="6311900">
                  <a:moveTo>
                    <a:pt x="4287949" y="1346200"/>
                  </a:moveTo>
                  <a:lnTo>
                    <a:pt x="2249230" y="1346200"/>
                  </a:lnTo>
                  <a:lnTo>
                    <a:pt x="2248989" y="1358900"/>
                  </a:lnTo>
                  <a:lnTo>
                    <a:pt x="4287695" y="1358900"/>
                  </a:lnTo>
                  <a:lnTo>
                    <a:pt x="4287949" y="1346200"/>
                  </a:lnTo>
                  <a:close/>
                </a:path>
                <a:path w="5086350" h="6311900">
                  <a:moveTo>
                    <a:pt x="4289460" y="1333500"/>
                  </a:moveTo>
                  <a:lnTo>
                    <a:pt x="2251389" y="1333500"/>
                  </a:lnTo>
                  <a:lnTo>
                    <a:pt x="2251135" y="1346200"/>
                  </a:lnTo>
                  <a:lnTo>
                    <a:pt x="4289092" y="1346200"/>
                  </a:lnTo>
                  <a:lnTo>
                    <a:pt x="4289460" y="1333500"/>
                  </a:lnTo>
                  <a:close/>
                </a:path>
                <a:path w="5086350" h="6311900">
                  <a:moveTo>
                    <a:pt x="4292381" y="1320800"/>
                  </a:moveTo>
                  <a:lnTo>
                    <a:pt x="2255453" y="1320800"/>
                  </a:lnTo>
                  <a:lnTo>
                    <a:pt x="2255072" y="1333500"/>
                  </a:lnTo>
                  <a:lnTo>
                    <a:pt x="4289714" y="1333500"/>
                  </a:lnTo>
                  <a:lnTo>
                    <a:pt x="4292381" y="1320800"/>
                  </a:lnTo>
                  <a:close/>
                </a:path>
                <a:path w="5086350" h="6311900">
                  <a:moveTo>
                    <a:pt x="4293270" y="1308100"/>
                  </a:moveTo>
                  <a:lnTo>
                    <a:pt x="2253421" y="1308100"/>
                  </a:lnTo>
                  <a:lnTo>
                    <a:pt x="2253929" y="1320800"/>
                  </a:lnTo>
                  <a:lnTo>
                    <a:pt x="4293270" y="1320800"/>
                  </a:lnTo>
                  <a:lnTo>
                    <a:pt x="4293270" y="1308100"/>
                  </a:lnTo>
                  <a:close/>
                </a:path>
                <a:path w="5086350" h="6311900">
                  <a:moveTo>
                    <a:pt x="4292889" y="1295400"/>
                  </a:moveTo>
                  <a:lnTo>
                    <a:pt x="2257727" y="1295400"/>
                  </a:lnTo>
                  <a:lnTo>
                    <a:pt x="2257219" y="1308100"/>
                  </a:lnTo>
                  <a:lnTo>
                    <a:pt x="4292762" y="1308100"/>
                  </a:lnTo>
                  <a:lnTo>
                    <a:pt x="4292889" y="1295400"/>
                  </a:lnTo>
                  <a:close/>
                </a:path>
                <a:path w="5086350" h="6311900">
                  <a:moveTo>
                    <a:pt x="4292381" y="1282700"/>
                  </a:moveTo>
                  <a:lnTo>
                    <a:pt x="2259886" y="1282700"/>
                  </a:lnTo>
                  <a:lnTo>
                    <a:pt x="2259632" y="1295400"/>
                  </a:lnTo>
                  <a:lnTo>
                    <a:pt x="4292127" y="1295400"/>
                  </a:lnTo>
                  <a:lnTo>
                    <a:pt x="4292381" y="1282700"/>
                  </a:lnTo>
                  <a:close/>
                </a:path>
                <a:path w="5086350" h="6311900">
                  <a:moveTo>
                    <a:pt x="4293905" y="1270000"/>
                  </a:moveTo>
                  <a:lnTo>
                    <a:pt x="2257473" y="1270000"/>
                  </a:lnTo>
                  <a:lnTo>
                    <a:pt x="2258616" y="1282700"/>
                  </a:lnTo>
                  <a:lnTo>
                    <a:pt x="4293778" y="1282700"/>
                  </a:lnTo>
                  <a:lnTo>
                    <a:pt x="4293905" y="1270000"/>
                  </a:lnTo>
                  <a:close/>
                </a:path>
                <a:path w="5086350" h="6311900">
                  <a:moveTo>
                    <a:pt x="4295797" y="1257300"/>
                  </a:moveTo>
                  <a:lnTo>
                    <a:pt x="2260013" y="1257300"/>
                  </a:lnTo>
                  <a:lnTo>
                    <a:pt x="2259632" y="1270000"/>
                  </a:lnTo>
                  <a:lnTo>
                    <a:pt x="4295797" y="1270000"/>
                  </a:lnTo>
                  <a:lnTo>
                    <a:pt x="4295797" y="1257300"/>
                  </a:lnTo>
                  <a:close/>
                </a:path>
                <a:path w="5086350" h="6311900">
                  <a:moveTo>
                    <a:pt x="4295797" y="1244600"/>
                  </a:moveTo>
                  <a:lnTo>
                    <a:pt x="2263683" y="1244600"/>
                  </a:lnTo>
                  <a:lnTo>
                    <a:pt x="2263302" y="1257300"/>
                  </a:lnTo>
                  <a:lnTo>
                    <a:pt x="4295924" y="1257300"/>
                  </a:lnTo>
                  <a:lnTo>
                    <a:pt x="4295797" y="1244600"/>
                  </a:lnTo>
                  <a:close/>
                </a:path>
                <a:path w="5086350" h="6311900">
                  <a:moveTo>
                    <a:pt x="4293651" y="1231900"/>
                  </a:moveTo>
                  <a:lnTo>
                    <a:pt x="2260521" y="1231900"/>
                  </a:lnTo>
                  <a:lnTo>
                    <a:pt x="2260775" y="1244600"/>
                  </a:lnTo>
                  <a:lnTo>
                    <a:pt x="4293524" y="1244600"/>
                  </a:lnTo>
                  <a:lnTo>
                    <a:pt x="4293651" y="1231900"/>
                  </a:lnTo>
                  <a:close/>
                </a:path>
                <a:path w="5086350" h="6311900">
                  <a:moveTo>
                    <a:pt x="4294286" y="1219200"/>
                  </a:moveTo>
                  <a:lnTo>
                    <a:pt x="2262172" y="1219200"/>
                  </a:lnTo>
                  <a:lnTo>
                    <a:pt x="2261918" y="1231900"/>
                  </a:lnTo>
                  <a:lnTo>
                    <a:pt x="4294286" y="1231900"/>
                  </a:lnTo>
                  <a:lnTo>
                    <a:pt x="4294286" y="1219200"/>
                  </a:lnTo>
                  <a:close/>
                </a:path>
                <a:path w="5086350" h="6311900">
                  <a:moveTo>
                    <a:pt x="4292635" y="1193800"/>
                  </a:moveTo>
                  <a:lnTo>
                    <a:pt x="2263937" y="1193800"/>
                  </a:lnTo>
                  <a:lnTo>
                    <a:pt x="2263937" y="1206500"/>
                  </a:lnTo>
                  <a:lnTo>
                    <a:pt x="2266223" y="1206500"/>
                  </a:lnTo>
                  <a:lnTo>
                    <a:pt x="2265842" y="1219200"/>
                  </a:lnTo>
                  <a:lnTo>
                    <a:pt x="4292508" y="1219200"/>
                  </a:lnTo>
                  <a:lnTo>
                    <a:pt x="4292635" y="1193800"/>
                  </a:lnTo>
                  <a:close/>
                </a:path>
                <a:path w="5086350" h="6311900">
                  <a:moveTo>
                    <a:pt x="4296686" y="1181100"/>
                  </a:moveTo>
                  <a:lnTo>
                    <a:pt x="2267112" y="1181100"/>
                  </a:lnTo>
                  <a:lnTo>
                    <a:pt x="2266858" y="1193800"/>
                  </a:lnTo>
                  <a:lnTo>
                    <a:pt x="4295302" y="1193800"/>
                  </a:lnTo>
                  <a:lnTo>
                    <a:pt x="4296686" y="1181100"/>
                  </a:lnTo>
                  <a:close/>
                </a:path>
                <a:path w="5086350" h="6311900">
                  <a:moveTo>
                    <a:pt x="4295302" y="1168400"/>
                  </a:moveTo>
                  <a:lnTo>
                    <a:pt x="2267874" y="1168400"/>
                  </a:lnTo>
                  <a:lnTo>
                    <a:pt x="2267747" y="1181100"/>
                  </a:lnTo>
                  <a:lnTo>
                    <a:pt x="4295429" y="1181100"/>
                  </a:lnTo>
                  <a:lnTo>
                    <a:pt x="4295302" y="1168400"/>
                  </a:lnTo>
                  <a:close/>
                </a:path>
                <a:path w="5086350" h="6311900">
                  <a:moveTo>
                    <a:pt x="4292889" y="1155700"/>
                  </a:moveTo>
                  <a:lnTo>
                    <a:pt x="2272814" y="1155700"/>
                  </a:lnTo>
                  <a:lnTo>
                    <a:pt x="2270401" y="1168400"/>
                  </a:lnTo>
                  <a:lnTo>
                    <a:pt x="4292635" y="1168400"/>
                  </a:lnTo>
                  <a:lnTo>
                    <a:pt x="4292889" y="1155700"/>
                  </a:lnTo>
                  <a:close/>
                </a:path>
                <a:path w="5086350" h="6311900">
                  <a:moveTo>
                    <a:pt x="4297194" y="1143000"/>
                  </a:moveTo>
                  <a:lnTo>
                    <a:pt x="2273576" y="1143000"/>
                  </a:lnTo>
                  <a:lnTo>
                    <a:pt x="2273068" y="1155700"/>
                  </a:lnTo>
                  <a:lnTo>
                    <a:pt x="4295302" y="1155700"/>
                  </a:lnTo>
                  <a:lnTo>
                    <a:pt x="4297194" y="1143000"/>
                  </a:lnTo>
                  <a:close/>
                </a:path>
                <a:path w="5086350" h="6311900">
                  <a:moveTo>
                    <a:pt x="4297321" y="1130300"/>
                  </a:moveTo>
                  <a:lnTo>
                    <a:pt x="2268763" y="1130300"/>
                  </a:lnTo>
                  <a:lnTo>
                    <a:pt x="2268890" y="1143000"/>
                  </a:lnTo>
                  <a:lnTo>
                    <a:pt x="4297067" y="1143000"/>
                  </a:lnTo>
                  <a:lnTo>
                    <a:pt x="4297321" y="1130300"/>
                  </a:lnTo>
                  <a:close/>
                </a:path>
                <a:path w="5086350" h="6311900">
                  <a:moveTo>
                    <a:pt x="4296432" y="1117600"/>
                  </a:moveTo>
                  <a:lnTo>
                    <a:pt x="2272306" y="1117600"/>
                  </a:lnTo>
                  <a:lnTo>
                    <a:pt x="2271671" y="1130300"/>
                  </a:lnTo>
                  <a:lnTo>
                    <a:pt x="4297956" y="1130300"/>
                  </a:lnTo>
                  <a:lnTo>
                    <a:pt x="4296432" y="1117600"/>
                  </a:lnTo>
                  <a:close/>
                </a:path>
                <a:path w="5086350" h="6311900">
                  <a:moveTo>
                    <a:pt x="4293905" y="1104900"/>
                  </a:moveTo>
                  <a:lnTo>
                    <a:pt x="2271671" y="1104900"/>
                  </a:lnTo>
                  <a:lnTo>
                    <a:pt x="2271544" y="1117600"/>
                  </a:lnTo>
                  <a:lnTo>
                    <a:pt x="4293651" y="1117600"/>
                  </a:lnTo>
                  <a:lnTo>
                    <a:pt x="4293905" y="1104900"/>
                  </a:lnTo>
                  <a:close/>
                </a:path>
                <a:path w="5086350" h="6311900">
                  <a:moveTo>
                    <a:pt x="4297829" y="1092200"/>
                  </a:moveTo>
                  <a:lnTo>
                    <a:pt x="2273449" y="1092200"/>
                  </a:lnTo>
                  <a:lnTo>
                    <a:pt x="2273322" y="1104900"/>
                  </a:lnTo>
                  <a:lnTo>
                    <a:pt x="4297956" y="1104900"/>
                  </a:lnTo>
                  <a:lnTo>
                    <a:pt x="4297829" y="1092200"/>
                  </a:lnTo>
                  <a:close/>
                </a:path>
                <a:path w="5086350" h="6311900">
                  <a:moveTo>
                    <a:pt x="4295797" y="1079500"/>
                  </a:moveTo>
                  <a:lnTo>
                    <a:pt x="2275723" y="1079500"/>
                  </a:lnTo>
                  <a:lnTo>
                    <a:pt x="2274846" y="1092200"/>
                  </a:lnTo>
                  <a:lnTo>
                    <a:pt x="4295556" y="1092200"/>
                  </a:lnTo>
                  <a:lnTo>
                    <a:pt x="4295797" y="1079500"/>
                  </a:lnTo>
                  <a:close/>
                </a:path>
                <a:path w="5086350" h="6311900">
                  <a:moveTo>
                    <a:pt x="4299480" y="1066800"/>
                  </a:moveTo>
                  <a:lnTo>
                    <a:pt x="2277501" y="1066800"/>
                  </a:lnTo>
                  <a:lnTo>
                    <a:pt x="2276358" y="1079500"/>
                  </a:lnTo>
                  <a:lnTo>
                    <a:pt x="4299480" y="1079500"/>
                  </a:lnTo>
                  <a:lnTo>
                    <a:pt x="4299480" y="1066800"/>
                  </a:lnTo>
                  <a:close/>
                </a:path>
                <a:path w="5086350" h="6311900">
                  <a:moveTo>
                    <a:pt x="4299099" y="1041400"/>
                  </a:moveTo>
                  <a:lnTo>
                    <a:pt x="2279025" y="1041400"/>
                  </a:lnTo>
                  <a:lnTo>
                    <a:pt x="2278771" y="1054100"/>
                  </a:lnTo>
                  <a:lnTo>
                    <a:pt x="2278644" y="1066800"/>
                  </a:lnTo>
                  <a:lnTo>
                    <a:pt x="4298464" y="1066800"/>
                  </a:lnTo>
                  <a:lnTo>
                    <a:pt x="4298591" y="1054100"/>
                  </a:lnTo>
                  <a:lnTo>
                    <a:pt x="4299099" y="1054100"/>
                  </a:lnTo>
                  <a:lnTo>
                    <a:pt x="4299099" y="1041400"/>
                  </a:lnTo>
                  <a:close/>
                </a:path>
                <a:path w="5086350" h="6311900">
                  <a:moveTo>
                    <a:pt x="4298464" y="1028700"/>
                  </a:moveTo>
                  <a:lnTo>
                    <a:pt x="2280041" y="1028700"/>
                  </a:lnTo>
                  <a:lnTo>
                    <a:pt x="2279787" y="1041400"/>
                  </a:lnTo>
                  <a:lnTo>
                    <a:pt x="4298210" y="1041400"/>
                  </a:lnTo>
                  <a:lnTo>
                    <a:pt x="4298464" y="1028700"/>
                  </a:lnTo>
                  <a:close/>
                </a:path>
                <a:path w="5086350" h="6311900">
                  <a:moveTo>
                    <a:pt x="4300877" y="1016000"/>
                  </a:moveTo>
                  <a:lnTo>
                    <a:pt x="2281565" y="1016000"/>
                  </a:lnTo>
                  <a:lnTo>
                    <a:pt x="2281184" y="1028700"/>
                  </a:lnTo>
                  <a:lnTo>
                    <a:pt x="4300496" y="1028700"/>
                  </a:lnTo>
                  <a:lnTo>
                    <a:pt x="4300877" y="1016000"/>
                  </a:lnTo>
                  <a:close/>
                </a:path>
                <a:path w="5086350" h="6311900">
                  <a:moveTo>
                    <a:pt x="4299226" y="1003300"/>
                  </a:moveTo>
                  <a:lnTo>
                    <a:pt x="2282949" y="1003300"/>
                  </a:lnTo>
                  <a:lnTo>
                    <a:pt x="2282949" y="1016000"/>
                  </a:lnTo>
                  <a:lnTo>
                    <a:pt x="4300115" y="1016000"/>
                  </a:lnTo>
                  <a:lnTo>
                    <a:pt x="4299226" y="1003300"/>
                  </a:lnTo>
                  <a:close/>
                </a:path>
                <a:path w="5086350" h="6311900">
                  <a:moveTo>
                    <a:pt x="4297321" y="990600"/>
                  </a:moveTo>
                  <a:lnTo>
                    <a:pt x="2282695" y="990600"/>
                  </a:lnTo>
                  <a:lnTo>
                    <a:pt x="2283203" y="1003300"/>
                  </a:lnTo>
                  <a:lnTo>
                    <a:pt x="4297829" y="1003300"/>
                  </a:lnTo>
                  <a:lnTo>
                    <a:pt x="4297321" y="990600"/>
                  </a:lnTo>
                  <a:close/>
                </a:path>
                <a:path w="5086350" h="6311900">
                  <a:moveTo>
                    <a:pt x="4294794" y="977900"/>
                  </a:moveTo>
                  <a:lnTo>
                    <a:pt x="2282822" y="977900"/>
                  </a:lnTo>
                  <a:lnTo>
                    <a:pt x="2282441" y="990600"/>
                  </a:lnTo>
                  <a:lnTo>
                    <a:pt x="4296051" y="990600"/>
                  </a:lnTo>
                  <a:lnTo>
                    <a:pt x="4294794" y="977900"/>
                  </a:lnTo>
                  <a:close/>
                </a:path>
                <a:path w="5086350" h="6311900">
                  <a:moveTo>
                    <a:pt x="4295797" y="952500"/>
                  </a:moveTo>
                  <a:lnTo>
                    <a:pt x="2284473" y="952500"/>
                  </a:lnTo>
                  <a:lnTo>
                    <a:pt x="2283838" y="965200"/>
                  </a:lnTo>
                  <a:lnTo>
                    <a:pt x="2284346" y="977900"/>
                  </a:lnTo>
                  <a:lnTo>
                    <a:pt x="4294540" y="977900"/>
                  </a:lnTo>
                  <a:lnTo>
                    <a:pt x="4294794" y="965200"/>
                  </a:lnTo>
                  <a:lnTo>
                    <a:pt x="4295048" y="965200"/>
                  </a:lnTo>
                  <a:lnTo>
                    <a:pt x="4295797" y="952500"/>
                  </a:lnTo>
                  <a:close/>
                </a:path>
                <a:path w="5086350" h="6311900">
                  <a:moveTo>
                    <a:pt x="4296051" y="939800"/>
                  </a:moveTo>
                  <a:lnTo>
                    <a:pt x="2286378" y="939800"/>
                  </a:lnTo>
                  <a:lnTo>
                    <a:pt x="2285235" y="952500"/>
                  </a:lnTo>
                  <a:lnTo>
                    <a:pt x="4296305" y="952500"/>
                  </a:lnTo>
                  <a:lnTo>
                    <a:pt x="4296051" y="939800"/>
                  </a:lnTo>
                  <a:close/>
                </a:path>
                <a:path w="5086350" h="6311900">
                  <a:moveTo>
                    <a:pt x="4292381" y="927100"/>
                  </a:moveTo>
                  <a:lnTo>
                    <a:pt x="2286505" y="927100"/>
                  </a:lnTo>
                  <a:lnTo>
                    <a:pt x="2287267" y="939800"/>
                  </a:lnTo>
                  <a:lnTo>
                    <a:pt x="4294413" y="939800"/>
                  </a:lnTo>
                  <a:lnTo>
                    <a:pt x="4292381" y="927100"/>
                  </a:lnTo>
                  <a:close/>
                </a:path>
                <a:path w="5086350" h="6311900">
                  <a:moveTo>
                    <a:pt x="4292889" y="914400"/>
                  </a:moveTo>
                  <a:lnTo>
                    <a:pt x="2287013" y="914400"/>
                  </a:lnTo>
                  <a:lnTo>
                    <a:pt x="2286251" y="927100"/>
                  </a:lnTo>
                  <a:lnTo>
                    <a:pt x="4291746" y="927100"/>
                  </a:lnTo>
                  <a:lnTo>
                    <a:pt x="4292889" y="914400"/>
                  </a:lnTo>
                  <a:close/>
                </a:path>
                <a:path w="5086350" h="6311900">
                  <a:moveTo>
                    <a:pt x="4291238" y="901700"/>
                  </a:moveTo>
                  <a:lnTo>
                    <a:pt x="2294239" y="901700"/>
                  </a:lnTo>
                  <a:lnTo>
                    <a:pt x="2293477" y="914400"/>
                  </a:lnTo>
                  <a:lnTo>
                    <a:pt x="4293651" y="914400"/>
                  </a:lnTo>
                  <a:lnTo>
                    <a:pt x="4291238" y="901700"/>
                  </a:lnTo>
                  <a:close/>
                </a:path>
                <a:path w="5086350" h="6311900">
                  <a:moveTo>
                    <a:pt x="4291111" y="889000"/>
                  </a:moveTo>
                  <a:lnTo>
                    <a:pt x="2293604" y="889000"/>
                  </a:lnTo>
                  <a:lnTo>
                    <a:pt x="2295001" y="901700"/>
                  </a:lnTo>
                  <a:lnTo>
                    <a:pt x="4290603" y="901700"/>
                  </a:lnTo>
                  <a:lnTo>
                    <a:pt x="4291111" y="889000"/>
                  </a:lnTo>
                  <a:close/>
                </a:path>
                <a:path w="5086350" h="6311900">
                  <a:moveTo>
                    <a:pt x="4289206" y="876300"/>
                  </a:moveTo>
                  <a:lnTo>
                    <a:pt x="2292334" y="876300"/>
                  </a:lnTo>
                  <a:lnTo>
                    <a:pt x="2292334" y="889000"/>
                  </a:lnTo>
                  <a:lnTo>
                    <a:pt x="4290603" y="889000"/>
                  </a:lnTo>
                  <a:lnTo>
                    <a:pt x="4289206" y="876300"/>
                  </a:lnTo>
                  <a:close/>
                </a:path>
                <a:path w="5086350" h="6311900">
                  <a:moveTo>
                    <a:pt x="4288076" y="863600"/>
                  </a:moveTo>
                  <a:lnTo>
                    <a:pt x="2295624" y="863600"/>
                  </a:lnTo>
                  <a:lnTo>
                    <a:pt x="2294747" y="876300"/>
                  </a:lnTo>
                  <a:lnTo>
                    <a:pt x="4287822" y="876300"/>
                  </a:lnTo>
                  <a:lnTo>
                    <a:pt x="4288076" y="863600"/>
                  </a:lnTo>
                  <a:close/>
                </a:path>
                <a:path w="5086350" h="6311900">
                  <a:moveTo>
                    <a:pt x="4282615" y="838200"/>
                  </a:moveTo>
                  <a:lnTo>
                    <a:pt x="2301085" y="838200"/>
                  </a:lnTo>
                  <a:lnTo>
                    <a:pt x="2300831" y="850900"/>
                  </a:lnTo>
                  <a:lnTo>
                    <a:pt x="2298926" y="850900"/>
                  </a:lnTo>
                  <a:lnTo>
                    <a:pt x="2297402" y="863600"/>
                  </a:lnTo>
                  <a:lnTo>
                    <a:pt x="4285917" y="863600"/>
                  </a:lnTo>
                  <a:lnTo>
                    <a:pt x="4284774" y="850900"/>
                  </a:lnTo>
                  <a:lnTo>
                    <a:pt x="4282615" y="838200"/>
                  </a:lnTo>
                  <a:close/>
                </a:path>
                <a:path w="5086350" h="6311900">
                  <a:moveTo>
                    <a:pt x="4281357" y="825500"/>
                  </a:moveTo>
                  <a:lnTo>
                    <a:pt x="2302088" y="825500"/>
                  </a:lnTo>
                  <a:lnTo>
                    <a:pt x="2302088" y="838200"/>
                  </a:lnTo>
                  <a:lnTo>
                    <a:pt x="4281357" y="838200"/>
                  </a:lnTo>
                  <a:lnTo>
                    <a:pt x="4281357" y="825500"/>
                  </a:lnTo>
                  <a:close/>
                </a:path>
                <a:path w="5086350" h="6311900">
                  <a:moveTo>
                    <a:pt x="4281484" y="812800"/>
                  </a:moveTo>
                  <a:lnTo>
                    <a:pt x="2308311" y="812800"/>
                  </a:lnTo>
                  <a:lnTo>
                    <a:pt x="2307168" y="825500"/>
                  </a:lnTo>
                  <a:lnTo>
                    <a:pt x="4280976" y="825500"/>
                  </a:lnTo>
                  <a:lnTo>
                    <a:pt x="4281484" y="812800"/>
                  </a:lnTo>
                  <a:close/>
                </a:path>
                <a:path w="5086350" h="6311900">
                  <a:moveTo>
                    <a:pt x="4276404" y="800100"/>
                  </a:moveTo>
                  <a:lnTo>
                    <a:pt x="2313124" y="800100"/>
                  </a:lnTo>
                  <a:lnTo>
                    <a:pt x="2312235" y="812800"/>
                  </a:lnTo>
                  <a:lnTo>
                    <a:pt x="4277547" y="812800"/>
                  </a:lnTo>
                  <a:lnTo>
                    <a:pt x="4276404" y="800100"/>
                  </a:lnTo>
                  <a:close/>
                </a:path>
                <a:path w="5086350" h="6311900">
                  <a:moveTo>
                    <a:pt x="4274131" y="787400"/>
                  </a:moveTo>
                  <a:lnTo>
                    <a:pt x="2313759" y="787400"/>
                  </a:lnTo>
                  <a:lnTo>
                    <a:pt x="2313632" y="800100"/>
                  </a:lnTo>
                  <a:lnTo>
                    <a:pt x="4274766" y="800100"/>
                  </a:lnTo>
                  <a:lnTo>
                    <a:pt x="4274131" y="787400"/>
                  </a:lnTo>
                  <a:close/>
                </a:path>
                <a:path w="5086350" h="6311900">
                  <a:moveTo>
                    <a:pt x="4268302" y="774700"/>
                  </a:moveTo>
                  <a:lnTo>
                    <a:pt x="2316667" y="774700"/>
                  </a:lnTo>
                  <a:lnTo>
                    <a:pt x="2313886" y="787400"/>
                  </a:lnTo>
                  <a:lnTo>
                    <a:pt x="4269178" y="787400"/>
                  </a:lnTo>
                  <a:lnTo>
                    <a:pt x="4268302" y="774700"/>
                  </a:lnTo>
                  <a:close/>
                </a:path>
                <a:path w="5086350" h="6311900">
                  <a:moveTo>
                    <a:pt x="4267794" y="762000"/>
                  </a:moveTo>
                  <a:lnTo>
                    <a:pt x="2322624" y="762000"/>
                  </a:lnTo>
                  <a:lnTo>
                    <a:pt x="2319842" y="774700"/>
                  </a:lnTo>
                  <a:lnTo>
                    <a:pt x="4267667" y="774700"/>
                  </a:lnTo>
                  <a:lnTo>
                    <a:pt x="4267794" y="762000"/>
                  </a:lnTo>
                  <a:close/>
                </a:path>
                <a:path w="5086350" h="6311900">
                  <a:moveTo>
                    <a:pt x="4267286" y="749300"/>
                  </a:moveTo>
                  <a:lnTo>
                    <a:pt x="2321366" y="749300"/>
                  </a:lnTo>
                  <a:lnTo>
                    <a:pt x="2320858" y="762000"/>
                  </a:lnTo>
                  <a:lnTo>
                    <a:pt x="4267159" y="762000"/>
                  </a:lnTo>
                  <a:lnTo>
                    <a:pt x="4267286" y="749300"/>
                  </a:lnTo>
                  <a:close/>
                </a:path>
                <a:path w="5086350" h="6311900">
                  <a:moveTo>
                    <a:pt x="4259298" y="736600"/>
                  </a:moveTo>
                  <a:lnTo>
                    <a:pt x="2325799" y="736600"/>
                  </a:lnTo>
                  <a:lnTo>
                    <a:pt x="2325291" y="749300"/>
                  </a:lnTo>
                  <a:lnTo>
                    <a:pt x="4261457" y="749300"/>
                  </a:lnTo>
                  <a:lnTo>
                    <a:pt x="4259298" y="736600"/>
                  </a:lnTo>
                  <a:close/>
                </a:path>
                <a:path w="5086350" h="6311900">
                  <a:moveTo>
                    <a:pt x="4257393" y="723900"/>
                  </a:moveTo>
                  <a:lnTo>
                    <a:pt x="2330358" y="723900"/>
                  </a:lnTo>
                  <a:lnTo>
                    <a:pt x="2328707" y="736600"/>
                  </a:lnTo>
                  <a:lnTo>
                    <a:pt x="4258028" y="736600"/>
                  </a:lnTo>
                  <a:lnTo>
                    <a:pt x="4257393" y="723900"/>
                  </a:lnTo>
                  <a:close/>
                </a:path>
                <a:path w="5086350" h="6311900">
                  <a:moveTo>
                    <a:pt x="4253087" y="711200"/>
                  </a:moveTo>
                  <a:lnTo>
                    <a:pt x="2335171" y="711200"/>
                  </a:lnTo>
                  <a:lnTo>
                    <a:pt x="2333914" y="723900"/>
                  </a:lnTo>
                  <a:lnTo>
                    <a:pt x="4254357" y="723900"/>
                  </a:lnTo>
                  <a:lnTo>
                    <a:pt x="4253087" y="711200"/>
                  </a:lnTo>
                  <a:close/>
                </a:path>
                <a:path w="5086350" h="6311900">
                  <a:moveTo>
                    <a:pt x="4246369" y="698500"/>
                  </a:moveTo>
                  <a:lnTo>
                    <a:pt x="2342398" y="698500"/>
                  </a:lnTo>
                  <a:lnTo>
                    <a:pt x="2340886" y="711200"/>
                  </a:lnTo>
                  <a:lnTo>
                    <a:pt x="4252833" y="711200"/>
                  </a:lnTo>
                  <a:lnTo>
                    <a:pt x="4246369" y="698500"/>
                  </a:lnTo>
                  <a:close/>
                </a:path>
                <a:path w="5086350" h="6311900">
                  <a:moveTo>
                    <a:pt x="4243334" y="685800"/>
                  </a:moveTo>
                  <a:lnTo>
                    <a:pt x="2344430" y="685800"/>
                  </a:lnTo>
                  <a:lnTo>
                    <a:pt x="2345319" y="698500"/>
                  </a:lnTo>
                  <a:lnTo>
                    <a:pt x="4244718" y="698500"/>
                  </a:lnTo>
                  <a:lnTo>
                    <a:pt x="4243334" y="685800"/>
                  </a:lnTo>
                  <a:close/>
                </a:path>
                <a:path w="5086350" h="6311900">
                  <a:moveTo>
                    <a:pt x="4241429" y="673100"/>
                  </a:moveTo>
                  <a:lnTo>
                    <a:pt x="2347224" y="673100"/>
                  </a:lnTo>
                  <a:lnTo>
                    <a:pt x="2345446" y="685800"/>
                  </a:lnTo>
                  <a:lnTo>
                    <a:pt x="4242699" y="685800"/>
                  </a:lnTo>
                  <a:lnTo>
                    <a:pt x="4241429" y="673100"/>
                  </a:lnTo>
                  <a:close/>
                </a:path>
                <a:path w="5086350" h="6311900">
                  <a:moveTo>
                    <a:pt x="4236615" y="660400"/>
                  </a:moveTo>
                  <a:lnTo>
                    <a:pt x="2352545" y="660400"/>
                  </a:lnTo>
                  <a:lnTo>
                    <a:pt x="2351275" y="673100"/>
                  </a:lnTo>
                  <a:lnTo>
                    <a:pt x="4238127" y="673100"/>
                  </a:lnTo>
                  <a:lnTo>
                    <a:pt x="4236615" y="660400"/>
                  </a:lnTo>
                  <a:close/>
                </a:path>
                <a:path w="5086350" h="6311900">
                  <a:moveTo>
                    <a:pt x="4232805" y="647700"/>
                  </a:moveTo>
                  <a:lnTo>
                    <a:pt x="2361537" y="647700"/>
                  </a:lnTo>
                  <a:lnTo>
                    <a:pt x="2359009" y="660400"/>
                  </a:lnTo>
                  <a:lnTo>
                    <a:pt x="4232932" y="660400"/>
                  </a:lnTo>
                  <a:lnTo>
                    <a:pt x="4232805" y="647700"/>
                  </a:lnTo>
                  <a:close/>
                </a:path>
                <a:path w="5086350" h="6311900">
                  <a:moveTo>
                    <a:pt x="4227992" y="635000"/>
                  </a:moveTo>
                  <a:lnTo>
                    <a:pt x="2365474" y="635000"/>
                  </a:lnTo>
                  <a:lnTo>
                    <a:pt x="2364077" y="647700"/>
                  </a:lnTo>
                  <a:lnTo>
                    <a:pt x="4229262" y="647700"/>
                  </a:lnTo>
                  <a:lnTo>
                    <a:pt x="4227992" y="635000"/>
                  </a:lnTo>
                  <a:close/>
                </a:path>
                <a:path w="5086350" h="6311900">
                  <a:moveTo>
                    <a:pt x="4224309" y="622300"/>
                  </a:moveTo>
                  <a:lnTo>
                    <a:pt x="2367747" y="622300"/>
                  </a:lnTo>
                  <a:lnTo>
                    <a:pt x="2367112" y="635000"/>
                  </a:lnTo>
                  <a:lnTo>
                    <a:pt x="4225325" y="635000"/>
                  </a:lnTo>
                  <a:lnTo>
                    <a:pt x="4224309" y="622300"/>
                  </a:lnTo>
                  <a:close/>
                </a:path>
                <a:path w="5086350" h="6311900">
                  <a:moveTo>
                    <a:pt x="4218480" y="609600"/>
                  </a:moveTo>
                  <a:lnTo>
                    <a:pt x="2375735" y="609600"/>
                  </a:lnTo>
                  <a:lnTo>
                    <a:pt x="2374973" y="622300"/>
                  </a:lnTo>
                  <a:lnTo>
                    <a:pt x="4222417" y="622300"/>
                  </a:lnTo>
                  <a:lnTo>
                    <a:pt x="4218480" y="609600"/>
                  </a:lnTo>
                  <a:close/>
                </a:path>
                <a:path w="5086350" h="6311900">
                  <a:moveTo>
                    <a:pt x="4211634" y="596900"/>
                  </a:moveTo>
                  <a:lnTo>
                    <a:pt x="2380053" y="596900"/>
                  </a:lnTo>
                  <a:lnTo>
                    <a:pt x="2378275" y="609600"/>
                  </a:lnTo>
                  <a:lnTo>
                    <a:pt x="4213666" y="609600"/>
                  </a:lnTo>
                  <a:lnTo>
                    <a:pt x="4211634" y="596900"/>
                  </a:lnTo>
                  <a:close/>
                </a:path>
                <a:path w="5086350" h="6311900">
                  <a:moveTo>
                    <a:pt x="4206694" y="584200"/>
                  </a:moveTo>
                  <a:lnTo>
                    <a:pt x="2385628" y="584200"/>
                  </a:lnTo>
                  <a:lnTo>
                    <a:pt x="2384866" y="596900"/>
                  </a:lnTo>
                  <a:lnTo>
                    <a:pt x="4208472" y="596900"/>
                  </a:lnTo>
                  <a:lnTo>
                    <a:pt x="4206694" y="584200"/>
                  </a:lnTo>
                  <a:close/>
                </a:path>
                <a:path w="5086350" h="6311900">
                  <a:moveTo>
                    <a:pt x="4202389" y="571500"/>
                  </a:moveTo>
                  <a:lnTo>
                    <a:pt x="2390442" y="571500"/>
                  </a:lnTo>
                  <a:lnTo>
                    <a:pt x="2389553" y="584200"/>
                  </a:lnTo>
                  <a:lnTo>
                    <a:pt x="4203405" y="584200"/>
                  </a:lnTo>
                  <a:lnTo>
                    <a:pt x="4202389" y="571500"/>
                  </a:lnTo>
                  <a:close/>
                </a:path>
                <a:path w="5086350" h="6311900">
                  <a:moveTo>
                    <a:pt x="4191988" y="558800"/>
                  </a:moveTo>
                  <a:lnTo>
                    <a:pt x="2400322" y="558800"/>
                  </a:lnTo>
                  <a:lnTo>
                    <a:pt x="2398430" y="571500"/>
                  </a:lnTo>
                  <a:lnTo>
                    <a:pt x="4196306" y="571500"/>
                  </a:lnTo>
                  <a:lnTo>
                    <a:pt x="4191988" y="558800"/>
                  </a:lnTo>
                  <a:close/>
                </a:path>
                <a:path w="5086350" h="6311900">
                  <a:moveTo>
                    <a:pt x="4188063" y="546100"/>
                  </a:moveTo>
                  <a:lnTo>
                    <a:pt x="2405656" y="546100"/>
                  </a:lnTo>
                  <a:lnTo>
                    <a:pt x="2403878" y="558800"/>
                  </a:lnTo>
                  <a:lnTo>
                    <a:pt x="4189841" y="558800"/>
                  </a:lnTo>
                  <a:lnTo>
                    <a:pt x="4188063" y="546100"/>
                  </a:lnTo>
                  <a:close/>
                </a:path>
                <a:path w="5086350" h="6311900">
                  <a:moveTo>
                    <a:pt x="4182615" y="533400"/>
                  </a:moveTo>
                  <a:lnTo>
                    <a:pt x="2408438" y="533400"/>
                  </a:lnTo>
                  <a:lnTo>
                    <a:pt x="2408438" y="546100"/>
                  </a:lnTo>
                  <a:lnTo>
                    <a:pt x="4184253" y="546100"/>
                  </a:lnTo>
                  <a:lnTo>
                    <a:pt x="4182615" y="533400"/>
                  </a:lnTo>
                  <a:close/>
                </a:path>
                <a:path w="5086350" h="6311900">
                  <a:moveTo>
                    <a:pt x="4172722" y="520700"/>
                  </a:moveTo>
                  <a:lnTo>
                    <a:pt x="2422255" y="520700"/>
                  </a:lnTo>
                  <a:lnTo>
                    <a:pt x="2415537" y="533400"/>
                  </a:lnTo>
                  <a:lnTo>
                    <a:pt x="4174754" y="533400"/>
                  </a:lnTo>
                  <a:lnTo>
                    <a:pt x="4172722" y="520700"/>
                  </a:lnTo>
                  <a:close/>
                </a:path>
                <a:path w="5086350" h="6311900">
                  <a:moveTo>
                    <a:pt x="4162333" y="508000"/>
                  </a:moveTo>
                  <a:lnTo>
                    <a:pt x="2427450" y="508000"/>
                  </a:lnTo>
                  <a:lnTo>
                    <a:pt x="2427704" y="520700"/>
                  </a:lnTo>
                  <a:lnTo>
                    <a:pt x="4164733" y="520700"/>
                  </a:lnTo>
                  <a:lnTo>
                    <a:pt x="4162333" y="508000"/>
                  </a:lnTo>
                  <a:close/>
                </a:path>
                <a:path w="5086350" h="6311900">
                  <a:moveTo>
                    <a:pt x="4158269" y="495300"/>
                  </a:moveTo>
                  <a:lnTo>
                    <a:pt x="2436200" y="495300"/>
                  </a:lnTo>
                  <a:lnTo>
                    <a:pt x="2433660" y="508000"/>
                  </a:lnTo>
                  <a:lnTo>
                    <a:pt x="4160428" y="508000"/>
                  </a:lnTo>
                  <a:lnTo>
                    <a:pt x="4158269" y="495300"/>
                  </a:lnTo>
                  <a:close/>
                </a:path>
                <a:path w="5086350" h="6311900">
                  <a:moveTo>
                    <a:pt x="4149404" y="482600"/>
                  </a:moveTo>
                  <a:lnTo>
                    <a:pt x="2443045" y="482600"/>
                  </a:lnTo>
                  <a:lnTo>
                    <a:pt x="2440886" y="495300"/>
                  </a:lnTo>
                  <a:lnTo>
                    <a:pt x="4150420" y="495300"/>
                  </a:lnTo>
                  <a:lnTo>
                    <a:pt x="4149404" y="482600"/>
                  </a:lnTo>
                  <a:close/>
                </a:path>
                <a:path w="5086350" h="6311900">
                  <a:moveTo>
                    <a:pt x="4143321" y="469900"/>
                  </a:moveTo>
                  <a:lnTo>
                    <a:pt x="2448620" y="469900"/>
                  </a:lnTo>
                  <a:lnTo>
                    <a:pt x="2447858" y="482600"/>
                  </a:lnTo>
                  <a:lnTo>
                    <a:pt x="4144578" y="482600"/>
                  </a:lnTo>
                  <a:lnTo>
                    <a:pt x="4143321" y="469900"/>
                  </a:lnTo>
                  <a:close/>
                </a:path>
                <a:path w="5086350" h="6311900">
                  <a:moveTo>
                    <a:pt x="4136984" y="457200"/>
                  </a:moveTo>
                  <a:lnTo>
                    <a:pt x="2463454" y="457200"/>
                  </a:lnTo>
                  <a:lnTo>
                    <a:pt x="2458133" y="469900"/>
                  </a:lnTo>
                  <a:lnTo>
                    <a:pt x="4137238" y="469900"/>
                  </a:lnTo>
                  <a:lnTo>
                    <a:pt x="4136984" y="457200"/>
                  </a:lnTo>
                  <a:close/>
                </a:path>
                <a:path w="5086350" h="6311900">
                  <a:moveTo>
                    <a:pt x="4130520" y="444500"/>
                  </a:moveTo>
                  <a:lnTo>
                    <a:pt x="2467251" y="444500"/>
                  </a:lnTo>
                  <a:lnTo>
                    <a:pt x="2466108" y="457200"/>
                  </a:lnTo>
                  <a:lnTo>
                    <a:pt x="4131282" y="457200"/>
                  </a:lnTo>
                  <a:lnTo>
                    <a:pt x="4130520" y="444500"/>
                  </a:lnTo>
                  <a:close/>
                </a:path>
                <a:path w="5086350" h="6311900">
                  <a:moveTo>
                    <a:pt x="4115432" y="431800"/>
                  </a:moveTo>
                  <a:lnTo>
                    <a:pt x="2472954" y="431800"/>
                  </a:lnTo>
                  <a:lnTo>
                    <a:pt x="2472319" y="444500"/>
                  </a:lnTo>
                  <a:lnTo>
                    <a:pt x="4122531" y="444500"/>
                  </a:lnTo>
                  <a:lnTo>
                    <a:pt x="4115432" y="431800"/>
                  </a:lnTo>
                  <a:close/>
                </a:path>
                <a:path w="5086350" h="6311900">
                  <a:moveTo>
                    <a:pt x="4108968" y="419100"/>
                  </a:moveTo>
                  <a:lnTo>
                    <a:pt x="2481069" y="419100"/>
                  </a:lnTo>
                  <a:lnTo>
                    <a:pt x="2479418" y="431800"/>
                  </a:lnTo>
                  <a:lnTo>
                    <a:pt x="4109984" y="431800"/>
                  </a:lnTo>
                  <a:lnTo>
                    <a:pt x="4108968" y="419100"/>
                  </a:lnTo>
                  <a:close/>
                </a:path>
                <a:path w="5086350" h="6311900">
                  <a:moveTo>
                    <a:pt x="4103011" y="406400"/>
                  </a:moveTo>
                  <a:lnTo>
                    <a:pt x="2492855" y="406400"/>
                  </a:lnTo>
                  <a:lnTo>
                    <a:pt x="2490454" y="419100"/>
                  </a:lnTo>
                  <a:lnTo>
                    <a:pt x="4103646" y="419100"/>
                  </a:lnTo>
                  <a:lnTo>
                    <a:pt x="4103011" y="406400"/>
                  </a:lnTo>
                  <a:close/>
                </a:path>
                <a:path w="5086350" h="6311900">
                  <a:moveTo>
                    <a:pt x="4089956" y="393700"/>
                  </a:moveTo>
                  <a:lnTo>
                    <a:pt x="2502240" y="393700"/>
                  </a:lnTo>
                  <a:lnTo>
                    <a:pt x="2501097" y="406400"/>
                  </a:lnTo>
                  <a:lnTo>
                    <a:pt x="4094261" y="406400"/>
                  </a:lnTo>
                  <a:lnTo>
                    <a:pt x="4089956" y="393700"/>
                  </a:lnTo>
                  <a:close/>
                </a:path>
                <a:path w="5086350" h="6311900">
                  <a:moveTo>
                    <a:pt x="4081713" y="381000"/>
                  </a:moveTo>
                  <a:lnTo>
                    <a:pt x="2509466" y="381000"/>
                  </a:lnTo>
                  <a:lnTo>
                    <a:pt x="2508069" y="393700"/>
                  </a:lnTo>
                  <a:lnTo>
                    <a:pt x="4083110" y="393700"/>
                  </a:lnTo>
                  <a:lnTo>
                    <a:pt x="4081713" y="381000"/>
                  </a:lnTo>
                  <a:close/>
                </a:path>
                <a:path w="5086350" h="6311900">
                  <a:moveTo>
                    <a:pt x="4069166" y="368300"/>
                  </a:moveTo>
                  <a:lnTo>
                    <a:pt x="2523538" y="368300"/>
                  </a:lnTo>
                  <a:lnTo>
                    <a:pt x="2522268" y="381000"/>
                  </a:lnTo>
                  <a:lnTo>
                    <a:pt x="4071579" y="381000"/>
                  </a:lnTo>
                  <a:lnTo>
                    <a:pt x="4069166" y="368300"/>
                  </a:lnTo>
                  <a:close/>
                </a:path>
                <a:path w="5086350" h="6311900">
                  <a:moveTo>
                    <a:pt x="4061305" y="355600"/>
                  </a:moveTo>
                  <a:lnTo>
                    <a:pt x="2533037" y="355600"/>
                  </a:lnTo>
                  <a:lnTo>
                    <a:pt x="2532148" y="368300"/>
                  </a:lnTo>
                  <a:lnTo>
                    <a:pt x="4061940" y="368300"/>
                  </a:lnTo>
                  <a:lnTo>
                    <a:pt x="4061305" y="355600"/>
                  </a:lnTo>
                  <a:close/>
                </a:path>
                <a:path w="5086350" h="6311900">
                  <a:moveTo>
                    <a:pt x="4047741" y="342900"/>
                  </a:moveTo>
                  <a:lnTo>
                    <a:pt x="2544315" y="342900"/>
                  </a:lnTo>
                  <a:lnTo>
                    <a:pt x="2541026" y="355600"/>
                  </a:lnTo>
                  <a:lnTo>
                    <a:pt x="4049138" y="355600"/>
                  </a:lnTo>
                  <a:lnTo>
                    <a:pt x="4047741" y="342900"/>
                  </a:lnTo>
                  <a:close/>
                </a:path>
                <a:path w="5086350" h="6311900">
                  <a:moveTo>
                    <a:pt x="4037479" y="330200"/>
                  </a:moveTo>
                  <a:lnTo>
                    <a:pt x="2556621" y="330200"/>
                  </a:lnTo>
                  <a:lnTo>
                    <a:pt x="2552684" y="342900"/>
                  </a:lnTo>
                  <a:lnTo>
                    <a:pt x="4043944" y="342900"/>
                  </a:lnTo>
                  <a:lnTo>
                    <a:pt x="4037479" y="330200"/>
                  </a:lnTo>
                  <a:close/>
                </a:path>
                <a:path w="5086350" h="6311900">
                  <a:moveTo>
                    <a:pt x="4025948" y="317500"/>
                  </a:moveTo>
                  <a:lnTo>
                    <a:pt x="2562197" y="317500"/>
                  </a:lnTo>
                  <a:lnTo>
                    <a:pt x="2558768" y="330200"/>
                  </a:lnTo>
                  <a:lnTo>
                    <a:pt x="4027840" y="330200"/>
                  </a:lnTo>
                  <a:lnTo>
                    <a:pt x="4025948" y="317500"/>
                  </a:lnTo>
                  <a:close/>
                </a:path>
                <a:path w="5086350" h="6311900">
                  <a:moveTo>
                    <a:pt x="4015165" y="304800"/>
                  </a:moveTo>
                  <a:lnTo>
                    <a:pt x="2574744" y="304800"/>
                  </a:lnTo>
                  <a:lnTo>
                    <a:pt x="2572839" y="317500"/>
                  </a:lnTo>
                  <a:lnTo>
                    <a:pt x="4017959" y="317500"/>
                  </a:lnTo>
                  <a:lnTo>
                    <a:pt x="4015165" y="304800"/>
                  </a:lnTo>
                  <a:close/>
                </a:path>
                <a:path w="5086350" h="6311900">
                  <a:moveTo>
                    <a:pt x="3999075" y="292100"/>
                  </a:moveTo>
                  <a:lnTo>
                    <a:pt x="2590200" y="292100"/>
                  </a:lnTo>
                  <a:lnTo>
                    <a:pt x="2588689" y="304800"/>
                  </a:lnTo>
                  <a:lnTo>
                    <a:pt x="4005666" y="304800"/>
                  </a:lnTo>
                  <a:lnTo>
                    <a:pt x="3999075" y="292100"/>
                  </a:lnTo>
                  <a:close/>
                </a:path>
                <a:path w="5086350" h="6311900">
                  <a:moveTo>
                    <a:pt x="3992356" y="279400"/>
                  </a:moveTo>
                  <a:lnTo>
                    <a:pt x="2601490" y="279400"/>
                  </a:lnTo>
                  <a:lnTo>
                    <a:pt x="2592867" y="292100"/>
                  </a:lnTo>
                  <a:lnTo>
                    <a:pt x="3994007" y="292100"/>
                  </a:lnTo>
                  <a:lnTo>
                    <a:pt x="3992356" y="279400"/>
                  </a:lnTo>
                  <a:close/>
                </a:path>
                <a:path w="5086350" h="6311900">
                  <a:moveTo>
                    <a:pt x="3977396" y="266700"/>
                  </a:moveTo>
                  <a:lnTo>
                    <a:pt x="2615295" y="266700"/>
                  </a:lnTo>
                  <a:lnTo>
                    <a:pt x="2608717" y="279400"/>
                  </a:lnTo>
                  <a:lnTo>
                    <a:pt x="3979301" y="279400"/>
                  </a:lnTo>
                  <a:lnTo>
                    <a:pt x="3977396" y="266700"/>
                  </a:lnTo>
                  <a:close/>
                </a:path>
                <a:path w="5086350" h="6311900">
                  <a:moveTo>
                    <a:pt x="3966880" y="254000"/>
                  </a:moveTo>
                  <a:lnTo>
                    <a:pt x="2630383" y="254000"/>
                  </a:lnTo>
                  <a:lnTo>
                    <a:pt x="2629367" y="266700"/>
                  </a:lnTo>
                  <a:lnTo>
                    <a:pt x="3968277" y="266700"/>
                  </a:lnTo>
                  <a:lnTo>
                    <a:pt x="3966880" y="254000"/>
                  </a:lnTo>
                  <a:close/>
                </a:path>
                <a:path w="5086350" h="6311900">
                  <a:moveTo>
                    <a:pt x="3946090" y="241300"/>
                  </a:moveTo>
                  <a:lnTo>
                    <a:pt x="2645470" y="241300"/>
                  </a:lnTo>
                  <a:lnTo>
                    <a:pt x="2642803" y="254000"/>
                  </a:lnTo>
                  <a:lnTo>
                    <a:pt x="3951411" y="254000"/>
                  </a:lnTo>
                  <a:lnTo>
                    <a:pt x="3946090" y="241300"/>
                  </a:lnTo>
                  <a:close/>
                </a:path>
                <a:path w="5086350" h="6311900">
                  <a:moveTo>
                    <a:pt x="3932654" y="228600"/>
                  </a:moveTo>
                  <a:lnTo>
                    <a:pt x="2658272" y="228600"/>
                  </a:lnTo>
                  <a:lnTo>
                    <a:pt x="2655224" y="241300"/>
                  </a:lnTo>
                  <a:lnTo>
                    <a:pt x="3934432" y="241300"/>
                  </a:lnTo>
                  <a:lnTo>
                    <a:pt x="3932654" y="228600"/>
                  </a:lnTo>
                  <a:close/>
                </a:path>
                <a:path w="5086350" h="6311900">
                  <a:moveTo>
                    <a:pt x="3911864" y="215900"/>
                  </a:moveTo>
                  <a:lnTo>
                    <a:pt x="2672344" y="215900"/>
                  </a:lnTo>
                  <a:lnTo>
                    <a:pt x="2670947" y="228600"/>
                  </a:lnTo>
                  <a:lnTo>
                    <a:pt x="3913515" y="228600"/>
                  </a:lnTo>
                  <a:lnTo>
                    <a:pt x="3911864" y="215900"/>
                  </a:lnTo>
                  <a:close/>
                </a:path>
                <a:path w="5086350" h="6311900">
                  <a:moveTo>
                    <a:pt x="3901094" y="203200"/>
                  </a:moveTo>
                  <a:lnTo>
                    <a:pt x="2686415" y="203200"/>
                  </a:lnTo>
                  <a:lnTo>
                    <a:pt x="2683367" y="215900"/>
                  </a:lnTo>
                  <a:lnTo>
                    <a:pt x="3901475" y="215900"/>
                  </a:lnTo>
                  <a:lnTo>
                    <a:pt x="3901094" y="203200"/>
                  </a:lnTo>
                  <a:close/>
                </a:path>
                <a:path w="5086350" h="6311900">
                  <a:moveTo>
                    <a:pt x="3876507" y="190500"/>
                  </a:moveTo>
                  <a:lnTo>
                    <a:pt x="2711129" y="190500"/>
                  </a:lnTo>
                  <a:lnTo>
                    <a:pt x="2707573" y="203200"/>
                  </a:lnTo>
                  <a:lnTo>
                    <a:pt x="3882463" y="203200"/>
                  </a:lnTo>
                  <a:lnTo>
                    <a:pt x="3876507" y="190500"/>
                  </a:lnTo>
                  <a:close/>
                </a:path>
                <a:path w="5086350" h="6311900">
                  <a:moveTo>
                    <a:pt x="3864963" y="177800"/>
                  </a:moveTo>
                  <a:lnTo>
                    <a:pt x="2722915" y="177800"/>
                  </a:lnTo>
                  <a:lnTo>
                    <a:pt x="2719118" y="190500"/>
                  </a:lnTo>
                  <a:lnTo>
                    <a:pt x="3867630" y="190500"/>
                  </a:lnTo>
                  <a:lnTo>
                    <a:pt x="3864963" y="177800"/>
                  </a:lnTo>
                  <a:close/>
                </a:path>
                <a:path w="5086350" h="6311900">
                  <a:moveTo>
                    <a:pt x="3842661" y="165100"/>
                  </a:moveTo>
                  <a:lnTo>
                    <a:pt x="2740530" y="165100"/>
                  </a:lnTo>
                  <a:lnTo>
                    <a:pt x="2738384" y="177800"/>
                  </a:lnTo>
                  <a:lnTo>
                    <a:pt x="3850142" y="177800"/>
                  </a:lnTo>
                  <a:lnTo>
                    <a:pt x="3842661" y="165100"/>
                  </a:lnTo>
                  <a:close/>
                </a:path>
                <a:path w="5086350" h="6311900">
                  <a:moveTo>
                    <a:pt x="3826812" y="152400"/>
                  </a:moveTo>
                  <a:lnTo>
                    <a:pt x="2754856" y="152400"/>
                  </a:lnTo>
                  <a:lnTo>
                    <a:pt x="2752951" y="165100"/>
                  </a:lnTo>
                  <a:lnTo>
                    <a:pt x="3828971" y="165100"/>
                  </a:lnTo>
                  <a:lnTo>
                    <a:pt x="3826812" y="152400"/>
                  </a:lnTo>
                  <a:close/>
                </a:path>
                <a:path w="5086350" h="6311900">
                  <a:moveTo>
                    <a:pt x="3804892" y="139700"/>
                  </a:moveTo>
                  <a:lnTo>
                    <a:pt x="2775772" y="139700"/>
                  </a:lnTo>
                  <a:lnTo>
                    <a:pt x="2773994" y="152400"/>
                  </a:lnTo>
                  <a:lnTo>
                    <a:pt x="3807673" y="152400"/>
                  </a:lnTo>
                  <a:lnTo>
                    <a:pt x="3804892" y="139700"/>
                  </a:lnTo>
                  <a:close/>
                </a:path>
                <a:path w="5086350" h="6311900">
                  <a:moveTo>
                    <a:pt x="3784991" y="127000"/>
                  </a:moveTo>
                  <a:lnTo>
                    <a:pt x="2805173" y="127000"/>
                  </a:lnTo>
                  <a:lnTo>
                    <a:pt x="2800995" y="139700"/>
                  </a:lnTo>
                  <a:lnTo>
                    <a:pt x="3788788" y="139700"/>
                  </a:lnTo>
                  <a:lnTo>
                    <a:pt x="3784991" y="127000"/>
                  </a:lnTo>
                  <a:close/>
                </a:path>
                <a:path w="5086350" h="6311900">
                  <a:moveTo>
                    <a:pt x="3755577" y="114300"/>
                  </a:moveTo>
                  <a:lnTo>
                    <a:pt x="2822801" y="114300"/>
                  </a:lnTo>
                  <a:lnTo>
                    <a:pt x="2821023" y="127000"/>
                  </a:lnTo>
                  <a:lnTo>
                    <a:pt x="3764455" y="127000"/>
                  </a:lnTo>
                  <a:lnTo>
                    <a:pt x="3755577" y="114300"/>
                  </a:lnTo>
                  <a:close/>
                </a:path>
                <a:path w="5086350" h="6311900">
                  <a:moveTo>
                    <a:pt x="3734153" y="101600"/>
                  </a:moveTo>
                  <a:lnTo>
                    <a:pt x="2855122" y="101600"/>
                  </a:lnTo>
                  <a:lnTo>
                    <a:pt x="2851312" y="114300"/>
                  </a:lnTo>
                  <a:lnTo>
                    <a:pt x="3736947" y="114300"/>
                  </a:lnTo>
                  <a:lnTo>
                    <a:pt x="3734153" y="101600"/>
                  </a:lnTo>
                  <a:close/>
                </a:path>
                <a:path w="5086350" h="6311900">
                  <a:moveTo>
                    <a:pt x="3711089" y="88900"/>
                  </a:moveTo>
                  <a:lnTo>
                    <a:pt x="2877931" y="88900"/>
                  </a:lnTo>
                  <a:lnTo>
                    <a:pt x="2873118" y="101600"/>
                  </a:lnTo>
                  <a:lnTo>
                    <a:pt x="3712232" y="101600"/>
                  </a:lnTo>
                  <a:lnTo>
                    <a:pt x="3711089" y="88900"/>
                  </a:lnTo>
                  <a:close/>
                </a:path>
                <a:path w="5086350" h="6311900">
                  <a:moveTo>
                    <a:pt x="3681181" y="76200"/>
                  </a:moveTo>
                  <a:lnTo>
                    <a:pt x="2901769" y="76200"/>
                  </a:lnTo>
                  <a:lnTo>
                    <a:pt x="2897832" y="88900"/>
                  </a:lnTo>
                  <a:lnTo>
                    <a:pt x="3683200" y="88900"/>
                  </a:lnTo>
                  <a:lnTo>
                    <a:pt x="3681181" y="76200"/>
                  </a:lnTo>
                  <a:close/>
                </a:path>
                <a:path w="5086350" h="6311900">
                  <a:moveTo>
                    <a:pt x="3644033" y="63500"/>
                  </a:moveTo>
                  <a:lnTo>
                    <a:pt x="2936364" y="63500"/>
                  </a:lnTo>
                  <a:lnTo>
                    <a:pt x="2932440" y="76200"/>
                  </a:lnTo>
                  <a:lnTo>
                    <a:pt x="3645938" y="76200"/>
                  </a:lnTo>
                  <a:lnTo>
                    <a:pt x="3644033" y="63500"/>
                  </a:lnTo>
                  <a:close/>
                </a:path>
                <a:path w="5086350" h="6311900">
                  <a:moveTo>
                    <a:pt x="3616144" y="50800"/>
                  </a:moveTo>
                  <a:lnTo>
                    <a:pt x="2958424" y="50800"/>
                  </a:lnTo>
                  <a:lnTo>
                    <a:pt x="2956011" y="63500"/>
                  </a:lnTo>
                  <a:lnTo>
                    <a:pt x="3617795" y="63500"/>
                  </a:lnTo>
                  <a:lnTo>
                    <a:pt x="3616144" y="50800"/>
                  </a:lnTo>
                  <a:close/>
                </a:path>
                <a:path w="5086350" h="6311900">
                  <a:moveTo>
                    <a:pt x="3567351" y="38100"/>
                  </a:moveTo>
                  <a:lnTo>
                    <a:pt x="3010392" y="38100"/>
                  </a:lnTo>
                  <a:lnTo>
                    <a:pt x="3008360" y="50800"/>
                  </a:lnTo>
                  <a:lnTo>
                    <a:pt x="3573561" y="50800"/>
                  </a:lnTo>
                  <a:lnTo>
                    <a:pt x="3567351" y="38100"/>
                  </a:lnTo>
                  <a:close/>
                </a:path>
                <a:path w="5086350" h="6311900">
                  <a:moveTo>
                    <a:pt x="3525263" y="25400"/>
                  </a:moveTo>
                  <a:lnTo>
                    <a:pt x="3053483" y="25400"/>
                  </a:lnTo>
                  <a:lnTo>
                    <a:pt x="3050321" y="38100"/>
                  </a:lnTo>
                  <a:lnTo>
                    <a:pt x="3527549" y="38100"/>
                  </a:lnTo>
                  <a:lnTo>
                    <a:pt x="3525263" y="25400"/>
                  </a:lnTo>
                  <a:close/>
                </a:path>
                <a:path w="5086350" h="6311900">
                  <a:moveTo>
                    <a:pt x="3474819" y="12700"/>
                  </a:moveTo>
                  <a:lnTo>
                    <a:pt x="3106468" y="12700"/>
                  </a:lnTo>
                  <a:lnTo>
                    <a:pt x="3103940" y="25400"/>
                  </a:lnTo>
                  <a:lnTo>
                    <a:pt x="3477486" y="25400"/>
                  </a:lnTo>
                  <a:lnTo>
                    <a:pt x="3474819" y="12700"/>
                  </a:lnTo>
                  <a:close/>
                </a:path>
                <a:path w="5086350" h="6311900">
                  <a:moveTo>
                    <a:pt x="3379251" y="0"/>
                  </a:moveTo>
                  <a:lnTo>
                    <a:pt x="3198873" y="0"/>
                  </a:lnTo>
                  <a:lnTo>
                    <a:pt x="3193552" y="12700"/>
                  </a:lnTo>
                  <a:lnTo>
                    <a:pt x="3384953" y="12700"/>
                  </a:lnTo>
                  <a:lnTo>
                    <a:pt x="3379251" y="0"/>
                  </a:lnTo>
                  <a:close/>
                </a:path>
              </a:pathLst>
            </a:custGeom>
            <a:solidFill>
              <a:srgbClr val="CF8F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4153705" y="7717567"/>
              <a:ext cx="1944649" cy="1481173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4162075" y="6421384"/>
              <a:ext cx="3302635" cy="3862704"/>
            </a:xfrm>
            <a:custGeom>
              <a:avLst/>
              <a:gdLst/>
              <a:ahLst/>
              <a:cxnLst/>
              <a:rect l="l" t="t" r="r" b="b"/>
              <a:pathLst>
                <a:path w="3302634" h="3862704">
                  <a:moveTo>
                    <a:pt x="1220635" y="2095499"/>
                  </a:moveTo>
                  <a:lnTo>
                    <a:pt x="1206436" y="2120899"/>
                  </a:lnTo>
                  <a:lnTo>
                    <a:pt x="1212138" y="2120899"/>
                  </a:lnTo>
                  <a:lnTo>
                    <a:pt x="1215440" y="2108199"/>
                  </a:lnTo>
                  <a:lnTo>
                    <a:pt x="1220381" y="2108199"/>
                  </a:lnTo>
                  <a:lnTo>
                    <a:pt x="1220635" y="2095499"/>
                  </a:lnTo>
                  <a:close/>
                </a:path>
                <a:path w="3302634" h="3862704">
                  <a:moveTo>
                    <a:pt x="2293099" y="2108199"/>
                  </a:moveTo>
                  <a:lnTo>
                    <a:pt x="2164181" y="2108199"/>
                  </a:lnTo>
                  <a:lnTo>
                    <a:pt x="2168626" y="2120899"/>
                  </a:lnTo>
                  <a:lnTo>
                    <a:pt x="2292591" y="2120899"/>
                  </a:lnTo>
                  <a:lnTo>
                    <a:pt x="2293099" y="2108199"/>
                  </a:lnTo>
                  <a:close/>
                </a:path>
                <a:path w="3302634" h="3862704">
                  <a:moveTo>
                    <a:pt x="2293988" y="2095499"/>
                  </a:moveTo>
                  <a:lnTo>
                    <a:pt x="2031225" y="2095499"/>
                  </a:lnTo>
                  <a:lnTo>
                    <a:pt x="2035530" y="2108199"/>
                  </a:lnTo>
                  <a:lnTo>
                    <a:pt x="2292718" y="2108199"/>
                  </a:lnTo>
                  <a:lnTo>
                    <a:pt x="2293988" y="2095499"/>
                  </a:lnTo>
                  <a:close/>
                </a:path>
                <a:path w="3302634" h="3862704">
                  <a:moveTo>
                    <a:pt x="2294115" y="2082799"/>
                  </a:moveTo>
                  <a:lnTo>
                    <a:pt x="1942998" y="2082799"/>
                  </a:lnTo>
                  <a:lnTo>
                    <a:pt x="1947443" y="2095499"/>
                  </a:lnTo>
                  <a:lnTo>
                    <a:pt x="2292845" y="2095499"/>
                  </a:lnTo>
                  <a:lnTo>
                    <a:pt x="2294115" y="2082799"/>
                  </a:lnTo>
                  <a:close/>
                </a:path>
                <a:path w="3302634" h="3862704">
                  <a:moveTo>
                    <a:pt x="2295626" y="2070099"/>
                  </a:moveTo>
                  <a:lnTo>
                    <a:pt x="1832724" y="2070099"/>
                  </a:lnTo>
                  <a:lnTo>
                    <a:pt x="1836788" y="2082799"/>
                  </a:lnTo>
                  <a:lnTo>
                    <a:pt x="2294369" y="2082799"/>
                  </a:lnTo>
                  <a:lnTo>
                    <a:pt x="2295626" y="2070099"/>
                  </a:lnTo>
                  <a:close/>
                </a:path>
                <a:path w="3302634" h="3862704">
                  <a:moveTo>
                    <a:pt x="402704" y="2057399"/>
                  </a:moveTo>
                  <a:lnTo>
                    <a:pt x="379501" y="2057399"/>
                  </a:lnTo>
                  <a:lnTo>
                    <a:pt x="382803" y="2070099"/>
                  </a:lnTo>
                  <a:lnTo>
                    <a:pt x="400164" y="2070099"/>
                  </a:lnTo>
                  <a:lnTo>
                    <a:pt x="402704" y="2057399"/>
                  </a:lnTo>
                  <a:close/>
                </a:path>
                <a:path w="3302634" h="3862704">
                  <a:moveTo>
                    <a:pt x="1743621" y="2057399"/>
                  </a:moveTo>
                  <a:lnTo>
                    <a:pt x="1725752" y="2057399"/>
                  </a:lnTo>
                  <a:lnTo>
                    <a:pt x="1729803" y="2070099"/>
                  </a:lnTo>
                  <a:lnTo>
                    <a:pt x="1738807" y="2070099"/>
                  </a:lnTo>
                  <a:lnTo>
                    <a:pt x="1743621" y="2057399"/>
                  </a:lnTo>
                  <a:close/>
                </a:path>
                <a:path w="3302634" h="3862704">
                  <a:moveTo>
                    <a:pt x="2298674" y="2057399"/>
                  </a:moveTo>
                  <a:lnTo>
                    <a:pt x="1743621" y="2057399"/>
                  </a:lnTo>
                  <a:lnTo>
                    <a:pt x="1752498" y="2070099"/>
                  </a:lnTo>
                  <a:lnTo>
                    <a:pt x="2297658" y="2070099"/>
                  </a:lnTo>
                  <a:lnTo>
                    <a:pt x="2298674" y="2057399"/>
                  </a:lnTo>
                  <a:close/>
                </a:path>
                <a:path w="3302634" h="3862704">
                  <a:moveTo>
                    <a:pt x="422097" y="2044699"/>
                  </a:moveTo>
                  <a:lnTo>
                    <a:pt x="375577" y="2044699"/>
                  </a:lnTo>
                  <a:lnTo>
                    <a:pt x="377850" y="2057399"/>
                  </a:lnTo>
                  <a:lnTo>
                    <a:pt x="418160" y="2057399"/>
                  </a:lnTo>
                  <a:lnTo>
                    <a:pt x="422097" y="2044699"/>
                  </a:lnTo>
                  <a:close/>
                </a:path>
                <a:path w="3302634" h="3862704">
                  <a:moveTo>
                    <a:pt x="2297531" y="2044699"/>
                  </a:moveTo>
                  <a:lnTo>
                    <a:pt x="1596453" y="2044699"/>
                  </a:lnTo>
                  <a:lnTo>
                    <a:pt x="1605330" y="2057399"/>
                  </a:lnTo>
                  <a:lnTo>
                    <a:pt x="2296896" y="2057399"/>
                  </a:lnTo>
                  <a:lnTo>
                    <a:pt x="2297531" y="2044699"/>
                  </a:lnTo>
                  <a:close/>
                </a:path>
                <a:path w="3302634" h="3862704">
                  <a:moveTo>
                    <a:pt x="449846" y="2031999"/>
                  </a:moveTo>
                  <a:lnTo>
                    <a:pt x="363537" y="2031999"/>
                  </a:lnTo>
                  <a:lnTo>
                    <a:pt x="365810" y="2044699"/>
                  </a:lnTo>
                  <a:lnTo>
                    <a:pt x="447065" y="2044699"/>
                  </a:lnTo>
                  <a:lnTo>
                    <a:pt x="449846" y="2031999"/>
                  </a:lnTo>
                  <a:close/>
                </a:path>
                <a:path w="3302634" h="3862704">
                  <a:moveTo>
                    <a:pt x="1503807" y="2031999"/>
                  </a:moveTo>
                  <a:lnTo>
                    <a:pt x="1485671" y="2031999"/>
                  </a:lnTo>
                  <a:lnTo>
                    <a:pt x="1489862" y="2044699"/>
                  </a:lnTo>
                  <a:lnTo>
                    <a:pt x="1498727" y="2044699"/>
                  </a:lnTo>
                  <a:lnTo>
                    <a:pt x="1503807" y="2031999"/>
                  </a:lnTo>
                  <a:close/>
                </a:path>
                <a:path w="3302634" h="3862704">
                  <a:moveTo>
                    <a:pt x="2298674" y="2031999"/>
                  </a:moveTo>
                  <a:lnTo>
                    <a:pt x="1512671" y="2031999"/>
                  </a:lnTo>
                  <a:lnTo>
                    <a:pt x="1516735" y="2044699"/>
                  </a:lnTo>
                  <a:lnTo>
                    <a:pt x="2298039" y="2044699"/>
                  </a:lnTo>
                  <a:lnTo>
                    <a:pt x="2298674" y="2031999"/>
                  </a:lnTo>
                  <a:close/>
                </a:path>
                <a:path w="3302634" h="3862704">
                  <a:moveTo>
                    <a:pt x="468858" y="2019299"/>
                  </a:moveTo>
                  <a:lnTo>
                    <a:pt x="358584" y="2019299"/>
                  </a:lnTo>
                  <a:lnTo>
                    <a:pt x="360870" y="2031999"/>
                  </a:lnTo>
                  <a:lnTo>
                    <a:pt x="467601" y="2031999"/>
                  </a:lnTo>
                  <a:lnTo>
                    <a:pt x="468858" y="2019299"/>
                  </a:lnTo>
                  <a:close/>
                </a:path>
                <a:path w="3302634" h="3862704">
                  <a:moveTo>
                    <a:pt x="1383512" y="2019299"/>
                  </a:moveTo>
                  <a:lnTo>
                    <a:pt x="1365897" y="2019299"/>
                  </a:lnTo>
                  <a:lnTo>
                    <a:pt x="1369948" y="2031999"/>
                  </a:lnTo>
                  <a:lnTo>
                    <a:pt x="1378826" y="2031999"/>
                  </a:lnTo>
                  <a:lnTo>
                    <a:pt x="1383512" y="2019299"/>
                  </a:lnTo>
                  <a:close/>
                </a:path>
                <a:path w="3302634" h="3862704">
                  <a:moveTo>
                    <a:pt x="1410512" y="2019299"/>
                  </a:moveTo>
                  <a:lnTo>
                    <a:pt x="1383512" y="2019299"/>
                  </a:lnTo>
                  <a:lnTo>
                    <a:pt x="1388071" y="2031999"/>
                  </a:lnTo>
                  <a:lnTo>
                    <a:pt x="1405826" y="2031999"/>
                  </a:lnTo>
                  <a:lnTo>
                    <a:pt x="1410512" y="2019299"/>
                  </a:lnTo>
                  <a:close/>
                </a:path>
                <a:path w="3302634" h="3862704">
                  <a:moveTo>
                    <a:pt x="2301836" y="2019299"/>
                  </a:moveTo>
                  <a:lnTo>
                    <a:pt x="1410512" y="2019299"/>
                  </a:lnTo>
                  <a:lnTo>
                    <a:pt x="1419517" y="2031999"/>
                  </a:lnTo>
                  <a:lnTo>
                    <a:pt x="2300579" y="2031999"/>
                  </a:lnTo>
                  <a:lnTo>
                    <a:pt x="2301836" y="2019299"/>
                  </a:lnTo>
                  <a:close/>
                </a:path>
                <a:path w="3302634" h="3862704">
                  <a:moveTo>
                    <a:pt x="469366" y="2006599"/>
                  </a:moveTo>
                  <a:lnTo>
                    <a:pt x="349084" y="2006599"/>
                  </a:lnTo>
                  <a:lnTo>
                    <a:pt x="350100" y="2019299"/>
                  </a:lnTo>
                  <a:lnTo>
                    <a:pt x="469112" y="2019299"/>
                  </a:lnTo>
                  <a:lnTo>
                    <a:pt x="469366" y="2006599"/>
                  </a:lnTo>
                  <a:close/>
                </a:path>
                <a:path w="3302634" h="3862704">
                  <a:moveTo>
                    <a:pt x="2301087" y="2006599"/>
                  </a:moveTo>
                  <a:lnTo>
                    <a:pt x="1285659" y="2006599"/>
                  </a:lnTo>
                  <a:lnTo>
                    <a:pt x="1289964" y="2019299"/>
                  </a:lnTo>
                  <a:lnTo>
                    <a:pt x="2300071" y="2019299"/>
                  </a:lnTo>
                  <a:lnTo>
                    <a:pt x="2301087" y="2006599"/>
                  </a:lnTo>
                  <a:close/>
                </a:path>
                <a:path w="3302634" h="3862704">
                  <a:moveTo>
                    <a:pt x="470382" y="1993899"/>
                  </a:moveTo>
                  <a:lnTo>
                    <a:pt x="342874" y="1993899"/>
                  </a:lnTo>
                  <a:lnTo>
                    <a:pt x="344639" y="2006599"/>
                  </a:lnTo>
                  <a:lnTo>
                    <a:pt x="469620" y="2006599"/>
                  </a:lnTo>
                  <a:lnTo>
                    <a:pt x="470382" y="1993899"/>
                  </a:lnTo>
                  <a:close/>
                </a:path>
                <a:path w="3302634" h="3862704">
                  <a:moveTo>
                    <a:pt x="2303741" y="1993899"/>
                  </a:moveTo>
                  <a:lnTo>
                    <a:pt x="1271714" y="1993899"/>
                  </a:lnTo>
                  <a:lnTo>
                    <a:pt x="1268298" y="2006599"/>
                  </a:lnTo>
                  <a:lnTo>
                    <a:pt x="2302471" y="2006599"/>
                  </a:lnTo>
                  <a:lnTo>
                    <a:pt x="2303741" y="1993899"/>
                  </a:lnTo>
                  <a:close/>
                </a:path>
                <a:path w="3302634" h="3862704">
                  <a:moveTo>
                    <a:pt x="472795" y="1981199"/>
                  </a:moveTo>
                  <a:lnTo>
                    <a:pt x="337172" y="1981199"/>
                  </a:lnTo>
                  <a:lnTo>
                    <a:pt x="338429" y="1993899"/>
                  </a:lnTo>
                  <a:lnTo>
                    <a:pt x="472287" y="1993899"/>
                  </a:lnTo>
                  <a:lnTo>
                    <a:pt x="472795" y="1981199"/>
                  </a:lnTo>
                  <a:close/>
                </a:path>
                <a:path w="3302634" h="3862704">
                  <a:moveTo>
                    <a:pt x="2303995" y="1981199"/>
                  </a:moveTo>
                  <a:lnTo>
                    <a:pt x="1281099" y="1981199"/>
                  </a:lnTo>
                  <a:lnTo>
                    <a:pt x="1277035" y="1993899"/>
                  </a:lnTo>
                  <a:lnTo>
                    <a:pt x="2303360" y="1993899"/>
                  </a:lnTo>
                  <a:lnTo>
                    <a:pt x="2303995" y="1981199"/>
                  </a:lnTo>
                  <a:close/>
                </a:path>
                <a:path w="3302634" h="3862704">
                  <a:moveTo>
                    <a:pt x="472922" y="1968499"/>
                  </a:moveTo>
                  <a:lnTo>
                    <a:pt x="325754" y="1968499"/>
                  </a:lnTo>
                  <a:lnTo>
                    <a:pt x="327913" y="1981199"/>
                  </a:lnTo>
                  <a:lnTo>
                    <a:pt x="472160" y="1981199"/>
                  </a:lnTo>
                  <a:lnTo>
                    <a:pt x="472922" y="1968499"/>
                  </a:lnTo>
                  <a:close/>
                </a:path>
                <a:path w="3302634" h="3862704">
                  <a:moveTo>
                    <a:pt x="2304122" y="1955799"/>
                  </a:moveTo>
                  <a:lnTo>
                    <a:pt x="1294028" y="1955799"/>
                  </a:lnTo>
                  <a:lnTo>
                    <a:pt x="1292123" y="1968499"/>
                  </a:lnTo>
                  <a:lnTo>
                    <a:pt x="1286802" y="1968499"/>
                  </a:lnTo>
                  <a:lnTo>
                    <a:pt x="1285024" y="1981199"/>
                  </a:lnTo>
                  <a:lnTo>
                    <a:pt x="2304503" y="1981199"/>
                  </a:lnTo>
                  <a:lnTo>
                    <a:pt x="2303106" y="1968499"/>
                  </a:lnTo>
                  <a:lnTo>
                    <a:pt x="2304122" y="1955799"/>
                  </a:lnTo>
                  <a:close/>
                </a:path>
                <a:path w="3302634" h="3862704">
                  <a:moveTo>
                    <a:pt x="476973" y="1955799"/>
                  </a:moveTo>
                  <a:lnTo>
                    <a:pt x="325882" y="1955799"/>
                  </a:lnTo>
                  <a:lnTo>
                    <a:pt x="323608" y="1968499"/>
                  </a:lnTo>
                  <a:lnTo>
                    <a:pt x="475957" y="1968499"/>
                  </a:lnTo>
                  <a:lnTo>
                    <a:pt x="476973" y="1955799"/>
                  </a:lnTo>
                  <a:close/>
                </a:path>
                <a:path w="3302634" h="3862704">
                  <a:moveTo>
                    <a:pt x="480783" y="1943099"/>
                  </a:moveTo>
                  <a:lnTo>
                    <a:pt x="314477" y="1943099"/>
                  </a:lnTo>
                  <a:lnTo>
                    <a:pt x="316636" y="1955799"/>
                  </a:lnTo>
                  <a:lnTo>
                    <a:pt x="479386" y="1955799"/>
                  </a:lnTo>
                  <a:lnTo>
                    <a:pt x="480783" y="1943099"/>
                  </a:lnTo>
                  <a:close/>
                </a:path>
                <a:path w="3302634" h="3862704">
                  <a:moveTo>
                    <a:pt x="2304376" y="1943099"/>
                  </a:moveTo>
                  <a:lnTo>
                    <a:pt x="1298841" y="1943099"/>
                  </a:lnTo>
                  <a:lnTo>
                    <a:pt x="1294917" y="1955799"/>
                  </a:lnTo>
                  <a:lnTo>
                    <a:pt x="2303741" y="1955799"/>
                  </a:lnTo>
                  <a:lnTo>
                    <a:pt x="2304376" y="1943099"/>
                  </a:lnTo>
                  <a:close/>
                </a:path>
                <a:path w="3302634" h="3862704">
                  <a:moveTo>
                    <a:pt x="488251" y="1930399"/>
                  </a:moveTo>
                  <a:lnTo>
                    <a:pt x="311429" y="1930399"/>
                  </a:lnTo>
                  <a:lnTo>
                    <a:pt x="313461" y="1943099"/>
                  </a:lnTo>
                  <a:lnTo>
                    <a:pt x="483184" y="1943099"/>
                  </a:lnTo>
                  <a:lnTo>
                    <a:pt x="488251" y="1930399"/>
                  </a:lnTo>
                  <a:close/>
                </a:path>
                <a:path w="3302634" h="3862704">
                  <a:moveTo>
                    <a:pt x="2305773" y="1930399"/>
                  </a:moveTo>
                  <a:lnTo>
                    <a:pt x="1307211" y="1930399"/>
                  </a:lnTo>
                  <a:lnTo>
                    <a:pt x="1303273" y="1943099"/>
                  </a:lnTo>
                  <a:lnTo>
                    <a:pt x="2304757" y="1943099"/>
                  </a:lnTo>
                  <a:lnTo>
                    <a:pt x="2305773" y="1930399"/>
                  </a:lnTo>
                  <a:close/>
                </a:path>
                <a:path w="3302634" h="3862704">
                  <a:moveTo>
                    <a:pt x="508152" y="1917699"/>
                  </a:moveTo>
                  <a:lnTo>
                    <a:pt x="305219" y="1917699"/>
                  </a:lnTo>
                  <a:lnTo>
                    <a:pt x="309283" y="1930399"/>
                  </a:lnTo>
                  <a:lnTo>
                    <a:pt x="503847" y="1930399"/>
                  </a:lnTo>
                  <a:lnTo>
                    <a:pt x="508152" y="1917699"/>
                  </a:lnTo>
                  <a:close/>
                </a:path>
                <a:path w="3302634" h="3862704">
                  <a:moveTo>
                    <a:pt x="570903" y="1917699"/>
                  </a:moveTo>
                  <a:lnTo>
                    <a:pt x="551510" y="1917699"/>
                  </a:lnTo>
                  <a:lnTo>
                    <a:pt x="555180" y="1930399"/>
                  </a:lnTo>
                  <a:lnTo>
                    <a:pt x="567855" y="1930399"/>
                  </a:lnTo>
                  <a:lnTo>
                    <a:pt x="570903" y="1917699"/>
                  </a:lnTo>
                  <a:close/>
                </a:path>
                <a:path w="3302634" h="3862704">
                  <a:moveTo>
                    <a:pt x="586104" y="1917699"/>
                  </a:moveTo>
                  <a:lnTo>
                    <a:pt x="579640" y="1917699"/>
                  </a:lnTo>
                  <a:lnTo>
                    <a:pt x="584085" y="1930399"/>
                  </a:lnTo>
                  <a:lnTo>
                    <a:pt x="586232" y="1930399"/>
                  </a:lnTo>
                  <a:lnTo>
                    <a:pt x="586104" y="1917699"/>
                  </a:lnTo>
                  <a:close/>
                </a:path>
                <a:path w="3302634" h="3862704">
                  <a:moveTo>
                    <a:pt x="2310968" y="1917699"/>
                  </a:moveTo>
                  <a:lnTo>
                    <a:pt x="1312024" y="1917699"/>
                  </a:lnTo>
                  <a:lnTo>
                    <a:pt x="1311008" y="1930399"/>
                  </a:lnTo>
                  <a:lnTo>
                    <a:pt x="2310460" y="1930399"/>
                  </a:lnTo>
                  <a:lnTo>
                    <a:pt x="2310968" y="1917699"/>
                  </a:lnTo>
                  <a:close/>
                </a:path>
                <a:path w="3302634" h="3862704">
                  <a:moveTo>
                    <a:pt x="581545" y="1904999"/>
                  </a:moveTo>
                  <a:lnTo>
                    <a:pt x="298627" y="1904999"/>
                  </a:lnTo>
                  <a:lnTo>
                    <a:pt x="300659" y="1917699"/>
                  </a:lnTo>
                  <a:lnTo>
                    <a:pt x="581545" y="1917699"/>
                  </a:lnTo>
                  <a:lnTo>
                    <a:pt x="581545" y="1904999"/>
                  </a:lnTo>
                  <a:close/>
                </a:path>
                <a:path w="3302634" h="3862704">
                  <a:moveTo>
                    <a:pt x="2310714" y="1904999"/>
                  </a:moveTo>
                  <a:lnTo>
                    <a:pt x="1324571" y="1904999"/>
                  </a:lnTo>
                  <a:lnTo>
                    <a:pt x="1322425" y="1917699"/>
                  </a:lnTo>
                  <a:lnTo>
                    <a:pt x="2309444" y="1917699"/>
                  </a:lnTo>
                  <a:lnTo>
                    <a:pt x="2310714" y="1904999"/>
                  </a:lnTo>
                  <a:close/>
                </a:path>
                <a:path w="3302634" h="3862704">
                  <a:moveTo>
                    <a:pt x="584466" y="1892299"/>
                  </a:moveTo>
                  <a:lnTo>
                    <a:pt x="292544" y="1892299"/>
                  </a:lnTo>
                  <a:lnTo>
                    <a:pt x="296608" y="1904999"/>
                  </a:lnTo>
                  <a:lnTo>
                    <a:pt x="584212" y="1904999"/>
                  </a:lnTo>
                  <a:lnTo>
                    <a:pt x="584466" y="1892299"/>
                  </a:lnTo>
                  <a:close/>
                </a:path>
                <a:path w="3302634" h="3862704">
                  <a:moveTo>
                    <a:pt x="2310968" y="1892299"/>
                  </a:moveTo>
                  <a:lnTo>
                    <a:pt x="1339278" y="1892299"/>
                  </a:lnTo>
                  <a:lnTo>
                    <a:pt x="1335722" y="1904999"/>
                  </a:lnTo>
                  <a:lnTo>
                    <a:pt x="2309952" y="1904999"/>
                  </a:lnTo>
                  <a:lnTo>
                    <a:pt x="2310968" y="1892299"/>
                  </a:lnTo>
                  <a:close/>
                </a:path>
                <a:path w="3302634" h="3862704">
                  <a:moveTo>
                    <a:pt x="583958" y="1879599"/>
                  </a:moveTo>
                  <a:lnTo>
                    <a:pt x="280504" y="1879599"/>
                  </a:lnTo>
                  <a:lnTo>
                    <a:pt x="282536" y="1892299"/>
                  </a:lnTo>
                  <a:lnTo>
                    <a:pt x="583450" y="1892299"/>
                  </a:lnTo>
                  <a:lnTo>
                    <a:pt x="583958" y="1879599"/>
                  </a:lnTo>
                  <a:close/>
                </a:path>
                <a:path w="3302634" h="3862704">
                  <a:moveTo>
                    <a:pt x="2315908" y="1879599"/>
                  </a:moveTo>
                  <a:lnTo>
                    <a:pt x="1357020" y="1879599"/>
                  </a:lnTo>
                  <a:lnTo>
                    <a:pt x="1354239" y="1892299"/>
                  </a:lnTo>
                  <a:lnTo>
                    <a:pt x="2314651" y="1892299"/>
                  </a:lnTo>
                  <a:lnTo>
                    <a:pt x="2315908" y="1879599"/>
                  </a:lnTo>
                  <a:close/>
                </a:path>
                <a:path w="3302634" h="3862704">
                  <a:moveTo>
                    <a:pt x="588644" y="1866899"/>
                  </a:moveTo>
                  <a:lnTo>
                    <a:pt x="277723" y="1866899"/>
                  </a:lnTo>
                  <a:lnTo>
                    <a:pt x="279615" y="1879599"/>
                  </a:lnTo>
                  <a:lnTo>
                    <a:pt x="587755" y="1879599"/>
                  </a:lnTo>
                  <a:lnTo>
                    <a:pt x="588644" y="1866899"/>
                  </a:lnTo>
                  <a:close/>
                </a:path>
                <a:path w="3302634" h="3862704">
                  <a:moveTo>
                    <a:pt x="2313889" y="1866899"/>
                  </a:moveTo>
                  <a:lnTo>
                    <a:pt x="1375778" y="1866899"/>
                  </a:lnTo>
                  <a:lnTo>
                    <a:pt x="1372234" y="1879599"/>
                  </a:lnTo>
                  <a:lnTo>
                    <a:pt x="2313381" y="1879599"/>
                  </a:lnTo>
                  <a:lnTo>
                    <a:pt x="2313889" y="1866899"/>
                  </a:lnTo>
                  <a:close/>
                </a:path>
                <a:path w="3302634" h="3862704">
                  <a:moveTo>
                    <a:pt x="589534" y="1854199"/>
                  </a:moveTo>
                  <a:lnTo>
                    <a:pt x="272275" y="1854199"/>
                  </a:lnTo>
                  <a:lnTo>
                    <a:pt x="276072" y="1866899"/>
                  </a:lnTo>
                  <a:lnTo>
                    <a:pt x="588390" y="1866899"/>
                  </a:lnTo>
                  <a:lnTo>
                    <a:pt x="589534" y="1854199"/>
                  </a:lnTo>
                  <a:close/>
                </a:path>
                <a:path w="3302634" h="3862704">
                  <a:moveTo>
                    <a:pt x="2312619" y="1854199"/>
                  </a:moveTo>
                  <a:lnTo>
                    <a:pt x="1397838" y="1854199"/>
                  </a:lnTo>
                  <a:lnTo>
                    <a:pt x="1390484" y="1866899"/>
                  </a:lnTo>
                  <a:lnTo>
                    <a:pt x="2311603" y="1866899"/>
                  </a:lnTo>
                  <a:lnTo>
                    <a:pt x="2312619" y="1854199"/>
                  </a:lnTo>
                  <a:close/>
                </a:path>
                <a:path w="3302634" h="3862704">
                  <a:moveTo>
                    <a:pt x="593839" y="1841499"/>
                  </a:moveTo>
                  <a:lnTo>
                    <a:pt x="266433" y="1841499"/>
                  </a:lnTo>
                  <a:lnTo>
                    <a:pt x="269989" y="1854199"/>
                  </a:lnTo>
                  <a:lnTo>
                    <a:pt x="592315" y="1854199"/>
                  </a:lnTo>
                  <a:lnTo>
                    <a:pt x="593839" y="1841499"/>
                  </a:lnTo>
                  <a:close/>
                </a:path>
                <a:path w="3302634" h="3862704">
                  <a:moveTo>
                    <a:pt x="2315273" y="1841499"/>
                  </a:moveTo>
                  <a:lnTo>
                    <a:pt x="1406969" y="1841499"/>
                  </a:lnTo>
                  <a:lnTo>
                    <a:pt x="1399616" y="1854199"/>
                  </a:lnTo>
                  <a:lnTo>
                    <a:pt x="2314270" y="1854199"/>
                  </a:lnTo>
                  <a:lnTo>
                    <a:pt x="2315273" y="1841499"/>
                  </a:lnTo>
                  <a:close/>
                </a:path>
                <a:path w="3302634" h="3862704">
                  <a:moveTo>
                    <a:pt x="605243" y="1828799"/>
                  </a:moveTo>
                  <a:lnTo>
                    <a:pt x="262127" y="1828799"/>
                  </a:lnTo>
                  <a:lnTo>
                    <a:pt x="265684" y="1841499"/>
                  </a:lnTo>
                  <a:lnTo>
                    <a:pt x="599668" y="1841499"/>
                  </a:lnTo>
                  <a:lnTo>
                    <a:pt x="605243" y="1828799"/>
                  </a:lnTo>
                  <a:close/>
                </a:path>
                <a:path w="3302634" h="3862704">
                  <a:moveTo>
                    <a:pt x="2319083" y="1828799"/>
                  </a:moveTo>
                  <a:lnTo>
                    <a:pt x="1431429" y="1828799"/>
                  </a:lnTo>
                  <a:lnTo>
                    <a:pt x="1427746" y="1841499"/>
                  </a:lnTo>
                  <a:lnTo>
                    <a:pt x="2318575" y="1841499"/>
                  </a:lnTo>
                  <a:lnTo>
                    <a:pt x="2319083" y="1828799"/>
                  </a:lnTo>
                  <a:close/>
                </a:path>
                <a:path w="3302634" h="3862704">
                  <a:moveTo>
                    <a:pt x="615391" y="1803399"/>
                  </a:moveTo>
                  <a:lnTo>
                    <a:pt x="248691" y="1803399"/>
                  </a:lnTo>
                  <a:lnTo>
                    <a:pt x="247421" y="1816099"/>
                  </a:lnTo>
                  <a:lnTo>
                    <a:pt x="250723" y="1816099"/>
                  </a:lnTo>
                  <a:lnTo>
                    <a:pt x="252120" y="1828799"/>
                  </a:lnTo>
                  <a:lnTo>
                    <a:pt x="607529" y="1828799"/>
                  </a:lnTo>
                  <a:lnTo>
                    <a:pt x="609942" y="1816099"/>
                  </a:lnTo>
                  <a:lnTo>
                    <a:pt x="615391" y="1803399"/>
                  </a:lnTo>
                  <a:close/>
                </a:path>
                <a:path w="3302634" h="3862704">
                  <a:moveTo>
                    <a:pt x="2316670" y="1816099"/>
                  </a:moveTo>
                  <a:lnTo>
                    <a:pt x="1443342" y="1816099"/>
                  </a:lnTo>
                  <a:lnTo>
                    <a:pt x="1440421" y="1828799"/>
                  </a:lnTo>
                  <a:lnTo>
                    <a:pt x="2315400" y="1828799"/>
                  </a:lnTo>
                  <a:lnTo>
                    <a:pt x="2316670" y="1816099"/>
                  </a:lnTo>
                  <a:close/>
                </a:path>
                <a:path w="3302634" h="3862704">
                  <a:moveTo>
                    <a:pt x="2320099" y="1803399"/>
                  </a:moveTo>
                  <a:lnTo>
                    <a:pt x="1462989" y="1803399"/>
                  </a:lnTo>
                  <a:lnTo>
                    <a:pt x="1455381" y="1816099"/>
                  </a:lnTo>
                  <a:lnTo>
                    <a:pt x="2319591" y="1816099"/>
                  </a:lnTo>
                  <a:lnTo>
                    <a:pt x="2320099" y="1803399"/>
                  </a:lnTo>
                  <a:close/>
                </a:path>
                <a:path w="3302634" h="3862704">
                  <a:moveTo>
                    <a:pt x="633006" y="1790699"/>
                  </a:moveTo>
                  <a:lnTo>
                    <a:pt x="243751" y="1790699"/>
                  </a:lnTo>
                  <a:lnTo>
                    <a:pt x="245529" y="1803399"/>
                  </a:lnTo>
                  <a:lnTo>
                    <a:pt x="629335" y="1803399"/>
                  </a:lnTo>
                  <a:lnTo>
                    <a:pt x="633006" y="1790699"/>
                  </a:lnTo>
                  <a:close/>
                </a:path>
                <a:path w="3302634" h="3862704">
                  <a:moveTo>
                    <a:pt x="2318321" y="1790699"/>
                  </a:moveTo>
                  <a:lnTo>
                    <a:pt x="1486433" y="1790699"/>
                  </a:lnTo>
                  <a:lnTo>
                    <a:pt x="1478838" y="1803399"/>
                  </a:lnTo>
                  <a:lnTo>
                    <a:pt x="2317305" y="1803399"/>
                  </a:lnTo>
                  <a:lnTo>
                    <a:pt x="2318321" y="1790699"/>
                  </a:lnTo>
                  <a:close/>
                </a:path>
                <a:path w="3302634" h="3862704">
                  <a:moveTo>
                    <a:pt x="646696" y="1777999"/>
                  </a:moveTo>
                  <a:lnTo>
                    <a:pt x="240195" y="1777999"/>
                  </a:lnTo>
                  <a:lnTo>
                    <a:pt x="240703" y="1790699"/>
                  </a:lnTo>
                  <a:lnTo>
                    <a:pt x="642772" y="1790699"/>
                  </a:lnTo>
                  <a:lnTo>
                    <a:pt x="646696" y="1777999"/>
                  </a:lnTo>
                  <a:close/>
                </a:path>
                <a:path w="3302634" h="3862704">
                  <a:moveTo>
                    <a:pt x="736053" y="1777999"/>
                  </a:moveTo>
                  <a:lnTo>
                    <a:pt x="735431" y="1777999"/>
                  </a:lnTo>
                  <a:lnTo>
                    <a:pt x="732764" y="1790699"/>
                  </a:lnTo>
                  <a:lnTo>
                    <a:pt x="744296" y="1790699"/>
                  </a:lnTo>
                  <a:lnTo>
                    <a:pt x="736053" y="1777999"/>
                  </a:lnTo>
                  <a:close/>
                </a:path>
                <a:path w="3302634" h="3862704">
                  <a:moveTo>
                    <a:pt x="2320607" y="1777999"/>
                  </a:moveTo>
                  <a:lnTo>
                    <a:pt x="1510144" y="1777999"/>
                  </a:lnTo>
                  <a:lnTo>
                    <a:pt x="1506334" y="1790699"/>
                  </a:lnTo>
                  <a:lnTo>
                    <a:pt x="2319591" y="1790699"/>
                  </a:lnTo>
                  <a:lnTo>
                    <a:pt x="2320607" y="1777999"/>
                  </a:lnTo>
                  <a:close/>
                </a:path>
                <a:path w="3302634" h="3862704">
                  <a:moveTo>
                    <a:pt x="683209" y="1765299"/>
                  </a:moveTo>
                  <a:lnTo>
                    <a:pt x="232854" y="1765299"/>
                  </a:lnTo>
                  <a:lnTo>
                    <a:pt x="237413" y="1777999"/>
                  </a:lnTo>
                  <a:lnTo>
                    <a:pt x="674966" y="1777999"/>
                  </a:lnTo>
                  <a:lnTo>
                    <a:pt x="683209" y="1765299"/>
                  </a:lnTo>
                  <a:close/>
                </a:path>
                <a:path w="3302634" h="3862704">
                  <a:moveTo>
                    <a:pt x="714260" y="1765299"/>
                  </a:moveTo>
                  <a:lnTo>
                    <a:pt x="696391" y="1765299"/>
                  </a:lnTo>
                  <a:lnTo>
                    <a:pt x="700697" y="1777999"/>
                  </a:lnTo>
                  <a:lnTo>
                    <a:pt x="709193" y="1777999"/>
                  </a:lnTo>
                  <a:lnTo>
                    <a:pt x="714260" y="1765299"/>
                  </a:lnTo>
                  <a:close/>
                </a:path>
                <a:path w="3302634" h="3862704">
                  <a:moveTo>
                    <a:pt x="734923" y="1765299"/>
                  </a:moveTo>
                  <a:lnTo>
                    <a:pt x="717803" y="1765299"/>
                  </a:lnTo>
                  <a:lnTo>
                    <a:pt x="722629" y="1777999"/>
                  </a:lnTo>
                  <a:lnTo>
                    <a:pt x="735304" y="1777999"/>
                  </a:lnTo>
                  <a:lnTo>
                    <a:pt x="734923" y="1765299"/>
                  </a:lnTo>
                  <a:close/>
                </a:path>
                <a:path w="3302634" h="3862704">
                  <a:moveTo>
                    <a:pt x="2326309" y="1765299"/>
                  </a:moveTo>
                  <a:lnTo>
                    <a:pt x="1527886" y="1765299"/>
                  </a:lnTo>
                  <a:lnTo>
                    <a:pt x="1523961" y="1777999"/>
                  </a:lnTo>
                  <a:lnTo>
                    <a:pt x="2325293" y="1777999"/>
                  </a:lnTo>
                  <a:lnTo>
                    <a:pt x="2326309" y="1765299"/>
                  </a:lnTo>
                  <a:close/>
                </a:path>
                <a:path w="3302634" h="3862704">
                  <a:moveTo>
                    <a:pt x="734288" y="1752599"/>
                  </a:moveTo>
                  <a:lnTo>
                    <a:pt x="231711" y="1752599"/>
                  </a:lnTo>
                  <a:lnTo>
                    <a:pt x="230060" y="1765299"/>
                  </a:lnTo>
                  <a:lnTo>
                    <a:pt x="734415" y="1765299"/>
                  </a:lnTo>
                  <a:lnTo>
                    <a:pt x="734288" y="1752599"/>
                  </a:lnTo>
                  <a:close/>
                </a:path>
                <a:path w="3302634" h="3862704">
                  <a:moveTo>
                    <a:pt x="2325674" y="1739899"/>
                  </a:moveTo>
                  <a:lnTo>
                    <a:pt x="1579981" y="1739899"/>
                  </a:lnTo>
                  <a:lnTo>
                    <a:pt x="1572120" y="1752599"/>
                  </a:lnTo>
                  <a:lnTo>
                    <a:pt x="1546771" y="1752599"/>
                  </a:lnTo>
                  <a:lnTo>
                    <a:pt x="1544116" y="1765299"/>
                  </a:lnTo>
                  <a:lnTo>
                    <a:pt x="2324658" y="1765299"/>
                  </a:lnTo>
                  <a:lnTo>
                    <a:pt x="2325674" y="1739899"/>
                  </a:lnTo>
                  <a:close/>
                </a:path>
                <a:path w="3302634" h="3862704">
                  <a:moveTo>
                    <a:pt x="737958" y="1739899"/>
                  </a:moveTo>
                  <a:lnTo>
                    <a:pt x="229171" y="1739899"/>
                  </a:lnTo>
                  <a:lnTo>
                    <a:pt x="230441" y="1752599"/>
                  </a:lnTo>
                  <a:lnTo>
                    <a:pt x="737450" y="1752599"/>
                  </a:lnTo>
                  <a:lnTo>
                    <a:pt x="737958" y="1739899"/>
                  </a:lnTo>
                  <a:close/>
                </a:path>
                <a:path w="3302634" h="3862704">
                  <a:moveTo>
                    <a:pt x="736434" y="1727199"/>
                  </a:moveTo>
                  <a:lnTo>
                    <a:pt x="223088" y="1727199"/>
                  </a:lnTo>
                  <a:lnTo>
                    <a:pt x="221564" y="1739899"/>
                  </a:lnTo>
                  <a:lnTo>
                    <a:pt x="735672" y="1739899"/>
                  </a:lnTo>
                  <a:lnTo>
                    <a:pt x="736434" y="1727199"/>
                  </a:lnTo>
                  <a:close/>
                </a:path>
                <a:path w="3302634" h="3862704">
                  <a:moveTo>
                    <a:pt x="2325674" y="1727199"/>
                  </a:moveTo>
                  <a:lnTo>
                    <a:pt x="1602295" y="1727199"/>
                  </a:lnTo>
                  <a:lnTo>
                    <a:pt x="1594434" y="1739899"/>
                  </a:lnTo>
                  <a:lnTo>
                    <a:pt x="2325039" y="1739899"/>
                  </a:lnTo>
                  <a:lnTo>
                    <a:pt x="2325674" y="1727199"/>
                  </a:lnTo>
                  <a:close/>
                </a:path>
                <a:path w="3302634" h="3862704">
                  <a:moveTo>
                    <a:pt x="739990" y="1714499"/>
                  </a:moveTo>
                  <a:lnTo>
                    <a:pt x="220802" y="1714499"/>
                  </a:lnTo>
                  <a:lnTo>
                    <a:pt x="221945" y="1727199"/>
                  </a:lnTo>
                  <a:lnTo>
                    <a:pt x="738847" y="1727199"/>
                  </a:lnTo>
                  <a:lnTo>
                    <a:pt x="739990" y="1714499"/>
                  </a:lnTo>
                  <a:close/>
                </a:path>
                <a:path w="3302634" h="3862704">
                  <a:moveTo>
                    <a:pt x="2325293" y="1714499"/>
                  </a:moveTo>
                  <a:lnTo>
                    <a:pt x="1627009" y="1714499"/>
                  </a:lnTo>
                  <a:lnTo>
                    <a:pt x="1618894" y="1727199"/>
                  </a:lnTo>
                  <a:lnTo>
                    <a:pt x="2324785" y="1727199"/>
                  </a:lnTo>
                  <a:lnTo>
                    <a:pt x="2325293" y="1714499"/>
                  </a:lnTo>
                  <a:close/>
                </a:path>
                <a:path w="3302634" h="3862704">
                  <a:moveTo>
                    <a:pt x="741895" y="1701799"/>
                  </a:moveTo>
                  <a:lnTo>
                    <a:pt x="218655" y="1701799"/>
                  </a:lnTo>
                  <a:lnTo>
                    <a:pt x="220675" y="1714499"/>
                  </a:lnTo>
                  <a:lnTo>
                    <a:pt x="740244" y="1714499"/>
                  </a:lnTo>
                  <a:lnTo>
                    <a:pt x="741895" y="1701799"/>
                  </a:lnTo>
                  <a:close/>
                </a:path>
                <a:path w="3302634" h="3862704">
                  <a:moveTo>
                    <a:pt x="2325547" y="1701799"/>
                  </a:moveTo>
                  <a:lnTo>
                    <a:pt x="1661236" y="1701799"/>
                  </a:lnTo>
                  <a:lnTo>
                    <a:pt x="1657045" y="1714499"/>
                  </a:lnTo>
                  <a:lnTo>
                    <a:pt x="2324531" y="1714499"/>
                  </a:lnTo>
                  <a:lnTo>
                    <a:pt x="2325547" y="1701799"/>
                  </a:lnTo>
                  <a:close/>
                </a:path>
                <a:path w="3302634" h="3862704">
                  <a:moveTo>
                    <a:pt x="760653" y="1676399"/>
                  </a:moveTo>
                  <a:lnTo>
                    <a:pt x="213956" y="1676399"/>
                  </a:lnTo>
                  <a:lnTo>
                    <a:pt x="215734" y="1689099"/>
                  </a:lnTo>
                  <a:lnTo>
                    <a:pt x="217766" y="1701799"/>
                  </a:lnTo>
                  <a:lnTo>
                    <a:pt x="747090" y="1701799"/>
                  </a:lnTo>
                  <a:lnTo>
                    <a:pt x="749363" y="1689099"/>
                  </a:lnTo>
                  <a:lnTo>
                    <a:pt x="757986" y="1689099"/>
                  </a:lnTo>
                  <a:lnTo>
                    <a:pt x="760653" y="1676399"/>
                  </a:lnTo>
                  <a:close/>
                </a:path>
                <a:path w="3302634" h="3862704">
                  <a:moveTo>
                    <a:pt x="1675053" y="1689099"/>
                  </a:moveTo>
                  <a:lnTo>
                    <a:pt x="1670989" y="1701799"/>
                  </a:lnTo>
                  <a:lnTo>
                    <a:pt x="1680375" y="1701799"/>
                  </a:lnTo>
                  <a:lnTo>
                    <a:pt x="1675053" y="1689099"/>
                  </a:lnTo>
                  <a:close/>
                </a:path>
                <a:path w="3302634" h="3862704">
                  <a:moveTo>
                    <a:pt x="2326690" y="1689099"/>
                  </a:moveTo>
                  <a:lnTo>
                    <a:pt x="1684553" y="1689099"/>
                  </a:lnTo>
                  <a:lnTo>
                    <a:pt x="1680375" y="1701799"/>
                  </a:lnTo>
                  <a:lnTo>
                    <a:pt x="2325674" y="1701799"/>
                  </a:lnTo>
                  <a:lnTo>
                    <a:pt x="2326690" y="1689099"/>
                  </a:lnTo>
                  <a:close/>
                </a:path>
                <a:path w="3302634" h="3862704">
                  <a:moveTo>
                    <a:pt x="2331377" y="1676399"/>
                  </a:moveTo>
                  <a:lnTo>
                    <a:pt x="1712950" y="1676399"/>
                  </a:lnTo>
                  <a:lnTo>
                    <a:pt x="1704835" y="1689099"/>
                  </a:lnTo>
                  <a:lnTo>
                    <a:pt x="2330361" y="1689099"/>
                  </a:lnTo>
                  <a:lnTo>
                    <a:pt x="2331377" y="1676399"/>
                  </a:lnTo>
                  <a:close/>
                </a:path>
                <a:path w="3302634" h="3862704">
                  <a:moveTo>
                    <a:pt x="767626" y="1663699"/>
                  </a:moveTo>
                  <a:lnTo>
                    <a:pt x="211048" y="1663699"/>
                  </a:lnTo>
                  <a:lnTo>
                    <a:pt x="212572" y="1676399"/>
                  </a:lnTo>
                  <a:lnTo>
                    <a:pt x="764451" y="1676399"/>
                  </a:lnTo>
                  <a:lnTo>
                    <a:pt x="767626" y="1663699"/>
                  </a:lnTo>
                  <a:close/>
                </a:path>
                <a:path w="3302634" h="3862704">
                  <a:moveTo>
                    <a:pt x="2329345" y="1663699"/>
                  </a:moveTo>
                  <a:lnTo>
                    <a:pt x="1750847" y="1663699"/>
                  </a:lnTo>
                  <a:lnTo>
                    <a:pt x="1742478" y="1676399"/>
                  </a:lnTo>
                  <a:lnTo>
                    <a:pt x="2328710" y="1676399"/>
                  </a:lnTo>
                  <a:lnTo>
                    <a:pt x="2329345" y="1663699"/>
                  </a:lnTo>
                  <a:close/>
                </a:path>
                <a:path w="3302634" h="3862704">
                  <a:moveTo>
                    <a:pt x="792848" y="1650999"/>
                  </a:moveTo>
                  <a:lnTo>
                    <a:pt x="208254" y="1650999"/>
                  </a:lnTo>
                  <a:lnTo>
                    <a:pt x="209778" y="1663699"/>
                  </a:lnTo>
                  <a:lnTo>
                    <a:pt x="789038" y="1663699"/>
                  </a:lnTo>
                  <a:lnTo>
                    <a:pt x="792848" y="1650999"/>
                  </a:lnTo>
                  <a:close/>
                </a:path>
                <a:path w="3302634" h="3862704">
                  <a:moveTo>
                    <a:pt x="2332901" y="1650999"/>
                  </a:moveTo>
                  <a:lnTo>
                    <a:pt x="1775053" y="1650999"/>
                  </a:lnTo>
                  <a:lnTo>
                    <a:pt x="1766696" y="1663699"/>
                  </a:lnTo>
                  <a:lnTo>
                    <a:pt x="2332266" y="1663699"/>
                  </a:lnTo>
                  <a:lnTo>
                    <a:pt x="2332901" y="1650999"/>
                  </a:lnTo>
                  <a:close/>
                </a:path>
                <a:path w="3302634" h="3862704">
                  <a:moveTo>
                    <a:pt x="807796" y="1638299"/>
                  </a:moveTo>
                  <a:lnTo>
                    <a:pt x="205854" y="1638299"/>
                  </a:lnTo>
                  <a:lnTo>
                    <a:pt x="206489" y="1650999"/>
                  </a:lnTo>
                  <a:lnTo>
                    <a:pt x="803363" y="1650999"/>
                  </a:lnTo>
                  <a:lnTo>
                    <a:pt x="807796" y="1638299"/>
                  </a:lnTo>
                  <a:close/>
                </a:path>
                <a:path w="3302634" h="3862704">
                  <a:moveTo>
                    <a:pt x="2336571" y="1638299"/>
                  </a:moveTo>
                  <a:lnTo>
                    <a:pt x="1803704" y="1638299"/>
                  </a:lnTo>
                  <a:lnTo>
                    <a:pt x="1800275" y="1650999"/>
                  </a:lnTo>
                  <a:lnTo>
                    <a:pt x="2335555" y="1650999"/>
                  </a:lnTo>
                  <a:lnTo>
                    <a:pt x="2336571" y="1638299"/>
                  </a:lnTo>
                  <a:close/>
                </a:path>
                <a:path w="3302634" h="3862704">
                  <a:moveTo>
                    <a:pt x="2612136" y="1638299"/>
                  </a:moveTo>
                  <a:lnTo>
                    <a:pt x="2598699" y="1638299"/>
                  </a:lnTo>
                  <a:lnTo>
                    <a:pt x="2607576" y="1650999"/>
                  </a:lnTo>
                  <a:lnTo>
                    <a:pt x="2612136" y="1638299"/>
                  </a:lnTo>
                  <a:close/>
                </a:path>
                <a:path w="3302634" h="3862704">
                  <a:moveTo>
                    <a:pt x="2639517" y="1638299"/>
                  </a:moveTo>
                  <a:lnTo>
                    <a:pt x="2612136" y="1638299"/>
                  </a:lnTo>
                  <a:lnTo>
                    <a:pt x="2616568" y="1650999"/>
                  </a:lnTo>
                  <a:lnTo>
                    <a:pt x="2635453" y="1650999"/>
                  </a:lnTo>
                  <a:lnTo>
                    <a:pt x="2639517" y="1638299"/>
                  </a:lnTo>
                  <a:close/>
                </a:path>
                <a:path w="3302634" h="3862704">
                  <a:moveTo>
                    <a:pt x="2665882" y="1638299"/>
                  </a:moveTo>
                  <a:lnTo>
                    <a:pt x="2639517" y="1638299"/>
                  </a:lnTo>
                  <a:lnTo>
                    <a:pt x="2647873" y="1650999"/>
                  </a:lnTo>
                  <a:lnTo>
                    <a:pt x="2661310" y="1650999"/>
                  </a:lnTo>
                  <a:lnTo>
                    <a:pt x="2665882" y="1638299"/>
                  </a:lnTo>
                  <a:close/>
                </a:path>
                <a:path w="3302634" h="3862704">
                  <a:moveTo>
                    <a:pt x="2706179" y="1638299"/>
                  </a:moveTo>
                  <a:lnTo>
                    <a:pt x="2688183" y="1638299"/>
                  </a:lnTo>
                  <a:lnTo>
                    <a:pt x="2692755" y="1650999"/>
                  </a:lnTo>
                  <a:lnTo>
                    <a:pt x="2701620" y="1650999"/>
                  </a:lnTo>
                  <a:lnTo>
                    <a:pt x="2706179" y="1638299"/>
                  </a:lnTo>
                  <a:close/>
                </a:path>
                <a:path w="3302634" h="3862704">
                  <a:moveTo>
                    <a:pt x="2733052" y="1638299"/>
                  </a:moveTo>
                  <a:lnTo>
                    <a:pt x="2715056" y="1638299"/>
                  </a:lnTo>
                  <a:lnTo>
                    <a:pt x="2719616" y="1650999"/>
                  </a:lnTo>
                  <a:lnTo>
                    <a:pt x="2728620" y="1650999"/>
                  </a:lnTo>
                  <a:lnTo>
                    <a:pt x="2733052" y="1638299"/>
                  </a:lnTo>
                  <a:close/>
                </a:path>
                <a:path w="3302634" h="3862704">
                  <a:moveTo>
                    <a:pt x="2786799" y="1638299"/>
                  </a:moveTo>
                  <a:lnTo>
                    <a:pt x="2741929" y="1638299"/>
                  </a:lnTo>
                  <a:lnTo>
                    <a:pt x="2746489" y="1650999"/>
                  </a:lnTo>
                  <a:lnTo>
                    <a:pt x="2782366" y="1650999"/>
                  </a:lnTo>
                  <a:lnTo>
                    <a:pt x="2786799" y="1638299"/>
                  </a:lnTo>
                  <a:close/>
                </a:path>
                <a:path w="3302634" h="3862704">
                  <a:moveTo>
                    <a:pt x="2813799" y="1638299"/>
                  </a:moveTo>
                  <a:lnTo>
                    <a:pt x="2795676" y="1638299"/>
                  </a:lnTo>
                  <a:lnTo>
                    <a:pt x="2800489" y="1650999"/>
                  </a:lnTo>
                  <a:lnTo>
                    <a:pt x="2809494" y="1650999"/>
                  </a:lnTo>
                  <a:lnTo>
                    <a:pt x="2813799" y="1638299"/>
                  </a:lnTo>
                  <a:close/>
                </a:path>
                <a:path w="3302634" h="3862704">
                  <a:moveTo>
                    <a:pt x="2836354" y="1638299"/>
                  </a:moveTo>
                  <a:lnTo>
                    <a:pt x="2822676" y="1638299"/>
                  </a:lnTo>
                  <a:lnTo>
                    <a:pt x="2827489" y="1650999"/>
                  </a:lnTo>
                  <a:lnTo>
                    <a:pt x="2836354" y="1638299"/>
                  </a:lnTo>
                  <a:close/>
                </a:path>
                <a:path w="3302634" h="3862704">
                  <a:moveTo>
                    <a:pt x="891209" y="1612899"/>
                  </a:moveTo>
                  <a:lnTo>
                    <a:pt x="203187" y="1612899"/>
                  </a:lnTo>
                  <a:lnTo>
                    <a:pt x="204203" y="1625599"/>
                  </a:lnTo>
                  <a:lnTo>
                    <a:pt x="205473" y="1625599"/>
                  </a:lnTo>
                  <a:lnTo>
                    <a:pt x="206743" y="1638299"/>
                  </a:lnTo>
                  <a:lnTo>
                    <a:pt x="886129" y="1638299"/>
                  </a:lnTo>
                  <a:lnTo>
                    <a:pt x="891336" y="1625599"/>
                  </a:lnTo>
                  <a:lnTo>
                    <a:pt x="891209" y="1612899"/>
                  </a:lnTo>
                  <a:close/>
                </a:path>
                <a:path w="3302634" h="3862704">
                  <a:moveTo>
                    <a:pt x="2337206" y="1625599"/>
                  </a:moveTo>
                  <a:lnTo>
                    <a:pt x="1846668" y="1625599"/>
                  </a:lnTo>
                  <a:lnTo>
                    <a:pt x="1842363" y="1638299"/>
                  </a:lnTo>
                  <a:lnTo>
                    <a:pt x="2336698" y="1638299"/>
                  </a:lnTo>
                  <a:lnTo>
                    <a:pt x="2337206" y="1625599"/>
                  </a:lnTo>
                  <a:close/>
                </a:path>
                <a:path w="3302634" h="3862704">
                  <a:moveTo>
                    <a:pt x="2947390" y="1625599"/>
                  </a:moveTo>
                  <a:lnTo>
                    <a:pt x="2486139" y="1625599"/>
                  </a:lnTo>
                  <a:lnTo>
                    <a:pt x="2489568" y="1638299"/>
                  </a:lnTo>
                  <a:lnTo>
                    <a:pt x="2943593" y="1638299"/>
                  </a:lnTo>
                  <a:lnTo>
                    <a:pt x="2947390" y="1625599"/>
                  </a:lnTo>
                  <a:close/>
                </a:path>
                <a:path w="3302634" h="3862704">
                  <a:moveTo>
                    <a:pt x="2329472" y="1612899"/>
                  </a:moveTo>
                  <a:lnTo>
                    <a:pt x="1885327" y="1612899"/>
                  </a:lnTo>
                  <a:lnTo>
                    <a:pt x="1881022" y="1625599"/>
                  </a:lnTo>
                  <a:lnTo>
                    <a:pt x="2334666" y="1625599"/>
                  </a:lnTo>
                  <a:lnTo>
                    <a:pt x="2329472" y="1612899"/>
                  </a:lnTo>
                  <a:close/>
                </a:path>
                <a:path w="3302634" h="3862704">
                  <a:moveTo>
                    <a:pt x="3014192" y="1612899"/>
                  </a:moveTo>
                  <a:lnTo>
                    <a:pt x="2405024" y="1612899"/>
                  </a:lnTo>
                  <a:lnTo>
                    <a:pt x="2407424" y="1625599"/>
                  </a:lnTo>
                  <a:lnTo>
                    <a:pt x="3010268" y="1625599"/>
                  </a:lnTo>
                  <a:lnTo>
                    <a:pt x="3014192" y="1612899"/>
                  </a:lnTo>
                  <a:close/>
                </a:path>
                <a:path w="3302634" h="3862704">
                  <a:moveTo>
                    <a:pt x="894880" y="1600199"/>
                  </a:moveTo>
                  <a:lnTo>
                    <a:pt x="200520" y="1600199"/>
                  </a:lnTo>
                  <a:lnTo>
                    <a:pt x="201536" y="1612899"/>
                  </a:lnTo>
                  <a:lnTo>
                    <a:pt x="895515" y="1612899"/>
                  </a:lnTo>
                  <a:lnTo>
                    <a:pt x="894880" y="1600199"/>
                  </a:lnTo>
                  <a:close/>
                </a:path>
                <a:path w="3302634" h="3862704">
                  <a:moveTo>
                    <a:pt x="2326563" y="1587499"/>
                  </a:moveTo>
                  <a:lnTo>
                    <a:pt x="1934260" y="1587499"/>
                  </a:lnTo>
                  <a:lnTo>
                    <a:pt x="1935149" y="1600199"/>
                  </a:lnTo>
                  <a:lnTo>
                    <a:pt x="1918665" y="1600199"/>
                  </a:lnTo>
                  <a:lnTo>
                    <a:pt x="1914740" y="1612899"/>
                  </a:lnTo>
                  <a:lnTo>
                    <a:pt x="2326182" y="1612899"/>
                  </a:lnTo>
                  <a:lnTo>
                    <a:pt x="2326309" y="1600199"/>
                  </a:lnTo>
                  <a:lnTo>
                    <a:pt x="2326563" y="1587499"/>
                  </a:lnTo>
                  <a:close/>
                </a:path>
                <a:path w="3302634" h="3862704">
                  <a:moveTo>
                    <a:pt x="3103422" y="1600199"/>
                  </a:moveTo>
                  <a:lnTo>
                    <a:pt x="2351786" y="1600199"/>
                  </a:lnTo>
                  <a:lnTo>
                    <a:pt x="2351532" y="1612899"/>
                  </a:lnTo>
                  <a:lnTo>
                    <a:pt x="3094558" y="1612899"/>
                  </a:lnTo>
                  <a:lnTo>
                    <a:pt x="3103422" y="1600199"/>
                  </a:lnTo>
                  <a:close/>
                </a:path>
                <a:path w="3302634" h="3862704">
                  <a:moveTo>
                    <a:pt x="902741" y="1587499"/>
                  </a:moveTo>
                  <a:lnTo>
                    <a:pt x="198627" y="1587499"/>
                  </a:lnTo>
                  <a:lnTo>
                    <a:pt x="199390" y="1600199"/>
                  </a:lnTo>
                  <a:lnTo>
                    <a:pt x="899439" y="1600199"/>
                  </a:lnTo>
                  <a:lnTo>
                    <a:pt x="902741" y="1587499"/>
                  </a:lnTo>
                  <a:close/>
                </a:path>
                <a:path w="3302634" h="3862704">
                  <a:moveTo>
                    <a:pt x="1095273" y="1587499"/>
                  </a:moveTo>
                  <a:lnTo>
                    <a:pt x="1077912" y="1587499"/>
                  </a:lnTo>
                  <a:lnTo>
                    <a:pt x="1079563" y="1600199"/>
                  </a:lnTo>
                  <a:lnTo>
                    <a:pt x="1094651" y="1600199"/>
                  </a:lnTo>
                  <a:lnTo>
                    <a:pt x="1095273" y="1587499"/>
                  </a:lnTo>
                  <a:close/>
                </a:path>
                <a:path w="3302634" h="3862704">
                  <a:moveTo>
                    <a:pt x="3160598" y="1587499"/>
                  </a:moveTo>
                  <a:lnTo>
                    <a:pt x="2352040" y="1587499"/>
                  </a:lnTo>
                  <a:lnTo>
                    <a:pt x="2351913" y="1600199"/>
                  </a:lnTo>
                  <a:lnTo>
                    <a:pt x="3156407" y="1600199"/>
                  </a:lnTo>
                  <a:lnTo>
                    <a:pt x="3160598" y="1587499"/>
                  </a:lnTo>
                  <a:close/>
                </a:path>
                <a:path w="3302634" h="3862704">
                  <a:moveTo>
                    <a:pt x="926058" y="1562099"/>
                  </a:moveTo>
                  <a:lnTo>
                    <a:pt x="196976" y="1562099"/>
                  </a:lnTo>
                  <a:lnTo>
                    <a:pt x="196976" y="1574799"/>
                  </a:lnTo>
                  <a:lnTo>
                    <a:pt x="201282" y="1574799"/>
                  </a:lnTo>
                  <a:lnTo>
                    <a:pt x="202044" y="1587499"/>
                  </a:lnTo>
                  <a:lnTo>
                    <a:pt x="911491" y="1587499"/>
                  </a:lnTo>
                  <a:lnTo>
                    <a:pt x="916940" y="1574799"/>
                  </a:lnTo>
                  <a:lnTo>
                    <a:pt x="926058" y="1562099"/>
                  </a:lnTo>
                  <a:close/>
                </a:path>
                <a:path w="3302634" h="3862704">
                  <a:moveTo>
                    <a:pt x="1112519" y="1574799"/>
                  </a:moveTo>
                  <a:lnTo>
                    <a:pt x="1073861" y="1574799"/>
                  </a:lnTo>
                  <a:lnTo>
                    <a:pt x="1077531" y="1587499"/>
                  </a:lnTo>
                  <a:lnTo>
                    <a:pt x="1108963" y="1587499"/>
                  </a:lnTo>
                  <a:lnTo>
                    <a:pt x="1112519" y="1574799"/>
                  </a:lnTo>
                  <a:close/>
                </a:path>
                <a:path w="3302634" h="3862704">
                  <a:moveTo>
                    <a:pt x="2328964" y="1549399"/>
                  </a:moveTo>
                  <a:lnTo>
                    <a:pt x="1929320" y="1549399"/>
                  </a:lnTo>
                  <a:lnTo>
                    <a:pt x="1930831" y="1574799"/>
                  </a:lnTo>
                  <a:lnTo>
                    <a:pt x="1932355" y="1574799"/>
                  </a:lnTo>
                  <a:lnTo>
                    <a:pt x="1933879" y="1587499"/>
                  </a:lnTo>
                  <a:lnTo>
                    <a:pt x="2329091" y="1587499"/>
                  </a:lnTo>
                  <a:lnTo>
                    <a:pt x="2329218" y="1574799"/>
                  </a:lnTo>
                  <a:lnTo>
                    <a:pt x="2330107" y="1562099"/>
                  </a:lnTo>
                  <a:lnTo>
                    <a:pt x="2328710" y="1562099"/>
                  </a:lnTo>
                  <a:lnTo>
                    <a:pt x="2328964" y="1549399"/>
                  </a:lnTo>
                  <a:close/>
                </a:path>
                <a:path w="3302634" h="3862704">
                  <a:moveTo>
                    <a:pt x="3269602" y="1562099"/>
                  </a:moveTo>
                  <a:lnTo>
                    <a:pt x="2355837" y="1562099"/>
                  </a:lnTo>
                  <a:lnTo>
                    <a:pt x="2354694" y="1587499"/>
                  </a:lnTo>
                  <a:lnTo>
                    <a:pt x="3209391" y="1587499"/>
                  </a:lnTo>
                  <a:lnTo>
                    <a:pt x="3212820" y="1574799"/>
                  </a:lnTo>
                  <a:lnTo>
                    <a:pt x="3271380" y="1574799"/>
                  </a:lnTo>
                  <a:lnTo>
                    <a:pt x="3269602" y="1562099"/>
                  </a:lnTo>
                  <a:close/>
                </a:path>
                <a:path w="3302634" h="3862704">
                  <a:moveTo>
                    <a:pt x="3251352" y="1574799"/>
                  </a:moveTo>
                  <a:lnTo>
                    <a:pt x="3231197" y="1574799"/>
                  </a:lnTo>
                  <a:lnTo>
                    <a:pt x="3230689" y="1587499"/>
                  </a:lnTo>
                  <a:lnTo>
                    <a:pt x="3247415" y="1587499"/>
                  </a:lnTo>
                  <a:lnTo>
                    <a:pt x="3251352" y="1574799"/>
                  </a:lnTo>
                  <a:close/>
                </a:path>
                <a:path w="3302634" h="3862704">
                  <a:moveTo>
                    <a:pt x="1126972" y="1562099"/>
                  </a:moveTo>
                  <a:lnTo>
                    <a:pt x="1067269" y="1562099"/>
                  </a:lnTo>
                  <a:lnTo>
                    <a:pt x="1067142" y="1574799"/>
                  </a:lnTo>
                  <a:lnTo>
                    <a:pt x="1123162" y="1574799"/>
                  </a:lnTo>
                  <a:lnTo>
                    <a:pt x="1126972" y="1562099"/>
                  </a:lnTo>
                  <a:close/>
                </a:path>
                <a:path w="3302634" h="3862704">
                  <a:moveTo>
                    <a:pt x="934173" y="1549399"/>
                  </a:moveTo>
                  <a:lnTo>
                    <a:pt x="196850" y="1549399"/>
                  </a:lnTo>
                  <a:lnTo>
                    <a:pt x="196342" y="1562099"/>
                  </a:lnTo>
                  <a:lnTo>
                    <a:pt x="930884" y="1562099"/>
                  </a:lnTo>
                  <a:lnTo>
                    <a:pt x="934173" y="1549399"/>
                  </a:lnTo>
                  <a:close/>
                </a:path>
                <a:path w="3302634" h="3862704">
                  <a:moveTo>
                    <a:pt x="1148257" y="1549399"/>
                  </a:moveTo>
                  <a:lnTo>
                    <a:pt x="1052055" y="1549399"/>
                  </a:lnTo>
                  <a:lnTo>
                    <a:pt x="1055103" y="1562099"/>
                  </a:lnTo>
                  <a:lnTo>
                    <a:pt x="1148257" y="1562099"/>
                  </a:lnTo>
                  <a:lnTo>
                    <a:pt x="1148257" y="1549399"/>
                  </a:lnTo>
                  <a:close/>
                </a:path>
                <a:path w="3302634" h="3862704">
                  <a:moveTo>
                    <a:pt x="3271507" y="1549399"/>
                  </a:moveTo>
                  <a:lnTo>
                    <a:pt x="2354440" y="1549399"/>
                  </a:lnTo>
                  <a:lnTo>
                    <a:pt x="2354948" y="1562099"/>
                  </a:lnTo>
                  <a:lnTo>
                    <a:pt x="3270364" y="1562099"/>
                  </a:lnTo>
                  <a:lnTo>
                    <a:pt x="3271507" y="1549399"/>
                  </a:lnTo>
                  <a:close/>
                </a:path>
                <a:path w="3302634" h="3862704">
                  <a:moveTo>
                    <a:pt x="950404" y="1536699"/>
                  </a:moveTo>
                  <a:lnTo>
                    <a:pt x="198373" y="1536699"/>
                  </a:lnTo>
                  <a:lnTo>
                    <a:pt x="197611" y="1549399"/>
                  </a:lnTo>
                  <a:lnTo>
                    <a:pt x="944321" y="1549399"/>
                  </a:lnTo>
                  <a:lnTo>
                    <a:pt x="950404" y="1536699"/>
                  </a:lnTo>
                  <a:close/>
                </a:path>
                <a:path w="3302634" h="3862704">
                  <a:moveTo>
                    <a:pt x="1162964" y="1536699"/>
                  </a:moveTo>
                  <a:lnTo>
                    <a:pt x="1040396" y="1536699"/>
                  </a:lnTo>
                  <a:lnTo>
                    <a:pt x="1044448" y="1549399"/>
                  </a:lnTo>
                  <a:lnTo>
                    <a:pt x="1159294" y="1549399"/>
                  </a:lnTo>
                  <a:lnTo>
                    <a:pt x="1162964" y="1536699"/>
                  </a:lnTo>
                  <a:close/>
                </a:path>
                <a:path w="3302634" h="3862704">
                  <a:moveTo>
                    <a:pt x="2329980" y="1523999"/>
                  </a:moveTo>
                  <a:lnTo>
                    <a:pt x="1926399" y="1523999"/>
                  </a:lnTo>
                  <a:lnTo>
                    <a:pt x="1927161" y="1536699"/>
                  </a:lnTo>
                  <a:lnTo>
                    <a:pt x="1928685" y="1549399"/>
                  </a:lnTo>
                  <a:lnTo>
                    <a:pt x="2329726" y="1549399"/>
                  </a:lnTo>
                  <a:lnTo>
                    <a:pt x="2329980" y="1536699"/>
                  </a:lnTo>
                  <a:lnTo>
                    <a:pt x="2329980" y="1523999"/>
                  </a:lnTo>
                  <a:close/>
                </a:path>
                <a:path w="3302634" h="3862704">
                  <a:moveTo>
                    <a:pt x="3270237" y="1536699"/>
                  </a:moveTo>
                  <a:lnTo>
                    <a:pt x="2355710" y="1536699"/>
                  </a:lnTo>
                  <a:lnTo>
                    <a:pt x="2355456" y="1549399"/>
                  </a:lnTo>
                  <a:lnTo>
                    <a:pt x="3272396" y="1549399"/>
                  </a:lnTo>
                  <a:lnTo>
                    <a:pt x="3270237" y="1536699"/>
                  </a:lnTo>
                  <a:close/>
                </a:path>
                <a:path w="3302634" h="3862704">
                  <a:moveTo>
                    <a:pt x="949007" y="1523999"/>
                  </a:moveTo>
                  <a:lnTo>
                    <a:pt x="197611" y="1523999"/>
                  </a:lnTo>
                  <a:lnTo>
                    <a:pt x="196976" y="1536699"/>
                  </a:lnTo>
                  <a:lnTo>
                    <a:pt x="949769" y="1536699"/>
                  </a:lnTo>
                  <a:lnTo>
                    <a:pt x="949007" y="1523999"/>
                  </a:lnTo>
                  <a:close/>
                </a:path>
                <a:path w="3302634" h="3862704">
                  <a:moveTo>
                    <a:pt x="1181468" y="1523999"/>
                  </a:moveTo>
                  <a:lnTo>
                    <a:pt x="1010602" y="1523999"/>
                  </a:lnTo>
                  <a:lnTo>
                    <a:pt x="1014412" y="1536699"/>
                  </a:lnTo>
                  <a:lnTo>
                    <a:pt x="1177544" y="1536699"/>
                  </a:lnTo>
                  <a:lnTo>
                    <a:pt x="1181468" y="1523999"/>
                  </a:lnTo>
                  <a:close/>
                </a:path>
                <a:path w="3302634" h="3862704">
                  <a:moveTo>
                    <a:pt x="3273272" y="1523999"/>
                  </a:moveTo>
                  <a:lnTo>
                    <a:pt x="2355456" y="1523999"/>
                  </a:lnTo>
                  <a:lnTo>
                    <a:pt x="2355583" y="1536699"/>
                  </a:lnTo>
                  <a:lnTo>
                    <a:pt x="3270999" y="1536699"/>
                  </a:lnTo>
                  <a:lnTo>
                    <a:pt x="3273272" y="1523999"/>
                  </a:lnTo>
                  <a:close/>
                </a:path>
                <a:path w="3302634" h="3862704">
                  <a:moveTo>
                    <a:pt x="951788" y="1511299"/>
                  </a:moveTo>
                  <a:lnTo>
                    <a:pt x="204711" y="1511299"/>
                  </a:lnTo>
                  <a:lnTo>
                    <a:pt x="203187" y="1523999"/>
                  </a:lnTo>
                  <a:lnTo>
                    <a:pt x="950277" y="1523999"/>
                  </a:lnTo>
                  <a:lnTo>
                    <a:pt x="951788" y="1511299"/>
                  </a:lnTo>
                  <a:close/>
                </a:path>
                <a:path w="3302634" h="3862704">
                  <a:moveTo>
                    <a:pt x="1200607" y="1511299"/>
                  </a:moveTo>
                  <a:lnTo>
                    <a:pt x="975880" y="1511299"/>
                  </a:lnTo>
                  <a:lnTo>
                    <a:pt x="975245" y="1523999"/>
                  </a:lnTo>
                  <a:lnTo>
                    <a:pt x="1193253" y="1523999"/>
                  </a:lnTo>
                  <a:lnTo>
                    <a:pt x="1200607" y="1511299"/>
                  </a:lnTo>
                  <a:close/>
                </a:path>
                <a:path w="3302634" h="3862704">
                  <a:moveTo>
                    <a:pt x="2332393" y="1511299"/>
                  </a:moveTo>
                  <a:lnTo>
                    <a:pt x="1927796" y="1511299"/>
                  </a:lnTo>
                  <a:lnTo>
                    <a:pt x="1928558" y="1523999"/>
                  </a:lnTo>
                  <a:lnTo>
                    <a:pt x="2330361" y="1523999"/>
                  </a:lnTo>
                  <a:lnTo>
                    <a:pt x="2332393" y="1511299"/>
                  </a:lnTo>
                  <a:close/>
                </a:path>
                <a:path w="3302634" h="3862704">
                  <a:moveTo>
                    <a:pt x="3275939" y="1511299"/>
                  </a:moveTo>
                  <a:lnTo>
                    <a:pt x="2358377" y="1511299"/>
                  </a:lnTo>
                  <a:lnTo>
                    <a:pt x="2358123" y="1523999"/>
                  </a:lnTo>
                  <a:lnTo>
                    <a:pt x="3274034" y="1523999"/>
                  </a:lnTo>
                  <a:lnTo>
                    <a:pt x="3275939" y="1511299"/>
                  </a:lnTo>
                  <a:close/>
                </a:path>
                <a:path w="3302634" h="3862704">
                  <a:moveTo>
                    <a:pt x="950277" y="1498599"/>
                  </a:moveTo>
                  <a:lnTo>
                    <a:pt x="207492" y="1498599"/>
                  </a:lnTo>
                  <a:lnTo>
                    <a:pt x="206616" y="1511299"/>
                  </a:lnTo>
                  <a:lnTo>
                    <a:pt x="951407" y="1511299"/>
                  </a:lnTo>
                  <a:lnTo>
                    <a:pt x="950277" y="1498599"/>
                  </a:lnTo>
                  <a:close/>
                </a:path>
                <a:path w="3302634" h="3862704">
                  <a:moveTo>
                    <a:pt x="1225080" y="1498599"/>
                  </a:moveTo>
                  <a:lnTo>
                    <a:pt x="975372" y="1498599"/>
                  </a:lnTo>
                  <a:lnTo>
                    <a:pt x="976515" y="1511299"/>
                  </a:lnTo>
                  <a:lnTo>
                    <a:pt x="1217472" y="1511299"/>
                  </a:lnTo>
                  <a:lnTo>
                    <a:pt x="1225080" y="1498599"/>
                  </a:lnTo>
                  <a:close/>
                </a:path>
                <a:path w="3302634" h="3862704">
                  <a:moveTo>
                    <a:pt x="2329345" y="1498599"/>
                  </a:moveTo>
                  <a:lnTo>
                    <a:pt x="1922602" y="1498599"/>
                  </a:lnTo>
                  <a:lnTo>
                    <a:pt x="1924113" y="1511299"/>
                  </a:lnTo>
                  <a:lnTo>
                    <a:pt x="2330996" y="1511299"/>
                  </a:lnTo>
                  <a:lnTo>
                    <a:pt x="2329345" y="1498599"/>
                  </a:lnTo>
                  <a:close/>
                </a:path>
                <a:path w="3302634" h="3862704">
                  <a:moveTo>
                    <a:pt x="3274542" y="1485899"/>
                  </a:moveTo>
                  <a:lnTo>
                    <a:pt x="2355710" y="1485899"/>
                  </a:lnTo>
                  <a:lnTo>
                    <a:pt x="2355456" y="1498599"/>
                  </a:lnTo>
                  <a:lnTo>
                    <a:pt x="2355837" y="1498599"/>
                  </a:lnTo>
                  <a:lnTo>
                    <a:pt x="2356980" y="1511299"/>
                  </a:lnTo>
                  <a:lnTo>
                    <a:pt x="3276701" y="1511299"/>
                  </a:lnTo>
                  <a:lnTo>
                    <a:pt x="3273780" y="1498599"/>
                  </a:lnTo>
                  <a:lnTo>
                    <a:pt x="3274542" y="1485899"/>
                  </a:lnTo>
                  <a:close/>
                </a:path>
                <a:path w="3302634" h="3862704">
                  <a:moveTo>
                    <a:pt x="951280" y="1485899"/>
                  </a:moveTo>
                  <a:lnTo>
                    <a:pt x="204711" y="1485899"/>
                  </a:lnTo>
                  <a:lnTo>
                    <a:pt x="208381" y="1498599"/>
                  </a:lnTo>
                  <a:lnTo>
                    <a:pt x="950658" y="1498599"/>
                  </a:lnTo>
                  <a:lnTo>
                    <a:pt x="951280" y="1485899"/>
                  </a:lnTo>
                  <a:close/>
                </a:path>
                <a:path w="3302634" h="3862704">
                  <a:moveTo>
                    <a:pt x="1237500" y="1485899"/>
                  </a:moveTo>
                  <a:lnTo>
                    <a:pt x="975880" y="1485899"/>
                  </a:lnTo>
                  <a:lnTo>
                    <a:pt x="975118" y="1498599"/>
                  </a:lnTo>
                  <a:lnTo>
                    <a:pt x="1234579" y="1498599"/>
                  </a:lnTo>
                  <a:lnTo>
                    <a:pt x="1237500" y="1485899"/>
                  </a:lnTo>
                  <a:close/>
                </a:path>
                <a:path w="3302634" h="3862704">
                  <a:moveTo>
                    <a:pt x="2332139" y="1473199"/>
                  </a:moveTo>
                  <a:lnTo>
                    <a:pt x="1923859" y="1473199"/>
                  </a:lnTo>
                  <a:lnTo>
                    <a:pt x="1924621" y="1485899"/>
                  </a:lnTo>
                  <a:lnTo>
                    <a:pt x="1924367" y="1485899"/>
                  </a:lnTo>
                  <a:lnTo>
                    <a:pt x="1925891" y="1498599"/>
                  </a:lnTo>
                  <a:lnTo>
                    <a:pt x="2329980" y="1498599"/>
                  </a:lnTo>
                  <a:lnTo>
                    <a:pt x="2330742" y="1485899"/>
                  </a:lnTo>
                  <a:lnTo>
                    <a:pt x="2332139" y="1473199"/>
                  </a:lnTo>
                  <a:close/>
                </a:path>
                <a:path w="3302634" h="3862704">
                  <a:moveTo>
                    <a:pt x="952423" y="1473199"/>
                  </a:moveTo>
                  <a:lnTo>
                    <a:pt x="212953" y="1473199"/>
                  </a:lnTo>
                  <a:lnTo>
                    <a:pt x="206616" y="1485899"/>
                  </a:lnTo>
                  <a:lnTo>
                    <a:pt x="952042" y="1485899"/>
                  </a:lnTo>
                  <a:lnTo>
                    <a:pt x="952423" y="1473199"/>
                  </a:lnTo>
                  <a:close/>
                </a:path>
                <a:path w="3302634" h="3862704">
                  <a:moveTo>
                    <a:pt x="1270330" y="1473199"/>
                  </a:moveTo>
                  <a:lnTo>
                    <a:pt x="976769" y="1473199"/>
                  </a:lnTo>
                  <a:lnTo>
                    <a:pt x="976515" y="1485899"/>
                  </a:lnTo>
                  <a:lnTo>
                    <a:pt x="1262722" y="1485899"/>
                  </a:lnTo>
                  <a:lnTo>
                    <a:pt x="1270330" y="1473199"/>
                  </a:lnTo>
                  <a:close/>
                </a:path>
                <a:path w="3302634" h="3862704">
                  <a:moveTo>
                    <a:pt x="3277082" y="1473199"/>
                  </a:moveTo>
                  <a:lnTo>
                    <a:pt x="2359520" y="1473199"/>
                  </a:lnTo>
                  <a:lnTo>
                    <a:pt x="2358123" y="1485899"/>
                  </a:lnTo>
                  <a:lnTo>
                    <a:pt x="3276320" y="1485899"/>
                  </a:lnTo>
                  <a:lnTo>
                    <a:pt x="3277082" y="1473199"/>
                  </a:lnTo>
                  <a:close/>
                </a:path>
                <a:path w="3302634" h="3862704">
                  <a:moveTo>
                    <a:pt x="954963" y="1460499"/>
                  </a:moveTo>
                  <a:lnTo>
                    <a:pt x="213702" y="1460499"/>
                  </a:lnTo>
                  <a:lnTo>
                    <a:pt x="214972" y="1473199"/>
                  </a:lnTo>
                  <a:lnTo>
                    <a:pt x="953566" y="1473199"/>
                  </a:lnTo>
                  <a:lnTo>
                    <a:pt x="954963" y="1460499"/>
                  </a:lnTo>
                  <a:close/>
                </a:path>
                <a:path w="3302634" h="3862704">
                  <a:moveTo>
                    <a:pt x="1279829" y="1460499"/>
                  </a:moveTo>
                  <a:lnTo>
                    <a:pt x="980948" y="1460499"/>
                  </a:lnTo>
                  <a:lnTo>
                    <a:pt x="979677" y="1473199"/>
                  </a:lnTo>
                  <a:lnTo>
                    <a:pt x="1276032" y="1473199"/>
                  </a:lnTo>
                  <a:lnTo>
                    <a:pt x="1279829" y="1460499"/>
                  </a:lnTo>
                  <a:close/>
                </a:path>
                <a:path w="3302634" h="3862704">
                  <a:moveTo>
                    <a:pt x="2335047" y="1460499"/>
                  </a:moveTo>
                  <a:lnTo>
                    <a:pt x="1917776" y="1460499"/>
                  </a:lnTo>
                  <a:lnTo>
                    <a:pt x="1919300" y="1473199"/>
                  </a:lnTo>
                  <a:lnTo>
                    <a:pt x="2334539" y="1473199"/>
                  </a:lnTo>
                  <a:lnTo>
                    <a:pt x="2335047" y="1460499"/>
                  </a:lnTo>
                  <a:close/>
                </a:path>
                <a:path w="3302634" h="3862704">
                  <a:moveTo>
                    <a:pt x="3281260" y="1460499"/>
                  </a:moveTo>
                  <a:lnTo>
                    <a:pt x="2360282" y="1460499"/>
                  </a:lnTo>
                  <a:lnTo>
                    <a:pt x="2360155" y="1473199"/>
                  </a:lnTo>
                  <a:lnTo>
                    <a:pt x="3280498" y="1473199"/>
                  </a:lnTo>
                  <a:lnTo>
                    <a:pt x="3281260" y="1460499"/>
                  </a:lnTo>
                  <a:close/>
                </a:path>
                <a:path w="3302634" h="3862704">
                  <a:moveTo>
                    <a:pt x="956614" y="1435099"/>
                  </a:moveTo>
                  <a:lnTo>
                    <a:pt x="218147" y="1435099"/>
                  </a:lnTo>
                  <a:lnTo>
                    <a:pt x="221564" y="1447799"/>
                  </a:lnTo>
                  <a:lnTo>
                    <a:pt x="218909" y="1447799"/>
                  </a:lnTo>
                  <a:lnTo>
                    <a:pt x="216115" y="1460499"/>
                  </a:lnTo>
                  <a:lnTo>
                    <a:pt x="956741" y="1460499"/>
                  </a:lnTo>
                  <a:lnTo>
                    <a:pt x="956106" y="1447799"/>
                  </a:lnTo>
                  <a:lnTo>
                    <a:pt x="956614" y="1435099"/>
                  </a:lnTo>
                  <a:close/>
                </a:path>
                <a:path w="3302634" h="3862704">
                  <a:moveTo>
                    <a:pt x="1306321" y="1447799"/>
                  </a:moveTo>
                  <a:lnTo>
                    <a:pt x="981075" y="1447799"/>
                  </a:lnTo>
                  <a:lnTo>
                    <a:pt x="981836" y="1460499"/>
                  </a:lnTo>
                  <a:lnTo>
                    <a:pt x="1304417" y="1460499"/>
                  </a:lnTo>
                  <a:lnTo>
                    <a:pt x="1306321" y="1447799"/>
                  </a:lnTo>
                  <a:close/>
                </a:path>
                <a:path w="3302634" h="3862704">
                  <a:moveTo>
                    <a:pt x="2333790" y="1447799"/>
                  </a:moveTo>
                  <a:lnTo>
                    <a:pt x="1918411" y="1447799"/>
                  </a:lnTo>
                  <a:lnTo>
                    <a:pt x="1919935" y="1460499"/>
                  </a:lnTo>
                  <a:lnTo>
                    <a:pt x="2334412" y="1460499"/>
                  </a:lnTo>
                  <a:lnTo>
                    <a:pt x="2333790" y="1447799"/>
                  </a:lnTo>
                  <a:close/>
                </a:path>
                <a:path w="3302634" h="3862704">
                  <a:moveTo>
                    <a:pt x="3277463" y="1447799"/>
                  </a:moveTo>
                  <a:lnTo>
                    <a:pt x="2360028" y="1447799"/>
                  </a:lnTo>
                  <a:lnTo>
                    <a:pt x="2360650" y="1460499"/>
                  </a:lnTo>
                  <a:lnTo>
                    <a:pt x="3276701" y="1460499"/>
                  </a:lnTo>
                  <a:lnTo>
                    <a:pt x="3277463" y="1447799"/>
                  </a:lnTo>
                  <a:close/>
                </a:path>
                <a:path w="3302634" h="3862704">
                  <a:moveTo>
                    <a:pt x="1329143" y="1435099"/>
                  </a:moveTo>
                  <a:lnTo>
                    <a:pt x="980948" y="1435099"/>
                  </a:lnTo>
                  <a:lnTo>
                    <a:pt x="980567" y="1447799"/>
                  </a:lnTo>
                  <a:lnTo>
                    <a:pt x="1328254" y="1447799"/>
                  </a:lnTo>
                  <a:lnTo>
                    <a:pt x="1329143" y="1435099"/>
                  </a:lnTo>
                  <a:close/>
                </a:path>
                <a:path w="3302634" h="3862704">
                  <a:moveTo>
                    <a:pt x="2331504" y="1435099"/>
                  </a:moveTo>
                  <a:lnTo>
                    <a:pt x="1919046" y="1435099"/>
                  </a:lnTo>
                  <a:lnTo>
                    <a:pt x="1920570" y="1447799"/>
                  </a:lnTo>
                  <a:lnTo>
                    <a:pt x="2332901" y="1447799"/>
                  </a:lnTo>
                  <a:lnTo>
                    <a:pt x="2331504" y="1435099"/>
                  </a:lnTo>
                  <a:close/>
                </a:path>
                <a:path w="3302634" h="3862704">
                  <a:moveTo>
                    <a:pt x="3280244" y="1422399"/>
                  </a:moveTo>
                  <a:lnTo>
                    <a:pt x="2357615" y="1422399"/>
                  </a:lnTo>
                  <a:lnTo>
                    <a:pt x="2357488" y="1435099"/>
                  </a:lnTo>
                  <a:lnTo>
                    <a:pt x="2358885" y="1447799"/>
                  </a:lnTo>
                  <a:lnTo>
                    <a:pt x="3277590" y="1447799"/>
                  </a:lnTo>
                  <a:lnTo>
                    <a:pt x="3277844" y="1435099"/>
                  </a:lnTo>
                  <a:lnTo>
                    <a:pt x="3279482" y="1435099"/>
                  </a:lnTo>
                  <a:lnTo>
                    <a:pt x="3280244" y="1422399"/>
                  </a:lnTo>
                  <a:close/>
                </a:path>
                <a:path w="3302634" h="3862704">
                  <a:moveTo>
                    <a:pt x="957872" y="1422399"/>
                  </a:moveTo>
                  <a:lnTo>
                    <a:pt x="225501" y="1422399"/>
                  </a:lnTo>
                  <a:lnTo>
                    <a:pt x="220675" y="1435099"/>
                  </a:lnTo>
                  <a:lnTo>
                    <a:pt x="957999" y="1435099"/>
                  </a:lnTo>
                  <a:lnTo>
                    <a:pt x="957872" y="1422399"/>
                  </a:lnTo>
                  <a:close/>
                </a:path>
                <a:path w="3302634" h="3862704">
                  <a:moveTo>
                    <a:pt x="1351064" y="1422399"/>
                  </a:moveTo>
                  <a:lnTo>
                    <a:pt x="982344" y="1422399"/>
                  </a:lnTo>
                  <a:lnTo>
                    <a:pt x="982344" y="1435099"/>
                  </a:lnTo>
                  <a:lnTo>
                    <a:pt x="1343202" y="1435099"/>
                  </a:lnTo>
                  <a:lnTo>
                    <a:pt x="1351064" y="1422399"/>
                  </a:lnTo>
                  <a:close/>
                </a:path>
                <a:path w="3302634" h="3862704">
                  <a:moveTo>
                    <a:pt x="2332012" y="1422399"/>
                  </a:moveTo>
                  <a:lnTo>
                    <a:pt x="1912835" y="1422399"/>
                  </a:lnTo>
                  <a:lnTo>
                    <a:pt x="1914359" y="1435099"/>
                  </a:lnTo>
                  <a:lnTo>
                    <a:pt x="2331758" y="1435099"/>
                  </a:lnTo>
                  <a:lnTo>
                    <a:pt x="2332012" y="1422399"/>
                  </a:lnTo>
                  <a:close/>
                </a:path>
                <a:path w="3302634" h="3862704">
                  <a:moveTo>
                    <a:pt x="957872" y="1409699"/>
                  </a:moveTo>
                  <a:lnTo>
                    <a:pt x="227520" y="1409699"/>
                  </a:lnTo>
                  <a:lnTo>
                    <a:pt x="228282" y="1422399"/>
                  </a:lnTo>
                  <a:lnTo>
                    <a:pt x="957999" y="1422399"/>
                  </a:lnTo>
                  <a:lnTo>
                    <a:pt x="957872" y="1409699"/>
                  </a:lnTo>
                  <a:close/>
                </a:path>
                <a:path w="3302634" h="3862704">
                  <a:moveTo>
                    <a:pt x="1375524" y="1409699"/>
                  </a:moveTo>
                  <a:lnTo>
                    <a:pt x="982217" y="1409699"/>
                  </a:lnTo>
                  <a:lnTo>
                    <a:pt x="982598" y="1422399"/>
                  </a:lnTo>
                  <a:lnTo>
                    <a:pt x="1367675" y="1422399"/>
                  </a:lnTo>
                  <a:lnTo>
                    <a:pt x="1375524" y="1409699"/>
                  </a:lnTo>
                  <a:close/>
                </a:path>
                <a:path w="3302634" h="3862704">
                  <a:moveTo>
                    <a:pt x="2334044" y="1409699"/>
                  </a:moveTo>
                  <a:lnTo>
                    <a:pt x="1912073" y="1409699"/>
                  </a:lnTo>
                  <a:lnTo>
                    <a:pt x="1913597" y="1422399"/>
                  </a:lnTo>
                  <a:lnTo>
                    <a:pt x="2333028" y="1422399"/>
                  </a:lnTo>
                  <a:lnTo>
                    <a:pt x="2334044" y="1409699"/>
                  </a:lnTo>
                  <a:close/>
                </a:path>
                <a:path w="3302634" h="3862704">
                  <a:moveTo>
                    <a:pt x="3283292" y="1409699"/>
                  </a:moveTo>
                  <a:lnTo>
                    <a:pt x="2359139" y="1409699"/>
                  </a:lnTo>
                  <a:lnTo>
                    <a:pt x="2358377" y="1422399"/>
                  </a:lnTo>
                  <a:lnTo>
                    <a:pt x="3283038" y="1422399"/>
                  </a:lnTo>
                  <a:lnTo>
                    <a:pt x="3283292" y="1409699"/>
                  </a:lnTo>
                  <a:close/>
                </a:path>
                <a:path w="3302634" h="3862704">
                  <a:moveTo>
                    <a:pt x="957745" y="1396999"/>
                  </a:moveTo>
                  <a:lnTo>
                    <a:pt x="235762" y="1396999"/>
                  </a:lnTo>
                  <a:lnTo>
                    <a:pt x="230441" y="1409699"/>
                  </a:lnTo>
                  <a:lnTo>
                    <a:pt x="956868" y="1409699"/>
                  </a:lnTo>
                  <a:lnTo>
                    <a:pt x="957745" y="1396999"/>
                  </a:lnTo>
                  <a:close/>
                </a:path>
                <a:path w="3302634" h="3862704">
                  <a:moveTo>
                    <a:pt x="1398727" y="1396999"/>
                  </a:moveTo>
                  <a:lnTo>
                    <a:pt x="984110" y="1396999"/>
                  </a:lnTo>
                  <a:lnTo>
                    <a:pt x="982598" y="1409699"/>
                  </a:lnTo>
                  <a:lnTo>
                    <a:pt x="1394802" y="1409699"/>
                  </a:lnTo>
                  <a:lnTo>
                    <a:pt x="1398727" y="1396999"/>
                  </a:lnTo>
                  <a:close/>
                </a:path>
                <a:path w="3302634" h="3862704">
                  <a:moveTo>
                    <a:pt x="2334539" y="1396999"/>
                  </a:moveTo>
                  <a:lnTo>
                    <a:pt x="1913343" y="1396999"/>
                  </a:lnTo>
                  <a:lnTo>
                    <a:pt x="1914867" y="1409699"/>
                  </a:lnTo>
                  <a:lnTo>
                    <a:pt x="2334793" y="1409699"/>
                  </a:lnTo>
                  <a:lnTo>
                    <a:pt x="2334539" y="1396999"/>
                  </a:lnTo>
                  <a:close/>
                </a:path>
                <a:path w="3302634" h="3862704">
                  <a:moveTo>
                    <a:pt x="3284054" y="1396999"/>
                  </a:moveTo>
                  <a:lnTo>
                    <a:pt x="2360155" y="1396999"/>
                  </a:lnTo>
                  <a:lnTo>
                    <a:pt x="2360409" y="1409699"/>
                  </a:lnTo>
                  <a:lnTo>
                    <a:pt x="3283546" y="1409699"/>
                  </a:lnTo>
                  <a:lnTo>
                    <a:pt x="3284054" y="1396999"/>
                  </a:lnTo>
                  <a:close/>
                </a:path>
                <a:path w="3302634" h="3862704">
                  <a:moveTo>
                    <a:pt x="961936" y="1384299"/>
                  </a:moveTo>
                  <a:lnTo>
                    <a:pt x="235254" y="1384299"/>
                  </a:lnTo>
                  <a:lnTo>
                    <a:pt x="238810" y="1396999"/>
                  </a:lnTo>
                  <a:lnTo>
                    <a:pt x="962190" y="1396999"/>
                  </a:lnTo>
                  <a:lnTo>
                    <a:pt x="962274" y="1392766"/>
                  </a:lnTo>
                  <a:lnTo>
                    <a:pt x="961936" y="1384299"/>
                  </a:lnTo>
                  <a:close/>
                </a:path>
                <a:path w="3302634" h="3862704">
                  <a:moveTo>
                    <a:pt x="962444" y="1384299"/>
                  </a:moveTo>
                  <a:lnTo>
                    <a:pt x="962274" y="1392766"/>
                  </a:lnTo>
                  <a:lnTo>
                    <a:pt x="962444" y="1396999"/>
                  </a:lnTo>
                  <a:lnTo>
                    <a:pt x="962444" y="1384299"/>
                  </a:lnTo>
                  <a:close/>
                </a:path>
                <a:path w="3302634" h="3862704">
                  <a:moveTo>
                    <a:pt x="1417358" y="1384299"/>
                  </a:moveTo>
                  <a:lnTo>
                    <a:pt x="987158" y="1384299"/>
                  </a:lnTo>
                  <a:lnTo>
                    <a:pt x="986650" y="1396999"/>
                  </a:lnTo>
                  <a:lnTo>
                    <a:pt x="1413306" y="1396999"/>
                  </a:lnTo>
                  <a:lnTo>
                    <a:pt x="1417358" y="1384299"/>
                  </a:lnTo>
                  <a:close/>
                </a:path>
                <a:path w="3302634" h="3862704">
                  <a:moveTo>
                    <a:pt x="2334412" y="1384299"/>
                  </a:moveTo>
                  <a:lnTo>
                    <a:pt x="1908530" y="1384299"/>
                  </a:lnTo>
                  <a:lnTo>
                    <a:pt x="1910054" y="1396999"/>
                  </a:lnTo>
                  <a:lnTo>
                    <a:pt x="2334298" y="1396999"/>
                  </a:lnTo>
                  <a:lnTo>
                    <a:pt x="2334412" y="1384299"/>
                  </a:lnTo>
                  <a:close/>
                </a:path>
                <a:path w="3302634" h="3862704">
                  <a:moveTo>
                    <a:pt x="3286582" y="1384299"/>
                  </a:moveTo>
                  <a:lnTo>
                    <a:pt x="2360663" y="1384299"/>
                  </a:lnTo>
                  <a:lnTo>
                    <a:pt x="2360282" y="1396999"/>
                  </a:lnTo>
                  <a:lnTo>
                    <a:pt x="3286074" y="1396999"/>
                  </a:lnTo>
                  <a:lnTo>
                    <a:pt x="3286582" y="1384299"/>
                  </a:lnTo>
                  <a:close/>
                </a:path>
                <a:path w="3302634" h="3862704">
                  <a:moveTo>
                    <a:pt x="960539" y="1371599"/>
                  </a:moveTo>
                  <a:lnTo>
                    <a:pt x="243751" y="1371599"/>
                  </a:lnTo>
                  <a:lnTo>
                    <a:pt x="238302" y="1384299"/>
                  </a:lnTo>
                  <a:lnTo>
                    <a:pt x="960031" y="1384299"/>
                  </a:lnTo>
                  <a:lnTo>
                    <a:pt x="960539" y="1371599"/>
                  </a:lnTo>
                  <a:close/>
                </a:path>
                <a:path w="3302634" h="3862704">
                  <a:moveTo>
                    <a:pt x="1436623" y="1371599"/>
                  </a:moveTo>
                  <a:lnTo>
                    <a:pt x="985507" y="1371599"/>
                  </a:lnTo>
                  <a:lnTo>
                    <a:pt x="985126" y="1384299"/>
                  </a:lnTo>
                  <a:lnTo>
                    <a:pt x="1432953" y="1384299"/>
                  </a:lnTo>
                  <a:lnTo>
                    <a:pt x="1436623" y="1371599"/>
                  </a:lnTo>
                  <a:close/>
                </a:path>
                <a:path w="3302634" h="3862704">
                  <a:moveTo>
                    <a:pt x="2337587" y="1358899"/>
                  </a:moveTo>
                  <a:lnTo>
                    <a:pt x="1908911" y="1358899"/>
                  </a:lnTo>
                  <a:lnTo>
                    <a:pt x="1910422" y="1384299"/>
                  </a:lnTo>
                  <a:lnTo>
                    <a:pt x="2337460" y="1384299"/>
                  </a:lnTo>
                  <a:lnTo>
                    <a:pt x="2337460" y="1371599"/>
                  </a:lnTo>
                  <a:lnTo>
                    <a:pt x="2337587" y="1358899"/>
                  </a:lnTo>
                  <a:close/>
                </a:path>
                <a:path w="3302634" h="3862704">
                  <a:moveTo>
                    <a:pt x="3284054" y="1371599"/>
                  </a:moveTo>
                  <a:lnTo>
                    <a:pt x="2363063" y="1371599"/>
                  </a:lnTo>
                  <a:lnTo>
                    <a:pt x="2362936" y="1384299"/>
                  </a:lnTo>
                  <a:lnTo>
                    <a:pt x="3283546" y="1384299"/>
                  </a:lnTo>
                  <a:lnTo>
                    <a:pt x="3284054" y="1371599"/>
                  </a:lnTo>
                  <a:close/>
                </a:path>
                <a:path w="3302634" h="3862704">
                  <a:moveTo>
                    <a:pt x="963079" y="1358899"/>
                  </a:moveTo>
                  <a:lnTo>
                    <a:pt x="244640" y="1358899"/>
                  </a:lnTo>
                  <a:lnTo>
                    <a:pt x="247040" y="1371599"/>
                  </a:lnTo>
                  <a:lnTo>
                    <a:pt x="962825" y="1371599"/>
                  </a:lnTo>
                  <a:lnTo>
                    <a:pt x="963079" y="1358899"/>
                  </a:lnTo>
                  <a:close/>
                </a:path>
                <a:path w="3302634" h="3862704">
                  <a:moveTo>
                    <a:pt x="1470469" y="1358899"/>
                  </a:moveTo>
                  <a:lnTo>
                    <a:pt x="987666" y="1358899"/>
                  </a:lnTo>
                  <a:lnTo>
                    <a:pt x="987412" y="1371599"/>
                  </a:lnTo>
                  <a:lnTo>
                    <a:pt x="1462354" y="1371599"/>
                  </a:lnTo>
                  <a:lnTo>
                    <a:pt x="1470469" y="1358899"/>
                  </a:lnTo>
                  <a:close/>
                </a:path>
                <a:path w="3302634" h="3862704">
                  <a:moveTo>
                    <a:pt x="3289249" y="1358899"/>
                  </a:moveTo>
                  <a:lnTo>
                    <a:pt x="2363063" y="1358899"/>
                  </a:lnTo>
                  <a:lnTo>
                    <a:pt x="2362809" y="1371599"/>
                  </a:lnTo>
                  <a:lnTo>
                    <a:pt x="3288741" y="1371599"/>
                  </a:lnTo>
                  <a:lnTo>
                    <a:pt x="3289249" y="1358899"/>
                  </a:lnTo>
                  <a:close/>
                </a:path>
                <a:path w="3302634" h="3862704">
                  <a:moveTo>
                    <a:pt x="965098" y="1346199"/>
                  </a:moveTo>
                  <a:lnTo>
                    <a:pt x="251485" y="1346199"/>
                  </a:lnTo>
                  <a:lnTo>
                    <a:pt x="247929" y="1358899"/>
                  </a:lnTo>
                  <a:lnTo>
                    <a:pt x="964844" y="1358899"/>
                  </a:lnTo>
                  <a:lnTo>
                    <a:pt x="965098" y="1346199"/>
                  </a:lnTo>
                  <a:close/>
                </a:path>
                <a:path w="3302634" h="3862704">
                  <a:moveTo>
                    <a:pt x="1497469" y="1346199"/>
                  </a:moveTo>
                  <a:lnTo>
                    <a:pt x="989698" y="1346199"/>
                  </a:lnTo>
                  <a:lnTo>
                    <a:pt x="988301" y="1358899"/>
                  </a:lnTo>
                  <a:lnTo>
                    <a:pt x="1495437" y="1358899"/>
                  </a:lnTo>
                  <a:lnTo>
                    <a:pt x="1497469" y="1346199"/>
                  </a:lnTo>
                  <a:close/>
                </a:path>
                <a:path w="3302634" h="3862704">
                  <a:moveTo>
                    <a:pt x="2337460" y="1346199"/>
                  </a:moveTo>
                  <a:lnTo>
                    <a:pt x="1907133" y="1346199"/>
                  </a:lnTo>
                  <a:lnTo>
                    <a:pt x="1908657" y="1358899"/>
                  </a:lnTo>
                  <a:lnTo>
                    <a:pt x="2337460" y="1358899"/>
                  </a:lnTo>
                  <a:lnTo>
                    <a:pt x="2337460" y="1346199"/>
                  </a:lnTo>
                  <a:close/>
                </a:path>
                <a:path w="3302634" h="3862704">
                  <a:moveTo>
                    <a:pt x="3284689" y="1333499"/>
                  </a:moveTo>
                  <a:lnTo>
                    <a:pt x="2362301" y="1333499"/>
                  </a:lnTo>
                  <a:lnTo>
                    <a:pt x="2362047" y="1346199"/>
                  </a:lnTo>
                  <a:lnTo>
                    <a:pt x="2363063" y="1346199"/>
                  </a:lnTo>
                  <a:lnTo>
                    <a:pt x="2362936" y="1358899"/>
                  </a:lnTo>
                  <a:lnTo>
                    <a:pt x="3287217" y="1358899"/>
                  </a:lnTo>
                  <a:lnTo>
                    <a:pt x="3287725" y="1346199"/>
                  </a:lnTo>
                  <a:lnTo>
                    <a:pt x="3284689" y="1333499"/>
                  </a:lnTo>
                  <a:close/>
                </a:path>
                <a:path w="3302634" h="3862704">
                  <a:moveTo>
                    <a:pt x="967765" y="1333499"/>
                  </a:moveTo>
                  <a:lnTo>
                    <a:pt x="260476" y="1333499"/>
                  </a:lnTo>
                  <a:lnTo>
                    <a:pt x="258711" y="1346199"/>
                  </a:lnTo>
                  <a:lnTo>
                    <a:pt x="967384" y="1346199"/>
                  </a:lnTo>
                  <a:lnTo>
                    <a:pt x="967765" y="1333499"/>
                  </a:lnTo>
                  <a:close/>
                </a:path>
                <a:path w="3302634" h="3862704">
                  <a:moveTo>
                    <a:pt x="1522818" y="1333499"/>
                  </a:moveTo>
                  <a:lnTo>
                    <a:pt x="992606" y="1333499"/>
                  </a:lnTo>
                  <a:lnTo>
                    <a:pt x="992352" y="1346199"/>
                  </a:lnTo>
                  <a:lnTo>
                    <a:pt x="1520024" y="1346199"/>
                  </a:lnTo>
                  <a:lnTo>
                    <a:pt x="1522818" y="1333499"/>
                  </a:lnTo>
                  <a:close/>
                </a:path>
                <a:path w="3302634" h="3862704">
                  <a:moveTo>
                    <a:pt x="2336571" y="1333499"/>
                  </a:moveTo>
                  <a:lnTo>
                    <a:pt x="1907133" y="1333499"/>
                  </a:lnTo>
                  <a:lnTo>
                    <a:pt x="1908657" y="1346199"/>
                  </a:lnTo>
                  <a:lnTo>
                    <a:pt x="2336444" y="1346199"/>
                  </a:lnTo>
                  <a:lnTo>
                    <a:pt x="2336571" y="1333499"/>
                  </a:lnTo>
                  <a:close/>
                </a:path>
                <a:path w="3302634" h="3862704">
                  <a:moveTo>
                    <a:pt x="970673" y="1320799"/>
                  </a:moveTo>
                  <a:lnTo>
                    <a:pt x="268846" y="1320799"/>
                  </a:lnTo>
                  <a:lnTo>
                    <a:pt x="265302" y="1333499"/>
                  </a:lnTo>
                  <a:lnTo>
                    <a:pt x="970305" y="1333499"/>
                  </a:lnTo>
                  <a:lnTo>
                    <a:pt x="970673" y="1320799"/>
                  </a:lnTo>
                  <a:close/>
                </a:path>
                <a:path w="3302634" h="3862704">
                  <a:moveTo>
                    <a:pt x="1547406" y="1320799"/>
                  </a:moveTo>
                  <a:lnTo>
                    <a:pt x="995273" y="1320799"/>
                  </a:lnTo>
                  <a:lnTo>
                    <a:pt x="994892" y="1333499"/>
                  </a:lnTo>
                  <a:lnTo>
                    <a:pt x="1543100" y="1333499"/>
                  </a:lnTo>
                  <a:lnTo>
                    <a:pt x="1547406" y="1320799"/>
                  </a:lnTo>
                  <a:close/>
                </a:path>
                <a:path w="3302634" h="3862704">
                  <a:moveTo>
                    <a:pt x="2337587" y="1320799"/>
                  </a:moveTo>
                  <a:lnTo>
                    <a:pt x="1907387" y="1320799"/>
                  </a:lnTo>
                  <a:lnTo>
                    <a:pt x="1908911" y="1333499"/>
                  </a:lnTo>
                  <a:lnTo>
                    <a:pt x="2337333" y="1333499"/>
                  </a:lnTo>
                  <a:lnTo>
                    <a:pt x="2337587" y="1320799"/>
                  </a:lnTo>
                  <a:close/>
                </a:path>
                <a:path w="3302634" h="3862704">
                  <a:moveTo>
                    <a:pt x="3286455" y="1320799"/>
                  </a:moveTo>
                  <a:lnTo>
                    <a:pt x="2363063" y="1320799"/>
                  </a:lnTo>
                  <a:lnTo>
                    <a:pt x="2362809" y="1333499"/>
                  </a:lnTo>
                  <a:lnTo>
                    <a:pt x="3285197" y="1333499"/>
                  </a:lnTo>
                  <a:lnTo>
                    <a:pt x="3286455" y="1320799"/>
                  </a:lnTo>
                  <a:close/>
                </a:path>
                <a:path w="3302634" h="3862704">
                  <a:moveTo>
                    <a:pt x="968654" y="1308099"/>
                  </a:moveTo>
                  <a:lnTo>
                    <a:pt x="269989" y="1308099"/>
                  </a:lnTo>
                  <a:lnTo>
                    <a:pt x="268211" y="1320799"/>
                  </a:lnTo>
                  <a:lnTo>
                    <a:pt x="968019" y="1320799"/>
                  </a:lnTo>
                  <a:lnTo>
                    <a:pt x="968654" y="1308099"/>
                  </a:lnTo>
                  <a:close/>
                </a:path>
                <a:path w="3302634" h="3862704">
                  <a:moveTo>
                    <a:pt x="1581505" y="1308099"/>
                  </a:moveTo>
                  <a:lnTo>
                    <a:pt x="993368" y="1308099"/>
                  </a:lnTo>
                  <a:lnTo>
                    <a:pt x="993622" y="1320799"/>
                  </a:lnTo>
                  <a:lnTo>
                    <a:pt x="1577454" y="1320799"/>
                  </a:lnTo>
                  <a:lnTo>
                    <a:pt x="1581505" y="1308099"/>
                  </a:lnTo>
                  <a:close/>
                </a:path>
                <a:path w="3302634" h="3862704">
                  <a:moveTo>
                    <a:pt x="2339365" y="1308099"/>
                  </a:moveTo>
                  <a:lnTo>
                    <a:pt x="1901050" y="1308099"/>
                  </a:lnTo>
                  <a:lnTo>
                    <a:pt x="1900415" y="1320799"/>
                  </a:lnTo>
                  <a:lnTo>
                    <a:pt x="2339111" y="1320799"/>
                  </a:lnTo>
                  <a:lnTo>
                    <a:pt x="2339365" y="1308099"/>
                  </a:lnTo>
                  <a:close/>
                </a:path>
                <a:path w="3302634" h="3862704">
                  <a:moveTo>
                    <a:pt x="3288360" y="1308099"/>
                  </a:moveTo>
                  <a:lnTo>
                    <a:pt x="2364968" y="1308099"/>
                  </a:lnTo>
                  <a:lnTo>
                    <a:pt x="2364841" y="1320799"/>
                  </a:lnTo>
                  <a:lnTo>
                    <a:pt x="3286963" y="1320799"/>
                  </a:lnTo>
                  <a:lnTo>
                    <a:pt x="3288360" y="1308099"/>
                  </a:lnTo>
                  <a:close/>
                </a:path>
                <a:path w="3302634" h="3862704">
                  <a:moveTo>
                    <a:pt x="972070" y="1295399"/>
                  </a:moveTo>
                  <a:lnTo>
                    <a:pt x="276834" y="1295399"/>
                  </a:lnTo>
                  <a:lnTo>
                    <a:pt x="274929" y="1308099"/>
                  </a:lnTo>
                  <a:lnTo>
                    <a:pt x="969162" y="1308099"/>
                  </a:lnTo>
                  <a:lnTo>
                    <a:pt x="972070" y="1295399"/>
                  </a:lnTo>
                  <a:close/>
                </a:path>
                <a:path w="3302634" h="3862704">
                  <a:moveTo>
                    <a:pt x="1610029" y="1295399"/>
                  </a:moveTo>
                  <a:lnTo>
                    <a:pt x="997546" y="1295399"/>
                  </a:lnTo>
                  <a:lnTo>
                    <a:pt x="997051" y="1308099"/>
                  </a:lnTo>
                  <a:lnTo>
                    <a:pt x="1605965" y="1308099"/>
                  </a:lnTo>
                  <a:lnTo>
                    <a:pt x="1610029" y="1295399"/>
                  </a:lnTo>
                  <a:close/>
                </a:path>
                <a:path w="3302634" h="3862704">
                  <a:moveTo>
                    <a:pt x="2341384" y="1295399"/>
                  </a:moveTo>
                  <a:lnTo>
                    <a:pt x="1877974" y="1295399"/>
                  </a:lnTo>
                  <a:lnTo>
                    <a:pt x="1880006" y="1308099"/>
                  </a:lnTo>
                  <a:lnTo>
                    <a:pt x="2340254" y="1308099"/>
                  </a:lnTo>
                  <a:lnTo>
                    <a:pt x="2341384" y="1295399"/>
                  </a:lnTo>
                  <a:close/>
                </a:path>
                <a:path w="3302634" h="3862704">
                  <a:moveTo>
                    <a:pt x="3289249" y="1295399"/>
                  </a:moveTo>
                  <a:lnTo>
                    <a:pt x="2367368" y="1295399"/>
                  </a:lnTo>
                  <a:lnTo>
                    <a:pt x="2367127" y="1308099"/>
                  </a:lnTo>
                  <a:lnTo>
                    <a:pt x="3288868" y="1308099"/>
                  </a:lnTo>
                  <a:lnTo>
                    <a:pt x="3289249" y="1295399"/>
                  </a:lnTo>
                  <a:close/>
                </a:path>
                <a:path w="3302634" h="3862704">
                  <a:moveTo>
                    <a:pt x="974737" y="1269999"/>
                  </a:moveTo>
                  <a:lnTo>
                    <a:pt x="287350" y="1269999"/>
                  </a:lnTo>
                  <a:lnTo>
                    <a:pt x="283552" y="1282699"/>
                  </a:lnTo>
                  <a:lnTo>
                    <a:pt x="282028" y="1282699"/>
                  </a:lnTo>
                  <a:lnTo>
                    <a:pt x="278231" y="1295399"/>
                  </a:lnTo>
                  <a:lnTo>
                    <a:pt x="974229" y="1295399"/>
                  </a:lnTo>
                  <a:lnTo>
                    <a:pt x="975118" y="1282699"/>
                  </a:lnTo>
                  <a:lnTo>
                    <a:pt x="974737" y="1269999"/>
                  </a:lnTo>
                  <a:close/>
                </a:path>
                <a:path w="3302634" h="3862704">
                  <a:moveTo>
                    <a:pt x="1644370" y="1282699"/>
                  </a:moveTo>
                  <a:lnTo>
                    <a:pt x="1000086" y="1282699"/>
                  </a:lnTo>
                  <a:lnTo>
                    <a:pt x="999705" y="1295399"/>
                  </a:lnTo>
                  <a:lnTo>
                    <a:pt x="1631823" y="1295399"/>
                  </a:lnTo>
                  <a:lnTo>
                    <a:pt x="1644370" y="1282699"/>
                  </a:lnTo>
                  <a:close/>
                </a:path>
                <a:path w="3302634" h="3862704">
                  <a:moveTo>
                    <a:pt x="2338984" y="1269999"/>
                  </a:moveTo>
                  <a:lnTo>
                    <a:pt x="1864169" y="1269999"/>
                  </a:lnTo>
                  <a:lnTo>
                    <a:pt x="1866696" y="1282699"/>
                  </a:lnTo>
                  <a:lnTo>
                    <a:pt x="1868728" y="1282699"/>
                  </a:lnTo>
                  <a:lnTo>
                    <a:pt x="1871256" y="1295399"/>
                  </a:lnTo>
                  <a:lnTo>
                    <a:pt x="2338095" y="1295399"/>
                  </a:lnTo>
                  <a:lnTo>
                    <a:pt x="2338984" y="1269999"/>
                  </a:lnTo>
                  <a:close/>
                </a:path>
                <a:path w="3302634" h="3862704">
                  <a:moveTo>
                    <a:pt x="3287725" y="1282699"/>
                  </a:moveTo>
                  <a:lnTo>
                    <a:pt x="2364714" y="1282699"/>
                  </a:lnTo>
                  <a:lnTo>
                    <a:pt x="2365984" y="1295399"/>
                  </a:lnTo>
                  <a:lnTo>
                    <a:pt x="3289757" y="1295399"/>
                  </a:lnTo>
                  <a:lnTo>
                    <a:pt x="3287725" y="1282699"/>
                  </a:lnTo>
                  <a:close/>
                </a:path>
                <a:path w="3302634" h="3862704">
                  <a:moveTo>
                    <a:pt x="1672894" y="1269999"/>
                  </a:moveTo>
                  <a:lnTo>
                    <a:pt x="999705" y="1269999"/>
                  </a:lnTo>
                  <a:lnTo>
                    <a:pt x="999832" y="1282699"/>
                  </a:lnTo>
                  <a:lnTo>
                    <a:pt x="1669846" y="1282699"/>
                  </a:lnTo>
                  <a:lnTo>
                    <a:pt x="1672894" y="1269999"/>
                  </a:lnTo>
                  <a:close/>
                </a:path>
                <a:path w="3302634" h="3862704">
                  <a:moveTo>
                    <a:pt x="3289376" y="1257299"/>
                  </a:moveTo>
                  <a:lnTo>
                    <a:pt x="2368257" y="1257299"/>
                  </a:lnTo>
                  <a:lnTo>
                    <a:pt x="2367876" y="1269999"/>
                  </a:lnTo>
                  <a:lnTo>
                    <a:pt x="2364714" y="1269999"/>
                  </a:lnTo>
                  <a:lnTo>
                    <a:pt x="2364079" y="1282699"/>
                  </a:lnTo>
                  <a:lnTo>
                    <a:pt x="3288233" y="1282699"/>
                  </a:lnTo>
                  <a:lnTo>
                    <a:pt x="3288868" y="1269999"/>
                  </a:lnTo>
                  <a:lnTo>
                    <a:pt x="3289376" y="1257299"/>
                  </a:lnTo>
                  <a:close/>
                </a:path>
                <a:path w="3302634" h="3862704">
                  <a:moveTo>
                    <a:pt x="976896" y="1257299"/>
                  </a:moveTo>
                  <a:lnTo>
                    <a:pt x="293306" y="1257299"/>
                  </a:lnTo>
                  <a:lnTo>
                    <a:pt x="289509" y="1269999"/>
                  </a:lnTo>
                  <a:lnTo>
                    <a:pt x="975753" y="1269999"/>
                  </a:lnTo>
                  <a:lnTo>
                    <a:pt x="976896" y="1257299"/>
                  </a:lnTo>
                  <a:close/>
                </a:path>
                <a:path w="3302634" h="3862704">
                  <a:moveTo>
                    <a:pt x="1735505" y="1244599"/>
                  </a:moveTo>
                  <a:lnTo>
                    <a:pt x="1002880" y="1244599"/>
                  </a:lnTo>
                  <a:lnTo>
                    <a:pt x="1004011" y="1257299"/>
                  </a:lnTo>
                  <a:lnTo>
                    <a:pt x="1002880" y="1269999"/>
                  </a:lnTo>
                  <a:lnTo>
                    <a:pt x="1707375" y="1269999"/>
                  </a:lnTo>
                  <a:lnTo>
                    <a:pt x="1710537" y="1257299"/>
                  </a:lnTo>
                  <a:lnTo>
                    <a:pt x="1731835" y="1257299"/>
                  </a:lnTo>
                  <a:lnTo>
                    <a:pt x="1735505" y="1244599"/>
                  </a:lnTo>
                  <a:close/>
                </a:path>
                <a:path w="3302634" h="3862704">
                  <a:moveTo>
                    <a:pt x="2341638" y="1257299"/>
                  </a:moveTo>
                  <a:lnTo>
                    <a:pt x="1862645" y="1257299"/>
                  </a:lnTo>
                  <a:lnTo>
                    <a:pt x="1865172" y="1269999"/>
                  </a:lnTo>
                  <a:lnTo>
                    <a:pt x="2340635" y="1269999"/>
                  </a:lnTo>
                  <a:lnTo>
                    <a:pt x="2341638" y="1257299"/>
                  </a:lnTo>
                  <a:close/>
                </a:path>
                <a:path w="3302634" h="3862704">
                  <a:moveTo>
                    <a:pt x="977519" y="1244599"/>
                  </a:moveTo>
                  <a:lnTo>
                    <a:pt x="301548" y="1244599"/>
                  </a:lnTo>
                  <a:lnTo>
                    <a:pt x="299643" y="1257299"/>
                  </a:lnTo>
                  <a:lnTo>
                    <a:pt x="978661" y="1257299"/>
                  </a:lnTo>
                  <a:lnTo>
                    <a:pt x="977519" y="1244599"/>
                  </a:lnTo>
                  <a:close/>
                </a:path>
                <a:path w="3302634" h="3862704">
                  <a:moveTo>
                    <a:pt x="2343289" y="1244599"/>
                  </a:moveTo>
                  <a:lnTo>
                    <a:pt x="1856181" y="1244599"/>
                  </a:lnTo>
                  <a:lnTo>
                    <a:pt x="1861248" y="1257299"/>
                  </a:lnTo>
                  <a:lnTo>
                    <a:pt x="2342781" y="1257299"/>
                  </a:lnTo>
                  <a:lnTo>
                    <a:pt x="2343289" y="1244599"/>
                  </a:lnTo>
                  <a:close/>
                </a:path>
                <a:path w="3302634" h="3862704">
                  <a:moveTo>
                    <a:pt x="3290900" y="1244599"/>
                  </a:moveTo>
                  <a:lnTo>
                    <a:pt x="2369400" y="1244599"/>
                  </a:lnTo>
                  <a:lnTo>
                    <a:pt x="2368892" y="1257299"/>
                  </a:lnTo>
                  <a:lnTo>
                    <a:pt x="3290773" y="1257299"/>
                  </a:lnTo>
                  <a:lnTo>
                    <a:pt x="3290900" y="1244599"/>
                  </a:lnTo>
                  <a:close/>
                </a:path>
                <a:path w="3302634" h="3862704">
                  <a:moveTo>
                    <a:pt x="981201" y="1231899"/>
                  </a:moveTo>
                  <a:lnTo>
                    <a:pt x="303453" y="1231899"/>
                  </a:lnTo>
                  <a:lnTo>
                    <a:pt x="303072" y="1244599"/>
                  </a:lnTo>
                  <a:lnTo>
                    <a:pt x="978661" y="1244599"/>
                  </a:lnTo>
                  <a:lnTo>
                    <a:pt x="981201" y="1231899"/>
                  </a:lnTo>
                  <a:close/>
                </a:path>
                <a:path w="3302634" h="3862704">
                  <a:moveTo>
                    <a:pt x="1773288" y="1231899"/>
                  </a:moveTo>
                  <a:lnTo>
                    <a:pt x="1005789" y="1231899"/>
                  </a:lnTo>
                  <a:lnTo>
                    <a:pt x="1003757" y="1244599"/>
                  </a:lnTo>
                  <a:lnTo>
                    <a:pt x="1770240" y="1244599"/>
                  </a:lnTo>
                  <a:lnTo>
                    <a:pt x="1773288" y="1231899"/>
                  </a:lnTo>
                  <a:close/>
                </a:path>
                <a:path w="3302634" h="3862704">
                  <a:moveTo>
                    <a:pt x="2342146" y="1231899"/>
                  </a:moveTo>
                  <a:lnTo>
                    <a:pt x="1849589" y="1231899"/>
                  </a:lnTo>
                  <a:lnTo>
                    <a:pt x="1852117" y="1244599"/>
                  </a:lnTo>
                  <a:lnTo>
                    <a:pt x="2342781" y="1244599"/>
                  </a:lnTo>
                  <a:lnTo>
                    <a:pt x="2342146" y="1231899"/>
                  </a:lnTo>
                  <a:close/>
                </a:path>
                <a:path w="3302634" h="3862704">
                  <a:moveTo>
                    <a:pt x="3290646" y="1231899"/>
                  </a:moveTo>
                  <a:lnTo>
                    <a:pt x="2368257" y="1231899"/>
                  </a:lnTo>
                  <a:lnTo>
                    <a:pt x="2369146" y="1244599"/>
                  </a:lnTo>
                  <a:lnTo>
                    <a:pt x="3290138" y="1244599"/>
                  </a:lnTo>
                  <a:lnTo>
                    <a:pt x="3290646" y="1231899"/>
                  </a:lnTo>
                  <a:close/>
                </a:path>
                <a:path w="3302634" h="3862704">
                  <a:moveTo>
                    <a:pt x="983983" y="1219199"/>
                  </a:moveTo>
                  <a:lnTo>
                    <a:pt x="323608" y="1219199"/>
                  </a:lnTo>
                  <a:lnTo>
                    <a:pt x="322719" y="1231899"/>
                  </a:lnTo>
                  <a:lnTo>
                    <a:pt x="982598" y="1231899"/>
                  </a:lnTo>
                  <a:lnTo>
                    <a:pt x="983983" y="1219199"/>
                  </a:lnTo>
                  <a:close/>
                </a:path>
                <a:path w="3302634" h="3862704">
                  <a:moveTo>
                    <a:pt x="1807502" y="1219199"/>
                  </a:moveTo>
                  <a:lnTo>
                    <a:pt x="1009980" y="1219199"/>
                  </a:lnTo>
                  <a:lnTo>
                    <a:pt x="1008583" y="1231899"/>
                  </a:lnTo>
                  <a:lnTo>
                    <a:pt x="1798891" y="1231899"/>
                  </a:lnTo>
                  <a:lnTo>
                    <a:pt x="1807502" y="1219199"/>
                  </a:lnTo>
                  <a:close/>
                </a:path>
                <a:path w="3302634" h="3862704">
                  <a:moveTo>
                    <a:pt x="1817014" y="1219199"/>
                  </a:moveTo>
                  <a:lnTo>
                    <a:pt x="1807502" y="1219199"/>
                  </a:lnTo>
                  <a:lnTo>
                    <a:pt x="1812696" y="1231899"/>
                  </a:lnTo>
                  <a:lnTo>
                    <a:pt x="1817014" y="1219199"/>
                  </a:lnTo>
                  <a:close/>
                </a:path>
                <a:path w="3302634" h="3862704">
                  <a:moveTo>
                    <a:pt x="2342654" y="1219199"/>
                  </a:moveTo>
                  <a:lnTo>
                    <a:pt x="1842109" y="1219199"/>
                  </a:lnTo>
                  <a:lnTo>
                    <a:pt x="1844268" y="1231899"/>
                  </a:lnTo>
                  <a:lnTo>
                    <a:pt x="2342654" y="1231899"/>
                  </a:lnTo>
                  <a:lnTo>
                    <a:pt x="2342654" y="1219199"/>
                  </a:lnTo>
                  <a:close/>
                </a:path>
                <a:path w="3302634" h="3862704">
                  <a:moveTo>
                    <a:pt x="3291154" y="1219199"/>
                  </a:moveTo>
                  <a:lnTo>
                    <a:pt x="2368384" y="1219199"/>
                  </a:lnTo>
                  <a:lnTo>
                    <a:pt x="2368003" y="1231899"/>
                  </a:lnTo>
                  <a:lnTo>
                    <a:pt x="3290900" y="1231899"/>
                  </a:lnTo>
                  <a:lnTo>
                    <a:pt x="3291154" y="1219199"/>
                  </a:lnTo>
                  <a:close/>
                </a:path>
                <a:path w="3302634" h="3862704">
                  <a:moveTo>
                    <a:pt x="986015" y="1206499"/>
                  </a:moveTo>
                  <a:lnTo>
                    <a:pt x="328421" y="1206499"/>
                  </a:lnTo>
                  <a:lnTo>
                    <a:pt x="327659" y="1219199"/>
                  </a:lnTo>
                  <a:lnTo>
                    <a:pt x="986269" y="1219199"/>
                  </a:lnTo>
                  <a:lnTo>
                    <a:pt x="986015" y="1206499"/>
                  </a:lnTo>
                  <a:close/>
                </a:path>
                <a:path w="3302634" h="3862704">
                  <a:moveTo>
                    <a:pt x="2343035" y="1206499"/>
                  </a:moveTo>
                  <a:lnTo>
                    <a:pt x="1010729" y="1206499"/>
                  </a:lnTo>
                  <a:lnTo>
                    <a:pt x="1010983" y="1219199"/>
                  </a:lnTo>
                  <a:lnTo>
                    <a:pt x="2343035" y="1219199"/>
                  </a:lnTo>
                  <a:lnTo>
                    <a:pt x="2343035" y="1206499"/>
                  </a:lnTo>
                  <a:close/>
                </a:path>
                <a:path w="3302634" h="3862704">
                  <a:moveTo>
                    <a:pt x="3292919" y="1206499"/>
                  </a:moveTo>
                  <a:lnTo>
                    <a:pt x="2368638" y="1206499"/>
                  </a:lnTo>
                  <a:lnTo>
                    <a:pt x="2368892" y="1219199"/>
                  </a:lnTo>
                  <a:lnTo>
                    <a:pt x="3292665" y="1219199"/>
                  </a:lnTo>
                  <a:lnTo>
                    <a:pt x="3292919" y="1206499"/>
                  </a:lnTo>
                  <a:close/>
                </a:path>
                <a:path w="3302634" h="3862704">
                  <a:moveTo>
                    <a:pt x="306616" y="1193799"/>
                  </a:moveTo>
                  <a:lnTo>
                    <a:pt x="296354" y="1193799"/>
                  </a:lnTo>
                  <a:lnTo>
                    <a:pt x="300024" y="1206499"/>
                  </a:lnTo>
                  <a:lnTo>
                    <a:pt x="304965" y="1206499"/>
                  </a:lnTo>
                  <a:lnTo>
                    <a:pt x="306616" y="1193799"/>
                  </a:lnTo>
                  <a:close/>
                </a:path>
                <a:path w="3302634" h="3862704">
                  <a:moveTo>
                    <a:pt x="987031" y="1193799"/>
                  </a:moveTo>
                  <a:lnTo>
                    <a:pt x="333235" y="1193799"/>
                  </a:lnTo>
                  <a:lnTo>
                    <a:pt x="332219" y="1206499"/>
                  </a:lnTo>
                  <a:lnTo>
                    <a:pt x="986777" y="1206499"/>
                  </a:lnTo>
                  <a:lnTo>
                    <a:pt x="987031" y="1193799"/>
                  </a:lnTo>
                  <a:close/>
                </a:path>
                <a:path w="3302634" h="3862704">
                  <a:moveTo>
                    <a:pt x="2343543" y="1193799"/>
                  </a:moveTo>
                  <a:lnTo>
                    <a:pt x="1011491" y="1193799"/>
                  </a:lnTo>
                  <a:lnTo>
                    <a:pt x="1011364" y="1206499"/>
                  </a:lnTo>
                  <a:lnTo>
                    <a:pt x="2342908" y="1206499"/>
                  </a:lnTo>
                  <a:lnTo>
                    <a:pt x="2343543" y="1193799"/>
                  </a:lnTo>
                  <a:close/>
                </a:path>
                <a:path w="3302634" h="3862704">
                  <a:moveTo>
                    <a:pt x="3292043" y="1193799"/>
                  </a:moveTo>
                  <a:lnTo>
                    <a:pt x="2370543" y="1193799"/>
                  </a:lnTo>
                  <a:lnTo>
                    <a:pt x="2369273" y="1206499"/>
                  </a:lnTo>
                  <a:lnTo>
                    <a:pt x="3291789" y="1206499"/>
                  </a:lnTo>
                  <a:lnTo>
                    <a:pt x="3292043" y="1193799"/>
                  </a:lnTo>
                  <a:close/>
                </a:path>
                <a:path w="3302634" h="3862704">
                  <a:moveTo>
                    <a:pt x="311683" y="1181099"/>
                  </a:moveTo>
                  <a:lnTo>
                    <a:pt x="278104" y="1181099"/>
                  </a:lnTo>
                  <a:lnTo>
                    <a:pt x="281774" y="1193799"/>
                  </a:lnTo>
                  <a:lnTo>
                    <a:pt x="309791" y="1193799"/>
                  </a:lnTo>
                  <a:lnTo>
                    <a:pt x="311683" y="1181099"/>
                  </a:lnTo>
                  <a:close/>
                </a:path>
                <a:path w="3302634" h="3862704">
                  <a:moveTo>
                    <a:pt x="988428" y="1181099"/>
                  </a:moveTo>
                  <a:lnTo>
                    <a:pt x="340207" y="1181099"/>
                  </a:lnTo>
                  <a:lnTo>
                    <a:pt x="337794" y="1193799"/>
                  </a:lnTo>
                  <a:lnTo>
                    <a:pt x="987793" y="1193799"/>
                  </a:lnTo>
                  <a:lnTo>
                    <a:pt x="988428" y="1181099"/>
                  </a:lnTo>
                  <a:close/>
                </a:path>
                <a:path w="3302634" h="3862704">
                  <a:moveTo>
                    <a:pt x="2346972" y="1168399"/>
                  </a:moveTo>
                  <a:lnTo>
                    <a:pt x="1016939" y="1168399"/>
                  </a:lnTo>
                  <a:lnTo>
                    <a:pt x="1016444" y="1181099"/>
                  </a:lnTo>
                  <a:lnTo>
                    <a:pt x="1015428" y="1181099"/>
                  </a:lnTo>
                  <a:lnTo>
                    <a:pt x="1013396" y="1193799"/>
                  </a:lnTo>
                  <a:lnTo>
                    <a:pt x="2346972" y="1193799"/>
                  </a:lnTo>
                  <a:lnTo>
                    <a:pt x="2346718" y="1181099"/>
                  </a:lnTo>
                  <a:lnTo>
                    <a:pt x="2346972" y="1168399"/>
                  </a:lnTo>
                  <a:close/>
                </a:path>
                <a:path w="3302634" h="3862704">
                  <a:moveTo>
                    <a:pt x="3295586" y="1181099"/>
                  </a:moveTo>
                  <a:lnTo>
                    <a:pt x="2372067" y="1181099"/>
                  </a:lnTo>
                  <a:lnTo>
                    <a:pt x="2372321" y="1193799"/>
                  </a:lnTo>
                  <a:lnTo>
                    <a:pt x="3295332" y="1193799"/>
                  </a:lnTo>
                  <a:lnTo>
                    <a:pt x="3295586" y="1181099"/>
                  </a:lnTo>
                  <a:close/>
                </a:path>
                <a:path w="3302634" h="3862704">
                  <a:moveTo>
                    <a:pt x="317525" y="1168399"/>
                  </a:moveTo>
                  <a:lnTo>
                    <a:pt x="256425" y="1168399"/>
                  </a:lnTo>
                  <a:lnTo>
                    <a:pt x="263525" y="1181099"/>
                  </a:lnTo>
                  <a:lnTo>
                    <a:pt x="316001" y="1181099"/>
                  </a:lnTo>
                  <a:lnTo>
                    <a:pt x="317525" y="1168399"/>
                  </a:lnTo>
                  <a:close/>
                </a:path>
                <a:path w="3302634" h="3862704">
                  <a:moveTo>
                    <a:pt x="992352" y="1168399"/>
                  </a:moveTo>
                  <a:lnTo>
                    <a:pt x="348322" y="1168399"/>
                  </a:lnTo>
                  <a:lnTo>
                    <a:pt x="345020" y="1181099"/>
                  </a:lnTo>
                  <a:lnTo>
                    <a:pt x="992225" y="1181099"/>
                  </a:lnTo>
                  <a:lnTo>
                    <a:pt x="992352" y="1168399"/>
                  </a:lnTo>
                  <a:close/>
                </a:path>
                <a:path w="3302634" h="3862704">
                  <a:moveTo>
                    <a:pt x="3294570" y="1155699"/>
                  </a:moveTo>
                  <a:lnTo>
                    <a:pt x="2375611" y="1155699"/>
                  </a:lnTo>
                  <a:lnTo>
                    <a:pt x="2373706" y="1168399"/>
                  </a:lnTo>
                  <a:lnTo>
                    <a:pt x="2372448" y="1168399"/>
                  </a:lnTo>
                  <a:lnTo>
                    <a:pt x="2372321" y="1181099"/>
                  </a:lnTo>
                  <a:lnTo>
                    <a:pt x="3294062" y="1181099"/>
                  </a:lnTo>
                  <a:lnTo>
                    <a:pt x="3294570" y="1155699"/>
                  </a:lnTo>
                  <a:close/>
                </a:path>
                <a:path w="3302634" h="3862704">
                  <a:moveTo>
                    <a:pt x="325119" y="1155699"/>
                  </a:moveTo>
                  <a:lnTo>
                    <a:pt x="244386" y="1155699"/>
                  </a:lnTo>
                  <a:lnTo>
                    <a:pt x="245148" y="1168399"/>
                  </a:lnTo>
                  <a:lnTo>
                    <a:pt x="321068" y="1168399"/>
                  </a:lnTo>
                  <a:lnTo>
                    <a:pt x="325119" y="1155699"/>
                  </a:lnTo>
                  <a:close/>
                </a:path>
                <a:path w="3302634" h="3862704">
                  <a:moveTo>
                    <a:pt x="994257" y="1155699"/>
                  </a:moveTo>
                  <a:lnTo>
                    <a:pt x="351358" y="1155699"/>
                  </a:lnTo>
                  <a:lnTo>
                    <a:pt x="351485" y="1168399"/>
                  </a:lnTo>
                  <a:lnTo>
                    <a:pt x="993622" y="1168399"/>
                  </a:lnTo>
                  <a:lnTo>
                    <a:pt x="994257" y="1155699"/>
                  </a:lnTo>
                  <a:close/>
                </a:path>
                <a:path w="3302634" h="3862704">
                  <a:moveTo>
                    <a:pt x="2347848" y="1155699"/>
                  </a:moveTo>
                  <a:lnTo>
                    <a:pt x="1020114" y="1155699"/>
                  </a:lnTo>
                  <a:lnTo>
                    <a:pt x="1019098" y="1168399"/>
                  </a:lnTo>
                  <a:lnTo>
                    <a:pt x="2347099" y="1168399"/>
                  </a:lnTo>
                  <a:lnTo>
                    <a:pt x="2347848" y="1155699"/>
                  </a:lnTo>
                  <a:close/>
                </a:path>
                <a:path w="3302634" h="3862704">
                  <a:moveTo>
                    <a:pt x="326136" y="1142999"/>
                  </a:moveTo>
                  <a:lnTo>
                    <a:pt x="232473" y="1142999"/>
                  </a:lnTo>
                  <a:lnTo>
                    <a:pt x="237286" y="1155699"/>
                  </a:lnTo>
                  <a:lnTo>
                    <a:pt x="326263" y="1155699"/>
                  </a:lnTo>
                  <a:lnTo>
                    <a:pt x="326136" y="1142999"/>
                  </a:lnTo>
                  <a:close/>
                </a:path>
                <a:path w="3302634" h="3862704">
                  <a:moveTo>
                    <a:pt x="1000213" y="1130299"/>
                  </a:moveTo>
                  <a:lnTo>
                    <a:pt x="362521" y="1130299"/>
                  </a:lnTo>
                  <a:lnTo>
                    <a:pt x="360235" y="1142999"/>
                  </a:lnTo>
                  <a:lnTo>
                    <a:pt x="356311" y="1142999"/>
                  </a:lnTo>
                  <a:lnTo>
                    <a:pt x="350977" y="1155699"/>
                  </a:lnTo>
                  <a:lnTo>
                    <a:pt x="997419" y="1155699"/>
                  </a:lnTo>
                  <a:lnTo>
                    <a:pt x="1000086" y="1142999"/>
                  </a:lnTo>
                  <a:lnTo>
                    <a:pt x="1000213" y="1130299"/>
                  </a:lnTo>
                  <a:close/>
                </a:path>
                <a:path w="3302634" h="3862704">
                  <a:moveTo>
                    <a:pt x="2356345" y="1130299"/>
                  </a:moveTo>
                  <a:lnTo>
                    <a:pt x="1024674" y="1130299"/>
                  </a:lnTo>
                  <a:lnTo>
                    <a:pt x="1024801" y="1142999"/>
                  </a:lnTo>
                  <a:lnTo>
                    <a:pt x="1021130" y="1155699"/>
                  </a:lnTo>
                  <a:lnTo>
                    <a:pt x="2353563" y="1155699"/>
                  </a:lnTo>
                  <a:lnTo>
                    <a:pt x="2353932" y="1142999"/>
                  </a:lnTo>
                  <a:lnTo>
                    <a:pt x="2356218" y="1142999"/>
                  </a:lnTo>
                  <a:lnTo>
                    <a:pt x="2356345" y="1130299"/>
                  </a:lnTo>
                  <a:close/>
                </a:path>
                <a:path w="3302634" h="3862704">
                  <a:moveTo>
                    <a:pt x="3301047" y="1142999"/>
                  </a:moveTo>
                  <a:lnTo>
                    <a:pt x="2379789" y="1142999"/>
                  </a:lnTo>
                  <a:lnTo>
                    <a:pt x="2379421" y="1155699"/>
                  </a:lnTo>
                  <a:lnTo>
                    <a:pt x="3298634" y="1155699"/>
                  </a:lnTo>
                  <a:lnTo>
                    <a:pt x="3301047" y="1142999"/>
                  </a:lnTo>
                  <a:close/>
                </a:path>
                <a:path w="3302634" h="3862704">
                  <a:moveTo>
                    <a:pt x="333489" y="1130299"/>
                  </a:moveTo>
                  <a:lnTo>
                    <a:pt x="209397" y="1130299"/>
                  </a:lnTo>
                  <a:lnTo>
                    <a:pt x="212699" y="1142999"/>
                  </a:lnTo>
                  <a:lnTo>
                    <a:pt x="328167" y="1142999"/>
                  </a:lnTo>
                  <a:lnTo>
                    <a:pt x="333489" y="1130299"/>
                  </a:lnTo>
                  <a:close/>
                </a:path>
                <a:path w="3302634" h="3862704">
                  <a:moveTo>
                    <a:pt x="3295967" y="1130299"/>
                  </a:moveTo>
                  <a:lnTo>
                    <a:pt x="2381821" y="1130299"/>
                  </a:lnTo>
                  <a:lnTo>
                    <a:pt x="2381440" y="1142999"/>
                  </a:lnTo>
                  <a:lnTo>
                    <a:pt x="3295713" y="1142999"/>
                  </a:lnTo>
                  <a:lnTo>
                    <a:pt x="3295967" y="1130299"/>
                  </a:lnTo>
                  <a:close/>
                </a:path>
                <a:path w="3302634" h="3862704">
                  <a:moveTo>
                    <a:pt x="339191" y="1117599"/>
                  </a:moveTo>
                  <a:lnTo>
                    <a:pt x="197865" y="1117599"/>
                  </a:lnTo>
                  <a:lnTo>
                    <a:pt x="201409" y="1130299"/>
                  </a:lnTo>
                  <a:lnTo>
                    <a:pt x="335013" y="1130299"/>
                  </a:lnTo>
                  <a:lnTo>
                    <a:pt x="339191" y="1117599"/>
                  </a:lnTo>
                  <a:close/>
                </a:path>
                <a:path w="3302634" h="3862704">
                  <a:moveTo>
                    <a:pt x="1000594" y="1117599"/>
                  </a:moveTo>
                  <a:lnTo>
                    <a:pt x="369747" y="1117599"/>
                  </a:lnTo>
                  <a:lnTo>
                    <a:pt x="365810" y="1130299"/>
                  </a:lnTo>
                  <a:lnTo>
                    <a:pt x="999959" y="1130299"/>
                  </a:lnTo>
                  <a:lnTo>
                    <a:pt x="1000594" y="1117599"/>
                  </a:lnTo>
                  <a:close/>
                </a:path>
                <a:path w="3302634" h="3862704">
                  <a:moveTo>
                    <a:pt x="2355710" y="1117599"/>
                  </a:moveTo>
                  <a:lnTo>
                    <a:pt x="1026071" y="1117599"/>
                  </a:lnTo>
                  <a:lnTo>
                    <a:pt x="1025055" y="1130299"/>
                  </a:lnTo>
                  <a:lnTo>
                    <a:pt x="2355202" y="1130299"/>
                  </a:lnTo>
                  <a:lnTo>
                    <a:pt x="2355710" y="1117599"/>
                  </a:lnTo>
                  <a:close/>
                </a:path>
                <a:path w="3302634" h="3862704">
                  <a:moveTo>
                    <a:pt x="3299396" y="1117599"/>
                  </a:moveTo>
                  <a:lnTo>
                    <a:pt x="2381440" y="1117599"/>
                  </a:lnTo>
                  <a:lnTo>
                    <a:pt x="2380932" y="1130299"/>
                  </a:lnTo>
                  <a:lnTo>
                    <a:pt x="3299142" y="1130299"/>
                  </a:lnTo>
                  <a:lnTo>
                    <a:pt x="3299396" y="1117599"/>
                  </a:lnTo>
                  <a:close/>
                </a:path>
                <a:path w="3302634" h="3862704">
                  <a:moveTo>
                    <a:pt x="346036" y="1104899"/>
                  </a:moveTo>
                  <a:lnTo>
                    <a:pt x="178346" y="1104899"/>
                  </a:lnTo>
                  <a:lnTo>
                    <a:pt x="181381" y="1117599"/>
                  </a:lnTo>
                  <a:lnTo>
                    <a:pt x="345147" y="1117599"/>
                  </a:lnTo>
                  <a:lnTo>
                    <a:pt x="346036" y="1104899"/>
                  </a:lnTo>
                  <a:close/>
                </a:path>
                <a:path w="3302634" h="3862704">
                  <a:moveTo>
                    <a:pt x="1003503" y="1104899"/>
                  </a:moveTo>
                  <a:lnTo>
                    <a:pt x="372148" y="1104899"/>
                  </a:lnTo>
                  <a:lnTo>
                    <a:pt x="371259" y="1117599"/>
                  </a:lnTo>
                  <a:lnTo>
                    <a:pt x="1003134" y="1117599"/>
                  </a:lnTo>
                  <a:lnTo>
                    <a:pt x="1003503" y="1104899"/>
                  </a:lnTo>
                  <a:close/>
                </a:path>
                <a:path w="3302634" h="3862704">
                  <a:moveTo>
                    <a:pt x="2354313" y="1104899"/>
                  </a:moveTo>
                  <a:lnTo>
                    <a:pt x="1028611" y="1104899"/>
                  </a:lnTo>
                  <a:lnTo>
                    <a:pt x="1028103" y="1117599"/>
                  </a:lnTo>
                  <a:lnTo>
                    <a:pt x="2353805" y="1117599"/>
                  </a:lnTo>
                  <a:lnTo>
                    <a:pt x="2354313" y="1104899"/>
                  </a:lnTo>
                  <a:close/>
                </a:path>
                <a:path w="3302634" h="3862704">
                  <a:moveTo>
                    <a:pt x="3299396" y="1104899"/>
                  </a:moveTo>
                  <a:lnTo>
                    <a:pt x="2379789" y="1104899"/>
                  </a:lnTo>
                  <a:lnTo>
                    <a:pt x="2379548" y="1117599"/>
                  </a:lnTo>
                  <a:lnTo>
                    <a:pt x="3299142" y="1117599"/>
                  </a:lnTo>
                  <a:lnTo>
                    <a:pt x="3299396" y="1104899"/>
                  </a:lnTo>
                  <a:close/>
                </a:path>
                <a:path w="3302634" h="3862704">
                  <a:moveTo>
                    <a:pt x="348322" y="1092199"/>
                  </a:moveTo>
                  <a:lnTo>
                    <a:pt x="160972" y="1092199"/>
                  </a:lnTo>
                  <a:lnTo>
                    <a:pt x="168071" y="1104899"/>
                  </a:lnTo>
                  <a:lnTo>
                    <a:pt x="347433" y="1104899"/>
                  </a:lnTo>
                  <a:lnTo>
                    <a:pt x="348322" y="1092199"/>
                  </a:lnTo>
                  <a:close/>
                </a:path>
                <a:path w="3302634" h="3862704">
                  <a:moveTo>
                    <a:pt x="1005408" y="1092199"/>
                  </a:moveTo>
                  <a:lnTo>
                    <a:pt x="376212" y="1092199"/>
                  </a:lnTo>
                  <a:lnTo>
                    <a:pt x="374561" y="1104899"/>
                  </a:lnTo>
                  <a:lnTo>
                    <a:pt x="1004900" y="1104899"/>
                  </a:lnTo>
                  <a:lnTo>
                    <a:pt x="1005408" y="1092199"/>
                  </a:lnTo>
                  <a:close/>
                </a:path>
                <a:path w="3302634" h="3862704">
                  <a:moveTo>
                    <a:pt x="2356599" y="1092199"/>
                  </a:moveTo>
                  <a:lnTo>
                    <a:pt x="1030757" y="1092199"/>
                  </a:lnTo>
                  <a:lnTo>
                    <a:pt x="1030249" y="1104899"/>
                  </a:lnTo>
                  <a:lnTo>
                    <a:pt x="2355837" y="1104899"/>
                  </a:lnTo>
                  <a:lnTo>
                    <a:pt x="2356599" y="1092199"/>
                  </a:lnTo>
                  <a:close/>
                </a:path>
                <a:path w="3302634" h="3862704">
                  <a:moveTo>
                    <a:pt x="3302050" y="1054099"/>
                  </a:moveTo>
                  <a:lnTo>
                    <a:pt x="2386761" y="1054099"/>
                  </a:lnTo>
                  <a:lnTo>
                    <a:pt x="2388031" y="1066799"/>
                  </a:lnTo>
                  <a:lnTo>
                    <a:pt x="2388793" y="1066799"/>
                  </a:lnTo>
                  <a:lnTo>
                    <a:pt x="2388285" y="1079499"/>
                  </a:lnTo>
                  <a:lnTo>
                    <a:pt x="2383980" y="1079499"/>
                  </a:lnTo>
                  <a:lnTo>
                    <a:pt x="2383726" y="1092199"/>
                  </a:lnTo>
                  <a:lnTo>
                    <a:pt x="2382075" y="1104899"/>
                  </a:lnTo>
                  <a:lnTo>
                    <a:pt x="3300920" y="1104899"/>
                  </a:lnTo>
                  <a:lnTo>
                    <a:pt x="3300920" y="1092199"/>
                  </a:lnTo>
                  <a:lnTo>
                    <a:pt x="3296602" y="1092199"/>
                  </a:lnTo>
                  <a:lnTo>
                    <a:pt x="3296602" y="1079499"/>
                  </a:lnTo>
                  <a:lnTo>
                    <a:pt x="3299650" y="1066799"/>
                  </a:lnTo>
                  <a:lnTo>
                    <a:pt x="3302050" y="1054099"/>
                  </a:lnTo>
                  <a:close/>
                </a:path>
                <a:path w="3302634" h="3862704">
                  <a:moveTo>
                    <a:pt x="353644" y="1079499"/>
                  </a:moveTo>
                  <a:lnTo>
                    <a:pt x="147802" y="1079499"/>
                  </a:lnTo>
                  <a:lnTo>
                    <a:pt x="149948" y="1092199"/>
                  </a:lnTo>
                  <a:lnTo>
                    <a:pt x="352755" y="1092199"/>
                  </a:lnTo>
                  <a:lnTo>
                    <a:pt x="353644" y="1079499"/>
                  </a:lnTo>
                  <a:close/>
                </a:path>
                <a:path w="3302634" h="3862704">
                  <a:moveTo>
                    <a:pt x="1009980" y="1079499"/>
                  </a:moveTo>
                  <a:lnTo>
                    <a:pt x="380390" y="1079499"/>
                  </a:lnTo>
                  <a:lnTo>
                    <a:pt x="378866" y="1092199"/>
                  </a:lnTo>
                  <a:lnTo>
                    <a:pt x="1009218" y="1092199"/>
                  </a:lnTo>
                  <a:lnTo>
                    <a:pt x="1009980" y="1079499"/>
                  </a:lnTo>
                  <a:close/>
                </a:path>
                <a:path w="3302634" h="3862704">
                  <a:moveTo>
                    <a:pt x="2358504" y="1079499"/>
                  </a:moveTo>
                  <a:lnTo>
                    <a:pt x="1035075" y="1079499"/>
                  </a:lnTo>
                  <a:lnTo>
                    <a:pt x="1033297" y="1092199"/>
                  </a:lnTo>
                  <a:lnTo>
                    <a:pt x="2356853" y="1092199"/>
                  </a:lnTo>
                  <a:lnTo>
                    <a:pt x="2358504" y="1079499"/>
                  </a:lnTo>
                  <a:close/>
                </a:path>
                <a:path w="3302634" h="3862704">
                  <a:moveTo>
                    <a:pt x="357822" y="1066799"/>
                  </a:moveTo>
                  <a:lnTo>
                    <a:pt x="134111" y="1066799"/>
                  </a:lnTo>
                  <a:lnTo>
                    <a:pt x="140957" y="1079499"/>
                  </a:lnTo>
                  <a:lnTo>
                    <a:pt x="356311" y="1079499"/>
                  </a:lnTo>
                  <a:lnTo>
                    <a:pt x="357822" y="1066799"/>
                  </a:lnTo>
                  <a:close/>
                </a:path>
                <a:path w="3302634" h="3862704">
                  <a:moveTo>
                    <a:pt x="1009980" y="1066799"/>
                  </a:moveTo>
                  <a:lnTo>
                    <a:pt x="387997" y="1066799"/>
                  </a:lnTo>
                  <a:lnTo>
                    <a:pt x="383311" y="1079499"/>
                  </a:lnTo>
                  <a:lnTo>
                    <a:pt x="1007948" y="1079499"/>
                  </a:lnTo>
                  <a:lnTo>
                    <a:pt x="1009980" y="1066799"/>
                  </a:lnTo>
                  <a:close/>
                </a:path>
                <a:path w="3302634" h="3862704">
                  <a:moveTo>
                    <a:pt x="2362301" y="1066799"/>
                  </a:moveTo>
                  <a:lnTo>
                    <a:pt x="1033297" y="1066799"/>
                  </a:lnTo>
                  <a:lnTo>
                    <a:pt x="1032916" y="1079499"/>
                  </a:lnTo>
                  <a:lnTo>
                    <a:pt x="2359012" y="1079499"/>
                  </a:lnTo>
                  <a:lnTo>
                    <a:pt x="2362301" y="1066799"/>
                  </a:lnTo>
                  <a:close/>
                </a:path>
                <a:path w="3302634" h="3862704">
                  <a:moveTo>
                    <a:pt x="366191" y="1054099"/>
                  </a:moveTo>
                  <a:lnTo>
                    <a:pt x="117627" y="1054099"/>
                  </a:lnTo>
                  <a:lnTo>
                    <a:pt x="120548" y="1066799"/>
                  </a:lnTo>
                  <a:lnTo>
                    <a:pt x="364286" y="1066799"/>
                  </a:lnTo>
                  <a:lnTo>
                    <a:pt x="366191" y="1054099"/>
                  </a:lnTo>
                  <a:close/>
                </a:path>
                <a:path w="3302634" h="3862704">
                  <a:moveTo>
                    <a:pt x="1011618" y="1054099"/>
                  </a:moveTo>
                  <a:lnTo>
                    <a:pt x="392175" y="1054099"/>
                  </a:lnTo>
                  <a:lnTo>
                    <a:pt x="390651" y="1066799"/>
                  </a:lnTo>
                  <a:lnTo>
                    <a:pt x="1011110" y="1066799"/>
                  </a:lnTo>
                  <a:lnTo>
                    <a:pt x="1011618" y="1054099"/>
                  </a:lnTo>
                  <a:close/>
                </a:path>
                <a:path w="3302634" h="3862704">
                  <a:moveTo>
                    <a:pt x="2361031" y="1054099"/>
                  </a:moveTo>
                  <a:lnTo>
                    <a:pt x="1037348" y="1054099"/>
                  </a:lnTo>
                  <a:lnTo>
                    <a:pt x="1036840" y="1066799"/>
                  </a:lnTo>
                  <a:lnTo>
                    <a:pt x="2360269" y="1066799"/>
                  </a:lnTo>
                  <a:lnTo>
                    <a:pt x="2361031" y="1054099"/>
                  </a:lnTo>
                  <a:close/>
                </a:path>
                <a:path w="3302634" h="3862704">
                  <a:moveTo>
                    <a:pt x="369366" y="1041399"/>
                  </a:moveTo>
                  <a:lnTo>
                    <a:pt x="102920" y="1041399"/>
                  </a:lnTo>
                  <a:lnTo>
                    <a:pt x="106349" y="1054099"/>
                  </a:lnTo>
                  <a:lnTo>
                    <a:pt x="367842" y="1054099"/>
                  </a:lnTo>
                  <a:lnTo>
                    <a:pt x="369366" y="1041399"/>
                  </a:lnTo>
                  <a:close/>
                </a:path>
                <a:path w="3302634" h="3862704">
                  <a:moveTo>
                    <a:pt x="1016558" y="1041399"/>
                  </a:moveTo>
                  <a:lnTo>
                    <a:pt x="396862" y="1041399"/>
                  </a:lnTo>
                  <a:lnTo>
                    <a:pt x="395604" y="1054099"/>
                  </a:lnTo>
                  <a:lnTo>
                    <a:pt x="1015047" y="1054099"/>
                  </a:lnTo>
                  <a:lnTo>
                    <a:pt x="1016558" y="1041399"/>
                  </a:lnTo>
                  <a:close/>
                </a:path>
                <a:path w="3302634" h="3862704">
                  <a:moveTo>
                    <a:pt x="2361666" y="1041399"/>
                  </a:moveTo>
                  <a:lnTo>
                    <a:pt x="1042923" y="1041399"/>
                  </a:lnTo>
                  <a:lnTo>
                    <a:pt x="1041920" y="1054099"/>
                  </a:lnTo>
                  <a:lnTo>
                    <a:pt x="2361539" y="1054099"/>
                  </a:lnTo>
                  <a:lnTo>
                    <a:pt x="2361666" y="1041399"/>
                  </a:lnTo>
                  <a:close/>
                </a:path>
                <a:path w="3302634" h="3862704">
                  <a:moveTo>
                    <a:pt x="3298888" y="1041399"/>
                  </a:moveTo>
                  <a:lnTo>
                    <a:pt x="2387269" y="1041399"/>
                  </a:lnTo>
                  <a:lnTo>
                    <a:pt x="2387015" y="1054099"/>
                  </a:lnTo>
                  <a:lnTo>
                    <a:pt x="3301923" y="1054099"/>
                  </a:lnTo>
                  <a:lnTo>
                    <a:pt x="3298888" y="1041399"/>
                  </a:lnTo>
                  <a:close/>
                </a:path>
                <a:path w="3302634" h="3862704">
                  <a:moveTo>
                    <a:pt x="91135" y="1028699"/>
                  </a:moveTo>
                  <a:lnTo>
                    <a:pt x="76936" y="1028699"/>
                  </a:lnTo>
                  <a:lnTo>
                    <a:pt x="83781" y="1041399"/>
                  </a:lnTo>
                  <a:lnTo>
                    <a:pt x="91135" y="1028699"/>
                  </a:lnTo>
                  <a:close/>
                </a:path>
                <a:path w="3302634" h="3862704">
                  <a:moveTo>
                    <a:pt x="374180" y="1028699"/>
                  </a:moveTo>
                  <a:lnTo>
                    <a:pt x="91135" y="1028699"/>
                  </a:lnTo>
                  <a:lnTo>
                    <a:pt x="94564" y="1041399"/>
                  </a:lnTo>
                  <a:lnTo>
                    <a:pt x="373291" y="1041399"/>
                  </a:lnTo>
                  <a:lnTo>
                    <a:pt x="374180" y="1028699"/>
                  </a:lnTo>
                  <a:close/>
                </a:path>
                <a:path w="3302634" h="3862704">
                  <a:moveTo>
                    <a:pt x="1020622" y="1028699"/>
                  </a:moveTo>
                  <a:lnTo>
                    <a:pt x="408025" y="1028699"/>
                  </a:lnTo>
                  <a:lnTo>
                    <a:pt x="405866" y="1041399"/>
                  </a:lnTo>
                  <a:lnTo>
                    <a:pt x="1020114" y="1041399"/>
                  </a:lnTo>
                  <a:lnTo>
                    <a:pt x="1020622" y="1028699"/>
                  </a:lnTo>
                  <a:close/>
                </a:path>
                <a:path w="3302634" h="3862704">
                  <a:moveTo>
                    <a:pt x="2364333" y="1028699"/>
                  </a:moveTo>
                  <a:lnTo>
                    <a:pt x="1045844" y="1028699"/>
                  </a:lnTo>
                  <a:lnTo>
                    <a:pt x="1045082" y="1041399"/>
                  </a:lnTo>
                  <a:lnTo>
                    <a:pt x="2362301" y="1041399"/>
                  </a:lnTo>
                  <a:lnTo>
                    <a:pt x="2364333" y="1028699"/>
                  </a:lnTo>
                  <a:close/>
                </a:path>
                <a:path w="3302634" h="3862704">
                  <a:moveTo>
                    <a:pt x="3297999" y="1028699"/>
                  </a:moveTo>
                  <a:lnTo>
                    <a:pt x="2389555" y="1028699"/>
                  </a:lnTo>
                  <a:lnTo>
                    <a:pt x="2387523" y="1041399"/>
                  </a:lnTo>
                  <a:lnTo>
                    <a:pt x="3298634" y="1041399"/>
                  </a:lnTo>
                  <a:lnTo>
                    <a:pt x="3297999" y="1028699"/>
                  </a:lnTo>
                  <a:close/>
                </a:path>
                <a:path w="3302634" h="3862704">
                  <a:moveTo>
                    <a:pt x="383679" y="1015999"/>
                  </a:moveTo>
                  <a:lnTo>
                    <a:pt x="67944" y="1015999"/>
                  </a:lnTo>
                  <a:lnTo>
                    <a:pt x="74790" y="1028699"/>
                  </a:lnTo>
                  <a:lnTo>
                    <a:pt x="381025" y="1028699"/>
                  </a:lnTo>
                  <a:lnTo>
                    <a:pt x="383679" y="1015999"/>
                  </a:lnTo>
                  <a:close/>
                </a:path>
                <a:path w="3302634" h="3862704">
                  <a:moveTo>
                    <a:pt x="1021003" y="1015999"/>
                  </a:moveTo>
                  <a:lnTo>
                    <a:pt x="413346" y="1015999"/>
                  </a:lnTo>
                  <a:lnTo>
                    <a:pt x="411949" y="1028699"/>
                  </a:lnTo>
                  <a:lnTo>
                    <a:pt x="1021130" y="1028699"/>
                  </a:lnTo>
                  <a:lnTo>
                    <a:pt x="1021003" y="1015999"/>
                  </a:lnTo>
                  <a:close/>
                </a:path>
                <a:path w="3302634" h="3862704">
                  <a:moveTo>
                    <a:pt x="1218349" y="1015999"/>
                  </a:moveTo>
                  <a:lnTo>
                    <a:pt x="1046734" y="1015999"/>
                  </a:lnTo>
                  <a:lnTo>
                    <a:pt x="1045971" y="1028699"/>
                  </a:lnTo>
                  <a:lnTo>
                    <a:pt x="1226972" y="1028699"/>
                  </a:lnTo>
                  <a:lnTo>
                    <a:pt x="1218349" y="1015999"/>
                  </a:lnTo>
                  <a:close/>
                </a:path>
                <a:path w="3302634" h="3862704">
                  <a:moveTo>
                    <a:pt x="2365603" y="1015999"/>
                  </a:moveTo>
                  <a:lnTo>
                    <a:pt x="1255610" y="1015999"/>
                  </a:lnTo>
                  <a:lnTo>
                    <a:pt x="1252321" y="1028699"/>
                  </a:lnTo>
                  <a:lnTo>
                    <a:pt x="2365095" y="1028699"/>
                  </a:lnTo>
                  <a:lnTo>
                    <a:pt x="2365603" y="1015999"/>
                  </a:lnTo>
                  <a:close/>
                </a:path>
                <a:path w="3302634" h="3862704">
                  <a:moveTo>
                    <a:pt x="3294837" y="1015999"/>
                  </a:moveTo>
                  <a:lnTo>
                    <a:pt x="2391333" y="1015999"/>
                  </a:lnTo>
                  <a:lnTo>
                    <a:pt x="2391079" y="1028699"/>
                  </a:lnTo>
                  <a:lnTo>
                    <a:pt x="3297745" y="1028699"/>
                  </a:lnTo>
                  <a:lnTo>
                    <a:pt x="3294837" y="1015999"/>
                  </a:lnTo>
                  <a:close/>
                </a:path>
                <a:path w="3302634" h="3862704">
                  <a:moveTo>
                    <a:pt x="391667" y="1003299"/>
                  </a:moveTo>
                  <a:lnTo>
                    <a:pt x="55397" y="1003299"/>
                  </a:lnTo>
                  <a:lnTo>
                    <a:pt x="58813" y="1015999"/>
                  </a:lnTo>
                  <a:lnTo>
                    <a:pt x="391286" y="1015999"/>
                  </a:lnTo>
                  <a:lnTo>
                    <a:pt x="391667" y="1003299"/>
                  </a:lnTo>
                  <a:close/>
                </a:path>
                <a:path w="3302634" h="3862704">
                  <a:moveTo>
                    <a:pt x="1021892" y="1003299"/>
                  </a:moveTo>
                  <a:lnTo>
                    <a:pt x="417525" y="1003299"/>
                  </a:lnTo>
                  <a:lnTo>
                    <a:pt x="417017" y="1015999"/>
                  </a:lnTo>
                  <a:lnTo>
                    <a:pt x="1021892" y="1015999"/>
                  </a:lnTo>
                  <a:lnTo>
                    <a:pt x="1021892" y="1003299"/>
                  </a:lnTo>
                  <a:close/>
                </a:path>
                <a:path w="3302634" h="3862704">
                  <a:moveTo>
                    <a:pt x="1184122" y="1003299"/>
                  </a:moveTo>
                  <a:lnTo>
                    <a:pt x="1047242" y="1003299"/>
                  </a:lnTo>
                  <a:lnTo>
                    <a:pt x="1046861" y="1015999"/>
                  </a:lnTo>
                  <a:lnTo>
                    <a:pt x="1190459" y="1015999"/>
                  </a:lnTo>
                  <a:lnTo>
                    <a:pt x="1184122" y="1003299"/>
                  </a:lnTo>
                  <a:close/>
                </a:path>
                <a:path w="3302634" h="3862704">
                  <a:moveTo>
                    <a:pt x="2367622" y="1003299"/>
                  </a:moveTo>
                  <a:lnTo>
                    <a:pt x="1286675" y="1003299"/>
                  </a:lnTo>
                  <a:lnTo>
                    <a:pt x="1280337" y="1015999"/>
                  </a:lnTo>
                  <a:lnTo>
                    <a:pt x="2366606" y="1015999"/>
                  </a:lnTo>
                  <a:lnTo>
                    <a:pt x="2367622" y="1003299"/>
                  </a:lnTo>
                  <a:close/>
                </a:path>
                <a:path w="3302634" h="3862704">
                  <a:moveTo>
                    <a:pt x="3297618" y="1003299"/>
                  </a:moveTo>
                  <a:lnTo>
                    <a:pt x="2399690" y="1003299"/>
                  </a:lnTo>
                  <a:lnTo>
                    <a:pt x="2398814" y="1015999"/>
                  </a:lnTo>
                  <a:lnTo>
                    <a:pt x="3294456" y="1015999"/>
                  </a:lnTo>
                  <a:lnTo>
                    <a:pt x="3297618" y="1003299"/>
                  </a:lnTo>
                  <a:close/>
                </a:path>
                <a:path w="3302634" h="3862704">
                  <a:moveTo>
                    <a:pt x="394715" y="990599"/>
                  </a:moveTo>
                  <a:lnTo>
                    <a:pt x="46520" y="990599"/>
                  </a:lnTo>
                  <a:lnTo>
                    <a:pt x="48679" y="1003299"/>
                  </a:lnTo>
                  <a:lnTo>
                    <a:pt x="393319" y="1003299"/>
                  </a:lnTo>
                  <a:lnTo>
                    <a:pt x="394715" y="990599"/>
                  </a:lnTo>
                  <a:close/>
                </a:path>
                <a:path w="3302634" h="3862704">
                  <a:moveTo>
                    <a:pt x="1025055" y="990599"/>
                  </a:moveTo>
                  <a:lnTo>
                    <a:pt x="420192" y="990599"/>
                  </a:lnTo>
                  <a:lnTo>
                    <a:pt x="419557" y="1003299"/>
                  </a:lnTo>
                  <a:lnTo>
                    <a:pt x="1024166" y="1003299"/>
                  </a:lnTo>
                  <a:lnTo>
                    <a:pt x="1025055" y="990599"/>
                  </a:lnTo>
                  <a:close/>
                </a:path>
                <a:path w="3302634" h="3862704">
                  <a:moveTo>
                    <a:pt x="1175511" y="990599"/>
                  </a:moveTo>
                  <a:lnTo>
                    <a:pt x="1051166" y="990599"/>
                  </a:lnTo>
                  <a:lnTo>
                    <a:pt x="1050150" y="1003299"/>
                  </a:lnTo>
                  <a:lnTo>
                    <a:pt x="1177912" y="1003299"/>
                  </a:lnTo>
                  <a:lnTo>
                    <a:pt x="1175511" y="990599"/>
                  </a:lnTo>
                  <a:close/>
                </a:path>
                <a:path w="3302634" h="3862704">
                  <a:moveTo>
                    <a:pt x="2369654" y="990599"/>
                  </a:moveTo>
                  <a:lnTo>
                    <a:pt x="1295793" y="990599"/>
                  </a:lnTo>
                  <a:lnTo>
                    <a:pt x="1290853" y="1003299"/>
                  </a:lnTo>
                  <a:lnTo>
                    <a:pt x="2371940" y="1003299"/>
                  </a:lnTo>
                  <a:lnTo>
                    <a:pt x="2369654" y="990599"/>
                  </a:lnTo>
                  <a:close/>
                </a:path>
                <a:path w="3302634" h="3862704">
                  <a:moveTo>
                    <a:pt x="3298380" y="990599"/>
                  </a:moveTo>
                  <a:lnTo>
                    <a:pt x="2398306" y="990599"/>
                  </a:lnTo>
                  <a:lnTo>
                    <a:pt x="2400706" y="1003299"/>
                  </a:lnTo>
                  <a:lnTo>
                    <a:pt x="3297110" y="1003299"/>
                  </a:lnTo>
                  <a:lnTo>
                    <a:pt x="3298380" y="990599"/>
                  </a:lnTo>
                  <a:close/>
                </a:path>
                <a:path w="3302634" h="3862704">
                  <a:moveTo>
                    <a:pt x="397243" y="977899"/>
                  </a:moveTo>
                  <a:lnTo>
                    <a:pt x="26365" y="977899"/>
                  </a:lnTo>
                  <a:lnTo>
                    <a:pt x="27762" y="990599"/>
                  </a:lnTo>
                  <a:lnTo>
                    <a:pt x="395604" y="990599"/>
                  </a:lnTo>
                  <a:lnTo>
                    <a:pt x="397243" y="977899"/>
                  </a:lnTo>
                  <a:close/>
                </a:path>
                <a:path w="3302634" h="3862704">
                  <a:moveTo>
                    <a:pt x="1032916" y="965199"/>
                  </a:moveTo>
                  <a:lnTo>
                    <a:pt x="431596" y="965199"/>
                  </a:lnTo>
                  <a:lnTo>
                    <a:pt x="425513" y="977899"/>
                  </a:lnTo>
                  <a:lnTo>
                    <a:pt x="424243" y="990599"/>
                  </a:lnTo>
                  <a:lnTo>
                    <a:pt x="1028484" y="990599"/>
                  </a:lnTo>
                  <a:lnTo>
                    <a:pt x="1029614" y="977899"/>
                  </a:lnTo>
                  <a:lnTo>
                    <a:pt x="1031646" y="977899"/>
                  </a:lnTo>
                  <a:lnTo>
                    <a:pt x="1032916" y="965199"/>
                  </a:lnTo>
                  <a:close/>
                </a:path>
                <a:path w="3302634" h="3862704">
                  <a:moveTo>
                    <a:pt x="1172590" y="977899"/>
                  </a:moveTo>
                  <a:lnTo>
                    <a:pt x="1055230" y="977899"/>
                  </a:lnTo>
                  <a:lnTo>
                    <a:pt x="1054595" y="990599"/>
                  </a:lnTo>
                  <a:lnTo>
                    <a:pt x="1174369" y="990599"/>
                  </a:lnTo>
                  <a:lnTo>
                    <a:pt x="1172590" y="977899"/>
                  </a:lnTo>
                  <a:close/>
                </a:path>
                <a:path w="3302634" h="3862704">
                  <a:moveTo>
                    <a:pt x="2371559" y="977899"/>
                  </a:moveTo>
                  <a:lnTo>
                    <a:pt x="1299857" y="977899"/>
                  </a:lnTo>
                  <a:lnTo>
                    <a:pt x="1298206" y="990599"/>
                  </a:lnTo>
                  <a:lnTo>
                    <a:pt x="2371178" y="990599"/>
                  </a:lnTo>
                  <a:lnTo>
                    <a:pt x="2371559" y="977899"/>
                  </a:lnTo>
                  <a:close/>
                </a:path>
                <a:path w="3302634" h="3862704">
                  <a:moveTo>
                    <a:pt x="3297745" y="977899"/>
                  </a:moveTo>
                  <a:lnTo>
                    <a:pt x="2397544" y="977899"/>
                  </a:lnTo>
                  <a:lnTo>
                    <a:pt x="2397036" y="990599"/>
                  </a:lnTo>
                  <a:lnTo>
                    <a:pt x="3298126" y="990599"/>
                  </a:lnTo>
                  <a:lnTo>
                    <a:pt x="3297745" y="977899"/>
                  </a:lnTo>
                  <a:close/>
                </a:path>
                <a:path w="3302634" h="3862704">
                  <a:moveTo>
                    <a:pt x="410298" y="952499"/>
                  </a:moveTo>
                  <a:lnTo>
                    <a:pt x="1904" y="952499"/>
                  </a:lnTo>
                  <a:lnTo>
                    <a:pt x="0" y="965199"/>
                  </a:lnTo>
                  <a:lnTo>
                    <a:pt x="16992" y="965199"/>
                  </a:lnTo>
                  <a:lnTo>
                    <a:pt x="19773" y="977899"/>
                  </a:lnTo>
                  <a:lnTo>
                    <a:pt x="402577" y="977899"/>
                  </a:lnTo>
                  <a:lnTo>
                    <a:pt x="403326" y="965199"/>
                  </a:lnTo>
                  <a:lnTo>
                    <a:pt x="410298" y="952499"/>
                  </a:lnTo>
                  <a:close/>
                </a:path>
                <a:path w="3302634" h="3862704">
                  <a:moveTo>
                    <a:pt x="1165491" y="965199"/>
                  </a:moveTo>
                  <a:lnTo>
                    <a:pt x="1057503" y="965199"/>
                  </a:lnTo>
                  <a:lnTo>
                    <a:pt x="1057122" y="977899"/>
                  </a:lnTo>
                  <a:lnTo>
                    <a:pt x="1167269" y="977899"/>
                  </a:lnTo>
                  <a:lnTo>
                    <a:pt x="1165491" y="965199"/>
                  </a:lnTo>
                  <a:close/>
                </a:path>
                <a:path w="3302634" h="3862704">
                  <a:moveTo>
                    <a:pt x="2373960" y="965199"/>
                  </a:moveTo>
                  <a:lnTo>
                    <a:pt x="1301369" y="965199"/>
                  </a:lnTo>
                  <a:lnTo>
                    <a:pt x="1300492" y="977899"/>
                  </a:lnTo>
                  <a:lnTo>
                    <a:pt x="2373198" y="977899"/>
                  </a:lnTo>
                  <a:lnTo>
                    <a:pt x="2373960" y="965199"/>
                  </a:lnTo>
                  <a:close/>
                </a:path>
                <a:path w="3302634" h="3862704">
                  <a:moveTo>
                    <a:pt x="3296602" y="965199"/>
                  </a:moveTo>
                  <a:lnTo>
                    <a:pt x="2399817" y="965199"/>
                  </a:lnTo>
                  <a:lnTo>
                    <a:pt x="2399436" y="977899"/>
                  </a:lnTo>
                  <a:lnTo>
                    <a:pt x="3297110" y="977899"/>
                  </a:lnTo>
                  <a:lnTo>
                    <a:pt x="3296602" y="965199"/>
                  </a:lnTo>
                  <a:close/>
                </a:path>
                <a:path w="3302634" h="3862704">
                  <a:moveTo>
                    <a:pt x="1037983" y="952499"/>
                  </a:moveTo>
                  <a:lnTo>
                    <a:pt x="442125" y="952499"/>
                  </a:lnTo>
                  <a:lnTo>
                    <a:pt x="438315" y="965199"/>
                  </a:lnTo>
                  <a:lnTo>
                    <a:pt x="1034567" y="965199"/>
                  </a:lnTo>
                  <a:lnTo>
                    <a:pt x="1037983" y="952499"/>
                  </a:lnTo>
                  <a:close/>
                </a:path>
                <a:path w="3302634" h="3862704">
                  <a:moveTo>
                    <a:pt x="1168412" y="952499"/>
                  </a:moveTo>
                  <a:lnTo>
                    <a:pt x="1063967" y="952499"/>
                  </a:lnTo>
                  <a:lnTo>
                    <a:pt x="1062329" y="965199"/>
                  </a:lnTo>
                  <a:lnTo>
                    <a:pt x="1168412" y="965199"/>
                  </a:lnTo>
                  <a:lnTo>
                    <a:pt x="1168412" y="952499"/>
                  </a:lnTo>
                  <a:close/>
                </a:path>
                <a:path w="3302634" h="3862704">
                  <a:moveTo>
                    <a:pt x="2376500" y="952499"/>
                  </a:moveTo>
                  <a:lnTo>
                    <a:pt x="1301750" y="952499"/>
                  </a:lnTo>
                  <a:lnTo>
                    <a:pt x="1302130" y="965199"/>
                  </a:lnTo>
                  <a:lnTo>
                    <a:pt x="2375992" y="965199"/>
                  </a:lnTo>
                  <a:lnTo>
                    <a:pt x="2376500" y="952499"/>
                  </a:lnTo>
                  <a:close/>
                </a:path>
                <a:path w="3302634" h="3862704">
                  <a:moveTo>
                    <a:pt x="3293313" y="952499"/>
                  </a:moveTo>
                  <a:lnTo>
                    <a:pt x="2402357" y="952499"/>
                  </a:lnTo>
                  <a:lnTo>
                    <a:pt x="2401849" y="965199"/>
                  </a:lnTo>
                  <a:lnTo>
                    <a:pt x="3294075" y="965199"/>
                  </a:lnTo>
                  <a:lnTo>
                    <a:pt x="3293313" y="952499"/>
                  </a:lnTo>
                  <a:close/>
                </a:path>
                <a:path w="3302634" h="3862704">
                  <a:moveTo>
                    <a:pt x="416509" y="939799"/>
                  </a:moveTo>
                  <a:lnTo>
                    <a:pt x="10020" y="939799"/>
                  </a:lnTo>
                  <a:lnTo>
                    <a:pt x="7988" y="952499"/>
                  </a:lnTo>
                  <a:lnTo>
                    <a:pt x="416509" y="952499"/>
                  </a:lnTo>
                  <a:lnTo>
                    <a:pt x="416509" y="939799"/>
                  </a:lnTo>
                  <a:close/>
                </a:path>
                <a:path w="3302634" h="3862704">
                  <a:moveTo>
                    <a:pt x="1041666" y="939799"/>
                  </a:moveTo>
                  <a:lnTo>
                    <a:pt x="441744" y="939799"/>
                  </a:lnTo>
                  <a:lnTo>
                    <a:pt x="441871" y="952499"/>
                  </a:lnTo>
                  <a:lnTo>
                    <a:pt x="1039888" y="952499"/>
                  </a:lnTo>
                  <a:lnTo>
                    <a:pt x="1041666" y="939799"/>
                  </a:lnTo>
                  <a:close/>
                </a:path>
                <a:path w="3302634" h="3862704">
                  <a:moveTo>
                    <a:pt x="1172082" y="939799"/>
                  </a:moveTo>
                  <a:lnTo>
                    <a:pt x="1066761" y="939799"/>
                  </a:lnTo>
                  <a:lnTo>
                    <a:pt x="1065618" y="952499"/>
                  </a:lnTo>
                  <a:lnTo>
                    <a:pt x="1171321" y="952499"/>
                  </a:lnTo>
                  <a:lnTo>
                    <a:pt x="1172082" y="939799"/>
                  </a:lnTo>
                  <a:close/>
                </a:path>
                <a:path w="3302634" h="3862704">
                  <a:moveTo>
                    <a:pt x="2378786" y="939799"/>
                  </a:moveTo>
                  <a:lnTo>
                    <a:pt x="1302384" y="939799"/>
                  </a:lnTo>
                  <a:lnTo>
                    <a:pt x="1303273" y="952499"/>
                  </a:lnTo>
                  <a:lnTo>
                    <a:pt x="2377516" y="952499"/>
                  </a:lnTo>
                  <a:lnTo>
                    <a:pt x="2378786" y="939799"/>
                  </a:lnTo>
                  <a:close/>
                </a:path>
                <a:path w="3302634" h="3862704">
                  <a:moveTo>
                    <a:pt x="3293948" y="939799"/>
                  </a:moveTo>
                  <a:lnTo>
                    <a:pt x="2405519" y="939799"/>
                  </a:lnTo>
                  <a:lnTo>
                    <a:pt x="2404643" y="952499"/>
                  </a:lnTo>
                  <a:lnTo>
                    <a:pt x="3294710" y="952499"/>
                  </a:lnTo>
                  <a:lnTo>
                    <a:pt x="3293948" y="939799"/>
                  </a:lnTo>
                  <a:close/>
                </a:path>
                <a:path w="3302634" h="3862704">
                  <a:moveTo>
                    <a:pt x="418922" y="927099"/>
                  </a:moveTo>
                  <a:lnTo>
                    <a:pt x="17995" y="927099"/>
                  </a:lnTo>
                  <a:lnTo>
                    <a:pt x="13944" y="939799"/>
                  </a:lnTo>
                  <a:lnTo>
                    <a:pt x="416128" y="939799"/>
                  </a:lnTo>
                  <a:lnTo>
                    <a:pt x="418922" y="927099"/>
                  </a:lnTo>
                  <a:close/>
                </a:path>
                <a:path w="3302634" h="3862704">
                  <a:moveTo>
                    <a:pt x="1046225" y="914399"/>
                  </a:moveTo>
                  <a:lnTo>
                    <a:pt x="451370" y="914399"/>
                  </a:lnTo>
                  <a:lnTo>
                    <a:pt x="445287" y="927099"/>
                  </a:lnTo>
                  <a:lnTo>
                    <a:pt x="444652" y="939799"/>
                  </a:lnTo>
                  <a:lnTo>
                    <a:pt x="1043177" y="939799"/>
                  </a:lnTo>
                  <a:lnTo>
                    <a:pt x="1044575" y="927099"/>
                  </a:lnTo>
                  <a:lnTo>
                    <a:pt x="1045717" y="927099"/>
                  </a:lnTo>
                  <a:lnTo>
                    <a:pt x="1046225" y="914399"/>
                  </a:lnTo>
                  <a:close/>
                </a:path>
                <a:path w="3302634" h="3862704">
                  <a:moveTo>
                    <a:pt x="1175003" y="927099"/>
                  </a:moveTo>
                  <a:lnTo>
                    <a:pt x="1069035" y="927099"/>
                  </a:lnTo>
                  <a:lnTo>
                    <a:pt x="1068539" y="939799"/>
                  </a:lnTo>
                  <a:lnTo>
                    <a:pt x="1171702" y="939799"/>
                  </a:lnTo>
                  <a:lnTo>
                    <a:pt x="1175003" y="927099"/>
                  </a:lnTo>
                  <a:close/>
                </a:path>
                <a:path w="3302634" h="3862704">
                  <a:moveTo>
                    <a:pt x="2383091" y="927099"/>
                  </a:moveTo>
                  <a:lnTo>
                    <a:pt x="1296555" y="927099"/>
                  </a:lnTo>
                  <a:lnTo>
                    <a:pt x="1298206" y="939799"/>
                  </a:lnTo>
                  <a:lnTo>
                    <a:pt x="2381821" y="939799"/>
                  </a:lnTo>
                  <a:lnTo>
                    <a:pt x="2383091" y="927099"/>
                  </a:lnTo>
                  <a:close/>
                </a:path>
                <a:path w="3302634" h="3862704">
                  <a:moveTo>
                    <a:pt x="3291408" y="927099"/>
                  </a:moveTo>
                  <a:lnTo>
                    <a:pt x="2408059" y="927099"/>
                  </a:lnTo>
                  <a:lnTo>
                    <a:pt x="2406281" y="939799"/>
                  </a:lnTo>
                  <a:lnTo>
                    <a:pt x="3291916" y="939799"/>
                  </a:lnTo>
                  <a:lnTo>
                    <a:pt x="3291408" y="927099"/>
                  </a:lnTo>
                  <a:close/>
                </a:path>
                <a:path w="3302634" h="3862704">
                  <a:moveTo>
                    <a:pt x="422846" y="914399"/>
                  </a:moveTo>
                  <a:lnTo>
                    <a:pt x="19900" y="914399"/>
                  </a:lnTo>
                  <a:lnTo>
                    <a:pt x="15849" y="927099"/>
                  </a:lnTo>
                  <a:lnTo>
                    <a:pt x="421843" y="927099"/>
                  </a:lnTo>
                  <a:lnTo>
                    <a:pt x="422846" y="914399"/>
                  </a:lnTo>
                  <a:close/>
                </a:path>
                <a:path w="3302634" h="3862704">
                  <a:moveTo>
                    <a:pt x="1179309" y="914399"/>
                  </a:moveTo>
                  <a:lnTo>
                    <a:pt x="1071194" y="914399"/>
                  </a:lnTo>
                  <a:lnTo>
                    <a:pt x="1070686" y="927099"/>
                  </a:lnTo>
                  <a:lnTo>
                    <a:pt x="1176896" y="927099"/>
                  </a:lnTo>
                  <a:lnTo>
                    <a:pt x="1179309" y="914399"/>
                  </a:lnTo>
                  <a:close/>
                </a:path>
                <a:path w="3302634" h="3862704">
                  <a:moveTo>
                    <a:pt x="3291535" y="914399"/>
                  </a:moveTo>
                  <a:lnTo>
                    <a:pt x="1290345" y="914399"/>
                  </a:lnTo>
                  <a:lnTo>
                    <a:pt x="1292758" y="927099"/>
                  </a:lnTo>
                  <a:lnTo>
                    <a:pt x="3292551" y="927099"/>
                  </a:lnTo>
                  <a:lnTo>
                    <a:pt x="3291535" y="914399"/>
                  </a:lnTo>
                  <a:close/>
                </a:path>
                <a:path w="3302634" h="3862704">
                  <a:moveTo>
                    <a:pt x="429069" y="901699"/>
                  </a:moveTo>
                  <a:lnTo>
                    <a:pt x="27000" y="901699"/>
                  </a:lnTo>
                  <a:lnTo>
                    <a:pt x="22948" y="914399"/>
                  </a:lnTo>
                  <a:lnTo>
                    <a:pt x="428180" y="914399"/>
                  </a:lnTo>
                  <a:lnTo>
                    <a:pt x="429069" y="901699"/>
                  </a:lnTo>
                  <a:close/>
                </a:path>
                <a:path w="3302634" h="3862704">
                  <a:moveTo>
                    <a:pt x="1049515" y="901699"/>
                  </a:moveTo>
                  <a:lnTo>
                    <a:pt x="456438" y="901699"/>
                  </a:lnTo>
                  <a:lnTo>
                    <a:pt x="455675" y="914399"/>
                  </a:lnTo>
                  <a:lnTo>
                    <a:pt x="1048003" y="914399"/>
                  </a:lnTo>
                  <a:lnTo>
                    <a:pt x="1049515" y="901699"/>
                  </a:lnTo>
                  <a:close/>
                </a:path>
                <a:path w="3302634" h="3862704">
                  <a:moveTo>
                    <a:pt x="1193253" y="901699"/>
                  </a:moveTo>
                  <a:lnTo>
                    <a:pt x="1075131" y="901699"/>
                  </a:lnTo>
                  <a:lnTo>
                    <a:pt x="1074496" y="914399"/>
                  </a:lnTo>
                  <a:lnTo>
                    <a:pt x="1191983" y="914399"/>
                  </a:lnTo>
                  <a:lnTo>
                    <a:pt x="1193253" y="901699"/>
                  </a:lnTo>
                  <a:close/>
                </a:path>
                <a:path w="3302634" h="3862704">
                  <a:moveTo>
                    <a:pt x="3287610" y="901699"/>
                  </a:moveTo>
                  <a:lnTo>
                    <a:pt x="1270952" y="901699"/>
                  </a:lnTo>
                  <a:lnTo>
                    <a:pt x="1274508" y="914399"/>
                  </a:lnTo>
                  <a:lnTo>
                    <a:pt x="3288245" y="914399"/>
                  </a:lnTo>
                  <a:lnTo>
                    <a:pt x="3287610" y="901699"/>
                  </a:lnTo>
                  <a:close/>
                </a:path>
                <a:path w="3302634" h="3862704">
                  <a:moveTo>
                    <a:pt x="436029" y="888999"/>
                  </a:moveTo>
                  <a:lnTo>
                    <a:pt x="34988" y="888999"/>
                  </a:lnTo>
                  <a:lnTo>
                    <a:pt x="36131" y="901699"/>
                  </a:lnTo>
                  <a:lnTo>
                    <a:pt x="433755" y="901699"/>
                  </a:lnTo>
                  <a:lnTo>
                    <a:pt x="436029" y="888999"/>
                  </a:lnTo>
                  <a:close/>
                </a:path>
                <a:path w="3302634" h="3862704">
                  <a:moveTo>
                    <a:pt x="1054341" y="888999"/>
                  </a:moveTo>
                  <a:lnTo>
                    <a:pt x="470128" y="888999"/>
                  </a:lnTo>
                  <a:lnTo>
                    <a:pt x="467728" y="901699"/>
                  </a:lnTo>
                  <a:lnTo>
                    <a:pt x="1052055" y="901699"/>
                  </a:lnTo>
                  <a:lnTo>
                    <a:pt x="1054341" y="888999"/>
                  </a:lnTo>
                  <a:close/>
                </a:path>
                <a:path w="3302634" h="3862704">
                  <a:moveTo>
                    <a:pt x="1217079" y="888999"/>
                  </a:moveTo>
                  <a:lnTo>
                    <a:pt x="1080325" y="888999"/>
                  </a:lnTo>
                  <a:lnTo>
                    <a:pt x="1079182" y="901699"/>
                  </a:lnTo>
                  <a:lnTo>
                    <a:pt x="1214170" y="901699"/>
                  </a:lnTo>
                  <a:lnTo>
                    <a:pt x="1217079" y="888999"/>
                  </a:lnTo>
                  <a:close/>
                </a:path>
                <a:path w="3302634" h="3862704">
                  <a:moveTo>
                    <a:pt x="3290011" y="888999"/>
                  </a:moveTo>
                  <a:lnTo>
                    <a:pt x="1252702" y="888999"/>
                  </a:lnTo>
                  <a:lnTo>
                    <a:pt x="1256499" y="901699"/>
                  </a:lnTo>
                  <a:lnTo>
                    <a:pt x="3290646" y="901699"/>
                  </a:lnTo>
                  <a:lnTo>
                    <a:pt x="3290011" y="888999"/>
                  </a:lnTo>
                  <a:close/>
                </a:path>
                <a:path w="3302634" h="3862704">
                  <a:moveTo>
                    <a:pt x="442747" y="876299"/>
                  </a:moveTo>
                  <a:lnTo>
                    <a:pt x="43853" y="876299"/>
                  </a:lnTo>
                  <a:lnTo>
                    <a:pt x="39039" y="888999"/>
                  </a:lnTo>
                  <a:lnTo>
                    <a:pt x="443382" y="888999"/>
                  </a:lnTo>
                  <a:lnTo>
                    <a:pt x="442747" y="876299"/>
                  </a:lnTo>
                  <a:close/>
                </a:path>
                <a:path w="3302634" h="3862704">
                  <a:moveTo>
                    <a:pt x="1058138" y="876299"/>
                  </a:moveTo>
                  <a:lnTo>
                    <a:pt x="468363" y="876299"/>
                  </a:lnTo>
                  <a:lnTo>
                    <a:pt x="469112" y="888999"/>
                  </a:lnTo>
                  <a:lnTo>
                    <a:pt x="1056868" y="888999"/>
                  </a:lnTo>
                  <a:lnTo>
                    <a:pt x="1058138" y="876299"/>
                  </a:lnTo>
                  <a:close/>
                </a:path>
                <a:path w="3302634" h="3862704">
                  <a:moveTo>
                    <a:pt x="3285578" y="876299"/>
                  </a:moveTo>
                  <a:lnTo>
                    <a:pt x="1085138" y="876299"/>
                  </a:lnTo>
                  <a:lnTo>
                    <a:pt x="1084376" y="888999"/>
                  </a:lnTo>
                  <a:lnTo>
                    <a:pt x="3286848" y="888999"/>
                  </a:lnTo>
                  <a:lnTo>
                    <a:pt x="3285578" y="876299"/>
                  </a:lnTo>
                  <a:close/>
                </a:path>
                <a:path w="3302634" h="3862704">
                  <a:moveTo>
                    <a:pt x="445033" y="863599"/>
                  </a:moveTo>
                  <a:lnTo>
                    <a:pt x="50952" y="863599"/>
                  </a:lnTo>
                  <a:lnTo>
                    <a:pt x="48171" y="876299"/>
                  </a:lnTo>
                  <a:lnTo>
                    <a:pt x="441871" y="876299"/>
                  </a:lnTo>
                  <a:lnTo>
                    <a:pt x="445033" y="863599"/>
                  </a:lnTo>
                  <a:close/>
                </a:path>
                <a:path w="3302634" h="3862704">
                  <a:moveTo>
                    <a:pt x="1065999" y="838199"/>
                  </a:moveTo>
                  <a:lnTo>
                    <a:pt x="484200" y="838199"/>
                  </a:lnTo>
                  <a:lnTo>
                    <a:pt x="483311" y="850899"/>
                  </a:lnTo>
                  <a:lnTo>
                    <a:pt x="478624" y="850899"/>
                  </a:lnTo>
                  <a:lnTo>
                    <a:pt x="477608" y="863599"/>
                  </a:lnTo>
                  <a:lnTo>
                    <a:pt x="473938" y="863599"/>
                  </a:lnTo>
                  <a:lnTo>
                    <a:pt x="472033" y="876299"/>
                  </a:lnTo>
                  <a:lnTo>
                    <a:pt x="1060297" y="876299"/>
                  </a:lnTo>
                  <a:lnTo>
                    <a:pt x="1059662" y="863599"/>
                  </a:lnTo>
                  <a:lnTo>
                    <a:pt x="1065999" y="838199"/>
                  </a:lnTo>
                  <a:close/>
                </a:path>
                <a:path w="3302634" h="3862704">
                  <a:moveTo>
                    <a:pt x="3282530" y="863599"/>
                  </a:moveTo>
                  <a:lnTo>
                    <a:pt x="1085265" y="863599"/>
                  </a:lnTo>
                  <a:lnTo>
                    <a:pt x="1085900" y="876299"/>
                  </a:lnTo>
                  <a:lnTo>
                    <a:pt x="3283800" y="876299"/>
                  </a:lnTo>
                  <a:lnTo>
                    <a:pt x="3282530" y="863599"/>
                  </a:lnTo>
                  <a:close/>
                </a:path>
                <a:path w="3302634" h="3862704">
                  <a:moveTo>
                    <a:pt x="450735" y="850899"/>
                  </a:moveTo>
                  <a:lnTo>
                    <a:pt x="56781" y="850899"/>
                  </a:lnTo>
                  <a:lnTo>
                    <a:pt x="55270" y="863599"/>
                  </a:lnTo>
                  <a:lnTo>
                    <a:pt x="448830" y="863599"/>
                  </a:lnTo>
                  <a:lnTo>
                    <a:pt x="450735" y="850899"/>
                  </a:lnTo>
                  <a:close/>
                </a:path>
                <a:path w="3302634" h="3862704">
                  <a:moveTo>
                    <a:pt x="3282911" y="850899"/>
                  </a:moveTo>
                  <a:lnTo>
                    <a:pt x="1088682" y="850899"/>
                  </a:lnTo>
                  <a:lnTo>
                    <a:pt x="1084884" y="863599"/>
                  </a:lnTo>
                  <a:lnTo>
                    <a:pt x="3284435" y="863599"/>
                  </a:lnTo>
                  <a:lnTo>
                    <a:pt x="3282911" y="850899"/>
                  </a:lnTo>
                  <a:close/>
                </a:path>
                <a:path w="3302634" h="3862704">
                  <a:moveTo>
                    <a:pt x="456184" y="838199"/>
                  </a:moveTo>
                  <a:lnTo>
                    <a:pt x="61988" y="838199"/>
                  </a:lnTo>
                  <a:lnTo>
                    <a:pt x="61099" y="850899"/>
                  </a:lnTo>
                  <a:lnTo>
                    <a:pt x="455307" y="850899"/>
                  </a:lnTo>
                  <a:lnTo>
                    <a:pt x="456184" y="838199"/>
                  </a:lnTo>
                  <a:close/>
                </a:path>
                <a:path w="3302634" h="3862704">
                  <a:moveTo>
                    <a:pt x="3281781" y="838199"/>
                  </a:moveTo>
                  <a:lnTo>
                    <a:pt x="1095032" y="838199"/>
                  </a:lnTo>
                  <a:lnTo>
                    <a:pt x="1093889" y="850899"/>
                  </a:lnTo>
                  <a:lnTo>
                    <a:pt x="3283292" y="850899"/>
                  </a:lnTo>
                  <a:lnTo>
                    <a:pt x="3281781" y="838199"/>
                  </a:lnTo>
                  <a:close/>
                </a:path>
                <a:path w="3302634" h="3862704">
                  <a:moveTo>
                    <a:pt x="462013" y="825499"/>
                  </a:moveTo>
                  <a:lnTo>
                    <a:pt x="73139" y="825499"/>
                  </a:lnTo>
                  <a:lnTo>
                    <a:pt x="68834" y="838199"/>
                  </a:lnTo>
                  <a:lnTo>
                    <a:pt x="460882" y="838199"/>
                  </a:lnTo>
                  <a:lnTo>
                    <a:pt x="462013" y="825499"/>
                  </a:lnTo>
                  <a:close/>
                </a:path>
                <a:path w="3302634" h="3862704">
                  <a:moveTo>
                    <a:pt x="1075753" y="812799"/>
                  </a:moveTo>
                  <a:lnTo>
                    <a:pt x="490283" y="812799"/>
                  </a:lnTo>
                  <a:lnTo>
                    <a:pt x="493331" y="825499"/>
                  </a:lnTo>
                  <a:lnTo>
                    <a:pt x="490537" y="838199"/>
                  </a:lnTo>
                  <a:lnTo>
                    <a:pt x="1071956" y="838199"/>
                  </a:lnTo>
                  <a:lnTo>
                    <a:pt x="1072718" y="825499"/>
                  </a:lnTo>
                  <a:lnTo>
                    <a:pt x="1075753" y="825499"/>
                  </a:lnTo>
                  <a:lnTo>
                    <a:pt x="1075753" y="812799"/>
                  </a:lnTo>
                  <a:close/>
                </a:path>
                <a:path w="3302634" h="3862704">
                  <a:moveTo>
                    <a:pt x="3278733" y="825499"/>
                  </a:moveTo>
                  <a:lnTo>
                    <a:pt x="1099337" y="825499"/>
                  </a:lnTo>
                  <a:lnTo>
                    <a:pt x="1098575" y="838199"/>
                  </a:lnTo>
                  <a:lnTo>
                    <a:pt x="3279495" y="838199"/>
                  </a:lnTo>
                  <a:lnTo>
                    <a:pt x="3278733" y="825499"/>
                  </a:lnTo>
                  <a:close/>
                </a:path>
                <a:path w="3302634" h="3862704">
                  <a:moveTo>
                    <a:pt x="469874" y="812799"/>
                  </a:moveTo>
                  <a:lnTo>
                    <a:pt x="80492" y="812799"/>
                  </a:lnTo>
                  <a:lnTo>
                    <a:pt x="76174" y="825499"/>
                  </a:lnTo>
                  <a:lnTo>
                    <a:pt x="466585" y="825499"/>
                  </a:lnTo>
                  <a:lnTo>
                    <a:pt x="469874" y="812799"/>
                  </a:lnTo>
                  <a:close/>
                </a:path>
                <a:path w="3302634" h="3862704">
                  <a:moveTo>
                    <a:pt x="3274936" y="812799"/>
                  </a:moveTo>
                  <a:lnTo>
                    <a:pt x="1100734" y="812799"/>
                  </a:lnTo>
                  <a:lnTo>
                    <a:pt x="1100734" y="825499"/>
                  </a:lnTo>
                  <a:lnTo>
                    <a:pt x="3275825" y="825499"/>
                  </a:lnTo>
                  <a:lnTo>
                    <a:pt x="3274936" y="812799"/>
                  </a:lnTo>
                  <a:close/>
                </a:path>
                <a:path w="3302634" h="3862704">
                  <a:moveTo>
                    <a:pt x="1078801" y="800099"/>
                  </a:moveTo>
                  <a:lnTo>
                    <a:pt x="87845" y="800099"/>
                  </a:lnTo>
                  <a:lnTo>
                    <a:pt x="83527" y="812799"/>
                  </a:lnTo>
                  <a:lnTo>
                    <a:pt x="1077785" y="812799"/>
                  </a:lnTo>
                  <a:lnTo>
                    <a:pt x="1078801" y="800099"/>
                  </a:lnTo>
                  <a:close/>
                </a:path>
                <a:path w="3302634" h="3862704">
                  <a:moveTo>
                    <a:pt x="3265423" y="787399"/>
                  </a:moveTo>
                  <a:lnTo>
                    <a:pt x="1107071" y="787399"/>
                  </a:lnTo>
                  <a:lnTo>
                    <a:pt x="1106817" y="800099"/>
                  </a:lnTo>
                  <a:lnTo>
                    <a:pt x="1103896" y="800099"/>
                  </a:lnTo>
                  <a:lnTo>
                    <a:pt x="1102880" y="812799"/>
                  </a:lnTo>
                  <a:lnTo>
                    <a:pt x="3270110" y="812799"/>
                  </a:lnTo>
                  <a:lnTo>
                    <a:pt x="3267455" y="800099"/>
                  </a:lnTo>
                  <a:lnTo>
                    <a:pt x="3265423" y="787399"/>
                  </a:lnTo>
                  <a:close/>
                </a:path>
                <a:path w="3302634" h="3862704">
                  <a:moveTo>
                    <a:pt x="1081722" y="787399"/>
                  </a:moveTo>
                  <a:lnTo>
                    <a:pt x="93294" y="787399"/>
                  </a:lnTo>
                  <a:lnTo>
                    <a:pt x="88988" y="800099"/>
                  </a:lnTo>
                  <a:lnTo>
                    <a:pt x="1081468" y="800099"/>
                  </a:lnTo>
                  <a:lnTo>
                    <a:pt x="1081722" y="787399"/>
                  </a:lnTo>
                  <a:close/>
                </a:path>
                <a:path w="3302634" h="3862704">
                  <a:moveTo>
                    <a:pt x="1085265" y="774699"/>
                  </a:moveTo>
                  <a:lnTo>
                    <a:pt x="94564" y="774699"/>
                  </a:lnTo>
                  <a:lnTo>
                    <a:pt x="92405" y="787399"/>
                  </a:lnTo>
                  <a:lnTo>
                    <a:pt x="1084122" y="787399"/>
                  </a:lnTo>
                  <a:lnTo>
                    <a:pt x="1085265" y="774699"/>
                  </a:lnTo>
                  <a:close/>
                </a:path>
                <a:path w="3302634" h="3862704">
                  <a:moveTo>
                    <a:pt x="3265423" y="774699"/>
                  </a:moveTo>
                  <a:lnTo>
                    <a:pt x="1114171" y="774699"/>
                  </a:lnTo>
                  <a:lnTo>
                    <a:pt x="1112900" y="787399"/>
                  </a:lnTo>
                  <a:lnTo>
                    <a:pt x="3266440" y="787399"/>
                  </a:lnTo>
                  <a:lnTo>
                    <a:pt x="3265423" y="774699"/>
                  </a:lnTo>
                  <a:close/>
                </a:path>
                <a:path w="3302634" h="3862704">
                  <a:moveTo>
                    <a:pt x="1091603" y="761999"/>
                  </a:moveTo>
                  <a:lnTo>
                    <a:pt x="104952" y="761999"/>
                  </a:lnTo>
                  <a:lnTo>
                    <a:pt x="100393" y="774699"/>
                  </a:lnTo>
                  <a:lnTo>
                    <a:pt x="1091095" y="774699"/>
                  </a:lnTo>
                  <a:lnTo>
                    <a:pt x="1091603" y="761999"/>
                  </a:lnTo>
                  <a:close/>
                </a:path>
                <a:path w="3302634" h="3862704">
                  <a:moveTo>
                    <a:pt x="3261245" y="761999"/>
                  </a:moveTo>
                  <a:lnTo>
                    <a:pt x="1116698" y="761999"/>
                  </a:lnTo>
                  <a:lnTo>
                    <a:pt x="1116190" y="774699"/>
                  </a:lnTo>
                  <a:lnTo>
                    <a:pt x="3262261" y="774699"/>
                  </a:lnTo>
                  <a:lnTo>
                    <a:pt x="3261245" y="761999"/>
                  </a:lnTo>
                  <a:close/>
                </a:path>
                <a:path w="3302634" h="3862704">
                  <a:moveTo>
                    <a:pt x="1094651" y="749299"/>
                  </a:moveTo>
                  <a:lnTo>
                    <a:pt x="112814" y="749299"/>
                  </a:lnTo>
                  <a:lnTo>
                    <a:pt x="108254" y="761999"/>
                  </a:lnTo>
                  <a:lnTo>
                    <a:pt x="1093635" y="761999"/>
                  </a:lnTo>
                  <a:lnTo>
                    <a:pt x="1094651" y="749299"/>
                  </a:lnTo>
                  <a:close/>
                </a:path>
                <a:path w="3302634" h="3862704">
                  <a:moveTo>
                    <a:pt x="3257181" y="749299"/>
                  </a:moveTo>
                  <a:lnTo>
                    <a:pt x="1120381" y="749299"/>
                  </a:lnTo>
                  <a:lnTo>
                    <a:pt x="1120000" y="761999"/>
                  </a:lnTo>
                  <a:lnTo>
                    <a:pt x="3259467" y="761999"/>
                  </a:lnTo>
                  <a:lnTo>
                    <a:pt x="3257181" y="749299"/>
                  </a:lnTo>
                  <a:close/>
                </a:path>
                <a:path w="3302634" h="3862704">
                  <a:moveTo>
                    <a:pt x="1099210" y="736599"/>
                  </a:moveTo>
                  <a:lnTo>
                    <a:pt x="118516" y="736599"/>
                  </a:lnTo>
                  <a:lnTo>
                    <a:pt x="113957" y="749299"/>
                  </a:lnTo>
                  <a:lnTo>
                    <a:pt x="1096543" y="749299"/>
                  </a:lnTo>
                  <a:lnTo>
                    <a:pt x="1099210" y="736599"/>
                  </a:lnTo>
                  <a:close/>
                </a:path>
                <a:path w="3302634" h="3862704">
                  <a:moveTo>
                    <a:pt x="3254908" y="723899"/>
                  </a:moveTo>
                  <a:lnTo>
                    <a:pt x="1135710" y="723899"/>
                  </a:lnTo>
                  <a:lnTo>
                    <a:pt x="1134821" y="736599"/>
                  </a:lnTo>
                  <a:lnTo>
                    <a:pt x="1130007" y="736599"/>
                  </a:lnTo>
                  <a:lnTo>
                    <a:pt x="1128229" y="749299"/>
                  </a:lnTo>
                  <a:lnTo>
                    <a:pt x="3254654" y="749299"/>
                  </a:lnTo>
                  <a:lnTo>
                    <a:pt x="3252368" y="736599"/>
                  </a:lnTo>
                  <a:lnTo>
                    <a:pt x="3254908" y="723899"/>
                  </a:lnTo>
                  <a:close/>
                </a:path>
                <a:path w="3302634" h="3862704">
                  <a:moveTo>
                    <a:pt x="1107706" y="723899"/>
                  </a:moveTo>
                  <a:lnTo>
                    <a:pt x="126123" y="723899"/>
                  </a:lnTo>
                  <a:lnTo>
                    <a:pt x="123837" y="736599"/>
                  </a:lnTo>
                  <a:lnTo>
                    <a:pt x="1106817" y="736599"/>
                  </a:lnTo>
                  <a:lnTo>
                    <a:pt x="1107706" y="723899"/>
                  </a:lnTo>
                  <a:close/>
                </a:path>
                <a:path w="3302634" h="3862704">
                  <a:moveTo>
                    <a:pt x="1113154" y="711199"/>
                  </a:moveTo>
                  <a:lnTo>
                    <a:pt x="132842" y="711199"/>
                  </a:lnTo>
                  <a:lnTo>
                    <a:pt x="134238" y="723899"/>
                  </a:lnTo>
                  <a:lnTo>
                    <a:pt x="1112773" y="723899"/>
                  </a:lnTo>
                  <a:lnTo>
                    <a:pt x="1113154" y="711199"/>
                  </a:lnTo>
                  <a:close/>
                </a:path>
                <a:path w="3302634" h="3862704">
                  <a:moveTo>
                    <a:pt x="3248444" y="711199"/>
                  </a:moveTo>
                  <a:lnTo>
                    <a:pt x="1138123" y="711199"/>
                  </a:lnTo>
                  <a:lnTo>
                    <a:pt x="1137869" y="723899"/>
                  </a:lnTo>
                  <a:lnTo>
                    <a:pt x="3252495" y="723899"/>
                  </a:lnTo>
                  <a:lnTo>
                    <a:pt x="3248444" y="711199"/>
                  </a:lnTo>
                  <a:close/>
                </a:path>
                <a:path w="3302634" h="3862704">
                  <a:moveTo>
                    <a:pt x="1115047" y="698499"/>
                  </a:moveTo>
                  <a:lnTo>
                    <a:pt x="144627" y="698499"/>
                  </a:lnTo>
                  <a:lnTo>
                    <a:pt x="137401" y="711199"/>
                  </a:lnTo>
                  <a:lnTo>
                    <a:pt x="1115047" y="711199"/>
                  </a:lnTo>
                  <a:lnTo>
                    <a:pt x="1115047" y="698499"/>
                  </a:lnTo>
                  <a:close/>
                </a:path>
                <a:path w="3302634" h="3862704">
                  <a:moveTo>
                    <a:pt x="3248698" y="698499"/>
                  </a:moveTo>
                  <a:lnTo>
                    <a:pt x="1140155" y="698499"/>
                  </a:lnTo>
                  <a:lnTo>
                    <a:pt x="1140155" y="711199"/>
                  </a:lnTo>
                  <a:lnTo>
                    <a:pt x="3245904" y="711199"/>
                  </a:lnTo>
                  <a:lnTo>
                    <a:pt x="3248698" y="698499"/>
                  </a:lnTo>
                  <a:close/>
                </a:path>
                <a:path w="3302634" h="3862704">
                  <a:moveTo>
                    <a:pt x="1117714" y="685799"/>
                  </a:moveTo>
                  <a:lnTo>
                    <a:pt x="149567" y="685799"/>
                  </a:lnTo>
                  <a:lnTo>
                    <a:pt x="149186" y="698499"/>
                  </a:lnTo>
                  <a:lnTo>
                    <a:pt x="1116825" y="698499"/>
                  </a:lnTo>
                  <a:lnTo>
                    <a:pt x="1117714" y="685799"/>
                  </a:lnTo>
                  <a:close/>
                </a:path>
                <a:path w="3302634" h="3862704">
                  <a:moveTo>
                    <a:pt x="3236518" y="673099"/>
                  </a:moveTo>
                  <a:lnTo>
                    <a:pt x="1150543" y="673099"/>
                  </a:lnTo>
                  <a:lnTo>
                    <a:pt x="1145857" y="685799"/>
                  </a:lnTo>
                  <a:lnTo>
                    <a:pt x="1144968" y="698499"/>
                  </a:lnTo>
                  <a:lnTo>
                    <a:pt x="3246158" y="698499"/>
                  </a:lnTo>
                  <a:lnTo>
                    <a:pt x="3240201" y="685799"/>
                  </a:lnTo>
                  <a:lnTo>
                    <a:pt x="3237407" y="685799"/>
                  </a:lnTo>
                  <a:lnTo>
                    <a:pt x="3236518" y="673099"/>
                  </a:lnTo>
                  <a:close/>
                </a:path>
                <a:path w="3302634" h="3862704">
                  <a:moveTo>
                    <a:pt x="1128864" y="660399"/>
                  </a:moveTo>
                  <a:lnTo>
                    <a:pt x="168579" y="660399"/>
                  </a:lnTo>
                  <a:lnTo>
                    <a:pt x="163766" y="673099"/>
                  </a:lnTo>
                  <a:lnTo>
                    <a:pt x="160223" y="673099"/>
                  </a:lnTo>
                  <a:lnTo>
                    <a:pt x="157937" y="685799"/>
                  </a:lnTo>
                  <a:lnTo>
                    <a:pt x="1121765" y="685799"/>
                  </a:lnTo>
                  <a:lnTo>
                    <a:pt x="1127226" y="673099"/>
                  </a:lnTo>
                  <a:lnTo>
                    <a:pt x="1128864" y="660399"/>
                  </a:lnTo>
                  <a:close/>
                </a:path>
                <a:path w="3302634" h="3862704">
                  <a:moveTo>
                    <a:pt x="3231832" y="660399"/>
                  </a:moveTo>
                  <a:lnTo>
                    <a:pt x="1160551" y="660399"/>
                  </a:lnTo>
                  <a:lnTo>
                    <a:pt x="1157008" y="673099"/>
                  </a:lnTo>
                  <a:lnTo>
                    <a:pt x="3233610" y="673099"/>
                  </a:lnTo>
                  <a:lnTo>
                    <a:pt x="3231832" y="660399"/>
                  </a:lnTo>
                  <a:close/>
                </a:path>
                <a:path w="3302634" h="3862704">
                  <a:moveTo>
                    <a:pt x="1136980" y="634999"/>
                  </a:moveTo>
                  <a:lnTo>
                    <a:pt x="181381" y="634999"/>
                  </a:lnTo>
                  <a:lnTo>
                    <a:pt x="176568" y="647699"/>
                  </a:lnTo>
                  <a:lnTo>
                    <a:pt x="176822" y="647699"/>
                  </a:lnTo>
                  <a:lnTo>
                    <a:pt x="172008" y="660399"/>
                  </a:lnTo>
                  <a:lnTo>
                    <a:pt x="1134821" y="660399"/>
                  </a:lnTo>
                  <a:lnTo>
                    <a:pt x="1134186" y="647699"/>
                  </a:lnTo>
                  <a:lnTo>
                    <a:pt x="1136980" y="634999"/>
                  </a:lnTo>
                  <a:close/>
                </a:path>
                <a:path w="3302634" h="3862704">
                  <a:moveTo>
                    <a:pt x="3231451" y="647699"/>
                  </a:moveTo>
                  <a:lnTo>
                    <a:pt x="1159929" y="647699"/>
                  </a:lnTo>
                  <a:lnTo>
                    <a:pt x="1160056" y="660399"/>
                  </a:lnTo>
                  <a:lnTo>
                    <a:pt x="3228797" y="660399"/>
                  </a:lnTo>
                  <a:lnTo>
                    <a:pt x="3231451" y="647699"/>
                  </a:lnTo>
                  <a:close/>
                </a:path>
                <a:path w="3302634" h="3862704">
                  <a:moveTo>
                    <a:pt x="3216376" y="609600"/>
                  </a:moveTo>
                  <a:lnTo>
                    <a:pt x="1178813" y="609600"/>
                  </a:lnTo>
                  <a:lnTo>
                    <a:pt x="1175765" y="622299"/>
                  </a:lnTo>
                  <a:lnTo>
                    <a:pt x="1169428" y="622299"/>
                  </a:lnTo>
                  <a:lnTo>
                    <a:pt x="1164234" y="634999"/>
                  </a:lnTo>
                  <a:lnTo>
                    <a:pt x="1163472" y="647699"/>
                  </a:lnTo>
                  <a:lnTo>
                    <a:pt x="3228416" y="647699"/>
                  </a:lnTo>
                  <a:lnTo>
                    <a:pt x="3223844" y="634999"/>
                  </a:lnTo>
                  <a:lnTo>
                    <a:pt x="3217506" y="634999"/>
                  </a:lnTo>
                  <a:lnTo>
                    <a:pt x="3214217" y="622299"/>
                  </a:lnTo>
                  <a:lnTo>
                    <a:pt x="3216376" y="609600"/>
                  </a:lnTo>
                  <a:close/>
                </a:path>
                <a:path w="3302634" h="3862704">
                  <a:moveTo>
                    <a:pt x="1147127" y="609600"/>
                  </a:moveTo>
                  <a:lnTo>
                    <a:pt x="199771" y="609600"/>
                  </a:lnTo>
                  <a:lnTo>
                    <a:pt x="198373" y="622299"/>
                  </a:lnTo>
                  <a:lnTo>
                    <a:pt x="188226" y="622299"/>
                  </a:lnTo>
                  <a:lnTo>
                    <a:pt x="183413" y="634999"/>
                  </a:lnTo>
                  <a:lnTo>
                    <a:pt x="1140777" y="634999"/>
                  </a:lnTo>
                  <a:lnTo>
                    <a:pt x="1147127" y="609600"/>
                  </a:lnTo>
                  <a:close/>
                </a:path>
                <a:path w="3302634" h="3862704">
                  <a:moveTo>
                    <a:pt x="1154087" y="596900"/>
                  </a:moveTo>
                  <a:lnTo>
                    <a:pt x="206603" y="596900"/>
                  </a:lnTo>
                  <a:lnTo>
                    <a:pt x="204584" y="609600"/>
                  </a:lnTo>
                  <a:lnTo>
                    <a:pt x="1151051" y="609600"/>
                  </a:lnTo>
                  <a:lnTo>
                    <a:pt x="1154087" y="596900"/>
                  </a:lnTo>
                  <a:close/>
                </a:path>
                <a:path w="3302634" h="3862704">
                  <a:moveTo>
                    <a:pt x="3210915" y="596900"/>
                  </a:moveTo>
                  <a:lnTo>
                    <a:pt x="1188059" y="596900"/>
                  </a:lnTo>
                  <a:lnTo>
                    <a:pt x="1185659" y="609600"/>
                  </a:lnTo>
                  <a:lnTo>
                    <a:pt x="3212820" y="609600"/>
                  </a:lnTo>
                  <a:lnTo>
                    <a:pt x="3210915" y="596900"/>
                  </a:lnTo>
                  <a:close/>
                </a:path>
                <a:path w="3302634" h="3862704">
                  <a:moveTo>
                    <a:pt x="1160056" y="584200"/>
                  </a:moveTo>
                  <a:lnTo>
                    <a:pt x="218782" y="584200"/>
                  </a:lnTo>
                  <a:lnTo>
                    <a:pt x="209143" y="596900"/>
                  </a:lnTo>
                  <a:lnTo>
                    <a:pt x="1160932" y="596900"/>
                  </a:lnTo>
                  <a:lnTo>
                    <a:pt x="1160056" y="584200"/>
                  </a:lnTo>
                  <a:close/>
                </a:path>
                <a:path w="3302634" h="3862704">
                  <a:moveTo>
                    <a:pt x="3201923" y="584200"/>
                  </a:moveTo>
                  <a:lnTo>
                    <a:pt x="1186167" y="584200"/>
                  </a:lnTo>
                  <a:lnTo>
                    <a:pt x="1186421" y="596900"/>
                  </a:lnTo>
                  <a:lnTo>
                    <a:pt x="3203702" y="596900"/>
                  </a:lnTo>
                  <a:lnTo>
                    <a:pt x="3201923" y="584200"/>
                  </a:lnTo>
                  <a:close/>
                </a:path>
                <a:path w="3302634" h="3862704">
                  <a:moveTo>
                    <a:pt x="1166647" y="571500"/>
                  </a:moveTo>
                  <a:lnTo>
                    <a:pt x="226377" y="571500"/>
                  </a:lnTo>
                  <a:lnTo>
                    <a:pt x="223850" y="584200"/>
                  </a:lnTo>
                  <a:lnTo>
                    <a:pt x="1163472" y="584200"/>
                  </a:lnTo>
                  <a:lnTo>
                    <a:pt x="1166647" y="571500"/>
                  </a:lnTo>
                  <a:close/>
                </a:path>
                <a:path w="3302634" h="3862704">
                  <a:moveTo>
                    <a:pt x="3194697" y="571500"/>
                  </a:moveTo>
                  <a:lnTo>
                    <a:pt x="1192123" y="571500"/>
                  </a:lnTo>
                  <a:lnTo>
                    <a:pt x="1190345" y="584200"/>
                  </a:lnTo>
                  <a:lnTo>
                    <a:pt x="3198494" y="584200"/>
                  </a:lnTo>
                  <a:lnTo>
                    <a:pt x="3194697" y="571500"/>
                  </a:lnTo>
                  <a:close/>
                </a:path>
                <a:path w="3302634" h="3862704">
                  <a:moveTo>
                    <a:pt x="1170317" y="558800"/>
                  </a:moveTo>
                  <a:lnTo>
                    <a:pt x="226504" y="558800"/>
                  </a:lnTo>
                  <a:lnTo>
                    <a:pt x="228917" y="571500"/>
                  </a:lnTo>
                  <a:lnTo>
                    <a:pt x="1169301" y="571500"/>
                  </a:lnTo>
                  <a:lnTo>
                    <a:pt x="1170317" y="558800"/>
                  </a:lnTo>
                  <a:close/>
                </a:path>
                <a:path w="3302634" h="3862704">
                  <a:moveTo>
                    <a:pt x="3186328" y="558800"/>
                  </a:moveTo>
                  <a:lnTo>
                    <a:pt x="1197952" y="558800"/>
                  </a:lnTo>
                  <a:lnTo>
                    <a:pt x="1197063" y="571500"/>
                  </a:lnTo>
                  <a:lnTo>
                    <a:pt x="3190138" y="571500"/>
                  </a:lnTo>
                  <a:lnTo>
                    <a:pt x="3186328" y="558800"/>
                  </a:lnTo>
                  <a:close/>
                </a:path>
                <a:path w="3302634" h="3862704">
                  <a:moveTo>
                    <a:pt x="1176273" y="546100"/>
                  </a:moveTo>
                  <a:lnTo>
                    <a:pt x="239941" y="546100"/>
                  </a:lnTo>
                  <a:lnTo>
                    <a:pt x="234873" y="558800"/>
                  </a:lnTo>
                  <a:lnTo>
                    <a:pt x="1175130" y="558800"/>
                  </a:lnTo>
                  <a:lnTo>
                    <a:pt x="1176273" y="546100"/>
                  </a:lnTo>
                  <a:close/>
                </a:path>
                <a:path w="3302634" h="3862704">
                  <a:moveTo>
                    <a:pt x="3180372" y="546100"/>
                  </a:moveTo>
                  <a:lnTo>
                    <a:pt x="1204671" y="546100"/>
                  </a:lnTo>
                  <a:lnTo>
                    <a:pt x="1203782" y="558800"/>
                  </a:lnTo>
                  <a:lnTo>
                    <a:pt x="3182404" y="558800"/>
                  </a:lnTo>
                  <a:lnTo>
                    <a:pt x="3180372" y="546100"/>
                  </a:lnTo>
                  <a:close/>
                </a:path>
                <a:path w="3302634" h="3862704">
                  <a:moveTo>
                    <a:pt x="1184389" y="533400"/>
                  </a:moveTo>
                  <a:lnTo>
                    <a:pt x="246786" y="533400"/>
                  </a:lnTo>
                  <a:lnTo>
                    <a:pt x="241719" y="546100"/>
                  </a:lnTo>
                  <a:lnTo>
                    <a:pt x="1181341" y="546100"/>
                  </a:lnTo>
                  <a:lnTo>
                    <a:pt x="1184389" y="533400"/>
                  </a:lnTo>
                  <a:close/>
                </a:path>
                <a:path w="3302634" h="3862704">
                  <a:moveTo>
                    <a:pt x="3175812" y="533400"/>
                  </a:moveTo>
                  <a:lnTo>
                    <a:pt x="1212900" y="533400"/>
                  </a:lnTo>
                  <a:lnTo>
                    <a:pt x="1209865" y="546100"/>
                  </a:lnTo>
                  <a:lnTo>
                    <a:pt x="3179864" y="546100"/>
                  </a:lnTo>
                  <a:lnTo>
                    <a:pt x="3175812" y="533400"/>
                  </a:lnTo>
                  <a:close/>
                </a:path>
                <a:path w="3302634" h="3862704">
                  <a:moveTo>
                    <a:pt x="1189964" y="520700"/>
                  </a:moveTo>
                  <a:lnTo>
                    <a:pt x="257568" y="520700"/>
                  </a:lnTo>
                  <a:lnTo>
                    <a:pt x="252488" y="533400"/>
                  </a:lnTo>
                  <a:lnTo>
                    <a:pt x="1187043" y="533400"/>
                  </a:lnTo>
                  <a:lnTo>
                    <a:pt x="1189964" y="520700"/>
                  </a:lnTo>
                  <a:close/>
                </a:path>
                <a:path w="3302634" h="3862704">
                  <a:moveTo>
                    <a:pt x="3170618" y="520700"/>
                  </a:moveTo>
                  <a:lnTo>
                    <a:pt x="1203909" y="520700"/>
                  </a:lnTo>
                  <a:lnTo>
                    <a:pt x="1210246" y="533400"/>
                  </a:lnTo>
                  <a:lnTo>
                    <a:pt x="3172764" y="533400"/>
                  </a:lnTo>
                  <a:lnTo>
                    <a:pt x="3170618" y="520700"/>
                  </a:lnTo>
                  <a:close/>
                </a:path>
                <a:path w="3302634" h="3862704">
                  <a:moveTo>
                    <a:pt x="3163265" y="508000"/>
                  </a:moveTo>
                  <a:lnTo>
                    <a:pt x="268719" y="508000"/>
                  </a:lnTo>
                  <a:lnTo>
                    <a:pt x="263905" y="520700"/>
                  </a:lnTo>
                  <a:lnTo>
                    <a:pt x="3165411" y="520700"/>
                  </a:lnTo>
                  <a:lnTo>
                    <a:pt x="3163265" y="508000"/>
                  </a:lnTo>
                  <a:close/>
                </a:path>
                <a:path w="3302634" h="3862704">
                  <a:moveTo>
                    <a:pt x="1192377" y="495300"/>
                  </a:moveTo>
                  <a:lnTo>
                    <a:pt x="272262" y="495300"/>
                  </a:lnTo>
                  <a:lnTo>
                    <a:pt x="273786" y="508000"/>
                  </a:lnTo>
                  <a:lnTo>
                    <a:pt x="1205306" y="508000"/>
                  </a:lnTo>
                  <a:lnTo>
                    <a:pt x="1192377" y="495300"/>
                  </a:lnTo>
                  <a:close/>
                </a:path>
                <a:path w="3302634" h="3862704">
                  <a:moveTo>
                    <a:pt x="3149447" y="482600"/>
                  </a:moveTo>
                  <a:lnTo>
                    <a:pt x="1206690" y="482600"/>
                  </a:lnTo>
                  <a:lnTo>
                    <a:pt x="1199845" y="495300"/>
                  </a:lnTo>
                  <a:lnTo>
                    <a:pt x="1205306" y="508000"/>
                  </a:lnTo>
                  <a:lnTo>
                    <a:pt x="3158070" y="508000"/>
                  </a:lnTo>
                  <a:lnTo>
                    <a:pt x="3155784" y="495300"/>
                  </a:lnTo>
                  <a:lnTo>
                    <a:pt x="3148177" y="495300"/>
                  </a:lnTo>
                  <a:lnTo>
                    <a:pt x="3149447" y="482600"/>
                  </a:lnTo>
                  <a:close/>
                </a:path>
                <a:path w="3302634" h="3862704">
                  <a:moveTo>
                    <a:pt x="1198587" y="482600"/>
                  </a:moveTo>
                  <a:lnTo>
                    <a:pt x="281520" y="482600"/>
                  </a:lnTo>
                  <a:lnTo>
                    <a:pt x="277342" y="495300"/>
                  </a:lnTo>
                  <a:lnTo>
                    <a:pt x="1198968" y="495300"/>
                  </a:lnTo>
                  <a:lnTo>
                    <a:pt x="1198587" y="482600"/>
                  </a:lnTo>
                  <a:close/>
                </a:path>
                <a:path w="3302634" h="3862704">
                  <a:moveTo>
                    <a:pt x="1199845" y="469900"/>
                  </a:moveTo>
                  <a:lnTo>
                    <a:pt x="296227" y="469900"/>
                  </a:lnTo>
                  <a:lnTo>
                    <a:pt x="290906" y="482600"/>
                  </a:lnTo>
                  <a:lnTo>
                    <a:pt x="1200226" y="482600"/>
                  </a:lnTo>
                  <a:lnTo>
                    <a:pt x="1199845" y="469900"/>
                  </a:lnTo>
                  <a:close/>
                </a:path>
                <a:path w="3302634" h="3862704">
                  <a:moveTo>
                    <a:pt x="3143491" y="469900"/>
                  </a:moveTo>
                  <a:lnTo>
                    <a:pt x="1216456" y="469900"/>
                  </a:lnTo>
                  <a:lnTo>
                    <a:pt x="1209611" y="482600"/>
                  </a:lnTo>
                  <a:lnTo>
                    <a:pt x="3144634" y="482600"/>
                  </a:lnTo>
                  <a:lnTo>
                    <a:pt x="3143491" y="469900"/>
                  </a:lnTo>
                  <a:close/>
                </a:path>
                <a:path w="3302634" h="3862704">
                  <a:moveTo>
                    <a:pt x="1198206" y="457200"/>
                  </a:moveTo>
                  <a:lnTo>
                    <a:pt x="305346" y="457200"/>
                  </a:lnTo>
                  <a:lnTo>
                    <a:pt x="302691" y="469900"/>
                  </a:lnTo>
                  <a:lnTo>
                    <a:pt x="1198714" y="469900"/>
                  </a:lnTo>
                  <a:lnTo>
                    <a:pt x="1198206" y="457200"/>
                  </a:lnTo>
                  <a:close/>
                </a:path>
                <a:path w="3302634" h="3862704">
                  <a:moveTo>
                    <a:pt x="3135375" y="457200"/>
                  </a:moveTo>
                  <a:lnTo>
                    <a:pt x="1219365" y="457200"/>
                  </a:lnTo>
                  <a:lnTo>
                    <a:pt x="1212519" y="469900"/>
                  </a:lnTo>
                  <a:lnTo>
                    <a:pt x="3138550" y="469900"/>
                  </a:lnTo>
                  <a:lnTo>
                    <a:pt x="3135375" y="457200"/>
                  </a:lnTo>
                  <a:close/>
                </a:path>
                <a:path w="3302634" h="3862704">
                  <a:moveTo>
                    <a:pt x="1194269" y="444500"/>
                  </a:moveTo>
                  <a:lnTo>
                    <a:pt x="311302" y="444500"/>
                  </a:lnTo>
                  <a:lnTo>
                    <a:pt x="308648" y="457200"/>
                  </a:lnTo>
                  <a:lnTo>
                    <a:pt x="1194523" y="457200"/>
                  </a:lnTo>
                  <a:lnTo>
                    <a:pt x="1194269" y="444500"/>
                  </a:lnTo>
                  <a:close/>
                </a:path>
                <a:path w="3302634" h="3862704">
                  <a:moveTo>
                    <a:pt x="3127387" y="444500"/>
                  </a:moveTo>
                  <a:lnTo>
                    <a:pt x="1233309" y="444500"/>
                  </a:lnTo>
                  <a:lnTo>
                    <a:pt x="1229893" y="457200"/>
                  </a:lnTo>
                  <a:lnTo>
                    <a:pt x="3130308" y="457200"/>
                  </a:lnTo>
                  <a:lnTo>
                    <a:pt x="3127387" y="444500"/>
                  </a:lnTo>
                  <a:close/>
                </a:path>
                <a:path w="3302634" h="3862704">
                  <a:moveTo>
                    <a:pt x="1193507" y="431800"/>
                  </a:moveTo>
                  <a:lnTo>
                    <a:pt x="320433" y="431800"/>
                  </a:lnTo>
                  <a:lnTo>
                    <a:pt x="320433" y="444500"/>
                  </a:lnTo>
                  <a:lnTo>
                    <a:pt x="1193761" y="444500"/>
                  </a:lnTo>
                  <a:lnTo>
                    <a:pt x="1193507" y="431800"/>
                  </a:lnTo>
                  <a:close/>
                </a:path>
                <a:path w="3302634" h="3862704">
                  <a:moveTo>
                    <a:pt x="3113570" y="431800"/>
                  </a:moveTo>
                  <a:lnTo>
                    <a:pt x="1238516" y="431800"/>
                  </a:lnTo>
                  <a:lnTo>
                    <a:pt x="1235214" y="444500"/>
                  </a:lnTo>
                  <a:lnTo>
                    <a:pt x="3118904" y="444500"/>
                  </a:lnTo>
                  <a:lnTo>
                    <a:pt x="3113570" y="431800"/>
                  </a:lnTo>
                  <a:close/>
                </a:path>
                <a:path w="3302634" h="3862704">
                  <a:moveTo>
                    <a:pt x="1190980" y="406400"/>
                  </a:moveTo>
                  <a:lnTo>
                    <a:pt x="336791" y="406400"/>
                  </a:lnTo>
                  <a:lnTo>
                    <a:pt x="334251" y="419100"/>
                  </a:lnTo>
                  <a:lnTo>
                    <a:pt x="325882" y="431800"/>
                  </a:lnTo>
                  <a:lnTo>
                    <a:pt x="1194777" y="431800"/>
                  </a:lnTo>
                  <a:lnTo>
                    <a:pt x="1194269" y="419100"/>
                  </a:lnTo>
                  <a:lnTo>
                    <a:pt x="1191234" y="419100"/>
                  </a:lnTo>
                  <a:lnTo>
                    <a:pt x="1190980" y="406400"/>
                  </a:lnTo>
                  <a:close/>
                </a:path>
                <a:path w="3302634" h="3862704">
                  <a:moveTo>
                    <a:pt x="3104832" y="419100"/>
                  </a:moveTo>
                  <a:lnTo>
                    <a:pt x="1248651" y="419100"/>
                  </a:lnTo>
                  <a:lnTo>
                    <a:pt x="1241805" y="431800"/>
                  </a:lnTo>
                  <a:lnTo>
                    <a:pt x="3110153" y="431800"/>
                  </a:lnTo>
                  <a:lnTo>
                    <a:pt x="3104832" y="419100"/>
                  </a:lnTo>
                  <a:close/>
                </a:path>
                <a:path w="3302634" h="3862704">
                  <a:moveTo>
                    <a:pt x="3097098" y="406400"/>
                  </a:moveTo>
                  <a:lnTo>
                    <a:pt x="1258036" y="406400"/>
                  </a:lnTo>
                  <a:lnTo>
                    <a:pt x="1251191" y="419100"/>
                  </a:lnTo>
                  <a:lnTo>
                    <a:pt x="3102673" y="419100"/>
                  </a:lnTo>
                  <a:lnTo>
                    <a:pt x="3097098" y="406400"/>
                  </a:lnTo>
                  <a:close/>
                </a:path>
                <a:path w="3302634" h="3862704">
                  <a:moveTo>
                    <a:pt x="1189837" y="393700"/>
                  </a:moveTo>
                  <a:lnTo>
                    <a:pt x="351739" y="393700"/>
                  </a:lnTo>
                  <a:lnTo>
                    <a:pt x="346163" y="406400"/>
                  </a:lnTo>
                  <a:lnTo>
                    <a:pt x="1190345" y="406400"/>
                  </a:lnTo>
                  <a:lnTo>
                    <a:pt x="1189837" y="393700"/>
                  </a:lnTo>
                  <a:close/>
                </a:path>
                <a:path w="3302634" h="3862704">
                  <a:moveTo>
                    <a:pt x="3084423" y="393700"/>
                  </a:moveTo>
                  <a:lnTo>
                    <a:pt x="1262468" y="393700"/>
                  </a:lnTo>
                  <a:lnTo>
                    <a:pt x="1255623" y="406400"/>
                  </a:lnTo>
                  <a:lnTo>
                    <a:pt x="3089744" y="406400"/>
                  </a:lnTo>
                  <a:lnTo>
                    <a:pt x="3084423" y="393700"/>
                  </a:lnTo>
                  <a:close/>
                </a:path>
                <a:path w="3302634" h="3862704">
                  <a:moveTo>
                    <a:pt x="1192250" y="381000"/>
                  </a:moveTo>
                  <a:lnTo>
                    <a:pt x="361378" y="381000"/>
                  </a:lnTo>
                  <a:lnTo>
                    <a:pt x="358584" y="393700"/>
                  </a:lnTo>
                  <a:lnTo>
                    <a:pt x="1192745" y="393700"/>
                  </a:lnTo>
                  <a:lnTo>
                    <a:pt x="1192250" y="381000"/>
                  </a:lnTo>
                  <a:close/>
                </a:path>
                <a:path w="3302634" h="3862704">
                  <a:moveTo>
                    <a:pt x="3070098" y="381000"/>
                  </a:moveTo>
                  <a:lnTo>
                    <a:pt x="1269949" y="381000"/>
                  </a:lnTo>
                  <a:lnTo>
                    <a:pt x="1263103" y="393700"/>
                  </a:lnTo>
                  <a:lnTo>
                    <a:pt x="3075800" y="393700"/>
                  </a:lnTo>
                  <a:lnTo>
                    <a:pt x="3070098" y="381000"/>
                  </a:lnTo>
                  <a:close/>
                </a:path>
                <a:path w="3302634" h="3862704">
                  <a:moveTo>
                    <a:pt x="1192377" y="368300"/>
                  </a:moveTo>
                  <a:lnTo>
                    <a:pt x="373291" y="368300"/>
                  </a:lnTo>
                  <a:lnTo>
                    <a:pt x="369366" y="381000"/>
                  </a:lnTo>
                  <a:lnTo>
                    <a:pt x="1192631" y="381000"/>
                  </a:lnTo>
                  <a:lnTo>
                    <a:pt x="1192377" y="368300"/>
                  </a:lnTo>
                  <a:close/>
                </a:path>
                <a:path w="3302634" h="3862704">
                  <a:moveTo>
                    <a:pt x="3061728" y="368300"/>
                  </a:moveTo>
                  <a:lnTo>
                    <a:pt x="1274635" y="368300"/>
                  </a:lnTo>
                  <a:lnTo>
                    <a:pt x="1267790" y="381000"/>
                  </a:lnTo>
                  <a:lnTo>
                    <a:pt x="3064776" y="381000"/>
                  </a:lnTo>
                  <a:lnTo>
                    <a:pt x="3061728" y="368300"/>
                  </a:lnTo>
                  <a:close/>
                </a:path>
                <a:path w="3302634" h="3862704">
                  <a:moveTo>
                    <a:pt x="1189456" y="355600"/>
                  </a:moveTo>
                  <a:lnTo>
                    <a:pt x="380517" y="355600"/>
                  </a:lnTo>
                  <a:lnTo>
                    <a:pt x="378993" y="368300"/>
                  </a:lnTo>
                  <a:lnTo>
                    <a:pt x="1189964" y="368300"/>
                  </a:lnTo>
                  <a:lnTo>
                    <a:pt x="1189456" y="355600"/>
                  </a:lnTo>
                  <a:close/>
                </a:path>
                <a:path w="3302634" h="3862704">
                  <a:moveTo>
                    <a:pt x="3053880" y="355600"/>
                  </a:moveTo>
                  <a:lnTo>
                    <a:pt x="1283004" y="355600"/>
                  </a:lnTo>
                  <a:lnTo>
                    <a:pt x="1276159" y="368300"/>
                  </a:lnTo>
                  <a:lnTo>
                    <a:pt x="3056788" y="368300"/>
                  </a:lnTo>
                  <a:lnTo>
                    <a:pt x="3053880" y="355600"/>
                  </a:lnTo>
                  <a:close/>
                </a:path>
                <a:path w="3302634" h="3862704">
                  <a:moveTo>
                    <a:pt x="1191488" y="330200"/>
                  </a:moveTo>
                  <a:lnTo>
                    <a:pt x="403072" y="330200"/>
                  </a:lnTo>
                  <a:lnTo>
                    <a:pt x="400164" y="342900"/>
                  </a:lnTo>
                  <a:lnTo>
                    <a:pt x="386092" y="342900"/>
                  </a:lnTo>
                  <a:lnTo>
                    <a:pt x="386219" y="355600"/>
                  </a:lnTo>
                  <a:lnTo>
                    <a:pt x="1192123" y="355600"/>
                  </a:lnTo>
                  <a:lnTo>
                    <a:pt x="1191869" y="342900"/>
                  </a:lnTo>
                  <a:lnTo>
                    <a:pt x="1191488" y="330200"/>
                  </a:lnTo>
                  <a:close/>
                </a:path>
                <a:path w="3302634" h="3862704">
                  <a:moveTo>
                    <a:pt x="3041827" y="342900"/>
                  </a:moveTo>
                  <a:lnTo>
                    <a:pt x="1291107" y="342900"/>
                  </a:lnTo>
                  <a:lnTo>
                    <a:pt x="1284274" y="355600"/>
                  </a:lnTo>
                  <a:lnTo>
                    <a:pt x="3042843" y="355600"/>
                  </a:lnTo>
                  <a:lnTo>
                    <a:pt x="3041827" y="342900"/>
                  </a:lnTo>
                  <a:close/>
                </a:path>
                <a:path w="3302634" h="3862704">
                  <a:moveTo>
                    <a:pt x="3025101" y="330200"/>
                  </a:moveTo>
                  <a:lnTo>
                    <a:pt x="1295044" y="330200"/>
                  </a:lnTo>
                  <a:lnTo>
                    <a:pt x="1288199" y="342900"/>
                  </a:lnTo>
                  <a:lnTo>
                    <a:pt x="3031439" y="342900"/>
                  </a:lnTo>
                  <a:lnTo>
                    <a:pt x="3025101" y="330200"/>
                  </a:lnTo>
                  <a:close/>
                </a:path>
                <a:path w="3302634" h="3862704">
                  <a:moveTo>
                    <a:pt x="1189075" y="317500"/>
                  </a:moveTo>
                  <a:lnTo>
                    <a:pt x="412965" y="317500"/>
                  </a:lnTo>
                  <a:lnTo>
                    <a:pt x="412457" y="330200"/>
                  </a:lnTo>
                  <a:lnTo>
                    <a:pt x="1189456" y="330200"/>
                  </a:lnTo>
                  <a:lnTo>
                    <a:pt x="1189075" y="317500"/>
                  </a:lnTo>
                  <a:close/>
                </a:path>
                <a:path w="3302634" h="3862704">
                  <a:moveTo>
                    <a:pt x="3011538" y="317500"/>
                  </a:moveTo>
                  <a:lnTo>
                    <a:pt x="1309369" y="317500"/>
                  </a:lnTo>
                  <a:lnTo>
                    <a:pt x="1305940" y="330200"/>
                  </a:lnTo>
                  <a:lnTo>
                    <a:pt x="3015462" y="330200"/>
                  </a:lnTo>
                  <a:lnTo>
                    <a:pt x="3011538" y="317500"/>
                  </a:lnTo>
                  <a:close/>
                </a:path>
                <a:path w="3302634" h="3862704">
                  <a:moveTo>
                    <a:pt x="1190980" y="304800"/>
                  </a:moveTo>
                  <a:lnTo>
                    <a:pt x="423481" y="304800"/>
                  </a:lnTo>
                  <a:lnTo>
                    <a:pt x="419049" y="317500"/>
                  </a:lnTo>
                  <a:lnTo>
                    <a:pt x="1191488" y="317500"/>
                  </a:lnTo>
                  <a:lnTo>
                    <a:pt x="1190980" y="304800"/>
                  </a:lnTo>
                  <a:close/>
                </a:path>
                <a:path w="3302634" h="3862704">
                  <a:moveTo>
                    <a:pt x="2998355" y="304800"/>
                  </a:moveTo>
                  <a:lnTo>
                    <a:pt x="1315453" y="304800"/>
                  </a:lnTo>
                  <a:lnTo>
                    <a:pt x="1308607" y="317500"/>
                  </a:lnTo>
                  <a:lnTo>
                    <a:pt x="3004946" y="317500"/>
                  </a:lnTo>
                  <a:lnTo>
                    <a:pt x="2998355" y="304800"/>
                  </a:lnTo>
                  <a:close/>
                </a:path>
                <a:path w="3302634" h="3862704">
                  <a:moveTo>
                    <a:pt x="1185913" y="292100"/>
                  </a:moveTo>
                  <a:lnTo>
                    <a:pt x="437680" y="292100"/>
                  </a:lnTo>
                  <a:lnTo>
                    <a:pt x="431469" y="304800"/>
                  </a:lnTo>
                  <a:lnTo>
                    <a:pt x="1186281" y="304800"/>
                  </a:lnTo>
                  <a:lnTo>
                    <a:pt x="1185913" y="292100"/>
                  </a:lnTo>
                  <a:close/>
                </a:path>
                <a:path w="3302634" h="3862704">
                  <a:moveTo>
                    <a:pt x="2985935" y="292100"/>
                  </a:moveTo>
                  <a:lnTo>
                    <a:pt x="1318488" y="292100"/>
                  </a:lnTo>
                  <a:lnTo>
                    <a:pt x="1315072" y="304800"/>
                  </a:lnTo>
                  <a:lnTo>
                    <a:pt x="2989224" y="304800"/>
                  </a:lnTo>
                  <a:lnTo>
                    <a:pt x="2985935" y="292100"/>
                  </a:lnTo>
                  <a:close/>
                </a:path>
                <a:path w="3302634" h="3862704">
                  <a:moveTo>
                    <a:pt x="1187297" y="279400"/>
                  </a:moveTo>
                  <a:lnTo>
                    <a:pt x="447954" y="279400"/>
                  </a:lnTo>
                  <a:lnTo>
                    <a:pt x="444779" y="292100"/>
                  </a:lnTo>
                  <a:lnTo>
                    <a:pt x="1187424" y="292100"/>
                  </a:lnTo>
                  <a:lnTo>
                    <a:pt x="1187297" y="279400"/>
                  </a:lnTo>
                  <a:close/>
                </a:path>
                <a:path w="3302634" h="3862704">
                  <a:moveTo>
                    <a:pt x="2972879" y="279400"/>
                  </a:moveTo>
                  <a:lnTo>
                    <a:pt x="1327619" y="279400"/>
                  </a:lnTo>
                  <a:lnTo>
                    <a:pt x="1324698" y="292100"/>
                  </a:lnTo>
                  <a:lnTo>
                    <a:pt x="2975673" y="292100"/>
                  </a:lnTo>
                  <a:lnTo>
                    <a:pt x="2972879" y="279400"/>
                  </a:lnTo>
                  <a:close/>
                </a:path>
                <a:path w="3302634" h="3862704">
                  <a:moveTo>
                    <a:pt x="1186281" y="266700"/>
                  </a:moveTo>
                  <a:lnTo>
                    <a:pt x="460882" y="266700"/>
                  </a:lnTo>
                  <a:lnTo>
                    <a:pt x="456819" y="279400"/>
                  </a:lnTo>
                  <a:lnTo>
                    <a:pt x="1187805" y="279400"/>
                  </a:lnTo>
                  <a:lnTo>
                    <a:pt x="1186281" y="266700"/>
                  </a:lnTo>
                  <a:close/>
                </a:path>
                <a:path w="3302634" h="3862704">
                  <a:moveTo>
                    <a:pt x="2954375" y="266700"/>
                  </a:moveTo>
                  <a:lnTo>
                    <a:pt x="1342199" y="266700"/>
                  </a:lnTo>
                  <a:lnTo>
                    <a:pt x="1338770" y="279400"/>
                  </a:lnTo>
                  <a:lnTo>
                    <a:pt x="2961474" y="279400"/>
                  </a:lnTo>
                  <a:lnTo>
                    <a:pt x="2954375" y="266700"/>
                  </a:lnTo>
                  <a:close/>
                </a:path>
                <a:path w="3302634" h="3862704">
                  <a:moveTo>
                    <a:pt x="1181214" y="254000"/>
                  </a:moveTo>
                  <a:lnTo>
                    <a:pt x="474687" y="254000"/>
                  </a:lnTo>
                  <a:lnTo>
                    <a:pt x="471525" y="266700"/>
                  </a:lnTo>
                  <a:lnTo>
                    <a:pt x="1181087" y="266700"/>
                  </a:lnTo>
                  <a:lnTo>
                    <a:pt x="1181214" y="254000"/>
                  </a:lnTo>
                  <a:close/>
                </a:path>
                <a:path w="3302634" h="3862704">
                  <a:moveTo>
                    <a:pt x="2931553" y="254000"/>
                  </a:moveTo>
                  <a:lnTo>
                    <a:pt x="1366151" y="254000"/>
                  </a:lnTo>
                  <a:lnTo>
                    <a:pt x="1357782" y="266700"/>
                  </a:lnTo>
                  <a:lnTo>
                    <a:pt x="2938907" y="266700"/>
                  </a:lnTo>
                  <a:lnTo>
                    <a:pt x="2931553" y="254000"/>
                  </a:lnTo>
                  <a:close/>
                </a:path>
                <a:path w="3302634" h="3862704">
                  <a:moveTo>
                    <a:pt x="1174623" y="241300"/>
                  </a:moveTo>
                  <a:lnTo>
                    <a:pt x="486867" y="241300"/>
                  </a:lnTo>
                  <a:lnTo>
                    <a:pt x="480148" y="254000"/>
                  </a:lnTo>
                  <a:lnTo>
                    <a:pt x="1177544" y="254000"/>
                  </a:lnTo>
                  <a:lnTo>
                    <a:pt x="1174623" y="241300"/>
                  </a:lnTo>
                  <a:close/>
                </a:path>
                <a:path w="3302634" h="3862704">
                  <a:moveTo>
                    <a:pt x="2913684" y="241300"/>
                  </a:moveTo>
                  <a:lnTo>
                    <a:pt x="1408734" y="241300"/>
                  </a:lnTo>
                  <a:lnTo>
                    <a:pt x="1404810" y="254000"/>
                  </a:lnTo>
                  <a:lnTo>
                    <a:pt x="2917355" y="254000"/>
                  </a:lnTo>
                  <a:lnTo>
                    <a:pt x="2913684" y="241300"/>
                  </a:lnTo>
                  <a:close/>
                </a:path>
                <a:path w="3302634" h="3862704">
                  <a:moveTo>
                    <a:pt x="1164107" y="228600"/>
                  </a:moveTo>
                  <a:lnTo>
                    <a:pt x="510311" y="228600"/>
                  </a:lnTo>
                  <a:lnTo>
                    <a:pt x="503085" y="241300"/>
                  </a:lnTo>
                  <a:lnTo>
                    <a:pt x="1167015" y="241300"/>
                  </a:lnTo>
                  <a:lnTo>
                    <a:pt x="1164107" y="228600"/>
                  </a:lnTo>
                  <a:close/>
                </a:path>
                <a:path w="3302634" h="3862704">
                  <a:moveTo>
                    <a:pt x="2896450" y="228600"/>
                  </a:moveTo>
                  <a:lnTo>
                    <a:pt x="1495818" y="228600"/>
                  </a:lnTo>
                  <a:lnTo>
                    <a:pt x="1487068" y="241300"/>
                  </a:lnTo>
                  <a:lnTo>
                    <a:pt x="2898978" y="241300"/>
                  </a:lnTo>
                  <a:lnTo>
                    <a:pt x="2896450" y="228600"/>
                  </a:lnTo>
                  <a:close/>
                </a:path>
                <a:path w="3302634" h="3862704">
                  <a:moveTo>
                    <a:pt x="1150924" y="215900"/>
                  </a:moveTo>
                  <a:lnTo>
                    <a:pt x="518807" y="215900"/>
                  </a:lnTo>
                  <a:lnTo>
                    <a:pt x="511454" y="228600"/>
                  </a:lnTo>
                  <a:lnTo>
                    <a:pt x="1157516" y="228600"/>
                  </a:lnTo>
                  <a:lnTo>
                    <a:pt x="1150924" y="215900"/>
                  </a:lnTo>
                  <a:close/>
                </a:path>
                <a:path w="3302634" h="3862704">
                  <a:moveTo>
                    <a:pt x="2876804" y="215900"/>
                  </a:moveTo>
                  <a:lnTo>
                    <a:pt x="1573771" y="215900"/>
                  </a:lnTo>
                  <a:lnTo>
                    <a:pt x="1565160" y="228600"/>
                  </a:lnTo>
                  <a:lnTo>
                    <a:pt x="2884398" y="228600"/>
                  </a:lnTo>
                  <a:lnTo>
                    <a:pt x="2876804" y="215900"/>
                  </a:lnTo>
                  <a:close/>
                </a:path>
                <a:path w="3302634" h="3862704">
                  <a:moveTo>
                    <a:pt x="1129880" y="203200"/>
                  </a:moveTo>
                  <a:lnTo>
                    <a:pt x="541616" y="203200"/>
                  </a:lnTo>
                  <a:lnTo>
                    <a:pt x="534009" y="215900"/>
                  </a:lnTo>
                  <a:lnTo>
                    <a:pt x="1137488" y="215900"/>
                  </a:lnTo>
                  <a:lnTo>
                    <a:pt x="1129880" y="203200"/>
                  </a:lnTo>
                  <a:close/>
                </a:path>
                <a:path w="3302634" h="3862704">
                  <a:moveTo>
                    <a:pt x="2858414" y="203200"/>
                  </a:moveTo>
                  <a:lnTo>
                    <a:pt x="1638795" y="203200"/>
                  </a:lnTo>
                  <a:lnTo>
                    <a:pt x="1634490" y="215900"/>
                  </a:lnTo>
                  <a:lnTo>
                    <a:pt x="2862351" y="215900"/>
                  </a:lnTo>
                  <a:lnTo>
                    <a:pt x="2858414" y="203200"/>
                  </a:lnTo>
                  <a:close/>
                </a:path>
                <a:path w="3302634" h="3862704">
                  <a:moveTo>
                    <a:pt x="1106563" y="190500"/>
                  </a:moveTo>
                  <a:lnTo>
                    <a:pt x="566331" y="190500"/>
                  </a:lnTo>
                  <a:lnTo>
                    <a:pt x="562533" y="203200"/>
                  </a:lnTo>
                  <a:lnTo>
                    <a:pt x="1113917" y="203200"/>
                  </a:lnTo>
                  <a:lnTo>
                    <a:pt x="1106563" y="190500"/>
                  </a:lnTo>
                  <a:close/>
                </a:path>
                <a:path w="3302634" h="3862704">
                  <a:moveTo>
                    <a:pt x="2829267" y="190500"/>
                  </a:moveTo>
                  <a:lnTo>
                    <a:pt x="1694573" y="190500"/>
                  </a:lnTo>
                  <a:lnTo>
                    <a:pt x="1691017" y="203200"/>
                  </a:lnTo>
                  <a:lnTo>
                    <a:pt x="2833319" y="203200"/>
                  </a:lnTo>
                  <a:lnTo>
                    <a:pt x="2829267" y="190500"/>
                  </a:lnTo>
                  <a:close/>
                </a:path>
                <a:path w="3302634" h="3862704">
                  <a:moveTo>
                    <a:pt x="1096289" y="177800"/>
                  </a:moveTo>
                  <a:lnTo>
                    <a:pt x="579767" y="177800"/>
                  </a:lnTo>
                  <a:lnTo>
                    <a:pt x="576605" y="190500"/>
                  </a:lnTo>
                  <a:lnTo>
                    <a:pt x="1103642" y="190500"/>
                  </a:lnTo>
                  <a:lnTo>
                    <a:pt x="1096289" y="177800"/>
                  </a:lnTo>
                  <a:close/>
                </a:path>
                <a:path w="3302634" h="3862704">
                  <a:moveTo>
                    <a:pt x="1727911" y="177800"/>
                  </a:moveTo>
                  <a:lnTo>
                    <a:pt x="1723593" y="177800"/>
                  </a:lnTo>
                  <a:lnTo>
                    <a:pt x="1719414" y="190500"/>
                  </a:lnTo>
                  <a:lnTo>
                    <a:pt x="1733105" y="190500"/>
                  </a:lnTo>
                  <a:lnTo>
                    <a:pt x="1727911" y="177800"/>
                  </a:lnTo>
                  <a:close/>
                </a:path>
                <a:path w="3302634" h="3862704">
                  <a:moveTo>
                    <a:pt x="2800997" y="177800"/>
                  </a:moveTo>
                  <a:lnTo>
                    <a:pt x="1737283" y="177800"/>
                  </a:lnTo>
                  <a:lnTo>
                    <a:pt x="1733105" y="190500"/>
                  </a:lnTo>
                  <a:lnTo>
                    <a:pt x="2805569" y="190500"/>
                  </a:lnTo>
                  <a:lnTo>
                    <a:pt x="2800997" y="177800"/>
                  </a:lnTo>
                  <a:close/>
                </a:path>
                <a:path w="3302634" h="3862704">
                  <a:moveTo>
                    <a:pt x="1077912" y="165100"/>
                  </a:moveTo>
                  <a:lnTo>
                    <a:pt x="603224" y="165100"/>
                  </a:lnTo>
                  <a:lnTo>
                    <a:pt x="599922" y="177800"/>
                  </a:lnTo>
                  <a:lnTo>
                    <a:pt x="1081468" y="177800"/>
                  </a:lnTo>
                  <a:lnTo>
                    <a:pt x="1077912" y="165100"/>
                  </a:lnTo>
                  <a:close/>
                </a:path>
                <a:path w="3302634" h="3862704">
                  <a:moveTo>
                    <a:pt x="2768676" y="165100"/>
                  </a:moveTo>
                  <a:lnTo>
                    <a:pt x="1779117" y="165100"/>
                  </a:lnTo>
                  <a:lnTo>
                    <a:pt x="1770748" y="177800"/>
                  </a:lnTo>
                  <a:lnTo>
                    <a:pt x="2777045" y="177800"/>
                  </a:lnTo>
                  <a:lnTo>
                    <a:pt x="2768676" y="165100"/>
                  </a:lnTo>
                  <a:close/>
                </a:path>
                <a:path w="3302634" h="3862704">
                  <a:moveTo>
                    <a:pt x="1059027" y="152400"/>
                  </a:moveTo>
                  <a:lnTo>
                    <a:pt x="637692" y="152400"/>
                  </a:lnTo>
                  <a:lnTo>
                    <a:pt x="629589" y="165100"/>
                  </a:lnTo>
                  <a:lnTo>
                    <a:pt x="1063459" y="165100"/>
                  </a:lnTo>
                  <a:lnTo>
                    <a:pt x="1059027" y="152400"/>
                  </a:lnTo>
                  <a:close/>
                </a:path>
                <a:path w="3302634" h="3862704">
                  <a:moveTo>
                    <a:pt x="2740152" y="152400"/>
                  </a:moveTo>
                  <a:lnTo>
                    <a:pt x="1817141" y="152400"/>
                  </a:lnTo>
                  <a:lnTo>
                    <a:pt x="1812963" y="165100"/>
                  </a:lnTo>
                  <a:lnTo>
                    <a:pt x="2743073" y="165100"/>
                  </a:lnTo>
                  <a:lnTo>
                    <a:pt x="2740152" y="152400"/>
                  </a:lnTo>
                  <a:close/>
                </a:path>
                <a:path w="3302634" h="3862704">
                  <a:moveTo>
                    <a:pt x="1040777" y="139700"/>
                  </a:moveTo>
                  <a:lnTo>
                    <a:pt x="651890" y="139700"/>
                  </a:lnTo>
                  <a:lnTo>
                    <a:pt x="649744" y="152400"/>
                  </a:lnTo>
                  <a:lnTo>
                    <a:pt x="1047750" y="152400"/>
                  </a:lnTo>
                  <a:lnTo>
                    <a:pt x="1040777" y="139700"/>
                  </a:lnTo>
                  <a:close/>
                </a:path>
                <a:path w="3302634" h="3862704">
                  <a:moveTo>
                    <a:pt x="2701874" y="139700"/>
                  </a:moveTo>
                  <a:lnTo>
                    <a:pt x="1845030" y="139700"/>
                  </a:lnTo>
                  <a:lnTo>
                    <a:pt x="1841855" y="152400"/>
                  </a:lnTo>
                  <a:lnTo>
                    <a:pt x="2705557" y="152400"/>
                  </a:lnTo>
                  <a:lnTo>
                    <a:pt x="2701874" y="139700"/>
                  </a:lnTo>
                  <a:close/>
                </a:path>
                <a:path w="3302634" h="3862704">
                  <a:moveTo>
                    <a:pt x="1029995" y="127000"/>
                  </a:moveTo>
                  <a:lnTo>
                    <a:pt x="685609" y="127000"/>
                  </a:lnTo>
                  <a:lnTo>
                    <a:pt x="681431" y="139700"/>
                  </a:lnTo>
                  <a:lnTo>
                    <a:pt x="1030757" y="139700"/>
                  </a:lnTo>
                  <a:lnTo>
                    <a:pt x="1029995" y="127000"/>
                  </a:lnTo>
                  <a:close/>
                </a:path>
                <a:path w="3302634" h="3862704">
                  <a:moveTo>
                    <a:pt x="2667660" y="127000"/>
                  </a:moveTo>
                  <a:lnTo>
                    <a:pt x="1873542" y="127000"/>
                  </a:lnTo>
                  <a:lnTo>
                    <a:pt x="1869744" y="139700"/>
                  </a:lnTo>
                  <a:lnTo>
                    <a:pt x="2676271" y="139700"/>
                  </a:lnTo>
                  <a:lnTo>
                    <a:pt x="2667660" y="127000"/>
                  </a:lnTo>
                  <a:close/>
                </a:path>
                <a:path w="3302634" h="3862704">
                  <a:moveTo>
                    <a:pt x="1011999" y="114300"/>
                  </a:moveTo>
                  <a:lnTo>
                    <a:pt x="710069" y="114300"/>
                  </a:lnTo>
                  <a:lnTo>
                    <a:pt x="705891" y="127000"/>
                  </a:lnTo>
                  <a:lnTo>
                    <a:pt x="1018717" y="127000"/>
                  </a:lnTo>
                  <a:lnTo>
                    <a:pt x="1011999" y="114300"/>
                  </a:lnTo>
                  <a:close/>
                </a:path>
                <a:path w="3302634" h="3862704">
                  <a:moveTo>
                    <a:pt x="2624810" y="114300"/>
                  </a:moveTo>
                  <a:lnTo>
                    <a:pt x="1900796" y="114300"/>
                  </a:lnTo>
                  <a:lnTo>
                    <a:pt x="1896871" y="127000"/>
                  </a:lnTo>
                  <a:lnTo>
                    <a:pt x="2628112" y="127000"/>
                  </a:lnTo>
                  <a:lnTo>
                    <a:pt x="2624810" y="114300"/>
                  </a:lnTo>
                  <a:close/>
                </a:path>
                <a:path w="3302634" h="3862704">
                  <a:moveTo>
                    <a:pt x="1001356" y="101600"/>
                  </a:moveTo>
                  <a:lnTo>
                    <a:pt x="743661" y="101600"/>
                  </a:lnTo>
                  <a:lnTo>
                    <a:pt x="739355" y="114300"/>
                  </a:lnTo>
                  <a:lnTo>
                    <a:pt x="1008075" y="114300"/>
                  </a:lnTo>
                  <a:lnTo>
                    <a:pt x="1001356" y="101600"/>
                  </a:lnTo>
                  <a:close/>
                </a:path>
                <a:path w="3302634" h="3862704">
                  <a:moveTo>
                    <a:pt x="2576652" y="101600"/>
                  </a:moveTo>
                  <a:lnTo>
                    <a:pt x="1914105" y="101600"/>
                  </a:lnTo>
                  <a:lnTo>
                    <a:pt x="1911819" y="114300"/>
                  </a:lnTo>
                  <a:lnTo>
                    <a:pt x="2580957" y="114300"/>
                  </a:lnTo>
                  <a:lnTo>
                    <a:pt x="2576652" y="101600"/>
                  </a:lnTo>
                  <a:close/>
                </a:path>
                <a:path w="3302634" h="3862704">
                  <a:moveTo>
                    <a:pt x="985126" y="88900"/>
                  </a:moveTo>
                  <a:lnTo>
                    <a:pt x="777506" y="88900"/>
                  </a:lnTo>
                  <a:lnTo>
                    <a:pt x="772820" y="101600"/>
                  </a:lnTo>
                  <a:lnTo>
                    <a:pt x="988301" y="101600"/>
                  </a:lnTo>
                  <a:lnTo>
                    <a:pt x="985126" y="88900"/>
                  </a:lnTo>
                  <a:close/>
                </a:path>
                <a:path w="3302634" h="3862704">
                  <a:moveTo>
                    <a:pt x="2533675" y="88900"/>
                  </a:moveTo>
                  <a:lnTo>
                    <a:pt x="1941360" y="88900"/>
                  </a:lnTo>
                  <a:lnTo>
                    <a:pt x="1937677" y="101600"/>
                  </a:lnTo>
                  <a:lnTo>
                    <a:pt x="2537104" y="101600"/>
                  </a:lnTo>
                  <a:lnTo>
                    <a:pt x="2533675" y="88900"/>
                  </a:lnTo>
                  <a:close/>
                </a:path>
                <a:path w="3302634" h="3862704">
                  <a:moveTo>
                    <a:pt x="970178" y="76200"/>
                  </a:moveTo>
                  <a:lnTo>
                    <a:pt x="814895" y="76200"/>
                  </a:lnTo>
                  <a:lnTo>
                    <a:pt x="811987" y="88900"/>
                  </a:lnTo>
                  <a:lnTo>
                    <a:pt x="973594" y="88900"/>
                  </a:lnTo>
                  <a:lnTo>
                    <a:pt x="970178" y="76200"/>
                  </a:lnTo>
                  <a:close/>
                </a:path>
                <a:path w="3302634" h="3862704">
                  <a:moveTo>
                    <a:pt x="2471826" y="76200"/>
                  </a:moveTo>
                  <a:lnTo>
                    <a:pt x="1959482" y="76200"/>
                  </a:lnTo>
                  <a:lnTo>
                    <a:pt x="1955685" y="88900"/>
                  </a:lnTo>
                  <a:lnTo>
                    <a:pt x="2476258" y="88900"/>
                  </a:lnTo>
                  <a:lnTo>
                    <a:pt x="2471826" y="76200"/>
                  </a:lnTo>
                  <a:close/>
                </a:path>
                <a:path w="3302634" h="3862704">
                  <a:moveTo>
                    <a:pt x="849502" y="63500"/>
                  </a:moveTo>
                  <a:lnTo>
                    <a:pt x="840879" y="76200"/>
                  </a:lnTo>
                  <a:lnTo>
                    <a:pt x="854824" y="76200"/>
                  </a:lnTo>
                  <a:lnTo>
                    <a:pt x="849502" y="63500"/>
                  </a:lnTo>
                  <a:close/>
                </a:path>
                <a:path w="3302634" h="3862704">
                  <a:moveTo>
                    <a:pt x="960158" y="63500"/>
                  </a:moveTo>
                  <a:lnTo>
                    <a:pt x="863447" y="63500"/>
                  </a:lnTo>
                  <a:lnTo>
                    <a:pt x="854824" y="76200"/>
                  </a:lnTo>
                  <a:lnTo>
                    <a:pt x="961301" y="76200"/>
                  </a:lnTo>
                  <a:lnTo>
                    <a:pt x="960158" y="63500"/>
                  </a:lnTo>
                  <a:close/>
                </a:path>
                <a:path w="3302634" h="3862704">
                  <a:moveTo>
                    <a:pt x="2428976" y="63500"/>
                  </a:moveTo>
                  <a:lnTo>
                    <a:pt x="1973046" y="63500"/>
                  </a:lnTo>
                  <a:lnTo>
                    <a:pt x="1969503" y="76200"/>
                  </a:lnTo>
                  <a:lnTo>
                    <a:pt x="2432405" y="76200"/>
                  </a:lnTo>
                  <a:lnTo>
                    <a:pt x="2428976" y="63500"/>
                  </a:lnTo>
                  <a:close/>
                </a:path>
                <a:path w="3302634" h="3862704">
                  <a:moveTo>
                    <a:pt x="937221" y="38100"/>
                  </a:moveTo>
                  <a:lnTo>
                    <a:pt x="932903" y="50800"/>
                  </a:lnTo>
                  <a:lnTo>
                    <a:pt x="892340" y="50800"/>
                  </a:lnTo>
                  <a:lnTo>
                    <a:pt x="888923" y="63500"/>
                  </a:lnTo>
                  <a:lnTo>
                    <a:pt x="944562" y="63500"/>
                  </a:lnTo>
                  <a:lnTo>
                    <a:pt x="938479" y="50800"/>
                  </a:lnTo>
                  <a:lnTo>
                    <a:pt x="937221" y="38100"/>
                  </a:lnTo>
                  <a:close/>
                </a:path>
                <a:path w="3302634" h="3862704">
                  <a:moveTo>
                    <a:pt x="2349373" y="50800"/>
                  </a:moveTo>
                  <a:lnTo>
                    <a:pt x="1994598" y="50800"/>
                  </a:lnTo>
                  <a:lnTo>
                    <a:pt x="1991296" y="63500"/>
                  </a:lnTo>
                  <a:lnTo>
                    <a:pt x="2353182" y="63500"/>
                  </a:lnTo>
                  <a:lnTo>
                    <a:pt x="2349373" y="50800"/>
                  </a:lnTo>
                  <a:close/>
                </a:path>
                <a:path w="3302634" h="3862704">
                  <a:moveTo>
                    <a:pt x="2367127" y="50800"/>
                  </a:moveTo>
                  <a:lnTo>
                    <a:pt x="2361920" y="63500"/>
                  </a:lnTo>
                  <a:lnTo>
                    <a:pt x="2375992" y="63500"/>
                  </a:lnTo>
                  <a:lnTo>
                    <a:pt x="2367127" y="50800"/>
                  </a:lnTo>
                  <a:close/>
                </a:path>
                <a:path w="3302634" h="3862704">
                  <a:moveTo>
                    <a:pt x="2291829" y="38100"/>
                  </a:moveTo>
                  <a:lnTo>
                    <a:pt x="2011451" y="38100"/>
                  </a:lnTo>
                  <a:lnTo>
                    <a:pt x="2011197" y="50800"/>
                  </a:lnTo>
                  <a:lnTo>
                    <a:pt x="2296261" y="50800"/>
                  </a:lnTo>
                  <a:lnTo>
                    <a:pt x="2291829" y="38100"/>
                  </a:lnTo>
                  <a:close/>
                </a:path>
                <a:path w="3302634" h="3862704">
                  <a:moveTo>
                    <a:pt x="2310206" y="38100"/>
                  </a:moveTo>
                  <a:lnTo>
                    <a:pt x="2301468" y="38100"/>
                  </a:lnTo>
                  <a:lnTo>
                    <a:pt x="2296261" y="50800"/>
                  </a:lnTo>
                  <a:lnTo>
                    <a:pt x="2313508" y="50800"/>
                  </a:lnTo>
                  <a:lnTo>
                    <a:pt x="2310206" y="38100"/>
                  </a:lnTo>
                  <a:close/>
                </a:path>
                <a:path w="3302634" h="3862704">
                  <a:moveTo>
                    <a:pt x="2230742" y="25400"/>
                  </a:moveTo>
                  <a:lnTo>
                    <a:pt x="2024761" y="25400"/>
                  </a:lnTo>
                  <a:lnTo>
                    <a:pt x="2021725" y="38100"/>
                  </a:lnTo>
                  <a:lnTo>
                    <a:pt x="2234539" y="38100"/>
                  </a:lnTo>
                  <a:lnTo>
                    <a:pt x="2230742" y="25400"/>
                  </a:lnTo>
                  <a:close/>
                </a:path>
                <a:path w="3302634" h="3862704">
                  <a:moveTo>
                    <a:pt x="2146312" y="12700"/>
                  </a:moveTo>
                  <a:lnTo>
                    <a:pt x="2037689" y="12700"/>
                  </a:lnTo>
                  <a:lnTo>
                    <a:pt x="2034019" y="25400"/>
                  </a:lnTo>
                  <a:lnTo>
                    <a:pt x="2150630" y="25400"/>
                  </a:lnTo>
                  <a:lnTo>
                    <a:pt x="2146312" y="12700"/>
                  </a:lnTo>
                  <a:close/>
                </a:path>
                <a:path w="3302634" h="3862704">
                  <a:moveTo>
                    <a:pt x="2155317" y="12700"/>
                  </a:moveTo>
                  <a:lnTo>
                    <a:pt x="2150630" y="25400"/>
                  </a:lnTo>
                  <a:lnTo>
                    <a:pt x="2164194" y="25400"/>
                  </a:lnTo>
                  <a:lnTo>
                    <a:pt x="2155317" y="12700"/>
                  </a:lnTo>
                  <a:close/>
                </a:path>
                <a:path w="3302634" h="3862704">
                  <a:moveTo>
                    <a:pt x="2071281" y="0"/>
                  </a:moveTo>
                  <a:lnTo>
                    <a:pt x="2052269" y="0"/>
                  </a:lnTo>
                  <a:lnTo>
                    <a:pt x="2053920" y="12700"/>
                  </a:lnTo>
                  <a:lnTo>
                    <a:pt x="2075459" y="12700"/>
                  </a:lnTo>
                  <a:lnTo>
                    <a:pt x="2071281" y="0"/>
                  </a:lnTo>
                  <a:close/>
                </a:path>
                <a:path w="3302634" h="3862704">
                  <a:moveTo>
                    <a:pt x="3179991" y="3849793"/>
                  </a:moveTo>
                  <a:lnTo>
                    <a:pt x="163893" y="3849793"/>
                  </a:lnTo>
                  <a:lnTo>
                    <a:pt x="163385" y="3862493"/>
                  </a:lnTo>
                  <a:lnTo>
                    <a:pt x="3182264" y="3862493"/>
                  </a:lnTo>
                  <a:lnTo>
                    <a:pt x="3179991" y="3849793"/>
                  </a:lnTo>
                  <a:close/>
                </a:path>
                <a:path w="3302634" h="3862704">
                  <a:moveTo>
                    <a:pt x="963460" y="3824393"/>
                  </a:moveTo>
                  <a:lnTo>
                    <a:pt x="165544" y="3824393"/>
                  </a:lnTo>
                  <a:lnTo>
                    <a:pt x="166687" y="3837093"/>
                  </a:lnTo>
                  <a:lnTo>
                    <a:pt x="165671" y="3849793"/>
                  </a:lnTo>
                  <a:lnTo>
                    <a:pt x="969924" y="3849793"/>
                  </a:lnTo>
                  <a:lnTo>
                    <a:pt x="964349" y="3837093"/>
                  </a:lnTo>
                  <a:lnTo>
                    <a:pt x="963714" y="3837093"/>
                  </a:lnTo>
                  <a:lnTo>
                    <a:pt x="963460" y="3824393"/>
                  </a:lnTo>
                  <a:close/>
                </a:path>
                <a:path w="3302634" h="3862704">
                  <a:moveTo>
                    <a:pt x="3172129" y="3837093"/>
                  </a:moveTo>
                  <a:lnTo>
                    <a:pt x="989698" y="3837093"/>
                  </a:lnTo>
                  <a:lnTo>
                    <a:pt x="984123" y="3849793"/>
                  </a:lnTo>
                  <a:lnTo>
                    <a:pt x="3178213" y="3849793"/>
                  </a:lnTo>
                  <a:lnTo>
                    <a:pt x="3172129" y="3837093"/>
                  </a:lnTo>
                  <a:close/>
                </a:path>
                <a:path w="3302634" h="3862704">
                  <a:moveTo>
                    <a:pt x="3165284" y="3824393"/>
                  </a:moveTo>
                  <a:lnTo>
                    <a:pt x="988936" y="3824393"/>
                  </a:lnTo>
                  <a:lnTo>
                    <a:pt x="989317" y="3837093"/>
                  </a:lnTo>
                  <a:lnTo>
                    <a:pt x="3167570" y="3837093"/>
                  </a:lnTo>
                  <a:lnTo>
                    <a:pt x="3165284" y="3824393"/>
                  </a:lnTo>
                  <a:close/>
                </a:path>
                <a:path w="3302634" h="3862704">
                  <a:moveTo>
                    <a:pt x="960285" y="3811693"/>
                  </a:moveTo>
                  <a:lnTo>
                    <a:pt x="169849" y="3811693"/>
                  </a:lnTo>
                  <a:lnTo>
                    <a:pt x="166433" y="3824393"/>
                  </a:lnTo>
                  <a:lnTo>
                    <a:pt x="961555" y="3824393"/>
                  </a:lnTo>
                  <a:lnTo>
                    <a:pt x="960285" y="3811693"/>
                  </a:lnTo>
                  <a:close/>
                </a:path>
                <a:path w="3302634" h="3862704">
                  <a:moveTo>
                    <a:pt x="3159328" y="3811693"/>
                  </a:moveTo>
                  <a:lnTo>
                    <a:pt x="987666" y="3811693"/>
                  </a:lnTo>
                  <a:lnTo>
                    <a:pt x="987793" y="3824393"/>
                  </a:lnTo>
                  <a:lnTo>
                    <a:pt x="3161614" y="3824393"/>
                  </a:lnTo>
                  <a:lnTo>
                    <a:pt x="3159328" y="3811693"/>
                  </a:lnTo>
                  <a:close/>
                </a:path>
                <a:path w="3302634" h="3862704">
                  <a:moveTo>
                    <a:pt x="958634" y="3798993"/>
                  </a:moveTo>
                  <a:lnTo>
                    <a:pt x="165290" y="3798993"/>
                  </a:lnTo>
                  <a:lnTo>
                    <a:pt x="170865" y="3811693"/>
                  </a:lnTo>
                  <a:lnTo>
                    <a:pt x="958392" y="3811693"/>
                  </a:lnTo>
                  <a:lnTo>
                    <a:pt x="958634" y="3798993"/>
                  </a:lnTo>
                  <a:close/>
                </a:path>
                <a:path w="3302634" h="3862704">
                  <a:moveTo>
                    <a:pt x="3151339" y="3798993"/>
                  </a:moveTo>
                  <a:lnTo>
                    <a:pt x="984250" y="3798993"/>
                  </a:lnTo>
                  <a:lnTo>
                    <a:pt x="983742" y="3811693"/>
                  </a:lnTo>
                  <a:lnTo>
                    <a:pt x="3155899" y="3811693"/>
                  </a:lnTo>
                  <a:lnTo>
                    <a:pt x="3151339" y="3798993"/>
                  </a:lnTo>
                  <a:close/>
                </a:path>
                <a:path w="3302634" h="3862704">
                  <a:moveTo>
                    <a:pt x="959650" y="3786293"/>
                  </a:moveTo>
                  <a:lnTo>
                    <a:pt x="168706" y="3786293"/>
                  </a:lnTo>
                  <a:lnTo>
                    <a:pt x="166306" y="3798993"/>
                  </a:lnTo>
                  <a:lnTo>
                    <a:pt x="959650" y="3798993"/>
                  </a:lnTo>
                  <a:lnTo>
                    <a:pt x="959650" y="3786293"/>
                  </a:lnTo>
                  <a:close/>
                </a:path>
                <a:path w="3302634" h="3862704">
                  <a:moveTo>
                    <a:pt x="3151212" y="3786293"/>
                  </a:moveTo>
                  <a:lnTo>
                    <a:pt x="985126" y="3786293"/>
                  </a:lnTo>
                  <a:lnTo>
                    <a:pt x="984999" y="3798993"/>
                  </a:lnTo>
                  <a:lnTo>
                    <a:pt x="3153498" y="3798993"/>
                  </a:lnTo>
                  <a:lnTo>
                    <a:pt x="3151212" y="3786293"/>
                  </a:lnTo>
                  <a:close/>
                </a:path>
                <a:path w="3302634" h="3862704">
                  <a:moveTo>
                    <a:pt x="960158" y="3773593"/>
                  </a:moveTo>
                  <a:lnTo>
                    <a:pt x="171881" y="3773593"/>
                  </a:lnTo>
                  <a:lnTo>
                    <a:pt x="169722" y="3786293"/>
                  </a:lnTo>
                  <a:lnTo>
                    <a:pt x="960539" y="3786293"/>
                  </a:lnTo>
                  <a:lnTo>
                    <a:pt x="960158" y="3773593"/>
                  </a:lnTo>
                  <a:close/>
                </a:path>
                <a:path w="3302634" h="3862704">
                  <a:moveTo>
                    <a:pt x="3144113" y="3773593"/>
                  </a:moveTo>
                  <a:lnTo>
                    <a:pt x="985761" y="3773593"/>
                  </a:lnTo>
                  <a:lnTo>
                    <a:pt x="985888" y="3786293"/>
                  </a:lnTo>
                  <a:lnTo>
                    <a:pt x="3148685" y="3786293"/>
                  </a:lnTo>
                  <a:lnTo>
                    <a:pt x="3144113" y="3773593"/>
                  </a:lnTo>
                  <a:close/>
                </a:path>
                <a:path w="3302634" h="3862704">
                  <a:moveTo>
                    <a:pt x="958761" y="3760893"/>
                  </a:moveTo>
                  <a:lnTo>
                    <a:pt x="173405" y="3760893"/>
                  </a:lnTo>
                  <a:lnTo>
                    <a:pt x="173151" y="3773593"/>
                  </a:lnTo>
                  <a:lnTo>
                    <a:pt x="959015" y="3773593"/>
                  </a:lnTo>
                  <a:lnTo>
                    <a:pt x="958761" y="3760893"/>
                  </a:lnTo>
                  <a:close/>
                </a:path>
                <a:path w="3302634" h="3862704">
                  <a:moveTo>
                    <a:pt x="3140951" y="3760893"/>
                  </a:moveTo>
                  <a:lnTo>
                    <a:pt x="984250" y="3760893"/>
                  </a:lnTo>
                  <a:lnTo>
                    <a:pt x="984250" y="3773593"/>
                  </a:lnTo>
                  <a:lnTo>
                    <a:pt x="3145510" y="3773593"/>
                  </a:lnTo>
                  <a:lnTo>
                    <a:pt x="3140951" y="3760893"/>
                  </a:lnTo>
                  <a:close/>
                </a:path>
                <a:path w="3302634" h="3862704">
                  <a:moveTo>
                    <a:pt x="959269" y="3748193"/>
                  </a:moveTo>
                  <a:lnTo>
                    <a:pt x="177203" y="3748193"/>
                  </a:lnTo>
                  <a:lnTo>
                    <a:pt x="174663" y="3760893"/>
                  </a:lnTo>
                  <a:lnTo>
                    <a:pt x="959396" y="3760893"/>
                  </a:lnTo>
                  <a:lnTo>
                    <a:pt x="959269" y="3748193"/>
                  </a:lnTo>
                  <a:close/>
                </a:path>
                <a:path w="3302634" h="3862704">
                  <a:moveTo>
                    <a:pt x="3139300" y="3748193"/>
                  </a:moveTo>
                  <a:lnTo>
                    <a:pt x="984745" y="3748193"/>
                  </a:lnTo>
                  <a:lnTo>
                    <a:pt x="984872" y="3760893"/>
                  </a:lnTo>
                  <a:lnTo>
                    <a:pt x="3141586" y="3760893"/>
                  </a:lnTo>
                  <a:lnTo>
                    <a:pt x="3139300" y="3748193"/>
                  </a:lnTo>
                  <a:close/>
                </a:path>
                <a:path w="3302634" h="3862704">
                  <a:moveTo>
                    <a:pt x="955471" y="3722793"/>
                  </a:moveTo>
                  <a:lnTo>
                    <a:pt x="177076" y="3722793"/>
                  </a:lnTo>
                  <a:lnTo>
                    <a:pt x="175806" y="3735493"/>
                  </a:lnTo>
                  <a:lnTo>
                    <a:pt x="178473" y="3748193"/>
                  </a:lnTo>
                  <a:lnTo>
                    <a:pt x="960285" y="3748193"/>
                  </a:lnTo>
                  <a:lnTo>
                    <a:pt x="960285" y="3735493"/>
                  </a:lnTo>
                  <a:lnTo>
                    <a:pt x="955598" y="3735493"/>
                  </a:lnTo>
                  <a:lnTo>
                    <a:pt x="955471" y="3722793"/>
                  </a:lnTo>
                  <a:close/>
                </a:path>
                <a:path w="3302634" h="3862704">
                  <a:moveTo>
                    <a:pt x="3132073" y="3735493"/>
                  </a:moveTo>
                  <a:lnTo>
                    <a:pt x="985634" y="3735493"/>
                  </a:lnTo>
                  <a:lnTo>
                    <a:pt x="985761" y="3748193"/>
                  </a:lnTo>
                  <a:lnTo>
                    <a:pt x="3136633" y="3748193"/>
                  </a:lnTo>
                  <a:lnTo>
                    <a:pt x="3132073" y="3735493"/>
                  </a:lnTo>
                  <a:close/>
                </a:path>
                <a:path w="3302634" h="3862704">
                  <a:moveTo>
                    <a:pt x="3128403" y="3722793"/>
                  </a:moveTo>
                  <a:lnTo>
                    <a:pt x="981709" y="3722793"/>
                  </a:lnTo>
                  <a:lnTo>
                    <a:pt x="983361" y="3735493"/>
                  </a:lnTo>
                  <a:lnTo>
                    <a:pt x="3132963" y="3735493"/>
                  </a:lnTo>
                  <a:lnTo>
                    <a:pt x="3128403" y="3722793"/>
                  </a:lnTo>
                  <a:close/>
                </a:path>
                <a:path w="3302634" h="3862704">
                  <a:moveTo>
                    <a:pt x="959777" y="3710093"/>
                  </a:moveTo>
                  <a:lnTo>
                    <a:pt x="181889" y="3710093"/>
                  </a:lnTo>
                  <a:lnTo>
                    <a:pt x="180619" y="3722793"/>
                  </a:lnTo>
                  <a:lnTo>
                    <a:pt x="958011" y="3722793"/>
                  </a:lnTo>
                  <a:lnTo>
                    <a:pt x="959777" y="3710093"/>
                  </a:lnTo>
                  <a:close/>
                </a:path>
                <a:path w="3302634" h="3862704">
                  <a:moveTo>
                    <a:pt x="3124339" y="3710093"/>
                  </a:moveTo>
                  <a:lnTo>
                    <a:pt x="985888" y="3710093"/>
                  </a:lnTo>
                  <a:lnTo>
                    <a:pt x="986142" y="3722793"/>
                  </a:lnTo>
                  <a:lnTo>
                    <a:pt x="3128911" y="3722793"/>
                  </a:lnTo>
                  <a:lnTo>
                    <a:pt x="3124339" y="3710093"/>
                  </a:lnTo>
                  <a:close/>
                </a:path>
                <a:path w="3302634" h="3862704">
                  <a:moveTo>
                    <a:pt x="957884" y="3697393"/>
                  </a:moveTo>
                  <a:lnTo>
                    <a:pt x="184683" y="3697393"/>
                  </a:lnTo>
                  <a:lnTo>
                    <a:pt x="183413" y="3710093"/>
                  </a:lnTo>
                  <a:lnTo>
                    <a:pt x="958011" y="3710093"/>
                  </a:lnTo>
                  <a:lnTo>
                    <a:pt x="957884" y="3697393"/>
                  </a:lnTo>
                  <a:close/>
                </a:path>
                <a:path w="3302634" h="3862704">
                  <a:moveTo>
                    <a:pt x="3122574" y="3697393"/>
                  </a:moveTo>
                  <a:lnTo>
                    <a:pt x="983107" y="3697393"/>
                  </a:lnTo>
                  <a:lnTo>
                    <a:pt x="983996" y="3710093"/>
                  </a:lnTo>
                  <a:lnTo>
                    <a:pt x="3124847" y="3710093"/>
                  </a:lnTo>
                  <a:lnTo>
                    <a:pt x="3122574" y="3697393"/>
                  </a:lnTo>
                  <a:close/>
                </a:path>
                <a:path w="3302634" h="3862704">
                  <a:moveTo>
                    <a:pt x="959142" y="3684693"/>
                  </a:moveTo>
                  <a:lnTo>
                    <a:pt x="182143" y="3684693"/>
                  </a:lnTo>
                  <a:lnTo>
                    <a:pt x="181508" y="3697393"/>
                  </a:lnTo>
                  <a:lnTo>
                    <a:pt x="958634" y="3697393"/>
                  </a:lnTo>
                  <a:lnTo>
                    <a:pt x="959142" y="3684693"/>
                  </a:lnTo>
                  <a:close/>
                </a:path>
                <a:path w="3302634" h="3862704">
                  <a:moveTo>
                    <a:pt x="3116237" y="3684693"/>
                  </a:moveTo>
                  <a:lnTo>
                    <a:pt x="984376" y="3684693"/>
                  </a:lnTo>
                  <a:lnTo>
                    <a:pt x="984123" y="3697393"/>
                  </a:lnTo>
                  <a:lnTo>
                    <a:pt x="3118510" y="3697393"/>
                  </a:lnTo>
                  <a:lnTo>
                    <a:pt x="3116237" y="3684693"/>
                  </a:lnTo>
                  <a:close/>
                </a:path>
                <a:path w="3302634" h="3862704">
                  <a:moveTo>
                    <a:pt x="957376" y="3671993"/>
                  </a:moveTo>
                  <a:lnTo>
                    <a:pt x="186575" y="3671993"/>
                  </a:lnTo>
                  <a:lnTo>
                    <a:pt x="185064" y="3684693"/>
                  </a:lnTo>
                  <a:lnTo>
                    <a:pt x="957884" y="3684693"/>
                  </a:lnTo>
                  <a:lnTo>
                    <a:pt x="957376" y="3671993"/>
                  </a:lnTo>
                  <a:close/>
                </a:path>
                <a:path w="3302634" h="3862704">
                  <a:moveTo>
                    <a:pt x="3103549" y="3659293"/>
                  </a:moveTo>
                  <a:lnTo>
                    <a:pt x="983488" y="3659293"/>
                  </a:lnTo>
                  <a:lnTo>
                    <a:pt x="983234" y="3671993"/>
                  </a:lnTo>
                  <a:lnTo>
                    <a:pt x="984250" y="3684693"/>
                  </a:lnTo>
                  <a:lnTo>
                    <a:pt x="3114967" y="3684693"/>
                  </a:lnTo>
                  <a:lnTo>
                    <a:pt x="3112681" y="3671993"/>
                  </a:lnTo>
                  <a:lnTo>
                    <a:pt x="3108121" y="3671993"/>
                  </a:lnTo>
                  <a:lnTo>
                    <a:pt x="3103549" y="3659293"/>
                  </a:lnTo>
                  <a:close/>
                </a:path>
                <a:path w="3302634" h="3862704">
                  <a:moveTo>
                    <a:pt x="958011" y="3659293"/>
                  </a:moveTo>
                  <a:lnTo>
                    <a:pt x="191020" y="3659293"/>
                  </a:lnTo>
                  <a:lnTo>
                    <a:pt x="189496" y="3671993"/>
                  </a:lnTo>
                  <a:lnTo>
                    <a:pt x="957757" y="3671993"/>
                  </a:lnTo>
                  <a:lnTo>
                    <a:pt x="958011" y="3659293"/>
                  </a:lnTo>
                  <a:close/>
                </a:path>
                <a:path w="3302634" h="3862704">
                  <a:moveTo>
                    <a:pt x="954836" y="3646593"/>
                  </a:moveTo>
                  <a:lnTo>
                    <a:pt x="188734" y="3646593"/>
                  </a:lnTo>
                  <a:lnTo>
                    <a:pt x="187210" y="3659293"/>
                  </a:lnTo>
                  <a:lnTo>
                    <a:pt x="956233" y="3659293"/>
                  </a:lnTo>
                  <a:lnTo>
                    <a:pt x="954836" y="3646593"/>
                  </a:lnTo>
                  <a:close/>
                </a:path>
                <a:path w="3302634" h="3862704">
                  <a:moveTo>
                    <a:pt x="3097593" y="3646593"/>
                  </a:moveTo>
                  <a:lnTo>
                    <a:pt x="981836" y="3646593"/>
                  </a:lnTo>
                  <a:lnTo>
                    <a:pt x="983234" y="3659293"/>
                  </a:lnTo>
                  <a:lnTo>
                    <a:pt x="3102165" y="3659293"/>
                  </a:lnTo>
                  <a:lnTo>
                    <a:pt x="3097593" y="3646593"/>
                  </a:lnTo>
                  <a:close/>
                </a:path>
                <a:path w="3302634" h="3862704">
                  <a:moveTo>
                    <a:pt x="954074" y="3633893"/>
                  </a:moveTo>
                  <a:lnTo>
                    <a:pt x="191274" y="3633893"/>
                  </a:lnTo>
                  <a:lnTo>
                    <a:pt x="190639" y="3646593"/>
                  </a:lnTo>
                  <a:lnTo>
                    <a:pt x="954328" y="3646593"/>
                  </a:lnTo>
                  <a:lnTo>
                    <a:pt x="954074" y="3633893"/>
                  </a:lnTo>
                  <a:close/>
                </a:path>
                <a:path w="3302634" h="3862704">
                  <a:moveTo>
                    <a:pt x="3095574" y="3633893"/>
                  </a:moveTo>
                  <a:lnTo>
                    <a:pt x="979423" y="3633893"/>
                  </a:lnTo>
                  <a:lnTo>
                    <a:pt x="979677" y="3646593"/>
                  </a:lnTo>
                  <a:lnTo>
                    <a:pt x="3097847" y="3646593"/>
                  </a:lnTo>
                  <a:lnTo>
                    <a:pt x="3095574" y="3633893"/>
                  </a:lnTo>
                  <a:close/>
                </a:path>
                <a:path w="3302634" h="3862704">
                  <a:moveTo>
                    <a:pt x="954963" y="3621193"/>
                  </a:moveTo>
                  <a:lnTo>
                    <a:pt x="197611" y="3621193"/>
                  </a:lnTo>
                  <a:lnTo>
                    <a:pt x="196088" y="3633893"/>
                  </a:lnTo>
                  <a:lnTo>
                    <a:pt x="953693" y="3633893"/>
                  </a:lnTo>
                  <a:lnTo>
                    <a:pt x="954963" y="3621193"/>
                  </a:lnTo>
                  <a:close/>
                </a:path>
                <a:path w="3302634" h="3862704">
                  <a:moveTo>
                    <a:pt x="3089490" y="3621193"/>
                  </a:moveTo>
                  <a:lnTo>
                    <a:pt x="982090" y="3621193"/>
                  </a:lnTo>
                  <a:lnTo>
                    <a:pt x="980821" y="3633893"/>
                  </a:lnTo>
                  <a:lnTo>
                    <a:pt x="3094050" y="3633893"/>
                  </a:lnTo>
                  <a:lnTo>
                    <a:pt x="3089490" y="3621193"/>
                  </a:lnTo>
                  <a:close/>
                </a:path>
                <a:path w="3302634" h="3862704">
                  <a:moveTo>
                    <a:pt x="955471" y="3608493"/>
                  </a:moveTo>
                  <a:lnTo>
                    <a:pt x="196342" y="3608493"/>
                  </a:lnTo>
                  <a:lnTo>
                    <a:pt x="194817" y="3621193"/>
                  </a:lnTo>
                  <a:lnTo>
                    <a:pt x="955979" y="3621193"/>
                  </a:lnTo>
                  <a:lnTo>
                    <a:pt x="955471" y="3608493"/>
                  </a:lnTo>
                  <a:close/>
                </a:path>
                <a:path w="3302634" h="3862704">
                  <a:moveTo>
                    <a:pt x="1170686" y="3608493"/>
                  </a:moveTo>
                  <a:lnTo>
                    <a:pt x="981455" y="3608493"/>
                  </a:lnTo>
                  <a:lnTo>
                    <a:pt x="981836" y="3621193"/>
                  </a:lnTo>
                  <a:lnTo>
                    <a:pt x="1178801" y="3621193"/>
                  </a:lnTo>
                  <a:lnTo>
                    <a:pt x="1170686" y="3608493"/>
                  </a:lnTo>
                  <a:close/>
                </a:path>
                <a:path w="3302634" h="3862704">
                  <a:moveTo>
                    <a:pt x="3087458" y="3608493"/>
                  </a:moveTo>
                  <a:lnTo>
                    <a:pt x="1228242" y="3608493"/>
                  </a:lnTo>
                  <a:lnTo>
                    <a:pt x="1224178" y="3621193"/>
                  </a:lnTo>
                  <a:lnTo>
                    <a:pt x="3092018" y="3621193"/>
                  </a:lnTo>
                  <a:lnTo>
                    <a:pt x="3087458" y="3608493"/>
                  </a:lnTo>
                  <a:close/>
                </a:path>
                <a:path w="3302634" h="3862704">
                  <a:moveTo>
                    <a:pt x="954582" y="3595793"/>
                  </a:moveTo>
                  <a:lnTo>
                    <a:pt x="201663" y="3595793"/>
                  </a:lnTo>
                  <a:lnTo>
                    <a:pt x="200139" y="3608493"/>
                  </a:lnTo>
                  <a:lnTo>
                    <a:pt x="954709" y="3608493"/>
                  </a:lnTo>
                  <a:lnTo>
                    <a:pt x="954582" y="3595793"/>
                  </a:lnTo>
                  <a:close/>
                </a:path>
                <a:path w="3302634" h="3862704">
                  <a:moveTo>
                    <a:pt x="1148511" y="3595793"/>
                  </a:moveTo>
                  <a:lnTo>
                    <a:pt x="980059" y="3595793"/>
                  </a:lnTo>
                  <a:lnTo>
                    <a:pt x="980313" y="3608493"/>
                  </a:lnTo>
                  <a:lnTo>
                    <a:pt x="1154849" y="3608493"/>
                  </a:lnTo>
                  <a:lnTo>
                    <a:pt x="1148511" y="3595793"/>
                  </a:lnTo>
                  <a:close/>
                </a:path>
                <a:path w="3302634" h="3862704">
                  <a:moveTo>
                    <a:pt x="3082264" y="3595793"/>
                  </a:moveTo>
                  <a:lnTo>
                    <a:pt x="1251051" y="3595793"/>
                  </a:lnTo>
                  <a:lnTo>
                    <a:pt x="1244714" y="3608493"/>
                  </a:lnTo>
                  <a:lnTo>
                    <a:pt x="3086823" y="3608493"/>
                  </a:lnTo>
                  <a:lnTo>
                    <a:pt x="3082264" y="3595793"/>
                  </a:lnTo>
                  <a:close/>
                </a:path>
                <a:path w="3302634" h="3862704">
                  <a:moveTo>
                    <a:pt x="949769" y="3544993"/>
                  </a:moveTo>
                  <a:lnTo>
                    <a:pt x="210921" y="3544993"/>
                  </a:lnTo>
                  <a:lnTo>
                    <a:pt x="209143" y="3557693"/>
                  </a:lnTo>
                  <a:lnTo>
                    <a:pt x="207111" y="3557693"/>
                  </a:lnTo>
                  <a:lnTo>
                    <a:pt x="206349" y="3570393"/>
                  </a:lnTo>
                  <a:lnTo>
                    <a:pt x="206095" y="3570393"/>
                  </a:lnTo>
                  <a:lnTo>
                    <a:pt x="205219" y="3583093"/>
                  </a:lnTo>
                  <a:lnTo>
                    <a:pt x="204203" y="3583093"/>
                  </a:lnTo>
                  <a:lnTo>
                    <a:pt x="203314" y="3595793"/>
                  </a:lnTo>
                  <a:lnTo>
                    <a:pt x="954328" y="3595793"/>
                  </a:lnTo>
                  <a:lnTo>
                    <a:pt x="953439" y="3583093"/>
                  </a:lnTo>
                  <a:lnTo>
                    <a:pt x="953312" y="3570393"/>
                  </a:lnTo>
                  <a:lnTo>
                    <a:pt x="950150" y="3557693"/>
                  </a:lnTo>
                  <a:lnTo>
                    <a:pt x="949769" y="3544993"/>
                  </a:lnTo>
                  <a:close/>
                </a:path>
                <a:path w="3302634" h="3862704">
                  <a:moveTo>
                    <a:pt x="1140396" y="3583093"/>
                  </a:moveTo>
                  <a:lnTo>
                    <a:pt x="978788" y="3583093"/>
                  </a:lnTo>
                  <a:lnTo>
                    <a:pt x="979423" y="3595793"/>
                  </a:lnTo>
                  <a:lnTo>
                    <a:pt x="1139888" y="3595793"/>
                  </a:lnTo>
                  <a:lnTo>
                    <a:pt x="1140396" y="3583093"/>
                  </a:lnTo>
                  <a:close/>
                </a:path>
                <a:path w="3302634" h="3862704">
                  <a:moveTo>
                    <a:pt x="3076181" y="3583093"/>
                  </a:moveTo>
                  <a:lnTo>
                    <a:pt x="1260817" y="3583093"/>
                  </a:lnTo>
                  <a:lnTo>
                    <a:pt x="1260182" y="3595793"/>
                  </a:lnTo>
                  <a:lnTo>
                    <a:pt x="3080740" y="3595793"/>
                  </a:lnTo>
                  <a:lnTo>
                    <a:pt x="3076181" y="3583093"/>
                  </a:lnTo>
                  <a:close/>
                </a:path>
                <a:path w="3302634" h="3862704">
                  <a:moveTo>
                    <a:pt x="1131646" y="3570393"/>
                  </a:moveTo>
                  <a:lnTo>
                    <a:pt x="980440" y="3570393"/>
                  </a:lnTo>
                  <a:lnTo>
                    <a:pt x="979550" y="3583093"/>
                  </a:lnTo>
                  <a:lnTo>
                    <a:pt x="1136980" y="3583093"/>
                  </a:lnTo>
                  <a:lnTo>
                    <a:pt x="1131646" y="3570393"/>
                  </a:lnTo>
                  <a:close/>
                </a:path>
                <a:path w="3302634" h="3862704">
                  <a:moveTo>
                    <a:pt x="3074149" y="3570393"/>
                  </a:moveTo>
                  <a:lnTo>
                    <a:pt x="1263980" y="3570393"/>
                  </a:lnTo>
                  <a:lnTo>
                    <a:pt x="1264234" y="3583093"/>
                  </a:lnTo>
                  <a:lnTo>
                    <a:pt x="3078708" y="3583093"/>
                  </a:lnTo>
                  <a:lnTo>
                    <a:pt x="3074149" y="3570393"/>
                  </a:lnTo>
                  <a:close/>
                </a:path>
                <a:path w="3302634" h="3862704">
                  <a:moveTo>
                    <a:pt x="1134821" y="3544993"/>
                  </a:moveTo>
                  <a:lnTo>
                    <a:pt x="975118" y="3544993"/>
                  </a:lnTo>
                  <a:lnTo>
                    <a:pt x="975118" y="3557693"/>
                  </a:lnTo>
                  <a:lnTo>
                    <a:pt x="981201" y="3557693"/>
                  </a:lnTo>
                  <a:lnTo>
                    <a:pt x="981455" y="3570393"/>
                  </a:lnTo>
                  <a:lnTo>
                    <a:pt x="1129880" y="3570393"/>
                  </a:lnTo>
                  <a:lnTo>
                    <a:pt x="1132789" y="3557693"/>
                  </a:lnTo>
                  <a:lnTo>
                    <a:pt x="1134821" y="3544993"/>
                  </a:lnTo>
                  <a:close/>
                </a:path>
                <a:path w="3302634" h="3862704">
                  <a:moveTo>
                    <a:pt x="3066161" y="3557693"/>
                  </a:moveTo>
                  <a:lnTo>
                    <a:pt x="1266520" y="3557693"/>
                  </a:lnTo>
                  <a:lnTo>
                    <a:pt x="1265758" y="3570393"/>
                  </a:lnTo>
                  <a:lnTo>
                    <a:pt x="3070720" y="3570393"/>
                  </a:lnTo>
                  <a:lnTo>
                    <a:pt x="3066161" y="3557693"/>
                  </a:lnTo>
                  <a:close/>
                </a:path>
                <a:path w="3302634" h="3862704">
                  <a:moveTo>
                    <a:pt x="3067050" y="3544993"/>
                  </a:moveTo>
                  <a:lnTo>
                    <a:pt x="1268539" y="3544993"/>
                  </a:lnTo>
                  <a:lnTo>
                    <a:pt x="1266139" y="3557693"/>
                  </a:lnTo>
                  <a:lnTo>
                    <a:pt x="3069336" y="3557693"/>
                  </a:lnTo>
                  <a:lnTo>
                    <a:pt x="3067050" y="3544993"/>
                  </a:lnTo>
                  <a:close/>
                </a:path>
                <a:path w="3302634" h="3862704">
                  <a:moveTo>
                    <a:pt x="950531" y="3532293"/>
                  </a:moveTo>
                  <a:lnTo>
                    <a:pt x="214337" y="3532293"/>
                  </a:lnTo>
                  <a:lnTo>
                    <a:pt x="212559" y="3544993"/>
                  </a:lnTo>
                  <a:lnTo>
                    <a:pt x="950531" y="3544993"/>
                  </a:lnTo>
                  <a:lnTo>
                    <a:pt x="950531" y="3532293"/>
                  </a:lnTo>
                  <a:close/>
                </a:path>
                <a:path w="3302634" h="3862704">
                  <a:moveTo>
                    <a:pt x="1136091" y="3532293"/>
                  </a:moveTo>
                  <a:lnTo>
                    <a:pt x="975626" y="3532293"/>
                  </a:lnTo>
                  <a:lnTo>
                    <a:pt x="975880" y="3544993"/>
                  </a:lnTo>
                  <a:lnTo>
                    <a:pt x="1136472" y="3544993"/>
                  </a:lnTo>
                  <a:lnTo>
                    <a:pt x="1136091" y="3532293"/>
                  </a:lnTo>
                  <a:close/>
                </a:path>
                <a:path w="3302634" h="3862704">
                  <a:moveTo>
                    <a:pt x="3059950" y="3532293"/>
                  </a:moveTo>
                  <a:lnTo>
                    <a:pt x="1266774" y="3532293"/>
                  </a:lnTo>
                  <a:lnTo>
                    <a:pt x="1267663" y="3544993"/>
                  </a:lnTo>
                  <a:lnTo>
                    <a:pt x="3064509" y="3544993"/>
                  </a:lnTo>
                  <a:lnTo>
                    <a:pt x="3059950" y="3532293"/>
                  </a:lnTo>
                  <a:close/>
                </a:path>
                <a:path w="3302634" h="3862704">
                  <a:moveTo>
                    <a:pt x="952677" y="3506893"/>
                  </a:moveTo>
                  <a:lnTo>
                    <a:pt x="217385" y="3506893"/>
                  </a:lnTo>
                  <a:lnTo>
                    <a:pt x="217766" y="3519593"/>
                  </a:lnTo>
                  <a:lnTo>
                    <a:pt x="215988" y="3532293"/>
                  </a:lnTo>
                  <a:lnTo>
                    <a:pt x="949261" y="3532293"/>
                  </a:lnTo>
                  <a:lnTo>
                    <a:pt x="949134" y="3519593"/>
                  </a:lnTo>
                  <a:lnTo>
                    <a:pt x="952296" y="3519593"/>
                  </a:lnTo>
                  <a:lnTo>
                    <a:pt x="952677" y="3506893"/>
                  </a:lnTo>
                  <a:close/>
                </a:path>
                <a:path w="3302634" h="3862704">
                  <a:moveTo>
                    <a:pt x="1138745" y="3519593"/>
                  </a:moveTo>
                  <a:lnTo>
                    <a:pt x="974864" y="3519593"/>
                  </a:lnTo>
                  <a:lnTo>
                    <a:pt x="974483" y="3532293"/>
                  </a:lnTo>
                  <a:lnTo>
                    <a:pt x="1139380" y="3532293"/>
                  </a:lnTo>
                  <a:lnTo>
                    <a:pt x="1138745" y="3519593"/>
                  </a:lnTo>
                  <a:close/>
                </a:path>
                <a:path w="3302634" h="3862704">
                  <a:moveTo>
                    <a:pt x="3054756" y="3519593"/>
                  </a:moveTo>
                  <a:lnTo>
                    <a:pt x="1260944" y="3519593"/>
                  </a:lnTo>
                  <a:lnTo>
                    <a:pt x="1262583" y="3532293"/>
                  </a:lnTo>
                  <a:lnTo>
                    <a:pt x="3057042" y="3532293"/>
                  </a:lnTo>
                  <a:lnTo>
                    <a:pt x="3054756" y="3519593"/>
                  </a:lnTo>
                  <a:close/>
                </a:path>
                <a:path w="3302634" h="3862704">
                  <a:moveTo>
                    <a:pt x="1150035" y="3506893"/>
                  </a:moveTo>
                  <a:lnTo>
                    <a:pt x="977912" y="3506893"/>
                  </a:lnTo>
                  <a:lnTo>
                    <a:pt x="978026" y="3519593"/>
                  </a:lnTo>
                  <a:lnTo>
                    <a:pt x="1143698" y="3519593"/>
                  </a:lnTo>
                  <a:lnTo>
                    <a:pt x="1150035" y="3506893"/>
                  </a:lnTo>
                  <a:close/>
                </a:path>
                <a:path w="3302634" h="3862704">
                  <a:moveTo>
                    <a:pt x="3051835" y="3506893"/>
                  </a:moveTo>
                  <a:lnTo>
                    <a:pt x="1250797" y="3506893"/>
                  </a:lnTo>
                  <a:lnTo>
                    <a:pt x="1254734" y="3519593"/>
                  </a:lnTo>
                  <a:lnTo>
                    <a:pt x="3056407" y="3519593"/>
                  </a:lnTo>
                  <a:lnTo>
                    <a:pt x="3051835" y="3506893"/>
                  </a:lnTo>
                  <a:close/>
                </a:path>
                <a:path w="3302634" h="3862704">
                  <a:moveTo>
                    <a:pt x="950785" y="3494193"/>
                  </a:moveTo>
                  <a:lnTo>
                    <a:pt x="216369" y="3494193"/>
                  </a:lnTo>
                  <a:lnTo>
                    <a:pt x="219163" y="3506893"/>
                  </a:lnTo>
                  <a:lnTo>
                    <a:pt x="950912" y="3506893"/>
                  </a:lnTo>
                  <a:lnTo>
                    <a:pt x="950785" y="3494193"/>
                  </a:lnTo>
                  <a:close/>
                </a:path>
                <a:path w="3302634" h="3862704">
                  <a:moveTo>
                    <a:pt x="1161186" y="3494193"/>
                  </a:moveTo>
                  <a:lnTo>
                    <a:pt x="975880" y="3494193"/>
                  </a:lnTo>
                  <a:lnTo>
                    <a:pt x="976007" y="3506893"/>
                  </a:lnTo>
                  <a:lnTo>
                    <a:pt x="1157630" y="3506893"/>
                  </a:lnTo>
                  <a:lnTo>
                    <a:pt x="1161186" y="3494193"/>
                  </a:lnTo>
                  <a:close/>
                </a:path>
                <a:path w="3302634" h="3862704">
                  <a:moveTo>
                    <a:pt x="3043986" y="3494193"/>
                  </a:moveTo>
                  <a:lnTo>
                    <a:pt x="1231658" y="3494193"/>
                  </a:lnTo>
                  <a:lnTo>
                    <a:pt x="1235341" y="3506893"/>
                  </a:lnTo>
                  <a:lnTo>
                    <a:pt x="3048546" y="3506893"/>
                  </a:lnTo>
                  <a:lnTo>
                    <a:pt x="3043986" y="3494193"/>
                  </a:lnTo>
                  <a:close/>
                </a:path>
                <a:path w="3302634" h="3862704">
                  <a:moveTo>
                    <a:pt x="952677" y="3481493"/>
                  </a:moveTo>
                  <a:lnTo>
                    <a:pt x="220548" y="3481493"/>
                  </a:lnTo>
                  <a:lnTo>
                    <a:pt x="218147" y="3494193"/>
                  </a:lnTo>
                  <a:lnTo>
                    <a:pt x="952423" y="3494193"/>
                  </a:lnTo>
                  <a:lnTo>
                    <a:pt x="952677" y="3481493"/>
                  </a:lnTo>
                  <a:close/>
                </a:path>
                <a:path w="3302634" h="3862704">
                  <a:moveTo>
                    <a:pt x="1190078" y="3481493"/>
                  </a:moveTo>
                  <a:lnTo>
                    <a:pt x="978153" y="3481493"/>
                  </a:lnTo>
                  <a:lnTo>
                    <a:pt x="978280" y="3494193"/>
                  </a:lnTo>
                  <a:lnTo>
                    <a:pt x="1181468" y="3494193"/>
                  </a:lnTo>
                  <a:lnTo>
                    <a:pt x="1190078" y="3481493"/>
                  </a:lnTo>
                  <a:close/>
                </a:path>
                <a:path w="3302634" h="3862704">
                  <a:moveTo>
                    <a:pt x="1208468" y="3481493"/>
                  </a:moveTo>
                  <a:lnTo>
                    <a:pt x="1190078" y="3481493"/>
                  </a:lnTo>
                  <a:lnTo>
                    <a:pt x="1194904" y="3494193"/>
                  </a:lnTo>
                  <a:lnTo>
                    <a:pt x="1203642" y="3494193"/>
                  </a:lnTo>
                  <a:lnTo>
                    <a:pt x="1208468" y="3481493"/>
                  </a:lnTo>
                  <a:close/>
                </a:path>
                <a:path w="3302634" h="3862704">
                  <a:moveTo>
                    <a:pt x="3042716" y="3481493"/>
                  </a:moveTo>
                  <a:lnTo>
                    <a:pt x="1208468" y="3481493"/>
                  </a:lnTo>
                  <a:lnTo>
                    <a:pt x="1217079" y="3494193"/>
                  </a:lnTo>
                  <a:lnTo>
                    <a:pt x="3047276" y="3494193"/>
                  </a:lnTo>
                  <a:lnTo>
                    <a:pt x="3042716" y="3481493"/>
                  </a:lnTo>
                  <a:close/>
                </a:path>
                <a:path w="3302634" h="3862704">
                  <a:moveTo>
                    <a:pt x="947483" y="3468793"/>
                  </a:moveTo>
                  <a:lnTo>
                    <a:pt x="224358" y="3468793"/>
                  </a:lnTo>
                  <a:lnTo>
                    <a:pt x="222326" y="3481493"/>
                  </a:lnTo>
                  <a:lnTo>
                    <a:pt x="947737" y="3481493"/>
                  </a:lnTo>
                  <a:lnTo>
                    <a:pt x="947483" y="3468793"/>
                  </a:lnTo>
                  <a:close/>
                </a:path>
                <a:path w="3302634" h="3862704">
                  <a:moveTo>
                    <a:pt x="3038906" y="3468793"/>
                  </a:moveTo>
                  <a:lnTo>
                    <a:pt x="973594" y="3468793"/>
                  </a:lnTo>
                  <a:lnTo>
                    <a:pt x="975372" y="3481493"/>
                  </a:lnTo>
                  <a:lnTo>
                    <a:pt x="3043478" y="3481493"/>
                  </a:lnTo>
                  <a:lnTo>
                    <a:pt x="3038906" y="3468793"/>
                  </a:lnTo>
                  <a:close/>
                </a:path>
                <a:path w="3302634" h="3862704">
                  <a:moveTo>
                    <a:pt x="948880" y="3456093"/>
                  </a:moveTo>
                  <a:lnTo>
                    <a:pt x="225742" y="3456093"/>
                  </a:lnTo>
                  <a:lnTo>
                    <a:pt x="226123" y="3468793"/>
                  </a:lnTo>
                  <a:lnTo>
                    <a:pt x="948372" y="3468793"/>
                  </a:lnTo>
                  <a:lnTo>
                    <a:pt x="948880" y="3456093"/>
                  </a:lnTo>
                  <a:close/>
                </a:path>
                <a:path w="3302634" h="3862704">
                  <a:moveTo>
                    <a:pt x="3034982" y="3456093"/>
                  </a:moveTo>
                  <a:lnTo>
                    <a:pt x="974102" y="3456093"/>
                  </a:lnTo>
                  <a:lnTo>
                    <a:pt x="974229" y="3468793"/>
                  </a:lnTo>
                  <a:lnTo>
                    <a:pt x="3037268" y="3468793"/>
                  </a:lnTo>
                  <a:lnTo>
                    <a:pt x="3034982" y="3456093"/>
                  </a:lnTo>
                  <a:close/>
                </a:path>
                <a:path w="3302634" h="3862704">
                  <a:moveTo>
                    <a:pt x="950150" y="3443393"/>
                  </a:moveTo>
                  <a:lnTo>
                    <a:pt x="229425" y="3443393"/>
                  </a:lnTo>
                  <a:lnTo>
                    <a:pt x="227647" y="3456093"/>
                  </a:lnTo>
                  <a:lnTo>
                    <a:pt x="948753" y="3456093"/>
                  </a:lnTo>
                  <a:lnTo>
                    <a:pt x="950150" y="3443393"/>
                  </a:lnTo>
                  <a:close/>
                </a:path>
                <a:path w="3302634" h="3862704">
                  <a:moveTo>
                    <a:pt x="3026232" y="3443393"/>
                  </a:moveTo>
                  <a:lnTo>
                    <a:pt x="975753" y="3443393"/>
                  </a:lnTo>
                  <a:lnTo>
                    <a:pt x="974610" y="3456093"/>
                  </a:lnTo>
                  <a:lnTo>
                    <a:pt x="3030804" y="3456093"/>
                  </a:lnTo>
                  <a:lnTo>
                    <a:pt x="3026232" y="3443393"/>
                  </a:lnTo>
                  <a:close/>
                </a:path>
                <a:path w="3302634" h="3862704">
                  <a:moveTo>
                    <a:pt x="951547" y="3430693"/>
                  </a:moveTo>
                  <a:lnTo>
                    <a:pt x="233603" y="3430693"/>
                  </a:lnTo>
                  <a:lnTo>
                    <a:pt x="231330" y="3443393"/>
                  </a:lnTo>
                  <a:lnTo>
                    <a:pt x="951039" y="3443393"/>
                  </a:lnTo>
                  <a:lnTo>
                    <a:pt x="951547" y="3430693"/>
                  </a:lnTo>
                  <a:close/>
                </a:path>
                <a:path w="3302634" h="3862704">
                  <a:moveTo>
                    <a:pt x="3023704" y="3430693"/>
                  </a:moveTo>
                  <a:lnTo>
                    <a:pt x="976896" y="3430693"/>
                  </a:lnTo>
                  <a:lnTo>
                    <a:pt x="976134" y="3443393"/>
                  </a:lnTo>
                  <a:lnTo>
                    <a:pt x="3025978" y="3443393"/>
                  </a:lnTo>
                  <a:lnTo>
                    <a:pt x="3023704" y="3430693"/>
                  </a:lnTo>
                  <a:close/>
                </a:path>
                <a:path w="3302634" h="3862704">
                  <a:moveTo>
                    <a:pt x="949134" y="3405293"/>
                  </a:moveTo>
                  <a:lnTo>
                    <a:pt x="233857" y="3405293"/>
                  </a:lnTo>
                  <a:lnTo>
                    <a:pt x="232092" y="3417993"/>
                  </a:lnTo>
                  <a:lnTo>
                    <a:pt x="235381" y="3430693"/>
                  </a:lnTo>
                  <a:lnTo>
                    <a:pt x="949896" y="3430693"/>
                  </a:lnTo>
                  <a:lnTo>
                    <a:pt x="948753" y="3417993"/>
                  </a:lnTo>
                  <a:lnTo>
                    <a:pt x="949134" y="3405293"/>
                  </a:lnTo>
                  <a:close/>
                </a:path>
                <a:path w="3302634" h="3862704">
                  <a:moveTo>
                    <a:pt x="3019894" y="3417993"/>
                  </a:moveTo>
                  <a:lnTo>
                    <a:pt x="974737" y="3417993"/>
                  </a:lnTo>
                  <a:lnTo>
                    <a:pt x="975499" y="3430693"/>
                  </a:lnTo>
                  <a:lnTo>
                    <a:pt x="3022180" y="3430693"/>
                  </a:lnTo>
                  <a:lnTo>
                    <a:pt x="3019894" y="3417993"/>
                  </a:lnTo>
                  <a:close/>
                </a:path>
                <a:path w="3302634" h="3862704">
                  <a:moveTo>
                    <a:pt x="3010649" y="3392593"/>
                  </a:moveTo>
                  <a:lnTo>
                    <a:pt x="973086" y="3392593"/>
                  </a:lnTo>
                  <a:lnTo>
                    <a:pt x="974610" y="3405293"/>
                  </a:lnTo>
                  <a:lnTo>
                    <a:pt x="974229" y="3417993"/>
                  </a:lnTo>
                  <a:lnTo>
                    <a:pt x="3022307" y="3417993"/>
                  </a:lnTo>
                  <a:lnTo>
                    <a:pt x="3020021" y="3405293"/>
                  </a:lnTo>
                  <a:lnTo>
                    <a:pt x="3015208" y="3405293"/>
                  </a:lnTo>
                  <a:lnTo>
                    <a:pt x="3010649" y="3392593"/>
                  </a:lnTo>
                  <a:close/>
                </a:path>
                <a:path w="3302634" h="3862704">
                  <a:moveTo>
                    <a:pt x="945578" y="3354493"/>
                  </a:moveTo>
                  <a:lnTo>
                    <a:pt x="248691" y="3354493"/>
                  </a:lnTo>
                  <a:lnTo>
                    <a:pt x="246659" y="3367193"/>
                  </a:lnTo>
                  <a:lnTo>
                    <a:pt x="247040" y="3367193"/>
                  </a:lnTo>
                  <a:lnTo>
                    <a:pt x="246151" y="3379893"/>
                  </a:lnTo>
                  <a:lnTo>
                    <a:pt x="242608" y="3379893"/>
                  </a:lnTo>
                  <a:lnTo>
                    <a:pt x="240830" y="3392593"/>
                  </a:lnTo>
                  <a:lnTo>
                    <a:pt x="242100" y="3392593"/>
                  </a:lnTo>
                  <a:lnTo>
                    <a:pt x="240322" y="3405293"/>
                  </a:lnTo>
                  <a:lnTo>
                    <a:pt x="949388" y="3405293"/>
                  </a:lnTo>
                  <a:lnTo>
                    <a:pt x="945959" y="3392593"/>
                  </a:lnTo>
                  <a:lnTo>
                    <a:pt x="945451" y="3379893"/>
                  </a:lnTo>
                  <a:lnTo>
                    <a:pt x="944829" y="3367193"/>
                  </a:lnTo>
                  <a:lnTo>
                    <a:pt x="945578" y="3354493"/>
                  </a:lnTo>
                  <a:close/>
                </a:path>
                <a:path w="3302634" h="3862704">
                  <a:moveTo>
                    <a:pt x="3004057" y="3367193"/>
                  </a:moveTo>
                  <a:lnTo>
                    <a:pt x="970305" y="3367193"/>
                  </a:lnTo>
                  <a:lnTo>
                    <a:pt x="971067" y="3392593"/>
                  </a:lnTo>
                  <a:lnTo>
                    <a:pt x="3008998" y="3392593"/>
                  </a:lnTo>
                  <a:lnTo>
                    <a:pt x="3006712" y="3379893"/>
                  </a:lnTo>
                  <a:lnTo>
                    <a:pt x="3006331" y="3379893"/>
                  </a:lnTo>
                  <a:lnTo>
                    <a:pt x="3004057" y="3367193"/>
                  </a:lnTo>
                  <a:close/>
                </a:path>
                <a:path w="3302634" h="3862704">
                  <a:moveTo>
                    <a:pt x="2997720" y="3354493"/>
                  </a:moveTo>
                  <a:lnTo>
                    <a:pt x="970559" y="3354493"/>
                  </a:lnTo>
                  <a:lnTo>
                    <a:pt x="970051" y="3367193"/>
                  </a:lnTo>
                  <a:lnTo>
                    <a:pt x="3002279" y="3367193"/>
                  </a:lnTo>
                  <a:lnTo>
                    <a:pt x="2997720" y="3354493"/>
                  </a:lnTo>
                  <a:close/>
                </a:path>
                <a:path w="3302634" h="3862704">
                  <a:moveTo>
                    <a:pt x="946467" y="3341793"/>
                  </a:moveTo>
                  <a:lnTo>
                    <a:pt x="252869" y="3341793"/>
                  </a:lnTo>
                  <a:lnTo>
                    <a:pt x="250850" y="3354493"/>
                  </a:lnTo>
                  <a:lnTo>
                    <a:pt x="945959" y="3354493"/>
                  </a:lnTo>
                  <a:lnTo>
                    <a:pt x="946467" y="3341793"/>
                  </a:lnTo>
                  <a:close/>
                </a:path>
                <a:path w="3302634" h="3862704">
                  <a:moveTo>
                    <a:pt x="2989732" y="3341793"/>
                  </a:moveTo>
                  <a:lnTo>
                    <a:pt x="971816" y="3341793"/>
                  </a:lnTo>
                  <a:lnTo>
                    <a:pt x="971308" y="3354493"/>
                  </a:lnTo>
                  <a:lnTo>
                    <a:pt x="2991891" y="3354493"/>
                  </a:lnTo>
                  <a:lnTo>
                    <a:pt x="2989732" y="3341793"/>
                  </a:lnTo>
                  <a:close/>
                </a:path>
                <a:path w="3302634" h="3862704">
                  <a:moveTo>
                    <a:pt x="947102" y="3329093"/>
                  </a:moveTo>
                  <a:lnTo>
                    <a:pt x="252742" y="3329093"/>
                  </a:lnTo>
                  <a:lnTo>
                    <a:pt x="251739" y="3341793"/>
                  </a:lnTo>
                  <a:lnTo>
                    <a:pt x="947356" y="3341793"/>
                  </a:lnTo>
                  <a:lnTo>
                    <a:pt x="947102" y="3329093"/>
                  </a:lnTo>
                  <a:close/>
                </a:path>
                <a:path w="3302634" h="3862704">
                  <a:moveTo>
                    <a:pt x="2988081" y="3329093"/>
                  </a:moveTo>
                  <a:lnTo>
                    <a:pt x="972324" y="3329093"/>
                  </a:lnTo>
                  <a:lnTo>
                    <a:pt x="972578" y="3341793"/>
                  </a:lnTo>
                  <a:lnTo>
                    <a:pt x="2992640" y="3341793"/>
                  </a:lnTo>
                  <a:lnTo>
                    <a:pt x="2988081" y="3329093"/>
                  </a:lnTo>
                  <a:close/>
                </a:path>
                <a:path w="3302634" h="3862704">
                  <a:moveTo>
                    <a:pt x="946340" y="3316393"/>
                  </a:moveTo>
                  <a:lnTo>
                    <a:pt x="255282" y="3316393"/>
                  </a:lnTo>
                  <a:lnTo>
                    <a:pt x="254266" y="3329093"/>
                  </a:lnTo>
                  <a:lnTo>
                    <a:pt x="946721" y="3329093"/>
                  </a:lnTo>
                  <a:lnTo>
                    <a:pt x="946340" y="3316393"/>
                  </a:lnTo>
                  <a:close/>
                </a:path>
                <a:path w="3302634" h="3862704">
                  <a:moveTo>
                    <a:pt x="2984411" y="3316393"/>
                  </a:moveTo>
                  <a:lnTo>
                    <a:pt x="971816" y="3316393"/>
                  </a:lnTo>
                  <a:lnTo>
                    <a:pt x="971689" y="3329093"/>
                  </a:lnTo>
                  <a:lnTo>
                    <a:pt x="2988970" y="3329093"/>
                  </a:lnTo>
                  <a:lnTo>
                    <a:pt x="2984411" y="3316393"/>
                  </a:lnTo>
                  <a:close/>
                </a:path>
                <a:path w="3302634" h="3862704">
                  <a:moveTo>
                    <a:pt x="946975" y="3303693"/>
                  </a:moveTo>
                  <a:lnTo>
                    <a:pt x="261492" y="3303693"/>
                  </a:lnTo>
                  <a:lnTo>
                    <a:pt x="260476" y="3316393"/>
                  </a:lnTo>
                  <a:lnTo>
                    <a:pt x="947356" y="3316393"/>
                  </a:lnTo>
                  <a:lnTo>
                    <a:pt x="946975" y="3303693"/>
                  </a:lnTo>
                  <a:close/>
                </a:path>
                <a:path w="3302634" h="3862704">
                  <a:moveTo>
                    <a:pt x="2984284" y="3303693"/>
                  </a:moveTo>
                  <a:lnTo>
                    <a:pt x="972451" y="3303693"/>
                  </a:lnTo>
                  <a:lnTo>
                    <a:pt x="972705" y="3316393"/>
                  </a:lnTo>
                  <a:lnTo>
                    <a:pt x="2986557" y="3316393"/>
                  </a:lnTo>
                  <a:lnTo>
                    <a:pt x="2984284" y="3303693"/>
                  </a:lnTo>
                  <a:close/>
                </a:path>
                <a:path w="3302634" h="3862704">
                  <a:moveTo>
                    <a:pt x="942924" y="3290993"/>
                  </a:moveTo>
                  <a:lnTo>
                    <a:pt x="263144" y="3290993"/>
                  </a:lnTo>
                  <a:lnTo>
                    <a:pt x="262127" y="3303693"/>
                  </a:lnTo>
                  <a:lnTo>
                    <a:pt x="945070" y="3303693"/>
                  </a:lnTo>
                  <a:lnTo>
                    <a:pt x="942924" y="3290993"/>
                  </a:lnTo>
                  <a:close/>
                </a:path>
                <a:path w="3302634" h="3862704">
                  <a:moveTo>
                    <a:pt x="2972244" y="3290993"/>
                  </a:moveTo>
                  <a:lnTo>
                    <a:pt x="970432" y="3290993"/>
                  </a:lnTo>
                  <a:lnTo>
                    <a:pt x="970559" y="3303693"/>
                  </a:lnTo>
                  <a:lnTo>
                    <a:pt x="2974390" y="3303693"/>
                  </a:lnTo>
                  <a:lnTo>
                    <a:pt x="2972244" y="3290993"/>
                  </a:lnTo>
                  <a:close/>
                </a:path>
                <a:path w="3302634" h="3862704">
                  <a:moveTo>
                    <a:pt x="940765" y="3278293"/>
                  </a:moveTo>
                  <a:lnTo>
                    <a:pt x="265671" y="3278293"/>
                  </a:lnTo>
                  <a:lnTo>
                    <a:pt x="263651" y="3290993"/>
                  </a:lnTo>
                  <a:lnTo>
                    <a:pt x="941019" y="3290993"/>
                  </a:lnTo>
                  <a:lnTo>
                    <a:pt x="940765" y="3278293"/>
                  </a:lnTo>
                  <a:close/>
                </a:path>
                <a:path w="3302634" h="3862704">
                  <a:moveTo>
                    <a:pt x="2968815" y="3278293"/>
                  </a:moveTo>
                  <a:lnTo>
                    <a:pt x="966241" y="3278293"/>
                  </a:lnTo>
                  <a:lnTo>
                    <a:pt x="966114" y="3290993"/>
                  </a:lnTo>
                  <a:lnTo>
                    <a:pt x="2970974" y="3290993"/>
                  </a:lnTo>
                  <a:lnTo>
                    <a:pt x="2968815" y="3278293"/>
                  </a:lnTo>
                  <a:close/>
                </a:path>
                <a:path w="3302634" h="3862704">
                  <a:moveTo>
                    <a:pt x="943813" y="3265593"/>
                  </a:moveTo>
                  <a:lnTo>
                    <a:pt x="267449" y="3265593"/>
                  </a:lnTo>
                  <a:lnTo>
                    <a:pt x="266433" y="3278293"/>
                  </a:lnTo>
                  <a:lnTo>
                    <a:pt x="943686" y="3278293"/>
                  </a:lnTo>
                  <a:lnTo>
                    <a:pt x="943813" y="3265593"/>
                  </a:lnTo>
                  <a:close/>
                </a:path>
                <a:path w="3302634" h="3862704">
                  <a:moveTo>
                    <a:pt x="2967291" y="3265593"/>
                  </a:moveTo>
                  <a:lnTo>
                    <a:pt x="969035" y="3265593"/>
                  </a:lnTo>
                  <a:lnTo>
                    <a:pt x="969162" y="3278293"/>
                  </a:lnTo>
                  <a:lnTo>
                    <a:pt x="2971863" y="3278293"/>
                  </a:lnTo>
                  <a:lnTo>
                    <a:pt x="2967291" y="3265593"/>
                  </a:lnTo>
                  <a:close/>
                </a:path>
                <a:path w="3302634" h="3862704">
                  <a:moveTo>
                    <a:pt x="944067" y="3252893"/>
                  </a:moveTo>
                  <a:lnTo>
                    <a:pt x="274421" y="3252893"/>
                  </a:lnTo>
                  <a:lnTo>
                    <a:pt x="272389" y="3265593"/>
                  </a:lnTo>
                  <a:lnTo>
                    <a:pt x="944194" y="3265593"/>
                  </a:lnTo>
                  <a:lnTo>
                    <a:pt x="944067" y="3252893"/>
                  </a:lnTo>
                  <a:close/>
                </a:path>
                <a:path w="3302634" h="3862704">
                  <a:moveTo>
                    <a:pt x="2958553" y="3252893"/>
                  </a:moveTo>
                  <a:lnTo>
                    <a:pt x="969289" y="3252893"/>
                  </a:lnTo>
                  <a:lnTo>
                    <a:pt x="969289" y="3265593"/>
                  </a:lnTo>
                  <a:lnTo>
                    <a:pt x="2960700" y="3265593"/>
                  </a:lnTo>
                  <a:lnTo>
                    <a:pt x="2958553" y="3252893"/>
                  </a:lnTo>
                  <a:close/>
                </a:path>
                <a:path w="3302634" h="3862704">
                  <a:moveTo>
                    <a:pt x="940511" y="3240193"/>
                  </a:moveTo>
                  <a:lnTo>
                    <a:pt x="271627" y="3240193"/>
                  </a:lnTo>
                  <a:lnTo>
                    <a:pt x="269608" y="3252893"/>
                  </a:lnTo>
                  <a:lnTo>
                    <a:pt x="940638" y="3252893"/>
                  </a:lnTo>
                  <a:lnTo>
                    <a:pt x="940511" y="3240193"/>
                  </a:lnTo>
                  <a:close/>
                </a:path>
                <a:path w="3302634" h="3862704">
                  <a:moveTo>
                    <a:pt x="2955759" y="3240193"/>
                  </a:moveTo>
                  <a:lnTo>
                    <a:pt x="965860" y="3240193"/>
                  </a:lnTo>
                  <a:lnTo>
                    <a:pt x="966622" y="3252893"/>
                  </a:lnTo>
                  <a:lnTo>
                    <a:pt x="2958045" y="3252893"/>
                  </a:lnTo>
                  <a:lnTo>
                    <a:pt x="2955759" y="3240193"/>
                  </a:lnTo>
                  <a:close/>
                </a:path>
                <a:path w="3302634" h="3862704">
                  <a:moveTo>
                    <a:pt x="941908" y="3227493"/>
                  </a:moveTo>
                  <a:lnTo>
                    <a:pt x="274675" y="3227493"/>
                  </a:lnTo>
                  <a:lnTo>
                    <a:pt x="273786" y="3240193"/>
                  </a:lnTo>
                  <a:lnTo>
                    <a:pt x="941400" y="3240193"/>
                  </a:lnTo>
                  <a:lnTo>
                    <a:pt x="941908" y="3227493"/>
                  </a:lnTo>
                  <a:close/>
                </a:path>
                <a:path w="3302634" h="3862704">
                  <a:moveTo>
                    <a:pt x="2950438" y="3227493"/>
                  </a:moveTo>
                  <a:lnTo>
                    <a:pt x="967003" y="3227493"/>
                  </a:lnTo>
                  <a:lnTo>
                    <a:pt x="967257" y="3240193"/>
                  </a:lnTo>
                  <a:lnTo>
                    <a:pt x="2952724" y="3240193"/>
                  </a:lnTo>
                  <a:lnTo>
                    <a:pt x="2950438" y="3227493"/>
                  </a:lnTo>
                  <a:close/>
                </a:path>
                <a:path w="3302634" h="3862704">
                  <a:moveTo>
                    <a:pt x="940003" y="3214793"/>
                  </a:moveTo>
                  <a:lnTo>
                    <a:pt x="276834" y="3214793"/>
                  </a:lnTo>
                  <a:lnTo>
                    <a:pt x="275945" y="3227493"/>
                  </a:lnTo>
                  <a:lnTo>
                    <a:pt x="940511" y="3227493"/>
                  </a:lnTo>
                  <a:lnTo>
                    <a:pt x="940003" y="3214793"/>
                  </a:lnTo>
                  <a:close/>
                </a:path>
                <a:path w="3302634" h="3862704">
                  <a:moveTo>
                    <a:pt x="2949803" y="3214793"/>
                  </a:moveTo>
                  <a:lnTo>
                    <a:pt x="965606" y="3214793"/>
                  </a:lnTo>
                  <a:lnTo>
                    <a:pt x="965860" y="3227493"/>
                  </a:lnTo>
                  <a:lnTo>
                    <a:pt x="2954362" y="3227493"/>
                  </a:lnTo>
                  <a:lnTo>
                    <a:pt x="2949803" y="3214793"/>
                  </a:lnTo>
                  <a:close/>
                </a:path>
                <a:path w="3302634" h="3862704">
                  <a:moveTo>
                    <a:pt x="940638" y="3202093"/>
                  </a:moveTo>
                  <a:lnTo>
                    <a:pt x="284683" y="3202093"/>
                  </a:lnTo>
                  <a:lnTo>
                    <a:pt x="282663" y="3214793"/>
                  </a:lnTo>
                  <a:lnTo>
                    <a:pt x="940384" y="3214793"/>
                  </a:lnTo>
                  <a:lnTo>
                    <a:pt x="940638" y="3202093"/>
                  </a:lnTo>
                  <a:close/>
                </a:path>
                <a:path w="3302634" h="3862704">
                  <a:moveTo>
                    <a:pt x="2942577" y="3202093"/>
                  </a:moveTo>
                  <a:lnTo>
                    <a:pt x="965987" y="3202093"/>
                  </a:lnTo>
                  <a:lnTo>
                    <a:pt x="965479" y="3214793"/>
                  </a:lnTo>
                  <a:lnTo>
                    <a:pt x="2947136" y="3214793"/>
                  </a:lnTo>
                  <a:lnTo>
                    <a:pt x="2942577" y="3202093"/>
                  </a:lnTo>
                  <a:close/>
                </a:path>
                <a:path w="3302634" h="3862704">
                  <a:moveTo>
                    <a:pt x="939241" y="3189393"/>
                  </a:moveTo>
                  <a:lnTo>
                    <a:pt x="285191" y="3189393"/>
                  </a:lnTo>
                  <a:lnTo>
                    <a:pt x="284187" y="3202093"/>
                  </a:lnTo>
                  <a:lnTo>
                    <a:pt x="939622" y="3202093"/>
                  </a:lnTo>
                  <a:lnTo>
                    <a:pt x="939241" y="3189393"/>
                  </a:lnTo>
                  <a:close/>
                </a:path>
                <a:path w="3302634" h="3862704">
                  <a:moveTo>
                    <a:pt x="2933204" y="3176693"/>
                  </a:moveTo>
                  <a:lnTo>
                    <a:pt x="965225" y="3176693"/>
                  </a:lnTo>
                  <a:lnTo>
                    <a:pt x="964717" y="3189393"/>
                  </a:lnTo>
                  <a:lnTo>
                    <a:pt x="964971" y="3202093"/>
                  </a:lnTo>
                  <a:lnTo>
                    <a:pt x="2939669" y="3202093"/>
                  </a:lnTo>
                  <a:lnTo>
                    <a:pt x="2937509" y="3189393"/>
                  </a:lnTo>
                  <a:lnTo>
                    <a:pt x="2937763" y="3189393"/>
                  </a:lnTo>
                  <a:lnTo>
                    <a:pt x="2933204" y="3176693"/>
                  </a:lnTo>
                  <a:close/>
                </a:path>
                <a:path w="3302634" h="3862704">
                  <a:moveTo>
                    <a:pt x="939622" y="3176693"/>
                  </a:moveTo>
                  <a:lnTo>
                    <a:pt x="291782" y="3176693"/>
                  </a:lnTo>
                  <a:lnTo>
                    <a:pt x="289763" y="3189393"/>
                  </a:lnTo>
                  <a:lnTo>
                    <a:pt x="939368" y="3189393"/>
                  </a:lnTo>
                  <a:lnTo>
                    <a:pt x="939622" y="3176693"/>
                  </a:lnTo>
                  <a:close/>
                </a:path>
                <a:path w="3302634" h="3862704">
                  <a:moveTo>
                    <a:pt x="940257" y="3163993"/>
                  </a:moveTo>
                  <a:lnTo>
                    <a:pt x="289890" y="3163993"/>
                  </a:lnTo>
                  <a:lnTo>
                    <a:pt x="287858" y="3176693"/>
                  </a:lnTo>
                  <a:lnTo>
                    <a:pt x="940003" y="3176693"/>
                  </a:lnTo>
                  <a:lnTo>
                    <a:pt x="940257" y="3163993"/>
                  </a:lnTo>
                  <a:close/>
                </a:path>
                <a:path w="3302634" h="3862704">
                  <a:moveTo>
                    <a:pt x="2931299" y="3163993"/>
                  </a:moveTo>
                  <a:lnTo>
                    <a:pt x="965733" y="3163993"/>
                  </a:lnTo>
                  <a:lnTo>
                    <a:pt x="965479" y="3176693"/>
                  </a:lnTo>
                  <a:lnTo>
                    <a:pt x="2935859" y="3176693"/>
                  </a:lnTo>
                  <a:lnTo>
                    <a:pt x="2931299" y="3163993"/>
                  </a:lnTo>
                  <a:close/>
                </a:path>
                <a:path w="3302634" h="3862704">
                  <a:moveTo>
                    <a:pt x="937983" y="3151293"/>
                  </a:moveTo>
                  <a:lnTo>
                    <a:pt x="293687" y="3151293"/>
                  </a:lnTo>
                  <a:lnTo>
                    <a:pt x="292671" y="3163993"/>
                  </a:lnTo>
                  <a:lnTo>
                    <a:pt x="938860" y="3163993"/>
                  </a:lnTo>
                  <a:lnTo>
                    <a:pt x="937983" y="3151293"/>
                  </a:lnTo>
                  <a:close/>
                </a:path>
                <a:path w="3302634" h="3862704">
                  <a:moveTo>
                    <a:pt x="2924835" y="3151293"/>
                  </a:moveTo>
                  <a:lnTo>
                    <a:pt x="963968" y="3151293"/>
                  </a:lnTo>
                  <a:lnTo>
                    <a:pt x="965606" y="3163993"/>
                  </a:lnTo>
                  <a:lnTo>
                    <a:pt x="2929394" y="3163993"/>
                  </a:lnTo>
                  <a:lnTo>
                    <a:pt x="2924835" y="3151293"/>
                  </a:lnTo>
                  <a:close/>
                </a:path>
                <a:path w="3302634" h="3862704">
                  <a:moveTo>
                    <a:pt x="937729" y="3138593"/>
                  </a:moveTo>
                  <a:lnTo>
                    <a:pt x="299770" y="3138593"/>
                  </a:lnTo>
                  <a:lnTo>
                    <a:pt x="297738" y="3151293"/>
                  </a:lnTo>
                  <a:lnTo>
                    <a:pt x="937729" y="3151293"/>
                  </a:lnTo>
                  <a:lnTo>
                    <a:pt x="937729" y="3138593"/>
                  </a:lnTo>
                  <a:close/>
                </a:path>
                <a:path w="3302634" h="3862704">
                  <a:moveTo>
                    <a:pt x="2925216" y="3138593"/>
                  </a:moveTo>
                  <a:lnTo>
                    <a:pt x="962952" y="3138593"/>
                  </a:lnTo>
                  <a:lnTo>
                    <a:pt x="962952" y="3151293"/>
                  </a:lnTo>
                  <a:lnTo>
                    <a:pt x="2927489" y="3151293"/>
                  </a:lnTo>
                  <a:lnTo>
                    <a:pt x="2925216" y="3138593"/>
                  </a:lnTo>
                  <a:close/>
                </a:path>
                <a:path w="3302634" h="3862704">
                  <a:moveTo>
                    <a:pt x="935824" y="3113193"/>
                  </a:moveTo>
                  <a:lnTo>
                    <a:pt x="302945" y="3113193"/>
                  </a:lnTo>
                  <a:lnTo>
                    <a:pt x="304330" y="3125893"/>
                  </a:lnTo>
                  <a:lnTo>
                    <a:pt x="302310" y="3138593"/>
                  </a:lnTo>
                  <a:lnTo>
                    <a:pt x="937475" y="3138593"/>
                  </a:lnTo>
                  <a:lnTo>
                    <a:pt x="938733" y="3125893"/>
                  </a:lnTo>
                  <a:lnTo>
                    <a:pt x="937856" y="3125893"/>
                  </a:lnTo>
                  <a:lnTo>
                    <a:pt x="935824" y="3113193"/>
                  </a:lnTo>
                  <a:close/>
                </a:path>
                <a:path w="3302634" h="3862704">
                  <a:moveTo>
                    <a:pt x="2916847" y="3125893"/>
                  </a:moveTo>
                  <a:lnTo>
                    <a:pt x="964463" y="3125893"/>
                  </a:lnTo>
                  <a:lnTo>
                    <a:pt x="963587" y="3138593"/>
                  </a:lnTo>
                  <a:lnTo>
                    <a:pt x="2921406" y="3138593"/>
                  </a:lnTo>
                  <a:lnTo>
                    <a:pt x="2916847" y="3125893"/>
                  </a:lnTo>
                  <a:close/>
                </a:path>
                <a:path w="3302634" h="3862704">
                  <a:moveTo>
                    <a:pt x="2913430" y="3113193"/>
                  </a:moveTo>
                  <a:lnTo>
                    <a:pt x="965479" y="3113193"/>
                  </a:lnTo>
                  <a:lnTo>
                    <a:pt x="965733" y="3125893"/>
                  </a:lnTo>
                  <a:lnTo>
                    <a:pt x="2917990" y="3125893"/>
                  </a:lnTo>
                  <a:lnTo>
                    <a:pt x="2913430" y="3113193"/>
                  </a:lnTo>
                  <a:close/>
                </a:path>
                <a:path w="3302634" h="3862704">
                  <a:moveTo>
                    <a:pt x="935189" y="3062393"/>
                  </a:moveTo>
                  <a:lnTo>
                    <a:pt x="312953" y="3062393"/>
                  </a:lnTo>
                  <a:lnTo>
                    <a:pt x="312191" y="3075093"/>
                  </a:lnTo>
                  <a:lnTo>
                    <a:pt x="310172" y="3075093"/>
                  </a:lnTo>
                  <a:lnTo>
                    <a:pt x="309029" y="3087793"/>
                  </a:lnTo>
                  <a:lnTo>
                    <a:pt x="306997" y="3087793"/>
                  </a:lnTo>
                  <a:lnTo>
                    <a:pt x="309283" y="3100493"/>
                  </a:lnTo>
                  <a:lnTo>
                    <a:pt x="307251" y="3100493"/>
                  </a:lnTo>
                  <a:lnTo>
                    <a:pt x="304965" y="3113193"/>
                  </a:lnTo>
                  <a:lnTo>
                    <a:pt x="935697" y="3113193"/>
                  </a:lnTo>
                  <a:lnTo>
                    <a:pt x="935697" y="3087793"/>
                  </a:lnTo>
                  <a:lnTo>
                    <a:pt x="935189" y="3062393"/>
                  </a:lnTo>
                  <a:close/>
                </a:path>
                <a:path w="3302634" h="3862704">
                  <a:moveTo>
                    <a:pt x="2905823" y="3100493"/>
                  </a:moveTo>
                  <a:lnTo>
                    <a:pt x="961047" y="3100493"/>
                  </a:lnTo>
                  <a:lnTo>
                    <a:pt x="960920" y="3113193"/>
                  </a:lnTo>
                  <a:lnTo>
                    <a:pt x="2907969" y="3113193"/>
                  </a:lnTo>
                  <a:lnTo>
                    <a:pt x="2905823" y="3100493"/>
                  </a:lnTo>
                  <a:close/>
                </a:path>
                <a:path w="3302634" h="3862704">
                  <a:moveTo>
                    <a:pt x="2901137" y="3087793"/>
                  </a:moveTo>
                  <a:lnTo>
                    <a:pt x="960920" y="3087793"/>
                  </a:lnTo>
                  <a:lnTo>
                    <a:pt x="960793" y="3100493"/>
                  </a:lnTo>
                  <a:lnTo>
                    <a:pt x="2905696" y="3100493"/>
                  </a:lnTo>
                  <a:lnTo>
                    <a:pt x="2901137" y="3087793"/>
                  </a:lnTo>
                  <a:close/>
                </a:path>
                <a:path w="3302634" h="3862704">
                  <a:moveTo>
                    <a:pt x="2898851" y="3075093"/>
                  </a:moveTo>
                  <a:lnTo>
                    <a:pt x="960412" y="3075093"/>
                  </a:lnTo>
                  <a:lnTo>
                    <a:pt x="960793" y="3087793"/>
                  </a:lnTo>
                  <a:lnTo>
                    <a:pt x="2903410" y="3087793"/>
                  </a:lnTo>
                  <a:lnTo>
                    <a:pt x="2898851" y="3075093"/>
                  </a:lnTo>
                  <a:close/>
                </a:path>
                <a:path w="3302634" h="3862704">
                  <a:moveTo>
                    <a:pt x="2893402" y="3062393"/>
                  </a:moveTo>
                  <a:lnTo>
                    <a:pt x="960920" y="3062393"/>
                  </a:lnTo>
                  <a:lnTo>
                    <a:pt x="960539" y="3075093"/>
                  </a:lnTo>
                  <a:lnTo>
                    <a:pt x="2897962" y="3075093"/>
                  </a:lnTo>
                  <a:lnTo>
                    <a:pt x="2893402" y="3062393"/>
                  </a:lnTo>
                  <a:close/>
                </a:path>
                <a:path w="3302634" h="3862704">
                  <a:moveTo>
                    <a:pt x="937729" y="3049693"/>
                  </a:moveTo>
                  <a:lnTo>
                    <a:pt x="317512" y="3049693"/>
                  </a:lnTo>
                  <a:lnTo>
                    <a:pt x="314985" y="3062393"/>
                  </a:lnTo>
                  <a:lnTo>
                    <a:pt x="938225" y="3062393"/>
                  </a:lnTo>
                  <a:lnTo>
                    <a:pt x="937729" y="3049693"/>
                  </a:lnTo>
                  <a:close/>
                </a:path>
                <a:path w="3302634" h="3862704">
                  <a:moveTo>
                    <a:pt x="2886811" y="3049693"/>
                  </a:moveTo>
                  <a:lnTo>
                    <a:pt x="963206" y="3049693"/>
                  </a:lnTo>
                  <a:lnTo>
                    <a:pt x="963460" y="3062393"/>
                  </a:lnTo>
                  <a:lnTo>
                    <a:pt x="2891370" y="3062393"/>
                  </a:lnTo>
                  <a:lnTo>
                    <a:pt x="2886811" y="3049693"/>
                  </a:lnTo>
                  <a:close/>
                </a:path>
                <a:path w="3302634" h="3862704">
                  <a:moveTo>
                    <a:pt x="935189" y="3036993"/>
                  </a:moveTo>
                  <a:lnTo>
                    <a:pt x="322211" y="3036993"/>
                  </a:lnTo>
                  <a:lnTo>
                    <a:pt x="319544" y="3049693"/>
                  </a:lnTo>
                  <a:lnTo>
                    <a:pt x="935189" y="3049693"/>
                  </a:lnTo>
                  <a:lnTo>
                    <a:pt x="935189" y="3036993"/>
                  </a:lnTo>
                  <a:close/>
                </a:path>
                <a:path w="3302634" h="3862704">
                  <a:moveTo>
                    <a:pt x="2883001" y="3036993"/>
                  </a:moveTo>
                  <a:lnTo>
                    <a:pt x="960285" y="3036993"/>
                  </a:lnTo>
                  <a:lnTo>
                    <a:pt x="960793" y="3049693"/>
                  </a:lnTo>
                  <a:lnTo>
                    <a:pt x="2887573" y="3049693"/>
                  </a:lnTo>
                  <a:lnTo>
                    <a:pt x="2883001" y="3036993"/>
                  </a:lnTo>
                  <a:close/>
                </a:path>
                <a:path w="3302634" h="3862704">
                  <a:moveTo>
                    <a:pt x="933411" y="3024293"/>
                  </a:moveTo>
                  <a:lnTo>
                    <a:pt x="324865" y="3024293"/>
                  </a:lnTo>
                  <a:lnTo>
                    <a:pt x="324230" y="3036993"/>
                  </a:lnTo>
                  <a:lnTo>
                    <a:pt x="933665" y="3036993"/>
                  </a:lnTo>
                  <a:lnTo>
                    <a:pt x="933411" y="3024293"/>
                  </a:lnTo>
                  <a:close/>
                </a:path>
                <a:path w="3302634" h="3862704">
                  <a:moveTo>
                    <a:pt x="2883255" y="3024293"/>
                  </a:moveTo>
                  <a:lnTo>
                    <a:pt x="958634" y="3024293"/>
                  </a:lnTo>
                  <a:lnTo>
                    <a:pt x="958634" y="3036993"/>
                  </a:lnTo>
                  <a:lnTo>
                    <a:pt x="2887827" y="3036993"/>
                  </a:lnTo>
                  <a:lnTo>
                    <a:pt x="2883255" y="3024293"/>
                  </a:lnTo>
                  <a:close/>
                </a:path>
                <a:path w="3302634" h="3862704">
                  <a:moveTo>
                    <a:pt x="934173" y="3011593"/>
                  </a:moveTo>
                  <a:lnTo>
                    <a:pt x="329184" y="3011593"/>
                  </a:lnTo>
                  <a:lnTo>
                    <a:pt x="326898" y="3024293"/>
                  </a:lnTo>
                  <a:lnTo>
                    <a:pt x="934173" y="3024293"/>
                  </a:lnTo>
                  <a:lnTo>
                    <a:pt x="934173" y="3011593"/>
                  </a:lnTo>
                  <a:close/>
                </a:path>
                <a:path w="3302634" h="3862704">
                  <a:moveTo>
                    <a:pt x="2873502" y="3011593"/>
                  </a:moveTo>
                  <a:lnTo>
                    <a:pt x="959142" y="3011593"/>
                  </a:lnTo>
                  <a:lnTo>
                    <a:pt x="959396" y="3024293"/>
                  </a:lnTo>
                  <a:lnTo>
                    <a:pt x="2878061" y="3024293"/>
                  </a:lnTo>
                  <a:lnTo>
                    <a:pt x="2873502" y="3011593"/>
                  </a:lnTo>
                  <a:close/>
                </a:path>
                <a:path w="3302634" h="3862704">
                  <a:moveTo>
                    <a:pt x="932141" y="2998893"/>
                  </a:moveTo>
                  <a:lnTo>
                    <a:pt x="330695" y="2998893"/>
                  </a:lnTo>
                  <a:lnTo>
                    <a:pt x="331203" y="3011593"/>
                  </a:lnTo>
                  <a:lnTo>
                    <a:pt x="932395" y="3011593"/>
                  </a:lnTo>
                  <a:lnTo>
                    <a:pt x="932141" y="2998893"/>
                  </a:lnTo>
                  <a:close/>
                </a:path>
                <a:path w="3302634" h="3862704">
                  <a:moveTo>
                    <a:pt x="2870073" y="2998893"/>
                  </a:moveTo>
                  <a:lnTo>
                    <a:pt x="957503" y="2998893"/>
                  </a:lnTo>
                  <a:lnTo>
                    <a:pt x="957872" y="3011593"/>
                  </a:lnTo>
                  <a:lnTo>
                    <a:pt x="2874644" y="3011593"/>
                  </a:lnTo>
                  <a:lnTo>
                    <a:pt x="2870073" y="2998893"/>
                  </a:lnTo>
                  <a:close/>
                </a:path>
                <a:path w="3302634" h="3862704">
                  <a:moveTo>
                    <a:pt x="933284" y="2986193"/>
                  </a:moveTo>
                  <a:lnTo>
                    <a:pt x="329946" y="2986193"/>
                  </a:lnTo>
                  <a:lnTo>
                    <a:pt x="332727" y="2998893"/>
                  </a:lnTo>
                  <a:lnTo>
                    <a:pt x="933030" y="2998893"/>
                  </a:lnTo>
                  <a:lnTo>
                    <a:pt x="933284" y="2986193"/>
                  </a:lnTo>
                  <a:close/>
                </a:path>
                <a:path w="3302634" h="3862704">
                  <a:moveTo>
                    <a:pt x="2869819" y="2986193"/>
                  </a:moveTo>
                  <a:lnTo>
                    <a:pt x="958507" y="2986193"/>
                  </a:lnTo>
                  <a:lnTo>
                    <a:pt x="957745" y="2998893"/>
                  </a:lnTo>
                  <a:lnTo>
                    <a:pt x="2874390" y="2998893"/>
                  </a:lnTo>
                  <a:lnTo>
                    <a:pt x="2869819" y="2986193"/>
                  </a:lnTo>
                  <a:close/>
                </a:path>
                <a:path w="3302634" h="3862704">
                  <a:moveTo>
                    <a:pt x="935951" y="2973493"/>
                  </a:moveTo>
                  <a:lnTo>
                    <a:pt x="331838" y="2973493"/>
                  </a:lnTo>
                  <a:lnTo>
                    <a:pt x="330822" y="2986193"/>
                  </a:lnTo>
                  <a:lnTo>
                    <a:pt x="934808" y="2986193"/>
                  </a:lnTo>
                  <a:lnTo>
                    <a:pt x="935951" y="2973493"/>
                  </a:lnTo>
                  <a:close/>
                </a:path>
                <a:path w="3302634" h="3862704">
                  <a:moveTo>
                    <a:pt x="2856636" y="2960793"/>
                  </a:moveTo>
                  <a:lnTo>
                    <a:pt x="961301" y="2960793"/>
                  </a:lnTo>
                  <a:lnTo>
                    <a:pt x="961809" y="2973493"/>
                  </a:lnTo>
                  <a:lnTo>
                    <a:pt x="962063" y="2986193"/>
                  </a:lnTo>
                  <a:lnTo>
                    <a:pt x="2862097" y="2986193"/>
                  </a:lnTo>
                  <a:lnTo>
                    <a:pt x="2859811" y="2973493"/>
                  </a:lnTo>
                  <a:lnTo>
                    <a:pt x="2861208" y="2973493"/>
                  </a:lnTo>
                  <a:lnTo>
                    <a:pt x="2856636" y="2960793"/>
                  </a:lnTo>
                  <a:close/>
                </a:path>
                <a:path w="3302634" h="3862704">
                  <a:moveTo>
                    <a:pt x="936332" y="2960793"/>
                  </a:moveTo>
                  <a:lnTo>
                    <a:pt x="338175" y="2960793"/>
                  </a:lnTo>
                  <a:lnTo>
                    <a:pt x="337159" y="2973493"/>
                  </a:lnTo>
                  <a:lnTo>
                    <a:pt x="936840" y="2973493"/>
                  </a:lnTo>
                  <a:lnTo>
                    <a:pt x="936332" y="2960793"/>
                  </a:lnTo>
                  <a:close/>
                </a:path>
                <a:path w="3302634" h="3862704">
                  <a:moveTo>
                    <a:pt x="931519" y="2948093"/>
                  </a:moveTo>
                  <a:lnTo>
                    <a:pt x="341858" y="2948093"/>
                  </a:lnTo>
                  <a:lnTo>
                    <a:pt x="339826" y="2960793"/>
                  </a:lnTo>
                  <a:lnTo>
                    <a:pt x="931646" y="2960793"/>
                  </a:lnTo>
                  <a:lnTo>
                    <a:pt x="931519" y="2948093"/>
                  </a:lnTo>
                  <a:close/>
                </a:path>
                <a:path w="3302634" h="3862704">
                  <a:moveTo>
                    <a:pt x="2852204" y="2948093"/>
                  </a:moveTo>
                  <a:lnTo>
                    <a:pt x="958888" y="2948093"/>
                  </a:lnTo>
                  <a:lnTo>
                    <a:pt x="961174" y="2960793"/>
                  </a:lnTo>
                  <a:lnTo>
                    <a:pt x="2856763" y="2960793"/>
                  </a:lnTo>
                  <a:lnTo>
                    <a:pt x="2852204" y="2948093"/>
                  </a:lnTo>
                  <a:close/>
                </a:path>
                <a:path w="3302634" h="3862704">
                  <a:moveTo>
                    <a:pt x="932776" y="2922693"/>
                  </a:moveTo>
                  <a:lnTo>
                    <a:pt x="346544" y="2922693"/>
                  </a:lnTo>
                  <a:lnTo>
                    <a:pt x="344512" y="2935393"/>
                  </a:lnTo>
                  <a:lnTo>
                    <a:pt x="341731" y="2935393"/>
                  </a:lnTo>
                  <a:lnTo>
                    <a:pt x="339699" y="2948093"/>
                  </a:lnTo>
                  <a:lnTo>
                    <a:pt x="931138" y="2948093"/>
                  </a:lnTo>
                  <a:lnTo>
                    <a:pt x="930757" y="2935393"/>
                  </a:lnTo>
                  <a:lnTo>
                    <a:pt x="932776" y="2922693"/>
                  </a:lnTo>
                  <a:close/>
                </a:path>
                <a:path w="3302634" h="3862704">
                  <a:moveTo>
                    <a:pt x="2847898" y="2935393"/>
                  </a:moveTo>
                  <a:lnTo>
                    <a:pt x="956106" y="2935393"/>
                  </a:lnTo>
                  <a:lnTo>
                    <a:pt x="956487" y="2948093"/>
                  </a:lnTo>
                  <a:lnTo>
                    <a:pt x="2850045" y="2948093"/>
                  </a:lnTo>
                  <a:lnTo>
                    <a:pt x="2847898" y="2935393"/>
                  </a:lnTo>
                  <a:close/>
                </a:path>
                <a:path w="3302634" h="3862704">
                  <a:moveTo>
                    <a:pt x="2844088" y="2922693"/>
                  </a:moveTo>
                  <a:lnTo>
                    <a:pt x="957745" y="2922693"/>
                  </a:lnTo>
                  <a:lnTo>
                    <a:pt x="956995" y="2935393"/>
                  </a:lnTo>
                  <a:lnTo>
                    <a:pt x="2848660" y="2935393"/>
                  </a:lnTo>
                  <a:lnTo>
                    <a:pt x="2844088" y="2922693"/>
                  </a:lnTo>
                  <a:close/>
                </a:path>
                <a:path w="3302634" h="3862704">
                  <a:moveTo>
                    <a:pt x="929868" y="2909993"/>
                  </a:moveTo>
                  <a:lnTo>
                    <a:pt x="347941" y="2909993"/>
                  </a:lnTo>
                  <a:lnTo>
                    <a:pt x="346925" y="2922693"/>
                  </a:lnTo>
                  <a:lnTo>
                    <a:pt x="931011" y="2922693"/>
                  </a:lnTo>
                  <a:lnTo>
                    <a:pt x="929868" y="2909993"/>
                  </a:lnTo>
                  <a:close/>
                </a:path>
                <a:path w="3302634" h="3862704">
                  <a:moveTo>
                    <a:pt x="2842704" y="2909993"/>
                  </a:moveTo>
                  <a:lnTo>
                    <a:pt x="956487" y="2909993"/>
                  </a:lnTo>
                  <a:lnTo>
                    <a:pt x="957630" y="2922693"/>
                  </a:lnTo>
                  <a:lnTo>
                    <a:pt x="2847263" y="2922693"/>
                  </a:lnTo>
                  <a:lnTo>
                    <a:pt x="2842704" y="2909993"/>
                  </a:lnTo>
                  <a:close/>
                </a:path>
                <a:path w="3302634" h="3862704">
                  <a:moveTo>
                    <a:pt x="930249" y="2897293"/>
                  </a:moveTo>
                  <a:lnTo>
                    <a:pt x="352120" y="2897293"/>
                  </a:lnTo>
                  <a:lnTo>
                    <a:pt x="351104" y="2909993"/>
                  </a:lnTo>
                  <a:lnTo>
                    <a:pt x="929614" y="2909993"/>
                  </a:lnTo>
                  <a:lnTo>
                    <a:pt x="930249" y="2897293"/>
                  </a:lnTo>
                  <a:close/>
                </a:path>
                <a:path w="3302634" h="3862704">
                  <a:moveTo>
                    <a:pt x="2475623" y="2897293"/>
                  </a:moveTo>
                  <a:lnTo>
                    <a:pt x="955852" y="2897293"/>
                  </a:lnTo>
                  <a:lnTo>
                    <a:pt x="955344" y="2909993"/>
                  </a:lnTo>
                  <a:lnTo>
                    <a:pt x="2480055" y="2909993"/>
                  </a:lnTo>
                  <a:lnTo>
                    <a:pt x="2475623" y="2897293"/>
                  </a:lnTo>
                  <a:close/>
                </a:path>
                <a:path w="3302634" h="3862704">
                  <a:moveTo>
                    <a:pt x="2493619" y="2897293"/>
                  </a:moveTo>
                  <a:lnTo>
                    <a:pt x="2484742" y="2897293"/>
                  </a:lnTo>
                  <a:lnTo>
                    <a:pt x="2480055" y="2909993"/>
                  </a:lnTo>
                  <a:lnTo>
                    <a:pt x="2497924" y="2909993"/>
                  </a:lnTo>
                  <a:lnTo>
                    <a:pt x="2493619" y="2897293"/>
                  </a:lnTo>
                  <a:close/>
                </a:path>
                <a:path w="3302634" h="3862704">
                  <a:moveTo>
                    <a:pt x="2719235" y="2897293"/>
                  </a:moveTo>
                  <a:lnTo>
                    <a:pt x="2710497" y="2897293"/>
                  </a:lnTo>
                  <a:lnTo>
                    <a:pt x="2707068" y="2909993"/>
                  </a:lnTo>
                  <a:lnTo>
                    <a:pt x="2724696" y="2909993"/>
                  </a:lnTo>
                  <a:lnTo>
                    <a:pt x="2719235" y="2897293"/>
                  </a:lnTo>
                  <a:close/>
                </a:path>
                <a:path w="3302634" h="3862704">
                  <a:moveTo>
                    <a:pt x="2832430" y="2897293"/>
                  </a:moveTo>
                  <a:lnTo>
                    <a:pt x="2736735" y="2897293"/>
                  </a:lnTo>
                  <a:lnTo>
                    <a:pt x="2733433" y="2909993"/>
                  </a:lnTo>
                  <a:lnTo>
                    <a:pt x="2836989" y="2909993"/>
                  </a:lnTo>
                  <a:lnTo>
                    <a:pt x="2832430" y="2897293"/>
                  </a:lnTo>
                  <a:close/>
                </a:path>
                <a:path w="3302634" h="3862704">
                  <a:moveTo>
                    <a:pt x="929487" y="2884593"/>
                  </a:moveTo>
                  <a:lnTo>
                    <a:pt x="353898" y="2884593"/>
                  </a:lnTo>
                  <a:lnTo>
                    <a:pt x="351866" y="2897293"/>
                  </a:lnTo>
                  <a:lnTo>
                    <a:pt x="931392" y="2897293"/>
                  </a:lnTo>
                  <a:lnTo>
                    <a:pt x="929487" y="2884593"/>
                  </a:lnTo>
                  <a:close/>
                </a:path>
                <a:path w="3302634" h="3862704">
                  <a:moveTo>
                    <a:pt x="2401468" y="2884593"/>
                  </a:moveTo>
                  <a:lnTo>
                    <a:pt x="956233" y="2884593"/>
                  </a:lnTo>
                  <a:lnTo>
                    <a:pt x="956487" y="2897293"/>
                  </a:lnTo>
                  <a:lnTo>
                    <a:pt x="2405278" y="2897293"/>
                  </a:lnTo>
                  <a:lnTo>
                    <a:pt x="2401468" y="2884593"/>
                  </a:lnTo>
                  <a:close/>
                </a:path>
                <a:path w="3302634" h="3862704">
                  <a:moveTo>
                    <a:pt x="2833700" y="2884593"/>
                  </a:moveTo>
                  <a:lnTo>
                    <a:pt x="2761449" y="2884593"/>
                  </a:lnTo>
                  <a:lnTo>
                    <a:pt x="2759290" y="2897293"/>
                  </a:lnTo>
                  <a:lnTo>
                    <a:pt x="2838259" y="2897293"/>
                  </a:lnTo>
                  <a:lnTo>
                    <a:pt x="2833700" y="2884593"/>
                  </a:lnTo>
                  <a:close/>
                </a:path>
                <a:path w="3302634" h="3862704">
                  <a:moveTo>
                    <a:pt x="928217" y="2871893"/>
                  </a:moveTo>
                  <a:lnTo>
                    <a:pt x="358076" y="2871893"/>
                  </a:lnTo>
                  <a:lnTo>
                    <a:pt x="357060" y="2884593"/>
                  </a:lnTo>
                  <a:lnTo>
                    <a:pt x="928217" y="2884593"/>
                  </a:lnTo>
                  <a:lnTo>
                    <a:pt x="928217" y="2871893"/>
                  </a:lnTo>
                  <a:close/>
                </a:path>
                <a:path w="3302634" h="3862704">
                  <a:moveTo>
                    <a:pt x="2335428" y="2871893"/>
                  </a:moveTo>
                  <a:lnTo>
                    <a:pt x="953185" y="2871893"/>
                  </a:lnTo>
                  <a:lnTo>
                    <a:pt x="953185" y="2884593"/>
                  </a:lnTo>
                  <a:lnTo>
                    <a:pt x="2339619" y="2884593"/>
                  </a:lnTo>
                  <a:lnTo>
                    <a:pt x="2335428" y="2871893"/>
                  </a:lnTo>
                  <a:close/>
                </a:path>
                <a:path w="3302634" h="3862704">
                  <a:moveTo>
                    <a:pt x="2827616" y="2871893"/>
                  </a:moveTo>
                  <a:lnTo>
                    <a:pt x="2793771" y="2871893"/>
                  </a:lnTo>
                  <a:lnTo>
                    <a:pt x="2789847" y="2884593"/>
                  </a:lnTo>
                  <a:lnTo>
                    <a:pt x="2832176" y="2884593"/>
                  </a:lnTo>
                  <a:lnTo>
                    <a:pt x="2827616" y="2871893"/>
                  </a:lnTo>
                  <a:close/>
                </a:path>
                <a:path w="3302634" h="3862704">
                  <a:moveTo>
                    <a:pt x="928344" y="2859193"/>
                  </a:moveTo>
                  <a:lnTo>
                    <a:pt x="362013" y="2859193"/>
                  </a:lnTo>
                  <a:lnTo>
                    <a:pt x="359981" y="2871893"/>
                  </a:lnTo>
                  <a:lnTo>
                    <a:pt x="928471" y="2871893"/>
                  </a:lnTo>
                  <a:lnTo>
                    <a:pt x="928344" y="2859193"/>
                  </a:lnTo>
                  <a:close/>
                </a:path>
                <a:path w="3302634" h="3862704">
                  <a:moveTo>
                    <a:pt x="2273833" y="2859193"/>
                  </a:moveTo>
                  <a:lnTo>
                    <a:pt x="954074" y="2859193"/>
                  </a:lnTo>
                  <a:lnTo>
                    <a:pt x="953820" y="2871893"/>
                  </a:lnTo>
                  <a:lnTo>
                    <a:pt x="2278265" y="2871893"/>
                  </a:lnTo>
                  <a:lnTo>
                    <a:pt x="2273833" y="2859193"/>
                  </a:lnTo>
                  <a:close/>
                </a:path>
                <a:path w="3302634" h="3862704">
                  <a:moveTo>
                    <a:pt x="2287777" y="2859193"/>
                  </a:moveTo>
                  <a:lnTo>
                    <a:pt x="2282571" y="2871893"/>
                  </a:lnTo>
                  <a:lnTo>
                    <a:pt x="2296388" y="2871893"/>
                  </a:lnTo>
                  <a:lnTo>
                    <a:pt x="2287777" y="2859193"/>
                  </a:lnTo>
                  <a:close/>
                </a:path>
                <a:path w="3302634" h="3862704">
                  <a:moveTo>
                    <a:pt x="2820644" y="2859193"/>
                  </a:moveTo>
                  <a:lnTo>
                    <a:pt x="2817215" y="2859193"/>
                  </a:lnTo>
                  <a:lnTo>
                    <a:pt x="2813672" y="2871893"/>
                  </a:lnTo>
                  <a:lnTo>
                    <a:pt x="2822676" y="2871893"/>
                  </a:lnTo>
                  <a:lnTo>
                    <a:pt x="2820644" y="2859193"/>
                  </a:lnTo>
                  <a:close/>
                </a:path>
                <a:path w="3302634" h="3862704">
                  <a:moveTo>
                    <a:pt x="930376" y="2846493"/>
                  </a:moveTo>
                  <a:lnTo>
                    <a:pt x="362775" y="2846493"/>
                  </a:lnTo>
                  <a:lnTo>
                    <a:pt x="361759" y="2859193"/>
                  </a:lnTo>
                  <a:lnTo>
                    <a:pt x="930503" y="2859193"/>
                  </a:lnTo>
                  <a:lnTo>
                    <a:pt x="930376" y="2846493"/>
                  </a:lnTo>
                  <a:close/>
                </a:path>
                <a:path w="3302634" h="3862704">
                  <a:moveTo>
                    <a:pt x="2235682" y="2846493"/>
                  </a:moveTo>
                  <a:lnTo>
                    <a:pt x="955725" y="2846493"/>
                  </a:lnTo>
                  <a:lnTo>
                    <a:pt x="955471" y="2859193"/>
                  </a:lnTo>
                  <a:lnTo>
                    <a:pt x="2244293" y="2859193"/>
                  </a:lnTo>
                  <a:lnTo>
                    <a:pt x="2235682" y="2846493"/>
                  </a:lnTo>
                  <a:close/>
                </a:path>
                <a:path w="3302634" h="3862704">
                  <a:moveTo>
                    <a:pt x="931011" y="2833793"/>
                  </a:moveTo>
                  <a:lnTo>
                    <a:pt x="365937" y="2833793"/>
                  </a:lnTo>
                  <a:lnTo>
                    <a:pt x="364921" y="2846493"/>
                  </a:lnTo>
                  <a:lnTo>
                    <a:pt x="931519" y="2846493"/>
                  </a:lnTo>
                  <a:lnTo>
                    <a:pt x="931011" y="2833793"/>
                  </a:lnTo>
                  <a:close/>
                </a:path>
                <a:path w="3302634" h="3862704">
                  <a:moveTo>
                    <a:pt x="2188527" y="2833793"/>
                  </a:moveTo>
                  <a:lnTo>
                    <a:pt x="956360" y="2833793"/>
                  </a:lnTo>
                  <a:lnTo>
                    <a:pt x="956487" y="2846493"/>
                  </a:lnTo>
                  <a:lnTo>
                    <a:pt x="2192832" y="2846493"/>
                  </a:lnTo>
                  <a:lnTo>
                    <a:pt x="2188527" y="2833793"/>
                  </a:lnTo>
                  <a:close/>
                </a:path>
                <a:path w="3302634" h="3862704">
                  <a:moveTo>
                    <a:pt x="928598" y="2821093"/>
                  </a:moveTo>
                  <a:lnTo>
                    <a:pt x="372021" y="2821093"/>
                  </a:lnTo>
                  <a:lnTo>
                    <a:pt x="369989" y="2833793"/>
                  </a:lnTo>
                  <a:lnTo>
                    <a:pt x="928725" y="2833793"/>
                  </a:lnTo>
                  <a:lnTo>
                    <a:pt x="928598" y="2821093"/>
                  </a:lnTo>
                  <a:close/>
                </a:path>
                <a:path w="3302634" h="3862704">
                  <a:moveTo>
                    <a:pt x="2131999" y="2821093"/>
                  </a:moveTo>
                  <a:lnTo>
                    <a:pt x="953693" y="2821093"/>
                  </a:lnTo>
                  <a:lnTo>
                    <a:pt x="953693" y="2833793"/>
                  </a:lnTo>
                  <a:lnTo>
                    <a:pt x="2140610" y="2833793"/>
                  </a:lnTo>
                  <a:lnTo>
                    <a:pt x="2131999" y="2821093"/>
                  </a:lnTo>
                  <a:close/>
                </a:path>
                <a:path w="3302634" h="3862704">
                  <a:moveTo>
                    <a:pt x="2145677" y="2821093"/>
                  </a:moveTo>
                  <a:lnTo>
                    <a:pt x="2140610" y="2833793"/>
                  </a:lnTo>
                  <a:lnTo>
                    <a:pt x="2149995" y="2833793"/>
                  </a:lnTo>
                  <a:lnTo>
                    <a:pt x="2145677" y="2821093"/>
                  </a:lnTo>
                  <a:close/>
                </a:path>
                <a:path w="3302634" h="3862704">
                  <a:moveTo>
                    <a:pt x="929487" y="2808393"/>
                  </a:moveTo>
                  <a:lnTo>
                    <a:pt x="369735" y="2808393"/>
                  </a:lnTo>
                  <a:lnTo>
                    <a:pt x="368858" y="2821093"/>
                  </a:lnTo>
                  <a:lnTo>
                    <a:pt x="929614" y="2821093"/>
                  </a:lnTo>
                  <a:lnTo>
                    <a:pt x="929487" y="2808393"/>
                  </a:lnTo>
                  <a:close/>
                </a:path>
                <a:path w="3302634" h="3862704">
                  <a:moveTo>
                    <a:pt x="2093582" y="2808393"/>
                  </a:moveTo>
                  <a:lnTo>
                    <a:pt x="954582" y="2808393"/>
                  </a:lnTo>
                  <a:lnTo>
                    <a:pt x="954582" y="2821093"/>
                  </a:lnTo>
                  <a:lnTo>
                    <a:pt x="2102205" y="2821093"/>
                  </a:lnTo>
                  <a:lnTo>
                    <a:pt x="2093582" y="2808393"/>
                  </a:lnTo>
                  <a:close/>
                </a:path>
                <a:path w="3302634" h="3862704">
                  <a:moveTo>
                    <a:pt x="932014" y="2795693"/>
                  </a:moveTo>
                  <a:lnTo>
                    <a:pt x="373799" y="2795693"/>
                  </a:lnTo>
                  <a:lnTo>
                    <a:pt x="372021" y="2808393"/>
                  </a:lnTo>
                  <a:lnTo>
                    <a:pt x="932014" y="2808393"/>
                  </a:lnTo>
                  <a:lnTo>
                    <a:pt x="932014" y="2795693"/>
                  </a:lnTo>
                  <a:close/>
                </a:path>
                <a:path w="3302634" h="3862704">
                  <a:moveTo>
                    <a:pt x="2046058" y="2795693"/>
                  </a:moveTo>
                  <a:lnTo>
                    <a:pt x="956868" y="2795693"/>
                  </a:lnTo>
                  <a:lnTo>
                    <a:pt x="957122" y="2808393"/>
                  </a:lnTo>
                  <a:lnTo>
                    <a:pt x="2050364" y="2808393"/>
                  </a:lnTo>
                  <a:lnTo>
                    <a:pt x="2046058" y="2795693"/>
                  </a:lnTo>
                  <a:close/>
                </a:path>
                <a:path w="3302634" h="3862704">
                  <a:moveTo>
                    <a:pt x="929741" y="2782993"/>
                  </a:moveTo>
                  <a:lnTo>
                    <a:pt x="376072" y="2782993"/>
                  </a:lnTo>
                  <a:lnTo>
                    <a:pt x="375069" y="2795693"/>
                  </a:lnTo>
                  <a:lnTo>
                    <a:pt x="929868" y="2795693"/>
                  </a:lnTo>
                  <a:lnTo>
                    <a:pt x="929741" y="2782993"/>
                  </a:lnTo>
                  <a:close/>
                </a:path>
                <a:path w="3302634" h="3862704">
                  <a:moveTo>
                    <a:pt x="1156881" y="2782993"/>
                  </a:moveTo>
                  <a:lnTo>
                    <a:pt x="954709" y="2782993"/>
                  </a:lnTo>
                  <a:lnTo>
                    <a:pt x="956106" y="2795693"/>
                  </a:lnTo>
                  <a:lnTo>
                    <a:pt x="1160678" y="2795693"/>
                  </a:lnTo>
                  <a:lnTo>
                    <a:pt x="1156881" y="2782993"/>
                  </a:lnTo>
                  <a:close/>
                </a:path>
                <a:path w="3302634" h="3862704">
                  <a:moveTo>
                    <a:pt x="2012594" y="2782993"/>
                  </a:moveTo>
                  <a:lnTo>
                    <a:pt x="1173607" y="2782993"/>
                  </a:lnTo>
                  <a:lnTo>
                    <a:pt x="1169428" y="2795693"/>
                  </a:lnTo>
                  <a:lnTo>
                    <a:pt x="2015629" y="2795693"/>
                  </a:lnTo>
                  <a:lnTo>
                    <a:pt x="2012594" y="2782993"/>
                  </a:lnTo>
                  <a:close/>
                </a:path>
                <a:path w="3302634" h="3862704">
                  <a:moveTo>
                    <a:pt x="925296" y="2770293"/>
                  </a:moveTo>
                  <a:lnTo>
                    <a:pt x="378993" y="2770293"/>
                  </a:lnTo>
                  <a:lnTo>
                    <a:pt x="377977" y="2782993"/>
                  </a:lnTo>
                  <a:lnTo>
                    <a:pt x="925423" y="2782993"/>
                  </a:lnTo>
                  <a:lnTo>
                    <a:pt x="925296" y="2770293"/>
                  </a:lnTo>
                  <a:close/>
                </a:path>
                <a:path w="3302634" h="3862704">
                  <a:moveTo>
                    <a:pt x="1125435" y="2770293"/>
                  </a:moveTo>
                  <a:lnTo>
                    <a:pt x="951039" y="2770293"/>
                  </a:lnTo>
                  <a:lnTo>
                    <a:pt x="952550" y="2782993"/>
                  </a:lnTo>
                  <a:lnTo>
                    <a:pt x="1128991" y="2782993"/>
                  </a:lnTo>
                  <a:lnTo>
                    <a:pt x="1125435" y="2770293"/>
                  </a:lnTo>
                  <a:close/>
                </a:path>
                <a:path w="3302634" h="3862704">
                  <a:moveTo>
                    <a:pt x="1969998" y="2770293"/>
                  </a:moveTo>
                  <a:lnTo>
                    <a:pt x="1204658" y="2770293"/>
                  </a:lnTo>
                  <a:lnTo>
                    <a:pt x="1201115" y="2782993"/>
                  </a:lnTo>
                  <a:lnTo>
                    <a:pt x="1974316" y="2782993"/>
                  </a:lnTo>
                  <a:lnTo>
                    <a:pt x="1969998" y="2770293"/>
                  </a:lnTo>
                  <a:close/>
                </a:path>
                <a:path w="3302634" h="3862704">
                  <a:moveTo>
                    <a:pt x="930122" y="2757593"/>
                  </a:moveTo>
                  <a:lnTo>
                    <a:pt x="385965" y="2757593"/>
                  </a:lnTo>
                  <a:lnTo>
                    <a:pt x="384187" y="2770293"/>
                  </a:lnTo>
                  <a:lnTo>
                    <a:pt x="928090" y="2770293"/>
                  </a:lnTo>
                  <a:lnTo>
                    <a:pt x="930122" y="2757593"/>
                  </a:lnTo>
                  <a:close/>
                </a:path>
                <a:path w="3302634" h="3862704">
                  <a:moveTo>
                    <a:pt x="1104658" y="2744893"/>
                  </a:moveTo>
                  <a:lnTo>
                    <a:pt x="953185" y="2744893"/>
                  </a:lnTo>
                  <a:lnTo>
                    <a:pt x="955852" y="2757593"/>
                  </a:lnTo>
                  <a:lnTo>
                    <a:pt x="956106" y="2770293"/>
                  </a:lnTo>
                  <a:lnTo>
                    <a:pt x="1110615" y="2770293"/>
                  </a:lnTo>
                  <a:lnTo>
                    <a:pt x="1108202" y="2757593"/>
                  </a:lnTo>
                  <a:lnTo>
                    <a:pt x="1106296" y="2757593"/>
                  </a:lnTo>
                  <a:lnTo>
                    <a:pt x="1104658" y="2744893"/>
                  </a:lnTo>
                  <a:close/>
                </a:path>
                <a:path w="3302634" h="3862704">
                  <a:moveTo>
                    <a:pt x="1936661" y="2757593"/>
                  </a:moveTo>
                  <a:lnTo>
                    <a:pt x="1223162" y="2757593"/>
                  </a:lnTo>
                  <a:lnTo>
                    <a:pt x="1220762" y="2770293"/>
                  </a:lnTo>
                  <a:lnTo>
                    <a:pt x="1939201" y="2770293"/>
                  </a:lnTo>
                  <a:lnTo>
                    <a:pt x="1936661" y="2757593"/>
                  </a:lnTo>
                  <a:close/>
                </a:path>
                <a:path w="3302634" h="3862704">
                  <a:moveTo>
                    <a:pt x="925296" y="2744893"/>
                  </a:moveTo>
                  <a:lnTo>
                    <a:pt x="386092" y="2744893"/>
                  </a:lnTo>
                  <a:lnTo>
                    <a:pt x="384314" y="2757593"/>
                  </a:lnTo>
                  <a:lnTo>
                    <a:pt x="925550" y="2757593"/>
                  </a:lnTo>
                  <a:lnTo>
                    <a:pt x="925296" y="2744893"/>
                  </a:lnTo>
                  <a:close/>
                </a:path>
                <a:path w="3302634" h="3862704">
                  <a:moveTo>
                    <a:pt x="1898510" y="2744893"/>
                  </a:moveTo>
                  <a:lnTo>
                    <a:pt x="1228115" y="2744893"/>
                  </a:lnTo>
                  <a:lnTo>
                    <a:pt x="1226337" y="2757593"/>
                  </a:lnTo>
                  <a:lnTo>
                    <a:pt x="1901812" y="2757593"/>
                  </a:lnTo>
                  <a:lnTo>
                    <a:pt x="1898510" y="2744893"/>
                  </a:lnTo>
                  <a:close/>
                </a:path>
                <a:path w="3302634" h="3862704">
                  <a:moveTo>
                    <a:pt x="927709" y="2732193"/>
                  </a:moveTo>
                  <a:lnTo>
                    <a:pt x="387489" y="2732193"/>
                  </a:lnTo>
                  <a:lnTo>
                    <a:pt x="385711" y="2744893"/>
                  </a:lnTo>
                  <a:lnTo>
                    <a:pt x="926693" y="2744893"/>
                  </a:lnTo>
                  <a:lnTo>
                    <a:pt x="927709" y="2732193"/>
                  </a:lnTo>
                  <a:close/>
                </a:path>
                <a:path w="3302634" h="3862704">
                  <a:moveTo>
                    <a:pt x="1095781" y="2732193"/>
                  </a:moveTo>
                  <a:lnTo>
                    <a:pt x="953566" y="2732193"/>
                  </a:lnTo>
                  <a:lnTo>
                    <a:pt x="953566" y="2744893"/>
                  </a:lnTo>
                  <a:lnTo>
                    <a:pt x="1097559" y="2744893"/>
                  </a:lnTo>
                  <a:lnTo>
                    <a:pt x="1095781" y="2732193"/>
                  </a:lnTo>
                  <a:close/>
                </a:path>
                <a:path w="3302634" h="3862704">
                  <a:moveTo>
                    <a:pt x="1846287" y="2732193"/>
                  </a:moveTo>
                  <a:lnTo>
                    <a:pt x="1230388" y="2732193"/>
                  </a:lnTo>
                  <a:lnTo>
                    <a:pt x="1229499" y="2744893"/>
                  </a:lnTo>
                  <a:lnTo>
                    <a:pt x="1850224" y="2744893"/>
                  </a:lnTo>
                  <a:lnTo>
                    <a:pt x="1846287" y="2732193"/>
                  </a:lnTo>
                  <a:close/>
                </a:path>
                <a:path w="3302634" h="3862704">
                  <a:moveTo>
                    <a:pt x="925931" y="2719493"/>
                  </a:moveTo>
                  <a:lnTo>
                    <a:pt x="391286" y="2719493"/>
                  </a:lnTo>
                  <a:lnTo>
                    <a:pt x="389509" y="2732193"/>
                  </a:lnTo>
                  <a:lnTo>
                    <a:pt x="926820" y="2732193"/>
                  </a:lnTo>
                  <a:lnTo>
                    <a:pt x="925931" y="2719493"/>
                  </a:lnTo>
                  <a:close/>
                </a:path>
                <a:path w="3302634" h="3862704">
                  <a:moveTo>
                    <a:pt x="1098689" y="2719493"/>
                  </a:moveTo>
                  <a:lnTo>
                    <a:pt x="951280" y="2719493"/>
                  </a:lnTo>
                  <a:lnTo>
                    <a:pt x="952550" y="2732193"/>
                  </a:lnTo>
                  <a:lnTo>
                    <a:pt x="1098689" y="2732193"/>
                  </a:lnTo>
                  <a:lnTo>
                    <a:pt x="1098689" y="2719493"/>
                  </a:lnTo>
                  <a:close/>
                </a:path>
                <a:path w="3302634" h="3862704">
                  <a:moveTo>
                    <a:pt x="1822335" y="2719493"/>
                  </a:moveTo>
                  <a:lnTo>
                    <a:pt x="1232039" y="2719493"/>
                  </a:lnTo>
                  <a:lnTo>
                    <a:pt x="1232039" y="2732193"/>
                  </a:lnTo>
                  <a:lnTo>
                    <a:pt x="1825129" y="2732193"/>
                  </a:lnTo>
                  <a:lnTo>
                    <a:pt x="1822335" y="2719493"/>
                  </a:lnTo>
                  <a:close/>
                </a:path>
                <a:path w="3302634" h="3862704">
                  <a:moveTo>
                    <a:pt x="926439" y="2706793"/>
                  </a:moveTo>
                  <a:lnTo>
                    <a:pt x="392557" y="2706793"/>
                  </a:lnTo>
                  <a:lnTo>
                    <a:pt x="390778" y="2719493"/>
                  </a:lnTo>
                  <a:lnTo>
                    <a:pt x="926058" y="2719493"/>
                  </a:lnTo>
                  <a:lnTo>
                    <a:pt x="926439" y="2706793"/>
                  </a:lnTo>
                  <a:close/>
                </a:path>
                <a:path w="3302634" h="3862704">
                  <a:moveTo>
                    <a:pt x="1101610" y="2706793"/>
                  </a:moveTo>
                  <a:lnTo>
                    <a:pt x="951534" y="2706793"/>
                  </a:lnTo>
                  <a:lnTo>
                    <a:pt x="951153" y="2719493"/>
                  </a:lnTo>
                  <a:lnTo>
                    <a:pt x="1100721" y="2719493"/>
                  </a:lnTo>
                  <a:lnTo>
                    <a:pt x="1101610" y="2706793"/>
                  </a:lnTo>
                  <a:close/>
                </a:path>
                <a:path w="3302634" h="3862704">
                  <a:moveTo>
                    <a:pt x="1784438" y="2706793"/>
                  </a:moveTo>
                  <a:lnTo>
                    <a:pt x="1232674" y="2706793"/>
                  </a:lnTo>
                  <a:lnTo>
                    <a:pt x="1234452" y="2719493"/>
                  </a:lnTo>
                  <a:lnTo>
                    <a:pt x="1788236" y="2719493"/>
                  </a:lnTo>
                  <a:lnTo>
                    <a:pt x="1784438" y="2706793"/>
                  </a:lnTo>
                  <a:close/>
                </a:path>
                <a:path w="3302634" h="3862704">
                  <a:moveTo>
                    <a:pt x="923531" y="2694093"/>
                  </a:moveTo>
                  <a:lnTo>
                    <a:pt x="395719" y="2694093"/>
                  </a:lnTo>
                  <a:lnTo>
                    <a:pt x="394842" y="2706793"/>
                  </a:lnTo>
                  <a:lnTo>
                    <a:pt x="924928" y="2706793"/>
                  </a:lnTo>
                  <a:lnTo>
                    <a:pt x="923531" y="2694093"/>
                  </a:lnTo>
                  <a:close/>
                </a:path>
                <a:path w="3302634" h="3862704">
                  <a:moveTo>
                    <a:pt x="1105280" y="2694093"/>
                  </a:moveTo>
                  <a:lnTo>
                    <a:pt x="950277" y="2694093"/>
                  </a:lnTo>
                  <a:lnTo>
                    <a:pt x="951661" y="2706793"/>
                  </a:lnTo>
                  <a:lnTo>
                    <a:pt x="1101991" y="2706793"/>
                  </a:lnTo>
                  <a:lnTo>
                    <a:pt x="1105280" y="2694093"/>
                  </a:lnTo>
                  <a:close/>
                </a:path>
                <a:path w="3302634" h="3862704">
                  <a:moveTo>
                    <a:pt x="1746796" y="2694093"/>
                  </a:moveTo>
                  <a:lnTo>
                    <a:pt x="1228496" y="2694093"/>
                  </a:lnTo>
                  <a:lnTo>
                    <a:pt x="1230134" y="2706793"/>
                  </a:lnTo>
                  <a:lnTo>
                    <a:pt x="1750593" y="2706793"/>
                  </a:lnTo>
                  <a:lnTo>
                    <a:pt x="1746796" y="2694093"/>
                  </a:lnTo>
                  <a:close/>
                </a:path>
                <a:path w="3302634" h="3862704">
                  <a:moveTo>
                    <a:pt x="923404" y="2681393"/>
                  </a:moveTo>
                  <a:lnTo>
                    <a:pt x="402183" y="2681393"/>
                  </a:lnTo>
                  <a:lnTo>
                    <a:pt x="401434" y="2694093"/>
                  </a:lnTo>
                  <a:lnTo>
                    <a:pt x="923404" y="2694093"/>
                  </a:lnTo>
                  <a:lnTo>
                    <a:pt x="923404" y="2681393"/>
                  </a:lnTo>
                  <a:close/>
                </a:path>
                <a:path w="3302634" h="3862704">
                  <a:moveTo>
                    <a:pt x="1107186" y="2681393"/>
                  </a:moveTo>
                  <a:lnTo>
                    <a:pt x="948372" y="2681393"/>
                  </a:lnTo>
                  <a:lnTo>
                    <a:pt x="948372" y="2694093"/>
                  </a:lnTo>
                  <a:lnTo>
                    <a:pt x="1104658" y="2694093"/>
                  </a:lnTo>
                  <a:lnTo>
                    <a:pt x="1107186" y="2681393"/>
                  </a:lnTo>
                  <a:close/>
                </a:path>
                <a:path w="3302634" h="3862704">
                  <a:moveTo>
                    <a:pt x="1713585" y="2681393"/>
                  </a:moveTo>
                  <a:lnTo>
                    <a:pt x="1223035" y="2681393"/>
                  </a:lnTo>
                  <a:lnTo>
                    <a:pt x="1225448" y="2694093"/>
                  </a:lnTo>
                  <a:lnTo>
                    <a:pt x="1721942" y="2694093"/>
                  </a:lnTo>
                  <a:lnTo>
                    <a:pt x="1713585" y="2681393"/>
                  </a:lnTo>
                  <a:close/>
                </a:path>
                <a:path w="3302634" h="3862704">
                  <a:moveTo>
                    <a:pt x="927074" y="2668693"/>
                  </a:moveTo>
                  <a:lnTo>
                    <a:pt x="405612" y="2668693"/>
                  </a:lnTo>
                  <a:lnTo>
                    <a:pt x="403834" y="2681393"/>
                  </a:lnTo>
                  <a:lnTo>
                    <a:pt x="923277" y="2681393"/>
                  </a:lnTo>
                  <a:lnTo>
                    <a:pt x="927074" y="2668693"/>
                  </a:lnTo>
                  <a:close/>
                </a:path>
                <a:path w="3302634" h="3862704">
                  <a:moveTo>
                    <a:pt x="1144447" y="2655993"/>
                  </a:moveTo>
                  <a:lnTo>
                    <a:pt x="952804" y="2655993"/>
                  </a:lnTo>
                  <a:lnTo>
                    <a:pt x="953058" y="2668693"/>
                  </a:lnTo>
                  <a:lnTo>
                    <a:pt x="949261" y="2681393"/>
                  </a:lnTo>
                  <a:lnTo>
                    <a:pt x="1115936" y="2681393"/>
                  </a:lnTo>
                  <a:lnTo>
                    <a:pt x="1122273" y="2668693"/>
                  </a:lnTo>
                  <a:lnTo>
                    <a:pt x="1136345" y="2668693"/>
                  </a:lnTo>
                  <a:lnTo>
                    <a:pt x="1144447" y="2655993"/>
                  </a:lnTo>
                  <a:close/>
                </a:path>
                <a:path w="3302634" h="3862704">
                  <a:moveTo>
                    <a:pt x="1675307" y="2668693"/>
                  </a:moveTo>
                  <a:lnTo>
                    <a:pt x="1210360" y="2668693"/>
                  </a:lnTo>
                  <a:lnTo>
                    <a:pt x="1216698" y="2681393"/>
                  </a:lnTo>
                  <a:lnTo>
                    <a:pt x="1683664" y="2681393"/>
                  </a:lnTo>
                  <a:lnTo>
                    <a:pt x="1675307" y="2668693"/>
                  </a:lnTo>
                  <a:close/>
                </a:path>
                <a:path w="3302634" h="3862704">
                  <a:moveTo>
                    <a:pt x="923912" y="2643293"/>
                  </a:moveTo>
                  <a:lnTo>
                    <a:pt x="404215" y="2643293"/>
                  </a:lnTo>
                  <a:lnTo>
                    <a:pt x="403834" y="2655993"/>
                  </a:lnTo>
                  <a:lnTo>
                    <a:pt x="402056" y="2668693"/>
                  </a:lnTo>
                  <a:lnTo>
                    <a:pt x="925550" y="2668693"/>
                  </a:lnTo>
                  <a:lnTo>
                    <a:pt x="923531" y="2655993"/>
                  </a:lnTo>
                  <a:lnTo>
                    <a:pt x="923912" y="2643293"/>
                  </a:lnTo>
                  <a:close/>
                </a:path>
                <a:path w="3302634" h="3862704">
                  <a:moveTo>
                    <a:pt x="1637017" y="2655993"/>
                  </a:moveTo>
                  <a:lnTo>
                    <a:pt x="1186789" y="2655993"/>
                  </a:lnTo>
                  <a:lnTo>
                    <a:pt x="1194904" y="2668693"/>
                  </a:lnTo>
                  <a:lnTo>
                    <a:pt x="1645386" y="2668693"/>
                  </a:lnTo>
                  <a:lnTo>
                    <a:pt x="1637017" y="2655993"/>
                  </a:lnTo>
                  <a:close/>
                </a:path>
                <a:path w="3302634" h="3862704">
                  <a:moveTo>
                    <a:pt x="1613573" y="2643293"/>
                  </a:moveTo>
                  <a:lnTo>
                    <a:pt x="949388" y="2643293"/>
                  </a:lnTo>
                  <a:lnTo>
                    <a:pt x="948880" y="2655993"/>
                  </a:lnTo>
                  <a:lnTo>
                    <a:pt x="1621942" y="2655993"/>
                  </a:lnTo>
                  <a:lnTo>
                    <a:pt x="1613573" y="2643293"/>
                  </a:lnTo>
                  <a:close/>
                </a:path>
                <a:path w="3302634" h="3862704">
                  <a:moveTo>
                    <a:pt x="925550" y="2630593"/>
                  </a:moveTo>
                  <a:lnTo>
                    <a:pt x="409155" y="2630593"/>
                  </a:lnTo>
                  <a:lnTo>
                    <a:pt x="405993" y="2643293"/>
                  </a:lnTo>
                  <a:lnTo>
                    <a:pt x="924801" y="2643293"/>
                  </a:lnTo>
                  <a:lnTo>
                    <a:pt x="925550" y="2630593"/>
                  </a:lnTo>
                  <a:close/>
                </a:path>
                <a:path w="3302634" h="3862704">
                  <a:moveTo>
                    <a:pt x="1584794" y="2630593"/>
                  </a:moveTo>
                  <a:lnTo>
                    <a:pt x="950404" y="2630593"/>
                  </a:lnTo>
                  <a:lnTo>
                    <a:pt x="949896" y="2643293"/>
                  </a:lnTo>
                  <a:lnTo>
                    <a:pt x="1587461" y="2643293"/>
                  </a:lnTo>
                  <a:lnTo>
                    <a:pt x="1584794" y="2630593"/>
                  </a:lnTo>
                  <a:close/>
                </a:path>
                <a:path w="3302634" h="3862704">
                  <a:moveTo>
                    <a:pt x="925423" y="2617893"/>
                  </a:moveTo>
                  <a:lnTo>
                    <a:pt x="409028" y="2617893"/>
                  </a:lnTo>
                  <a:lnTo>
                    <a:pt x="410806" y="2630593"/>
                  </a:lnTo>
                  <a:lnTo>
                    <a:pt x="925931" y="2630593"/>
                  </a:lnTo>
                  <a:lnTo>
                    <a:pt x="925423" y="2617893"/>
                  </a:lnTo>
                  <a:close/>
                </a:path>
                <a:path w="3302634" h="3862704">
                  <a:moveTo>
                    <a:pt x="1542592" y="2617893"/>
                  </a:moveTo>
                  <a:lnTo>
                    <a:pt x="950531" y="2617893"/>
                  </a:lnTo>
                  <a:lnTo>
                    <a:pt x="951039" y="2630593"/>
                  </a:lnTo>
                  <a:lnTo>
                    <a:pt x="1546771" y="2630593"/>
                  </a:lnTo>
                  <a:lnTo>
                    <a:pt x="1542592" y="2617893"/>
                  </a:lnTo>
                  <a:close/>
                </a:path>
                <a:path w="3302634" h="3862704">
                  <a:moveTo>
                    <a:pt x="924039" y="2592493"/>
                  </a:moveTo>
                  <a:lnTo>
                    <a:pt x="412965" y="2592493"/>
                  </a:lnTo>
                  <a:lnTo>
                    <a:pt x="414870" y="2605193"/>
                  </a:lnTo>
                  <a:lnTo>
                    <a:pt x="413346" y="2605193"/>
                  </a:lnTo>
                  <a:lnTo>
                    <a:pt x="410552" y="2617893"/>
                  </a:lnTo>
                  <a:lnTo>
                    <a:pt x="924547" y="2617893"/>
                  </a:lnTo>
                  <a:lnTo>
                    <a:pt x="924166" y="2605193"/>
                  </a:lnTo>
                  <a:lnTo>
                    <a:pt x="924039" y="2592493"/>
                  </a:lnTo>
                  <a:close/>
                </a:path>
                <a:path w="3302634" h="3862704">
                  <a:moveTo>
                    <a:pt x="1476552" y="2592493"/>
                  </a:moveTo>
                  <a:lnTo>
                    <a:pt x="949515" y="2592493"/>
                  </a:lnTo>
                  <a:lnTo>
                    <a:pt x="949134" y="2605193"/>
                  </a:lnTo>
                  <a:lnTo>
                    <a:pt x="949515" y="2617893"/>
                  </a:lnTo>
                  <a:lnTo>
                    <a:pt x="1508620" y="2617893"/>
                  </a:lnTo>
                  <a:lnTo>
                    <a:pt x="1500504" y="2605193"/>
                  </a:lnTo>
                  <a:lnTo>
                    <a:pt x="1484668" y="2605193"/>
                  </a:lnTo>
                  <a:lnTo>
                    <a:pt x="1476552" y="2592493"/>
                  </a:lnTo>
                  <a:close/>
                </a:path>
                <a:path w="3302634" h="3862704">
                  <a:moveTo>
                    <a:pt x="1518513" y="2605193"/>
                  </a:moveTo>
                  <a:lnTo>
                    <a:pt x="1514322" y="2605193"/>
                  </a:lnTo>
                  <a:lnTo>
                    <a:pt x="1508620" y="2617893"/>
                  </a:lnTo>
                  <a:lnTo>
                    <a:pt x="1522564" y="2617893"/>
                  </a:lnTo>
                  <a:lnTo>
                    <a:pt x="1518513" y="2605193"/>
                  </a:lnTo>
                  <a:close/>
                </a:path>
                <a:path w="3302634" h="3862704">
                  <a:moveTo>
                    <a:pt x="926058" y="2567093"/>
                  </a:moveTo>
                  <a:lnTo>
                    <a:pt x="420573" y="2567093"/>
                  </a:lnTo>
                  <a:lnTo>
                    <a:pt x="417398" y="2579793"/>
                  </a:lnTo>
                  <a:lnTo>
                    <a:pt x="415874" y="2579793"/>
                  </a:lnTo>
                  <a:lnTo>
                    <a:pt x="414489" y="2592493"/>
                  </a:lnTo>
                  <a:lnTo>
                    <a:pt x="926058" y="2592493"/>
                  </a:lnTo>
                  <a:lnTo>
                    <a:pt x="926058" y="2567093"/>
                  </a:lnTo>
                  <a:close/>
                </a:path>
                <a:path w="3302634" h="3862704">
                  <a:moveTo>
                    <a:pt x="1419009" y="2567093"/>
                  </a:moveTo>
                  <a:lnTo>
                    <a:pt x="951039" y="2567093"/>
                  </a:lnTo>
                  <a:lnTo>
                    <a:pt x="951039" y="2592493"/>
                  </a:lnTo>
                  <a:lnTo>
                    <a:pt x="1451965" y="2592493"/>
                  </a:lnTo>
                  <a:lnTo>
                    <a:pt x="1448790" y="2579793"/>
                  </a:lnTo>
                  <a:lnTo>
                    <a:pt x="1423060" y="2579793"/>
                  </a:lnTo>
                  <a:lnTo>
                    <a:pt x="1419009" y="2567093"/>
                  </a:lnTo>
                  <a:close/>
                </a:path>
                <a:path w="3302634" h="3862704">
                  <a:moveTo>
                    <a:pt x="924547" y="2554393"/>
                  </a:moveTo>
                  <a:lnTo>
                    <a:pt x="424243" y="2554393"/>
                  </a:lnTo>
                  <a:lnTo>
                    <a:pt x="422084" y="2567093"/>
                  </a:lnTo>
                  <a:lnTo>
                    <a:pt x="924547" y="2567093"/>
                  </a:lnTo>
                  <a:lnTo>
                    <a:pt x="924547" y="2554393"/>
                  </a:lnTo>
                  <a:close/>
                </a:path>
                <a:path w="3302634" h="3862704">
                  <a:moveTo>
                    <a:pt x="1390992" y="2554393"/>
                  </a:moveTo>
                  <a:lnTo>
                    <a:pt x="949515" y="2554393"/>
                  </a:lnTo>
                  <a:lnTo>
                    <a:pt x="949515" y="2567093"/>
                  </a:lnTo>
                  <a:lnTo>
                    <a:pt x="1395171" y="2567093"/>
                  </a:lnTo>
                  <a:lnTo>
                    <a:pt x="1390992" y="2554393"/>
                  </a:lnTo>
                  <a:close/>
                </a:path>
                <a:path w="3302634" h="3862704">
                  <a:moveTo>
                    <a:pt x="922388" y="2541693"/>
                  </a:moveTo>
                  <a:lnTo>
                    <a:pt x="423862" y="2541693"/>
                  </a:lnTo>
                  <a:lnTo>
                    <a:pt x="425640" y="2554393"/>
                  </a:lnTo>
                  <a:lnTo>
                    <a:pt x="922388" y="2554393"/>
                  </a:lnTo>
                  <a:lnTo>
                    <a:pt x="922388" y="2541693"/>
                  </a:lnTo>
                  <a:close/>
                </a:path>
                <a:path w="3302634" h="3862704">
                  <a:moveTo>
                    <a:pt x="1358036" y="2541693"/>
                  </a:moveTo>
                  <a:lnTo>
                    <a:pt x="947356" y="2541693"/>
                  </a:lnTo>
                  <a:lnTo>
                    <a:pt x="947737" y="2554393"/>
                  </a:lnTo>
                  <a:lnTo>
                    <a:pt x="1362100" y="2554393"/>
                  </a:lnTo>
                  <a:lnTo>
                    <a:pt x="1358036" y="2541693"/>
                  </a:lnTo>
                  <a:close/>
                </a:path>
                <a:path w="3302634" h="3862704">
                  <a:moveTo>
                    <a:pt x="921626" y="2528993"/>
                  </a:moveTo>
                  <a:lnTo>
                    <a:pt x="429056" y="2528993"/>
                  </a:lnTo>
                  <a:lnTo>
                    <a:pt x="425767" y="2541693"/>
                  </a:lnTo>
                  <a:lnTo>
                    <a:pt x="921626" y="2541693"/>
                  </a:lnTo>
                  <a:lnTo>
                    <a:pt x="921626" y="2528993"/>
                  </a:lnTo>
                  <a:close/>
                </a:path>
                <a:path w="3302634" h="3862704">
                  <a:moveTo>
                    <a:pt x="1329270" y="2528993"/>
                  </a:moveTo>
                  <a:lnTo>
                    <a:pt x="946594" y="2528993"/>
                  </a:lnTo>
                  <a:lnTo>
                    <a:pt x="947102" y="2541693"/>
                  </a:lnTo>
                  <a:lnTo>
                    <a:pt x="1333449" y="2541693"/>
                  </a:lnTo>
                  <a:lnTo>
                    <a:pt x="1329270" y="2528993"/>
                  </a:lnTo>
                  <a:close/>
                </a:path>
                <a:path w="3302634" h="3862704">
                  <a:moveTo>
                    <a:pt x="923404" y="2516293"/>
                  </a:moveTo>
                  <a:lnTo>
                    <a:pt x="439458" y="2516293"/>
                  </a:lnTo>
                  <a:lnTo>
                    <a:pt x="439331" y="2528993"/>
                  </a:lnTo>
                  <a:lnTo>
                    <a:pt x="923150" y="2528993"/>
                  </a:lnTo>
                  <a:lnTo>
                    <a:pt x="923404" y="2516293"/>
                  </a:lnTo>
                  <a:close/>
                </a:path>
                <a:path w="3302634" h="3862704">
                  <a:moveTo>
                    <a:pt x="1267536" y="2503593"/>
                  </a:moveTo>
                  <a:lnTo>
                    <a:pt x="948880" y="2503593"/>
                  </a:lnTo>
                  <a:lnTo>
                    <a:pt x="949007" y="2528993"/>
                  </a:lnTo>
                  <a:lnTo>
                    <a:pt x="1300365" y="2528993"/>
                  </a:lnTo>
                  <a:lnTo>
                    <a:pt x="1292250" y="2516293"/>
                  </a:lnTo>
                  <a:lnTo>
                    <a:pt x="1271714" y="2516293"/>
                  </a:lnTo>
                  <a:lnTo>
                    <a:pt x="1267536" y="2503593"/>
                  </a:lnTo>
                  <a:close/>
                </a:path>
                <a:path w="3302634" h="3862704">
                  <a:moveTo>
                    <a:pt x="923912" y="2503593"/>
                  </a:moveTo>
                  <a:lnTo>
                    <a:pt x="454037" y="2503593"/>
                  </a:lnTo>
                  <a:lnTo>
                    <a:pt x="450608" y="2516293"/>
                  </a:lnTo>
                  <a:lnTo>
                    <a:pt x="923912" y="2516293"/>
                  </a:lnTo>
                  <a:lnTo>
                    <a:pt x="923912" y="2503593"/>
                  </a:lnTo>
                  <a:close/>
                </a:path>
                <a:path w="3302634" h="3862704">
                  <a:moveTo>
                    <a:pt x="920356" y="2490893"/>
                  </a:moveTo>
                  <a:lnTo>
                    <a:pt x="467588" y="2490893"/>
                  </a:lnTo>
                  <a:lnTo>
                    <a:pt x="464172" y="2503593"/>
                  </a:lnTo>
                  <a:lnTo>
                    <a:pt x="920356" y="2503593"/>
                  </a:lnTo>
                  <a:lnTo>
                    <a:pt x="920356" y="2490893"/>
                  </a:lnTo>
                  <a:close/>
                </a:path>
                <a:path w="3302634" h="3862704">
                  <a:moveTo>
                    <a:pt x="1235722" y="2490893"/>
                  </a:moveTo>
                  <a:lnTo>
                    <a:pt x="946213" y="2490893"/>
                  </a:lnTo>
                  <a:lnTo>
                    <a:pt x="947356" y="2503593"/>
                  </a:lnTo>
                  <a:lnTo>
                    <a:pt x="1243838" y="2503593"/>
                  </a:lnTo>
                  <a:lnTo>
                    <a:pt x="1235722" y="2490893"/>
                  </a:lnTo>
                  <a:close/>
                </a:path>
                <a:path w="3302634" h="3862704">
                  <a:moveTo>
                    <a:pt x="922769" y="2478193"/>
                  </a:moveTo>
                  <a:lnTo>
                    <a:pt x="491045" y="2478193"/>
                  </a:lnTo>
                  <a:lnTo>
                    <a:pt x="483946" y="2490893"/>
                  </a:lnTo>
                  <a:lnTo>
                    <a:pt x="920229" y="2490893"/>
                  </a:lnTo>
                  <a:lnTo>
                    <a:pt x="922769" y="2478193"/>
                  </a:lnTo>
                  <a:close/>
                </a:path>
                <a:path w="3302634" h="3862704">
                  <a:moveTo>
                    <a:pt x="1182992" y="2465493"/>
                  </a:moveTo>
                  <a:lnTo>
                    <a:pt x="949134" y="2465493"/>
                  </a:lnTo>
                  <a:lnTo>
                    <a:pt x="950404" y="2478193"/>
                  </a:lnTo>
                  <a:lnTo>
                    <a:pt x="950531" y="2490893"/>
                  </a:lnTo>
                  <a:lnTo>
                    <a:pt x="1218984" y="2490893"/>
                  </a:lnTo>
                  <a:lnTo>
                    <a:pt x="1206817" y="2478193"/>
                  </a:lnTo>
                  <a:lnTo>
                    <a:pt x="1187170" y="2478193"/>
                  </a:lnTo>
                  <a:lnTo>
                    <a:pt x="1182992" y="2465493"/>
                  </a:lnTo>
                  <a:close/>
                </a:path>
                <a:path w="3302634" h="3862704">
                  <a:moveTo>
                    <a:pt x="923658" y="2465493"/>
                  </a:moveTo>
                  <a:lnTo>
                    <a:pt x="498906" y="2465493"/>
                  </a:lnTo>
                  <a:lnTo>
                    <a:pt x="495350" y="2478193"/>
                  </a:lnTo>
                  <a:lnTo>
                    <a:pt x="924674" y="2478193"/>
                  </a:lnTo>
                  <a:lnTo>
                    <a:pt x="923658" y="2465493"/>
                  </a:lnTo>
                  <a:close/>
                </a:path>
                <a:path w="3302634" h="3862704">
                  <a:moveTo>
                    <a:pt x="923150" y="2452793"/>
                  </a:moveTo>
                  <a:lnTo>
                    <a:pt x="516648" y="2452793"/>
                  </a:lnTo>
                  <a:lnTo>
                    <a:pt x="512965" y="2465493"/>
                  </a:lnTo>
                  <a:lnTo>
                    <a:pt x="923277" y="2465493"/>
                  </a:lnTo>
                  <a:lnTo>
                    <a:pt x="923150" y="2452793"/>
                  </a:lnTo>
                  <a:close/>
                </a:path>
                <a:path w="3302634" h="3862704">
                  <a:moveTo>
                    <a:pt x="1154468" y="2452793"/>
                  </a:moveTo>
                  <a:lnTo>
                    <a:pt x="948372" y="2452793"/>
                  </a:lnTo>
                  <a:lnTo>
                    <a:pt x="948499" y="2465493"/>
                  </a:lnTo>
                  <a:lnTo>
                    <a:pt x="1158278" y="2465493"/>
                  </a:lnTo>
                  <a:lnTo>
                    <a:pt x="1154468" y="2452793"/>
                  </a:lnTo>
                  <a:close/>
                </a:path>
                <a:path w="3302634" h="3862704">
                  <a:moveTo>
                    <a:pt x="531228" y="2440093"/>
                  </a:moveTo>
                  <a:lnTo>
                    <a:pt x="523875" y="2452793"/>
                  </a:lnTo>
                  <a:lnTo>
                    <a:pt x="536930" y="2452793"/>
                  </a:lnTo>
                  <a:lnTo>
                    <a:pt x="531228" y="2440093"/>
                  </a:lnTo>
                  <a:close/>
                </a:path>
                <a:path w="3302634" h="3862704">
                  <a:moveTo>
                    <a:pt x="919721" y="2427393"/>
                  </a:moveTo>
                  <a:lnTo>
                    <a:pt x="553402" y="2427393"/>
                  </a:lnTo>
                  <a:lnTo>
                    <a:pt x="546049" y="2440093"/>
                  </a:lnTo>
                  <a:lnTo>
                    <a:pt x="540600" y="2440093"/>
                  </a:lnTo>
                  <a:lnTo>
                    <a:pt x="536930" y="2452793"/>
                  </a:lnTo>
                  <a:lnTo>
                    <a:pt x="922007" y="2452793"/>
                  </a:lnTo>
                  <a:lnTo>
                    <a:pt x="919975" y="2440093"/>
                  </a:lnTo>
                  <a:lnTo>
                    <a:pt x="919721" y="2427393"/>
                  </a:lnTo>
                  <a:close/>
                </a:path>
                <a:path w="3302634" h="3862704">
                  <a:moveTo>
                    <a:pt x="1117206" y="2440093"/>
                  </a:moveTo>
                  <a:lnTo>
                    <a:pt x="945959" y="2440093"/>
                  </a:lnTo>
                  <a:lnTo>
                    <a:pt x="947991" y="2452793"/>
                  </a:lnTo>
                  <a:lnTo>
                    <a:pt x="1120749" y="2452793"/>
                  </a:lnTo>
                  <a:lnTo>
                    <a:pt x="1117206" y="2440093"/>
                  </a:lnTo>
                  <a:close/>
                </a:path>
                <a:path w="3302634" h="3862704">
                  <a:moveTo>
                    <a:pt x="1092619" y="2427393"/>
                  </a:moveTo>
                  <a:lnTo>
                    <a:pt x="944816" y="2427393"/>
                  </a:lnTo>
                  <a:lnTo>
                    <a:pt x="945070" y="2440093"/>
                  </a:lnTo>
                  <a:lnTo>
                    <a:pt x="1097051" y="2440093"/>
                  </a:lnTo>
                  <a:lnTo>
                    <a:pt x="1092619" y="2427393"/>
                  </a:lnTo>
                  <a:close/>
                </a:path>
                <a:path w="3302634" h="3862704">
                  <a:moveTo>
                    <a:pt x="920737" y="2414693"/>
                  </a:moveTo>
                  <a:lnTo>
                    <a:pt x="573049" y="2414693"/>
                  </a:lnTo>
                  <a:lnTo>
                    <a:pt x="569379" y="2427393"/>
                  </a:lnTo>
                  <a:lnTo>
                    <a:pt x="919594" y="2427393"/>
                  </a:lnTo>
                  <a:lnTo>
                    <a:pt x="920737" y="2414693"/>
                  </a:lnTo>
                  <a:close/>
                </a:path>
                <a:path w="3302634" h="3862704">
                  <a:moveTo>
                    <a:pt x="1059281" y="2414693"/>
                  </a:moveTo>
                  <a:lnTo>
                    <a:pt x="946340" y="2414693"/>
                  </a:lnTo>
                  <a:lnTo>
                    <a:pt x="945578" y="2427393"/>
                  </a:lnTo>
                  <a:lnTo>
                    <a:pt x="1063967" y="2427393"/>
                  </a:lnTo>
                  <a:lnTo>
                    <a:pt x="1059281" y="2414693"/>
                  </a:lnTo>
                  <a:close/>
                </a:path>
                <a:path w="3302634" h="3862704">
                  <a:moveTo>
                    <a:pt x="922134" y="2401993"/>
                  </a:moveTo>
                  <a:lnTo>
                    <a:pt x="600176" y="2401993"/>
                  </a:lnTo>
                  <a:lnTo>
                    <a:pt x="592569" y="2414693"/>
                  </a:lnTo>
                  <a:lnTo>
                    <a:pt x="922134" y="2414693"/>
                  </a:lnTo>
                  <a:lnTo>
                    <a:pt x="922134" y="2401993"/>
                  </a:lnTo>
                  <a:close/>
                </a:path>
                <a:path w="3302634" h="3862704">
                  <a:moveTo>
                    <a:pt x="1019098" y="2401993"/>
                  </a:moveTo>
                  <a:lnTo>
                    <a:pt x="946975" y="2401993"/>
                  </a:lnTo>
                  <a:lnTo>
                    <a:pt x="947356" y="2414693"/>
                  </a:lnTo>
                  <a:lnTo>
                    <a:pt x="1023150" y="2414693"/>
                  </a:lnTo>
                  <a:lnTo>
                    <a:pt x="1019098" y="2401993"/>
                  </a:lnTo>
                  <a:close/>
                </a:path>
                <a:path w="3302634" h="3862704">
                  <a:moveTo>
                    <a:pt x="922007" y="2389293"/>
                  </a:moveTo>
                  <a:lnTo>
                    <a:pt x="614883" y="2389293"/>
                  </a:lnTo>
                  <a:lnTo>
                    <a:pt x="612216" y="2401993"/>
                  </a:lnTo>
                  <a:lnTo>
                    <a:pt x="921753" y="2401993"/>
                  </a:lnTo>
                  <a:lnTo>
                    <a:pt x="922007" y="2389293"/>
                  </a:lnTo>
                  <a:close/>
                </a:path>
                <a:path w="3302634" h="3862704">
                  <a:moveTo>
                    <a:pt x="1067384" y="2363893"/>
                  </a:moveTo>
                  <a:lnTo>
                    <a:pt x="1048880" y="2401993"/>
                  </a:lnTo>
                  <a:lnTo>
                    <a:pt x="1053439" y="2401993"/>
                  </a:lnTo>
                  <a:lnTo>
                    <a:pt x="1056741" y="2389293"/>
                  </a:lnTo>
                  <a:lnTo>
                    <a:pt x="1059268" y="2389293"/>
                  </a:lnTo>
                  <a:lnTo>
                    <a:pt x="1062570" y="2376593"/>
                  </a:lnTo>
                  <a:lnTo>
                    <a:pt x="1066876" y="2376593"/>
                  </a:lnTo>
                  <a:lnTo>
                    <a:pt x="1067384" y="2363893"/>
                  </a:lnTo>
                  <a:close/>
                </a:path>
                <a:path w="3302634" h="3862704">
                  <a:moveTo>
                    <a:pt x="850138" y="2376593"/>
                  </a:moveTo>
                  <a:lnTo>
                    <a:pt x="637070" y="2376593"/>
                  </a:lnTo>
                  <a:lnTo>
                    <a:pt x="635038" y="2389293"/>
                  </a:lnTo>
                  <a:lnTo>
                    <a:pt x="858888" y="2389293"/>
                  </a:lnTo>
                  <a:lnTo>
                    <a:pt x="850138" y="2376593"/>
                  </a:lnTo>
                  <a:close/>
                </a:path>
                <a:path w="3302634" h="3862704">
                  <a:moveTo>
                    <a:pt x="877265" y="2376593"/>
                  </a:moveTo>
                  <a:lnTo>
                    <a:pt x="871816" y="2389293"/>
                  </a:lnTo>
                  <a:lnTo>
                    <a:pt x="886129" y="2389293"/>
                  </a:lnTo>
                  <a:lnTo>
                    <a:pt x="877265" y="2376593"/>
                  </a:lnTo>
                  <a:close/>
                </a:path>
                <a:path w="3302634" h="3862704">
                  <a:moveTo>
                    <a:pt x="797661" y="2363893"/>
                  </a:moveTo>
                  <a:lnTo>
                    <a:pt x="658101" y="2363893"/>
                  </a:lnTo>
                  <a:lnTo>
                    <a:pt x="654303" y="2376593"/>
                  </a:lnTo>
                  <a:lnTo>
                    <a:pt x="806538" y="2376593"/>
                  </a:lnTo>
                  <a:lnTo>
                    <a:pt x="797661" y="2363893"/>
                  </a:lnTo>
                  <a:close/>
                </a:path>
                <a:path w="3302634" h="3862704">
                  <a:moveTo>
                    <a:pt x="811225" y="2363893"/>
                  </a:moveTo>
                  <a:lnTo>
                    <a:pt x="806538" y="2376593"/>
                  </a:lnTo>
                  <a:lnTo>
                    <a:pt x="820102" y="2376593"/>
                  </a:lnTo>
                  <a:lnTo>
                    <a:pt x="811225" y="2363893"/>
                  </a:lnTo>
                  <a:close/>
                </a:path>
                <a:path w="3302634" h="3862704">
                  <a:moveTo>
                    <a:pt x="740244" y="2351193"/>
                  </a:moveTo>
                  <a:lnTo>
                    <a:pt x="688911" y="2351193"/>
                  </a:lnTo>
                  <a:lnTo>
                    <a:pt x="673188" y="2363893"/>
                  </a:lnTo>
                  <a:lnTo>
                    <a:pt x="744296" y="2363893"/>
                  </a:lnTo>
                  <a:lnTo>
                    <a:pt x="740244" y="2351193"/>
                  </a:lnTo>
                  <a:close/>
                </a:path>
                <a:path w="3302634" h="3862704">
                  <a:moveTo>
                    <a:pt x="1096289" y="2313093"/>
                  </a:moveTo>
                  <a:lnTo>
                    <a:pt x="1075245" y="2351193"/>
                  </a:lnTo>
                  <a:lnTo>
                    <a:pt x="1079042" y="2351193"/>
                  </a:lnTo>
                  <a:lnTo>
                    <a:pt x="1082344" y="2338493"/>
                  </a:lnTo>
                  <a:lnTo>
                    <a:pt x="1090333" y="2338493"/>
                  </a:lnTo>
                  <a:lnTo>
                    <a:pt x="1093749" y="2325793"/>
                  </a:lnTo>
                  <a:lnTo>
                    <a:pt x="1095527" y="2325793"/>
                  </a:lnTo>
                  <a:lnTo>
                    <a:pt x="1096289" y="2313093"/>
                  </a:lnTo>
                  <a:close/>
                </a:path>
                <a:path w="3302634" h="3862704">
                  <a:moveTo>
                    <a:pt x="1087158" y="2338493"/>
                  </a:moveTo>
                  <a:lnTo>
                    <a:pt x="1082344" y="2338493"/>
                  </a:lnTo>
                  <a:lnTo>
                    <a:pt x="1083868" y="2351193"/>
                  </a:lnTo>
                  <a:lnTo>
                    <a:pt x="1087158" y="2338493"/>
                  </a:lnTo>
                  <a:close/>
                </a:path>
                <a:path w="3302634" h="3862704">
                  <a:moveTo>
                    <a:pt x="1201115" y="2128125"/>
                  </a:moveTo>
                  <a:lnTo>
                    <a:pt x="1181087" y="2163362"/>
                  </a:lnTo>
                  <a:lnTo>
                    <a:pt x="1182611" y="2162474"/>
                  </a:lnTo>
                  <a:lnTo>
                    <a:pt x="1184122" y="2161461"/>
                  </a:lnTo>
                  <a:lnTo>
                    <a:pt x="1185773" y="2158672"/>
                  </a:lnTo>
                  <a:lnTo>
                    <a:pt x="1189075" y="2152716"/>
                  </a:lnTo>
                  <a:lnTo>
                    <a:pt x="1187805" y="2152081"/>
                  </a:lnTo>
                  <a:lnTo>
                    <a:pt x="1194396" y="2140419"/>
                  </a:lnTo>
                  <a:lnTo>
                    <a:pt x="1194851" y="2140419"/>
                  </a:lnTo>
                  <a:lnTo>
                    <a:pt x="1199972" y="2131547"/>
                  </a:lnTo>
                  <a:lnTo>
                    <a:pt x="1200480" y="2129899"/>
                  </a:lnTo>
                  <a:lnTo>
                    <a:pt x="1201115" y="2128125"/>
                  </a:lnTo>
                  <a:close/>
                </a:path>
                <a:path w="3302634" h="3862704">
                  <a:moveTo>
                    <a:pt x="1194851" y="2140419"/>
                  </a:moveTo>
                  <a:lnTo>
                    <a:pt x="1194396" y="2140419"/>
                  </a:lnTo>
                  <a:lnTo>
                    <a:pt x="1194777" y="2140546"/>
                  </a:lnTo>
                  <a:close/>
                </a:path>
                <a:path w="3302634" h="3862704">
                  <a:moveTo>
                    <a:pt x="1131519" y="2250315"/>
                  </a:moveTo>
                  <a:lnTo>
                    <a:pt x="1121765" y="2267427"/>
                  </a:lnTo>
                  <a:lnTo>
                    <a:pt x="1123289" y="2266539"/>
                  </a:lnTo>
                  <a:lnTo>
                    <a:pt x="1124673" y="2265526"/>
                  </a:lnTo>
                  <a:lnTo>
                    <a:pt x="1126070" y="2262990"/>
                  </a:lnTo>
                  <a:lnTo>
                    <a:pt x="1129372" y="2257286"/>
                  </a:lnTo>
                  <a:lnTo>
                    <a:pt x="1128102" y="2256527"/>
                  </a:lnTo>
                  <a:lnTo>
                    <a:pt x="1131392" y="2250695"/>
                  </a:lnTo>
                  <a:lnTo>
                    <a:pt x="1131519" y="2250315"/>
                  </a:lnTo>
                  <a:close/>
                </a:path>
                <a:path w="3302634" h="3862704">
                  <a:moveTo>
                    <a:pt x="1173479" y="2176545"/>
                  </a:moveTo>
                  <a:lnTo>
                    <a:pt x="1168920" y="2184657"/>
                  </a:lnTo>
                  <a:lnTo>
                    <a:pt x="1169936" y="2183897"/>
                  </a:lnTo>
                  <a:lnTo>
                    <a:pt x="1170813" y="2183009"/>
                  </a:lnTo>
                  <a:lnTo>
                    <a:pt x="1171828" y="2181362"/>
                  </a:lnTo>
                  <a:lnTo>
                    <a:pt x="1172844" y="2179333"/>
                  </a:lnTo>
                  <a:lnTo>
                    <a:pt x="1173225" y="2177939"/>
                  </a:lnTo>
                  <a:lnTo>
                    <a:pt x="1173479" y="2176545"/>
                  </a:lnTo>
                  <a:close/>
                </a:path>
                <a:path w="3302634" h="3862704">
                  <a:moveTo>
                    <a:pt x="1160170" y="2199994"/>
                  </a:moveTo>
                  <a:lnTo>
                    <a:pt x="1141920" y="2232063"/>
                  </a:lnTo>
                  <a:lnTo>
                    <a:pt x="1143317" y="2231175"/>
                  </a:lnTo>
                  <a:lnTo>
                    <a:pt x="1144447" y="2230161"/>
                  </a:lnTo>
                  <a:lnTo>
                    <a:pt x="1148892" y="2222303"/>
                  </a:lnTo>
                  <a:lnTo>
                    <a:pt x="1148511" y="2222049"/>
                  </a:lnTo>
                  <a:lnTo>
                    <a:pt x="1151801" y="2216345"/>
                  </a:lnTo>
                  <a:lnTo>
                    <a:pt x="1155103" y="2210515"/>
                  </a:lnTo>
                  <a:lnTo>
                    <a:pt x="1155754" y="2210515"/>
                  </a:lnTo>
                  <a:lnTo>
                    <a:pt x="1160043" y="2202910"/>
                  </a:lnTo>
                  <a:lnTo>
                    <a:pt x="1160170" y="2201388"/>
                  </a:lnTo>
                  <a:lnTo>
                    <a:pt x="1160170" y="2199994"/>
                  </a:lnTo>
                  <a:close/>
                </a:path>
                <a:path w="3302634" h="3862704">
                  <a:moveTo>
                    <a:pt x="1155754" y="2210515"/>
                  </a:moveTo>
                  <a:lnTo>
                    <a:pt x="1155103" y="2210515"/>
                  </a:lnTo>
                  <a:lnTo>
                    <a:pt x="1155611" y="2210769"/>
                  </a:lnTo>
                  <a:lnTo>
                    <a:pt x="1155754" y="2210515"/>
                  </a:lnTo>
                  <a:close/>
                </a:path>
              </a:pathLst>
            </a:custGeom>
            <a:solidFill>
              <a:srgbClr val="F4B71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418702" y="3941268"/>
              <a:ext cx="4258911" cy="6321189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0" y="2050580"/>
              <a:ext cx="2872281" cy="3084284"/>
            </a:xfrm>
            <a:prstGeom prst="rect">
              <a:avLst/>
            </a:prstGeom>
          </p:spPr>
        </p:pic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31678" rIns="0" bIns="0" rtlCol="0">
            <a:spAutoFit/>
          </a:bodyPr>
          <a:lstStyle/>
          <a:p>
            <a:pPr marL="6399530">
              <a:lnSpc>
                <a:spcPct val="100000"/>
              </a:lnSpc>
              <a:spcBef>
                <a:spcPts val="100"/>
              </a:spcBef>
            </a:pPr>
            <a:r>
              <a:rPr sz="6500" b="0" spc="-819" dirty="0">
                <a:solidFill>
                  <a:srgbClr val="BC4F04"/>
                </a:solidFill>
                <a:latin typeface="Calibri"/>
                <a:cs typeface="Calibri"/>
              </a:rPr>
              <a:t>More</a:t>
            </a:r>
            <a:r>
              <a:rPr sz="6500" b="0" spc="-245" dirty="0">
                <a:solidFill>
                  <a:srgbClr val="BC4F04"/>
                </a:solidFill>
                <a:latin typeface="Calibri"/>
                <a:cs typeface="Calibri"/>
              </a:rPr>
              <a:t> </a:t>
            </a:r>
            <a:r>
              <a:rPr sz="6500" b="0" spc="-890" dirty="0">
                <a:solidFill>
                  <a:srgbClr val="BC4F04"/>
                </a:solidFill>
                <a:latin typeface="Calibri"/>
                <a:cs typeface="Calibri"/>
              </a:rPr>
              <a:t>"Undo"</a:t>
            </a:r>
            <a:endParaRPr sz="6500">
              <a:latin typeface="Calibri"/>
              <a:cs typeface="Calibri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3679235" y="1872755"/>
            <a:ext cx="10828020" cy="5827395"/>
            <a:chOff x="3679235" y="1872755"/>
            <a:chExt cx="10828020" cy="5827395"/>
          </a:xfrm>
        </p:grpSpPr>
        <p:sp>
          <p:nvSpPr>
            <p:cNvPr id="11" name="object 11"/>
            <p:cNvSpPr/>
            <p:nvPr/>
          </p:nvSpPr>
          <p:spPr>
            <a:xfrm>
              <a:off x="4189895" y="2753448"/>
              <a:ext cx="9331960" cy="1185545"/>
            </a:xfrm>
            <a:custGeom>
              <a:avLst/>
              <a:gdLst/>
              <a:ahLst/>
              <a:cxnLst/>
              <a:rect l="l" t="t" r="r" b="b"/>
              <a:pathLst>
                <a:path w="9331960" h="1185545">
                  <a:moveTo>
                    <a:pt x="398487" y="1046492"/>
                  </a:moveTo>
                  <a:lnTo>
                    <a:pt x="338086" y="1046492"/>
                  </a:lnTo>
                  <a:lnTo>
                    <a:pt x="338086" y="827087"/>
                  </a:lnTo>
                  <a:lnTo>
                    <a:pt x="338086" y="744308"/>
                  </a:lnTo>
                  <a:lnTo>
                    <a:pt x="334149" y="740371"/>
                  </a:lnTo>
                  <a:lnTo>
                    <a:pt x="314020" y="740371"/>
                  </a:lnTo>
                  <a:lnTo>
                    <a:pt x="282448" y="780275"/>
                  </a:lnTo>
                  <a:lnTo>
                    <a:pt x="281635" y="781507"/>
                  </a:lnTo>
                  <a:lnTo>
                    <a:pt x="281635" y="827087"/>
                  </a:lnTo>
                  <a:lnTo>
                    <a:pt x="281635" y="1046492"/>
                  </a:lnTo>
                  <a:lnTo>
                    <a:pt x="209423" y="1046492"/>
                  </a:lnTo>
                  <a:lnTo>
                    <a:pt x="137858" y="1045845"/>
                  </a:lnTo>
                  <a:lnTo>
                    <a:pt x="281635" y="827087"/>
                  </a:lnTo>
                  <a:lnTo>
                    <a:pt x="281635" y="781507"/>
                  </a:lnTo>
                  <a:lnTo>
                    <a:pt x="206794" y="894740"/>
                  </a:lnTo>
                  <a:lnTo>
                    <a:pt x="107657" y="1046492"/>
                  </a:lnTo>
                  <a:lnTo>
                    <a:pt x="107657" y="1076718"/>
                  </a:lnTo>
                  <a:lnTo>
                    <a:pt x="277698" y="1076718"/>
                  </a:lnTo>
                  <a:lnTo>
                    <a:pt x="277647" y="1124597"/>
                  </a:lnTo>
                  <a:lnTo>
                    <a:pt x="255155" y="1154887"/>
                  </a:lnTo>
                  <a:lnTo>
                    <a:pt x="214007" y="1154887"/>
                  </a:lnTo>
                  <a:lnTo>
                    <a:pt x="214007" y="1185113"/>
                  </a:lnTo>
                  <a:lnTo>
                    <a:pt x="219925" y="1185113"/>
                  </a:lnTo>
                  <a:lnTo>
                    <a:pt x="229844" y="1184249"/>
                  </a:lnTo>
                  <a:lnTo>
                    <a:pt x="247827" y="1183640"/>
                  </a:lnTo>
                  <a:lnTo>
                    <a:pt x="273837" y="1183259"/>
                  </a:lnTo>
                  <a:lnTo>
                    <a:pt x="326669" y="1183220"/>
                  </a:lnTo>
                  <a:lnTo>
                    <a:pt x="340512" y="1183259"/>
                  </a:lnTo>
                  <a:lnTo>
                    <a:pt x="365493" y="1183640"/>
                  </a:lnTo>
                  <a:lnTo>
                    <a:pt x="382854" y="1184249"/>
                  </a:lnTo>
                  <a:lnTo>
                    <a:pt x="392582" y="1185113"/>
                  </a:lnTo>
                  <a:lnTo>
                    <a:pt x="398487" y="1185113"/>
                  </a:lnTo>
                  <a:lnTo>
                    <a:pt x="398487" y="1183144"/>
                  </a:lnTo>
                  <a:lnTo>
                    <a:pt x="398487" y="1154887"/>
                  </a:lnTo>
                  <a:lnTo>
                    <a:pt x="379450" y="1154887"/>
                  </a:lnTo>
                  <a:lnTo>
                    <a:pt x="339407" y="1147445"/>
                  </a:lnTo>
                  <a:lnTo>
                    <a:pt x="338086" y="1076718"/>
                  </a:lnTo>
                  <a:lnTo>
                    <a:pt x="398487" y="1076718"/>
                  </a:lnTo>
                  <a:lnTo>
                    <a:pt x="398487" y="1046492"/>
                  </a:lnTo>
                  <a:close/>
                </a:path>
                <a:path w="9331960" h="1185545">
                  <a:moveTo>
                    <a:pt x="408330" y="53213"/>
                  </a:moveTo>
                  <a:lnTo>
                    <a:pt x="389953" y="14452"/>
                  </a:lnTo>
                  <a:lnTo>
                    <a:pt x="347941" y="0"/>
                  </a:lnTo>
                  <a:lnTo>
                    <a:pt x="329272" y="2590"/>
                  </a:lnTo>
                  <a:lnTo>
                    <a:pt x="311988" y="10350"/>
                  </a:lnTo>
                  <a:lnTo>
                    <a:pt x="296113" y="23279"/>
                  </a:lnTo>
                  <a:lnTo>
                    <a:pt x="281635" y="41389"/>
                  </a:lnTo>
                  <a:lnTo>
                    <a:pt x="276415" y="32893"/>
                  </a:lnTo>
                  <a:lnTo>
                    <a:pt x="243636" y="6654"/>
                  </a:lnTo>
                  <a:lnTo>
                    <a:pt x="211391" y="0"/>
                  </a:lnTo>
                  <a:lnTo>
                    <a:pt x="189636" y="2540"/>
                  </a:lnTo>
                  <a:lnTo>
                    <a:pt x="151561" y="20942"/>
                  </a:lnTo>
                  <a:lnTo>
                    <a:pt x="121450" y="54317"/>
                  </a:lnTo>
                  <a:lnTo>
                    <a:pt x="99783" y="100507"/>
                  </a:lnTo>
                  <a:lnTo>
                    <a:pt x="99783" y="102704"/>
                  </a:lnTo>
                  <a:lnTo>
                    <a:pt x="101092" y="105105"/>
                  </a:lnTo>
                  <a:lnTo>
                    <a:pt x="103720" y="107734"/>
                  </a:lnTo>
                  <a:lnTo>
                    <a:pt x="112915" y="107734"/>
                  </a:lnTo>
                  <a:lnTo>
                    <a:pt x="122097" y="106857"/>
                  </a:lnTo>
                  <a:lnTo>
                    <a:pt x="124726" y="105981"/>
                  </a:lnTo>
                  <a:lnTo>
                    <a:pt x="125818" y="103797"/>
                  </a:lnTo>
                  <a:lnTo>
                    <a:pt x="126695" y="99847"/>
                  </a:lnTo>
                  <a:lnTo>
                    <a:pt x="132156" y="84175"/>
                  </a:lnTo>
                  <a:lnTo>
                    <a:pt x="158864" y="45986"/>
                  </a:lnTo>
                  <a:lnTo>
                    <a:pt x="195173" y="26276"/>
                  </a:lnTo>
                  <a:lnTo>
                    <a:pt x="208102" y="24968"/>
                  </a:lnTo>
                  <a:lnTo>
                    <a:pt x="216420" y="24968"/>
                  </a:lnTo>
                  <a:lnTo>
                    <a:pt x="240271" y="59118"/>
                  </a:lnTo>
                  <a:lnTo>
                    <a:pt x="240068" y="63677"/>
                  </a:lnTo>
                  <a:lnTo>
                    <a:pt x="212699" y="181813"/>
                  </a:lnTo>
                  <a:lnTo>
                    <a:pt x="199732" y="227304"/>
                  </a:lnTo>
                  <a:lnTo>
                    <a:pt x="174294" y="265899"/>
                  </a:lnTo>
                  <a:lnTo>
                    <a:pt x="148361" y="273723"/>
                  </a:lnTo>
                  <a:lnTo>
                    <a:pt x="144208" y="273062"/>
                  </a:lnTo>
                  <a:lnTo>
                    <a:pt x="135458" y="269557"/>
                  </a:lnTo>
                  <a:lnTo>
                    <a:pt x="126695" y="265404"/>
                  </a:lnTo>
                  <a:lnTo>
                    <a:pt x="125387" y="264528"/>
                  </a:lnTo>
                  <a:lnTo>
                    <a:pt x="125387" y="264083"/>
                  </a:lnTo>
                  <a:lnTo>
                    <a:pt x="127355" y="263436"/>
                  </a:lnTo>
                  <a:lnTo>
                    <a:pt x="128231" y="263436"/>
                  </a:lnTo>
                  <a:lnTo>
                    <a:pt x="131076" y="262331"/>
                  </a:lnTo>
                  <a:lnTo>
                    <a:pt x="158864" y="232778"/>
                  </a:lnTo>
                  <a:lnTo>
                    <a:pt x="130632" y="196418"/>
                  </a:lnTo>
                  <a:lnTo>
                    <a:pt x="122389" y="197243"/>
                  </a:lnTo>
                  <a:lnTo>
                    <a:pt x="91744" y="224675"/>
                  </a:lnTo>
                  <a:lnTo>
                    <a:pt x="88620" y="243725"/>
                  </a:lnTo>
                  <a:lnTo>
                    <a:pt x="89776" y="253123"/>
                  </a:lnTo>
                  <a:lnTo>
                    <a:pt x="111112" y="287324"/>
                  </a:lnTo>
                  <a:lnTo>
                    <a:pt x="149021" y="296938"/>
                  </a:lnTo>
                  <a:lnTo>
                    <a:pt x="152958" y="296938"/>
                  </a:lnTo>
                  <a:lnTo>
                    <a:pt x="169862" y="294386"/>
                  </a:lnTo>
                  <a:lnTo>
                    <a:pt x="185788" y="286753"/>
                  </a:lnTo>
                  <a:lnTo>
                    <a:pt x="200723" y="274027"/>
                  </a:lnTo>
                  <a:lnTo>
                    <a:pt x="214668" y="256209"/>
                  </a:lnTo>
                  <a:lnTo>
                    <a:pt x="227876" y="274307"/>
                  </a:lnTo>
                  <a:lnTo>
                    <a:pt x="243878" y="287248"/>
                  </a:lnTo>
                  <a:lnTo>
                    <a:pt x="262674" y="295008"/>
                  </a:lnTo>
                  <a:lnTo>
                    <a:pt x="284251" y="297586"/>
                  </a:lnTo>
                  <a:lnTo>
                    <a:pt x="303669" y="295783"/>
                  </a:lnTo>
                  <a:lnTo>
                    <a:pt x="354507" y="268681"/>
                  </a:lnTo>
                  <a:lnTo>
                    <a:pt x="379780" y="237642"/>
                  </a:lnTo>
                  <a:lnTo>
                    <a:pt x="395211" y="202336"/>
                  </a:lnTo>
                  <a:lnTo>
                    <a:pt x="396519" y="195541"/>
                  </a:lnTo>
                  <a:lnTo>
                    <a:pt x="396519" y="191604"/>
                  </a:lnTo>
                  <a:lnTo>
                    <a:pt x="393230" y="189852"/>
                  </a:lnTo>
                  <a:lnTo>
                    <a:pt x="384048" y="189852"/>
                  </a:lnTo>
                  <a:lnTo>
                    <a:pt x="374853" y="190728"/>
                  </a:lnTo>
                  <a:lnTo>
                    <a:pt x="372224" y="191604"/>
                  </a:lnTo>
                  <a:lnTo>
                    <a:pt x="370916" y="194017"/>
                  </a:lnTo>
                  <a:lnTo>
                    <a:pt x="369595" y="198399"/>
                  </a:lnTo>
                  <a:lnTo>
                    <a:pt x="364388" y="213550"/>
                  </a:lnTo>
                  <a:lnTo>
                    <a:pt x="337439" y="251599"/>
                  </a:lnTo>
                  <a:lnTo>
                    <a:pt x="301612" y="271932"/>
                  </a:lnTo>
                  <a:lnTo>
                    <a:pt x="289509" y="273278"/>
                  </a:lnTo>
                  <a:lnTo>
                    <a:pt x="281190" y="273278"/>
                  </a:lnTo>
                  <a:lnTo>
                    <a:pt x="256032" y="239128"/>
                  </a:lnTo>
                  <a:lnTo>
                    <a:pt x="258495" y="219417"/>
                  </a:lnTo>
                  <a:lnTo>
                    <a:pt x="278180" y="134670"/>
                  </a:lnTo>
                  <a:lnTo>
                    <a:pt x="295414" y="69634"/>
                  </a:lnTo>
                  <a:lnTo>
                    <a:pt x="320522" y="32931"/>
                  </a:lnTo>
                  <a:lnTo>
                    <a:pt x="338963" y="24968"/>
                  </a:lnTo>
                  <a:lnTo>
                    <a:pt x="344652" y="24968"/>
                  </a:lnTo>
                  <a:lnTo>
                    <a:pt x="353441" y="25501"/>
                  </a:lnTo>
                  <a:lnTo>
                    <a:pt x="360743" y="27101"/>
                  </a:lnTo>
                  <a:lnTo>
                    <a:pt x="366560" y="29768"/>
                  </a:lnTo>
                  <a:lnTo>
                    <a:pt x="370916" y="33502"/>
                  </a:lnTo>
                  <a:lnTo>
                    <a:pt x="356552" y="40284"/>
                  </a:lnTo>
                  <a:lnTo>
                    <a:pt x="346290" y="49428"/>
                  </a:lnTo>
                  <a:lnTo>
                    <a:pt x="340144" y="60972"/>
                  </a:lnTo>
                  <a:lnTo>
                    <a:pt x="338086" y="74891"/>
                  </a:lnTo>
                  <a:lnTo>
                    <a:pt x="338086" y="82778"/>
                  </a:lnTo>
                  <a:lnTo>
                    <a:pt x="340715" y="89128"/>
                  </a:lnTo>
                  <a:lnTo>
                    <a:pt x="351218" y="98755"/>
                  </a:lnTo>
                  <a:lnTo>
                    <a:pt x="358000" y="101168"/>
                  </a:lnTo>
                  <a:lnTo>
                    <a:pt x="370700" y="101168"/>
                  </a:lnTo>
                  <a:lnTo>
                    <a:pt x="403161" y="77724"/>
                  </a:lnTo>
                  <a:lnTo>
                    <a:pt x="407758" y="62280"/>
                  </a:lnTo>
                  <a:lnTo>
                    <a:pt x="408330" y="53213"/>
                  </a:lnTo>
                  <a:close/>
                </a:path>
                <a:path w="9331960" h="1185545">
                  <a:moveTo>
                    <a:pt x="506806" y="550506"/>
                  </a:moveTo>
                  <a:lnTo>
                    <a:pt x="0" y="550506"/>
                  </a:lnTo>
                  <a:lnTo>
                    <a:pt x="0" y="589927"/>
                  </a:lnTo>
                  <a:lnTo>
                    <a:pt x="506806" y="589927"/>
                  </a:lnTo>
                  <a:lnTo>
                    <a:pt x="506806" y="550506"/>
                  </a:lnTo>
                  <a:close/>
                </a:path>
                <a:path w="9331960" h="1185545">
                  <a:moveTo>
                    <a:pt x="1205445" y="564959"/>
                  </a:moveTo>
                  <a:lnTo>
                    <a:pt x="1202169" y="560590"/>
                  </a:lnTo>
                  <a:lnTo>
                    <a:pt x="1195603" y="557085"/>
                  </a:lnTo>
                  <a:lnTo>
                    <a:pt x="999972" y="557085"/>
                  </a:lnTo>
                  <a:lnTo>
                    <a:pt x="999972" y="361315"/>
                  </a:lnTo>
                  <a:lnTo>
                    <a:pt x="996899" y="354749"/>
                  </a:lnTo>
                  <a:lnTo>
                    <a:pt x="992530" y="351459"/>
                  </a:lnTo>
                  <a:lnTo>
                    <a:pt x="982903" y="351459"/>
                  </a:lnTo>
                  <a:lnTo>
                    <a:pt x="978738" y="354304"/>
                  </a:lnTo>
                  <a:lnTo>
                    <a:pt x="974369" y="359994"/>
                  </a:lnTo>
                  <a:lnTo>
                    <a:pt x="973709" y="458546"/>
                  </a:lnTo>
                  <a:lnTo>
                    <a:pt x="973709" y="557085"/>
                  </a:lnTo>
                  <a:lnTo>
                    <a:pt x="777417" y="557085"/>
                  </a:lnTo>
                  <a:lnTo>
                    <a:pt x="771283" y="560146"/>
                  </a:lnTo>
                  <a:lnTo>
                    <a:pt x="768223" y="564527"/>
                  </a:lnTo>
                  <a:lnTo>
                    <a:pt x="768223" y="575919"/>
                  </a:lnTo>
                  <a:lnTo>
                    <a:pt x="771283" y="580288"/>
                  </a:lnTo>
                  <a:lnTo>
                    <a:pt x="777417" y="583361"/>
                  </a:lnTo>
                  <a:lnTo>
                    <a:pt x="973709" y="583361"/>
                  </a:lnTo>
                  <a:lnTo>
                    <a:pt x="973709" y="779119"/>
                  </a:lnTo>
                  <a:lnTo>
                    <a:pt x="976337" y="785253"/>
                  </a:lnTo>
                  <a:lnTo>
                    <a:pt x="980274" y="788327"/>
                  </a:lnTo>
                  <a:lnTo>
                    <a:pt x="992530" y="788327"/>
                  </a:lnTo>
                  <a:lnTo>
                    <a:pt x="996467" y="785253"/>
                  </a:lnTo>
                  <a:lnTo>
                    <a:pt x="999972" y="779119"/>
                  </a:lnTo>
                  <a:lnTo>
                    <a:pt x="999972" y="583361"/>
                  </a:lnTo>
                  <a:lnTo>
                    <a:pt x="1195603" y="583361"/>
                  </a:lnTo>
                  <a:lnTo>
                    <a:pt x="1202169" y="579856"/>
                  </a:lnTo>
                  <a:lnTo>
                    <a:pt x="1205445" y="575475"/>
                  </a:lnTo>
                  <a:lnTo>
                    <a:pt x="1205445" y="564959"/>
                  </a:lnTo>
                  <a:close/>
                </a:path>
                <a:path w="9331960" h="1185545">
                  <a:moveTo>
                    <a:pt x="1688109" y="619493"/>
                  </a:moveTo>
                  <a:lnTo>
                    <a:pt x="1674647" y="567918"/>
                  </a:lnTo>
                  <a:lnTo>
                    <a:pt x="1634274" y="527519"/>
                  </a:lnTo>
                  <a:lnTo>
                    <a:pt x="1594231" y="508685"/>
                  </a:lnTo>
                  <a:lnTo>
                    <a:pt x="1586344" y="506933"/>
                  </a:lnTo>
                  <a:lnTo>
                    <a:pt x="1584375" y="506272"/>
                  </a:lnTo>
                  <a:lnTo>
                    <a:pt x="1584375" y="505841"/>
                  </a:lnTo>
                  <a:lnTo>
                    <a:pt x="1586344" y="504520"/>
                  </a:lnTo>
                  <a:lnTo>
                    <a:pt x="1604975" y="496189"/>
                  </a:lnTo>
                  <a:lnTo>
                    <a:pt x="1621472" y="485635"/>
                  </a:lnTo>
                  <a:lnTo>
                    <a:pt x="1648053" y="457885"/>
                  </a:lnTo>
                  <a:lnTo>
                    <a:pt x="1668983" y="408495"/>
                  </a:lnTo>
                  <a:lnTo>
                    <a:pt x="1670380" y="391528"/>
                  </a:lnTo>
                  <a:lnTo>
                    <a:pt x="1668487" y="376059"/>
                  </a:lnTo>
                  <a:lnTo>
                    <a:pt x="1663484" y="361149"/>
                  </a:lnTo>
                  <a:lnTo>
                    <a:pt x="1655356" y="346824"/>
                  </a:lnTo>
                  <a:lnTo>
                    <a:pt x="1644116" y="333070"/>
                  </a:lnTo>
                  <a:lnTo>
                    <a:pt x="1632686" y="323215"/>
                  </a:lnTo>
                  <a:lnTo>
                    <a:pt x="1629879" y="320789"/>
                  </a:lnTo>
                  <a:lnTo>
                    <a:pt x="1592783" y="303377"/>
                  </a:lnTo>
                  <a:lnTo>
                    <a:pt x="1551470" y="297637"/>
                  </a:lnTo>
                  <a:lnTo>
                    <a:pt x="1541043" y="297586"/>
                  </a:lnTo>
                  <a:lnTo>
                    <a:pt x="1519542" y="299364"/>
                  </a:lnTo>
                  <a:lnTo>
                    <a:pt x="1481467" y="313486"/>
                  </a:lnTo>
                  <a:lnTo>
                    <a:pt x="1451114" y="340461"/>
                  </a:lnTo>
                  <a:lnTo>
                    <a:pt x="1433385" y="390220"/>
                  </a:lnTo>
                  <a:lnTo>
                    <a:pt x="1434287" y="398678"/>
                  </a:lnTo>
                  <a:lnTo>
                    <a:pt x="1463090" y="429590"/>
                  </a:lnTo>
                  <a:lnTo>
                    <a:pt x="1471460" y="430288"/>
                  </a:lnTo>
                  <a:lnTo>
                    <a:pt x="1480934" y="429310"/>
                  </a:lnTo>
                  <a:lnTo>
                    <a:pt x="1509623" y="399872"/>
                  </a:lnTo>
                  <a:lnTo>
                    <a:pt x="1510195" y="392849"/>
                  </a:lnTo>
                  <a:lnTo>
                    <a:pt x="1511071" y="387159"/>
                  </a:lnTo>
                  <a:lnTo>
                    <a:pt x="1510411" y="382778"/>
                  </a:lnTo>
                  <a:lnTo>
                    <a:pt x="1506042" y="376643"/>
                  </a:lnTo>
                  <a:lnTo>
                    <a:pt x="1504289" y="373354"/>
                  </a:lnTo>
                  <a:lnTo>
                    <a:pt x="1501660" y="366356"/>
                  </a:lnTo>
                  <a:lnTo>
                    <a:pt x="1499476" y="363943"/>
                  </a:lnTo>
                  <a:lnTo>
                    <a:pt x="1493342" y="361315"/>
                  </a:lnTo>
                  <a:lnTo>
                    <a:pt x="1490713" y="359778"/>
                  </a:lnTo>
                  <a:lnTo>
                    <a:pt x="1486344" y="356273"/>
                  </a:lnTo>
                  <a:lnTo>
                    <a:pt x="1484147" y="355180"/>
                  </a:lnTo>
                  <a:lnTo>
                    <a:pt x="1479778" y="354304"/>
                  </a:lnTo>
                  <a:lnTo>
                    <a:pt x="1478026" y="353872"/>
                  </a:lnTo>
                  <a:lnTo>
                    <a:pt x="1476717" y="353428"/>
                  </a:lnTo>
                  <a:lnTo>
                    <a:pt x="1474736" y="353428"/>
                  </a:lnTo>
                  <a:lnTo>
                    <a:pt x="1481963" y="345541"/>
                  </a:lnTo>
                  <a:lnTo>
                    <a:pt x="1515973" y="327279"/>
                  </a:lnTo>
                  <a:lnTo>
                    <a:pt x="1545640" y="323215"/>
                  </a:lnTo>
                  <a:lnTo>
                    <a:pt x="1553730" y="323786"/>
                  </a:lnTo>
                  <a:lnTo>
                    <a:pt x="1593735" y="352615"/>
                  </a:lnTo>
                  <a:lnTo>
                    <a:pt x="1599374" y="391528"/>
                  </a:lnTo>
                  <a:lnTo>
                    <a:pt x="1598333" y="412635"/>
                  </a:lnTo>
                  <a:lnTo>
                    <a:pt x="1581099" y="463143"/>
                  </a:lnTo>
                  <a:lnTo>
                    <a:pt x="1551305" y="487768"/>
                  </a:lnTo>
                  <a:lnTo>
                    <a:pt x="1511592" y="493814"/>
                  </a:lnTo>
                  <a:lnTo>
                    <a:pt x="1502321" y="494017"/>
                  </a:lnTo>
                  <a:lnTo>
                    <a:pt x="1498815" y="494017"/>
                  </a:lnTo>
                  <a:lnTo>
                    <a:pt x="1497063" y="497954"/>
                  </a:lnTo>
                  <a:lnTo>
                    <a:pt x="1497063" y="511530"/>
                  </a:lnTo>
                  <a:lnTo>
                    <a:pt x="1497495" y="515035"/>
                  </a:lnTo>
                  <a:lnTo>
                    <a:pt x="1498371" y="516356"/>
                  </a:lnTo>
                  <a:lnTo>
                    <a:pt x="1500339" y="517664"/>
                  </a:lnTo>
                  <a:lnTo>
                    <a:pt x="1527924" y="518325"/>
                  </a:lnTo>
                  <a:lnTo>
                    <a:pt x="1541741" y="518858"/>
                  </a:lnTo>
                  <a:lnTo>
                    <a:pt x="1586344" y="536016"/>
                  </a:lnTo>
                  <a:lnTo>
                    <a:pt x="1607350" y="577735"/>
                  </a:lnTo>
                  <a:lnTo>
                    <a:pt x="1609979" y="606348"/>
                  </a:lnTo>
                  <a:lnTo>
                    <a:pt x="1609979" y="619493"/>
                  </a:lnTo>
                  <a:lnTo>
                    <a:pt x="1607185" y="658418"/>
                  </a:lnTo>
                  <a:lnTo>
                    <a:pt x="1588516" y="701078"/>
                  </a:lnTo>
                  <a:lnTo>
                    <a:pt x="1544332" y="720661"/>
                  </a:lnTo>
                  <a:lnTo>
                    <a:pt x="1521269" y="718807"/>
                  </a:lnTo>
                  <a:lnTo>
                    <a:pt x="1500022" y="713270"/>
                  </a:lnTo>
                  <a:lnTo>
                    <a:pt x="1480566" y="704024"/>
                  </a:lnTo>
                  <a:lnTo>
                    <a:pt x="1462925" y="691095"/>
                  </a:lnTo>
                  <a:lnTo>
                    <a:pt x="1465554" y="690435"/>
                  </a:lnTo>
                  <a:lnTo>
                    <a:pt x="1466862" y="689559"/>
                  </a:lnTo>
                  <a:lnTo>
                    <a:pt x="1468615" y="688911"/>
                  </a:lnTo>
                  <a:lnTo>
                    <a:pt x="1472996" y="688035"/>
                  </a:lnTo>
                  <a:lnTo>
                    <a:pt x="1475181" y="687158"/>
                  </a:lnTo>
                  <a:lnTo>
                    <a:pt x="1499031" y="653872"/>
                  </a:lnTo>
                  <a:lnTo>
                    <a:pt x="1480896" y="614311"/>
                  </a:lnTo>
                  <a:lnTo>
                    <a:pt x="1457020" y="607669"/>
                  </a:lnTo>
                  <a:lnTo>
                    <a:pt x="1448523" y="608647"/>
                  </a:lnTo>
                  <a:lnTo>
                    <a:pt x="1418615" y="632460"/>
                  </a:lnTo>
                  <a:lnTo>
                    <a:pt x="1415656" y="649046"/>
                  </a:lnTo>
                  <a:lnTo>
                    <a:pt x="1418031" y="669785"/>
                  </a:lnTo>
                  <a:lnTo>
                    <a:pt x="1437081" y="705586"/>
                  </a:lnTo>
                  <a:lnTo>
                    <a:pt x="1473669" y="733018"/>
                  </a:lnTo>
                  <a:lnTo>
                    <a:pt x="1518970" y="747141"/>
                  </a:lnTo>
                  <a:lnTo>
                    <a:pt x="1544332" y="748906"/>
                  </a:lnTo>
                  <a:lnTo>
                    <a:pt x="1574165" y="746480"/>
                  </a:lnTo>
                  <a:lnTo>
                    <a:pt x="1625688" y="727100"/>
                  </a:lnTo>
                  <a:lnTo>
                    <a:pt x="1665211" y="689952"/>
                  </a:lnTo>
                  <a:lnTo>
                    <a:pt x="1685556" y="644613"/>
                  </a:lnTo>
                  <a:lnTo>
                    <a:pt x="1688109" y="619493"/>
                  </a:lnTo>
                  <a:close/>
                </a:path>
                <a:path w="9331960" h="1185545">
                  <a:moveTo>
                    <a:pt x="2372690" y="629564"/>
                  </a:moveTo>
                  <a:lnTo>
                    <a:pt x="2369629" y="625182"/>
                  </a:lnTo>
                  <a:lnTo>
                    <a:pt x="2363508" y="620801"/>
                  </a:lnTo>
                  <a:lnTo>
                    <a:pt x="1945970" y="620801"/>
                  </a:lnTo>
                  <a:lnTo>
                    <a:pt x="1938972" y="622998"/>
                  </a:lnTo>
                  <a:lnTo>
                    <a:pt x="1935467" y="627367"/>
                  </a:lnTo>
                  <a:lnTo>
                    <a:pt x="1935467" y="639635"/>
                  </a:lnTo>
                  <a:lnTo>
                    <a:pt x="1938528" y="644017"/>
                  </a:lnTo>
                  <a:lnTo>
                    <a:pt x="1944662" y="647077"/>
                  </a:lnTo>
                  <a:lnTo>
                    <a:pt x="2362847" y="647077"/>
                  </a:lnTo>
                  <a:lnTo>
                    <a:pt x="2369413" y="644017"/>
                  </a:lnTo>
                  <a:lnTo>
                    <a:pt x="2372690" y="639635"/>
                  </a:lnTo>
                  <a:lnTo>
                    <a:pt x="2372690" y="629564"/>
                  </a:lnTo>
                  <a:close/>
                </a:path>
                <a:path w="9331960" h="1185545">
                  <a:moveTo>
                    <a:pt x="2372690" y="501243"/>
                  </a:moveTo>
                  <a:lnTo>
                    <a:pt x="2369413" y="496862"/>
                  </a:lnTo>
                  <a:lnTo>
                    <a:pt x="2362847" y="493356"/>
                  </a:lnTo>
                  <a:lnTo>
                    <a:pt x="1944662" y="493356"/>
                  </a:lnTo>
                  <a:lnTo>
                    <a:pt x="1938528" y="496430"/>
                  </a:lnTo>
                  <a:lnTo>
                    <a:pt x="1935467" y="500799"/>
                  </a:lnTo>
                  <a:lnTo>
                    <a:pt x="1935467" y="513067"/>
                  </a:lnTo>
                  <a:lnTo>
                    <a:pt x="1938972" y="517448"/>
                  </a:lnTo>
                  <a:lnTo>
                    <a:pt x="1945970" y="519633"/>
                  </a:lnTo>
                  <a:lnTo>
                    <a:pt x="2154732" y="519633"/>
                  </a:lnTo>
                  <a:lnTo>
                    <a:pt x="2363508" y="518972"/>
                  </a:lnTo>
                  <a:lnTo>
                    <a:pt x="2369629" y="515480"/>
                  </a:lnTo>
                  <a:lnTo>
                    <a:pt x="2372690" y="511314"/>
                  </a:lnTo>
                  <a:lnTo>
                    <a:pt x="2372690" y="501243"/>
                  </a:lnTo>
                  <a:close/>
                </a:path>
                <a:path w="9331960" h="1185545">
                  <a:moveTo>
                    <a:pt x="2891193" y="596493"/>
                  </a:moveTo>
                  <a:lnTo>
                    <a:pt x="2883433" y="542671"/>
                  </a:lnTo>
                  <a:lnTo>
                    <a:pt x="2866085" y="506666"/>
                  </a:lnTo>
                  <a:lnTo>
                    <a:pt x="2836049" y="473646"/>
                  </a:lnTo>
                  <a:lnTo>
                    <a:pt x="2822816" y="464121"/>
                  </a:lnTo>
                  <a:lnTo>
                    <a:pt x="2822816" y="608317"/>
                  </a:lnTo>
                  <a:lnTo>
                    <a:pt x="2822752" y="615759"/>
                  </a:lnTo>
                  <a:lnTo>
                    <a:pt x="2821076" y="655167"/>
                  </a:lnTo>
                  <a:lnTo>
                    <a:pt x="2807817" y="695693"/>
                  </a:lnTo>
                  <a:lnTo>
                    <a:pt x="2772372" y="719099"/>
                  </a:lnTo>
                  <a:lnTo>
                    <a:pt x="2756611" y="720661"/>
                  </a:lnTo>
                  <a:lnTo>
                    <a:pt x="2747302" y="719924"/>
                  </a:lnTo>
                  <a:lnTo>
                    <a:pt x="2713863" y="701027"/>
                  </a:lnTo>
                  <a:lnTo>
                    <a:pt x="2693428" y="656971"/>
                  </a:lnTo>
                  <a:lnTo>
                    <a:pt x="2689479" y="617893"/>
                  </a:lnTo>
                  <a:lnTo>
                    <a:pt x="2688996" y="592556"/>
                  </a:lnTo>
                  <a:lnTo>
                    <a:pt x="2689479" y="581875"/>
                  </a:lnTo>
                  <a:lnTo>
                    <a:pt x="2694863" y="542340"/>
                  </a:lnTo>
                  <a:lnTo>
                    <a:pt x="2708440" y="505637"/>
                  </a:lnTo>
                  <a:lnTo>
                    <a:pt x="2713507" y="497954"/>
                  </a:lnTo>
                  <a:lnTo>
                    <a:pt x="2713609" y="497789"/>
                  </a:lnTo>
                  <a:lnTo>
                    <a:pt x="2751036" y="474345"/>
                  </a:lnTo>
                  <a:lnTo>
                    <a:pt x="2760548" y="473646"/>
                  </a:lnTo>
                  <a:lnTo>
                    <a:pt x="2774581" y="475132"/>
                  </a:lnTo>
                  <a:lnTo>
                    <a:pt x="2807817" y="497293"/>
                  </a:lnTo>
                  <a:lnTo>
                    <a:pt x="2821076" y="537908"/>
                  </a:lnTo>
                  <a:lnTo>
                    <a:pt x="2822816" y="608317"/>
                  </a:lnTo>
                  <a:lnTo>
                    <a:pt x="2822816" y="464121"/>
                  </a:lnTo>
                  <a:lnTo>
                    <a:pt x="2781757" y="450786"/>
                  </a:lnTo>
                  <a:lnTo>
                    <a:pt x="2767114" y="449999"/>
                  </a:lnTo>
                  <a:lnTo>
                    <a:pt x="2764485" y="449999"/>
                  </a:lnTo>
                  <a:lnTo>
                    <a:pt x="2725267" y="459854"/>
                  </a:lnTo>
                  <a:lnTo>
                    <a:pt x="2694241" y="489419"/>
                  </a:lnTo>
                  <a:lnTo>
                    <a:pt x="2692933" y="492480"/>
                  </a:lnTo>
                  <a:lnTo>
                    <a:pt x="2691180" y="495325"/>
                  </a:lnTo>
                  <a:lnTo>
                    <a:pt x="2688996" y="497954"/>
                  </a:lnTo>
                  <a:lnTo>
                    <a:pt x="2688336" y="495325"/>
                  </a:lnTo>
                  <a:lnTo>
                    <a:pt x="2690266" y="453529"/>
                  </a:lnTo>
                  <a:lnTo>
                    <a:pt x="2705697" y="387184"/>
                  </a:lnTo>
                  <a:lnTo>
                    <a:pt x="2735313" y="345389"/>
                  </a:lnTo>
                  <a:lnTo>
                    <a:pt x="2773718" y="325678"/>
                  </a:lnTo>
                  <a:lnTo>
                    <a:pt x="2796006" y="323215"/>
                  </a:lnTo>
                  <a:lnTo>
                    <a:pt x="2808389" y="324980"/>
                  </a:lnTo>
                  <a:lnTo>
                    <a:pt x="2819311" y="328307"/>
                  </a:lnTo>
                  <a:lnTo>
                    <a:pt x="2828747" y="333184"/>
                  </a:lnTo>
                  <a:lnTo>
                    <a:pt x="2836710" y="339636"/>
                  </a:lnTo>
                  <a:lnTo>
                    <a:pt x="2823210" y="344030"/>
                  </a:lnTo>
                  <a:lnTo>
                    <a:pt x="2813558" y="351294"/>
                  </a:lnTo>
                  <a:lnTo>
                    <a:pt x="2807779" y="361442"/>
                  </a:lnTo>
                  <a:lnTo>
                    <a:pt x="2805849" y="374446"/>
                  </a:lnTo>
                  <a:lnTo>
                    <a:pt x="2806458" y="382219"/>
                  </a:lnTo>
                  <a:lnTo>
                    <a:pt x="2840647" y="409270"/>
                  </a:lnTo>
                  <a:lnTo>
                    <a:pt x="2848394" y="408660"/>
                  </a:lnTo>
                  <a:lnTo>
                    <a:pt x="2874861" y="380936"/>
                  </a:lnTo>
                  <a:lnTo>
                    <a:pt x="2875432" y="373138"/>
                  </a:lnTo>
                  <a:lnTo>
                    <a:pt x="2874200" y="359016"/>
                  </a:lnTo>
                  <a:lnTo>
                    <a:pt x="2870517" y="345554"/>
                  </a:lnTo>
                  <a:lnTo>
                    <a:pt x="2864358" y="332740"/>
                  </a:lnTo>
                  <a:lnTo>
                    <a:pt x="2857601" y="323215"/>
                  </a:lnTo>
                  <a:lnTo>
                    <a:pt x="2855747" y="320586"/>
                  </a:lnTo>
                  <a:lnTo>
                    <a:pt x="2844292" y="310235"/>
                  </a:lnTo>
                  <a:lnTo>
                    <a:pt x="2829649" y="302844"/>
                  </a:lnTo>
                  <a:lnTo>
                    <a:pt x="2811792" y="298411"/>
                  </a:lnTo>
                  <a:lnTo>
                    <a:pt x="2790748" y="296938"/>
                  </a:lnTo>
                  <a:lnTo>
                    <a:pt x="2758986" y="300837"/>
                  </a:lnTo>
                  <a:lnTo>
                    <a:pt x="2699905" y="332041"/>
                  </a:lnTo>
                  <a:lnTo>
                    <a:pt x="2672575" y="359346"/>
                  </a:lnTo>
                  <a:lnTo>
                    <a:pt x="2649321" y="393344"/>
                  </a:lnTo>
                  <a:lnTo>
                    <a:pt x="2632697" y="432917"/>
                  </a:lnTo>
                  <a:lnTo>
                    <a:pt x="2622727" y="478078"/>
                  </a:lnTo>
                  <a:lnTo>
                    <a:pt x="2619578" y="526199"/>
                  </a:lnTo>
                  <a:lnTo>
                    <a:pt x="2619451" y="532942"/>
                  </a:lnTo>
                  <a:lnTo>
                    <a:pt x="2619730" y="554570"/>
                  </a:lnTo>
                  <a:lnTo>
                    <a:pt x="2624328" y="600887"/>
                  </a:lnTo>
                  <a:lnTo>
                    <a:pt x="2633764" y="640219"/>
                  </a:lnTo>
                  <a:lnTo>
                    <a:pt x="2652230" y="685177"/>
                  </a:lnTo>
                  <a:lnTo>
                    <a:pt x="2676233" y="716102"/>
                  </a:lnTo>
                  <a:lnTo>
                    <a:pt x="2713774" y="740448"/>
                  </a:lnTo>
                  <a:lnTo>
                    <a:pt x="2757919" y="748906"/>
                  </a:lnTo>
                  <a:lnTo>
                    <a:pt x="2783357" y="746607"/>
                  </a:lnTo>
                  <a:lnTo>
                    <a:pt x="2806509" y="739711"/>
                  </a:lnTo>
                  <a:lnTo>
                    <a:pt x="2827350" y="728218"/>
                  </a:lnTo>
                  <a:lnTo>
                    <a:pt x="2836049" y="720661"/>
                  </a:lnTo>
                  <a:lnTo>
                    <a:pt x="2845892" y="712114"/>
                  </a:lnTo>
                  <a:lnTo>
                    <a:pt x="2873794" y="674839"/>
                  </a:lnTo>
                  <a:lnTo>
                    <a:pt x="2887916" y="636574"/>
                  </a:lnTo>
                  <a:lnTo>
                    <a:pt x="2891193" y="608317"/>
                  </a:lnTo>
                  <a:lnTo>
                    <a:pt x="2891193" y="596493"/>
                  </a:lnTo>
                  <a:close/>
                </a:path>
                <a:path w="9331960" h="1185545">
                  <a:moveTo>
                    <a:pt x="6513576" y="358419"/>
                  </a:moveTo>
                  <a:lnTo>
                    <a:pt x="6469012" y="357771"/>
                  </a:lnTo>
                  <a:lnTo>
                    <a:pt x="6441237" y="176326"/>
                  </a:lnTo>
                  <a:lnTo>
                    <a:pt x="6441237" y="3467"/>
                  </a:lnTo>
                  <a:lnTo>
                    <a:pt x="6438151" y="1155"/>
                  </a:lnTo>
                  <a:lnTo>
                    <a:pt x="6434874" y="0"/>
                  </a:lnTo>
                  <a:lnTo>
                    <a:pt x="6427546" y="0"/>
                  </a:lnTo>
                  <a:lnTo>
                    <a:pt x="6425222" y="571"/>
                  </a:lnTo>
                  <a:lnTo>
                    <a:pt x="6424460" y="1739"/>
                  </a:lnTo>
                  <a:lnTo>
                    <a:pt x="6419824" y="5969"/>
                  </a:lnTo>
                  <a:lnTo>
                    <a:pt x="6386550" y="24638"/>
                  </a:lnTo>
                  <a:lnTo>
                    <a:pt x="6338837" y="36017"/>
                  </a:lnTo>
                  <a:lnTo>
                    <a:pt x="6325502" y="36995"/>
                  </a:lnTo>
                  <a:lnTo>
                    <a:pt x="6314503" y="36995"/>
                  </a:lnTo>
                  <a:lnTo>
                    <a:pt x="6314503" y="63588"/>
                  </a:lnTo>
                  <a:lnTo>
                    <a:pt x="6325502" y="63588"/>
                  </a:lnTo>
                  <a:lnTo>
                    <a:pt x="6334531" y="62903"/>
                  </a:lnTo>
                  <a:lnTo>
                    <a:pt x="6376810" y="55689"/>
                  </a:lnTo>
                  <a:lnTo>
                    <a:pt x="6389725" y="50876"/>
                  </a:lnTo>
                  <a:lnTo>
                    <a:pt x="6389725" y="349758"/>
                  </a:lnTo>
                  <a:lnTo>
                    <a:pt x="6389344" y="349364"/>
                  </a:lnTo>
                  <a:lnTo>
                    <a:pt x="6388189" y="350139"/>
                  </a:lnTo>
                  <a:lnTo>
                    <a:pt x="6383172" y="354952"/>
                  </a:lnTo>
                  <a:lnTo>
                    <a:pt x="6375463" y="356882"/>
                  </a:lnTo>
                  <a:lnTo>
                    <a:pt x="6372365" y="357454"/>
                  </a:lnTo>
                  <a:lnTo>
                    <a:pt x="6365430" y="358228"/>
                  </a:lnTo>
                  <a:lnTo>
                    <a:pt x="6360604" y="358419"/>
                  </a:lnTo>
                  <a:lnTo>
                    <a:pt x="6317399" y="358419"/>
                  </a:lnTo>
                  <a:lnTo>
                    <a:pt x="6317399" y="385013"/>
                  </a:lnTo>
                  <a:lnTo>
                    <a:pt x="6324333" y="385013"/>
                  </a:lnTo>
                  <a:lnTo>
                    <a:pt x="6334569" y="384263"/>
                  </a:lnTo>
                  <a:lnTo>
                    <a:pt x="6353124" y="383717"/>
                  </a:lnTo>
                  <a:lnTo>
                    <a:pt x="6379997" y="383387"/>
                  </a:lnTo>
                  <a:lnTo>
                    <a:pt x="6450889" y="383387"/>
                  </a:lnTo>
                  <a:lnTo>
                    <a:pt x="6478130" y="383717"/>
                  </a:lnTo>
                  <a:lnTo>
                    <a:pt x="6496901" y="384263"/>
                  </a:lnTo>
                  <a:lnTo>
                    <a:pt x="6507213" y="385013"/>
                  </a:lnTo>
                  <a:lnTo>
                    <a:pt x="6513576" y="385013"/>
                  </a:lnTo>
                  <a:lnTo>
                    <a:pt x="6513576" y="358419"/>
                  </a:lnTo>
                  <a:close/>
                </a:path>
                <a:path w="9331960" h="1185545">
                  <a:moveTo>
                    <a:pt x="6820281" y="284429"/>
                  </a:moveTo>
                  <a:lnTo>
                    <a:pt x="6817576" y="259537"/>
                  </a:lnTo>
                  <a:lnTo>
                    <a:pt x="6809435" y="236880"/>
                  </a:lnTo>
                  <a:lnTo>
                    <a:pt x="6795871" y="216458"/>
                  </a:lnTo>
                  <a:lnTo>
                    <a:pt x="6784124" y="205232"/>
                  </a:lnTo>
                  <a:lnTo>
                    <a:pt x="6782663" y="203835"/>
                  </a:lnTo>
                  <a:lnTo>
                    <a:pt x="6782663" y="299262"/>
                  </a:lnTo>
                  <a:lnTo>
                    <a:pt x="6782587" y="306501"/>
                  </a:lnTo>
                  <a:lnTo>
                    <a:pt x="6768998" y="342887"/>
                  </a:lnTo>
                  <a:lnTo>
                    <a:pt x="6731736" y="367957"/>
                  </a:lnTo>
                  <a:lnTo>
                    <a:pt x="6700494" y="372872"/>
                  </a:lnTo>
                  <a:lnTo>
                    <a:pt x="6684505" y="371246"/>
                  </a:lnTo>
                  <a:lnTo>
                    <a:pt x="6642621" y="350329"/>
                  </a:lnTo>
                  <a:lnTo>
                    <a:pt x="6619291" y="310553"/>
                  </a:lnTo>
                  <a:lnTo>
                    <a:pt x="6617843" y="295414"/>
                  </a:lnTo>
                  <a:lnTo>
                    <a:pt x="6617843" y="293103"/>
                  </a:lnTo>
                  <a:lnTo>
                    <a:pt x="6632791" y="246849"/>
                  </a:lnTo>
                  <a:lnTo>
                    <a:pt x="6660566" y="215049"/>
                  </a:lnTo>
                  <a:lnTo>
                    <a:pt x="6685839" y="210820"/>
                  </a:lnTo>
                  <a:lnTo>
                    <a:pt x="6690842" y="214096"/>
                  </a:lnTo>
                  <a:lnTo>
                    <a:pt x="6703200" y="221792"/>
                  </a:lnTo>
                  <a:lnTo>
                    <a:pt x="6714376" y="228930"/>
                  </a:lnTo>
                  <a:lnTo>
                    <a:pt x="6716700" y="230466"/>
                  </a:lnTo>
                  <a:lnTo>
                    <a:pt x="6721907" y="233743"/>
                  </a:lnTo>
                  <a:lnTo>
                    <a:pt x="6754317" y="255524"/>
                  </a:lnTo>
                  <a:lnTo>
                    <a:pt x="6781698" y="293103"/>
                  </a:lnTo>
                  <a:lnTo>
                    <a:pt x="6782663" y="299262"/>
                  </a:lnTo>
                  <a:lnTo>
                    <a:pt x="6782663" y="203835"/>
                  </a:lnTo>
                  <a:lnTo>
                    <a:pt x="6776885" y="198285"/>
                  </a:lnTo>
                  <a:lnTo>
                    <a:pt x="6776110" y="197904"/>
                  </a:lnTo>
                  <a:lnTo>
                    <a:pt x="6773024" y="195783"/>
                  </a:lnTo>
                  <a:lnTo>
                    <a:pt x="6751421" y="180365"/>
                  </a:lnTo>
                  <a:lnTo>
                    <a:pt x="6743319" y="175171"/>
                  </a:lnTo>
                  <a:lnTo>
                    <a:pt x="6743700" y="174396"/>
                  </a:lnTo>
                  <a:lnTo>
                    <a:pt x="6745821" y="172847"/>
                  </a:lnTo>
                  <a:lnTo>
                    <a:pt x="6753542" y="168224"/>
                  </a:lnTo>
                  <a:lnTo>
                    <a:pt x="6758559" y="164757"/>
                  </a:lnTo>
                  <a:lnTo>
                    <a:pt x="6762407" y="161874"/>
                  </a:lnTo>
                  <a:lnTo>
                    <a:pt x="6770903" y="155511"/>
                  </a:lnTo>
                  <a:lnTo>
                    <a:pt x="6776885" y="150114"/>
                  </a:lnTo>
                  <a:lnTo>
                    <a:pt x="6800494" y="112014"/>
                  </a:lnTo>
                  <a:lnTo>
                    <a:pt x="6804076" y="87287"/>
                  </a:lnTo>
                  <a:lnTo>
                    <a:pt x="6802094" y="68834"/>
                  </a:lnTo>
                  <a:lnTo>
                    <a:pt x="6772249" y="24282"/>
                  </a:lnTo>
                  <a:lnTo>
                    <a:pt x="6770446" y="23126"/>
                  </a:lnTo>
                  <a:lnTo>
                    <a:pt x="6770446" y="89027"/>
                  </a:lnTo>
                  <a:lnTo>
                    <a:pt x="6770129" y="91922"/>
                  </a:lnTo>
                  <a:lnTo>
                    <a:pt x="6769748" y="96151"/>
                  </a:lnTo>
                  <a:lnTo>
                    <a:pt x="6768973" y="106172"/>
                  </a:lnTo>
                  <a:lnTo>
                    <a:pt x="6768008" y="110032"/>
                  </a:lnTo>
                  <a:lnTo>
                    <a:pt x="6764922" y="115430"/>
                  </a:lnTo>
                  <a:lnTo>
                    <a:pt x="6763182" y="118706"/>
                  </a:lnTo>
                  <a:lnTo>
                    <a:pt x="6759334" y="126415"/>
                  </a:lnTo>
                  <a:lnTo>
                    <a:pt x="6757403" y="129489"/>
                  </a:lnTo>
                  <a:lnTo>
                    <a:pt x="6721322" y="161874"/>
                  </a:lnTo>
                  <a:lnTo>
                    <a:pt x="6687756" y="139903"/>
                  </a:lnTo>
                  <a:lnTo>
                    <a:pt x="6686220" y="139128"/>
                  </a:lnTo>
                  <a:lnTo>
                    <a:pt x="6684099" y="137782"/>
                  </a:lnTo>
                  <a:lnTo>
                    <a:pt x="6681394" y="135851"/>
                  </a:lnTo>
                  <a:lnTo>
                    <a:pt x="6671551" y="129933"/>
                  </a:lnTo>
                  <a:lnTo>
                    <a:pt x="6637414" y="100584"/>
                  </a:lnTo>
                  <a:lnTo>
                    <a:pt x="6629895" y="76314"/>
                  </a:lnTo>
                  <a:lnTo>
                    <a:pt x="6631457" y="65468"/>
                  </a:lnTo>
                  <a:lnTo>
                    <a:pt x="6661899" y="32156"/>
                  </a:lnTo>
                  <a:lnTo>
                    <a:pt x="6695859" y="23698"/>
                  </a:lnTo>
                  <a:lnTo>
                    <a:pt x="6705892" y="23698"/>
                  </a:lnTo>
                  <a:lnTo>
                    <a:pt x="6745021" y="38366"/>
                  </a:lnTo>
                  <a:lnTo>
                    <a:pt x="6769468" y="76492"/>
                  </a:lnTo>
                  <a:lnTo>
                    <a:pt x="6770446" y="89027"/>
                  </a:lnTo>
                  <a:lnTo>
                    <a:pt x="6770446" y="23126"/>
                  </a:lnTo>
                  <a:lnTo>
                    <a:pt x="6755752" y="13652"/>
                  </a:lnTo>
                  <a:lnTo>
                    <a:pt x="6738112" y="6070"/>
                  </a:lnTo>
                  <a:lnTo>
                    <a:pt x="6719303" y="1511"/>
                  </a:lnTo>
                  <a:lnTo>
                    <a:pt x="6699339" y="0"/>
                  </a:lnTo>
                  <a:lnTo>
                    <a:pt x="6679654" y="1955"/>
                  </a:lnTo>
                  <a:lnTo>
                    <a:pt x="6643776" y="15824"/>
                  </a:lnTo>
                  <a:lnTo>
                    <a:pt x="6613906" y="42418"/>
                  </a:lnTo>
                  <a:lnTo>
                    <a:pt x="6598285" y="78257"/>
                  </a:lnTo>
                  <a:lnTo>
                    <a:pt x="6596329" y="99428"/>
                  </a:lnTo>
                  <a:lnTo>
                    <a:pt x="6598386" y="120675"/>
                  </a:lnTo>
                  <a:lnTo>
                    <a:pt x="6604571" y="139903"/>
                  </a:lnTo>
                  <a:lnTo>
                    <a:pt x="6614884" y="157099"/>
                  </a:lnTo>
                  <a:lnTo>
                    <a:pt x="6629311" y="172275"/>
                  </a:lnTo>
                  <a:lnTo>
                    <a:pt x="6631622" y="174967"/>
                  </a:lnTo>
                  <a:lnTo>
                    <a:pt x="6636842" y="178828"/>
                  </a:lnTo>
                  <a:lnTo>
                    <a:pt x="6644932" y="183832"/>
                  </a:lnTo>
                  <a:lnTo>
                    <a:pt x="6655359" y="191350"/>
                  </a:lnTo>
                  <a:lnTo>
                    <a:pt x="6622694" y="213461"/>
                  </a:lnTo>
                  <a:lnTo>
                    <a:pt x="6599364" y="238175"/>
                  </a:lnTo>
                  <a:lnTo>
                    <a:pt x="6585369" y="265493"/>
                  </a:lnTo>
                  <a:lnTo>
                    <a:pt x="6580708" y="295414"/>
                  </a:lnTo>
                  <a:lnTo>
                    <a:pt x="6582804" y="316217"/>
                  </a:lnTo>
                  <a:lnTo>
                    <a:pt x="6599580" y="352640"/>
                  </a:lnTo>
                  <a:lnTo>
                    <a:pt x="6632207" y="381152"/>
                  </a:lnTo>
                  <a:lnTo>
                    <a:pt x="6675031" y="395897"/>
                  </a:lnTo>
                  <a:lnTo>
                    <a:pt x="6699910" y="397738"/>
                  </a:lnTo>
                  <a:lnTo>
                    <a:pt x="6725310" y="395389"/>
                  </a:lnTo>
                  <a:lnTo>
                    <a:pt x="6748234" y="388924"/>
                  </a:lnTo>
                  <a:lnTo>
                    <a:pt x="6768706" y="378333"/>
                  </a:lnTo>
                  <a:lnTo>
                    <a:pt x="6775386" y="372872"/>
                  </a:lnTo>
                  <a:lnTo>
                    <a:pt x="6786715" y="363626"/>
                  </a:lnTo>
                  <a:lnTo>
                    <a:pt x="6801409" y="346100"/>
                  </a:lnTo>
                  <a:lnTo>
                    <a:pt x="6811886" y="327063"/>
                  </a:lnTo>
                  <a:lnTo>
                    <a:pt x="6818185" y="306501"/>
                  </a:lnTo>
                  <a:lnTo>
                    <a:pt x="6820281" y="284429"/>
                  </a:lnTo>
                  <a:close/>
                </a:path>
                <a:path w="9331960" h="1185545">
                  <a:moveTo>
                    <a:pt x="7147255" y="176326"/>
                  </a:moveTo>
                  <a:lnTo>
                    <a:pt x="7122871" y="136652"/>
                  </a:lnTo>
                  <a:lnTo>
                    <a:pt x="7094004" y="129489"/>
                  </a:lnTo>
                  <a:lnTo>
                    <a:pt x="7077557" y="131775"/>
                  </a:lnTo>
                  <a:lnTo>
                    <a:pt x="7062330" y="138595"/>
                  </a:lnTo>
                  <a:lnTo>
                    <a:pt x="7048322" y="149987"/>
                  </a:lnTo>
                  <a:lnTo>
                    <a:pt x="7035559" y="165912"/>
                  </a:lnTo>
                  <a:lnTo>
                    <a:pt x="7030961" y="158432"/>
                  </a:lnTo>
                  <a:lnTo>
                    <a:pt x="6993026" y="132092"/>
                  </a:lnTo>
                  <a:lnTo>
                    <a:pt x="6973633" y="129489"/>
                  </a:lnTo>
                  <a:lnTo>
                    <a:pt x="6954469" y="131737"/>
                  </a:lnTo>
                  <a:lnTo>
                    <a:pt x="6906514" y="161874"/>
                  </a:lnTo>
                  <a:lnTo>
                    <a:pt x="6878726" y="205333"/>
                  </a:lnTo>
                  <a:lnTo>
                    <a:pt x="6875259" y="217944"/>
                  </a:lnTo>
                  <a:lnTo>
                    <a:pt x="6875259" y="219875"/>
                  </a:lnTo>
                  <a:lnTo>
                    <a:pt x="6876415" y="221996"/>
                  </a:lnTo>
                  <a:lnTo>
                    <a:pt x="6878726" y="224307"/>
                  </a:lnTo>
                  <a:lnTo>
                    <a:pt x="6886829" y="224307"/>
                  </a:lnTo>
                  <a:lnTo>
                    <a:pt x="6894931" y="223532"/>
                  </a:lnTo>
                  <a:lnTo>
                    <a:pt x="6897256" y="222758"/>
                  </a:lnTo>
                  <a:lnTo>
                    <a:pt x="6898221" y="220840"/>
                  </a:lnTo>
                  <a:lnTo>
                    <a:pt x="6898983" y="217360"/>
                  </a:lnTo>
                  <a:lnTo>
                    <a:pt x="6903796" y="203568"/>
                  </a:lnTo>
                  <a:lnTo>
                    <a:pt x="6927342" y="169964"/>
                  </a:lnTo>
                  <a:lnTo>
                    <a:pt x="6970750" y="151460"/>
                  </a:lnTo>
                  <a:lnTo>
                    <a:pt x="6978078" y="151460"/>
                  </a:lnTo>
                  <a:lnTo>
                    <a:pt x="6984632" y="153771"/>
                  </a:lnTo>
                  <a:lnTo>
                    <a:pt x="6996214" y="163029"/>
                  </a:lnTo>
                  <a:lnTo>
                    <a:pt x="6999097" y="170738"/>
                  </a:lnTo>
                  <a:lnTo>
                    <a:pt x="6999097" y="186143"/>
                  </a:lnTo>
                  <a:lnTo>
                    <a:pt x="6978853" y="274015"/>
                  </a:lnTo>
                  <a:lnTo>
                    <a:pt x="6966877" y="318389"/>
                  </a:lnTo>
                  <a:lnTo>
                    <a:pt x="6949554" y="355358"/>
                  </a:lnTo>
                  <a:lnTo>
                    <a:pt x="6918084" y="370370"/>
                  </a:lnTo>
                  <a:lnTo>
                    <a:pt x="6914413" y="369798"/>
                  </a:lnTo>
                  <a:lnTo>
                    <a:pt x="6903618" y="365366"/>
                  </a:lnTo>
                  <a:lnTo>
                    <a:pt x="6897827" y="362280"/>
                  </a:lnTo>
                  <a:lnTo>
                    <a:pt x="6897827" y="361886"/>
                  </a:lnTo>
                  <a:lnTo>
                    <a:pt x="6899567" y="361315"/>
                  </a:lnTo>
                  <a:lnTo>
                    <a:pt x="6900342" y="361315"/>
                  </a:lnTo>
                  <a:lnTo>
                    <a:pt x="6911327" y="356501"/>
                  </a:lnTo>
                  <a:lnTo>
                    <a:pt x="6925792" y="316001"/>
                  </a:lnTo>
                  <a:lnTo>
                    <a:pt x="6902463" y="302348"/>
                  </a:lnTo>
                  <a:lnTo>
                    <a:pt x="6895185" y="303072"/>
                  </a:lnTo>
                  <a:lnTo>
                    <a:pt x="6866115" y="335153"/>
                  </a:lnTo>
                  <a:lnTo>
                    <a:pt x="6865417" y="343966"/>
                  </a:lnTo>
                  <a:lnTo>
                    <a:pt x="6866433" y="352247"/>
                  </a:lnTo>
                  <a:lnTo>
                    <a:pt x="6894360" y="387045"/>
                  </a:lnTo>
                  <a:lnTo>
                    <a:pt x="6918668" y="390791"/>
                  </a:lnTo>
                  <a:lnTo>
                    <a:pt x="6922135" y="390791"/>
                  </a:lnTo>
                  <a:lnTo>
                    <a:pt x="6937032" y="388556"/>
                  </a:lnTo>
                  <a:lnTo>
                    <a:pt x="6951065" y="381838"/>
                  </a:lnTo>
                  <a:lnTo>
                    <a:pt x="6964235" y="370636"/>
                  </a:lnTo>
                  <a:lnTo>
                    <a:pt x="6976529" y="354952"/>
                  </a:lnTo>
                  <a:lnTo>
                    <a:pt x="6988175" y="370890"/>
                  </a:lnTo>
                  <a:lnTo>
                    <a:pt x="7002285" y="382270"/>
                  </a:lnTo>
                  <a:lnTo>
                    <a:pt x="7018845" y="389102"/>
                  </a:lnTo>
                  <a:lnTo>
                    <a:pt x="7037870" y="391375"/>
                  </a:lnTo>
                  <a:lnTo>
                    <a:pt x="7054977" y="389788"/>
                  </a:lnTo>
                  <a:lnTo>
                    <a:pt x="7099795" y="365937"/>
                  </a:lnTo>
                  <a:lnTo>
                    <a:pt x="7129958" y="323557"/>
                  </a:lnTo>
                  <a:lnTo>
                    <a:pt x="7136828" y="301574"/>
                  </a:lnTo>
                  <a:lnTo>
                    <a:pt x="7136828" y="298107"/>
                  </a:lnTo>
                  <a:lnTo>
                    <a:pt x="7133945" y="296570"/>
                  </a:lnTo>
                  <a:lnTo>
                    <a:pt x="7125843" y="296570"/>
                  </a:lnTo>
                  <a:lnTo>
                    <a:pt x="7117740" y="297332"/>
                  </a:lnTo>
                  <a:lnTo>
                    <a:pt x="7115416" y="298107"/>
                  </a:lnTo>
                  <a:lnTo>
                    <a:pt x="7114260" y="300228"/>
                  </a:lnTo>
                  <a:lnTo>
                    <a:pt x="7108507" y="317411"/>
                  </a:lnTo>
                  <a:lnTo>
                    <a:pt x="7102259" y="329666"/>
                  </a:lnTo>
                  <a:lnTo>
                    <a:pt x="7074294" y="359257"/>
                  </a:lnTo>
                  <a:lnTo>
                    <a:pt x="7042505" y="369989"/>
                  </a:lnTo>
                  <a:lnTo>
                    <a:pt x="7035178" y="369989"/>
                  </a:lnTo>
                  <a:lnTo>
                    <a:pt x="7028421" y="367677"/>
                  </a:lnTo>
                  <a:lnTo>
                    <a:pt x="7016077" y="358419"/>
                  </a:lnTo>
                  <a:lnTo>
                    <a:pt x="7012991" y="350710"/>
                  </a:lnTo>
                  <a:lnTo>
                    <a:pt x="7012991" y="339928"/>
                  </a:lnTo>
                  <a:lnTo>
                    <a:pt x="7021665" y="291947"/>
                  </a:lnTo>
                  <a:lnTo>
                    <a:pt x="7032523" y="248005"/>
                  </a:lnTo>
                  <a:lnTo>
                    <a:pt x="7047712" y="190779"/>
                  </a:lnTo>
                  <a:lnTo>
                    <a:pt x="7069849" y="158470"/>
                  </a:lnTo>
                  <a:lnTo>
                    <a:pt x="7086105" y="151460"/>
                  </a:lnTo>
                  <a:lnTo>
                    <a:pt x="7102310" y="151460"/>
                  </a:lnTo>
                  <a:lnTo>
                    <a:pt x="7110019" y="153962"/>
                  </a:lnTo>
                  <a:lnTo>
                    <a:pt x="7114260" y="158978"/>
                  </a:lnTo>
                  <a:lnTo>
                    <a:pt x="7101599" y="164934"/>
                  </a:lnTo>
                  <a:lnTo>
                    <a:pt x="7092556" y="172999"/>
                  </a:lnTo>
                  <a:lnTo>
                    <a:pt x="7087133" y="183146"/>
                  </a:lnTo>
                  <a:lnTo>
                    <a:pt x="7085330" y="195402"/>
                  </a:lnTo>
                  <a:lnTo>
                    <a:pt x="7085330" y="202336"/>
                  </a:lnTo>
                  <a:lnTo>
                    <a:pt x="7087641" y="207924"/>
                  </a:lnTo>
                  <a:lnTo>
                    <a:pt x="7096900" y="216408"/>
                  </a:lnTo>
                  <a:lnTo>
                    <a:pt x="7102881" y="218528"/>
                  </a:lnTo>
                  <a:lnTo>
                    <a:pt x="7114070" y="218528"/>
                  </a:lnTo>
                  <a:lnTo>
                    <a:pt x="7145223" y="191503"/>
                  </a:lnTo>
                  <a:lnTo>
                    <a:pt x="7146747" y="184302"/>
                  </a:lnTo>
                  <a:lnTo>
                    <a:pt x="7147255" y="176326"/>
                  </a:lnTo>
                  <a:close/>
                </a:path>
                <a:path w="9331960" h="1185545">
                  <a:moveTo>
                    <a:pt x="7338911" y="1050988"/>
                  </a:moveTo>
                  <a:lnTo>
                    <a:pt x="7332078" y="1003630"/>
                  </a:lnTo>
                  <a:lnTo>
                    <a:pt x="7310806" y="963879"/>
                  </a:lnTo>
                  <a:lnTo>
                    <a:pt x="7278700" y="934542"/>
                  </a:lnTo>
                  <a:lnTo>
                    <a:pt x="7278700" y="1054862"/>
                  </a:lnTo>
                  <a:lnTo>
                    <a:pt x="7278573" y="1069822"/>
                  </a:lnTo>
                  <a:lnTo>
                    <a:pt x="7275843" y="1112266"/>
                  </a:lnTo>
                  <a:lnTo>
                    <a:pt x="7256742" y="1147902"/>
                  </a:lnTo>
                  <a:lnTo>
                    <a:pt x="7220280" y="1160259"/>
                  </a:lnTo>
                  <a:lnTo>
                    <a:pt x="7212076" y="1159598"/>
                  </a:lnTo>
                  <a:lnTo>
                    <a:pt x="7176592" y="1135100"/>
                  </a:lnTo>
                  <a:lnTo>
                    <a:pt x="7162406" y="1088720"/>
                  </a:lnTo>
                  <a:lnTo>
                    <a:pt x="7160679" y="1047521"/>
                  </a:lnTo>
                  <a:lnTo>
                    <a:pt x="7161111" y="1038136"/>
                  </a:lnTo>
                  <a:lnTo>
                    <a:pt x="7168058" y="995057"/>
                  </a:lnTo>
                  <a:lnTo>
                    <a:pt x="7182282" y="964272"/>
                  </a:lnTo>
                  <a:lnTo>
                    <a:pt x="7182371" y="964133"/>
                  </a:lnTo>
                  <a:lnTo>
                    <a:pt x="7215365" y="943495"/>
                  </a:lnTo>
                  <a:lnTo>
                    <a:pt x="7223760" y="942886"/>
                  </a:lnTo>
                  <a:lnTo>
                    <a:pt x="7236117" y="944194"/>
                  </a:lnTo>
                  <a:lnTo>
                    <a:pt x="7268896" y="969225"/>
                  </a:lnTo>
                  <a:lnTo>
                    <a:pt x="7277925" y="1011682"/>
                  </a:lnTo>
                  <a:lnTo>
                    <a:pt x="7278700" y="1054862"/>
                  </a:lnTo>
                  <a:lnTo>
                    <a:pt x="7278700" y="934542"/>
                  </a:lnTo>
                  <a:lnTo>
                    <a:pt x="7242454" y="922756"/>
                  </a:lnTo>
                  <a:lnTo>
                    <a:pt x="7229538" y="922070"/>
                  </a:lnTo>
                  <a:lnTo>
                    <a:pt x="7227227" y="922070"/>
                  </a:lnTo>
                  <a:lnTo>
                    <a:pt x="7178078" y="941590"/>
                  </a:lnTo>
                  <a:lnTo>
                    <a:pt x="7164146" y="959459"/>
                  </a:lnTo>
                  <a:lnTo>
                    <a:pt x="7162609" y="961961"/>
                  </a:lnTo>
                  <a:lnTo>
                    <a:pt x="7160679" y="964272"/>
                  </a:lnTo>
                  <a:lnTo>
                    <a:pt x="7160095" y="961961"/>
                  </a:lnTo>
                  <a:lnTo>
                    <a:pt x="7161797" y="925182"/>
                  </a:lnTo>
                  <a:lnTo>
                    <a:pt x="7175398" y="866800"/>
                  </a:lnTo>
                  <a:lnTo>
                    <a:pt x="7201509" y="830008"/>
                  </a:lnTo>
                  <a:lnTo>
                    <a:pt x="7255002" y="810501"/>
                  </a:lnTo>
                  <a:lnTo>
                    <a:pt x="7265924" y="812050"/>
                  </a:lnTo>
                  <a:lnTo>
                    <a:pt x="7275550" y="814984"/>
                  </a:lnTo>
                  <a:lnTo>
                    <a:pt x="7283869" y="819277"/>
                  </a:lnTo>
                  <a:lnTo>
                    <a:pt x="7290879" y="824953"/>
                  </a:lnTo>
                  <a:lnTo>
                    <a:pt x="7278979" y="828814"/>
                  </a:lnTo>
                  <a:lnTo>
                    <a:pt x="7270483" y="835215"/>
                  </a:lnTo>
                  <a:lnTo>
                    <a:pt x="7265378" y="844143"/>
                  </a:lnTo>
                  <a:lnTo>
                    <a:pt x="7263689" y="855599"/>
                  </a:lnTo>
                  <a:lnTo>
                    <a:pt x="7263689" y="865225"/>
                  </a:lnTo>
                  <a:lnTo>
                    <a:pt x="7266572" y="872744"/>
                  </a:lnTo>
                  <a:lnTo>
                    <a:pt x="7278154" y="883539"/>
                  </a:lnTo>
                  <a:lnTo>
                    <a:pt x="7285482" y="886231"/>
                  </a:lnTo>
                  <a:lnTo>
                    <a:pt x="7303998" y="886231"/>
                  </a:lnTo>
                  <a:lnTo>
                    <a:pt x="7311530" y="883335"/>
                  </a:lnTo>
                  <a:lnTo>
                    <a:pt x="7322325" y="871778"/>
                  </a:lnTo>
                  <a:lnTo>
                    <a:pt x="7325030" y="864069"/>
                  </a:lnTo>
                  <a:lnTo>
                    <a:pt x="7325030" y="854430"/>
                  </a:lnTo>
                  <a:lnTo>
                    <a:pt x="7323937" y="842010"/>
                  </a:lnTo>
                  <a:lnTo>
                    <a:pt x="7320686" y="830160"/>
                  </a:lnTo>
                  <a:lnTo>
                    <a:pt x="7315263" y="818883"/>
                  </a:lnTo>
                  <a:lnTo>
                    <a:pt x="7309307" y="810501"/>
                  </a:lnTo>
                  <a:lnTo>
                    <a:pt x="7307669" y="808189"/>
                  </a:lnTo>
                  <a:lnTo>
                    <a:pt x="7297572" y="799084"/>
                  </a:lnTo>
                  <a:lnTo>
                    <a:pt x="7284656" y="792581"/>
                  </a:lnTo>
                  <a:lnTo>
                    <a:pt x="7268934" y="788682"/>
                  </a:lnTo>
                  <a:lnTo>
                    <a:pt x="7250379" y="787374"/>
                  </a:lnTo>
                  <a:lnTo>
                    <a:pt x="7222376" y="790803"/>
                  </a:lnTo>
                  <a:lnTo>
                    <a:pt x="7170293" y="818273"/>
                  </a:lnTo>
                  <a:lnTo>
                    <a:pt x="7125703" y="872210"/>
                  </a:lnTo>
                  <a:lnTo>
                    <a:pt x="7102259" y="946785"/>
                  </a:lnTo>
                  <a:lnTo>
                    <a:pt x="7099490" y="989139"/>
                  </a:lnTo>
                  <a:lnTo>
                    <a:pt x="7099376" y="995057"/>
                  </a:lnTo>
                  <a:lnTo>
                    <a:pt x="7099617" y="1014107"/>
                  </a:lnTo>
                  <a:lnTo>
                    <a:pt x="7103669" y="1054862"/>
                  </a:lnTo>
                  <a:lnTo>
                    <a:pt x="7116978" y="1104328"/>
                  </a:lnTo>
                  <a:lnTo>
                    <a:pt x="7134669" y="1139190"/>
                  </a:lnTo>
                  <a:lnTo>
                    <a:pt x="7166318" y="1168996"/>
                  </a:lnTo>
                  <a:lnTo>
                    <a:pt x="7205523" y="1183957"/>
                  </a:lnTo>
                  <a:lnTo>
                    <a:pt x="7221436" y="1185113"/>
                  </a:lnTo>
                  <a:lnTo>
                    <a:pt x="7243864" y="1183093"/>
                  </a:lnTo>
                  <a:lnTo>
                    <a:pt x="7282637" y="1166901"/>
                  </a:lnTo>
                  <a:lnTo>
                    <a:pt x="7312800" y="1136446"/>
                  </a:lnTo>
                  <a:lnTo>
                    <a:pt x="7336028" y="1086256"/>
                  </a:lnTo>
                  <a:lnTo>
                    <a:pt x="7338911" y="1070267"/>
                  </a:lnTo>
                  <a:lnTo>
                    <a:pt x="7338911" y="1050988"/>
                  </a:lnTo>
                  <a:close/>
                </a:path>
                <a:path w="9331960" h="1185545">
                  <a:moveTo>
                    <a:pt x="7722590" y="235864"/>
                  </a:moveTo>
                  <a:lnTo>
                    <a:pt x="7719695" y="232016"/>
                  </a:lnTo>
                  <a:lnTo>
                    <a:pt x="7713916" y="228930"/>
                  </a:lnTo>
                  <a:lnTo>
                    <a:pt x="7541463" y="228930"/>
                  </a:lnTo>
                  <a:lnTo>
                    <a:pt x="7541463" y="56654"/>
                  </a:lnTo>
                  <a:lnTo>
                    <a:pt x="7538758" y="50876"/>
                  </a:lnTo>
                  <a:lnTo>
                    <a:pt x="7534897" y="47980"/>
                  </a:lnTo>
                  <a:lnTo>
                    <a:pt x="7526414" y="47980"/>
                  </a:lnTo>
                  <a:lnTo>
                    <a:pt x="7522743" y="50482"/>
                  </a:lnTo>
                  <a:lnTo>
                    <a:pt x="7518895" y="55499"/>
                  </a:lnTo>
                  <a:lnTo>
                    <a:pt x="7518311" y="142214"/>
                  </a:lnTo>
                  <a:lnTo>
                    <a:pt x="7518311" y="228930"/>
                  </a:lnTo>
                  <a:lnTo>
                    <a:pt x="7345286" y="228930"/>
                  </a:lnTo>
                  <a:lnTo>
                    <a:pt x="7339876" y="231622"/>
                  </a:lnTo>
                  <a:lnTo>
                    <a:pt x="7337184" y="235483"/>
                  </a:lnTo>
                  <a:lnTo>
                    <a:pt x="7337184" y="245503"/>
                  </a:lnTo>
                  <a:lnTo>
                    <a:pt x="7339876" y="249351"/>
                  </a:lnTo>
                  <a:lnTo>
                    <a:pt x="7345286" y="252056"/>
                  </a:lnTo>
                  <a:lnTo>
                    <a:pt x="7518311" y="252056"/>
                  </a:lnTo>
                  <a:lnTo>
                    <a:pt x="7518311" y="424332"/>
                  </a:lnTo>
                  <a:lnTo>
                    <a:pt x="7520622" y="429717"/>
                  </a:lnTo>
                  <a:lnTo>
                    <a:pt x="7524102" y="432422"/>
                  </a:lnTo>
                  <a:lnTo>
                    <a:pt x="7534897" y="432422"/>
                  </a:lnTo>
                  <a:lnTo>
                    <a:pt x="7538377" y="429717"/>
                  </a:lnTo>
                  <a:lnTo>
                    <a:pt x="7541463" y="424332"/>
                  </a:lnTo>
                  <a:lnTo>
                    <a:pt x="7541463" y="252056"/>
                  </a:lnTo>
                  <a:lnTo>
                    <a:pt x="7713916" y="252056"/>
                  </a:lnTo>
                  <a:lnTo>
                    <a:pt x="7719695" y="248970"/>
                  </a:lnTo>
                  <a:lnTo>
                    <a:pt x="7722590" y="245110"/>
                  </a:lnTo>
                  <a:lnTo>
                    <a:pt x="7722590" y="235864"/>
                  </a:lnTo>
                  <a:close/>
                </a:path>
                <a:path w="9331960" h="1185545">
                  <a:moveTo>
                    <a:pt x="8148053" y="283845"/>
                  </a:moveTo>
                  <a:lnTo>
                    <a:pt x="8136191" y="238467"/>
                  </a:lnTo>
                  <a:lnTo>
                    <a:pt x="8100606" y="202907"/>
                  </a:lnTo>
                  <a:lnTo>
                    <a:pt x="8065300" y="186347"/>
                  </a:lnTo>
                  <a:lnTo>
                    <a:pt x="8058353" y="184797"/>
                  </a:lnTo>
                  <a:lnTo>
                    <a:pt x="8056613" y="184226"/>
                  </a:lnTo>
                  <a:lnTo>
                    <a:pt x="8056613" y="183832"/>
                  </a:lnTo>
                  <a:lnTo>
                    <a:pt x="8058353" y="182676"/>
                  </a:lnTo>
                  <a:lnTo>
                    <a:pt x="8074774" y="175348"/>
                  </a:lnTo>
                  <a:lnTo>
                    <a:pt x="8089316" y="166065"/>
                  </a:lnTo>
                  <a:lnTo>
                    <a:pt x="8121358" y="127368"/>
                  </a:lnTo>
                  <a:lnTo>
                    <a:pt x="8132432" y="83248"/>
                  </a:lnTo>
                  <a:lnTo>
                    <a:pt x="8130768" y="69621"/>
                  </a:lnTo>
                  <a:lnTo>
                    <a:pt x="8126349" y="56515"/>
                  </a:lnTo>
                  <a:lnTo>
                    <a:pt x="8119186" y="43903"/>
                  </a:lnTo>
                  <a:lnTo>
                    <a:pt x="8109280" y="31800"/>
                  </a:lnTo>
                  <a:lnTo>
                    <a:pt x="8099209" y="23126"/>
                  </a:lnTo>
                  <a:lnTo>
                    <a:pt x="8096732" y="20993"/>
                  </a:lnTo>
                  <a:lnTo>
                    <a:pt x="8043888" y="1155"/>
                  </a:lnTo>
                  <a:lnTo>
                    <a:pt x="8018424" y="571"/>
                  </a:lnTo>
                  <a:lnTo>
                    <a:pt x="7999476" y="2133"/>
                  </a:lnTo>
                  <a:lnTo>
                    <a:pt x="7951292" y="25438"/>
                  </a:lnTo>
                  <a:lnTo>
                    <a:pt x="7925257" y="66624"/>
                  </a:lnTo>
                  <a:lnTo>
                    <a:pt x="7923581" y="81508"/>
                  </a:lnTo>
                  <a:lnTo>
                    <a:pt x="7923644" y="83248"/>
                  </a:lnTo>
                  <a:lnTo>
                    <a:pt x="7949705" y="116738"/>
                  </a:lnTo>
                  <a:lnTo>
                    <a:pt x="7957083" y="117360"/>
                  </a:lnTo>
                  <a:lnTo>
                    <a:pt x="7965440" y="116484"/>
                  </a:lnTo>
                  <a:lnTo>
                    <a:pt x="7991221" y="84404"/>
                  </a:lnTo>
                  <a:lnTo>
                    <a:pt x="7991996" y="79387"/>
                  </a:lnTo>
                  <a:lnTo>
                    <a:pt x="7991424" y="75539"/>
                  </a:lnTo>
                  <a:lnTo>
                    <a:pt x="7987563" y="70142"/>
                  </a:lnTo>
                  <a:lnTo>
                    <a:pt x="7986014" y="67246"/>
                  </a:lnTo>
                  <a:lnTo>
                    <a:pt x="7983702" y="61087"/>
                  </a:lnTo>
                  <a:lnTo>
                    <a:pt x="7981772" y="58966"/>
                  </a:lnTo>
                  <a:lnTo>
                    <a:pt x="7976375" y="56654"/>
                  </a:lnTo>
                  <a:lnTo>
                    <a:pt x="7974063" y="55308"/>
                  </a:lnTo>
                  <a:lnTo>
                    <a:pt x="7970202" y="52222"/>
                  </a:lnTo>
                  <a:lnTo>
                    <a:pt x="7968272" y="51257"/>
                  </a:lnTo>
                  <a:lnTo>
                    <a:pt x="7964411" y="50482"/>
                  </a:lnTo>
                  <a:lnTo>
                    <a:pt x="7962874" y="50101"/>
                  </a:lnTo>
                  <a:lnTo>
                    <a:pt x="7961706" y="49720"/>
                  </a:lnTo>
                  <a:lnTo>
                    <a:pt x="7959979" y="49720"/>
                  </a:lnTo>
                  <a:lnTo>
                    <a:pt x="7966342" y="42773"/>
                  </a:lnTo>
                  <a:lnTo>
                    <a:pt x="8004683" y="24714"/>
                  </a:lnTo>
                  <a:lnTo>
                    <a:pt x="8022476" y="23126"/>
                  </a:lnTo>
                  <a:lnTo>
                    <a:pt x="8029600" y="23634"/>
                  </a:lnTo>
                  <a:lnTo>
                    <a:pt x="8064868" y="48996"/>
                  </a:lnTo>
                  <a:lnTo>
                    <a:pt x="8069897" y="82092"/>
                  </a:lnTo>
                  <a:lnTo>
                    <a:pt x="8068919" y="101815"/>
                  </a:lnTo>
                  <a:lnTo>
                    <a:pt x="8053730" y="146265"/>
                  </a:lnTo>
                  <a:lnTo>
                    <a:pt x="8017840" y="170535"/>
                  </a:lnTo>
                  <a:lnTo>
                    <a:pt x="7984287" y="173431"/>
                  </a:lnTo>
                  <a:lnTo>
                    <a:pt x="7981201" y="173431"/>
                  </a:lnTo>
                  <a:lnTo>
                    <a:pt x="7979651" y="176898"/>
                  </a:lnTo>
                  <a:lnTo>
                    <a:pt x="7979651" y="188849"/>
                  </a:lnTo>
                  <a:lnTo>
                    <a:pt x="7980032" y="191935"/>
                  </a:lnTo>
                  <a:lnTo>
                    <a:pt x="7980807" y="193090"/>
                  </a:lnTo>
                  <a:lnTo>
                    <a:pt x="7982547" y="194246"/>
                  </a:lnTo>
                  <a:lnTo>
                    <a:pt x="8006855" y="194818"/>
                  </a:lnTo>
                  <a:lnTo>
                    <a:pt x="8019034" y="195287"/>
                  </a:lnTo>
                  <a:lnTo>
                    <a:pt x="8058353" y="210388"/>
                  </a:lnTo>
                  <a:lnTo>
                    <a:pt x="8076870" y="247103"/>
                  </a:lnTo>
                  <a:lnTo>
                    <a:pt x="8079194" y="272288"/>
                  </a:lnTo>
                  <a:lnTo>
                    <a:pt x="8079194" y="283845"/>
                  </a:lnTo>
                  <a:lnTo>
                    <a:pt x="8073657" y="331431"/>
                  </a:lnTo>
                  <a:lnTo>
                    <a:pt x="8049234" y="365213"/>
                  </a:lnTo>
                  <a:lnTo>
                    <a:pt x="8021320" y="372872"/>
                  </a:lnTo>
                  <a:lnTo>
                    <a:pt x="8000987" y="371246"/>
                  </a:lnTo>
                  <a:lnTo>
                    <a:pt x="7982255" y="366369"/>
                  </a:lnTo>
                  <a:lnTo>
                    <a:pt x="7965110" y="358241"/>
                  </a:lnTo>
                  <a:lnTo>
                    <a:pt x="7949565" y="346862"/>
                  </a:lnTo>
                  <a:lnTo>
                    <a:pt x="7951876" y="346278"/>
                  </a:lnTo>
                  <a:lnTo>
                    <a:pt x="7953032" y="345516"/>
                  </a:lnTo>
                  <a:lnTo>
                    <a:pt x="7954569" y="344932"/>
                  </a:lnTo>
                  <a:lnTo>
                    <a:pt x="7958429" y="344170"/>
                  </a:lnTo>
                  <a:lnTo>
                    <a:pt x="7960360" y="343395"/>
                  </a:lnTo>
                  <a:lnTo>
                    <a:pt x="7981391" y="309867"/>
                  </a:lnTo>
                  <a:lnTo>
                    <a:pt x="7959103" y="276047"/>
                  </a:lnTo>
                  <a:lnTo>
                    <a:pt x="7944345" y="273443"/>
                  </a:lnTo>
                  <a:lnTo>
                    <a:pt x="7936865" y="274307"/>
                  </a:lnTo>
                  <a:lnTo>
                    <a:pt x="7908544" y="302171"/>
                  </a:lnTo>
                  <a:lnTo>
                    <a:pt x="7907896" y="309867"/>
                  </a:lnTo>
                  <a:lnTo>
                    <a:pt x="7909992" y="328104"/>
                  </a:lnTo>
                  <a:lnTo>
                    <a:pt x="7941462" y="372872"/>
                  </a:lnTo>
                  <a:lnTo>
                    <a:pt x="7978203" y="391515"/>
                  </a:lnTo>
                  <a:lnTo>
                    <a:pt x="8021320" y="397738"/>
                  </a:lnTo>
                  <a:lnTo>
                    <a:pt x="8047609" y="395605"/>
                  </a:lnTo>
                  <a:lnTo>
                    <a:pt x="8071523" y="389204"/>
                  </a:lnTo>
                  <a:lnTo>
                    <a:pt x="8093037" y="378548"/>
                  </a:lnTo>
                  <a:lnTo>
                    <a:pt x="8100314" y="372872"/>
                  </a:lnTo>
                  <a:lnTo>
                    <a:pt x="8112176" y="363626"/>
                  </a:lnTo>
                  <a:lnTo>
                    <a:pt x="8127873" y="345846"/>
                  </a:lnTo>
                  <a:lnTo>
                    <a:pt x="8139087" y="326631"/>
                  </a:lnTo>
                  <a:lnTo>
                    <a:pt x="8145805" y="305955"/>
                  </a:lnTo>
                  <a:lnTo>
                    <a:pt x="8148053" y="283845"/>
                  </a:lnTo>
                  <a:close/>
                </a:path>
                <a:path w="9331960" h="1185545">
                  <a:moveTo>
                    <a:pt x="8230806" y="613943"/>
                  </a:moveTo>
                  <a:lnTo>
                    <a:pt x="6208598" y="613943"/>
                  </a:lnTo>
                  <a:lnTo>
                    <a:pt x="6208598" y="648627"/>
                  </a:lnTo>
                  <a:lnTo>
                    <a:pt x="8230806" y="648627"/>
                  </a:lnTo>
                  <a:lnTo>
                    <a:pt x="8230806" y="613943"/>
                  </a:lnTo>
                  <a:close/>
                </a:path>
                <a:path w="9331960" h="1185545">
                  <a:moveTo>
                    <a:pt x="8878837" y="683514"/>
                  </a:moveTo>
                  <a:lnTo>
                    <a:pt x="8876132" y="679653"/>
                  </a:lnTo>
                  <a:lnTo>
                    <a:pt x="8870734" y="675805"/>
                  </a:lnTo>
                  <a:lnTo>
                    <a:pt x="8502675" y="675805"/>
                  </a:lnTo>
                  <a:lnTo>
                    <a:pt x="8496503" y="677735"/>
                  </a:lnTo>
                  <a:lnTo>
                    <a:pt x="8493417" y="681583"/>
                  </a:lnTo>
                  <a:lnTo>
                    <a:pt x="8493417" y="692378"/>
                  </a:lnTo>
                  <a:lnTo>
                    <a:pt x="8496122" y="696226"/>
                  </a:lnTo>
                  <a:lnTo>
                    <a:pt x="8501520" y="698931"/>
                  </a:lnTo>
                  <a:lnTo>
                    <a:pt x="8870163" y="698931"/>
                  </a:lnTo>
                  <a:lnTo>
                    <a:pt x="8875941" y="696226"/>
                  </a:lnTo>
                  <a:lnTo>
                    <a:pt x="8878837" y="692378"/>
                  </a:lnTo>
                  <a:lnTo>
                    <a:pt x="8878837" y="683514"/>
                  </a:lnTo>
                  <a:close/>
                </a:path>
                <a:path w="9331960" h="1185545">
                  <a:moveTo>
                    <a:pt x="8878837" y="570585"/>
                  </a:moveTo>
                  <a:lnTo>
                    <a:pt x="8875941" y="566737"/>
                  </a:lnTo>
                  <a:lnTo>
                    <a:pt x="8870163" y="563651"/>
                  </a:lnTo>
                  <a:lnTo>
                    <a:pt x="8501520" y="563651"/>
                  </a:lnTo>
                  <a:lnTo>
                    <a:pt x="8496122" y="566343"/>
                  </a:lnTo>
                  <a:lnTo>
                    <a:pt x="8493417" y="570204"/>
                  </a:lnTo>
                  <a:lnTo>
                    <a:pt x="8493417" y="580999"/>
                  </a:lnTo>
                  <a:lnTo>
                    <a:pt x="8496503" y="584847"/>
                  </a:lnTo>
                  <a:lnTo>
                    <a:pt x="8502675" y="586778"/>
                  </a:lnTo>
                  <a:lnTo>
                    <a:pt x="8686711" y="586778"/>
                  </a:lnTo>
                  <a:lnTo>
                    <a:pt x="8870734" y="586193"/>
                  </a:lnTo>
                  <a:lnTo>
                    <a:pt x="8876132" y="583107"/>
                  </a:lnTo>
                  <a:lnTo>
                    <a:pt x="8878837" y="579450"/>
                  </a:lnTo>
                  <a:lnTo>
                    <a:pt x="8878837" y="570585"/>
                  </a:lnTo>
                  <a:close/>
                </a:path>
                <a:path w="9331960" h="1185545">
                  <a:moveTo>
                    <a:pt x="9331846" y="506996"/>
                  </a:moveTo>
                  <a:lnTo>
                    <a:pt x="9322587" y="460311"/>
                  </a:lnTo>
                  <a:lnTo>
                    <a:pt x="9295968" y="423176"/>
                  </a:lnTo>
                  <a:lnTo>
                    <a:pt x="9256319" y="398894"/>
                  </a:lnTo>
                  <a:lnTo>
                    <a:pt x="9208008" y="390791"/>
                  </a:lnTo>
                  <a:lnTo>
                    <a:pt x="9186088" y="392671"/>
                  </a:lnTo>
                  <a:lnTo>
                    <a:pt x="9147886" y="407708"/>
                  </a:lnTo>
                  <a:lnTo>
                    <a:pt x="9118194" y="436575"/>
                  </a:lnTo>
                  <a:lnTo>
                    <a:pt x="9102852" y="472135"/>
                  </a:lnTo>
                  <a:lnTo>
                    <a:pt x="9100934" y="491959"/>
                  </a:lnTo>
                  <a:lnTo>
                    <a:pt x="9101518" y="499198"/>
                  </a:lnTo>
                  <a:lnTo>
                    <a:pt x="9127668" y="527164"/>
                  </a:lnTo>
                  <a:lnTo>
                    <a:pt x="9135085" y="527812"/>
                  </a:lnTo>
                  <a:lnTo>
                    <a:pt x="9142997" y="526935"/>
                  </a:lnTo>
                  <a:lnTo>
                    <a:pt x="9170391" y="493128"/>
                  </a:lnTo>
                  <a:lnTo>
                    <a:pt x="9144927" y="458431"/>
                  </a:lnTo>
                  <a:lnTo>
                    <a:pt x="9136050" y="458431"/>
                  </a:lnTo>
                  <a:lnTo>
                    <a:pt x="9135085" y="458241"/>
                  </a:lnTo>
                  <a:lnTo>
                    <a:pt x="9135085" y="456704"/>
                  </a:lnTo>
                  <a:lnTo>
                    <a:pt x="9137015" y="453034"/>
                  </a:lnTo>
                  <a:lnTo>
                    <a:pt x="9168651" y="423494"/>
                  </a:lnTo>
                  <a:lnTo>
                    <a:pt x="9194698" y="417969"/>
                  </a:lnTo>
                  <a:lnTo>
                    <a:pt x="9211869" y="419633"/>
                  </a:lnTo>
                  <a:lnTo>
                    <a:pt x="9250832" y="444563"/>
                  </a:lnTo>
                  <a:lnTo>
                    <a:pt x="9269273" y="489978"/>
                  </a:lnTo>
                  <a:lnTo>
                    <a:pt x="9270505" y="507580"/>
                  </a:lnTo>
                  <a:lnTo>
                    <a:pt x="9270505" y="514896"/>
                  </a:lnTo>
                  <a:lnTo>
                    <a:pt x="9269920" y="521258"/>
                  </a:lnTo>
                  <a:lnTo>
                    <a:pt x="9263177" y="550164"/>
                  </a:lnTo>
                  <a:lnTo>
                    <a:pt x="9260662" y="556323"/>
                  </a:lnTo>
                  <a:lnTo>
                    <a:pt x="9250832" y="574243"/>
                  </a:lnTo>
                  <a:lnTo>
                    <a:pt x="9246197" y="584263"/>
                  </a:lnTo>
                  <a:lnTo>
                    <a:pt x="9242146" y="590435"/>
                  </a:lnTo>
                  <a:lnTo>
                    <a:pt x="9230576" y="605078"/>
                  </a:lnTo>
                  <a:lnTo>
                    <a:pt x="9223057" y="615099"/>
                  </a:lnTo>
                  <a:lnTo>
                    <a:pt x="9216682" y="623201"/>
                  </a:lnTo>
                  <a:lnTo>
                    <a:pt x="9201455" y="640930"/>
                  </a:lnTo>
                  <a:lnTo>
                    <a:pt x="9121775" y="728992"/>
                  </a:lnTo>
                  <a:lnTo>
                    <a:pt x="9106802" y="746226"/>
                  </a:lnTo>
                  <a:lnTo>
                    <a:pt x="9102103" y="752309"/>
                  </a:lnTo>
                  <a:lnTo>
                    <a:pt x="9100934" y="755192"/>
                  </a:lnTo>
                  <a:lnTo>
                    <a:pt x="9100934" y="775817"/>
                  </a:lnTo>
                  <a:lnTo>
                    <a:pt x="9315640" y="775817"/>
                  </a:lnTo>
                  <a:lnTo>
                    <a:pt x="9315640" y="774077"/>
                  </a:lnTo>
                  <a:lnTo>
                    <a:pt x="9316822" y="769886"/>
                  </a:lnTo>
                  <a:lnTo>
                    <a:pt x="9318676" y="759625"/>
                  </a:lnTo>
                  <a:lnTo>
                    <a:pt x="9321165" y="743292"/>
                  </a:lnTo>
                  <a:lnTo>
                    <a:pt x="9331846" y="668286"/>
                  </a:lnTo>
                  <a:lnTo>
                    <a:pt x="9331846" y="666559"/>
                  </a:lnTo>
                  <a:lnTo>
                    <a:pt x="9308694" y="666559"/>
                  </a:lnTo>
                  <a:lnTo>
                    <a:pt x="9308694" y="668286"/>
                  </a:lnTo>
                  <a:lnTo>
                    <a:pt x="9304134" y="690359"/>
                  </a:lnTo>
                  <a:lnTo>
                    <a:pt x="9267749" y="721906"/>
                  </a:lnTo>
                  <a:lnTo>
                    <a:pt x="9198165" y="722630"/>
                  </a:lnTo>
                  <a:lnTo>
                    <a:pt x="9154185" y="722045"/>
                  </a:lnTo>
                  <a:lnTo>
                    <a:pt x="9205836" y="673125"/>
                  </a:lnTo>
                  <a:lnTo>
                    <a:pt x="9234767" y="646531"/>
                  </a:lnTo>
                  <a:lnTo>
                    <a:pt x="9260370" y="624065"/>
                  </a:lnTo>
                  <a:lnTo>
                    <a:pt x="9272816" y="612787"/>
                  </a:lnTo>
                  <a:lnTo>
                    <a:pt x="9300299" y="584974"/>
                  </a:lnTo>
                  <a:lnTo>
                    <a:pt x="9325331" y="542988"/>
                  </a:lnTo>
                  <a:lnTo>
                    <a:pt x="9331122" y="519277"/>
                  </a:lnTo>
                  <a:lnTo>
                    <a:pt x="9331846" y="506996"/>
                  </a:lnTo>
                  <a:close/>
                </a:path>
              </a:pathLst>
            </a:custGeom>
            <a:solidFill>
              <a:srgbClr val="FBE8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238627" y="4411239"/>
              <a:ext cx="626110" cy="335915"/>
            </a:xfrm>
            <a:custGeom>
              <a:avLst/>
              <a:gdLst/>
              <a:ahLst/>
              <a:cxnLst/>
              <a:rect l="l" t="t" r="r" b="b"/>
              <a:pathLst>
                <a:path w="626110" h="335914">
                  <a:moveTo>
                    <a:pt x="76477" y="102955"/>
                  </a:moveTo>
                  <a:lnTo>
                    <a:pt x="83650" y="64648"/>
                  </a:lnTo>
                  <a:lnTo>
                    <a:pt x="113434" y="34482"/>
                  </a:lnTo>
                  <a:lnTo>
                    <a:pt x="119821" y="29766"/>
                  </a:lnTo>
                  <a:lnTo>
                    <a:pt x="125639" y="25955"/>
                  </a:lnTo>
                  <a:lnTo>
                    <a:pt x="130889" y="23050"/>
                  </a:lnTo>
                  <a:lnTo>
                    <a:pt x="136138" y="20144"/>
                  </a:lnTo>
                  <a:lnTo>
                    <a:pt x="141067" y="18288"/>
                  </a:lnTo>
                  <a:lnTo>
                    <a:pt x="145675" y="17482"/>
                  </a:lnTo>
                  <a:lnTo>
                    <a:pt x="150283" y="16675"/>
                  </a:lnTo>
                  <a:lnTo>
                    <a:pt x="167966" y="23968"/>
                  </a:lnTo>
                  <a:lnTo>
                    <a:pt x="170399" y="27982"/>
                  </a:lnTo>
                  <a:lnTo>
                    <a:pt x="176178" y="65850"/>
                  </a:lnTo>
                  <a:lnTo>
                    <a:pt x="177033" y="110912"/>
                  </a:lnTo>
                  <a:lnTo>
                    <a:pt x="177120" y="125217"/>
                  </a:lnTo>
                  <a:lnTo>
                    <a:pt x="178418" y="165294"/>
                  </a:lnTo>
                  <a:lnTo>
                    <a:pt x="185389" y="203348"/>
                  </a:lnTo>
                  <a:lnTo>
                    <a:pt x="188516" y="210492"/>
                  </a:lnTo>
                  <a:lnTo>
                    <a:pt x="191643" y="217636"/>
                  </a:lnTo>
                  <a:lnTo>
                    <a:pt x="214784" y="239674"/>
                  </a:lnTo>
                  <a:lnTo>
                    <a:pt x="220095" y="241361"/>
                  </a:lnTo>
                  <a:lnTo>
                    <a:pt x="225955" y="242104"/>
                  </a:lnTo>
                  <a:lnTo>
                    <a:pt x="232364" y="241904"/>
                  </a:lnTo>
                  <a:lnTo>
                    <a:pt x="238773" y="241705"/>
                  </a:lnTo>
                  <a:lnTo>
                    <a:pt x="273559" y="221401"/>
                  </a:lnTo>
                  <a:lnTo>
                    <a:pt x="302047" y="188102"/>
                  </a:lnTo>
                  <a:lnTo>
                    <a:pt x="324063" y="153566"/>
                  </a:lnTo>
                  <a:lnTo>
                    <a:pt x="343469" y="112740"/>
                  </a:lnTo>
                  <a:lnTo>
                    <a:pt x="353464" y="70605"/>
                  </a:lnTo>
                  <a:lnTo>
                    <a:pt x="354239" y="55782"/>
                  </a:lnTo>
                  <a:lnTo>
                    <a:pt x="354109" y="47721"/>
                  </a:lnTo>
                  <a:lnTo>
                    <a:pt x="353509" y="39997"/>
                  </a:lnTo>
                  <a:lnTo>
                    <a:pt x="352909" y="32273"/>
                  </a:lnTo>
                  <a:lnTo>
                    <a:pt x="351488" y="25136"/>
                  </a:lnTo>
                  <a:lnTo>
                    <a:pt x="349246" y="18586"/>
                  </a:lnTo>
                  <a:lnTo>
                    <a:pt x="347003" y="12036"/>
                  </a:lnTo>
                  <a:lnTo>
                    <a:pt x="329956" y="0"/>
                  </a:lnTo>
                  <a:lnTo>
                    <a:pt x="326532" y="1327"/>
                  </a:lnTo>
                  <a:lnTo>
                    <a:pt x="304500" y="40977"/>
                  </a:lnTo>
                  <a:lnTo>
                    <a:pt x="298519" y="83605"/>
                  </a:lnTo>
                  <a:lnTo>
                    <a:pt x="298034" y="97673"/>
                  </a:lnTo>
                  <a:lnTo>
                    <a:pt x="298145" y="104468"/>
                  </a:lnTo>
                  <a:lnTo>
                    <a:pt x="308291" y="141353"/>
                  </a:lnTo>
                  <a:lnTo>
                    <a:pt x="343890" y="166507"/>
                  </a:lnTo>
                  <a:lnTo>
                    <a:pt x="389848" y="173337"/>
                  </a:lnTo>
                  <a:lnTo>
                    <a:pt x="409906" y="174116"/>
                  </a:lnTo>
                  <a:lnTo>
                    <a:pt x="426797" y="173615"/>
                  </a:lnTo>
                  <a:lnTo>
                    <a:pt x="447905" y="171557"/>
                  </a:lnTo>
                  <a:lnTo>
                    <a:pt x="473229" y="167943"/>
                  </a:lnTo>
                  <a:lnTo>
                    <a:pt x="502771" y="162772"/>
                  </a:lnTo>
                </a:path>
                <a:path w="626110" h="335914">
                  <a:moveTo>
                    <a:pt x="3121" y="335702"/>
                  </a:moveTo>
                  <a:lnTo>
                    <a:pt x="1410" y="334835"/>
                  </a:lnTo>
                  <a:lnTo>
                    <a:pt x="428" y="334337"/>
                  </a:lnTo>
                  <a:lnTo>
                    <a:pt x="176" y="334210"/>
                  </a:lnTo>
                  <a:lnTo>
                    <a:pt x="0" y="334120"/>
                  </a:lnTo>
                  <a:lnTo>
                    <a:pt x="1285" y="334073"/>
                  </a:lnTo>
                  <a:lnTo>
                    <a:pt x="4030" y="334068"/>
                  </a:lnTo>
                  <a:lnTo>
                    <a:pt x="6777" y="334062"/>
                  </a:lnTo>
                  <a:lnTo>
                    <a:pt x="15096" y="334046"/>
                  </a:lnTo>
                  <a:lnTo>
                    <a:pt x="28988" y="334020"/>
                  </a:lnTo>
                  <a:lnTo>
                    <a:pt x="39576" y="333957"/>
                  </a:lnTo>
                  <a:lnTo>
                    <a:pt x="85699" y="332662"/>
                  </a:lnTo>
                  <a:lnTo>
                    <a:pt x="129364" y="328375"/>
                  </a:lnTo>
                  <a:lnTo>
                    <a:pt x="180618" y="320931"/>
                  </a:lnTo>
                  <a:lnTo>
                    <a:pt x="235854" y="311442"/>
                  </a:lnTo>
                  <a:lnTo>
                    <a:pt x="272798" y="304786"/>
                  </a:lnTo>
                  <a:lnTo>
                    <a:pt x="290891" y="301534"/>
                  </a:lnTo>
                  <a:lnTo>
                    <a:pt x="340805" y="293297"/>
                  </a:lnTo>
                  <a:lnTo>
                    <a:pt x="385098" y="287204"/>
                  </a:lnTo>
                  <a:lnTo>
                    <a:pt x="425782" y="282952"/>
                  </a:lnTo>
                  <a:lnTo>
                    <a:pt x="466079" y="279967"/>
                  </a:lnTo>
                  <a:lnTo>
                    <a:pt x="513326" y="277583"/>
                  </a:lnTo>
                  <a:lnTo>
                    <a:pt x="558110" y="276580"/>
                  </a:lnTo>
                  <a:lnTo>
                    <a:pt x="576952" y="277175"/>
                  </a:lnTo>
                  <a:lnTo>
                    <a:pt x="599536" y="278390"/>
                  </a:lnTo>
                  <a:lnTo>
                    <a:pt x="625861" y="280226"/>
                  </a:lnTo>
                </a:path>
              </a:pathLst>
            </a:custGeom>
            <a:ln w="23400">
              <a:solidFill>
                <a:srgbClr val="FCFCF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432486" y="4830011"/>
              <a:ext cx="221242" cy="172997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5220287" y="4459639"/>
              <a:ext cx="2639060" cy="1570990"/>
            </a:xfrm>
            <a:custGeom>
              <a:avLst/>
              <a:gdLst/>
              <a:ahLst/>
              <a:cxnLst/>
              <a:rect l="l" t="t" r="r" b="b"/>
              <a:pathLst>
                <a:path w="2639059" h="1570989">
                  <a:moveTo>
                    <a:pt x="418971" y="435719"/>
                  </a:moveTo>
                  <a:lnTo>
                    <a:pt x="414830" y="476560"/>
                  </a:lnTo>
                  <a:lnTo>
                    <a:pt x="414638" y="552217"/>
                  </a:lnTo>
                  <a:lnTo>
                    <a:pt x="414684" y="595450"/>
                  </a:lnTo>
                  <a:lnTo>
                    <a:pt x="415076" y="649330"/>
                  </a:lnTo>
                  <a:lnTo>
                    <a:pt x="420613" y="684759"/>
                  </a:lnTo>
                  <a:lnTo>
                    <a:pt x="423870" y="693749"/>
                  </a:lnTo>
                </a:path>
                <a:path w="2639059" h="1570989">
                  <a:moveTo>
                    <a:pt x="928779" y="131422"/>
                  </a:moveTo>
                  <a:lnTo>
                    <a:pt x="930570" y="128616"/>
                  </a:lnTo>
                  <a:lnTo>
                    <a:pt x="932968" y="126485"/>
                  </a:lnTo>
                  <a:lnTo>
                    <a:pt x="935974" y="125028"/>
                  </a:lnTo>
                  <a:lnTo>
                    <a:pt x="937993" y="124048"/>
                  </a:lnTo>
                  <a:lnTo>
                    <a:pt x="983838" y="120687"/>
                  </a:lnTo>
                  <a:lnTo>
                    <a:pt x="998414" y="120478"/>
                  </a:lnTo>
                  <a:lnTo>
                    <a:pt x="1013816" y="121025"/>
                  </a:lnTo>
                  <a:lnTo>
                    <a:pt x="1028710" y="122946"/>
                  </a:lnTo>
                  <a:lnTo>
                    <a:pt x="1043097" y="126241"/>
                  </a:lnTo>
                  <a:lnTo>
                    <a:pt x="1056975" y="130909"/>
                  </a:lnTo>
                </a:path>
                <a:path w="2639059" h="1570989">
                  <a:moveTo>
                    <a:pt x="950705" y="219936"/>
                  </a:moveTo>
                  <a:lnTo>
                    <a:pt x="978219" y="220161"/>
                  </a:lnTo>
                  <a:lnTo>
                    <a:pt x="1005733" y="220387"/>
                  </a:lnTo>
                  <a:lnTo>
                    <a:pt x="1033246" y="220612"/>
                  </a:lnTo>
                  <a:lnTo>
                    <a:pt x="1060760" y="220838"/>
                  </a:lnTo>
                </a:path>
                <a:path w="2639059" h="1570989">
                  <a:moveTo>
                    <a:pt x="1703839" y="28165"/>
                  </a:moveTo>
                  <a:lnTo>
                    <a:pt x="1672063" y="2691"/>
                  </a:lnTo>
                  <a:lnTo>
                    <a:pt x="1655853" y="0"/>
                  </a:lnTo>
                  <a:lnTo>
                    <a:pt x="1650180" y="135"/>
                  </a:lnTo>
                  <a:lnTo>
                    <a:pt x="1644506" y="270"/>
                  </a:lnTo>
                  <a:lnTo>
                    <a:pt x="1639027" y="1881"/>
                  </a:lnTo>
                  <a:lnTo>
                    <a:pt x="1633743" y="4968"/>
                  </a:lnTo>
                  <a:lnTo>
                    <a:pt x="1628459" y="8055"/>
                  </a:lnTo>
                  <a:lnTo>
                    <a:pt x="1600172" y="37876"/>
                  </a:lnTo>
                  <a:lnTo>
                    <a:pt x="1579429" y="70128"/>
                  </a:lnTo>
                  <a:lnTo>
                    <a:pt x="1561907" y="113367"/>
                  </a:lnTo>
                  <a:lnTo>
                    <a:pt x="1550603" y="158064"/>
                  </a:lnTo>
                  <a:lnTo>
                    <a:pt x="1544337" y="203183"/>
                  </a:lnTo>
                  <a:lnTo>
                    <a:pt x="1543205" y="225058"/>
                  </a:lnTo>
                  <a:lnTo>
                    <a:pt x="1543342" y="235721"/>
                  </a:lnTo>
                  <a:lnTo>
                    <a:pt x="1551389" y="275081"/>
                  </a:lnTo>
                  <a:lnTo>
                    <a:pt x="1579173" y="307603"/>
                  </a:lnTo>
                  <a:lnTo>
                    <a:pt x="1622501" y="322431"/>
                  </a:lnTo>
                  <a:lnTo>
                    <a:pt x="1650827" y="324866"/>
                  </a:lnTo>
                  <a:lnTo>
                    <a:pt x="1659483" y="324820"/>
                  </a:lnTo>
                  <a:lnTo>
                    <a:pt x="1697689" y="316527"/>
                  </a:lnTo>
                  <a:lnTo>
                    <a:pt x="1734507" y="291051"/>
                  </a:lnTo>
                  <a:lnTo>
                    <a:pt x="1748882" y="262184"/>
                  </a:lnTo>
                  <a:lnTo>
                    <a:pt x="1749658" y="255903"/>
                  </a:lnTo>
                  <a:lnTo>
                    <a:pt x="1749117" y="249830"/>
                  </a:lnTo>
                  <a:lnTo>
                    <a:pt x="1747254" y="243965"/>
                  </a:lnTo>
                  <a:lnTo>
                    <a:pt x="1745397" y="238100"/>
                  </a:lnTo>
                  <a:lnTo>
                    <a:pt x="1710273" y="216624"/>
                  </a:lnTo>
                  <a:lnTo>
                    <a:pt x="1667499" y="210359"/>
                  </a:lnTo>
                  <a:lnTo>
                    <a:pt x="1659645" y="210216"/>
                  </a:lnTo>
                  <a:lnTo>
                    <a:pt x="1651605" y="210456"/>
                  </a:lnTo>
                  <a:lnTo>
                    <a:pt x="1608444" y="219238"/>
                  </a:lnTo>
                  <a:lnTo>
                    <a:pt x="1573062" y="234756"/>
                  </a:lnTo>
                  <a:lnTo>
                    <a:pt x="1540633" y="263424"/>
                  </a:lnTo>
                  <a:lnTo>
                    <a:pt x="1537771" y="271357"/>
                  </a:lnTo>
                  <a:lnTo>
                    <a:pt x="1537873" y="281054"/>
                  </a:lnTo>
                  <a:lnTo>
                    <a:pt x="1540938" y="292517"/>
                  </a:lnTo>
                  <a:lnTo>
                    <a:pt x="1546966" y="305744"/>
                  </a:lnTo>
                </a:path>
                <a:path w="2639059" h="1570989">
                  <a:moveTo>
                    <a:pt x="1949877" y="154783"/>
                  </a:moveTo>
                  <a:lnTo>
                    <a:pt x="1996436" y="140742"/>
                  </a:lnTo>
                  <a:lnTo>
                    <a:pt x="2038688" y="131697"/>
                  </a:lnTo>
                  <a:lnTo>
                    <a:pt x="2081252" y="124221"/>
                  </a:lnTo>
                  <a:lnTo>
                    <a:pt x="2126065" y="119800"/>
                  </a:lnTo>
                  <a:lnTo>
                    <a:pt x="2136435" y="119241"/>
                  </a:lnTo>
                </a:path>
                <a:path w="2639059" h="1570989">
                  <a:moveTo>
                    <a:pt x="2434142" y="37300"/>
                  </a:moveTo>
                  <a:lnTo>
                    <a:pt x="2431655" y="36166"/>
                  </a:lnTo>
                  <a:lnTo>
                    <a:pt x="2429944" y="33131"/>
                  </a:lnTo>
                  <a:lnTo>
                    <a:pt x="2429009" y="28196"/>
                  </a:lnTo>
                  <a:lnTo>
                    <a:pt x="2428392" y="24916"/>
                  </a:lnTo>
                  <a:lnTo>
                    <a:pt x="2429583" y="21956"/>
                  </a:lnTo>
                  <a:lnTo>
                    <a:pt x="2432583" y="19318"/>
                  </a:lnTo>
                  <a:lnTo>
                    <a:pt x="2435583" y="16678"/>
                  </a:lnTo>
                  <a:lnTo>
                    <a:pt x="2440051" y="14207"/>
                  </a:lnTo>
                  <a:lnTo>
                    <a:pt x="2445980" y="11902"/>
                  </a:lnTo>
                  <a:lnTo>
                    <a:pt x="2451910" y="9597"/>
                  </a:lnTo>
                  <a:lnTo>
                    <a:pt x="2492739" y="2715"/>
                  </a:lnTo>
                  <a:lnTo>
                    <a:pt x="2520109" y="1981"/>
                  </a:lnTo>
                  <a:lnTo>
                    <a:pt x="2528865" y="2048"/>
                  </a:lnTo>
                  <a:lnTo>
                    <a:pt x="2536963" y="3363"/>
                  </a:lnTo>
                  <a:lnTo>
                    <a:pt x="2544382" y="5927"/>
                  </a:lnTo>
                  <a:lnTo>
                    <a:pt x="2551808" y="8491"/>
                  </a:lnTo>
                  <a:lnTo>
                    <a:pt x="2558368" y="11757"/>
                  </a:lnTo>
                  <a:lnTo>
                    <a:pt x="2564077" y="15726"/>
                  </a:lnTo>
                  <a:lnTo>
                    <a:pt x="2569785" y="19695"/>
                  </a:lnTo>
                  <a:lnTo>
                    <a:pt x="2578707" y="44105"/>
                  </a:lnTo>
                  <a:lnTo>
                    <a:pt x="2578804" y="49805"/>
                  </a:lnTo>
                  <a:lnTo>
                    <a:pt x="2563841" y="80243"/>
                  </a:lnTo>
                  <a:lnTo>
                    <a:pt x="2559248" y="85989"/>
                  </a:lnTo>
                  <a:lnTo>
                    <a:pt x="2529717" y="112331"/>
                  </a:lnTo>
                  <a:lnTo>
                    <a:pt x="2523254" y="117338"/>
                  </a:lnTo>
                  <a:lnTo>
                    <a:pt x="2490072" y="137941"/>
                  </a:lnTo>
                  <a:lnTo>
                    <a:pt x="2480270" y="142419"/>
                  </a:lnTo>
                  <a:lnTo>
                    <a:pt x="2475435" y="144469"/>
                  </a:lnTo>
                  <a:lnTo>
                    <a:pt x="2471237" y="145823"/>
                  </a:lnTo>
                  <a:lnTo>
                    <a:pt x="2467670" y="146482"/>
                  </a:lnTo>
                  <a:lnTo>
                    <a:pt x="2464102" y="147140"/>
                  </a:lnTo>
                  <a:lnTo>
                    <a:pt x="2462786" y="147284"/>
                  </a:lnTo>
                  <a:lnTo>
                    <a:pt x="2463721" y="146914"/>
                  </a:lnTo>
                  <a:lnTo>
                    <a:pt x="2464649" y="146544"/>
                  </a:lnTo>
                  <a:lnTo>
                    <a:pt x="2466984" y="145618"/>
                  </a:lnTo>
                  <a:lnTo>
                    <a:pt x="2470718" y="144136"/>
                  </a:lnTo>
                  <a:lnTo>
                    <a:pt x="2474451" y="142654"/>
                  </a:lnTo>
                  <a:lnTo>
                    <a:pt x="2513494" y="136377"/>
                  </a:lnTo>
                  <a:lnTo>
                    <a:pt x="2554117" y="133575"/>
                  </a:lnTo>
                  <a:lnTo>
                    <a:pt x="2579351" y="133077"/>
                  </a:lnTo>
                  <a:lnTo>
                    <a:pt x="2587481" y="133174"/>
                  </a:lnTo>
                  <a:lnTo>
                    <a:pt x="2629276" y="142783"/>
                  </a:lnTo>
                  <a:lnTo>
                    <a:pt x="2638600" y="160803"/>
                  </a:lnTo>
                  <a:lnTo>
                    <a:pt x="2638295" y="166291"/>
                  </a:lnTo>
                  <a:lnTo>
                    <a:pt x="2636702" y="172295"/>
                  </a:lnTo>
                  <a:lnTo>
                    <a:pt x="2635116" y="178299"/>
                  </a:lnTo>
                  <a:lnTo>
                    <a:pt x="2607130" y="211367"/>
                  </a:lnTo>
                  <a:lnTo>
                    <a:pt x="2579427" y="232146"/>
                  </a:lnTo>
                  <a:lnTo>
                    <a:pt x="2574010" y="235275"/>
                  </a:lnTo>
                  <a:lnTo>
                    <a:pt x="2536187" y="249377"/>
                  </a:lnTo>
                  <a:lnTo>
                    <a:pt x="2489525" y="253968"/>
                  </a:lnTo>
                  <a:lnTo>
                    <a:pt x="2482771" y="253649"/>
                  </a:lnTo>
                  <a:lnTo>
                    <a:pt x="2479342" y="252742"/>
                  </a:lnTo>
                  <a:lnTo>
                    <a:pt x="2474348" y="251421"/>
                  </a:lnTo>
                  <a:lnTo>
                    <a:pt x="2468473" y="247444"/>
                  </a:lnTo>
                  <a:lnTo>
                    <a:pt x="2461719" y="240811"/>
                  </a:lnTo>
                </a:path>
                <a:path w="2639059" h="1570989">
                  <a:moveTo>
                    <a:pt x="142870" y="1243314"/>
                  </a:moveTo>
                  <a:lnTo>
                    <a:pt x="156110" y="1204594"/>
                  </a:lnTo>
                  <a:lnTo>
                    <a:pt x="171564" y="1197383"/>
                  </a:lnTo>
                  <a:lnTo>
                    <a:pt x="175766" y="1196763"/>
                  </a:lnTo>
                  <a:lnTo>
                    <a:pt x="179996" y="1196483"/>
                  </a:lnTo>
                  <a:lnTo>
                    <a:pt x="184253" y="1196544"/>
                  </a:lnTo>
                  <a:lnTo>
                    <a:pt x="188510" y="1196605"/>
                  </a:lnTo>
                  <a:lnTo>
                    <a:pt x="204143" y="1213028"/>
                  </a:lnTo>
                  <a:lnTo>
                    <a:pt x="206383" y="1218045"/>
                  </a:lnTo>
                  <a:lnTo>
                    <a:pt x="211676" y="1264502"/>
                  </a:lnTo>
                  <a:lnTo>
                    <a:pt x="211623" y="1275688"/>
                  </a:lnTo>
                  <a:lnTo>
                    <a:pt x="209682" y="1314781"/>
                  </a:lnTo>
                  <a:lnTo>
                    <a:pt x="207657" y="1335020"/>
                  </a:lnTo>
                  <a:lnTo>
                    <a:pt x="207002" y="1342580"/>
                  </a:lnTo>
                  <a:lnTo>
                    <a:pt x="205706" y="1376416"/>
                  </a:lnTo>
                  <a:lnTo>
                    <a:pt x="206719" y="1381186"/>
                  </a:lnTo>
                  <a:lnTo>
                    <a:pt x="208791" y="1384378"/>
                  </a:lnTo>
                  <a:lnTo>
                    <a:pt x="210863" y="1387570"/>
                  </a:lnTo>
                  <a:lnTo>
                    <a:pt x="214044" y="1389571"/>
                  </a:lnTo>
                  <a:lnTo>
                    <a:pt x="218334" y="1390382"/>
                  </a:lnTo>
                  <a:lnTo>
                    <a:pt x="222625" y="1391193"/>
                  </a:lnTo>
                  <a:lnTo>
                    <a:pt x="227800" y="1391000"/>
                  </a:lnTo>
                  <a:lnTo>
                    <a:pt x="233861" y="1389802"/>
                  </a:lnTo>
                  <a:lnTo>
                    <a:pt x="239922" y="1388605"/>
                  </a:lnTo>
                  <a:lnTo>
                    <a:pt x="275020" y="1362212"/>
                  </a:lnTo>
                  <a:lnTo>
                    <a:pt x="301666" y="1329926"/>
                  </a:lnTo>
                  <a:lnTo>
                    <a:pt x="323235" y="1294607"/>
                  </a:lnTo>
                  <a:lnTo>
                    <a:pt x="340602" y="1254006"/>
                  </a:lnTo>
                  <a:lnTo>
                    <a:pt x="346550" y="1218947"/>
                  </a:lnTo>
                  <a:lnTo>
                    <a:pt x="346229" y="1214695"/>
                  </a:lnTo>
                  <a:lnTo>
                    <a:pt x="345908" y="1210443"/>
                  </a:lnTo>
                  <a:lnTo>
                    <a:pt x="344517" y="1207527"/>
                  </a:lnTo>
                  <a:lnTo>
                    <a:pt x="342056" y="1205946"/>
                  </a:lnTo>
                  <a:lnTo>
                    <a:pt x="339595" y="1204365"/>
                  </a:lnTo>
                  <a:lnTo>
                    <a:pt x="336693" y="1204074"/>
                  </a:lnTo>
                  <a:lnTo>
                    <a:pt x="333350" y="1205071"/>
                  </a:lnTo>
                  <a:lnTo>
                    <a:pt x="330006" y="1206069"/>
                  </a:lnTo>
                  <a:lnTo>
                    <a:pt x="326442" y="1208916"/>
                  </a:lnTo>
                  <a:lnTo>
                    <a:pt x="322659" y="1213614"/>
                  </a:lnTo>
                  <a:lnTo>
                    <a:pt x="318875" y="1218311"/>
                  </a:lnTo>
                  <a:lnTo>
                    <a:pt x="301282" y="1253247"/>
                  </a:lnTo>
                  <a:lnTo>
                    <a:pt x="294743" y="1276589"/>
                  </a:lnTo>
                  <a:lnTo>
                    <a:pt x="293194" y="1284396"/>
                  </a:lnTo>
                  <a:lnTo>
                    <a:pt x="292008" y="1292145"/>
                  </a:lnTo>
                  <a:lnTo>
                    <a:pt x="291185" y="1299834"/>
                  </a:lnTo>
                  <a:lnTo>
                    <a:pt x="290361" y="1307523"/>
                  </a:lnTo>
                  <a:lnTo>
                    <a:pt x="290295" y="1314752"/>
                  </a:lnTo>
                  <a:lnTo>
                    <a:pt x="290987" y="1321520"/>
                  </a:lnTo>
                  <a:lnTo>
                    <a:pt x="313887" y="1352121"/>
                  </a:lnTo>
                  <a:lnTo>
                    <a:pt x="350331" y="1364111"/>
                  </a:lnTo>
                  <a:lnTo>
                    <a:pt x="383121" y="1366707"/>
                  </a:lnTo>
                  <a:lnTo>
                    <a:pt x="395672" y="1366325"/>
                  </a:lnTo>
                  <a:lnTo>
                    <a:pt x="409738" y="1364585"/>
                  </a:lnTo>
                  <a:lnTo>
                    <a:pt x="425318" y="1361489"/>
                  </a:lnTo>
                  <a:lnTo>
                    <a:pt x="442411" y="1357036"/>
                  </a:lnTo>
                </a:path>
                <a:path w="2639059" h="1570989">
                  <a:moveTo>
                    <a:pt x="7031" y="1570527"/>
                  </a:moveTo>
                  <a:lnTo>
                    <a:pt x="2533" y="1570527"/>
                  </a:lnTo>
                  <a:lnTo>
                    <a:pt x="200" y="1570527"/>
                  </a:lnTo>
                  <a:lnTo>
                    <a:pt x="31" y="1570527"/>
                  </a:lnTo>
                  <a:lnTo>
                    <a:pt x="705" y="1570527"/>
                  </a:lnTo>
                  <a:lnTo>
                    <a:pt x="1276" y="1570527"/>
                  </a:lnTo>
                  <a:lnTo>
                    <a:pt x="6975" y="1570527"/>
                  </a:lnTo>
                  <a:lnTo>
                    <a:pt x="17802" y="1570527"/>
                  </a:lnTo>
                  <a:lnTo>
                    <a:pt x="26124" y="1570444"/>
                  </a:lnTo>
                  <a:lnTo>
                    <a:pt x="74898" y="1567304"/>
                  </a:lnTo>
                  <a:lnTo>
                    <a:pt x="116430" y="1562055"/>
                  </a:lnTo>
                  <a:lnTo>
                    <a:pt x="165556" y="1555116"/>
                  </a:lnTo>
                  <a:lnTo>
                    <a:pt x="198366" y="1550393"/>
                  </a:lnTo>
                  <a:lnTo>
                    <a:pt x="231561" y="1545624"/>
                  </a:lnTo>
                  <a:lnTo>
                    <a:pt x="283754" y="1538311"/>
                  </a:lnTo>
                  <a:lnTo>
                    <a:pt x="335979" y="1531824"/>
                  </a:lnTo>
                  <a:lnTo>
                    <a:pt x="385144" y="1527452"/>
                  </a:lnTo>
                  <a:lnTo>
                    <a:pt x="426817" y="1525113"/>
                  </a:lnTo>
                  <a:lnTo>
                    <a:pt x="489327" y="1524669"/>
                  </a:lnTo>
                  <a:lnTo>
                    <a:pt x="540996" y="1525042"/>
                  </a:lnTo>
                  <a:lnTo>
                    <a:pt x="606274" y="1525812"/>
                  </a:lnTo>
                </a:path>
              </a:pathLst>
            </a:custGeom>
            <a:ln w="23400">
              <a:solidFill>
                <a:srgbClr val="FCFCF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419817" y="6115255"/>
              <a:ext cx="228659" cy="161195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5360056" y="5811163"/>
              <a:ext cx="1579245" cy="1280795"/>
            </a:xfrm>
            <a:custGeom>
              <a:avLst/>
              <a:gdLst/>
              <a:ahLst/>
              <a:cxnLst/>
              <a:rect l="l" t="t" r="r" b="b"/>
              <a:pathLst>
                <a:path w="1579245" h="1280795">
                  <a:moveTo>
                    <a:pt x="280844" y="354143"/>
                  </a:moveTo>
                  <a:lnTo>
                    <a:pt x="280690" y="382082"/>
                  </a:lnTo>
                  <a:lnTo>
                    <a:pt x="280580" y="412336"/>
                  </a:lnTo>
                  <a:lnTo>
                    <a:pt x="280514" y="444903"/>
                  </a:lnTo>
                  <a:lnTo>
                    <a:pt x="280492" y="479785"/>
                  </a:lnTo>
                  <a:lnTo>
                    <a:pt x="280502" y="512017"/>
                  </a:lnTo>
                  <a:lnTo>
                    <a:pt x="280581" y="553632"/>
                  </a:lnTo>
                  <a:lnTo>
                    <a:pt x="284498" y="595208"/>
                  </a:lnTo>
                  <a:lnTo>
                    <a:pt x="287337" y="609399"/>
                  </a:lnTo>
                </a:path>
                <a:path w="1579245" h="1280795">
                  <a:moveTo>
                    <a:pt x="801089" y="103582"/>
                  </a:moveTo>
                  <a:lnTo>
                    <a:pt x="852632" y="103239"/>
                  </a:lnTo>
                  <a:lnTo>
                    <a:pt x="893906" y="104024"/>
                  </a:lnTo>
                  <a:lnTo>
                    <a:pt x="924911" y="105939"/>
                  </a:lnTo>
                  <a:lnTo>
                    <a:pt x="945647" y="108984"/>
                  </a:lnTo>
                </a:path>
                <a:path w="1579245" h="1280795">
                  <a:moveTo>
                    <a:pt x="841207" y="178108"/>
                  </a:moveTo>
                  <a:lnTo>
                    <a:pt x="894079" y="183343"/>
                  </a:lnTo>
                  <a:lnTo>
                    <a:pt x="926983" y="184086"/>
                  </a:lnTo>
                  <a:lnTo>
                    <a:pt x="943092" y="184350"/>
                  </a:lnTo>
                </a:path>
                <a:path w="1579245" h="1280795">
                  <a:moveTo>
                    <a:pt x="1371345" y="46131"/>
                  </a:moveTo>
                  <a:lnTo>
                    <a:pt x="1374648" y="38153"/>
                  </a:lnTo>
                  <a:lnTo>
                    <a:pt x="1379049" y="31792"/>
                  </a:lnTo>
                  <a:lnTo>
                    <a:pt x="1384547" y="27048"/>
                  </a:lnTo>
                  <a:lnTo>
                    <a:pt x="1388264" y="23840"/>
                  </a:lnTo>
                  <a:lnTo>
                    <a:pt x="1425602" y="9355"/>
                  </a:lnTo>
                  <a:lnTo>
                    <a:pt x="1467691" y="1826"/>
                  </a:lnTo>
                  <a:lnTo>
                    <a:pt x="1499074" y="0"/>
                  </a:lnTo>
                  <a:lnTo>
                    <a:pt x="1506501" y="743"/>
                  </a:lnTo>
                  <a:lnTo>
                    <a:pt x="1512491" y="2398"/>
                  </a:lnTo>
                  <a:lnTo>
                    <a:pt x="1518481" y="4053"/>
                  </a:lnTo>
                  <a:lnTo>
                    <a:pt x="1523132" y="6758"/>
                  </a:lnTo>
                  <a:lnTo>
                    <a:pt x="1526441" y="10513"/>
                  </a:lnTo>
                  <a:lnTo>
                    <a:pt x="1529751" y="14268"/>
                  </a:lnTo>
                  <a:lnTo>
                    <a:pt x="1531694" y="18571"/>
                  </a:lnTo>
                  <a:lnTo>
                    <a:pt x="1532271" y="23421"/>
                  </a:lnTo>
                  <a:lnTo>
                    <a:pt x="1532849" y="28271"/>
                  </a:lnTo>
                  <a:lnTo>
                    <a:pt x="1532902" y="33496"/>
                  </a:lnTo>
                  <a:lnTo>
                    <a:pt x="1532432" y="39094"/>
                  </a:lnTo>
                  <a:lnTo>
                    <a:pt x="1531962" y="44694"/>
                  </a:lnTo>
                  <a:lnTo>
                    <a:pt x="1530806" y="50453"/>
                  </a:lnTo>
                  <a:lnTo>
                    <a:pt x="1528963" y="56372"/>
                  </a:lnTo>
                  <a:lnTo>
                    <a:pt x="1527121" y="62292"/>
                  </a:lnTo>
                  <a:lnTo>
                    <a:pt x="1525034" y="67662"/>
                  </a:lnTo>
                  <a:lnTo>
                    <a:pt x="1522703" y="72482"/>
                  </a:lnTo>
                  <a:lnTo>
                    <a:pt x="1520372" y="77303"/>
                  </a:lnTo>
                  <a:lnTo>
                    <a:pt x="1517928" y="81811"/>
                  </a:lnTo>
                  <a:lnTo>
                    <a:pt x="1515372" y="86006"/>
                  </a:lnTo>
                  <a:lnTo>
                    <a:pt x="1512816" y="90200"/>
                  </a:lnTo>
                  <a:lnTo>
                    <a:pt x="1498081" y="108905"/>
                  </a:lnTo>
                  <a:lnTo>
                    <a:pt x="1494972" y="112009"/>
                  </a:lnTo>
                  <a:lnTo>
                    <a:pt x="1489431" y="116272"/>
                  </a:lnTo>
                  <a:lnTo>
                    <a:pt x="1481458" y="121698"/>
                  </a:lnTo>
                  <a:lnTo>
                    <a:pt x="1473485" y="127124"/>
                  </a:lnTo>
                  <a:lnTo>
                    <a:pt x="1467060" y="131172"/>
                  </a:lnTo>
                  <a:lnTo>
                    <a:pt x="1462181" y="133842"/>
                  </a:lnTo>
                  <a:lnTo>
                    <a:pt x="1457302" y="136513"/>
                  </a:lnTo>
                  <a:lnTo>
                    <a:pt x="1454331" y="138138"/>
                  </a:lnTo>
                  <a:lnTo>
                    <a:pt x="1453269" y="138720"/>
                  </a:lnTo>
                  <a:lnTo>
                    <a:pt x="1452207" y="139301"/>
                  </a:lnTo>
                  <a:lnTo>
                    <a:pt x="1453508" y="139596"/>
                  </a:lnTo>
                  <a:lnTo>
                    <a:pt x="1487929" y="139687"/>
                  </a:lnTo>
                  <a:lnTo>
                    <a:pt x="1499737" y="139728"/>
                  </a:lnTo>
                  <a:lnTo>
                    <a:pt x="1541047" y="141211"/>
                  </a:lnTo>
                  <a:lnTo>
                    <a:pt x="1575480" y="163562"/>
                  </a:lnTo>
                  <a:lnTo>
                    <a:pt x="1578937" y="178571"/>
                  </a:lnTo>
                  <a:lnTo>
                    <a:pt x="1579145" y="184129"/>
                  </a:lnTo>
                  <a:lnTo>
                    <a:pt x="1559462" y="222533"/>
                  </a:lnTo>
                  <a:lnTo>
                    <a:pt x="1554462" y="228200"/>
                  </a:lnTo>
                  <a:lnTo>
                    <a:pt x="1549464" y="233866"/>
                  </a:lnTo>
                  <a:lnTo>
                    <a:pt x="1523155" y="258370"/>
                  </a:lnTo>
                  <a:lnTo>
                    <a:pt x="1517505" y="262734"/>
                  </a:lnTo>
                  <a:lnTo>
                    <a:pt x="1511652" y="266855"/>
                  </a:lnTo>
                  <a:lnTo>
                    <a:pt x="1505596" y="270734"/>
                  </a:lnTo>
                  <a:lnTo>
                    <a:pt x="1499540" y="274613"/>
                  </a:lnTo>
                  <a:lnTo>
                    <a:pt x="1472968" y="284570"/>
                  </a:lnTo>
                  <a:lnTo>
                    <a:pt x="1468198" y="285551"/>
                  </a:lnTo>
                  <a:lnTo>
                    <a:pt x="1463656" y="286090"/>
                  </a:lnTo>
                  <a:lnTo>
                    <a:pt x="1459343" y="286188"/>
                  </a:lnTo>
                  <a:lnTo>
                    <a:pt x="1455029" y="286286"/>
                  </a:lnTo>
                  <a:lnTo>
                    <a:pt x="1432615" y="256927"/>
                  </a:lnTo>
                  <a:lnTo>
                    <a:pt x="1434253" y="246390"/>
                  </a:lnTo>
                </a:path>
                <a:path w="1579245" h="1280795">
                  <a:moveTo>
                    <a:pt x="2392" y="1119344"/>
                  </a:moveTo>
                  <a:lnTo>
                    <a:pt x="860" y="1111357"/>
                  </a:lnTo>
                  <a:lnTo>
                    <a:pt x="62" y="1104473"/>
                  </a:lnTo>
                  <a:lnTo>
                    <a:pt x="0" y="1098692"/>
                  </a:lnTo>
                  <a:lnTo>
                    <a:pt x="672" y="1094015"/>
                  </a:lnTo>
                  <a:lnTo>
                    <a:pt x="23351" y="1060275"/>
                  </a:lnTo>
                  <a:lnTo>
                    <a:pt x="40417" y="1048304"/>
                  </a:lnTo>
                  <a:lnTo>
                    <a:pt x="44779" y="1046159"/>
                  </a:lnTo>
                  <a:lnTo>
                    <a:pt x="48922" y="1044979"/>
                  </a:lnTo>
                  <a:lnTo>
                    <a:pt x="52843" y="1044765"/>
                  </a:lnTo>
                  <a:lnTo>
                    <a:pt x="56764" y="1044551"/>
                  </a:lnTo>
                  <a:lnTo>
                    <a:pt x="60381" y="1045649"/>
                  </a:lnTo>
                  <a:lnTo>
                    <a:pt x="63695" y="1048062"/>
                  </a:lnTo>
                  <a:lnTo>
                    <a:pt x="67008" y="1050474"/>
                  </a:lnTo>
                  <a:lnTo>
                    <a:pt x="69922" y="1054555"/>
                  </a:lnTo>
                  <a:lnTo>
                    <a:pt x="72435" y="1060303"/>
                  </a:lnTo>
                  <a:lnTo>
                    <a:pt x="74949" y="1066052"/>
                  </a:lnTo>
                  <a:lnTo>
                    <a:pt x="78116" y="1104619"/>
                  </a:lnTo>
                  <a:lnTo>
                    <a:pt x="78217" y="1112864"/>
                  </a:lnTo>
                  <a:lnTo>
                    <a:pt x="78200" y="1121399"/>
                  </a:lnTo>
                  <a:lnTo>
                    <a:pt x="76260" y="1165784"/>
                  </a:lnTo>
                  <a:lnTo>
                    <a:pt x="74023" y="1191224"/>
                  </a:lnTo>
                  <a:lnTo>
                    <a:pt x="73296" y="1199336"/>
                  </a:lnTo>
                  <a:lnTo>
                    <a:pt x="70734" y="1243135"/>
                  </a:lnTo>
                  <a:lnTo>
                    <a:pt x="70656" y="1251704"/>
                  </a:lnTo>
                  <a:lnTo>
                    <a:pt x="71510" y="1258527"/>
                  </a:lnTo>
                  <a:lnTo>
                    <a:pt x="73298" y="1263619"/>
                  </a:lnTo>
                  <a:lnTo>
                    <a:pt x="75085" y="1268703"/>
                  </a:lnTo>
                  <a:lnTo>
                    <a:pt x="77934" y="1272458"/>
                  </a:lnTo>
                  <a:lnTo>
                    <a:pt x="81844" y="1274882"/>
                  </a:lnTo>
                  <a:lnTo>
                    <a:pt x="85754" y="1277307"/>
                  </a:lnTo>
                  <a:lnTo>
                    <a:pt x="90456" y="1278831"/>
                  </a:lnTo>
                  <a:lnTo>
                    <a:pt x="95950" y="1279441"/>
                  </a:lnTo>
                  <a:lnTo>
                    <a:pt x="101445" y="1280050"/>
                  </a:lnTo>
                  <a:lnTo>
                    <a:pt x="107406" y="1279309"/>
                  </a:lnTo>
                  <a:lnTo>
                    <a:pt x="113834" y="1277203"/>
                  </a:lnTo>
                  <a:lnTo>
                    <a:pt x="120262" y="1275104"/>
                  </a:lnTo>
                  <a:lnTo>
                    <a:pt x="153277" y="1250256"/>
                  </a:lnTo>
                  <a:lnTo>
                    <a:pt x="180674" y="1218005"/>
                  </a:lnTo>
                  <a:lnTo>
                    <a:pt x="205099" y="1180651"/>
                  </a:lnTo>
                  <a:lnTo>
                    <a:pt x="221527" y="1142934"/>
                  </a:lnTo>
                  <a:lnTo>
                    <a:pt x="226066" y="1105188"/>
                  </a:lnTo>
                  <a:lnTo>
                    <a:pt x="226186" y="1096915"/>
                  </a:lnTo>
                  <a:lnTo>
                    <a:pt x="225548" y="1089868"/>
                  </a:lnTo>
                  <a:lnTo>
                    <a:pt x="224152" y="1084050"/>
                  </a:lnTo>
                  <a:lnTo>
                    <a:pt x="222756" y="1078232"/>
                  </a:lnTo>
                  <a:lnTo>
                    <a:pt x="220651" y="1073876"/>
                  </a:lnTo>
                  <a:lnTo>
                    <a:pt x="217836" y="1070983"/>
                  </a:lnTo>
                  <a:lnTo>
                    <a:pt x="215022" y="1068090"/>
                  </a:lnTo>
                  <a:lnTo>
                    <a:pt x="211678" y="1066253"/>
                  </a:lnTo>
                  <a:lnTo>
                    <a:pt x="207807" y="1065472"/>
                  </a:lnTo>
                  <a:lnTo>
                    <a:pt x="203935" y="1064691"/>
                  </a:lnTo>
                  <a:lnTo>
                    <a:pt x="200011" y="1065479"/>
                  </a:lnTo>
                  <a:lnTo>
                    <a:pt x="196033" y="1067835"/>
                  </a:lnTo>
                  <a:lnTo>
                    <a:pt x="192055" y="1070191"/>
                  </a:lnTo>
                  <a:lnTo>
                    <a:pt x="188213" y="1074104"/>
                  </a:lnTo>
                  <a:lnTo>
                    <a:pt x="184507" y="1079577"/>
                  </a:lnTo>
                  <a:lnTo>
                    <a:pt x="180801" y="1085050"/>
                  </a:lnTo>
                  <a:lnTo>
                    <a:pt x="169512" y="1121804"/>
                  </a:lnTo>
                  <a:lnTo>
                    <a:pt x="167932" y="1153704"/>
                  </a:lnTo>
                  <a:lnTo>
                    <a:pt x="168656" y="1161732"/>
                  </a:lnTo>
                  <a:lnTo>
                    <a:pt x="183590" y="1198092"/>
                  </a:lnTo>
                  <a:lnTo>
                    <a:pt x="213851" y="1221788"/>
                  </a:lnTo>
                  <a:lnTo>
                    <a:pt x="266914" y="1240694"/>
                  </a:lnTo>
                  <a:lnTo>
                    <a:pt x="293901" y="1246393"/>
                  </a:lnTo>
                  <a:lnTo>
                    <a:pt x="326635" y="1252223"/>
                  </a:lnTo>
                </a:path>
                <a:path w="1579245" h="1280795">
                  <a:moveTo>
                    <a:pt x="789230" y="1123293"/>
                  </a:moveTo>
                  <a:lnTo>
                    <a:pt x="819521" y="1124129"/>
                  </a:lnTo>
                  <a:lnTo>
                    <a:pt x="855284" y="1124913"/>
                  </a:lnTo>
                  <a:lnTo>
                    <a:pt x="896519" y="1125644"/>
                  </a:lnTo>
                  <a:lnTo>
                    <a:pt x="943225" y="1126320"/>
                  </a:lnTo>
                </a:path>
                <a:path w="1579245" h="1280795">
                  <a:moveTo>
                    <a:pt x="833994" y="1198821"/>
                  </a:moveTo>
                  <a:lnTo>
                    <a:pt x="830837" y="1200331"/>
                  </a:lnTo>
                  <a:lnTo>
                    <a:pt x="830021" y="1201149"/>
                  </a:lnTo>
                  <a:lnTo>
                    <a:pt x="831543" y="1201273"/>
                  </a:lnTo>
                  <a:lnTo>
                    <a:pt x="832645" y="1201363"/>
                  </a:lnTo>
                  <a:lnTo>
                    <a:pt x="835400" y="1201585"/>
                  </a:lnTo>
                  <a:lnTo>
                    <a:pt x="839806" y="1201945"/>
                  </a:lnTo>
                  <a:lnTo>
                    <a:pt x="844212" y="1202312"/>
                  </a:lnTo>
                  <a:lnTo>
                    <a:pt x="850439" y="1202499"/>
                  </a:lnTo>
                  <a:lnTo>
                    <a:pt x="858485" y="1202513"/>
                  </a:lnTo>
                  <a:lnTo>
                    <a:pt x="871284" y="1202104"/>
                  </a:lnTo>
                  <a:lnTo>
                    <a:pt x="892399" y="1200845"/>
                  </a:lnTo>
                  <a:lnTo>
                    <a:pt x="921831" y="1198735"/>
                  </a:lnTo>
                  <a:lnTo>
                    <a:pt x="959578" y="1195773"/>
                  </a:lnTo>
                </a:path>
                <a:path w="1579245" h="1280795">
                  <a:moveTo>
                    <a:pt x="1394715" y="1041242"/>
                  </a:moveTo>
                  <a:lnTo>
                    <a:pt x="1392309" y="1035582"/>
                  </a:lnTo>
                  <a:lnTo>
                    <a:pt x="1391830" y="1031164"/>
                  </a:lnTo>
                  <a:lnTo>
                    <a:pt x="1393280" y="1027988"/>
                  </a:lnTo>
                  <a:lnTo>
                    <a:pt x="1394282" y="1025794"/>
                  </a:lnTo>
                  <a:lnTo>
                    <a:pt x="1396821" y="1023431"/>
                  </a:lnTo>
                  <a:lnTo>
                    <a:pt x="1400899" y="1020901"/>
                  </a:lnTo>
                  <a:lnTo>
                    <a:pt x="1404976" y="1018370"/>
                  </a:lnTo>
                  <a:lnTo>
                    <a:pt x="1447428" y="1003847"/>
                  </a:lnTo>
                  <a:lnTo>
                    <a:pt x="1488828" y="996240"/>
                  </a:lnTo>
                  <a:lnTo>
                    <a:pt x="1518863" y="994665"/>
                  </a:lnTo>
                  <a:lnTo>
                    <a:pt x="1525986" y="995347"/>
                  </a:lnTo>
                  <a:lnTo>
                    <a:pt x="1531600" y="996857"/>
                  </a:lnTo>
                  <a:lnTo>
                    <a:pt x="1537215" y="998367"/>
                  </a:lnTo>
                  <a:lnTo>
                    <a:pt x="1540673" y="1001054"/>
                  </a:lnTo>
                  <a:lnTo>
                    <a:pt x="1541974" y="1004917"/>
                  </a:lnTo>
                  <a:lnTo>
                    <a:pt x="1543275" y="1008780"/>
                  </a:lnTo>
                  <a:lnTo>
                    <a:pt x="1543744" y="1013401"/>
                  </a:lnTo>
                  <a:lnTo>
                    <a:pt x="1543381" y="1018778"/>
                  </a:lnTo>
                  <a:lnTo>
                    <a:pt x="1527866" y="1056123"/>
                  </a:lnTo>
                  <a:lnTo>
                    <a:pt x="1514726" y="1074533"/>
                  </a:lnTo>
                  <a:lnTo>
                    <a:pt x="1509962" y="1080656"/>
                  </a:lnTo>
                  <a:lnTo>
                    <a:pt x="1504790" y="1086777"/>
                  </a:lnTo>
                  <a:lnTo>
                    <a:pt x="1499209" y="1092896"/>
                  </a:lnTo>
                  <a:lnTo>
                    <a:pt x="1493629" y="1099016"/>
                  </a:lnTo>
                  <a:lnTo>
                    <a:pt x="1460086" y="1127685"/>
                  </a:lnTo>
                  <a:lnTo>
                    <a:pt x="1450697" y="1134834"/>
                  </a:lnTo>
                  <a:lnTo>
                    <a:pt x="1445285" y="1139018"/>
                  </a:lnTo>
                  <a:lnTo>
                    <a:pt x="1443853" y="1140237"/>
                  </a:lnTo>
                  <a:lnTo>
                    <a:pt x="1442420" y="1141456"/>
                  </a:lnTo>
                  <a:lnTo>
                    <a:pt x="1447024" y="1142267"/>
                  </a:lnTo>
                  <a:lnTo>
                    <a:pt x="1485499" y="1143285"/>
                  </a:lnTo>
                  <a:lnTo>
                    <a:pt x="1493413" y="1143285"/>
                  </a:lnTo>
                  <a:lnTo>
                    <a:pt x="1501673" y="1143424"/>
                  </a:lnTo>
                  <a:lnTo>
                    <a:pt x="1510278" y="1143694"/>
                  </a:lnTo>
                  <a:lnTo>
                    <a:pt x="1518884" y="1143964"/>
                  </a:lnTo>
                  <a:lnTo>
                    <a:pt x="1526873" y="1144560"/>
                  </a:lnTo>
                  <a:lnTo>
                    <a:pt x="1534245" y="1145467"/>
                  </a:lnTo>
                  <a:lnTo>
                    <a:pt x="1541618" y="1146382"/>
                  </a:lnTo>
                  <a:lnTo>
                    <a:pt x="1548172" y="1147843"/>
                  </a:lnTo>
                  <a:lnTo>
                    <a:pt x="1553907" y="1149852"/>
                  </a:lnTo>
                  <a:lnTo>
                    <a:pt x="1559643" y="1151861"/>
                  </a:lnTo>
                  <a:lnTo>
                    <a:pt x="1564521" y="1154625"/>
                  </a:lnTo>
                  <a:lnTo>
                    <a:pt x="1568546" y="1158144"/>
                  </a:lnTo>
                  <a:lnTo>
                    <a:pt x="1572571" y="1161663"/>
                  </a:lnTo>
                  <a:lnTo>
                    <a:pt x="1574919" y="1165778"/>
                  </a:lnTo>
                  <a:lnTo>
                    <a:pt x="1575605" y="1170482"/>
                  </a:lnTo>
                  <a:lnTo>
                    <a:pt x="1576291" y="1175185"/>
                  </a:lnTo>
                  <a:lnTo>
                    <a:pt x="1558659" y="1215599"/>
                  </a:lnTo>
                  <a:lnTo>
                    <a:pt x="1553943" y="1221085"/>
                  </a:lnTo>
                  <a:lnTo>
                    <a:pt x="1549227" y="1226572"/>
                  </a:lnTo>
                  <a:lnTo>
                    <a:pt x="1522178" y="1251849"/>
                  </a:lnTo>
                  <a:lnTo>
                    <a:pt x="1516166" y="1256830"/>
                  </a:lnTo>
                  <a:lnTo>
                    <a:pt x="1510306" y="1261042"/>
                  </a:lnTo>
                  <a:lnTo>
                    <a:pt x="1504601" y="1264485"/>
                  </a:lnTo>
                  <a:lnTo>
                    <a:pt x="1498896" y="1267934"/>
                  </a:lnTo>
                  <a:lnTo>
                    <a:pt x="1469278" y="1278298"/>
                  </a:lnTo>
                  <a:lnTo>
                    <a:pt x="1463065" y="1279531"/>
                  </a:lnTo>
                  <a:lnTo>
                    <a:pt x="1457272" y="1280272"/>
                  </a:lnTo>
                  <a:lnTo>
                    <a:pt x="1451898" y="1280521"/>
                  </a:lnTo>
                  <a:lnTo>
                    <a:pt x="1446526" y="1280764"/>
                  </a:lnTo>
                  <a:lnTo>
                    <a:pt x="1441406" y="1280459"/>
                  </a:lnTo>
                  <a:lnTo>
                    <a:pt x="1436539" y="1279600"/>
                  </a:lnTo>
                  <a:lnTo>
                    <a:pt x="1430758" y="1277431"/>
                  </a:lnTo>
                  <a:lnTo>
                    <a:pt x="1423921" y="1272783"/>
                  </a:lnTo>
                  <a:lnTo>
                    <a:pt x="1416029" y="1265655"/>
                  </a:lnTo>
                  <a:lnTo>
                    <a:pt x="1407082" y="1256047"/>
                  </a:lnTo>
                </a:path>
              </a:pathLst>
            </a:custGeom>
            <a:ln w="23400">
              <a:solidFill>
                <a:srgbClr val="FCFCF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229302" y="6901448"/>
              <a:ext cx="149940" cy="107767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7597057" y="6799498"/>
              <a:ext cx="259945" cy="271086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5370433" y="7447414"/>
              <a:ext cx="354965" cy="223520"/>
            </a:xfrm>
            <a:custGeom>
              <a:avLst/>
              <a:gdLst/>
              <a:ahLst/>
              <a:cxnLst/>
              <a:rect l="l" t="t" r="r" b="b"/>
              <a:pathLst>
                <a:path w="354964" h="223520">
                  <a:moveTo>
                    <a:pt x="17654" y="85288"/>
                  </a:moveTo>
                  <a:lnTo>
                    <a:pt x="10544" y="83030"/>
                  </a:lnTo>
                  <a:lnTo>
                    <a:pt x="5500" y="76331"/>
                  </a:lnTo>
                  <a:lnTo>
                    <a:pt x="2524" y="65192"/>
                  </a:lnTo>
                  <a:lnTo>
                    <a:pt x="520" y="57697"/>
                  </a:lnTo>
                  <a:lnTo>
                    <a:pt x="0" y="51338"/>
                  </a:lnTo>
                  <a:lnTo>
                    <a:pt x="961" y="46114"/>
                  </a:lnTo>
                  <a:lnTo>
                    <a:pt x="1923" y="40891"/>
                  </a:lnTo>
                  <a:lnTo>
                    <a:pt x="23994" y="17560"/>
                  </a:lnTo>
                  <a:lnTo>
                    <a:pt x="30311" y="13251"/>
                  </a:lnTo>
                  <a:lnTo>
                    <a:pt x="37552" y="9538"/>
                  </a:lnTo>
                  <a:lnTo>
                    <a:pt x="45717" y="6428"/>
                  </a:lnTo>
                  <a:lnTo>
                    <a:pt x="53881" y="3318"/>
                  </a:lnTo>
                  <a:lnTo>
                    <a:pt x="62084" y="1413"/>
                  </a:lnTo>
                  <a:lnTo>
                    <a:pt x="70327" y="706"/>
                  </a:lnTo>
                  <a:lnTo>
                    <a:pt x="78571" y="0"/>
                  </a:lnTo>
                  <a:lnTo>
                    <a:pt x="86044" y="512"/>
                  </a:lnTo>
                  <a:lnTo>
                    <a:pt x="92746" y="2237"/>
                  </a:lnTo>
                  <a:lnTo>
                    <a:pt x="99449" y="3962"/>
                  </a:lnTo>
                  <a:lnTo>
                    <a:pt x="104807" y="7536"/>
                  </a:lnTo>
                  <a:lnTo>
                    <a:pt x="108821" y="12974"/>
                  </a:lnTo>
                  <a:lnTo>
                    <a:pt x="112835" y="18405"/>
                  </a:lnTo>
                  <a:lnTo>
                    <a:pt x="115219" y="25097"/>
                  </a:lnTo>
                  <a:lnTo>
                    <a:pt x="115972" y="33036"/>
                  </a:lnTo>
                  <a:lnTo>
                    <a:pt x="116309" y="39117"/>
                  </a:lnTo>
                  <a:lnTo>
                    <a:pt x="116189" y="45443"/>
                  </a:lnTo>
                  <a:lnTo>
                    <a:pt x="106711" y="87572"/>
                  </a:lnTo>
                  <a:lnTo>
                    <a:pt x="97745" y="113713"/>
                  </a:lnTo>
                  <a:lnTo>
                    <a:pt x="93917" y="124860"/>
                  </a:lnTo>
                  <a:lnTo>
                    <a:pt x="81510" y="167113"/>
                  </a:lnTo>
                  <a:lnTo>
                    <a:pt x="77966" y="196415"/>
                  </a:lnTo>
                  <a:lnTo>
                    <a:pt x="78950" y="202103"/>
                  </a:lnTo>
                  <a:lnTo>
                    <a:pt x="81240" y="206869"/>
                  </a:lnTo>
                  <a:lnTo>
                    <a:pt x="83531" y="211635"/>
                  </a:lnTo>
                  <a:lnTo>
                    <a:pt x="87290" y="215396"/>
                  </a:lnTo>
                  <a:lnTo>
                    <a:pt x="92517" y="218160"/>
                  </a:lnTo>
                  <a:lnTo>
                    <a:pt x="97745" y="220924"/>
                  </a:lnTo>
                  <a:lnTo>
                    <a:pt x="103946" y="222517"/>
                  </a:lnTo>
                  <a:lnTo>
                    <a:pt x="111121" y="222940"/>
                  </a:lnTo>
                  <a:lnTo>
                    <a:pt x="118297" y="223369"/>
                  </a:lnTo>
                  <a:lnTo>
                    <a:pt x="159382" y="213872"/>
                  </a:lnTo>
                  <a:lnTo>
                    <a:pt x="194269" y="192588"/>
                  </a:lnTo>
                  <a:lnTo>
                    <a:pt x="221678" y="163850"/>
                  </a:lnTo>
                  <a:lnTo>
                    <a:pt x="233171" y="142133"/>
                  </a:lnTo>
                  <a:lnTo>
                    <a:pt x="235852" y="134783"/>
                  </a:lnTo>
                  <a:lnTo>
                    <a:pt x="242275" y="95499"/>
                  </a:lnTo>
                  <a:lnTo>
                    <a:pt x="242806" y="87297"/>
                  </a:lnTo>
                  <a:lnTo>
                    <a:pt x="236177" y="44916"/>
                  </a:lnTo>
                  <a:lnTo>
                    <a:pt x="230421" y="34560"/>
                  </a:lnTo>
                  <a:lnTo>
                    <a:pt x="227370" y="29828"/>
                  </a:lnTo>
                  <a:lnTo>
                    <a:pt x="224160" y="26711"/>
                  </a:lnTo>
                  <a:lnTo>
                    <a:pt x="220792" y="25201"/>
                  </a:lnTo>
                  <a:lnTo>
                    <a:pt x="217425" y="23698"/>
                  </a:lnTo>
                  <a:lnTo>
                    <a:pt x="213972" y="23130"/>
                  </a:lnTo>
                  <a:lnTo>
                    <a:pt x="210432" y="23490"/>
                  </a:lnTo>
                  <a:lnTo>
                    <a:pt x="189520" y="47250"/>
                  </a:lnTo>
                  <a:lnTo>
                    <a:pt x="186443" y="54192"/>
                  </a:lnTo>
                  <a:lnTo>
                    <a:pt x="177230" y="98104"/>
                  </a:lnTo>
                  <a:lnTo>
                    <a:pt x="176095" y="119663"/>
                  </a:lnTo>
                  <a:lnTo>
                    <a:pt x="176193" y="126741"/>
                  </a:lnTo>
                  <a:lnTo>
                    <a:pt x="190399" y="168733"/>
                  </a:lnTo>
                  <a:lnTo>
                    <a:pt x="221687" y="199133"/>
                  </a:lnTo>
                  <a:lnTo>
                    <a:pt x="256997" y="213482"/>
                  </a:lnTo>
                  <a:lnTo>
                    <a:pt x="302866" y="218744"/>
                  </a:lnTo>
                  <a:lnTo>
                    <a:pt x="326822" y="218880"/>
                  </a:lnTo>
                  <a:lnTo>
                    <a:pt x="354668" y="218042"/>
                  </a:lnTo>
                </a:path>
              </a:pathLst>
            </a:custGeom>
            <a:ln w="23400">
              <a:solidFill>
                <a:srgbClr val="FCFCF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20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6168210" y="7464539"/>
              <a:ext cx="206205" cy="91585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6745787" y="7386745"/>
              <a:ext cx="10795" cy="301625"/>
            </a:xfrm>
            <a:custGeom>
              <a:avLst/>
              <a:gdLst/>
              <a:ahLst/>
              <a:cxnLst/>
              <a:rect l="l" t="t" r="r" b="b"/>
              <a:pathLst>
                <a:path w="10795" h="301625">
                  <a:moveTo>
                    <a:pt x="0" y="7225"/>
                  </a:moveTo>
                  <a:lnTo>
                    <a:pt x="0" y="2604"/>
                  </a:lnTo>
                  <a:lnTo>
                    <a:pt x="0" y="207"/>
                  </a:lnTo>
                  <a:lnTo>
                    <a:pt x="0" y="34"/>
                  </a:lnTo>
                  <a:lnTo>
                    <a:pt x="0" y="651"/>
                  </a:lnTo>
                  <a:lnTo>
                    <a:pt x="0" y="1184"/>
                  </a:lnTo>
                  <a:lnTo>
                    <a:pt x="0" y="6511"/>
                  </a:lnTo>
                  <a:lnTo>
                    <a:pt x="0" y="16625"/>
                  </a:lnTo>
                  <a:lnTo>
                    <a:pt x="36" y="24170"/>
                  </a:lnTo>
                  <a:lnTo>
                    <a:pt x="145" y="31625"/>
                  </a:lnTo>
                  <a:lnTo>
                    <a:pt x="326" y="38990"/>
                  </a:lnTo>
                  <a:lnTo>
                    <a:pt x="580" y="46267"/>
                  </a:lnTo>
                  <a:lnTo>
                    <a:pt x="851" y="53748"/>
                  </a:lnTo>
                  <a:lnTo>
                    <a:pt x="1083" y="61738"/>
                  </a:lnTo>
                  <a:lnTo>
                    <a:pt x="1640" y="115562"/>
                  </a:lnTo>
                  <a:lnTo>
                    <a:pt x="1729" y="187472"/>
                  </a:lnTo>
                  <a:lnTo>
                    <a:pt x="2285" y="228229"/>
                  </a:lnTo>
                  <a:lnTo>
                    <a:pt x="3922" y="260796"/>
                  </a:lnTo>
                  <a:lnTo>
                    <a:pt x="6640" y="285172"/>
                  </a:lnTo>
                  <a:lnTo>
                    <a:pt x="10439" y="301357"/>
                  </a:lnTo>
                </a:path>
              </a:pathLst>
            </a:custGeom>
            <a:ln w="23400">
              <a:solidFill>
                <a:srgbClr val="FCFCF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850364" y="7434897"/>
              <a:ext cx="200595" cy="209429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4884670" y="7429785"/>
              <a:ext cx="187325" cy="147955"/>
            </a:xfrm>
            <a:custGeom>
              <a:avLst/>
              <a:gdLst/>
              <a:ahLst/>
              <a:cxnLst/>
              <a:rect l="l" t="t" r="r" b="b"/>
              <a:pathLst>
                <a:path w="187325" h="147954">
                  <a:moveTo>
                    <a:pt x="81238" y="0"/>
                  </a:moveTo>
                  <a:lnTo>
                    <a:pt x="80104" y="1856"/>
                  </a:lnTo>
                  <a:lnTo>
                    <a:pt x="78969" y="3713"/>
                  </a:lnTo>
                  <a:lnTo>
                    <a:pt x="77835" y="5569"/>
                  </a:lnTo>
                </a:path>
                <a:path w="187325" h="147954">
                  <a:moveTo>
                    <a:pt x="23337" y="118359"/>
                  </a:moveTo>
                  <a:lnTo>
                    <a:pt x="13508" y="120589"/>
                  </a:lnTo>
                  <a:lnTo>
                    <a:pt x="6836" y="122903"/>
                  </a:lnTo>
                  <a:lnTo>
                    <a:pt x="3322" y="125300"/>
                  </a:lnTo>
                  <a:lnTo>
                    <a:pt x="0" y="127565"/>
                  </a:lnTo>
                  <a:lnTo>
                    <a:pt x="986" y="129131"/>
                  </a:lnTo>
                  <a:lnTo>
                    <a:pt x="6281" y="129990"/>
                  </a:lnTo>
                </a:path>
                <a:path w="187325" h="147954">
                  <a:moveTo>
                    <a:pt x="187066" y="132761"/>
                  </a:moveTo>
                  <a:lnTo>
                    <a:pt x="178806" y="138621"/>
                  </a:lnTo>
                  <a:lnTo>
                    <a:pt x="173913" y="142778"/>
                  </a:lnTo>
                  <a:lnTo>
                    <a:pt x="172386" y="145237"/>
                  </a:lnTo>
                  <a:lnTo>
                    <a:pt x="171323" y="146941"/>
                  </a:lnTo>
                  <a:lnTo>
                    <a:pt x="171335" y="147585"/>
                  </a:lnTo>
                  <a:lnTo>
                    <a:pt x="172423" y="147163"/>
                  </a:lnTo>
                  <a:lnTo>
                    <a:pt x="173979" y="146553"/>
                  </a:lnTo>
                  <a:lnTo>
                    <a:pt x="178873" y="144641"/>
                  </a:lnTo>
                  <a:lnTo>
                    <a:pt x="187106" y="141434"/>
                  </a:lnTo>
                </a:path>
              </a:pathLst>
            </a:custGeom>
            <a:ln w="23400">
              <a:solidFill>
                <a:srgbClr val="FCFCF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24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4304939" y="1951694"/>
              <a:ext cx="155235" cy="88616"/>
            </a:xfrm>
            <a:prstGeom prst="rect">
              <a:avLst/>
            </a:prstGeom>
          </p:spPr>
        </p:pic>
        <p:sp>
          <p:nvSpPr>
            <p:cNvPr id="25" name="object 25"/>
            <p:cNvSpPr/>
            <p:nvPr/>
          </p:nvSpPr>
          <p:spPr>
            <a:xfrm>
              <a:off x="4383100" y="2090092"/>
              <a:ext cx="6985" cy="4445"/>
            </a:xfrm>
            <a:custGeom>
              <a:avLst/>
              <a:gdLst/>
              <a:ahLst/>
              <a:cxnLst/>
              <a:rect l="l" t="t" r="r" b="b"/>
              <a:pathLst>
                <a:path w="6985" h="4444">
                  <a:moveTo>
                    <a:pt x="6560" y="0"/>
                  </a:moveTo>
                  <a:lnTo>
                    <a:pt x="2514" y="54"/>
                  </a:lnTo>
                  <a:lnTo>
                    <a:pt x="327" y="1386"/>
                  </a:lnTo>
                  <a:lnTo>
                    <a:pt x="0" y="3998"/>
                  </a:lnTo>
                </a:path>
              </a:pathLst>
            </a:custGeom>
            <a:ln w="23400">
              <a:solidFill>
                <a:srgbClr val="FCFCF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3679235" y="1945759"/>
              <a:ext cx="130209" cy="226305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3835980" y="1936211"/>
              <a:ext cx="126529" cy="222717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3982093" y="2037491"/>
              <a:ext cx="208318" cy="124696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6293675" y="2223310"/>
              <a:ext cx="226186" cy="194841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6541772" y="2210148"/>
              <a:ext cx="203848" cy="199317"/>
            </a:xfrm>
            <a:prstGeom prst="rect">
              <a:avLst/>
            </a:prstGeom>
          </p:spPr>
        </p:pic>
        <p:sp>
          <p:nvSpPr>
            <p:cNvPr id="31" name="object 31"/>
            <p:cNvSpPr/>
            <p:nvPr/>
          </p:nvSpPr>
          <p:spPr>
            <a:xfrm>
              <a:off x="6159240" y="2285926"/>
              <a:ext cx="635" cy="11430"/>
            </a:xfrm>
            <a:custGeom>
              <a:avLst/>
              <a:gdLst/>
              <a:ahLst/>
              <a:cxnLst/>
              <a:rect l="l" t="t" r="r" b="b"/>
              <a:pathLst>
                <a:path w="635" h="11430">
                  <a:moveTo>
                    <a:pt x="320" y="0"/>
                  </a:moveTo>
                  <a:lnTo>
                    <a:pt x="213" y="3602"/>
                  </a:lnTo>
                  <a:lnTo>
                    <a:pt x="106" y="7205"/>
                  </a:lnTo>
                  <a:lnTo>
                    <a:pt x="0" y="10808"/>
                  </a:lnTo>
                </a:path>
              </a:pathLst>
            </a:custGeom>
            <a:ln w="23400">
              <a:solidFill>
                <a:srgbClr val="FCFCF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6172811" y="2420030"/>
              <a:ext cx="3810" cy="6350"/>
            </a:xfrm>
            <a:custGeom>
              <a:avLst/>
              <a:gdLst/>
              <a:ahLst/>
              <a:cxnLst/>
              <a:rect l="l" t="t" r="r" b="b"/>
              <a:pathLst>
                <a:path w="3810" h="6350">
                  <a:moveTo>
                    <a:pt x="3361" y="913"/>
                  </a:moveTo>
                  <a:lnTo>
                    <a:pt x="1671" y="3577"/>
                  </a:lnTo>
                  <a:lnTo>
                    <a:pt x="647" y="5191"/>
                  </a:lnTo>
                  <a:lnTo>
                    <a:pt x="290" y="5753"/>
                  </a:lnTo>
                  <a:lnTo>
                    <a:pt x="41" y="6146"/>
                  </a:lnTo>
                  <a:lnTo>
                    <a:pt x="166" y="5654"/>
                  </a:lnTo>
                  <a:lnTo>
                    <a:pt x="404" y="4997"/>
                  </a:lnTo>
                  <a:lnTo>
                    <a:pt x="1087" y="3112"/>
                  </a:lnTo>
                  <a:lnTo>
                    <a:pt x="2215" y="0"/>
                  </a:lnTo>
                </a:path>
              </a:pathLst>
            </a:custGeom>
            <a:ln w="23400">
              <a:solidFill>
                <a:srgbClr val="FCFCF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3" name="object 33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4548928" y="1902340"/>
              <a:ext cx="135521" cy="232897"/>
            </a:xfrm>
            <a:prstGeom prst="rect">
              <a:avLst/>
            </a:prstGeom>
          </p:spPr>
        </p:pic>
        <p:pic>
          <p:nvPicPr>
            <p:cNvPr id="34" name="object 34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5645874" y="1900340"/>
              <a:ext cx="102405" cy="142950"/>
            </a:xfrm>
            <a:prstGeom prst="rect">
              <a:avLst/>
            </a:prstGeom>
          </p:spPr>
        </p:pic>
        <p:pic>
          <p:nvPicPr>
            <p:cNvPr id="35" name="object 35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5856544" y="1872755"/>
              <a:ext cx="109802" cy="205296"/>
            </a:xfrm>
            <a:prstGeom prst="rect">
              <a:avLst/>
            </a:prstGeom>
          </p:spPr>
        </p:pic>
        <p:sp>
          <p:nvSpPr>
            <p:cNvPr id="36" name="object 36"/>
            <p:cNvSpPr/>
            <p:nvPr/>
          </p:nvSpPr>
          <p:spPr>
            <a:xfrm>
              <a:off x="5697692" y="2344738"/>
              <a:ext cx="115570" cy="8255"/>
            </a:xfrm>
            <a:custGeom>
              <a:avLst/>
              <a:gdLst/>
              <a:ahLst/>
              <a:cxnLst/>
              <a:rect l="l" t="t" r="r" b="b"/>
              <a:pathLst>
                <a:path w="115570" h="8255">
                  <a:moveTo>
                    <a:pt x="144" y="8138"/>
                  </a:moveTo>
                  <a:lnTo>
                    <a:pt x="42859" y="15"/>
                  </a:lnTo>
                  <a:lnTo>
                    <a:pt x="57254" y="0"/>
                  </a:lnTo>
                  <a:lnTo>
                    <a:pt x="68791" y="6"/>
                  </a:lnTo>
                  <a:lnTo>
                    <a:pt x="106167" y="1721"/>
                  </a:lnTo>
                  <a:lnTo>
                    <a:pt x="115339" y="2868"/>
                  </a:lnTo>
                </a:path>
              </a:pathLst>
            </a:custGeom>
            <a:ln w="23400">
              <a:solidFill>
                <a:srgbClr val="F59A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7" name="object 37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5879982" y="2250331"/>
              <a:ext cx="116595" cy="190257"/>
            </a:xfrm>
            <a:prstGeom prst="rect">
              <a:avLst/>
            </a:prstGeom>
          </p:spPr>
        </p:pic>
        <p:pic>
          <p:nvPicPr>
            <p:cNvPr id="38" name="object 38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4296519" y="2346056"/>
              <a:ext cx="175621" cy="135098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4531098" y="2279472"/>
              <a:ext cx="159172" cy="178872"/>
            </a:xfrm>
            <a:prstGeom prst="rect">
              <a:avLst/>
            </a:prstGeom>
          </p:spPr>
        </p:pic>
        <p:sp>
          <p:nvSpPr>
            <p:cNvPr id="40" name="object 40"/>
            <p:cNvSpPr/>
            <p:nvPr/>
          </p:nvSpPr>
          <p:spPr>
            <a:xfrm>
              <a:off x="4874257" y="2637673"/>
              <a:ext cx="2905760" cy="1638935"/>
            </a:xfrm>
            <a:custGeom>
              <a:avLst/>
              <a:gdLst/>
              <a:ahLst/>
              <a:cxnLst/>
              <a:rect l="l" t="t" r="r" b="b"/>
              <a:pathLst>
                <a:path w="2905759" h="1638935">
                  <a:moveTo>
                    <a:pt x="0" y="319204"/>
                  </a:moveTo>
                  <a:lnTo>
                    <a:pt x="1129800" y="319204"/>
                  </a:lnTo>
                  <a:lnTo>
                    <a:pt x="1129800" y="1019445"/>
                  </a:lnTo>
                  <a:lnTo>
                    <a:pt x="0" y="1019445"/>
                  </a:lnTo>
                  <a:lnTo>
                    <a:pt x="0" y="319204"/>
                  </a:lnTo>
                </a:path>
                <a:path w="2905759" h="1638935">
                  <a:moveTo>
                    <a:pt x="740435" y="291384"/>
                  </a:moveTo>
                  <a:lnTo>
                    <a:pt x="797782" y="266948"/>
                  </a:lnTo>
                  <a:lnTo>
                    <a:pt x="854309" y="243583"/>
                  </a:lnTo>
                  <a:lnTo>
                    <a:pt x="910016" y="221287"/>
                  </a:lnTo>
                  <a:lnTo>
                    <a:pt x="964904" y="200060"/>
                  </a:lnTo>
                  <a:lnTo>
                    <a:pt x="1018973" y="179904"/>
                  </a:lnTo>
                  <a:lnTo>
                    <a:pt x="1072221" y="160817"/>
                  </a:lnTo>
                  <a:lnTo>
                    <a:pt x="1124651" y="142799"/>
                  </a:lnTo>
                  <a:lnTo>
                    <a:pt x="1176260" y="125852"/>
                  </a:lnTo>
                  <a:lnTo>
                    <a:pt x="1227050" y="109974"/>
                  </a:lnTo>
                  <a:lnTo>
                    <a:pt x="1277021" y="95165"/>
                  </a:lnTo>
                  <a:lnTo>
                    <a:pt x="1326172" y="81427"/>
                  </a:lnTo>
                  <a:lnTo>
                    <a:pt x="1374503" y="68758"/>
                  </a:lnTo>
                  <a:lnTo>
                    <a:pt x="1422015" y="57159"/>
                  </a:lnTo>
                  <a:lnTo>
                    <a:pt x="1468707" y="46629"/>
                  </a:lnTo>
                  <a:lnTo>
                    <a:pt x="1514580" y="37169"/>
                  </a:lnTo>
                  <a:lnTo>
                    <a:pt x="1559633" y="28779"/>
                  </a:lnTo>
                  <a:lnTo>
                    <a:pt x="1603866" y="21459"/>
                  </a:lnTo>
                  <a:lnTo>
                    <a:pt x="1647280" y="15208"/>
                  </a:lnTo>
                  <a:lnTo>
                    <a:pt x="1689875" y="10027"/>
                  </a:lnTo>
                  <a:lnTo>
                    <a:pt x="1731649" y="5916"/>
                  </a:lnTo>
                  <a:lnTo>
                    <a:pt x="1772605" y="2874"/>
                  </a:lnTo>
                  <a:lnTo>
                    <a:pt x="1812740" y="902"/>
                  </a:lnTo>
                  <a:lnTo>
                    <a:pt x="1852056" y="0"/>
                  </a:lnTo>
                  <a:lnTo>
                    <a:pt x="1890553" y="167"/>
                  </a:lnTo>
                  <a:lnTo>
                    <a:pt x="1965087" y="3711"/>
                  </a:lnTo>
                  <a:lnTo>
                    <a:pt x="2036343" y="11533"/>
                  </a:lnTo>
                  <a:lnTo>
                    <a:pt x="2104320" y="23634"/>
                  </a:lnTo>
                  <a:lnTo>
                    <a:pt x="2169020" y="40014"/>
                  </a:lnTo>
                  <a:lnTo>
                    <a:pt x="2230441" y="60673"/>
                  </a:lnTo>
                  <a:lnTo>
                    <a:pt x="2288583" y="85611"/>
                  </a:lnTo>
                  <a:lnTo>
                    <a:pt x="2343448" y="114827"/>
                  </a:lnTo>
                  <a:lnTo>
                    <a:pt x="2395034" y="148322"/>
                  </a:lnTo>
                  <a:lnTo>
                    <a:pt x="2443342" y="186096"/>
                  </a:lnTo>
                  <a:lnTo>
                    <a:pt x="2488371" y="228148"/>
                  </a:lnTo>
                  <a:lnTo>
                    <a:pt x="2530122" y="274480"/>
                  </a:lnTo>
                  <a:lnTo>
                    <a:pt x="2568595" y="325090"/>
                  </a:lnTo>
                  <a:lnTo>
                    <a:pt x="2603790" y="379978"/>
                  </a:lnTo>
                  <a:lnTo>
                    <a:pt x="2635706" y="439146"/>
                  </a:lnTo>
                  <a:lnTo>
                    <a:pt x="2664344" y="502592"/>
                  </a:lnTo>
                  <a:lnTo>
                    <a:pt x="2689703" y="570317"/>
                  </a:lnTo>
                  <a:lnTo>
                    <a:pt x="2711785" y="642321"/>
                  </a:lnTo>
                  <a:lnTo>
                    <a:pt x="2721596" y="679927"/>
                  </a:lnTo>
                  <a:lnTo>
                    <a:pt x="2730588" y="718603"/>
                  </a:lnTo>
                  <a:lnTo>
                    <a:pt x="2738760" y="758349"/>
                  </a:lnTo>
                  <a:lnTo>
                    <a:pt x="2746112" y="799165"/>
                  </a:lnTo>
                  <a:lnTo>
                    <a:pt x="2752645" y="841050"/>
                  </a:lnTo>
                  <a:lnTo>
                    <a:pt x="2758358" y="884005"/>
                  </a:lnTo>
                  <a:lnTo>
                    <a:pt x="2763252" y="928029"/>
                  </a:lnTo>
                  <a:lnTo>
                    <a:pt x="2767326" y="973123"/>
                  </a:lnTo>
                  <a:lnTo>
                    <a:pt x="2770581" y="1019287"/>
                  </a:lnTo>
                  <a:lnTo>
                    <a:pt x="2773016" y="1066521"/>
                  </a:lnTo>
                  <a:lnTo>
                    <a:pt x="2774631" y="1114824"/>
                  </a:lnTo>
                  <a:lnTo>
                    <a:pt x="2775427" y="1164197"/>
                  </a:lnTo>
                  <a:lnTo>
                    <a:pt x="2775404" y="1214640"/>
                  </a:lnTo>
                  <a:lnTo>
                    <a:pt x="2774560" y="1266152"/>
                  </a:lnTo>
                  <a:lnTo>
                    <a:pt x="2772897" y="1318734"/>
                  </a:lnTo>
                  <a:lnTo>
                    <a:pt x="2770415" y="1372386"/>
                  </a:lnTo>
                  <a:lnTo>
                    <a:pt x="2767113" y="1427107"/>
                  </a:lnTo>
                  <a:lnTo>
                    <a:pt x="2762991" y="1482898"/>
                  </a:lnTo>
                  <a:lnTo>
                    <a:pt x="2758050" y="1539759"/>
                  </a:lnTo>
                  <a:lnTo>
                    <a:pt x="2752289" y="1597690"/>
                  </a:lnTo>
                </a:path>
                <a:path w="2905759" h="1638935">
                  <a:moveTo>
                    <a:pt x="2661036" y="1516759"/>
                  </a:moveTo>
                  <a:lnTo>
                    <a:pt x="2656748" y="1512361"/>
                  </a:lnTo>
                  <a:lnTo>
                    <a:pt x="2654199" y="1507891"/>
                  </a:lnTo>
                  <a:lnTo>
                    <a:pt x="2653395" y="1503349"/>
                  </a:lnTo>
                  <a:lnTo>
                    <a:pt x="2652848" y="1500255"/>
                  </a:lnTo>
                  <a:lnTo>
                    <a:pt x="2653285" y="1498147"/>
                  </a:lnTo>
                  <a:lnTo>
                    <a:pt x="2654705" y="1497025"/>
                  </a:lnTo>
                  <a:lnTo>
                    <a:pt x="2656118" y="1495904"/>
                  </a:lnTo>
                  <a:lnTo>
                    <a:pt x="2658425" y="1495316"/>
                  </a:lnTo>
                  <a:lnTo>
                    <a:pt x="2661618" y="1495262"/>
                  </a:lnTo>
                  <a:lnTo>
                    <a:pt x="2664805" y="1495208"/>
                  </a:lnTo>
                  <a:lnTo>
                    <a:pt x="2667458" y="1496089"/>
                  </a:lnTo>
                  <a:lnTo>
                    <a:pt x="2669557" y="1497905"/>
                  </a:lnTo>
                  <a:lnTo>
                    <a:pt x="2671656" y="1499721"/>
                  </a:lnTo>
                  <a:lnTo>
                    <a:pt x="2673921" y="1502091"/>
                  </a:lnTo>
                  <a:lnTo>
                    <a:pt x="2676339" y="1505014"/>
                  </a:lnTo>
                  <a:lnTo>
                    <a:pt x="2678756" y="1507936"/>
                  </a:lnTo>
                  <a:lnTo>
                    <a:pt x="2691045" y="1529088"/>
                  </a:lnTo>
                  <a:lnTo>
                    <a:pt x="2693532" y="1534239"/>
                  </a:lnTo>
                  <a:lnTo>
                    <a:pt x="2709575" y="1576100"/>
                  </a:lnTo>
                  <a:lnTo>
                    <a:pt x="2717498" y="1601090"/>
                  </a:lnTo>
                  <a:lnTo>
                    <a:pt x="2719768" y="1608203"/>
                  </a:lnTo>
                  <a:lnTo>
                    <a:pt x="2727600" y="1629202"/>
                  </a:lnTo>
                  <a:lnTo>
                    <a:pt x="2729117" y="1632172"/>
                  </a:lnTo>
                  <a:lnTo>
                    <a:pt x="2730655" y="1634496"/>
                  </a:lnTo>
                  <a:lnTo>
                    <a:pt x="2732200" y="1636173"/>
                  </a:lnTo>
                  <a:lnTo>
                    <a:pt x="2733752" y="1637851"/>
                  </a:lnTo>
                  <a:lnTo>
                    <a:pt x="2736038" y="1638524"/>
                  </a:lnTo>
                  <a:lnTo>
                    <a:pt x="2739065" y="1638191"/>
                  </a:lnTo>
                  <a:lnTo>
                    <a:pt x="2765797" y="1607766"/>
                  </a:lnTo>
                  <a:lnTo>
                    <a:pt x="2769995" y="1601916"/>
                  </a:lnTo>
                  <a:lnTo>
                    <a:pt x="2801553" y="1560103"/>
                  </a:lnTo>
                  <a:lnTo>
                    <a:pt x="2828444" y="1525473"/>
                  </a:lnTo>
                  <a:lnTo>
                    <a:pt x="2855299" y="1492445"/>
                  </a:lnTo>
                  <a:lnTo>
                    <a:pt x="2884711" y="1460055"/>
                  </a:lnTo>
                  <a:lnTo>
                    <a:pt x="2904918" y="1442963"/>
                  </a:lnTo>
                  <a:lnTo>
                    <a:pt x="2905368" y="1442677"/>
                  </a:lnTo>
                  <a:lnTo>
                    <a:pt x="2905209" y="1442634"/>
                  </a:lnTo>
                  <a:lnTo>
                    <a:pt x="2903352" y="1442825"/>
                  </a:lnTo>
                  <a:lnTo>
                    <a:pt x="2899778" y="1443193"/>
                  </a:lnTo>
                </a:path>
              </a:pathLst>
            </a:custGeom>
            <a:ln w="23400">
              <a:solidFill>
                <a:srgbClr val="F59A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5308184" y="6044928"/>
              <a:ext cx="2473325" cy="656590"/>
            </a:xfrm>
            <a:custGeom>
              <a:avLst/>
              <a:gdLst/>
              <a:ahLst/>
              <a:cxnLst/>
              <a:rect l="l" t="t" r="r" b="b"/>
              <a:pathLst>
                <a:path w="2473325" h="656590">
                  <a:moveTo>
                    <a:pt x="0" y="0"/>
                  </a:moveTo>
                  <a:lnTo>
                    <a:pt x="522250" y="0"/>
                  </a:lnTo>
                  <a:lnTo>
                    <a:pt x="522250" y="475337"/>
                  </a:lnTo>
                  <a:lnTo>
                    <a:pt x="0" y="475337"/>
                  </a:lnTo>
                  <a:lnTo>
                    <a:pt x="0" y="0"/>
                  </a:lnTo>
                </a:path>
                <a:path w="2473325" h="656590">
                  <a:moveTo>
                    <a:pt x="541149" y="263848"/>
                  </a:moveTo>
                  <a:lnTo>
                    <a:pt x="537267" y="263848"/>
                  </a:lnTo>
                  <a:lnTo>
                    <a:pt x="534894" y="263848"/>
                  </a:lnTo>
                  <a:lnTo>
                    <a:pt x="534032" y="263849"/>
                  </a:lnTo>
                  <a:lnTo>
                    <a:pt x="533430" y="263849"/>
                  </a:lnTo>
                  <a:lnTo>
                    <a:pt x="533693" y="263569"/>
                  </a:lnTo>
                  <a:lnTo>
                    <a:pt x="534821" y="263009"/>
                  </a:lnTo>
                  <a:lnTo>
                    <a:pt x="535949" y="262450"/>
                  </a:lnTo>
                  <a:lnTo>
                    <a:pt x="538453" y="261206"/>
                  </a:lnTo>
                  <a:lnTo>
                    <a:pt x="542335" y="259280"/>
                  </a:lnTo>
                  <a:lnTo>
                    <a:pt x="546216" y="257353"/>
                  </a:lnTo>
                  <a:lnTo>
                    <a:pt x="551298" y="255308"/>
                  </a:lnTo>
                  <a:lnTo>
                    <a:pt x="593985" y="243514"/>
                  </a:lnTo>
                  <a:lnTo>
                    <a:pt x="606654" y="240504"/>
                  </a:lnTo>
                  <a:lnTo>
                    <a:pt x="617682" y="237858"/>
                  </a:lnTo>
                  <a:lnTo>
                    <a:pt x="655825" y="228228"/>
                  </a:lnTo>
                  <a:lnTo>
                    <a:pt x="670197" y="224370"/>
                  </a:lnTo>
                  <a:lnTo>
                    <a:pt x="677717" y="222378"/>
                  </a:lnTo>
                  <a:lnTo>
                    <a:pt x="719150" y="211809"/>
                  </a:lnTo>
                  <a:lnTo>
                    <a:pt x="762705" y="201216"/>
                  </a:lnTo>
                  <a:lnTo>
                    <a:pt x="805120" y="192671"/>
                  </a:lnTo>
                  <a:lnTo>
                    <a:pt x="844377" y="186957"/>
                  </a:lnTo>
                  <a:lnTo>
                    <a:pt x="890415" y="181167"/>
                  </a:lnTo>
                  <a:lnTo>
                    <a:pt x="937244" y="175496"/>
                  </a:lnTo>
                  <a:lnTo>
                    <a:pt x="959328" y="172924"/>
                  </a:lnTo>
                  <a:lnTo>
                    <a:pt x="969705" y="171706"/>
                  </a:lnTo>
                  <a:lnTo>
                    <a:pt x="979954" y="170487"/>
                  </a:lnTo>
                  <a:lnTo>
                    <a:pt x="990075" y="169268"/>
                  </a:lnTo>
                  <a:lnTo>
                    <a:pt x="1000270" y="168049"/>
                  </a:lnTo>
                  <a:lnTo>
                    <a:pt x="1043700" y="163185"/>
                  </a:lnTo>
                  <a:lnTo>
                    <a:pt x="1088322" y="158578"/>
                  </a:lnTo>
                  <a:lnTo>
                    <a:pt x="1133313" y="154655"/>
                  </a:lnTo>
                  <a:lnTo>
                    <a:pt x="1178977" y="151521"/>
                  </a:lnTo>
                  <a:lnTo>
                    <a:pt x="1225627" y="149455"/>
                  </a:lnTo>
                  <a:lnTo>
                    <a:pt x="1273331" y="148411"/>
                  </a:lnTo>
                  <a:lnTo>
                    <a:pt x="1329755" y="148147"/>
                  </a:lnTo>
                  <a:lnTo>
                    <a:pt x="1351413" y="148165"/>
                  </a:lnTo>
                  <a:lnTo>
                    <a:pt x="1397853" y="148693"/>
                  </a:lnTo>
                  <a:lnTo>
                    <a:pt x="1443095" y="150355"/>
                  </a:lnTo>
                  <a:lnTo>
                    <a:pt x="1490332" y="152987"/>
                  </a:lnTo>
                  <a:lnTo>
                    <a:pt x="1532348" y="155715"/>
                  </a:lnTo>
                  <a:lnTo>
                    <a:pt x="1578636" y="159273"/>
                  </a:lnTo>
                  <a:lnTo>
                    <a:pt x="1622594" y="163563"/>
                  </a:lnTo>
                  <a:lnTo>
                    <a:pt x="1665924" y="168379"/>
                  </a:lnTo>
                  <a:lnTo>
                    <a:pt x="1708464" y="173698"/>
                  </a:lnTo>
                  <a:lnTo>
                    <a:pt x="1750492" y="179489"/>
                  </a:lnTo>
                  <a:lnTo>
                    <a:pt x="1791855" y="185777"/>
                  </a:lnTo>
                  <a:lnTo>
                    <a:pt x="1830661" y="192706"/>
                  </a:lnTo>
                  <a:lnTo>
                    <a:pt x="1840151" y="194565"/>
                  </a:lnTo>
                  <a:lnTo>
                    <a:pt x="1849792" y="196444"/>
                  </a:lnTo>
                  <a:lnTo>
                    <a:pt x="1859585" y="198342"/>
                  </a:lnTo>
                  <a:lnTo>
                    <a:pt x="1869530" y="200261"/>
                  </a:lnTo>
                  <a:lnTo>
                    <a:pt x="1879383" y="202221"/>
                  </a:lnTo>
                  <a:lnTo>
                    <a:pt x="1916629" y="211008"/>
                  </a:lnTo>
                  <a:lnTo>
                    <a:pt x="1958261" y="222977"/>
                  </a:lnTo>
                  <a:lnTo>
                    <a:pt x="1998524" y="235338"/>
                  </a:lnTo>
                  <a:lnTo>
                    <a:pt x="2036559" y="249097"/>
                  </a:lnTo>
                  <a:lnTo>
                    <a:pt x="2073330" y="263890"/>
                  </a:lnTo>
                  <a:lnTo>
                    <a:pt x="2108847" y="279587"/>
                  </a:lnTo>
                  <a:lnTo>
                    <a:pt x="2141986" y="298435"/>
                  </a:lnTo>
                  <a:lnTo>
                    <a:pt x="2173460" y="321077"/>
                  </a:lnTo>
                  <a:lnTo>
                    <a:pt x="2207726" y="348699"/>
                  </a:lnTo>
                  <a:lnTo>
                    <a:pt x="2235754" y="379696"/>
                  </a:lnTo>
                  <a:lnTo>
                    <a:pt x="2256730" y="415560"/>
                  </a:lnTo>
                  <a:lnTo>
                    <a:pt x="2261888" y="425115"/>
                  </a:lnTo>
                  <a:lnTo>
                    <a:pt x="2266523" y="433576"/>
                  </a:lnTo>
                  <a:lnTo>
                    <a:pt x="2287265" y="467268"/>
                  </a:lnTo>
                  <a:lnTo>
                    <a:pt x="2291519" y="473001"/>
                  </a:lnTo>
                  <a:lnTo>
                    <a:pt x="2295253" y="478386"/>
                  </a:lnTo>
                  <a:lnTo>
                    <a:pt x="2298453" y="483421"/>
                  </a:lnTo>
                  <a:lnTo>
                    <a:pt x="2301653" y="488456"/>
                  </a:lnTo>
                  <a:lnTo>
                    <a:pt x="2304272" y="493516"/>
                  </a:lnTo>
                  <a:lnTo>
                    <a:pt x="2313735" y="531423"/>
                  </a:lnTo>
                  <a:lnTo>
                    <a:pt x="2314420" y="538301"/>
                  </a:lnTo>
                  <a:lnTo>
                    <a:pt x="2314815" y="545497"/>
                  </a:lnTo>
                  <a:lnTo>
                    <a:pt x="2314926" y="553011"/>
                  </a:lnTo>
                  <a:lnTo>
                    <a:pt x="2315044" y="560525"/>
                  </a:lnTo>
                  <a:lnTo>
                    <a:pt x="2314843" y="567157"/>
                  </a:lnTo>
                  <a:lnTo>
                    <a:pt x="2314330" y="572907"/>
                  </a:lnTo>
                  <a:lnTo>
                    <a:pt x="2313825" y="578657"/>
                  </a:lnTo>
                  <a:lnTo>
                    <a:pt x="2313554" y="585101"/>
                  </a:lnTo>
                  <a:lnTo>
                    <a:pt x="2313527" y="592238"/>
                  </a:lnTo>
                  <a:lnTo>
                    <a:pt x="2313499" y="599377"/>
                  </a:lnTo>
                  <a:lnTo>
                    <a:pt x="2314621" y="604653"/>
                  </a:lnTo>
                  <a:lnTo>
                    <a:pt x="2316880" y="608067"/>
                  </a:lnTo>
                  <a:lnTo>
                    <a:pt x="2319138" y="611480"/>
                  </a:lnTo>
                  <a:lnTo>
                    <a:pt x="2321521" y="613673"/>
                  </a:lnTo>
                  <a:lnTo>
                    <a:pt x="2324015" y="614644"/>
                  </a:lnTo>
                </a:path>
                <a:path w="2473325" h="656590">
                  <a:moveTo>
                    <a:pt x="2196525" y="558840"/>
                  </a:moveTo>
                  <a:lnTo>
                    <a:pt x="2194031" y="554807"/>
                  </a:lnTo>
                  <a:lnTo>
                    <a:pt x="2191711" y="552321"/>
                  </a:lnTo>
                  <a:lnTo>
                    <a:pt x="2189570" y="551383"/>
                  </a:lnTo>
                  <a:lnTo>
                    <a:pt x="2188088" y="550736"/>
                  </a:lnTo>
                  <a:lnTo>
                    <a:pt x="2187298" y="550391"/>
                  </a:lnTo>
                  <a:lnTo>
                    <a:pt x="2187146" y="550322"/>
                  </a:lnTo>
                  <a:lnTo>
                    <a:pt x="2187277" y="550376"/>
                  </a:lnTo>
                  <a:lnTo>
                    <a:pt x="2187430" y="550439"/>
                  </a:lnTo>
                  <a:lnTo>
                    <a:pt x="2188642" y="550935"/>
                  </a:lnTo>
                  <a:lnTo>
                    <a:pt x="2190914" y="551865"/>
                  </a:lnTo>
                  <a:lnTo>
                    <a:pt x="2193186" y="552795"/>
                  </a:lnTo>
                  <a:lnTo>
                    <a:pt x="2197723" y="555790"/>
                  </a:lnTo>
                  <a:lnTo>
                    <a:pt x="2204519" y="560852"/>
                  </a:lnTo>
                  <a:lnTo>
                    <a:pt x="2211315" y="565913"/>
                  </a:lnTo>
                  <a:lnTo>
                    <a:pt x="2240600" y="592923"/>
                  </a:lnTo>
                  <a:lnTo>
                    <a:pt x="2255916" y="608287"/>
                  </a:lnTo>
                  <a:lnTo>
                    <a:pt x="2262284" y="614641"/>
                  </a:lnTo>
                  <a:lnTo>
                    <a:pt x="2292274" y="641187"/>
                  </a:lnTo>
                  <a:lnTo>
                    <a:pt x="2307403" y="650788"/>
                  </a:lnTo>
                  <a:lnTo>
                    <a:pt x="2311109" y="652724"/>
                  </a:lnTo>
                  <a:lnTo>
                    <a:pt x="2328829" y="656445"/>
                  </a:lnTo>
                  <a:lnTo>
                    <a:pt x="2331503" y="656202"/>
                  </a:lnTo>
                  <a:lnTo>
                    <a:pt x="2334115" y="655544"/>
                  </a:lnTo>
                  <a:lnTo>
                    <a:pt x="2336726" y="654887"/>
                  </a:lnTo>
                  <a:lnTo>
                    <a:pt x="2339130" y="653596"/>
                  </a:lnTo>
                  <a:lnTo>
                    <a:pt x="2341319" y="651674"/>
                  </a:lnTo>
                  <a:lnTo>
                    <a:pt x="2343515" y="649752"/>
                  </a:lnTo>
                  <a:lnTo>
                    <a:pt x="2347124" y="645530"/>
                  </a:lnTo>
                  <a:lnTo>
                    <a:pt x="2352153" y="639007"/>
                  </a:lnTo>
                  <a:lnTo>
                    <a:pt x="2357182" y="632485"/>
                  </a:lnTo>
                  <a:lnTo>
                    <a:pt x="2361353" y="626888"/>
                  </a:lnTo>
                  <a:lnTo>
                    <a:pt x="2364671" y="622216"/>
                  </a:lnTo>
                  <a:lnTo>
                    <a:pt x="2368356" y="617280"/>
                  </a:lnTo>
                  <a:lnTo>
                    <a:pt x="2374434" y="609477"/>
                  </a:lnTo>
                  <a:lnTo>
                    <a:pt x="2382906" y="598810"/>
                  </a:lnTo>
                  <a:lnTo>
                    <a:pt x="2393772" y="585276"/>
                  </a:lnTo>
                  <a:lnTo>
                    <a:pt x="2404849" y="571527"/>
                  </a:lnTo>
                  <a:lnTo>
                    <a:pt x="2413951" y="560211"/>
                  </a:lnTo>
                  <a:lnTo>
                    <a:pt x="2441411" y="525158"/>
                  </a:lnTo>
                  <a:lnTo>
                    <a:pt x="2464534" y="492598"/>
                  </a:lnTo>
                  <a:lnTo>
                    <a:pt x="2468580" y="487107"/>
                  </a:lnTo>
                  <a:lnTo>
                    <a:pt x="2470159" y="485447"/>
                  </a:lnTo>
                  <a:lnTo>
                    <a:pt x="2471739" y="483786"/>
                  </a:lnTo>
                  <a:lnTo>
                    <a:pt x="2472625" y="482858"/>
                  </a:lnTo>
                  <a:lnTo>
                    <a:pt x="2472812" y="482664"/>
                  </a:lnTo>
                </a:path>
              </a:pathLst>
            </a:custGeom>
            <a:ln w="23400">
              <a:solidFill>
                <a:srgbClr val="FDFF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2" name="object 42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10430846" y="2103413"/>
              <a:ext cx="144066" cy="198457"/>
            </a:xfrm>
            <a:prstGeom prst="rect">
              <a:avLst/>
            </a:prstGeom>
          </p:spPr>
        </p:pic>
        <p:pic>
          <p:nvPicPr>
            <p:cNvPr id="43" name="object 43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10624477" y="2102664"/>
              <a:ext cx="307986" cy="206913"/>
            </a:xfrm>
            <a:prstGeom prst="rect">
              <a:avLst/>
            </a:prstGeom>
          </p:spPr>
        </p:pic>
        <p:sp>
          <p:nvSpPr>
            <p:cNvPr id="44" name="object 44"/>
            <p:cNvSpPr/>
            <p:nvPr/>
          </p:nvSpPr>
          <p:spPr>
            <a:xfrm>
              <a:off x="11039213" y="2193764"/>
              <a:ext cx="28575" cy="67310"/>
            </a:xfrm>
            <a:custGeom>
              <a:avLst/>
              <a:gdLst/>
              <a:ahLst/>
              <a:cxnLst/>
              <a:rect l="l" t="t" r="r" b="b"/>
              <a:pathLst>
                <a:path w="28575" h="67310">
                  <a:moveTo>
                    <a:pt x="0" y="0"/>
                  </a:moveTo>
                  <a:lnTo>
                    <a:pt x="1655" y="570"/>
                  </a:lnTo>
                  <a:lnTo>
                    <a:pt x="3311" y="1141"/>
                  </a:lnTo>
                  <a:lnTo>
                    <a:pt x="4966" y="1713"/>
                  </a:lnTo>
                </a:path>
                <a:path w="28575" h="67310">
                  <a:moveTo>
                    <a:pt x="28200" y="58623"/>
                  </a:moveTo>
                  <a:lnTo>
                    <a:pt x="23421" y="62695"/>
                  </a:lnTo>
                  <a:lnTo>
                    <a:pt x="20137" y="65490"/>
                  </a:lnTo>
                  <a:lnTo>
                    <a:pt x="18357" y="67008"/>
                  </a:lnTo>
                </a:path>
              </a:pathLst>
            </a:custGeom>
            <a:ln w="23400">
              <a:solidFill>
                <a:srgbClr val="FCFCF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5" name="object 45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1311995" y="2152483"/>
              <a:ext cx="167868" cy="113406"/>
            </a:xfrm>
            <a:prstGeom prst="rect">
              <a:avLst/>
            </a:prstGeom>
          </p:spPr>
        </p:pic>
        <p:sp>
          <p:nvSpPr>
            <p:cNvPr id="46" name="object 46"/>
            <p:cNvSpPr/>
            <p:nvPr/>
          </p:nvSpPr>
          <p:spPr>
            <a:xfrm>
              <a:off x="11566891" y="2083464"/>
              <a:ext cx="19685" cy="170180"/>
            </a:xfrm>
            <a:custGeom>
              <a:avLst/>
              <a:gdLst/>
              <a:ahLst/>
              <a:cxnLst/>
              <a:rect l="l" t="t" r="r" b="b"/>
              <a:pathLst>
                <a:path w="19684" h="170180">
                  <a:moveTo>
                    <a:pt x="0" y="7404"/>
                  </a:moveTo>
                  <a:lnTo>
                    <a:pt x="1330" y="1701"/>
                  </a:lnTo>
                  <a:lnTo>
                    <a:pt x="2660" y="0"/>
                  </a:lnTo>
                  <a:lnTo>
                    <a:pt x="4003" y="2298"/>
                  </a:lnTo>
                  <a:lnTo>
                    <a:pt x="4973" y="3956"/>
                  </a:lnTo>
                  <a:lnTo>
                    <a:pt x="5895" y="6423"/>
                  </a:lnTo>
                  <a:lnTo>
                    <a:pt x="6774" y="9698"/>
                  </a:lnTo>
                  <a:lnTo>
                    <a:pt x="7654" y="12973"/>
                  </a:lnTo>
                  <a:lnTo>
                    <a:pt x="14436" y="57153"/>
                  </a:lnTo>
                  <a:lnTo>
                    <a:pt x="15948" y="101303"/>
                  </a:lnTo>
                  <a:lnTo>
                    <a:pt x="15993" y="121303"/>
                  </a:lnTo>
                  <a:lnTo>
                    <a:pt x="15987" y="129491"/>
                  </a:lnTo>
                  <a:lnTo>
                    <a:pt x="15551" y="157952"/>
                  </a:lnTo>
                  <a:lnTo>
                    <a:pt x="15364" y="164175"/>
                  </a:lnTo>
                  <a:lnTo>
                    <a:pt x="15468" y="167678"/>
                  </a:lnTo>
                  <a:lnTo>
                    <a:pt x="15863" y="168462"/>
                  </a:lnTo>
                  <a:lnTo>
                    <a:pt x="16417" y="169565"/>
                  </a:lnTo>
                  <a:lnTo>
                    <a:pt x="17636" y="165612"/>
                  </a:lnTo>
                  <a:lnTo>
                    <a:pt x="19514" y="156602"/>
                  </a:lnTo>
                </a:path>
              </a:pathLst>
            </a:custGeom>
            <a:ln w="23400">
              <a:solidFill>
                <a:srgbClr val="FCFCF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7" name="object 47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11636676" y="2062309"/>
              <a:ext cx="111923" cy="187881"/>
            </a:xfrm>
            <a:prstGeom prst="rect">
              <a:avLst/>
            </a:prstGeom>
          </p:spPr>
        </p:pic>
        <p:pic>
          <p:nvPicPr>
            <p:cNvPr id="48" name="object 48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11876360" y="2091943"/>
              <a:ext cx="248141" cy="91779"/>
            </a:xfrm>
            <a:prstGeom prst="rect">
              <a:avLst/>
            </a:prstGeom>
          </p:spPr>
        </p:pic>
        <p:pic>
          <p:nvPicPr>
            <p:cNvPr id="49" name="object 49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12297961" y="2080899"/>
              <a:ext cx="132421" cy="124642"/>
            </a:xfrm>
            <a:prstGeom prst="rect">
              <a:avLst/>
            </a:prstGeom>
          </p:spPr>
        </p:pic>
        <p:pic>
          <p:nvPicPr>
            <p:cNvPr id="50" name="object 50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12520132" y="2051872"/>
              <a:ext cx="94868" cy="144421"/>
            </a:xfrm>
            <a:prstGeom prst="rect">
              <a:avLst/>
            </a:prstGeom>
          </p:spPr>
        </p:pic>
        <p:pic>
          <p:nvPicPr>
            <p:cNvPr id="51" name="object 51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12756422" y="2035787"/>
              <a:ext cx="217633" cy="124542"/>
            </a:xfrm>
            <a:prstGeom prst="rect">
              <a:avLst/>
            </a:prstGeom>
          </p:spPr>
        </p:pic>
        <p:sp>
          <p:nvSpPr>
            <p:cNvPr id="52" name="object 52"/>
            <p:cNvSpPr/>
            <p:nvPr/>
          </p:nvSpPr>
          <p:spPr>
            <a:xfrm>
              <a:off x="13187056" y="2023175"/>
              <a:ext cx="158115" cy="111760"/>
            </a:xfrm>
            <a:custGeom>
              <a:avLst/>
              <a:gdLst/>
              <a:ahLst/>
              <a:cxnLst/>
              <a:rect l="l" t="t" r="r" b="b"/>
              <a:pathLst>
                <a:path w="158115" h="111760">
                  <a:moveTo>
                    <a:pt x="87235" y="1237"/>
                  </a:moveTo>
                  <a:lnTo>
                    <a:pt x="85849" y="824"/>
                  </a:lnTo>
                  <a:lnTo>
                    <a:pt x="84464" y="412"/>
                  </a:lnTo>
                  <a:lnTo>
                    <a:pt x="83078" y="0"/>
                  </a:lnTo>
                </a:path>
                <a:path w="158115" h="111760">
                  <a:moveTo>
                    <a:pt x="304" y="56334"/>
                  </a:moveTo>
                  <a:lnTo>
                    <a:pt x="50465" y="47698"/>
                  </a:lnTo>
                  <a:lnTo>
                    <a:pt x="64527" y="46402"/>
                  </a:lnTo>
                  <a:lnTo>
                    <a:pt x="76613" y="45279"/>
                  </a:lnTo>
                  <a:lnTo>
                    <a:pt x="86720" y="44330"/>
                  </a:lnTo>
                  <a:lnTo>
                    <a:pt x="94848" y="43555"/>
                  </a:lnTo>
                  <a:lnTo>
                    <a:pt x="104373" y="42638"/>
                  </a:lnTo>
                  <a:lnTo>
                    <a:pt x="112685" y="41869"/>
                  </a:lnTo>
                  <a:lnTo>
                    <a:pt x="150668" y="39953"/>
                  </a:lnTo>
                  <a:lnTo>
                    <a:pt x="155288" y="40100"/>
                  </a:lnTo>
                  <a:lnTo>
                    <a:pt x="156445" y="40541"/>
                  </a:lnTo>
                  <a:lnTo>
                    <a:pt x="158080" y="41166"/>
                  </a:lnTo>
                  <a:lnTo>
                    <a:pt x="158108" y="43708"/>
                  </a:lnTo>
                  <a:lnTo>
                    <a:pt x="156521" y="48168"/>
                  </a:lnTo>
                </a:path>
                <a:path w="158115" h="111760">
                  <a:moveTo>
                    <a:pt x="85080" y="106561"/>
                  </a:moveTo>
                  <a:lnTo>
                    <a:pt x="81201" y="107349"/>
                  </a:lnTo>
                  <a:lnTo>
                    <a:pt x="77973" y="108355"/>
                  </a:lnTo>
                  <a:lnTo>
                    <a:pt x="75382" y="109580"/>
                  </a:lnTo>
                  <a:lnTo>
                    <a:pt x="73629" y="110410"/>
                  </a:lnTo>
                  <a:lnTo>
                    <a:pt x="72583" y="110904"/>
                  </a:lnTo>
                  <a:lnTo>
                    <a:pt x="72251" y="111062"/>
                  </a:lnTo>
                  <a:lnTo>
                    <a:pt x="71912" y="111220"/>
                  </a:lnTo>
                  <a:lnTo>
                    <a:pt x="72126" y="111307"/>
                  </a:lnTo>
                  <a:lnTo>
                    <a:pt x="72376" y="111312"/>
                  </a:lnTo>
                  <a:lnTo>
                    <a:pt x="73172" y="111328"/>
                  </a:lnTo>
                  <a:lnTo>
                    <a:pt x="74495" y="111354"/>
                  </a:lnTo>
                  <a:lnTo>
                    <a:pt x="76393" y="111391"/>
                  </a:lnTo>
                  <a:lnTo>
                    <a:pt x="82434" y="108800"/>
                  </a:lnTo>
                  <a:lnTo>
                    <a:pt x="92617" y="103580"/>
                  </a:lnTo>
                </a:path>
              </a:pathLst>
            </a:custGeom>
            <a:ln w="23400">
              <a:solidFill>
                <a:srgbClr val="FCFCF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3" name="object 53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13457552" y="1991724"/>
              <a:ext cx="130232" cy="147983"/>
            </a:xfrm>
            <a:prstGeom prst="rect">
              <a:avLst/>
            </a:prstGeom>
          </p:spPr>
        </p:pic>
        <p:pic>
          <p:nvPicPr>
            <p:cNvPr id="54" name="object 54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13920703" y="2232505"/>
              <a:ext cx="285666" cy="203309"/>
            </a:xfrm>
            <a:prstGeom prst="rect">
              <a:avLst/>
            </a:prstGeom>
          </p:spPr>
        </p:pic>
        <p:pic>
          <p:nvPicPr>
            <p:cNvPr id="55" name="object 55"/>
            <p:cNvPicPr/>
            <p:nvPr/>
          </p:nvPicPr>
          <p:blipFill>
            <a:blip r:embed="rId34" cstate="print"/>
            <a:stretch>
              <a:fillRect/>
            </a:stretch>
          </p:blipFill>
          <p:spPr>
            <a:xfrm>
              <a:off x="14238415" y="2256957"/>
              <a:ext cx="149497" cy="185167"/>
            </a:xfrm>
            <a:prstGeom prst="rect">
              <a:avLst/>
            </a:prstGeom>
          </p:spPr>
        </p:pic>
        <p:pic>
          <p:nvPicPr>
            <p:cNvPr id="56" name="object 56"/>
            <p:cNvPicPr/>
            <p:nvPr/>
          </p:nvPicPr>
          <p:blipFill>
            <a:blip r:embed="rId35" cstate="print"/>
            <a:stretch>
              <a:fillRect/>
            </a:stretch>
          </p:blipFill>
          <p:spPr>
            <a:xfrm>
              <a:off x="14411070" y="2351816"/>
              <a:ext cx="95893" cy="71310"/>
            </a:xfrm>
            <a:prstGeom prst="rect">
              <a:avLst/>
            </a:prstGeom>
          </p:spPr>
        </p:pic>
        <p:sp>
          <p:nvSpPr>
            <p:cNvPr id="57" name="object 57"/>
            <p:cNvSpPr/>
            <p:nvPr/>
          </p:nvSpPr>
          <p:spPr>
            <a:xfrm>
              <a:off x="5002848" y="1958743"/>
              <a:ext cx="8800465" cy="430530"/>
            </a:xfrm>
            <a:custGeom>
              <a:avLst/>
              <a:gdLst/>
              <a:ahLst/>
              <a:cxnLst/>
              <a:rect l="l" t="t" r="r" b="b"/>
              <a:pathLst>
                <a:path w="8800465" h="430530">
                  <a:moveTo>
                    <a:pt x="8790052" y="342428"/>
                  </a:moveTo>
                  <a:lnTo>
                    <a:pt x="8789616" y="342253"/>
                  </a:lnTo>
                  <a:lnTo>
                    <a:pt x="8789187" y="342079"/>
                  </a:lnTo>
                  <a:lnTo>
                    <a:pt x="8788757" y="341905"/>
                  </a:lnTo>
                </a:path>
                <a:path w="8800465" h="430530">
                  <a:moveTo>
                    <a:pt x="8800312" y="422092"/>
                  </a:moveTo>
                  <a:lnTo>
                    <a:pt x="8793024" y="426277"/>
                  </a:lnTo>
                  <a:lnTo>
                    <a:pt x="8790586" y="428907"/>
                  </a:lnTo>
                  <a:lnTo>
                    <a:pt x="8793010" y="429982"/>
                  </a:lnTo>
                </a:path>
                <a:path w="8800465" h="430530">
                  <a:moveTo>
                    <a:pt x="0" y="40960"/>
                  </a:moveTo>
                  <a:lnTo>
                    <a:pt x="4487" y="39916"/>
                  </a:lnTo>
                  <a:lnTo>
                    <a:pt x="9653" y="39050"/>
                  </a:lnTo>
                  <a:lnTo>
                    <a:pt x="15494" y="38364"/>
                  </a:lnTo>
                  <a:lnTo>
                    <a:pt x="21337" y="37678"/>
                  </a:lnTo>
                  <a:lnTo>
                    <a:pt x="29612" y="36690"/>
                  </a:lnTo>
                  <a:lnTo>
                    <a:pt x="75863" y="30667"/>
                  </a:lnTo>
                  <a:lnTo>
                    <a:pt x="114820" y="24824"/>
                  </a:lnTo>
                  <a:lnTo>
                    <a:pt x="124446" y="23331"/>
                  </a:lnTo>
                  <a:lnTo>
                    <a:pt x="133854" y="21899"/>
                  </a:lnTo>
                  <a:lnTo>
                    <a:pt x="178576" y="15893"/>
                  </a:lnTo>
                  <a:lnTo>
                    <a:pt x="221082" y="12237"/>
                  </a:lnTo>
                  <a:lnTo>
                    <a:pt x="261483" y="10071"/>
                  </a:lnTo>
                  <a:lnTo>
                    <a:pt x="306671" y="8809"/>
                  </a:lnTo>
                  <a:lnTo>
                    <a:pt x="320897" y="8656"/>
                  </a:lnTo>
                  <a:lnTo>
                    <a:pt x="327843" y="8564"/>
                  </a:lnTo>
                  <a:lnTo>
                    <a:pt x="366440" y="7583"/>
                  </a:lnTo>
                  <a:lnTo>
                    <a:pt x="408394" y="4684"/>
                  </a:lnTo>
                  <a:lnTo>
                    <a:pt x="444888" y="712"/>
                  </a:lnTo>
                  <a:lnTo>
                    <a:pt x="449256" y="360"/>
                  </a:lnTo>
                  <a:lnTo>
                    <a:pt x="453681" y="180"/>
                  </a:lnTo>
                  <a:lnTo>
                    <a:pt x="458107" y="0"/>
                  </a:lnTo>
                  <a:lnTo>
                    <a:pt x="460590" y="323"/>
                  </a:lnTo>
                  <a:lnTo>
                    <a:pt x="461129" y="1151"/>
                  </a:lnTo>
                  <a:lnTo>
                    <a:pt x="461893" y="2322"/>
                  </a:lnTo>
                  <a:lnTo>
                    <a:pt x="460729" y="4014"/>
                  </a:lnTo>
                  <a:lnTo>
                    <a:pt x="457639" y="6226"/>
                  </a:lnTo>
                </a:path>
              </a:pathLst>
            </a:custGeom>
            <a:ln w="23400">
              <a:solidFill>
                <a:srgbClr val="FCFCF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8" name="object 58"/>
            <p:cNvPicPr/>
            <p:nvPr/>
          </p:nvPicPr>
          <p:blipFill>
            <a:blip r:embed="rId36" cstate="print"/>
            <a:stretch>
              <a:fillRect/>
            </a:stretch>
          </p:blipFill>
          <p:spPr>
            <a:xfrm>
              <a:off x="5425229" y="1884893"/>
              <a:ext cx="100976" cy="126671"/>
            </a:xfrm>
            <a:prstGeom prst="rect">
              <a:avLst/>
            </a:prstGeom>
          </p:spPr>
        </p:pic>
        <p:sp>
          <p:nvSpPr>
            <p:cNvPr id="59" name="object 59"/>
            <p:cNvSpPr/>
            <p:nvPr/>
          </p:nvSpPr>
          <p:spPr>
            <a:xfrm>
              <a:off x="5068448" y="2301452"/>
              <a:ext cx="387985" cy="52069"/>
            </a:xfrm>
            <a:custGeom>
              <a:avLst/>
              <a:gdLst/>
              <a:ahLst/>
              <a:cxnLst/>
              <a:rect l="l" t="t" r="r" b="b"/>
              <a:pathLst>
                <a:path w="387985" h="52069">
                  <a:moveTo>
                    <a:pt x="387283" y="10510"/>
                  </a:moveTo>
                  <a:lnTo>
                    <a:pt x="387782" y="8252"/>
                  </a:lnTo>
                  <a:lnTo>
                    <a:pt x="385795" y="6533"/>
                  </a:lnTo>
                  <a:lnTo>
                    <a:pt x="381320" y="5356"/>
                  </a:lnTo>
                  <a:lnTo>
                    <a:pt x="376847" y="4179"/>
                  </a:lnTo>
                  <a:lnTo>
                    <a:pt x="371856" y="3239"/>
                  </a:lnTo>
                  <a:lnTo>
                    <a:pt x="366347" y="2536"/>
                  </a:lnTo>
                  <a:lnTo>
                    <a:pt x="360839" y="1832"/>
                  </a:lnTo>
                  <a:lnTo>
                    <a:pt x="317639" y="0"/>
                  </a:lnTo>
                  <a:lnTo>
                    <a:pt x="309528" y="77"/>
                  </a:lnTo>
                  <a:lnTo>
                    <a:pt x="261990" y="4160"/>
                  </a:lnTo>
                  <a:lnTo>
                    <a:pt x="212237" y="10487"/>
                  </a:lnTo>
                  <a:lnTo>
                    <a:pt x="173993" y="15543"/>
                  </a:lnTo>
                  <a:lnTo>
                    <a:pt x="127781" y="22340"/>
                  </a:lnTo>
                  <a:lnTo>
                    <a:pt x="84564" y="30366"/>
                  </a:lnTo>
                  <a:lnTo>
                    <a:pt x="45381" y="39788"/>
                  </a:lnTo>
                  <a:lnTo>
                    <a:pt x="13808" y="48853"/>
                  </a:lnTo>
                  <a:lnTo>
                    <a:pt x="8661" y="50346"/>
                  </a:lnTo>
                  <a:lnTo>
                    <a:pt x="6604" y="50842"/>
                  </a:lnTo>
                  <a:lnTo>
                    <a:pt x="4547" y="51339"/>
                  </a:lnTo>
                  <a:lnTo>
                    <a:pt x="2901" y="51645"/>
                  </a:lnTo>
                  <a:lnTo>
                    <a:pt x="1663" y="51761"/>
                  </a:lnTo>
                  <a:lnTo>
                    <a:pt x="427" y="51876"/>
                  </a:lnTo>
                  <a:lnTo>
                    <a:pt x="0" y="51529"/>
                  </a:lnTo>
                  <a:lnTo>
                    <a:pt x="382" y="50718"/>
                  </a:lnTo>
                  <a:lnTo>
                    <a:pt x="926" y="49564"/>
                  </a:lnTo>
                  <a:lnTo>
                    <a:pt x="5151" y="45913"/>
                  </a:lnTo>
                  <a:lnTo>
                    <a:pt x="13057" y="39766"/>
                  </a:lnTo>
                </a:path>
              </a:pathLst>
            </a:custGeom>
            <a:ln w="23400">
              <a:solidFill>
                <a:srgbClr val="FCFCF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0" name="object 60"/>
            <p:cNvPicPr/>
            <p:nvPr/>
          </p:nvPicPr>
          <p:blipFill>
            <a:blip r:embed="rId37" cstate="print"/>
            <a:stretch>
              <a:fillRect/>
            </a:stretch>
          </p:blipFill>
          <p:spPr>
            <a:xfrm>
              <a:off x="5016118" y="2245403"/>
              <a:ext cx="203113" cy="197193"/>
            </a:xfrm>
            <a:prstGeom prst="rect">
              <a:avLst/>
            </a:prstGeom>
          </p:spPr>
        </p:pic>
        <p:pic>
          <p:nvPicPr>
            <p:cNvPr id="61" name="object 61"/>
            <p:cNvPicPr/>
            <p:nvPr/>
          </p:nvPicPr>
          <p:blipFill>
            <a:blip r:embed="rId38" cstate="print"/>
            <a:stretch>
              <a:fillRect/>
            </a:stretch>
          </p:blipFill>
          <p:spPr>
            <a:xfrm>
              <a:off x="13130948" y="2331593"/>
              <a:ext cx="143165" cy="123715"/>
            </a:xfrm>
            <a:prstGeom prst="rect">
              <a:avLst/>
            </a:prstGeom>
          </p:spPr>
        </p:pic>
        <p:pic>
          <p:nvPicPr>
            <p:cNvPr id="62" name="object 62"/>
            <p:cNvPicPr/>
            <p:nvPr/>
          </p:nvPicPr>
          <p:blipFill>
            <a:blip r:embed="rId39" cstate="print"/>
            <a:stretch>
              <a:fillRect/>
            </a:stretch>
          </p:blipFill>
          <p:spPr>
            <a:xfrm>
              <a:off x="13378445" y="2289174"/>
              <a:ext cx="131735" cy="169787"/>
            </a:xfrm>
            <a:prstGeom prst="rect">
              <a:avLst/>
            </a:prstGeom>
          </p:spPr>
        </p:pic>
        <p:pic>
          <p:nvPicPr>
            <p:cNvPr id="63" name="object 63"/>
            <p:cNvPicPr/>
            <p:nvPr/>
          </p:nvPicPr>
          <p:blipFill>
            <a:blip r:embed="rId40" cstate="print"/>
            <a:stretch>
              <a:fillRect/>
            </a:stretch>
          </p:blipFill>
          <p:spPr>
            <a:xfrm>
              <a:off x="12753692" y="2276874"/>
              <a:ext cx="196401" cy="112741"/>
            </a:xfrm>
            <a:prstGeom prst="rect">
              <a:avLst/>
            </a:prstGeom>
          </p:spPr>
        </p:pic>
        <p:sp>
          <p:nvSpPr>
            <p:cNvPr id="64" name="object 64"/>
            <p:cNvSpPr/>
            <p:nvPr/>
          </p:nvSpPr>
          <p:spPr>
            <a:xfrm>
              <a:off x="12270626" y="2394567"/>
              <a:ext cx="94615" cy="6350"/>
            </a:xfrm>
            <a:custGeom>
              <a:avLst/>
              <a:gdLst/>
              <a:ahLst/>
              <a:cxnLst/>
              <a:rect l="l" t="t" r="r" b="b"/>
              <a:pathLst>
                <a:path w="94615" h="6350">
                  <a:moveTo>
                    <a:pt x="3761" y="1354"/>
                  </a:moveTo>
                  <a:lnTo>
                    <a:pt x="180" y="3010"/>
                  </a:lnTo>
                  <a:lnTo>
                    <a:pt x="0" y="4192"/>
                  </a:lnTo>
                  <a:lnTo>
                    <a:pt x="3235" y="4900"/>
                  </a:lnTo>
                  <a:lnTo>
                    <a:pt x="5611" y="5421"/>
                  </a:lnTo>
                  <a:lnTo>
                    <a:pt x="35079" y="6174"/>
                  </a:lnTo>
                  <a:lnTo>
                    <a:pt x="40954" y="6004"/>
                  </a:lnTo>
                  <a:lnTo>
                    <a:pt x="46953" y="5647"/>
                  </a:lnTo>
                  <a:lnTo>
                    <a:pt x="54813" y="5004"/>
                  </a:lnTo>
                  <a:lnTo>
                    <a:pt x="65376" y="3849"/>
                  </a:lnTo>
                  <a:lnTo>
                    <a:pt x="78640" y="2180"/>
                  </a:lnTo>
                  <a:lnTo>
                    <a:pt x="94605" y="0"/>
                  </a:lnTo>
                </a:path>
              </a:pathLst>
            </a:custGeom>
            <a:ln w="23400">
              <a:solidFill>
                <a:srgbClr val="FDFF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5" name="object 65"/>
            <p:cNvPicPr/>
            <p:nvPr/>
          </p:nvPicPr>
          <p:blipFill>
            <a:blip r:embed="rId41" cstate="print"/>
            <a:stretch>
              <a:fillRect/>
            </a:stretch>
          </p:blipFill>
          <p:spPr>
            <a:xfrm>
              <a:off x="12475632" y="2326761"/>
              <a:ext cx="96316" cy="141304"/>
            </a:xfrm>
            <a:prstGeom prst="rect">
              <a:avLst/>
            </a:prstGeom>
          </p:spPr>
        </p:pic>
        <p:pic>
          <p:nvPicPr>
            <p:cNvPr id="66" name="object 66"/>
            <p:cNvPicPr/>
            <p:nvPr/>
          </p:nvPicPr>
          <p:blipFill>
            <a:blip r:embed="rId42" cstate="print"/>
            <a:stretch>
              <a:fillRect/>
            </a:stretch>
          </p:blipFill>
          <p:spPr>
            <a:xfrm>
              <a:off x="11862561" y="2347896"/>
              <a:ext cx="249298" cy="127792"/>
            </a:xfrm>
            <a:prstGeom prst="rect">
              <a:avLst/>
            </a:prstGeom>
          </p:spPr>
        </p:pic>
        <p:sp>
          <p:nvSpPr>
            <p:cNvPr id="67" name="object 67"/>
            <p:cNvSpPr/>
            <p:nvPr/>
          </p:nvSpPr>
          <p:spPr>
            <a:xfrm>
              <a:off x="11306792" y="2356003"/>
              <a:ext cx="297815" cy="166370"/>
            </a:xfrm>
            <a:custGeom>
              <a:avLst/>
              <a:gdLst/>
              <a:ahLst/>
              <a:cxnLst/>
              <a:rect l="l" t="t" r="r" b="b"/>
              <a:pathLst>
                <a:path w="297815" h="166369">
                  <a:moveTo>
                    <a:pt x="87546" y="10766"/>
                  </a:moveTo>
                  <a:lnTo>
                    <a:pt x="87546" y="8875"/>
                  </a:lnTo>
                  <a:lnTo>
                    <a:pt x="87546" y="6986"/>
                  </a:lnTo>
                  <a:lnTo>
                    <a:pt x="87546" y="5096"/>
                  </a:lnTo>
                </a:path>
                <a:path w="297815" h="166369">
                  <a:moveTo>
                    <a:pt x="3200" y="82221"/>
                  </a:moveTo>
                  <a:lnTo>
                    <a:pt x="768" y="82368"/>
                  </a:lnTo>
                  <a:lnTo>
                    <a:pt x="0" y="82510"/>
                  </a:lnTo>
                  <a:lnTo>
                    <a:pt x="886" y="82650"/>
                  </a:lnTo>
                  <a:lnTo>
                    <a:pt x="1530" y="82751"/>
                  </a:lnTo>
                  <a:lnTo>
                    <a:pt x="3144" y="83004"/>
                  </a:lnTo>
                  <a:lnTo>
                    <a:pt x="5715" y="83408"/>
                  </a:lnTo>
                  <a:lnTo>
                    <a:pt x="8291" y="83813"/>
                  </a:lnTo>
                  <a:lnTo>
                    <a:pt x="12247" y="84079"/>
                  </a:lnTo>
                  <a:lnTo>
                    <a:pt x="17581" y="84206"/>
                  </a:lnTo>
                  <a:lnTo>
                    <a:pt x="22915" y="84334"/>
                  </a:lnTo>
                  <a:lnTo>
                    <a:pt x="29156" y="84404"/>
                  </a:lnTo>
                  <a:lnTo>
                    <a:pt x="36312" y="84417"/>
                  </a:lnTo>
                  <a:lnTo>
                    <a:pt x="43468" y="84429"/>
                  </a:lnTo>
                  <a:lnTo>
                    <a:pt x="51026" y="84332"/>
                  </a:lnTo>
                  <a:lnTo>
                    <a:pt x="58992" y="84124"/>
                  </a:lnTo>
                  <a:lnTo>
                    <a:pt x="66959" y="83916"/>
                  </a:lnTo>
                  <a:lnTo>
                    <a:pt x="74960" y="83569"/>
                  </a:lnTo>
                  <a:lnTo>
                    <a:pt x="83002" y="83080"/>
                  </a:lnTo>
                  <a:lnTo>
                    <a:pt x="91052" y="82592"/>
                  </a:lnTo>
                  <a:lnTo>
                    <a:pt x="98609" y="82169"/>
                  </a:lnTo>
                  <a:lnTo>
                    <a:pt x="105675" y="81813"/>
                  </a:lnTo>
                  <a:lnTo>
                    <a:pt x="112748" y="81455"/>
                  </a:lnTo>
                  <a:lnTo>
                    <a:pt x="120409" y="81172"/>
                  </a:lnTo>
                  <a:lnTo>
                    <a:pt x="128660" y="80963"/>
                  </a:lnTo>
                  <a:lnTo>
                    <a:pt x="137774" y="80623"/>
                  </a:lnTo>
                  <a:lnTo>
                    <a:pt x="145903" y="80092"/>
                  </a:lnTo>
                  <a:lnTo>
                    <a:pt x="153049" y="79369"/>
                  </a:lnTo>
                  <a:lnTo>
                    <a:pt x="159209" y="78455"/>
                  </a:lnTo>
                </a:path>
                <a:path w="297815" h="166369">
                  <a:moveTo>
                    <a:pt x="83840" y="136445"/>
                  </a:moveTo>
                  <a:lnTo>
                    <a:pt x="82753" y="137328"/>
                  </a:lnTo>
                  <a:lnTo>
                    <a:pt x="80647" y="139822"/>
                  </a:lnTo>
                  <a:lnTo>
                    <a:pt x="77536" y="143927"/>
                  </a:lnTo>
                  <a:lnTo>
                    <a:pt x="75666" y="146385"/>
                  </a:lnTo>
                  <a:lnTo>
                    <a:pt x="74516" y="148383"/>
                  </a:lnTo>
                  <a:lnTo>
                    <a:pt x="74073" y="149922"/>
                  </a:lnTo>
                  <a:lnTo>
                    <a:pt x="73456" y="152069"/>
                  </a:lnTo>
                  <a:lnTo>
                    <a:pt x="76324" y="150605"/>
                  </a:lnTo>
                  <a:lnTo>
                    <a:pt x="82683" y="145528"/>
                  </a:lnTo>
                </a:path>
                <a:path w="297815" h="166369">
                  <a:moveTo>
                    <a:pt x="297401" y="3277"/>
                  </a:moveTo>
                  <a:lnTo>
                    <a:pt x="289331" y="0"/>
                  </a:lnTo>
                  <a:lnTo>
                    <a:pt x="288098" y="338"/>
                  </a:lnTo>
                  <a:lnTo>
                    <a:pt x="287163" y="1104"/>
                  </a:lnTo>
                  <a:lnTo>
                    <a:pt x="286228" y="1871"/>
                  </a:lnTo>
                  <a:lnTo>
                    <a:pt x="284129" y="26931"/>
                  </a:lnTo>
                  <a:lnTo>
                    <a:pt x="284198" y="34369"/>
                  </a:lnTo>
                  <a:lnTo>
                    <a:pt x="284454" y="41509"/>
                  </a:lnTo>
                  <a:lnTo>
                    <a:pt x="284710" y="48649"/>
                  </a:lnTo>
                  <a:lnTo>
                    <a:pt x="284849" y="56948"/>
                  </a:lnTo>
                  <a:lnTo>
                    <a:pt x="284877" y="66405"/>
                  </a:lnTo>
                  <a:lnTo>
                    <a:pt x="284865" y="73432"/>
                  </a:lnTo>
                  <a:lnTo>
                    <a:pt x="282930" y="118343"/>
                  </a:lnTo>
                  <a:lnTo>
                    <a:pt x="282230" y="126002"/>
                  </a:lnTo>
                  <a:lnTo>
                    <a:pt x="281614" y="132905"/>
                  </a:lnTo>
                  <a:lnTo>
                    <a:pt x="281074" y="139053"/>
                  </a:lnTo>
                  <a:lnTo>
                    <a:pt x="280533" y="145200"/>
                  </a:lnTo>
                  <a:lnTo>
                    <a:pt x="280215" y="150133"/>
                  </a:lnTo>
                  <a:lnTo>
                    <a:pt x="280118" y="153851"/>
                  </a:lnTo>
                  <a:lnTo>
                    <a:pt x="280021" y="157569"/>
                  </a:lnTo>
                  <a:lnTo>
                    <a:pt x="280097" y="160415"/>
                  </a:lnTo>
                  <a:lnTo>
                    <a:pt x="280339" y="162388"/>
                  </a:lnTo>
                  <a:lnTo>
                    <a:pt x="280693" y="165178"/>
                  </a:lnTo>
                  <a:lnTo>
                    <a:pt x="282958" y="166305"/>
                  </a:lnTo>
                  <a:lnTo>
                    <a:pt x="287135" y="165766"/>
                  </a:lnTo>
                </a:path>
              </a:pathLst>
            </a:custGeom>
            <a:ln w="23400">
              <a:solidFill>
                <a:srgbClr val="8CE01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8" name="object 68"/>
            <p:cNvPicPr/>
            <p:nvPr/>
          </p:nvPicPr>
          <p:blipFill>
            <a:blip r:embed="rId43" cstate="print"/>
            <a:stretch>
              <a:fillRect/>
            </a:stretch>
          </p:blipFill>
          <p:spPr>
            <a:xfrm>
              <a:off x="11643514" y="2358241"/>
              <a:ext cx="90338" cy="176298"/>
            </a:xfrm>
            <a:prstGeom prst="rect">
              <a:avLst/>
            </a:prstGeom>
          </p:spPr>
        </p:pic>
        <p:sp>
          <p:nvSpPr>
            <p:cNvPr id="69" name="object 69"/>
            <p:cNvSpPr/>
            <p:nvPr/>
          </p:nvSpPr>
          <p:spPr>
            <a:xfrm>
              <a:off x="9479146" y="4121993"/>
              <a:ext cx="1637664" cy="336550"/>
            </a:xfrm>
            <a:custGeom>
              <a:avLst/>
              <a:gdLst/>
              <a:ahLst/>
              <a:cxnLst/>
              <a:rect l="l" t="t" r="r" b="b"/>
              <a:pathLst>
                <a:path w="1637665" h="336550">
                  <a:moveTo>
                    <a:pt x="17054" y="11874"/>
                  </a:moveTo>
                  <a:lnTo>
                    <a:pt x="16701" y="9040"/>
                  </a:lnTo>
                  <a:lnTo>
                    <a:pt x="17844" y="5938"/>
                  </a:lnTo>
                  <a:lnTo>
                    <a:pt x="20483" y="2569"/>
                  </a:lnTo>
                  <a:lnTo>
                    <a:pt x="22236" y="329"/>
                  </a:lnTo>
                  <a:lnTo>
                    <a:pt x="26967" y="47395"/>
                  </a:lnTo>
                  <a:lnTo>
                    <a:pt x="26845" y="61144"/>
                  </a:lnTo>
                  <a:lnTo>
                    <a:pt x="24907" y="106040"/>
                  </a:lnTo>
                  <a:lnTo>
                    <a:pt x="21656" y="146881"/>
                  </a:lnTo>
                  <a:lnTo>
                    <a:pt x="16769" y="189323"/>
                  </a:lnTo>
                  <a:lnTo>
                    <a:pt x="9982" y="235189"/>
                  </a:lnTo>
                  <a:lnTo>
                    <a:pt x="7388" y="251954"/>
                  </a:lnTo>
                  <a:lnTo>
                    <a:pt x="5291" y="265807"/>
                  </a:lnTo>
                  <a:lnTo>
                    <a:pt x="688" y="306075"/>
                  </a:lnTo>
                  <a:lnTo>
                    <a:pt x="0" y="324537"/>
                  </a:lnTo>
                  <a:lnTo>
                    <a:pt x="408" y="330740"/>
                  </a:lnTo>
                  <a:lnTo>
                    <a:pt x="7079" y="336126"/>
                  </a:lnTo>
                  <a:lnTo>
                    <a:pt x="8756" y="335864"/>
                  </a:lnTo>
                  <a:lnTo>
                    <a:pt x="26147" y="313982"/>
                  </a:lnTo>
                  <a:lnTo>
                    <a:pt x="30514" y="305971"/>
                  </a:lnTo>
                </a:path>
                <a:path w="1637665" h="336550">
                  <a:moveTo>
                    <a:pt x="226778" y="146370"/>
                  </a:moveTo>
                  <a:lnTo>
                    <a:pt x="221277" y="145544"/>
                  </a:lnTo>
                  <a:lnTo>
                    <a:pt x="216082" y="146736"/>
                  </a:lnTo>
                  <a:lnTo>
                    <a:pt x="211191" y="149947"/>
                  </a:lnTo>
                  <a:lnTo>
                    <a:pt x="207887" y="152113"/>
                  </a:lnTo>
                  <a:lnTo>
                    <a:pt x="204694" y="154906"/>
                  </a:lnTo>
                  <a:lnTo>
                    <a:pt x="201604" y="158324"/>
                  </a:lnTo>
                  <a:lnTo>
                    <a:pt x="198514" y="161741"/>
                  </a:lnTo>
                  <a:lnTo>
                    <a:pt x="195840" y="165970"/>
                  </a:lnTo>
                  <a:lnTo>
                    <a:pt x="193596" y="171010"/>
                  </a:lnTo>
                  <a:lnTo>
                    <a:pt x="191345" y="176051"/>
                  </a:lnTo>
                  <a:lnTo>
                    <a:pt x="189578" y="182075"/>
                  </a:lnTo>
                  <a:lnTo>
                    <a:pt x="188297" y="189083"/>
                  </a:lnTo>
                  <a:lnTo>
                    <a:pt x="187015" y="196091"/>
                  </a:lnTo>
                  <a:lnTo>
                    <a:pt x="186212" y="203741"/>
                  </a:lnTo>
                  <a:lnTo>
                    <a:pt x="185872" y="212034"/>
                  </a:lnTo>
                  <a:lnTo>
                    <a:pt x="185540" y="220326"/>
                  </a:lnTo>
                  <a:lnTo>
                    <a:pt x="186253" y="228303"/>
                  </a:lnTo>
                  <a:lnTo>
                    <a:pt x="188013" y="235965"/>
                  </a:lnTo>
                  <a:lnTo>
                    <a:pt x="189772" y="243627"/>
                  </a:lnTo>
                  <a:lnTo>
                    <a:pt x="193042" y="250344"/>
                  </a:lnTo>
                  <a:lnTo>
                    <a:pt x="197829" y="256116"/>
                  </a:lnTo>
                  <a:lnTo>
                    <a:pt x="202615" y="261889"/>
                  </a:lnTo>
                  <a:lnTo>
                    <a:pt x="208774" y="266664"/>
                  </a:lnTo>
                  <a:lnTo>
                    <a:pt x="216304" y="270442"/>
                  </a:lnTo>
                  <a:lnTo>
                    <a:pt x="223834" y="274220"/>
                  </a:lnTo>
                  <a:lnTo>
                    <a:pt x="264358" y="280168"/>
                  </a:lnTo>
                  <a:lnTo>
                    <a:pt x="272435" y="280394"/>
                  </a:lnTo>
                  <a:lnTo>
                    <a:pt x="279286" y="280037"/>
                  </a:lnTo>
                  <a:lnTo>
                    <a:pt x="284911" y="279095"/>
                  </a:lnTo>
                  <a:lnTo>
                    <a:pt x="290536" y="278153"/>
                  </a:lnTo>
                  <a:lnTo>
                    <a:pt x="308069" y="264675"/>
                  </a:lnTo>
                  <a:lnTo>
                    <a:pt x="310355" y="261116"/>
                  </a:lnTo>
                  <a:lnTo>
                    <a:pt x="311671" y="257456"/>
                  </a:lnTo>
                  <a:lnTo>
                    <a:pt x="312018" y="253694"/>
                  </a:lnTo>
                  <a:lnTo>
                    <a:pt x="312364" y="249932"/>
                  </a:lnTo>
                  <a:lnTo>
                    <a:pt x="309261" y="226713"/>
                  </a:lnTo>
                  <a:lnTo>
                    <a:pt x="307425" y="221366"/>
                  </a:lnTo>
                  <a:lnTo>
                    <a:pt x="292393" y="195482"/>
                  </a:lnTo>
                  <a:lnTo>
                    <a:pt x="288701" y="190270"/>
                  </a:lnTo>
                  <a:lnTo>
                    <a:pt x="284426" y="184901"/>
                  </a:lnTo>
                  <a:lnTo>
                    <a:pt x="279563" y="179374"/>
                  </a:lnTo>
                  <a:lnTo>
                    <a:pt x="274701" y="173846"/>
                  </a:lnTo>
                  <a:lnTo>
                    <a:pt x="243465" y="147184"/>
                  </a:lnTo>
                  <a:lnTo>
                    <a:pt x="220030" y="129887"/>
                  </a:lnTo>
                  <a:lnTo>
                    <a:pt x="213784" y="125355"/>
                  </a:lnTo>
                  <a:lnTo>
                    <a:pt x="183364" y="100985"/>
                  </a:lnTo>
                  <a:lnTo>
                    <a:pt x="168727" y="76983"/>
                  </a:lnTo>
                  <a:lnTo>
                    <a:pt x="167065" y="70638"/>
                  </a:lnTo>
                  <a:lnTo>
                    <a:pt x="187629" y="32770"/>
                  </a:lnTo>
                  <a:lnTo>
                    <a:pt x="221790" y="10962"/>
                  </a:lnTo>
                  <a:lnTo>
                    <a:pt x="243202" y="4483"/>
                  </a:lnTo>
                  <a:lnTo>
                    <a:pt x="249839" y="3512"/>
                  </a:lnTo>
                  <a:lnTo>
                    <a:pt x="255720" y="3830"/>
                  </a:lnTo>
                  <a:lnTo>
                    <a:pt x="260846" y="5435"/>
                  </a:lnTo>
                  <a:lnTo>
                    <a:pt x="265979" y="7041"/>
                  </a:lnTo>
                  <a:lnTo>
                    <a:pt x="277221" y="50027"/>
                  </a:lnTo>
                  <a:lnTo>
                    <a:pt x="277079" y="56980"/>
                  </a:lnTo>
                  <a:lnTo>
                    <a:pt x="271329" y="99512"/>
                  </a:lnTo>
                  <a:lnTo>
                    <a:pt x="264566" y="127119"/>
                  </a:lnTo>
                  <a:lnTo>
                    <a:pt x="262716" y="135140"/>
                  </a:lnTo>
                  <a:lnTo>
                    <a:pt x="261130" y="142902"/>
                  </a:lnTo>
                  <a:lnTo>
                    <a:pt x="259713" y="151498"/>
                  </a:lnTo>
                  <a:lnTo>
                    <a:pt x="259076" y="159675"/>
                  </a:lnTo>
                  <a:lnTo>
                    <a:pt x="259219" y="167435"/>
                  </a:lnTo>
                  <a:lnTo>
                    <a:pt x="260139" y="174776"/>
                  </a:lnTo>
                </a:path>
                <a:path w="1637665" h="336550">
                  <a:moveTo>
                    <a:pt x="446296" y="168084"/>
                  </a:moveTo>
                  <a:lnTo>
                    <a:pt x="443255" y="158791"/>
                  </a:lnTo>
                  <a:lnTo>
                    <a:pt x="441676" y="152176"/>
                  </a:lnTo>
                  <a:lnTo>
                    <a:pt x="441558" y="148238"/>
                  </a:lnTo>
                  <a:lnTo>
                    <a:pt x="441475" y="145517"/>
                  </a:lnTo>
                  <a:lnTo>
                    <a:pt x="442825" y="142739"/>
                  </a:lnTo>
                  <a:lnTo>
                    <a:pt x="445610" y="139902"/>
                  </a:lnTo>
                  <a:lnTo>
                    <a:pt x="448388" y="137065"/>
                  </a:lnTo>
                  <a:lnTo>
                    <a:pt x="451886" y="134387"/>
                  </a:lnTo>
                  <a:lnTo>
                    <a:pt x="456105" y="131866"/>
                  </a:lnTo>
                  <a:lnTo>
                    <a:pt x="460317" y="129346"/>
                  </a:lnTo>
                  <a:lnTo>
                    <a:pt x="483669" y="124086"/>
                  </a:lnTo>
                  <a:lnTo>
                    <a:pt x="488227" y="124056"/>
                  </a:lnTo>
                  <a:lnTo>
                    <a:pt x="508233" y="157915"/>
                  </a:lnTo>
                  <a:lnTo>
                    <a:pt x="509399" y="199817"/>
                  </a:lnTo>
                  <a:lnTo>
                    <a:pt x="509535" y="215475"/>
                  </a:lnTo>
                  <a:lnTo>
                    <a:pt x="509688" y="231132"/>
                  </a:lnTo>
                  <a:lnTo>
                    <a:pt x="511263" y="270480"/>
                  </a:lnTo>
                  <a:lnTo>
                    <a:pt x="518506" y="308705"/>
                  </a:lnTo>
                  <a:lnTo>
                    <a:pt x="544559" y="323250"/>
                  </a:lnTo>
                  <a:lnTo>
                    <a:pt x="550697" y="321728"/>
                  </a:lnTo>
                  <a:lnTo>
                    <a:pt x="585690" y="298892"/>
                  </a:lnTo>
                  <a:lnTo>
                    <a:pt x="611938" y="269473"/>
                  </a:lnTo>
                  <a:lnTo>
                    <a:pt x="629498" y="235386"/>
                  </a:lnTo>
                  <a:lnTo>
                    <a:pt x="638960" y="192252"/>
                  </a:lnTo>
                  <a:lnTo>
                    <a:pt x="639430" y="179127"/>
                  </a:lnTo>
                  <a:lnTo>
                    <a:pt x="639193" y="173046"/>
                  </a:lnTo>
                  <a:lnTo>
                    <a:pt x="638659" y="165150"/>
                  </a:lnTo>
                  <a:lnTo>
                    <a:pt x="637149" y="158140"/>
                  </a:lnTo>
                  <a:lnTo>
                    <a:pt x="634656" y="152016"/>
                  </a:lnTo>
                  <a:lnTo>
                    <a:pt x="632169" y="145891"/>
                  </a:lnTo>
                  <a:lnTo>
                    <a:pt x="618383" y="131310"/>
                  </a:lnTo>
                  <a:lnTo>
                    <a:pt x="615640" y="130847"/>
                  </a:lnTo>
                  <a:lnTo>
                    <a:pt x="612890" y="131925"/>
                  </a:lnTo>
                  <a:lnTo>
                    <a:pt x="610147" y="134547"/>
                  </a:lnTo>
                  <a:lnTo>
                    <a:pt x="607404" y="137168"/>
                  </a:lnTo>
                  <a:lnTo>
                    <a:pt x="604619" y="141163"/>
                  </a:lnTo>
                  <a:lnTo>
                    <a:pt x="601793" y="146535"/>
                  </a:lnTo>
                  <a:lnTo>
                    <a:pt x="598959" y="151906"/>
                  </a:lnTo>
                  <a:lnTo>
                    <a:pt x="596556" y="158071"/>
                  </a:lnTo>
                  <a:lnTo>
                    <a:pt x="594567" y="165030"/>
                  </a:lnTo>
                  <a:lnTo>
                    <a:pt x="592579" y="171989"/>
                  </a:lnTo>
                  <a:lnTo>
                    <a:pt x="591000" y="179336"/>
                  </a:lnTo>
                  <a:lnTo>
                    <a:pt x="589836" y="187069"/>
                  </a:lnTo>
                  <a:lnTo>
                    <a:pt x="588665" y="194803"/>
                  </a:lnTo>
                  <a:lnTo>
                    <a:pt x="587917" y="202791"/>
                  </a:lnTo>
                  <a:lnTo>
                    <a:pt x="587599" y="211033"/>
                  </a:lnTo>
                  <a:lnTo>
                    <a:pt x="587273" y="219274"/>
                  </a:lnTo>
                  <a:lnTo>
                    <a:pt x="594470" y="256131"/>
                  </a:lnTo>
                  <a:lnTo>
                    <a:pt x="598142" y="263052"/>
                  </a:lnTo>
                  <a:lnTo>
                    <a:pt x="637464" y="285523"/>
                  </a:lnTo>
                  <a:lnTo>
                    <a:pt x="660280" y="289328"/>
                  </a:lnTo>
                  <a:lnTo>
                    <a:pt x="689256" y="292193"/>
                  </a:lnTo>
                </a:path>
                <a:path w="1637665" h="336550">
                  <a:moveTo>
                    <a:pt x="984836" y="172121"/>
                  </a:moveTo>
                  <a:lnTo>
                    <a:pt x="1029323" y="173741"/>
                  </a:lnTo>
                  <a:lnTo>
                    <a:pt x="1037064" y="174082"/>
                  </a:lnTo>
                  <a:lnTo>
                    <a:pt x="1076575" y="175427"/>
                  </a:lnTo>
                  <a:lnTo>
                    <a:pt x="1106832" y="176049"/>
                  </a:lnTo>
                  <a:lnTo>
                    <a:pt x="1123663" y="176457"/>
                  </a:lnTo>
                  <a:lnTo>
                    <a:pt x="1139929" y="177081"/>
                  </a:lnTo>
                  <a:lnTo>
                    <a:pt x="1155631" y="177918"/>
                  </a:lnTo>
                  <a:lnTo>
                    <a:pt x="1170771" y="178971"/>
                  </a:lnTo>
                </a:path>
                <a:path w="1637665" h="336550">
                  <a:moveTo>
                    <a:pt x="1086667" y="102009"/>
                  </a:moveTo>
                  <a:lnTo>
                    <a:pt x="1085115" y="101282"/>
                  </a:lnTo>
                  <a:lnTo>
                    <a:pt x="1084256" y="103758"/>
                  </a:lnTo>
                  <a:lnTo>
                    <a:pt x="1084090" y="109436"/>
                  </a:lnTo>
                  <a:lnTo>
                    <a:pt x="1083917" y="115114"/>
                  </a:lnTo>
                  <a:lnTo>
                    <a:pt x="1084464" y="121799"/>
                  </a:lnTo>
                  <a:lnTo>
                    <a:pt x="1085725" y="129490"/>
                  </a:lnTo>
                  <a:lnTo>
                    <a:pt x="1086667" y="135511"/>
                  </a:lnTo>
                  <a:lnTo>
                    <a:pt x="1091692" y="180615"/>
                  </a:lnTo>
                  <a:lnTo>
                    <a:pt x="1093788" y="220667"/>
                  </a:lnTo>
                  <a:lnTo>
                    <a:pt x="1094176" y="230630"/>
                  </a:lnTo>
                  <a:lnTo>
                    <a:pt x="1094599" y="238941"/>
                  </a:lnTo>
                  <a:lnTo>
                    <a:pt x="1095049" y="245599"/>
                  </a:lnTo>
                  <a:lnTo>
                    <a:pt x="1095966" y="253096"/>
                  </a:lnTo>
                  <a:lnTo>
                    <a:pt x="1097719" y="260807"/>
                  </a:lnTo>
                  <a:lnTo>
                    <a:pt x="1100307" y="268732"/>
                  </a:lnTo>
                  <a:lnTo>
                    <a:pt x="1103729" y="276869"/>
                  </a:lnTo>
                </a:path>
                <a:path w="1637665" h="336550">
                  <a:moveTo>
                    <a:pt x="1419197" y="74211"/>
                  </a:moveTo>
                  <a:lnTo>
                    <a:pt x="1414653" y="68538"/>
                  </a:lnTo>
                  <a:lnTo>
                    <a:pt x="1414957" y="63917"/>
                  </a:lnTo>
                  <a:lnTo>
                    <a:pt x="1420111" y="60349"/>
                  </a:lnTo>
                  <a:lnTo>
                    <a:pt x="1464851" y="45873"/>
                  </a:lnTo>
                  <a:lnTo>
                    <a:pt x="1508903" y="38118"/>
                  </a:lnTo>
                  <a:lnTo>
                    <a:pt x="1548864" y="34621"/>
                  </a:lnTo>
                  <a:lnTo>
                    <a:pt x="1555844" y="34637"/>
                  </a:lnTo>
                  <a:lnTo>
                    <a:pt x="1579418" y="51908"/>
                  </a:lnTo>
                  <a:lnTo>
                    <a:pt x="1579875" y="56703"/>
                  </a:lnTo>
                  <a:lnTo>
                    <a:pt x="1561518" y="92998"/>
                  </a:lnTo>
                  <a:lnTo>
                    <a:pt x="1557209" y="98424"/>
                  </a:lnTo>
                  <a:lnTo>
                    <a:pt x="1552907" y="103849"/>
                  </a:lnTo>
                  <a:lnTo>
                    <a:pt x="1525302" y="130182"/>
                  </a:lnTo>
                  <a:lnTo>
                    <a:pt x="1493021" y="153535"/>
                  </a:lnTo>
                  <a:lnTo>
                    <a:pt x="1474768" y="165122"/>
                  </a:lnTo>
                  <a:lnTo>
                    <a:pt x="1473451" y="165890"/>
                  </a:lnTo>
                  <a:lnTo>
                    <a:pt x="1472939" y="166186"/>
                  </a:lnTo>
                  <a:lnTo>
                    <a:pt x="1472433" y="166483"/>
                  </a:lnTo>
                  <a:lnTo>
                    <a:pt x="1473216" y="166655"/>
                  </a:lnTo>
                  <a:lnTo>
                    <a:pt x="1475294" y="166704"/>
                  </a:lnTo>
                  <a:lnTo>
                    <a:pt x="1477372" y="166752"/>
                  </a:lnTo>
                  <a:lnTo>
                    <a:pt x="1482748" y="166878"/>
                  </a:lnTo>
                  <a:lnTo>
                    <a:pt x="1491435" y="167080"/>
                  </a:lnTo>
                  <a:lnTo>
                    <a:pt x="1535224" y="170613"/>
                  </a:lnTo>
                  <a:lnTo>
                    <a:pt x="1579577" y="177765"/>
                  </a:lnTo>
                  <a:lnTo>
                    <a:pt x="1618439" y="190306"/>
                  </a:lnTo>
                  <a:lnTo>
                    <a:pt x="1637268" y="215416"/>
                  </a:lnTo>
                  <a:lnTo>
                    <a:pt x="1637122" y="221712"/>
                  </a:lnTo>
                  <a:lnTo>
                    <a:pt x="1636977" y="228008"/>
                  </a:lnTo>
                  <a:lnTo>
                    <a:pt x="1614837" y="261876"/>
                  </a:lnTo>
                  <a:lnTo>
                    <a:pt x="1604231" y="271281"/>
                  </a:lnTo>
                  <a:lnTo>
                    <a:pt x="1598738" y="275758"/>
                  </a:lnTo>
                  <a:lnTo>
                    <a:pt x="1593411" y="279400"/>
                  </a:lnTo>
                  <a:lnTo>
                    <a:pt x="1588250" y="282207"/>
                  </a:lnTo>
                  <a:lnTo>
                    <a:pt x="1583089" y="285015"/>
                  </a:lnTo>
                  <a:lnTo>
                    <a:pt x="1577956" y="287307"/>
                  </a:lnTo>
                  <a:lnTo>
                    <a:pt x="1572858" y="289086"/>
                  </a:lnTo>
                  <a:lnTo>
                    <a:pt x="1567759" y="290865"/>
                  </a:lnTo>
                  <a:lnTo>
                    <a:pt x="1531453" y="295723"/>
                  </a:lnTo>
                  <a:lnTo>
                    <a:pt x="1525939" y="295521"/>
                  </a:lnTo>
                  <a:lnTo>
                    <a:pt x="1482794" y="283492"/>
                  </a:lnTo>
                  <a:lnTo>
                    <a:pt x="1467123" y="273135"/>
                  </a:lnTo>
                  <a:lnTo>
                    <a:pt x="1458239" y="266045"/>
                  </a:lnTo>
                </a:path>
              </a:pathLst>
            </a:custGeom>
            <a:ln w="23400">
              <a:solidFill>
                <a:srgbClr val="FCFCF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0" name="object 70"/>
            <p:cNvPicPr/>
            <p:nvPr/>
          </p:nvPicPr>
          <p:blipFill>
            <a:blip r:embed="rId44" cstate="print"/>
            <a:stretch>
              <a:fillRect/>
            </a:stretch>
          </p:blipFill>
          <p:spPr>
            <a:xfrm>
              <a:off x="11588978" y="4196661"/>
              <a:ext cx="135199" cy="77820"/>
            </a:xfrm>
            <a:prstGeom prst="rect">
              <a:avLst/>
            </a:prstGeom>
          </p:spPr>
        </p:pic>
        <p:sp>
          <p:nvSpPr>
            <p:cNvPr id="71" name="object 71"/>
            <p:cNvSpPr/>
            <p:nvPr/>
          </p:nvSpPr>
          <p:spPr>
            <a:xfrm>
              <a:off x="12035240" y="4112870"/>
              <a:ext cx="231775" cy="269240"/>
            </a:xfrm>
            <a:custGeom>
              <a:avLst/>
              <a:gdLst/>
              <a:ahLst/>
              <a:cxnLst/>
              <a:rect l="l" t="t" r="r" b="b"/>
              <a:pathLst>
                <a:path w="231775" h="269239">
                  <a:moveTo>
                    <a:pt x="48747" y="62368"/>
                  </a:moveTo>
                  <a:lnTo>
                    <a:pt x="50298" y="56734"/>
                  </a:lnTo>
                  <a:lnTo>
                    <a:pt x="53014" y="50702"/>
                  </a:lnTo>
                  <a:lnTo>
                    <a:pt x="56900" y="44271"/>
                  </a:lnTo>
                  <a:lnTo>
                    <a:pt x="60779" y="37840"/>
                  </a:lnTo>
                  <a:lnTo>
                    <a:pt x="95132" y="13384"/>
                  </a:lnTo>
                  <a:lnTo>
                    <a:pt x="136564" y="669"/>
                  </a:lnTo>
                  <a:lnTo>
                    <a:pt x="148943" y="0"/>
                  </a:lnTo>
                  <a:lnTo>
                    <a:pt x="153667" y="1580"/>
                  </a:lnTo>
                  <a:lnTo>
                    <a:pt x="156930" y="5075"/>
                  </a:lnTo>
                  <a:lnTo>
                    <a:pt x="160193" y="8571"/>
                  </a:lnTo>
                  <a:lnTo>
                    <a:pt x="162472" y="13376"/>
                  </a:lnTo>
                  <a:lnTo>
                    <a:pt x="163767" y="19491"/>
                  </a:lnTo>
                  <a:lnTo>
                    <a:pt x="165063" y="25606"/>
                  </a:lnTo>
                  <a:lnTo>
                    <a:pt x="165617" y="32704"/>
                  </a:lnTo>
                  <a:lnTo>
                    <a:pt x="165423" y="40784"/>
                  </a:lnTo>
                  <a:lnTo>
                    <a:pt x="164994" y="46912"/>
                  </a:lnTo>
                  <a:lnTo>
                    <a:pt x="151805" y="86366"/>
                  </a:lnTo>
                  <a:lnTo>
                    <a:pt x="132033" y="121814"/>
                  </a:lnTo>
                  <a:lnTo>
                    <a:pt x="106045" y="156269"/>
                  </a:lnTo>
                  <a:lnTo>
                    <a:pt x="72091" y="190749"/>
                  </a:lnTo>
                  <a:lnTo>
                    <a:pt x="38975" y="220896"/>
                  </a:lnTo>
                  <a:lnTo>
                    <a:pt x="7543" y="247951"/>
                  </a:lnTo>
                  <a:lnTo>
                    <a:pt x="4668" y="250008"/>
                  </a:lnTo>
                  <a:lnTo>
                    <a:pt x="1801" y="252065"/>
                  </a:lnTo>
                  <a:lnTo>
                    <a:pt x="290" y="253148"/>
                  </a:lnTo>
                  <a:lnTo>
                    <a:pt x="138" y="253256"/>
                  </a:lnTo>
                  <a:lnTo>
                    <a:pt x="0" y="253357"/>
                  </a:lnTo>
                  <a:lnTo>
                    <a:pt x="152" y="253249"/>
                  </a:lnTo>
                  <a:lnTo>
                    <a:pt x="1101" y="252568"/>
                  </a:lnTo>
                  <a:lnTo>
                    <a:pt x="2909" y="251274"/>
                  </a:lnTo>
                  <a:lnTo>
                    <a:pt x="4710" y="249981"/>
                  </a:lnTo>
                  <a:lnTo>
                    <a:pt x="8174" y="248075"/>
                  </a:lnTo>
                  <a:lnTo>
                    <a:pt x="13300" y="245557"/>
                  </a:lnTo>
                  <a:lnTo>
                    <a:pt x="18426" y="243040"/>
                  </a:lnTo>
                  <a:lnTo>
                    <a:pt x="24771" y="240486"/>
                  </a:lnTo>
                  <a:lnTo>
                    <a:pt x="67101" y="229171"/>
                  </a:lnTo>
                  <a:lnTo>
                    <a:pt x="108726" y="224023"/>
                  </a:lnTo>
                  <a:lnTo>
                    <a:pt x="124192" y="223396"/>
                  </a:lnTo>
                  <a:lnTo>
                    <a:pt x="131386" y="223520"/>
                  </a:lnTo>
                  <a:lnTo>
                    <a:pt x="168727" y="235193"/>
                  </a:lnTo>
                  <a:lnTo>
                    <a:pt x="173729" y="238739"/>
                  </a:lnTo>
                  <a:lnTo>
                    <a:pt x="177386" y="242341"/>
                  </a:lnTo>
                  <a:lnTo>
                    <a:pt x="179707" y="245999"/>
                  </a:lnTo>
                  <a:lnTo>
                    <a:pt x="182034" y="249657"/>
                  </a:lnTo>
                  <a:lnTo>
                    <a:pt x="184216" y="253003"/>
                  </a:lnTo>
                  <a:lnTo>
                    <a:pt x="186274" y="256036"/>
                  </a:lnTo>
                  <a:lnTo>
                    <a:pt x="188324" y="259069"/>
                  </a:lnTo>
                  <a:lnTo>
                    <a:pt x="190894" y="261640"/>
                  </a:lnTo>
                  <a:lnTo>
                    <a:pt x="193977" y="263749"/>
                  </a:lnTo>
                  <a:lnTo>
                    <a:pt x="197060" y="265858"/>
                  </a:lnTo>
                  <a:lnTo>
                    <a:pt x="200461" y="267284"/>
                  </a:lnTo>
                  <a:lnTo>
                    <a:pt x="204181" y="268029"/>
                  </a:lnTo>
                  <a:lnTo>
                    <a:pt x="208933" y="268647"/>
                  </a:lnTo>
                  <a:lnTo>
                    <a:pt x="215116" y="268882"/>
                  </a:lnTo>
                  <a:lnTo>
                    <a:pt x="222730" y="268736"/>
                  </a:lnTo>
                  <a:lnTo>
                    <a:pt x="231772" y="268208"/>
                  </a:lnTo>
                </a:path>
              </a:pathLst>
            </a:custGeom>
            <a:ln w="23400">
              <a:solidFill>
                <a:srgbClr val="FCFCF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2" name="object 72"/>
            <p:cNvPicPr/>
            <p:nvPr/>
          </p:nvPicPr>
          <p:blipFill>
            <a:blip r:embed="rId45" cstate="print"/>
            <a:stretch>
              <a:fillRect/>
            </a:stretch>
          </p:blipFill>
          <p:spPr>
            <a:xfrm>
              <a:off x="12495786" y="4167906"/>
              <a:ext cx="213491" cy="140080"/>
            </a:xfrm>
            <a:prstGeom prst="rect">
              <a:avLst/>
            </a:prstGeom>
          </p:spPr>
        </p:pic>
        <p:sp>
          <p:nvSpPr>
            <p:cNvPr id="73" name="object 73"/>
            <p:cNvSpPr/>
            <p:nvPr/>
          </p:nvSpPr>
          <p:spPr>
            <a:xfrm>
              <a:off x="9517093" y="4078537"/>
              <a:ext cx="3598545" cy="878840"/>
            </a:xfrm>
            <a:custGeom>
              <a:avLst/>
              <a:gdLst/>
              <a:ahLst/>
              <a:cxnLst/>
              <a:rect l="l" t="t" r="r" b="b"/>
              <a:pathLst>
                <a:path w="3598544" h="878839">
                  <a:moveTo>
                    <a:pt x="3581996" y="36914"/>
                  </a:moveTo>
                  <a:lnTo>
                    <a:pt x="3582605" y="26582"/>
                  </a:lnTo>
                  <a:lnTo>
                    <a:pt x="3582529" y="19722"/>
                  </a:lnTo>
                  <a:lnTo>
                    <a:pt x="3581767" y="16336"/>
                  </a:lnTo>
                  <a:lnTo>
                    <a:pt x="3581241" y="13988"/>
                  </a:lnTo>
                  <a:lnTo>
                    <a:pt x="3563451" y="1550"/>
                  </a:lnTo>
                  <a:lnTo>
                    <a:pt x="3559884" y="664"/>
                  </a:lnTo>
                  <a:lnTo>
                    <a:pt x="3555998" y="176"/>
                  </a:lnTo>
                  <a:lnTo>
                    <a:pt x="3551793" y="88"/>
                  </a:lnTo>
                  <a:lnTo>
                    <a:pt x="3547588" y="0"/>
                  </a:lnTo>
                  <a:lnTo>
                    <a:pt x="3523384" y="10093"/>
                  </a:lnTo>
                  <a:lnTo>
                    <a:pt x="3518009" y="13873"/>
                  </a:lnTo>
                  <a:lnTo>
                    <a:pt x="3491408" y="46577"/>
                  </a:lnTo>
                  <a:lnTo>
                    <a:pt x="3472260" y="85116"/>
                  </a:lnTo>
                  <a:lnTo>
                    <a:pt x="3459909" y="131137"/>
                  </a:lnTo>
                  <a:lnTo>
                    <a:pt x="3457704" y="159857"/>
                  </a:lnTo>
                  <a:lnTo>
                    <a:pt x="3458175" y="169200"/>
                  </a:lnTo>
                  <a:lnTo>
                    <a:pt x="3471285" y="210067"/>
                  </a:lnTo>
                  <a:lnTo>
                    <a:pt x="3502048" y="233652"/>
                  </a:lnTo>
                  <a:lnTo>
                    <a:pt x="3541584" y="243737"/>
                  </a:lnTo>
                  <a:lnTo>
                    <a:pt x="3556053" y="244741"/>
                  </a:lnTo>
                  <a:lnTo>
                    <a:pt x="3562558" y="244651"/>
                  </a:lnTo>
                  <a:lnTo>
                    <a:pt x="3570905" y="244269"/>
                  </a:lnTo>
                  <a:lnTo>
                    <a:pt x="3577687" y="242572"/>
                  </a:lnTo>
                  <a:lnTo>
                    <a:pt x="3582896" y="239558"/>
                  </a:lnTo>
                  <a:lnTo>
                    <a:pt x="3588113" y="236545"/>
                  </a:lnTo>
                  <a:lnTo>
                    <a:pt x="3591888" y="233124"/>
                  </a:lnTo>
                  <a:lnTo>
                    <a:pt x="3594229" y="229293"/>
                  </a:lnTo>
                  <a:lnTo>
                    <a:pt x="3596571" y="225463"/>
                  </a:lnTo>
                  <a:lnTo>
                    <a:pt x="3597818" y="221704"/>
                  </a:lnTo>
                  <a:lnTo>
                    <a:pt x="3597963" y="218018"/>
                  </a:lnTo>
                  <a:lnTo>
                    <a:pt x="3598109" y="214331"/>
                  </a:lnTo>
                  <a:lnTo>
                    <a:pt x="3597014" y="210704"/>
                  </a:lnTo>
                  <a:lnTo>
                    <a:pt x="3594680" y="207134"/>
                  </a:lnTo>
                  <a:lnTo>
                    <a:pt x="3592345" y="203564"/>
                  </a:lnTo>
                  <a:lnTo>
                    <a:pt x="3589339" y="200052"/>
                  </a:lnTo>
                  <a:lnTo>
                    <a:pt x="3585667" y="196597"/>
                  </a:lnTo>
                  <a:lnTo>
                    <a:pt x="3582003" y="193142"/>
                  </a:lnTo>
                  <a:lnTo>
                    <a:pt x="3577791" y="190277"/>
                  </a:lnTo>
                  <a:lnTo>
                    <a:pt x="3573046" y="188003"/>
                  </a:lnTo>
                  <a:lnTo>
                    <a:pt x="3568307" y="185729"/>
                  </a:lnTo>
                  <a:lnTo>
                    <a:pt x="3563036" y="184057"/>
                  </a:lnTo>
                  <a:lnTo>
                    <a:pt x="3557245" y="182989"/>
                  </a:lnTo>
                  <a:lnTo>
                    <a:pt x="3551453" y="181920"/>
                  </a:lnTo>
                  <a:lnTo>
                    <a:pt x="3515023" y="180305"/>
                  </a:lnTo>
                  <a:lnTo>
                    <a:pt x="3509924" y="180553"/>
                  </a:lnTo>
                  <a:lnTo>
                    <a:pt x="3505394" y="181083"/>
                  </a:lnTo>
                  <a:lnTo>
                    <a:pt x="3498827" y="181852"/>
                  </a:lnTo>
                  <a:lnTo>
                    <a:pt x="3493119" y="186441"/>
                  </a:lnTo>
                  <a:lnTo>
                    <a:pt x="3488284" y="194851"/>
                  </a:lnTo>
                </a:path>
                <a:path w="3598544" h="878839">
                  <a:moveTo>
                    <a:pt x="4260" y="599817"/>
                  </a:moveTo>
                  <a:lnTo>
                    <a:pt x="2119" y="595325"/>
                  </a:lnTo>
                  <a:lnTo>
                    <a:pt x="893" y="592769"/>
                  </a:lnTo>
                  <a:lnTo>
                    <a:pt x="602" y="592148"/>
                  </a:lnTo>
                  <a:lnTo>
                    <a:pt x="394" y="591713"/>
                  </a:lnTo>
                  <a:lnTo>
                    <a:pt x="263" y="592381"/>
                  </a:lnTo>
                  <a:lnTo>
                    <a:pt x="242" y="592971"/>
                  </a:lnTo>
                  <a:lnTo>
                    <a:pt x="187" y="594852"/>
                  </a:lnTo>
                  <a:lnTo>
                    <a:pt x="96" y="598023"/>
                  </a:lnTo>
                  <a:lnTo>
                    <a:pt x="0" y="601195"/>
                  </a:lnTo>
                  <a:lnTo>
                    <a:pt x="325" y="606655"/>
                  </a:lnTo>
                  <a:lnTo>
                    <a:pt x="1059" y="614404"/>
                  </a:lnTo>
                  <a:lnTo>
                    <a:pt x="1597" y="620524"/>
                  </a:lnTo>
                  <a:lnTo>
                    <a:pt x="3871" y="660245"/>
                  </a:lnTo>
                  <a:lnTo>
                    <a:pt x="4452" y="711311"/>
                  </a:lnTo>
                  <a:lnTo>
                    <a:pt x="4530" y="762789"/>
                  </a:lnTo>
                  <a:lnTo>
                    <a:pt x="4642" y="790411"/>
                  </a:lnTo>
                  <a:lnTo>
                    <a:pt x="6186" y="834946"/>
                  </a:lnTo>
                  <a:lnTo>
                    <a:pt x="17235" y="866067"/>
                  </a:lnTo>
                  <a:lnTo>
                    <a:pt x="23441" y="870201"/>
                  </a:lnTo>
                </a:path>
                <a:path w="3598544" h="878839">
                  <a:moveTo>
                    <a:pt x="162465" y="712034"/>
                  </a:moveTo>
                  <a:lnTo>
                    <a:pt x="148004" y="753182"/>
                  </a:lnTo>
                  <a:lnTo>
                    <a:pt x="142168" y="795889"/>
                  </a:lnTo>
                  <a:lnTo>
                    <a:pt x="142036" y="803058"/>
                  </a:lnTo>
                  <a:lnTo>
                    <a:pt x="143630" y="809668"/>
                  </a:lnTo>
                  <a:lnTo>
                    <a:pt x="146934" y="815719"/>
                  </a:lnTo>
                  <a:lnTo>
                    <a:pt x="150238" y="821770"/>
                  </a:lnTo>
                  <a:lnTo>
                    <a:pt x="155039" y="827068"/>
                  </a:lnTo>
                  <a:lnTo>
                    <a:pt x="161336" y="831612"/>
                  </a:lnTo>
                  <a:lnTo>
                    <a:pt x="167626" y="836157"/>
                  </a:lnTo>
                  <a:lnTo>
                    <a:pt x="174671" y="839354"/>
                  </a:lnTo>
                  <a:lnTo>
                    <a:pt x="182471" y="841205"/>
                  </a:lnTo>
                  <a:lnTo>
                    <a:pt x="190264" y="843054"/>
                  </a:lnTo>
                  <a:lnTo>
                    <a:pt x="198182" y="844123"/>
                  </a:lnTo>
                  <a:lnTo>
                    <a:pt x="206218" y="844411"/>
                  </a:lnTo>
                  <a:lnTo>
                    <a:pt x="214253" y="844697"/>
                  </a:lnTo>
                  <a:lnTo>
                    <a:pt x="221769" y="843789"/>
                  </a:lnTo>
                  <a:lnTo>
                    <a:pt x="253635" y="822333"/>
                  </a:lnTo>
                  <a:lnTo>
                    <a:pt x="255408" y="818361"/>
                  </a:lnTo>
                  <a:lnTo>
                    <a:pt x="256440" y="814093"/>
                  </a:lnTo>
                  <a:lnTo>
                    <a:pt x="256731" y="809530"/>
                  </a:lnTo>
                  <a:lnTo>
                    <a:pt x="257029" y="804968"/>
                  </a:lnTo>
                  <a:lnTo>
                    <a:pt x="256766" y="800704"/>
                  </a:lnTo>
                  <a:lnTo>
                    <a:pt x="255941" y="796740"/>
                  </a:lnTo>
                  <a:lnTo>
                    <a:pt x="255117" y="792775"/>
                  </a:lnTo>
                  <a:lnTo>
                    <a:pt x="253330" y="788830"/>
                  </a:lnTo>
                  <a:lnTo>
                    <a:pt x="250573" y="784904"/>
                  </a:lnTo>
                  <a:lnTo>
                    <a:pt x="247823" y="780978"/>
                  </a:lnTo>
                  <a:lnTo>
                    <a:pt x="244324" y="776952"/>
                  </a:lnTo>
                  <a:lnTo>
                    <a:pt x="240078" y="772826"/>
                  </a:lnTo>
                  <a:lnTo>
                    <a:pt x="235839" y="768698"/>
                  </a:lnTo>
                  <a:lnTo>
                    <a:pt x="196859" y="741750"/>
                  </a:lnTo>
                  <a:lnTo>
                    <a:pt x="187224" y="735574"/>
                  </a:lnTo>
                  <a:lnTo>
                    <a:pt x="178841" y="730106"/>
                  </a:lnTo>
                  <a:lnTo>
                    <a:pt x="145777" y="704818"/>
                  </a:lnTo>
                  <a:lnTo>
                    <a:pt x="130288" y="684921"/>
                  </a:lnTo>
                  <a:lnTo>
                    <a:pt x="126325" y="677709"/>
                  </a:lnTo>
                  <a:lnTo>
                    <a:pt x="124053" y="670377"/>
                  </a:lnTo>
                  <a:lnTo>
                    <a:pt x="123450" y="662926"/>
                  </a:lnTo>
                  <a:lnTo>
                    <a:pt x="122848" y="655474"/>
                  </a:lnTo>
                  <a:lnTo>
                    <a:pt x="124379" y="648011"/>
                  </a:lnTo>
                  <a:lnTo>
                    <a:pt x="147750" y="614181"/>
                  </a:lnTo>
                  <a:lnTo>
                    <a:pt x="186606" y="591531"/>
                  </a:lnTo>
                  <a:lnTo>
                    <a:pt x="212459" y="587302"/>
                  </a:lnTo>
                  <a:lnTo>
                    <a:pt x="217273" y="589091"/>
                  </a:lnTo>
                  <a:lnTo>
                    <a:pt x="232839" y="632763"/>
                  </a:lnTo>
                  <a:lnTo>
                    <a:pt x="233189" y="646134"/>
                  </a:lnTo>
                  <a:lnTo>
                    <a:pt x="233051" y="652931"/>
                  </a:lnTo>
                  <a:lnTo>
                    <a:pt x="230276" y="686666"/>
                  </a:lnTo>
                  <a:lnTo>
                    <a:pt x="229371" y="696960"/>
                  </a:lnTo>
                  <a:lnTo>
                    <a:pt x="228922" y="708693"/>
                  </a:lnTo>
                  <a:lnTo>
                    <a:pt x="228930" y="721865"/>
                  </a:lnTo>
                  <a:lnTo>
                    <a:pt x="229396" y="736475"/>
                  </a:lnTo>
                </a:path>
                <a:path w="3598544" h="878839">
                  <a:moveTo>
                    <a:pt x="494974" y="711703"/>
                  </a:moveTo>
                  <a:lnTo>
                    <a:pt x="489986" y="703332"/>
                  </a:lnTo>
                  <a:lnTo>
                    <a:pt x="487610" y="697080"/>
                  </a:lnTo>
                  <a:lnTo>
                    <a:pt x="487853" y="692947"/>
                  </a:lnTo>
                  <a:lnTo>
                    <a:pt x="488019" y="690086"/>
                  </a:lnTo>
                  <a:lnTo>
                    <a:pt x="523216" y="670663"/>
                  </a:lnTo>
                  <a:lnTo>
                    <a:pt x="531335" y="668880"/>
                  </a:lnTo>
                  <a:lnTo>
                    <a:pt x="539454" y="667097"/>
                  </a:lnTo>
                  <a:lnTo>
                    <a:pt x="546963" y="666332"/>
                  </a:lnTo>
                  <a:lnTo>
                    <a:pt x="553856" y="666585"/>
                  </a:lnTo>
                  <a:lnTo>
                    <a:pt x="560748" y="666837"/>
                  </a:lnTo>
                  <a:lnTo>
                    <a:pt x="585019" y="701867"/>
                  </a:lnTo>
                  <a:lnTo>
                    <a:pt x="587910" y="742214"/>
                  </a:lnTo>
                  <a:lnTo>
                    <a:pt x="588392" y="792843"/>
                  </a:lnTo>
                  <a:lnTo>
                    <a:pt x="588367" y="808861"/>
                  </a:lnTo>
                  <a:lnTo>
                    <a:pt x="588478" y="823336"/>
                  </a:lnTo>
                  <a:lnTo>
                    <a:pt x="595807" y="863322"/>
                  </a:lnTo>
                  <a:lnTo>
                    <a:pt x="616949" y="875059"/>
                  </a:lnTo>
                  <a:lnTo>
                    <a:pt x="623981" y="875715"/>
                  </a:lnTo>
                  <a:lnTo>
                    <a:pt x="659977" y="859920"/>
                  </a:lnTo>
                  <a:lnTo>
                    <a:pt x="687331" y="831036"/>
                  </a:lnTo>
                  <a:lnTo>
                    <a:pt x="703228" y="796298"/>
                  </a:lnTo>
                  <a:lnTo>
                    <a:pt x="711358" y="753110"/>
                  </a:lnTo>
                  <a:lnTo>
                    <a:pt x="711638" y="738132"/>
                  </a:lnTo>
                  <a:lnTo>
                    <a:pt x="710502" y="729897"/>
                  </a:lnTo>
                  <a:lnTo>
                    <a:pt x="694736" y="694335"/>
                  </a:lnTo>
                  <a:lnTo>
                    <a:pt x="678505" y="685906"/>
                  </a:lnTo>
                  <a:lnTo>
                    <a:pt x="674252" y="686781"/>
                  </a:lnTo>
                  <a:lnTo>
                    <a:pt x="650131" y="714623"/>
                  </a:lnTo>
                  <a:lnTo>
                    <a:pt x="647021" y="721874"/>
                  </a:lnTo>
                  <a:lnTo>
                    <a:pt x="640980" y="764282"/>
                  </a:lnTo>
                  <a:lnTo>
                    <a:pt x="641000" y="771179"/>
                  </a:lnTo>
                  <a:lnTo>
                    <a:pt x="651540" y="811015"/>
                  </a:lnTo>
                  <a:lnTo>
                    <a:pt x="680805" y="843502"/>
                  </a:lnTo>
                  <a:lnTo>
                    <a:pt x="717111" y="863044"/>
                  </a:lnTo>
                  <a:lnTo>
                    <a:pt x="759661" y="872045"/>
                  </a:lnTo>
                  <a:lnTo>
                    <a:pt x="790808" y="875697"/>
                  </a:lnTo>
                  <a:lnTo>
                    <a:pt x="828536" y="878782"/>
                  </a:lnTo>
                </a:path>
                <a:path w="3598544" h="878839">
                  <a:moveTo>
                    <a:pt x="1051941" y="762126"/>
                  </a:moveTo>
                  <a:lnTo>
                    <a:pt x="1050008" y="761913"/>
                  </a:lnTo>
                  <a:lnTo>
                    <a:pt x="1049842" y="762117"/>
                  </a:lnTo>
                  <a:lnTo>
                    <a:pt x="1051449" y="762738"/>
                  </a:lnTo>
                  <a:lnTo>
                    <a:pt x="1052640" y="763200"/>
                  </a:lnTo>
                  <a:lnTo>
                    <a:pt x="1055619" y="764356"/>
                  </a:lnTo>
                  <a:lnTo>
                    <a:pt x="1060392" y="766204"/>
                  </a:lnTo>
                  <a:lnTo>
                    <a:pt x="1065158" y="768052"/>
                  </a:lnTo>
                  <a:lnTo>
                    <a:pt x="1102614" y="775480"/>
                  </a:lnTo>
                  <a:lnTo>
                    <a:pt x="1150494" y="781093"/>
                  </a:lnTo>
                  <a:lnTo>
                    <a:pt x="1189924" y="782986"/>
                  </a:lnTo>
                  <a:lnTo>
                    <a:pt x="1225836" y="783610"/>
                  </a:lnTo>
                  <a:lnTo>
                    <a:pt x="1242216" y="783194"/>
                  </a:lnTo>
                  <a:lnTo>
                    <a:pt x="1257784" y="781803"/>
                  </a:lnTo>
                  <a:lnTo>
                    <a:pt x="1272540" y="779437"/>
                  </a:lnTo>
                  <a:lnTo>
                    <a:pt x="1286484" y="776096"/>
                  </a:lnTo>
                </a:path>
                <a:path w="3598544" h="878839">
                  <a:moveTo>
                    <a:pt x="1180483" y="687637"/>
                  </a:moveTo>
                  <a:lnTo>
                    <a:pt x="1177920" y="685592"/>
                  </a:lnTo>
                  <a:lnTo>
                    <a:pt x="1175038" y="684616"/>
                  </a:lnTo>
                  <a:lnTo>
                    <a:pt x="1171845" y="684712"/>
                  </a:lnTo>
                  <a:lnTo>
                    <a:pt x="1169684" y="684776"/>
                  </a:lnTo>
                  <a:lnTo>
                    <a:pt x="1166629" y="704747"/>
                  </a:lnTo>
                  <a:lnTo>
                    <a:pt x="1166912" y="710611"/>
                  </a:lnTo>
                  <a:lnTo>
                    <a:pt x="1167856" y="718870"/>
                  </a:lnTo>
                  <a:lnTo>
                    <a:pt x="1169460" y="729525"/>
                  </a:lnTo>
                  <a:lnTo>
                    <a:pt x="1171727" y="742575"/>
                  </a:lnTo>
                  <a:lnTo>
                    <a:pt x="1174137" y="756059"/>
                  </a:lnTo>
                  <a:lnTo>
                    <a:pt x="1176170" y="768016"/>
                  </a:lnTo>
                  <a:lnTo>
                    <a:pt x="1181929" y="811548"/>
                  </a:lnTo>
                  <a:lnTo>
                    <a:pt x="1182665" y="819513"/>
                  </a:lnTo>
                  <a:lnTo>
                    <a:pt x="1184239" y="831829"/>
                  </a:lnTo>
                  <a:lnTo>
                    <a:pt x="1186956" y="845442"/>
                  </a:lnTo>
                  <a:lnTo>
                    <a:pt x="1190814" y="860353"/>
                  </a:lnTo>
                  <a:lnTo>
                    <a:pt x="1195813" y="876561"/>
                  </a:lnTo>
                </a:path>
                <a:path w="3598544" h="878839">
                  <a:moveTo>
                    <a:pt x="1505310" y="666375"/>
                  </a:moveTo>
                  <a:lnTo>
                    <a:pt x="1505608" y="656232"/>
                  </a:lnTo>
                  <a:lnTo>
                    <a:pt x="1506966" y="649273"/>
                  </a:lnTo>
                  <a:lnTo>
                    <a:pt x="1509383" y="645499"/>
                  </a:lnTo>
                  <a:lnTo>
                    <a:pt x="1511053" y="642890"/>
                  </a:lnTo>
                  <a:lnTo>
                    <a:pt x="1513941" y="640286"/>
                  </a:lnTo>
                  <a:lnTo>
                    <a:pt x="1518042" y="637686"/>
                  </a:lnTo>
                  <a:lnTo>
                    <a:pt x="1522143" y="635086"/>
                  </a:lnTo>
                  <a:lnTo>
                    <a:pt x="1562689" y="623472"/>
                  </a:lnTo>
                  <a:lnTo>
                    <a:pt x="1596327" y="620044"/>
                  </a:lnTo>
                  <a:lnTo>
                    <a:pt x="1602541" y="620630"/>
                  </a:lnTo>
                  <a:lnTo>
                    <a:pt x="1607169" y="622191"/>
                  </a:lnTo>
                  <a:lnTo>
                    <a:pt x="1611789" y="623753"/>
                  </a:lnTo>
                  <a:lnTo>
                    <a:pt x="1614546" y="626540"/>
                  </a:lnTo>
                  <a:lnTo>
                    <a:pt x="1615419" y="630554"/>
                  </a:lnTo>
                  <a:lnTo>
                    <a:pt x="1616292" y="634568"/>
                  </a:lnTo>
                  <a:lnTo>
                    <a:pt x="1616022" y="639494"/>
                  </a:lnTo>
                  <a:lnTo>
                    <a:pt x="1614608" y="645333"/>
                  </a:lnTo>
                  <a:lnTo>
                    <a:pt x="1613202" y="651171"/>
                  </a:lnTo>
                  <a:lnTo>
                    <a:pt x="1593910" y="685050"/>
                  </a:lnTo>
                  <a:lnTo>
                    <a:pt x="1565885" y="722921"/>
                  </a:lnTo>
                  <a:lnTo>
                    <a:pt x="1548903" y="743926"/>
                  </a:lnTo>
                  <a:lnTo>
                    <a:pt x="1545980" y="747491"/>
                  </a:lnTo>
                  <a:lnTo>
                    <a:pt x="1543826" y="750358"/>
                  </a:lnTo>
                  <a:lnTo>
                    <a:pt x="1541664" y="753226"/>
                  </a:lnTo>
                  <a:lnTo>
                    <a:pt x="1540251" y="755552"/>
                  </a:lnTo>
                  <a:lnTo>
                    <a:pt x="1539600" y="757337"/>
                  </a:lnTo>
                  <a:lnTo>
                    <a:pt x="1538942" y="759121"/>
                  </a:lnTo>
                  <a:lnTo>
                    <a:pt x="1539531" y="760370"/>
                  </a:lnTo>
                  <a:lnTo>
                    <a:pt x="1541380" y="761082"/>
                  </a:lnTo>
                  <a:lnTo>
                    <a:pt x="1543223" y="761794"/>
                  </a:lnTo>
                  <a:lnTo>
                    <a:pt x="1547012" y="762298"/>
                  </a:lnTo>
                  <a:lnTo>
                    <a:pt x="1585327" y="763041"/>
                  </a:lnTo>
                  <a:lnTo>
                    <a:pt x="1604931" y="763090"/>
                  </a:lnTo>
                  <a:lnTo>
                    <a:pt x="1624847" y="763181"/>
                  </a:lnTo>
                  <a:lnTo>
                    <a:pt x="1671087" y="764986"/>
                  </a:lnTo>
                  <a:lnTo>
                    <a:pt x="1682856" y="768821"/>
                  </a:lnTo>
                  <a:lnTo>
                    <a:pt x="1687698" y="771131"/>
                  </a:lnTo>
                  <a:lnTo>
                    <a:pt x="1690684" y="774115"/>
                  </a:lnTo>
                  <a:lnTo>
                    <a:pt x="1691813" y="777772"/>
                  </a:lnTo>
                  <a:lnTo>
                    <a:pt x="1692942" y="781430"/>
                  </a:lnTo>
                  <a:lnTo>
                    <a:pt x="1692547" y="785627"/>
                  </a:lnTo>
                  <a:lnTo>
                    <a:pt x="1690635" y="790363"/>
                  </a:lnTo>
                  <a:lnTo>
                    <a:pt x="1688723" y="795099"/>
                  </a:lnTo>
                  <a:lnTo>
                    <a:pt x="1685156" y="799889"/>
                  </a:lnTo>
                  <a:lnTo>
                    <a:pt x="1679940" y="804733"/>
                  </a:lnTo>
                  <a:lnTo>
                    <a:pt x="1674730" y="809577"/>
                  </a:lnTo>
                  <a:lnTo>
                    <a:pt x="1640101" y="834557"/>
                  </a:lnTo>
                  <a:lnTo>
                    <a:pt x="1605347" y="852977"/>
                  </a:lnTo>
                  <a:lnTo>
                    <a:pt x="1562862" y="867474"/>
                  </a:lnTo>
                  <a:lnTo>
                    <a:pt x="1550545" y="869426"/>
                  </a:lnTo>
                  <a:lnTo>
                    <a:pt x="1544879" y="870058"/>
                  </a:lnTo>
                  <a:lnTo>
                    <a:pt x="1540216" y="870406"/>
                  </a:lnTo>
                  <a:lnTo>
                    <a:pt x="1536566" y="870469"/>
                  </a:lnTo>
                  <a:lnTo>
                    <a:pt x="1531336" y="870559"/>
                  </a:lnTo>
                  <a:lnTo>
                    <a:pt x="1527200" y="866778"/>
                  </a:lnTo>
                  <a:lnTo>
                    <a:pt x="1524173" y="859126"/>
                  </a:lnTo>
                </a:path>
                <a:path w="3598544" h="878839">
                  <a:moveTo>
                    <a:pt x="2144780" y="662055"/>
                  </a:moveTo>
                  <a:lnTo>
                    <a:pt x="2186817" y="660604"/>
                  </a:lnTo>
                  <a:lnTo>
                    <a:pt x="2197109" y="660510"/>
                  </a:lnTo>
                  <a:lnTo>
                    <a:pt x="2239310" y="659031"/>
                  </a:lnTo>
                  <a:lnTo>
                    <a:pt x="2283806" y="655210"/>
                  </a:lnTo>
                  <a:lnTo>
                    <a:pt x="2296594" y="654233"/>
                  </a:lnTo>
                  <a:lnTo>
                    <a:pt x="2306996" y="653644"/>
                  </a:lnTo>
                  <a:lnTo>
                    <a:pt x="2315011" y="653444"/>
                  </a:lnTo>
                </a:path>
                <a:path w="3598544" h="878839">
                  <a:moveTo>
                    <a:pt x="2178004" y="739194"/>
                  </a:moveTo>
                  <a:lnTo>
                    <a:pt x="2180986" y="739531"/>
                  </a:lnTo>
                  <a:lnTo>
                    <a:pt x="2186908" y="739605"/>
                  </a:lnTo>
                  <a:lnTo>
                    <a:pt x="2195769" y="739417"/>
                  </a:lnTo>
                  <a:lnTo>
                    <a:pt x="2244118" y="734439"/>
                  </a:lnTo>
                  <a:lnTo>
                    <a:pt x="2302106" y="718101"/>
                  </a:lnTo>
                  <a:lnTo>
                    <a:pt x="2325880" y="709186"/>
                  </a:lnTo>
                </a:path>
                <a:path w="3598544" h="878839">
                  <a:moveTo>
                    <a:pt x="2640441" y="561822"/>
                  </a:moveTo>
                  <a:lnTo>
                    <a:pt x="2641570" y="558329"/>
                  </a:lnTo>
                  <a:lnTo>
                    <a:pt x="2642664" y="557801"/>
                  </a:lnTo>
                  <a:lnTo>
                    <a:pt x="2643717" y="560237"/>
                  </a:lnTo>
                  <a:lnTo>
                    <a:pt x="2650268" y="599352"/>
                  </a:lnTo>
                  <a:lnTo>
                    <a:pt x="2655318" y="642733"/>
                  </a:lnTo>
                  <a:lnTo>
                    <a:pt x="2658599" y="685896"/>
                  </a:lnTo>
                  <a:lnTo>
                    <a:pt x="2660666" y="734902"/>
                  </a:lnTo>
                  <a:lnTo>
                    <a:pt x="2660900" y="757496"/>
                  </a:lnTo>
                  <a:lnTo>
                    <a:pt x="2660898" y="785262"/>
                  </a:lnTo>
                  <a:lnTo>
                    <a:pt x="2660661" y="818202"/>
                  </a:lnTo>
                </a:path>
              </a:pathLst>
            </a:custGeom>
            <a:ln w="23400">
              <a:solidFill>
                <a:srgbClr val="FCFCF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4" name="object 74"/>
            <p:cNvPicPr/>
            <p:nvPr/>
          </p:nvPicPr>
          <p:blipFill>
            <a:blip r:embed="rId46" cstate="print"/>
            <a:stretch>
              <a:fillRect/>
            </a:stretch>
          </p:blipFill>
          <p:spPr>
            <a:xfrm>
              <a:off x="12264492" y="4651768"/>
              <a:ext cx="205421" cy="202623"/>
            </a:xfrm>
            <a:prstGeom prst="rect">
              <a:avLst/>
            </a:prstGeom>
          </p:spPr>
        </p:pic>
        <p:sp>
          <p:nvSpPr>
            <p:cNvPr id="75" name="object 75"/>
            <p:cNvSpPr/>
            <p:nvPr/>
          </p:nvSpPr>
          <p:spPr>
            <a:xfrm>
              <a:off x="10312303" y="5249455"/>
              <a:ext cx="751840" cy="292100"/>
            </a:xfrm>
            <a:custGeom>
              <a:avLst/>
              <a:gdLst/>
              <a:ahLst/>
              <a:cxnLst/>
              <a:rect l="l" t="t" r="r" b="b"/>
              <a:pathLst>
                <a:path w="751840" h="292100">
                  <a:moveTo>
                    <a:pt x="0" y="20611"/>
                  </a:moveTo>
                  <a:lnTo>
                    <a:pt x="1565" y="10866"/>
                  </a:lnTo>
                  <a:lnTo>
                    <a:pt x="3103" y="6300"/>
                  </a:lnTo>
                  <a:lnTo>
                    <a:pt x="4613" y="6912"/>
                  </a:lnTo>
                  <a:lnTo>
                    <a:pt x="13470" y="49156"/>
                  </a:lnTo>
                  <a:lnTo>
                    <a:pt x="15554" y="94730"/>
                  </a:lnTo>
                  <a:lnTo>
                    <a:pt x="15686" y="116445"/>
                  </a:lnTo>
                  <a:lnTo>
                    <a:pt x="15685" y="127526"/>
                  </a:lnTo>
                  <a:lnTo>
                    <a:pt x="15138" y="171904"/>
                  </a:lnTo>
                  <a:lnTo>
                    <a:pt x="13499" y="202751"/>
                  </a:lnTo>
                  <a:lnTo>
                    <a:pt x="12922" y="212250"/>
                  </a:lnTo>
                  <a:lnTo>
                    <a:pt x="10988" y="251577"/>
                  </a:lnTo>
                  <a:lnTo>
                    <a:pt x="10834" y="264362"/>
                  </a:lnTo>
                  <a:lnTo>
                    <a:pt x="10903" y="270240"/>
                  </a:lnTo>
                  <a:lnTo>
                    <a:pt x="20193" y="291989"/>
                  </a:lnTo>
                  <a:lnTo>
                    <a:pt x="27328" y="291631"/>
                  </a:lnTo>
                </a:path>
                <a:path w="751840" h="292100">
                  <a:moveTo>
                    <a:pt x="195799" y="136053"/>
                  </a:moveTo>
                  <a:lnTo>
                    <a:pt x="192190" y="141224"/>
                  </a:lnTo>
                  <a:lnTo>
                    <a:pt x="188892" y="148330"/>
                  </a:lnTo>
                  <a:lnTo>
                    <a:pt x="185900" y="157369"/>
                  </a:lnTo>
                  <a:lnTo>
                    <a:pt x="183946" y="163254"/>
                  </a:lnTo>
                  <a:lnTo>
                    <a:pt x="182069" y="169855"/>
                  </a:lnTo>
                  <a:lnTo>
                    <a:pt x="180261" y="177174"/>
                  </a:lnTo>
                  <a:lnTo>
                    <a:pt x="178453" y="184492"/>
                  </a:lnTo>
                  <a:lnTo>
                    <a:pt x="177192" y="191933"/>
                  </a:lnTo>
                  <a:lnTo>
                    <a:pt x="176479" y="199497"/>
                  </a:lnTo>
                  <a:lnTo>
                    <a:pt x="175772" y="207061"/>
                  </a:lnTo>
                  <a:lnTo>
                    <a:pt x="175440" y="214638"/>
                  </a:lnTo>
                  <a:lnTo>
                    <a:pt x="175488" y="222226"/>
                  </a:lnTo>
                  <a:lnTo>
                    <a:pt x="175530" y="229815"/>
                  </a:lnTo>
                  <a:lnTo>
                    <a:pt x="200752" y="260083"/>
                  </a:lnTo>
                  <a:lnTo>
                    <a:pt x="228490" y="264010"/>
                  </a:lnTo>
                  <a:lnTo>
                    <a:pt x="235144" y="263980"/>
                  </a:lnTo>
                  <a:lnTo>
                    <a:pt x="276578" y="254759"/>
                  </a:lnTo>
                  <a:lnTo>
                    <a:pt x="312150" y="234418"/>
                  </a:lnTo>
                  <a:lnTo>
                    <a:pt x="330306" y="217354"/>
                  </a:lnTo>
                  <a:lnTo>
                    <a:pt x="333070" y="213238"/>
                  </a:lnTo>
                  <a:lnTo>
                    <a:pt x="334587" y="209426"/>
                  </a:lnTo>
                  <a:lnTo>
                    <a:pt x="334864" y="205916"/>
                  </a:lnTo>
                  <a:lnTo>
                    <a:pt x="335141" y="202406"/>
                  </a:lnTo>
                  <a:lnTo>
                    <a:pt x="334053" y="199039"/>
                  </a:lnTo>
                  <a:lnTo>
                    <a:pt x="331615" y="195816"/>
                  </a:lnTo>
                  <a:lnTo>
                    <a:pt x="329177" y="192592"/>
                  </a:lnTo>
                  <a:lnTo>
                    <a:pt x="287343" y="171111"/>
                  </a:lnTo>
                  <a:lnTo>
                    <a:pt x="249513" y="154846"/>
                  </a:lnTo>
                  <a:lnTo>
                    <a:pt x="242604" y="151938"/>
                  </a:lnTo>
                  <a:lnTo>
                    <a:pt x="205217" y="135038"/>
                  </a:lnTo>
                  <a:lnTo>
                    <a:pt x="165123" y="112783"/>
                  </a:lnTo>
                  <a:lnTo>
                    <a:pt x="134860" y="87708"/>
                  </a:lnTo>
                  <a:lnTo>
                    <a:pt x="119523" y="55605"/>
                  </a:lnTo>
                  <a:lnTo>
                    <a:pt x="121234" y="50262"/>
                  </a:lnTo>
                  <a:lnTo>
                    <a:pt x="122938" y="44920"/>
                  </a:lnTo>
                  <a:lnTo>
                    <a:pt x="153300" y="19379"/>
                  </a:lnTo>
                  <a:lnTo>
                    <a:pt x="195574" y="2952"/>
                  </a:lnTo>
                  <a:lnTo>
                    <a:pt x="223570" y="0"/>
                  </a:lnTo>
                  <a:lnTo>
                    <a:pt x="230065" y="331"/>
                  </a:lnTo>
                  <a:lnTo>
                    <a:pt x="265709" y="24919"/>
                  </a:lnTo>
                  <a:lnTo>
                    <a:pt x="273620" y="62558"/>
                  </a:lnTo>
                  <a:lnTo>
                    <a:pt x="273750" y="70144"/>
                  </a:lnTo>
                  <a:lnTo>
                    <a:pt x="273684" y="77792"/>
                  </a:lnTo>
                  <a:lnTo>
                    <a:pt x="268984" y="124561"/>
                  </a:lnTo>
                  <a:lnTo>
                    <a:pt x="265195" y="146728"/>
                  </a:lnTo>
                  <a:lnTo>
                    <a:pt x="260209" y="173243"/>
                  </a:lnTo>
                </a:path>
                <a:path w="751840" h="292100">
                  <a:moveTo>
                    <a:pt x="469586" y="152229"/>
                  </a:moveTo>
                  <a:lnTo>
                    <a:pt x="464881" y="145107"/>
                  </a:lnTo>
                  <a:lnTo>
                    <a:pt x="461554" y="138872"/>
                  </a:lnTo>
                  <a:lnTo>
                    <a:pt x="459605" y="133524"/>
                  </a:lnTo>
                  <a:lnTo>
                    <a:pt x="459035" y="129064"/>
                  </a:lnTo>
                  <a:lnTo>
                    <a:pt x="459139" y="125356"/>
                  </a:lnTo>
                  <a:lnTo>
                    <a:pt x="461494" y="121562"/>
                  </a:lnTo>
                  <a:lnTo>
                    <a:pt x="466087" y="117683"/>
                  </a:lnTo>
                  <a:lnTo>
                    <a:pt x="470680" y="113804"/>
                  </a:lnTo>
                  <a:lnTo>
                    <a:pt x="505150" y="96985"/>
                  </a:lnTo>
                  <a:lnTo>
                    <a:pt x="520362" y="93591"/>
                  </a:lnTo>
                  <a:lnTo>
                    <a:pt x="526916" y="93670"/>
                  </a:lnTo>
                  <a:lnTo>
                    <a:pt x="533469" y="93749"/>
                  </a:lnTo>
                  <a:lnTo>
                    <a:pt x="539101" y="95874"/>
                  </a:lnTo>
                  <a:lnTo>
                    <a:pt x="543811" y="100048"/>
                  </a:lnTo>
                  <a:lnTo>
                    <a:pt x="548522" y="104220"/>
                  </a:lnTo>
                  <a:lnTo>
                    <a:pt x="559571" y="144750"/>
                  </a:lnTo>
                  <a:lnTo>
                    <a:pt x="559895" y="163902"/>
                  </a:lnTo>
                  <a:lnTo>
                    <a:pt x="559865" y="176751"/>
                  </a:lnTo>
                  <a:lnTo>
                    <a:pt x="559709" y="191783"/>
                  </a:lnTo>
                  <a:lnTo>
                    <a:pt x="559516" y="206632"/>
                  </a:lnTo>
                  <a:lnTo>
                    <a:pt x="559373" y="218931"/>
                  </a:lnTo>
                  <a:lnTo>
                    <a:pt x="559280" y="228680"/>
                  </a:lnTo>
                  <a:lnTo>
                    <a:pt x="559238" y="235881"/>
                  </a:lnTo>
                  <a:lnTo>
                    <a:pt x="559218" y="243781"/>
                  </a:lnTo>
                  <a:lnTo>
                    <a:pt x="559896" y="250527"/>
                  </a:lnTo>
                  <a:lnTo>
                    <a:pt x="586913" y="275633"/>
                  </a:lnTo>
                  <a:lnTo>
                    <a:pt x="592690" y="274489"/>
                  </a:lnTo>
                  <a:lnTo>
                    <a:pt x="625664" y="254860"/>
                  </a:lnTo>
                  <a:lnTo>
                    <a:pt x="656755" y="223062"/>
                  </a:lnTo>
                  <a:lnTo>
                    <a:pt x="679136" y="183715"/>
                  </a:lnTo>
                  <a:lnTo>
                    <a:pt x="682772" y="162480"/>
                  </a:lnTo>
                  <a:lnTo>
                    <a:pt x="682530" y="156436"/>
                  </a:lnTo>
                  <a:lnTo>
                    <a:pt x="681332" y="151159"/>
                  </a:lnTo>
                  <a:lnTo>
                    <a:pt x="680140" y="145882"/>
                  </a:lnTo>
                  <a:lnTo>
                    <a:pt x="665149" y="134874"/>
                  </a:lnTo>
                  <a:lnTo>
                    <a:pt x="661145" y="134824"/>
                  </a:lnTo>
                  <a:lnTo>
                    <a:pt x="656629" y="136766"/>
                  </a:lnTo>
                  <a:lnTo>
                    <a:pt x="651620" y="140700"/>
                  </a:lnTo>
                  <a:lnTo>
                    <a:pt x="646605" y="144634"/>
                  </a:lnTo>
                  <a:lnTo>
                    <a:pt x="622325" y="182879"/>
                  </a:lnTo>
                  <a:lnTo>
                    <a:pt x="618044" y="196955"/>
                  </a:lnTo>
                  <a:lnTo>
                    <a:pt x="616229" y="203966"/>
                  </a:lnTo>
                  <a:lnTo>
                    <a:pt x="614968" y="211023"/>
                  </a:lnTo>
                  <a:lnTo>
                    <a:pt x="614262" y="218125"/>
                  </a:lnTo>
                  <a:lnTo>
                    <a:pt x="613548" y="225228"/>
                  </a:lnTo>
                  <a:lnTo>
                    <a:pt x="639147" y="255832"/>
                  </a:lnTo>
                  <a:lnTo>
                    <a:pt x="678540" y="264758"/>
                  </a:lnTo>
                  <a:lnTo>
                    <a:pt x="698471" y="265512"/>
                  </a:lnTo>
                  <a:lnTo>
                    <a:pt x="722774" y="265056"/>
                  </a:lnTo>
                  <a:lnTo>
                    <a:pt x="751449" y="263390"/>
                  </a:lnTo>
                </a:path>
              </a:pathLst>
            </a:custGeom>
            <a:ln w="23400">
              <a:solidFill>
                <a:srgbClr val="FCFCF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6" name="object 76"/>
            <p:cNvPicPr/>
            <p:nvPr/>
          </p:nvPicPr>
          <p:blipFill>
            <a:blip r:embed="rId47" cstate="print"/>
            <a:stretch>
              <a:fillRect/>
            </a:stretch>
          </p:blipFill>
          <p:spPr>
            <a:xfrm>
              <a:off x="11529938" y="5312459"/>
              <a:ext cx="189536" cy="92497"/>
            </a:xfrm>
            <a:prstGeom prst="rect">
              <a:avLst/>
            </a:prstGeom>
          </p:spPr>
        </p:pic>
        <p:sp>
          <p:nvSpPr>
            <p:cNvPr id="77" name="object 77"/>
            <p:cNvSpPr/>
            <p:nvPr/>
          </p:nvSpPr>
          <p:spPr>
            <a:xfrm>
              <a:off x="11970796" y="5200555"/>
              <a:ext cx="42545" cy="276225"/>
            </a:xfrm>
            <a:custGeom>
              <a:avLst/>
              <a:gdLst/>
              <a:ahLst/>
              <a:cxnLst/>
              <a:rect l="l" t="t" r="r" b="b"/>
              <a:pathLst>
                <a:path w="42545" h="276225">
                  <a:moveTo>
                    <a:pt x="0" y="13247"/>
                  </a:moveTo>
                  <a:lnTo>
                    <a:pt x="0" y="7302"/>
                  </a:lnTo>
                  <a:lnTo>
                    <a:pt x="0" y="3342"/>
                  </a:lnTo>
                  <a:lnTo>
                    <a:pt x="0" y="1368"/>
                  </a:lnTo>
                  <a:lnTo>
                    <a:pt x="0" y="0"/>
                  </a:lnTo>
                  <a:lnTo>
                    <a:pt x="290" y="31"/>
                  </a:lnTo>
                  <a:lnTo>
                    <a:pt x="865" y="1463"/>
                  </a:lnTo>
                  <a:lnTo>
                    <a:pt x="1440" y="2896"/>
                  </a:lnTo>
                  <a:lnTo>
                    <a:pt x="2417" y="5326"/>
                  </a:lnTo>
                  <a:lnTo>
                    <a:pt x="3796" y="8753"/>
                  </a:lnTo>
                  <a:lnTo>
                    <a:pt x="5174" y="12181"/>
                  </a:lnTo>
                  <a:lnTo>
                    <a:pt x="7065" y="17902"/>
                  </a:lnTo>
                  <a:lnTo>
                    <a:pt x="19133" y="61821"/>
                  </a:lnTo>
                  <a:lnTo>
                    <a:pt x="29139" y="107930"/>
                  </a:lnTo>
                  <a:lnTo>
                    <a:pt x="35597" y="148138"/>
                  </a:lnTo>
                  <a:lnTo>
                    <a:pt x="40431" y="194271"/>
                  </a:lnTo>
                  <a:lnTo>
                    <a:pt x="41910" y="237206"/>
                  </a:lnTo>
                  <a:lnTo>
                    <a:pt x="41972" y="249880"/>
                  </a:lnTo>
                  <a:lnTo>
                    <a:pt x="41944" y="258191"/>
                  </a:lnTo>
                  <a:lnTo>
                    <a:pt x="41826" y="262139"/>
                  </a:lnTo>
                  <a:lnTo>
                    <a:pt x="41653" y="268076"/>
                  </a:lnTo>
                  <a:lnTo>
                    <a:pt x="40122" y="272737"/>
                  </a:lnTo>
                  <a:lnTo>
                    <a:pt x="37234" y="276123"/>
                  </a:lnTo>
                </a:path>
              </a:pathLst>
            </a:custGeom>
            <a:ln w="23400">
              <a:solidFill>
                <a:srgbClr val="FCFCF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8" name="object 78"/>
            <p:cNvPicPr/>
            <p:nvPr/>
          </p:nvPicPr>
          <p:blipFill>
            <a:blip r:embed="rId48" cstate="print"/>
            <a:stretch>
              <a:fillRect/>
            </a:stretch>
          </p:blipFill>
          <p:spPr>
            <a:xfrm>
              <a:off x="12096256" y="5199934"/>
              <a:ext cx="195535" cy="252056"/>
            </a:xfrm>
            <a:prstGeom prst="rect">
              <a:avLst/>
            </a:prstGeom>
          </p:spPr>
        </p:pic>
        <p:sp>
          <p:nvSpPr>
            <p:cNvPr id="79" name="object 79"/>
            <p:cNvSpPr/>
            <p:nvPr/>
          </p:nvSpPr>
          <p:spPr>
            <a:xfrm>
              <a:off x="12416032" y="5330139"/>
              <a:ext cx="172085" cy="10795"/>
            </a:xfrm>
            <a:custGeom>
              <a:avLst/>
              <a:gdLst/>
              <a:ahLst/>
              <a:cxnLst/>
              <a:rect l="l" t="t" r="r" b="b"/>
              <a:pathLst>
                <a:path w="172084" h="10795">
                  <a:moveTo>
                    <a:pt x="2819" y="0"/>
                  </a:moveTo>
                  <a:lnTo>
                    <a:pt x="0" y="1087"/>
                  </a:lnTo>
                  <a:lnTo>
                    <a:pt x="381" y="2374"/>
                  </a:lnTo>
                  <a:lnTo>
                    <a:pt x="3983" y="3861"/>
                  </a:lnTo>
                  <a:lnTo>
                    <a:pt x="7578" y="5348"/>
                  </a:lnTo>
                  <a:lnTo>
                    <a:pt x="48982" y="9552"/>
                  </a:lnTo>
                  <a:lnTo>
                    <a:pt x="81727" y="10250"/>
                  </a:lnTo>
                  <a:lnTo>
                    <a:pt x="89987" y="10237"/>
                  </a:lnTo>
                  <a:lnTo>
                    <a:pt x="139605" y="7221"/>
                  </a:lnTo>
                  <a:lnTo>
                    <a:pt x="154869" y="4861"/>
                  </a:lnTo>
                  <a:lnTo>
                    <a:pt x="171713" y="1745"/>
                  </a:lnTo>
                </a:path>
              </a:pathLst>
            </a:custGeom>
            <a:ln w="23400">
              <a:solidFill>
                <a:srgbClr val="FCFCF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0" name="object 80"/>
            <p:cNvPicPr/>
            <p:nvPr/>
          </p:nvPicPr>
          <p:blipFill>
            <a:blip r:embed="rId49" cstate="print"/>
            <a:stretch>
              <a:fillRect/>
            </a:stretch>
          </p:blipFill>
          <p:spPr>
            <a:xfrm>
              <a:off x="12746776" y="5202175"/>
              <a:ext cx="168928" cy="253963"/>
            </a:xfrm>
            <a:prstGeom prst="rect">
              <a:avLst/>
            </a:prstGeom>
          </p:spPr>
        </p:pic>
        <p:sp>
          <p:nvSpPr>
            <p:cNvPr id="81" name="object 81"/>
            <p:cNvSpPr/>
            <p:nvPr/>
          </p:nvSpPr>
          <p:spPr>
            <a:xfrm>
              <a:off x="10095455" y="5789736"/>
              <a:ext cx="2028189" cy="1710055"/>
            </a:xfrm>
            <a:custGeom>
              <a:avLst/>
              <a:gdLst/>
              <a:ahLst/>
              <a:cxnLst/>
              <a:rect l="l" t="t" r="r" b="b"/>
              <a:pathLst>
                <a:path w="2028190" h="1710054">
                  <a:moveTo>
                    <a:pt x="589504" y="175354"/>
                  </a:moveTo>
                  <a:lnTo>
                    <a:pt x="588658" y="172931"/>
                  </a:lnTo>
                  <a:lnTo>
                    <a:pt x="588901" y="167447"/>
                  </a:lnTo>
                  <a:lnTo>
                    <a:pt x="590217" y="158899"/>
                  </a:lnTo>
                  <a:lnTo>
                    <a:pt x="616104" y="125723"/>
                  </a:lnTo>
                  <a:lnTo>
                    <a:pt x="656200" y="108075"/>
                  </a:lnTo>
                  <a:lnTo>
                    <a:pt x="679974" y="104784"/>
                  </a:lnTo>
                  <a:lnTo>
                    <a:pt x="687774" y="106017"/>
                  </a:lnTo>
                  <a:lnTo>
                    <a:pt x="693884" y="109399"/>
                  </a:lnTo>
                  <a:lnTo>
                    <a:pt x="699994" y="112782"/>
                  </a:lnTo>
                  <a:lnTo>
                    <a:pt x="704413" y="117793"/>
                  </a:lnTo>
                  <a:lnTo>
                    <a:pt x="707156" y="124433"/>
                  </a:lnTo>
                  <a:lnTo>
                    <a:pt x="709900" y="131073"/>
                  </a:lnTo>
                  <a:lnTo>
                    <a:pt x="711521" y="138880"/>
                  </a:lnTo>
                  <a:lnTo>
                    <a:pt x="712012" y="147853"/>
                  </a:lnTo>
                  <a:lnTo>
                    <a:pt x="712147" y="154657"/>
                  </a:lnTo>
                  <a:lnTo>
                    <a:pt x="711824" y="161610"/>
                  </a:lnTo>
                  <a:lnTo>
                    <a:pt x="702356" y="205028"/>
                  </a:lnTo>
                  <a:lnTo>
                    <a:pt x="700123" y="212214"/>
                  </a:lnTo>
                  <a:lnTo>
                    <a:pt x="697934" y="219356"/>
                  </a:lnTo>
                  <a:lnTo>
                    <a:pt x="686749" y="259082"/>
                  </a:lnTo>
                  <a:lnTo>
                    <a:pt x="682655" y="285995"/>
                  </a:lnTo>
                  <a:lnTo>
                    <a:pt x="682662" y="291187"/>
                  </a:lnTo>
                  <a:lnTo>
                    <a:pt x="697590" y="304780"/>
                  </a:lnTo>
                  <a:lnTo>
                    <a:pt x="703686" y="303670"/>
                  </a:lnTo>
                  <a:lnTo>
                    <a:pt x="709782" y="302559"/>
                  </a:lnTo>
                  <a:lnTo>
                    <a:pt x="745159" y="273053"/>
                  </a:lnTo>
                  <a:lnTo>
                    <a:pt x="771753" y="236475"/>
                  </a:lnTo>
                  <a:lnTo>
                    <a:pt x="791025" y="199569"/>
                  </a:lnTo>
                  <a:lnTo>
                    <a:pt x="800785" y="158840"/>
                  </a:lnTo>
                  <a:lnTo>
                    <a:pt x="801277" y="149969"/>
                  </a:lnTo>
                  <a:lnTo>
                    <a:pt x="800695" y="142340"/>
                  </a:lnTo>
                  <a:lnTo>
                    <a:pt x="799047" y="135949"/>
                  </a:lnTo>
                  <a:lnTo>
                    <a:pt x="797398" y="129559"/>
                  </a:lnTo>
                  <a:lnTo>
                    <a:pt x="774129" y="113604"/>
                  </a:lnTo>
                  <a:lnTo>
                    <a:pt x="769502" y="114723"/>
                  </a:lnTo>
                  <a:lnTo>
                    <a:pt x="741953" y="148779"/>
                  </a:lnTo>
                  <a:lnTo>
                    <a:pt x="728984" y="187890"/>
                  </a:lnTo>
                  <a:lnTo>
                    <a:pt x="727717" y="203572"/>
                  </a:lnTo>
                  <a:lnTo>
                    <a:pt x="727446" y="211347"/>
                  </a:lnTo>
                  <a:lnTo>
                    <a:pt x="741571" y="247845"/>
                  </a:lnTo>
                  <a:lnTo>
                    <a:pt x="775516" y="267503"/>
                  </a:lnTo>
                  <a:lnTo>
                    <a:pt x="828507" y="279363"/>
                  </a:lnTo>
                  <a:lnTo>
                    <a:pt x="897876" y="283966"/>
                  </a:lnTo>
                  <a:lnTo>
                    <a:pt x="945669" y="285330"/>
                  </a:lnTo>
                </a:path>
                <a:path w="2028190" h="1710054">
                  <a:moveTo>
                    <a:pt x="1427177" y="110738"/>
                  </a:moveTo>
                  <a:lnTo>
                    <a:pt x="1426990" y="107313"/>
                  </a:lnTo>
                  <a:lnTo>
                    <a:pt x="1428958" y="105043"/>
                  </a:lnTo>
                  <a:lnTo>
                    <a:pt x="1433100" y="103929"/>
                  </a:lnTo>
                  <a:lnTo>
                    <a:pt x="1442197" y="103470"/>
                  </a:lnTo>
                  <a:lnTo>
                    <a:pt x="1463359" y="103745"/>
                  </a:lnTo>
                  <a:lnTo>
                    <a:pt x="1496586" y="104752"/>
                  </a:lnTo>
                  <a:lnTo>
                    <a:pt x="1541879" y="106493"/>
                  </a:lnTo>
                </a:path>
                <a:path w="2028190" h="1710054">
                  <a:moveTo>
                    <a:pt x="1456015" y="175286"/>
                  </a:moveTo>
                  <a:lnTo>
                    <a:pt x="1449954" y="176177"/>
                  </a:lnTo>
                  <a:lnTo>
                    <a:pt x="1446532" y="177227"/>
                  </a:lnTo>
                  <a:lnTo>
                    <a:pt x="1445756" y="178435"/>
                  </a:lnTo>
                  <a:lnTo>
                    <a:pt x="1445216" y="179281"/>
                  </a:lnTo>
                  <a:lnTo>
                    <a:pt x="1449864" y="179881"/>
                  </a:lnTo>
                  <a:lnTo>
                    <a:pt x="1459701" y="180235"/>
                  </a:lnTo>
                  <a:lnTo>
                    <a:pt x="1471843" y="179789"/>
                  </a:lnTo>
                  <a:lnTo>
                    <a:pt x="1486832" y="177677"/>
                  </a:lnTo>
                  <a:lnTo>
                    <a:pt x="1504670" y="173899"/>
                  </a:lnTo>
                  <a:lnTo>
                    <a:pt x="1525357" y="168457"/>
                  </a:lnTo>
                </a:path>
                <a:path w="2028190" h="1710054">
                  <a:moveTo>
                    <a:pt x="2027481" y="58657"/>
                  </a:moveTo>
                  <a:lnTo>
                    <a:pt x="2028168" y="50074"/>
                  </a:lnTo>
                  <a:lnTo>
                    <a:pt x="2027807" y="42545"/>
                  </a:lnTo>
                  <a:lnTo>
                    <a:pt x="2026399" y="36071"/>
                  </a:lnTo>
                  <a:lnTo>
                    <a:pt x="2023941" y="30652"/>
                  </a:lnTo>
                  <a:lnTo>
                    <a:pt x="2021212" y="26173"/>
                  </a:lnTo>
                  <a:lnTo>
                    <a:pt x="2017028" y="21692"/>
                  </a:lnTo>
                  <a:lnTo>
                    <a:pt x="2011375" y="17208"/>
                  </a:lnTo>
                  <a:lnTo>
                    <a:pt x="2005729" y="12724"/>
                  </a:lnTo>
                  <a:lnTo>
                    <a:pt x="1999086" y="9017"/>
                  </a:lnTo>
                  <a:lnTo>
                    <a:pt x="1991445" y="6087"/>
                  </a:lnTo>
                  <a:lnTo>
                    <a:pt x="1983804" y="3156"/>
                  </a:lnTo>
                  <a:lnTo>
                    <a:pt x="1975554" y="1264"/>
                  </a:lnTo>
                  <a:lnTo>
                    <a:pt x="1966694" y="410"/>
                  </a:lnTo>
                  <a:lnTo>
                    <a:pt x="1959954" y="0"/>
                  </a:lnTo>
                  <a:lnTo>
                    <a:pt x="1953024" y="48"/>
                  </a:lnTo>
                  <a:lnTo>
                    <a:pt x="1910521" y="12417"/>
                  </a:lnTo>
                  <a:lnTo>
                    <a:pt x="1879282" y="38705"/>
                  </a:lnTo>
                  <a:lnTo>
                    <a:pt x="1856501" y="71118"/>
                  </a:lnTo>
                  <a:lnTo>
                    <a:pt x="1847981" y="107025"/>
                  </a:lnTo>
                  <a:lnTo>
                    <a:pt x="1847753" y="114568"/>
                  </a:lnTo>
                  <a:lnTo>
                    <a:pt x="1849651" y="121586"/>
                  </a:lnTo>
                  <a:lnTo>
                    <a:pt x="1853676" y="128081"/>
                  </a:lnTo>
                  <a:lnTo>
                    <a:pt x="1857700" y="134576"/>
                  </a:lnTo>
                  <a:lnTo>
                    <a:pt x="1897435" y="150374"/>
                  </a:lnTo>
                  <a:lnTo>
                    <a:pt x="1927680" y="152098"/>
                  </a:lnTo>
                  <a:lnTo>
                    <a:pt x="1935273" y="151754"/>
                  </a:lnTo>
                  <a:lnTo>
                    <a:pt x="1977895" y="136166"/>
                  </a:lnTo>
                  <a:lnTo>
                    <a:pt x="1995324" y="121056"/>
                  </a:lnTo>
                  <a:lnTo>
                    <a:pt x="2000284" y="115452"/>
                  </a:lnTo>
                  <a:lnTo>
                    <a:pt x="2007440" y="90638"/>
                  </a:lnTo>
                  <a:lnTo>
                    <a:pt x="2007593" y="86322"/>
                  </a:lnTo>
                  <a:lnTo>
                    <a:pt x="2007288" y="82707"/>
                  </a:lnTo>
                  <a:lnTo>
                    <a:pt x="2006526" y="79793"/>
                  </a:lnTo>
                  <a:lnTo>
                    <a:pt x="2005771" y="76880"/>
                  </a:lnTo>
                  <a:lnTo>
                    <a:pt x="2004628" y="75115"/>
                  </a:lnTo>
                  <a:lnTo>
                    <a:pt x="2003104" y="74500"/>
                  </a:lnTo>
                  <a:lnTo>
                    <a:pt x="2001573" y="73885"/>
                  </a:lnTo>
                  <a:lnTo>
                    <a:pt x="2000284" y="74162"/>
                  </a:lnTo>
                  <a:lnTo>
                    <a:pt x="1999238" y="75331"/>
                  </a:lnTo>
                  <a:lnTo>
                    <a:pt x="1998185" y="76499"/>
                  </a:lnTo>
                  <a:lnTo>
                    <a:pt x="1997548" y="79667"/>
                  </a:lnTo>
                  <a:lnTo>
                    <a:pt x="1997320" y="84834"/>
                  </a:lnTo>
                  <a:lnTo>
                    <a:pt x="1997091" y="90001"/>
                  </a:lnTo>
                  <a:lnTo>
                    <a:pt x="1997133" y="96210"/>
                  </a:lnTo>
                  <a:lnTo>
                    <a:pt x="1997451" y="103460"/>
                  </a:lnTo>
                  <a:lnTo>
                    <a:pt x="1997770" y="110711"/>
                  </a:lnTo>
                  <a:lnTo>
                    <a:pt x="1998560" y="118798"/>
                  </a:lnTo>
                  <a:lnTo>
                    <a:pt x="1999827" y="127725"/>
                  </a:lnTo>
                  <a:lnTo>
                    <a:pt x="2000735" y="134603"/>
                  </a:lnTo>
                  <a:lnTo>
                    <a:pt x="2003880" y="173631"/>
                  </a:lnTo>
                  <a:lnTo>
                    <a:pt x="2004275" y="189548"/>
                  </a:lnTo>
                  <a:lnTo>
                    <a:pt x="2004230" y="197369"/>
                  </a:lnTo>
                  <a:lnTo>
                    <a:pt x="1999466" y="241059"/>
                  </a:lnTo>
                  <a:lnTo>
                    <a:pt x="1989900" y="268750"/>
                  </a:lnTo>
                  <a:lnTo>
                    <a:pt x="1986977" y="274209"/>
                  </a:lnTo>
                  <a:lnTo>
                    <a:pt x="1983749" y="278786"/>
                  </a:lnTo>
                  <a:lnTo>
                    <a:pt x="1980209" y="282483"/>
                  </a:lnTo>
                  <a:lnTo>
                    <a:pt x="1976676" y="286180"/>
                  </a:lnTo>
                  <a:lnTo>
                    <a:pt x="1972755" y="289228"/>
                  </a:lnTo>
                  <a:lnTo>
                    <a:pt x="1968447" y="291626"/>
                  </a:lnTo>
                  <a:lnTo>
                    <a:pt x="1964138" y="294024"/>
                  </a:lnTo>
                  <a:lnTo>
                    <a:pt x="1959698" y="295678"/>
                  </a:lnTo>
                  <a:lnTo>
                    <a:pt x="1955126" y="296587"/>
                  </a:lnTo>
                  <a:lnTo>
                    <a:pt x="1950554" y="297495"/>
                  </a:lnTo>
                  <a:lnTo>
                    <a:pt x="1942386" y="298005"/>
                  </a:lnTo>
                  <a:lnTo>
                    <a:pt x="1930617" y="298116"/>
                  </a:lnTo>
                  <a:lnTo>
                    <a:pt x="1917067" y="297687"/>
                  </a:lnTo>
                  <a:lnTo>
                    <a:pt x="1902459" y="296154"/>
                  </a:lnTo>
                  <a:lnTo>
                    <a:pt x="1886794" y="293518"/>
                  </a:lnTo>
                  <a:lnTo>
                    <a:pt x="1870072" y="289778"/>
                  </a:lnTo>
                </a:path>
                <a:path w="2028190" h="1710054">
                  <a:moveTo>
                    <a:pt x="73158" y="1566030"/>
                  </a:moveTo>
                  <a:lnTo>
                    <a:pt x="78354" y="1547999"/>
                  </a:lnTo>
                  <a:lnTo>
                    <a:pt x="80799" y="1550298"/>
                  </a:lnTo>
                </a:path>
                <a:path w="2028190" h="1710054">
                  <a:moveTo>
                    <a:pt x="20518" y="1658378"/>
                  </a:moveTo>
                  <a:lnTo>
                    <a:pt x="14381" y="1658579"/>
                  </a:lnTo>
                  <a:lnTo>
                    <a:pt x="8970" y="1660491"/>
                  </a:lnTo>
                  <a:lnTo>
                    <a:pt x="4294" y="1664100"/>
                  </a:lnTo>
                  <a:lnTo>
                    <a:pt x="0" y="1667418"/>
                  </a:lnTo>
                  <a:lnTo>
                    <a:pt x="1246" y="1668949"/>
                  </a:lnTo>
                  <a:lnTo>
                    <a:pt x="8042" y="1668699"/>
                  </a:lnTo>
                </a:path>
                <a:path w="2028190" h="1710054">
                  <a:moveTo>
                    <a:pt x="137291" y="1660740"/>
                  </a:moveTo>
                  <a:lnTo>
                    <a:pt x="132449" y="1662063"/>
                  </a:lnTo>
                  <a:lnTo>
                    <a:pt x="126803" y="1665381"/>
                  </a:lnTo>
                  <a:lnTo>
                    <a:pt x="120354" y="1670701"/>
                  </a:lnTo>
                </a:path>
                <a:path w="2028190" h="1710054">
                  <a:moveTo>
                    <a:pt x="502109" y="1551802"/>
                  </a:moveTo>
                  <a:lnTo>
                    <a:pt x="500370" y="1547486"/>
                  </a:lnTo>
                  <a:lnTo>
                    <a:pt x="499366" y="1543018"/>
                  </a:lnTo>
                  <a:lnTo>
                    <a:pt x="499110" y="1538411"/>
                  </a:lnTo>
                  <a:lnTo>
                    <a:pt x="498936" y="1535329"/>
                  </a:lnTo>
                  <a:lnTo>
                    <a:pt x="499456" y="1531948"/>
                  </a:lnTo>
                  <a:lnTo>
                    <a:pt x="500675" y="1528277"/>
                  </a:lnTo>
                  <a:lnTo>
                    <a:pt x="501894" y="1524598"/>
                  </a:lnTo>
                  <a:lnTo>
                    <a:pt x="534106" y="1498545"/>
                  </a:lnTo>
                  <a:lnTo>
                    <a:pt x="561171" y="1492442"/>
                  </a:lnTo>
                  <a:lnTo>
                    <a:pt x="567814" y="1491985"/>
                  </a:lnTo>
                  <a:lnTo>
                    <a:pt x="589739" y="1504010"/>
                  </a:lnTo>
                  <a:lnTo>
                    <a:pt x="592039" y="1508901"/>
                  </a:lnTo>
                  <a:lnTo>
                    <a:pt x="593348" y="1515288"/>
                  </a:lnTo>
                  <a:lnTo>
                    <a:pt x="593674" y="1523178"/>
                  </a:lnTo>
                  <a:lnTo>
                    <a:pt x="593814" y="1529297"/>
                  </a:lnTo>
                  <a:lnTo>
                    <a:pt x="593756" y="1535811"/>
                  </a:lnTo>
                  <a:lnTo>
                    <a:pt x="588949" y="1580841"/>
                  </a:lnTo>
                  <a:lnTo>
                    <a:pt x="587478" y="1588772"/>
                  </a:lnTo>
                  <a:lnTo>
                    <a:pt x="586046" y="1596752"/>
                  </a:lnTo>
                  <a:lnTo>
                    <a:pt x="580006" y="1637025"/>
                  </a:lnTo>
                  <a:lnTo>
                    <a:pt x="577554" y="1681023"/>
                  </a:lnTo>
                  <a:lnTo>
                    <a:pt x="578842" y="1687791"/>
                  </a:lnTo>
                  <a:lnTo>
                    <a:pt x="613437" y="1710041"/>
                  </a:lnTo>
                  <a:lnTo>
                    <a:pt x="619403" y="1709735"/>
                  </a:lnTo>
                  <a:lnTo>
                    <a:pt x="661296" y="1694049"/>
                  </a:lnTo>
                  <a:lnTo>
                    <a:pt x="698470" y="1668021"/>
                  </a:lnTo>
                  <a:lnTo>
                    <a:pt x="728392" y="1635394"/>
                  </a:lnTo>
                  <a:lnTo>
                    <a:pt x="748976" y="1600409"/>
                  </a:lnTo>
                  <a:lnTo>
                    <a:pt x="758328" y="1555916"/>
                  </a:lnTo>
                  <a:lnTo>
                    <a:pt x="757913" y="1548885"/>
                  </a:lnTo>
                  <a:lnTo>
                    <a:pt x="756714" y="1542401"/>
                  </a:lnTo>
                  <a:lnTo>
                    <a:pt x="755516" y="1535924"/>
                  </a:lnTo>
                  <a:lnTo>
                    <a:pt x="753174" y="1530957"/>
                  </a:lnTo>
                  <a:lnTo>
                    <a:pt x="749683" y="1527508"/>
                  </a:lnTo>
                  <a:lnTo>
                    <a:pt x="746198" y="1524051"/>
                  </a:lnTo>
                  <a:lnTo>
                    <a:pt x="741917" y="1521931"/>
                  </a:lnTo>
                  <a:lnTo>
                    <a:pt x="736840" y="1521128"/>
                  </a:lnTo>
                  <a:lnTo>
                    <a:pt x="731762" y="1520331"/>
                  </a:lnTo>
                  <a:lnTo>
                    <a:pt x="726497" y="1521017"/>
                  </a:lnTo>
                  <a:lnTo>
                    <a:pt x="696112" y="1544179"/>
                  </a:lnTo>
                  <a:lnTo>
                    <a:pt x="673358" y="1576532"/>
                  </a:lnTo>
                  <a:lnTo>
                    <a:pt x="663861" y="1599129"/>
                  </a:lnTo>
                  <a:lnTo>
                    <a:pt x="661457" y="1606839"/>
                  </a:lnTo>
                  <a:lnTo>
                    <a:pt x="659905" y="1614777"/>
                  </a:lnTo>
                  <a:lnTo>
                    <a:pt x="659199" y="1622952"/>
                  </a:lnTo>
                  <a:lnTo>
                    <a:pt x="658499" y="1631119"/>
                  </a:lnTo>
                  <a:lnTo>
                    <a:pt x="660023" y="1638593"/>
                  </a:lnTo>
                  <a:lnTo>
                    <a:pt x="689465" y="1666458"/>
                  </a:lnTo>
                  <a:lnTo>
                    <a:pt x="731318" y="1679023"/>
                  </a:lnTo>
                  <a:lnTo>
                    <a:pt x="766589" y="1681748"/>
                  </a:lnTo>
                  <a:lnTo>
                    <a:pt x="791037" y="1681459"/>
                  </a:lnTo>
                  <a:lnTo>
                    <a:pt x="822923" y="1680345"/>
                  </a:lnTo>
                  <a:lnTo>
                    <a:pt x="862244" y="1678405"/>
                  </a:lnTo>
                </a:path>
                <a:path w="2028190" h="1710054">
                  <a:moveTo>
                    <a:pt x="1058445" y="1573186"/>
                  </a:moveTo>
                  <a:lnTo>
                    <a:pt x="1060240" y="1571544"/>
                  </a:lnTo>
                  <a:lnTo>
                    <a:pt x="1065830" y="1570353"/>
                  </a:lnTo>
                  <a:lnTo>
                    <a:pt x="1075223" y="1569619"/>
                  </a:lnTo>
                  <a:lnTo>
                    <a:pt x="1082994" y="1568968"/>
                  </a:lnTo>
                  <a:lnTo>
                    <a:pt x="1092228" y="1568115"/>
                  </a:lnTo>
                  <a:lnTo>
                    <a:pt x="1102924" y="1567060"/>
                  </a:lnTo>
                  <a:lnTo>
                    <a:pt x="1115083" y="1565802"/>
                  </a:lnTo>
                  <a:lnTo>
                    <a:pt x="1134094" y="1563857"/>
                  </a:lnTo>
                  <a:lnTo>
                    <a:pt x="1151185" y="1562243"/>
                  </a:lnTo>
                  <a:lnTo>
                    <a:pt x="1166355" y="1560958"/>
                  </a:lnTo>
                  <a:lnTo>
                    <a:pt x="1179603" y="1560004"/>
                  </a:lnTo>
                </a:path>
                <a:path w="2028190" h="1710054">
                  <a:moveTo>
                    <a:pt x="1086868" y="1644336"/>
                  </a:moveTo>
                  <a:lnTo>
                    <a:pt x="1084700" y="1647606"/>
                  </a:lnTo>
                  <a:lnTo>
                    <a:pt x="1086778" y="1649476"/>
                  </a:lnTo>
                  <a:lnTo>
                    <a:pt x="1093103" y="1649947"/>
                  </a:lnTo>
                  <a:lnTo>
                    <a:pt x="1099427" y="1650418"/>
                  </a:lnTo>
                  <a:lnTo>
                    <a:pt x="1106022" y="1650197"/>
                  </a:lnTo>
                  <a:lnTo>
                    <a:pt x="1112894" y="1649296"/>
                  </a:lnTo>
                  <a:lnTo>
                    <a:pt x="1122994" y="1647424"/>
                  </a:lnTo>
                  <a:lnTo>
                    <a:pt x="1138497" y="1643753"/>
                  </a:lnTo>
                  <a:lnTo>
                    <a:pt x="1159403" y="1638280"/>
                  </a:lnTo>
                  <a:lnTo>
                    <a:pt x="1185713" y="1631008"/>
                  </a:lnTo>
                </a:path>
                <a:path w="2028190" h="1710054">
                  <a:moveTo>
                    <a:pt x="1449608" y="1460175"/>
                  </a:moveTo>
                  <a:lnTo>
                    <a:pt x="1450681" y="1450449"/>
                  </a:lnTo>
                  <a:lnTo>
                    <a:pt x="1451243" y="1445378"/>
                  </a:lnTo>
                  <a:lnTo>
                    <a:pt x="1451291" y="1444955"/>
                  </a:lnTo>
                  <a:lnTo>
                    <a:pt x="1451326" y="1444664"/>
                  </a:lnTo>
                  <a:lnTo>
                    <a:pt x="1451340" y="1445018"/>
                  </a:lnTo>
                  <a:lnTo>
                    <a:pt x="1451346" y="1445357"/>
                  </a:lnTo>
                  <a:lnTo>
                    <a:pt x="1451367" y="1448336"/>
                  </a:lnTo>
                  <a:lnTo>
                    <a:pt x="1451402" y="1453961"/>
                  </a:lnTo>
                  <a:lnTo>
                    <a:pt x="1451320" y="1458856"/>
                  </a:lnTo>
                  <a:lnTo>
                    <a:pt x="1451013" y="1465105"/>
                  </a:lnTo>
                  <a:lnTo>
                    <a:pt x="1450481" y="1472707"/>
                  </a:lnTo>
                  <a:lnTo>
                    <a:pt x="1449725" y="1481663"/>
                  </a:lnTo>
                  <a:lnTo>
                    <a:pt x="1448916" y="1490756"/>
                  </a:lnTo>
                  <a:lnTo>
                    <a:pt x="1448224" y="1498771"/>
                  </a:lnTo>
                  <a:lnTo>
                    <a:pt x="1447649" y="1505706"/>
                  </a:lnTo>
                  <a:lnTo>
                    <a:pt x="1447190" y="1511561"/>
                  </a:lnTo>
                  <a:lnTo>
                    <a:pt x="1446922" y="1521364"/>
                  </a:lnTo>
                  <a:lnTo>
                    <a:pt x="1447283" y="1535454"/>
                  </a:lnTo>
                  <a:lnTo>
                    <a:pt x="1448270" y="1553832"/>
                  </a:lnTo>
                  <a:lnTo>
                    <a:pt x="1449885" y="1576497"/>
                  </a:lnTo>
                </a:path>
                <a:path w="2028190" h="1710054">
                  <a:moveTo>
                    <a:pt x="1330957" y="1650010"/>
                  </a:moveTo>
                  <a:lnTo>
                    <a:pt x="1324072" y="1650086"/>
                  </a:lnTo>
                  <a:lnTo>
                    <a:pt x="1321231" y="1650294"/>
                  </a:lnTo>
                  <a:lnTo>
                    <a:pt x="1322451" y="1650626"/>
                  </a:lnTo>
                  <a:lnTo>
                    <a:pt x="1323317" y="1650862"/>
                  </a:lnTo>
                  <a:lnTo>
                    <a:pt x="1325499" y="1651450"/>
                  </a:lnTo>
                  <a:lnTo>
                    <a:pt x="1328976" y="1652393"/>
                  </a:lnTo>
                  <a:lnTo>
                    <a:pt x="1371759" y="1655053"/>
                  </a:lnTo>
                  <a:lnTo>
                    <a:pt x="1380054" y="1654964"/>
                  </a:lnTo>
                  <a:lnTo>
                    <a:pt x="1419808" y="1652193"/>
                  </a:lnTo>
                  <a:lnTo>
                    <a:pt x="1466869" y="1644851"/>
                  </a:lnTo>
                  <a:lnTo>
                    <a:pt x="1500364" y="1638323"/>
                  </a:lnTo>
                  <a:lnTo>
                    <a:pt x="1510650" y="1636259"/>
                  </a:lnTo>
                  <a:lnTo>
                    <a:pt x="1552394" y="1629324"/>
                  </a:lnTo>
                  <a:lnTo>
                    <a:pt x="1581824" y="1626303"/>
                  </a:lnTo>
                  <a:lnTo>
                    <a:pt x="1597796" y="1625196"/>
                  </a:lnTo>
                </a:path>
              </a:pathLst>
            </a:custGeom>
            <a:ln w="23400">
              <a:solidFill>
                <a:srgbClr val="FCFCF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2" name="object 82"/>
            <p:cNvPicPr/>
            <p:nvPr/>
          </p:nvPicPr>
          <p:blipFill>
            <a:blip r:embed="rId50" cstate="print"/>
            <a:stretch>
              <a:fillRect/>
            </a:stretch>
          </p:blipFill>
          <p:spPr>
            <a:xfrm>
              <a:off x="11469985" y="7494077"/>
              <a:ext cx="242648" cy="166389"/>
            </a:xfrm>
            <a:prstGeom prst="rect">
              <a:avLst/>
            </a:prstGeom>
          </p:spPr>
        </p:pic>
        <p:sp>
          <p:nvSpPr>
            <p:cNvPr id="83" name="object 83"/>
            <p:cNvSpPr/>
            <p:nvPr/>
          </p:nvSpPr>
          <p:spPr>
            <a:xfrm>
              <a:off x="11141674" y="3475132"/>
              <a:ext cx="1842770" cy="536575"/>
            </a:xfrm>
            <a:custGeom>
              <a:avLst/>
              <a:gdLst/>
              <a:ahLst/>
              <a:cxnLst/>
              <a:rect l="l" t="t" r="r" b="b"/>
              <a:pathLst>
                <a:path w="1842770" h="536575">
                  <a:moveTo>
                    <a:pt x="0" y="0"/>
                  </a:moveTo>
                  <a:lnTo>
                    <a:pt x="533898" y="0"/>
                  </a:lnTo>
                  <a:lnTo>
                    <a:pt x="533898" y="533900"/>
                  </a:lnTo>
                  <a:lnTo>
                    <a:pt x="0" y="533900"/>
                  </a:lnTo>
                  <a:lnTo>
                    <a:pt x="0" y="0"/>
                  </a:lnTo>
                </a:path>
                <a:path w="1842770" h="536575">
                  <a:moveTo>
                    <a:pt x="541387" y="269035"/>
                  </a:moveTo>
                  <a:lnTo>
                    <a:pt x="539433" y="263498"/>
                  </a:lnTo>
                  <a:lnTo>
                    <a:pt x="540978" y="258841"/>
                  </a:lnTo>
                  <a:lnTo>
                    <a:pt x="546021" y="255062"/>
                  </a:lnTo>
                  <a:lnTo>
                    <a:pt x="581732" y="240131"/>
                  </a:lnTo>
                  <a:lnTo>
                    <a:pt x="628579" y="226732"/>
                  </a:lnTo>
                  <a:lnTo>
                    <a:pt x="672869" y="215397"/>
                  </a:lnTo>
                  <a:lnTo>
                    <a:pt x="717020" y="205190"/>
                  </a:lnTo>
                  <a:lnTo>
                    <a:pt x="755541" y="197475"/>
                  </a:lnTo>
                  <a:lnTo>
                    <a:pt x="794788" y="190735"/>
                  </a:lnTo>
                  <a:lnTo>
                    <a:pt x="834642" y="186137"/>
                  </a:lnTo>
                  <a:lnTo>
                    <a:pt x="878521" y="183008"/>
                  </a:lnTo>
                  <a:lnTo>
                    <a:pt x="919794" y="180997"/>
                  </a:lnTo>
                  <a:lnTo>
                    <a:pt x="961545" y="180423"/>
                  </a:lnTo>
                  <a:lnTo>
                    <a:pt x="972681" y="180498"/>
                  </a:lnTo>
                  <a:lnTo>
                    <a:pt x="1024971" y="182436"/>
                  </a:lnTo>
                  <a:lnTo>
                    <a:pt x="1063772" y="186004"/>
                  </a:lnTo>
                  <a:lnTo>
                    <a:pt x="1102755" y="190217"/>
                  </a:lnTo>
                  <a:lnTo>
                    <a:pt x="1144348" y="195268"/>
                  </a:lnTo>
                  <a:lnTo>
                    <a:pt x="1187979" y="201631"/>
                  </a:lnTo>
                  <a:lnTo>
                    <a:pt x="1230762" y="208831"/>
                  </a:lnTo>
                  <a:lnTo>
                    <a:pt x="1275005" y="217094"/>
                  </a:lnTo>
                  <a:lnTo>
                    <a:pt x="1304606" y="222969"/>
                  </a:lnTo>
                  <a:lnTo>
                    <a:pt x="1313686" y="224792"/>
                  </a:lnTo>
                  <a:lnTo>
                    <a:pt x="1351915" y="231930"/>
                  </a:lnTo>
                  <a:lnTo>
                    <a:pt x="1397071" y="239573"/>
                  </a:lnTo>
                  <a:lnTo>
                    <a:pt x="1414249" y="242430"/>
                  </a:lnTo>
                  <a:lnTo>
                    <a:pt x="1428842" y="244895"/>
                  </a:lnTo>
                  <a:lnTo>
                    <a:pt x="1466932" y="251745"/>
                  </a:lnTo>
                  <a:lnTo>
                    <a:pt x="1509304" y="260939"/>
                  </a:lnTo>
                  <a:lnTo>
                    <a:pt x="1550425" y="275923"/>
                  </a:lnTo>
                  <a:lnTo>
                    <a:pt x="1588146" y="300708"/>
                  </a:lnTo>
                  <a:lnTo>
                    <a:pt x="1615306" y="328765"/>
                  </a:lnTo>
                  <a:lnTo>
                    <a:pt x="1635352" y="352930"/>
                  </a:lnTo>
                  <a:lnTo>
                    <a:pt x="1641139" y="359946"/>
                  </a:lnTo>
                  <a:lnTo>
                    <a:pt x="1667990" y="389972"/>
                  </a:lnTo>
                  <a:lnTo>
                    <a:pt x="1676143" y="398447"/>
                  </a:lnTo>
                  <a:lnTo>
                    <a:pt x="1681789" y="404746"/>
                  </a:lnTo>
                  <a:lnTo>
                    <a:pt x="1702406" y="439164"/>
                  </a:lnTo>
                  <a:lnTo>
                    <a:pt x="1718434" y="478469"/>
                  </a:lnTo>
                  <a:lnTo>
                    <a:pt x="1714818" y="480635"/>
                  </a:lnTo>
                  <a:lnTo>
                    <a:pt x="1705972" y="479926"/>
                  </a:lnTo>
                </a:path>
                <a:path w="1842770" h="536575">
                  <a:moveTo>
                    <a:pt x="1616160" y="453586"/>
                  </a:moveTo>
                  <a:lnTo>
                    <a:pt x="1614581" y="448595"/>
                  </a:lnTo>
                  <a:lnTo>
                    <a:pt x="1612752" y="444910"/>
                  </a:lnTo>
                  <a:lnTo>
                    <a:pt x="1610674" y="442531"/>
                  </a:lnTo>
                  <a:lnTo>
                    <a:pt x="1609247" y="440904"/>
                  </a:lnTo>
                  <a:lnTo>
                    <a:pt x="1608852" y="440231"/>
                  </a:lnTo>
                  <a:lnTo>
                    <a:pt x="1609482" y="440510"/>
                  </a:lnTo>
                  <a:lnTo>
                    <a:pt x="1610106" y="440790"/>
                  </a:lnTo>
                  <a:lnTo>
                    <a:pt x="1611678" y="441488"/>
                  </a:lnTo>
                  <a:lnTo>
                    <a:pt x="1614193" y="442607"/>
                  </a:lnTo>
                  <a:lnTo>
                    <a:pt x="1616700" y="443724"/>
                  </a:lnTo>
                  <a:lnTo>
                    <a:pt x="1619520" y="445611"/>
                  </a:lnTo>
                  <a:lnTo>
                    <a:pt x="1622637" y="448267"/>
                  </a:lnTo>
                  <a:lnTo>
                    <a:pt x="1625754" y="450923"/>
                  </a:lnTo>
                  <a:lnTo>
                    <a:pt x="1659314" y="488487"/>
                  </a:lnTo>
                  <a:lnTo>
                    <a:pt x="1677842" y="511014"/>
                  </a:lnTo>
                  <a:lnTo>
                    <a:pt x="1684883" y="519457"/>
                  </a:lnTo>
                  <a:lnTo>
                    <a:pt x="1706998" y="536496"/>
                  </a:lnTo>
                  <a:lnTo>
                    <a:pt x="1709699" y="536262"/>
                  </a:lnTo>
                  <a:lnTo>
                    <a:pt x="1738579" y="506415"/>
                  </a:lnTo>
                  <a:lnTo>
                    <a:pt x="1746139" y="496669"/>
                  </a:lnTo>
                  <a:lnTo>
                    <a:pt x="1754200" y="486421"/>
                  </a:lnTo>
                  <a:lnTo>
                    <a:pt x="1781007" y="453116"/>
                  </a:lnTo>
                  <a:lnTo>
                    <a:pt x="1807194" y="421536"/>
                  </a:lnTo>
                  <a:lnTo>
                    <a:pt x="1833538" y="391114"/>
                  </a:lnTo>
                  <a:lnTo>
                    <a:pt x="1839925" y="384089"/>
                  </a:lnTo>
                  <a:lnTo>
                    <a:pt x="1842647" y="380659"/>
                  </a:lnTo>
                  <a:lnTo>
                    <a:pt x="1841698" y="380824"/>
                  </a:lnTo>
                  <a:lnTo>
                    <a:pt x="1840348" y="381061"/>
                  </a:lnTo>
                  <a:lnTo>
                    <a:pt x="1836101" y="381804"/>
                  </a:lnTo>
                  <a:lnTo>
                    <a:pt x="1828952" y="383054"/>
                  </a:lnTo>
                </a:path>
              </a:pathLst>
            </a:custGeom>
            <a:ln w="23400">
              <a:solidFill>
                <a:srgbClr val="F59A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84"/>
            <p:cNvSpPr/>
            <p:nvPr/>
          </p:nvSpPr>
          <p:spPr>
            <a:xfrm>
              <a:off x="10519764" y="4604461"/>
              <a:ext cx="817244" cy="474345"/>
            </a:xfrm>
            <a:custGeom>
              <a:avLst/>
              <a:gdLst/>
              <a:ahLst/>
              <a:cxnLst/>
              <a:rect l="l" t="t" r="r" b="b"/>
              <a:pathLst>
                <a:path w="817245" h="474345">
                  <a:moveTo>
                    <a:pt x="0" y="0"/>
                  </a:moveTo>
                  <a:lnTo>
                    <a:pt x="816635" y="0"/>
                  </a:lnTo>
                  <a:lnTo>
                    <a:pt x="816635" y="474279"/>
                  </a:lnTo>
                  <a:lnTo>
                    <a:pt x="0" y="474279"/>
                  </a:lnTo>
                  <a:lnTo>
                    <a:pt x="0" y="0"/>
                  </a:lnTo>
                </a:path>
              </a:pathLst>
            </a:custGeom>
            <a:ln w="23400">
              <a:solidFill>
                <a:srgbClr val="FDFF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5" name="object 85"/>
            <p:cNvPicPr/>
            <p:nvPr/>
          </p:nvPicPr>
          <p:blipFill>
            <a:blip r:embed="rId51" cstate="print"/>
            <a:stretch>
              <a:fillRect/>
            </a:stretch>
          </p:blipFill>
          <p:spPr>
            <a:xfrm>
              <a:off x="10102957" y="5713184"/>
              <a:ext cx="2241028" cy="1420258"/>
            </a:xfrm>
            <a:prstGeom prst="rect">
              <a:avLst/>
            </a:prstGeom>
          </p:spPr>
        </p:pic>
        <p:sp>
          <p:nvSpPr>
            <p:cNvPr id="86" name="object 86"/>
            <p:cNvSpPr/>
            <p:nvPr/>
          </p:nvSpPr>
          <p:spPr>
            <a:xfrm>
              <a:off x="11351044" y="4920139"/>
              <a:ext cx="1225550" cy="259715"/>
            </a:xfrm>
            <a:custGeom>
              <a:avLst/>
              <a:gdLst/>
              <a:ahLst/>
              <a:cxnLst/>
              <a:rect l="l" t="t" r="r" b="b"/>
              <a:pathLst>
                <a:path w="1225550" h="259714">
                  <a:moveTo>
                    <a:pt x="4724" y="978"/>
                  </a:moveTo>
                  <a:lnTo>
                    <a:pt x="1974" y="3598"/>
                  </a:lnTo>
                  <a:lnTo>
                    <a:pt x="457" y="6608"/>
                  </a:lnTo>
                  <a:lnTo>
                    <a:pt x="187" y="10005"/>
                  </a:lnTo>
                  <a:lnTo>
                    <a:pt x="0" y="12312"/>
                  </a:lnTo>
                  <a:lnTo>
                    <a:pt x="37088" y="27640"/>
                  </a:lnTo>
                  <a:lnTo>
                    <a:pt x="64984" y="29250"/>
                  </a:lnTo>
                  <a:lnTo>
                    <a:pt x="69896" y="29267"/>
                  </a:lnTo>
                  <a:lnTo>
                    <a:pt x="115012" y="21268"/>
                  </a:lnTo>
                  <a:lnTo>
                    <a:pt x="122813" y="19600"/>
                  </a:lnTo>
                  <a:lnTo>
                    <a:pt x="169080" y="12635"/>
                  </a:lnTo>
                  <a:lnTo>
                    <a:pt x="214960" y="8572"/>
                  </a:lnTo>
                  <a:lnTo>
                    <a:pt x="225885" y="7835"/>
                  </a:lnTo>
                  <a:lnTo>
                    <a:pt x="235696" y="7107"/>
                  </a:lnTo>
                  <a:lnTo>
                    <a:pt x="244394" y="6389"/>
                  </a:lnTo>
                  <a:lnTo>
                    <a:pt x="251979" y="5681"/>
                  </a:lnTo>
                  <a:lnTo>
                    <a:pt x="259053" y="4986"/>
                  </a:lnTo>
                  <a:lnTo>
                    <a:pt x="266226" y="4312"/>
                  </a:lnTo>
                  <a:lnTo>
                    <a:pt x="311152" y="1107"/>
                  </a:lnTo>
                  <a:lnTo>
                    <a:pt x="350396" y="52"/>
                  </a:lnTo>
                  <a:lnTo>
                    <a:pt x="358185" y="0"/>
                  </a:lnTo>
                  <a:lnTo>
                    <a:pt x="365864" y="5"/>
                  </a:lnTo>
                  <a:lnTo>
                    <a:pt x="406381" y="1923"/>
                  </a:lnTo>
                  <a:lnTo>
                    <a:pt x="452220" y="8155"/>
                  </a:lnTo>
                  <a:lnTo>
                    <a:pt x="493916" y="16047"/>
                  </a:lnTo>
                  <a:lnTo>
                    <a:pt x="554516" y="27958"/>
                  </a:lnTo>
                  <a:lnTo>
                    <a:pt x="596338" y="36290"/>
                  </a:lnTo>
                  <a:lnTo>
                    <a:pt x="640535" y="45856"/>
                  </a:lnTo>
                  <a:lnTo>
                    <a:pt x="681614" y="55584"/>
                  </a:lnTo>
                  <a:lnTo>
                    <a:pt x="725459" y="67896"/>
                  </a:lnTo>
                  <a:lnTo>
                    <a:pt x="766781" y="82755"/>
                  </a:lnTo>
                  <a:lnTo>
                    <a:pt x="773819" y="85363"/>
                  </a:lnTo>
                  <a:lnTo>
                    <a:pt x="811172" y="98274"/>
                  </a:lnTo>
                  <a:lnTo>
                    <a:pt x="848210" y="109769"/>
                  </a:lnTo>
                  <a:lnTo>
                    <a:pt x="861565" y="113797"/>
                  </a:lnTo>
                  <a:lnTo>
                    <a:pt x="875553" y="118031"/>
                  </a:lnTo>
                  <a:lnTo>
                    <a:pt x="889085" y="122181"/>
                  </a:lnTo>
                  <a:lnTo>
                    <a:pt x="902161" y="126250"/>
                  </a:lnTo>
                  <a:lnTo>
                    <a:pt x="914781" y="130236"/>
                  </a:lnTo>
                  <a:lnTo>
                    <a:pt x="926504" y="133945"/>
                  </a:lnTo>
                  <a:lnTo>
                    <a:pt x="936900" y="137183"/>
                  </a:lnTo>
                  <a:lnTo>
                    <a:pt x="945968" y="139949"/>
                  </a:lnTo>
                  <a:lnTo>
                    <a:pt x="953705" y="142245"/>
                  </a:lnTo>
                  <a:lnTo>
                    <a:pt x="961292" y="144505"/>
                  </a:lnTo>
                  <a:lnTo>
                    <a:pt x="1000630" y="157108"/>
                  </a:lnTo>
                  <a:lnTo>
                    <a:pt x="1023283" y="164709"/>
                  </a:lnTo>
                  <a:lnTo>
                    <a:pt x="1029308" y="166706"/>
                  </a:lnTo>
                  <a:lnTo>
                    <a:pt x="1066345" y="177310"/>
                  </a:lnTo>
                  <a:lnTo>
                    <a:pt x="1107518" y="186560"/>
                  </a:lnTo>
                  <a:lnTo>
                    <a:pt x="1121728" y="189456"/>
                  </a:lnTo>
                  <a:lnTo>
                    <a:pt x="1133102" y="191817"/>
                  </a:lnTo>
                  <a:lnTo>
                    <a:pt x="1162375" y="199236"/>
                  </a:lnTo>
                  <a:lnTo>
                    <a:pt x="1166677" y="200734"/>
                  </a:lnTo>
                  <a:lnTo>
                    <a:pt x="1170854" y="202550"/>
                  </a:lnTo>
                  <a:lnTo>
                    <a:pt x="1174907" y="204682"/>
                  </a:lnTo>
                  <a:lnTo>
                    <a:pt x="1178966" y="206815"/>
                  </a:lnTo>
                  <a:lnTo>
                    <a:pt x="1209190" y="232531"/>
                  </a:lnTo>
                  <a:lnTo>
                    <a:pt x="1217918" y="247176"/>
                  </a:lnTo>
                  <a:lnTo>
                    <a:pt x="1219207" y="251147"/>
                  </a:lnTo>
                  <a:lnTo>
                    <a:pt x="1219941" y="254192"/>
                  </a:lnTo>
                  <a:lnTo>
                    <a:pt x="1220135" y="256311"/>
                  </a:lnTo>
                  <a:lnTo>
                    <a:pt x="1220322" y="258430"/>
                  </a:lnTo>
                  <a:lnTo>
                    <a:pt x="1221146" y="259380"/>
                  </a:lnTo>
                  <a:lnTo>
                    <a:pt x="1222608" y="259161"/>
                  </a:lnTo>
                  <a:lnTo>
                    <a:pt x="1224665" y="258852"/>
                  </a:lnTo>
                  <a:lnTo>
                    <a:pt x="1225344" y="256770"/>
                  </a:lnTo>
                  <a:lnTo>
                    <a:pt x="1224645" y="252916"/>
                  </a:lnTo>
                </a:path>
              </a:pathLst>
            </a:custGeom>
            <a:ln w="23400">
              <a:solidFill>
                <a:srgbClr val="FDFF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7" name="object 87"/>
            <p:cNvPicPr/>
            <p:nvPr/>
          </p:nvPicPr>
          <p:blipFill>
            <a:blip r:embed="rId52" cstate="print"/>
            <a:stretch>
              <a:fillRect/>
            </a:stretch>
          </p:blipFill>
          <p:spPr>
            <a:xfrm>
              <a:off x="12451525" y="5076813"/>
              <a:ext cx="184535" cy="15293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191</Words>
  <Application>Microsoft Macintosh PowerPoint</Application>
  <PresentationFormat>Custom</PresentationFormat>
  <Paragraphs>53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Calibri</vt:lpstr>
      <vt:lpstr>Trebuchet MS</vt:lpstr>
      <vt:lpstr>Office Theme</vt:lpstr>
      <vt:lpstr>Intro</vt:lpstr>
      <vt:lpstr>Missing Number (+ and -)</vt:lpstr>
      <vt:lpstr>Unknown variable</vt:lpstr>
      <vt:lpstr>You did that 'subconsciously'!</vt:lpstr>
      <vt:lpstr>Missing Number (x and :)</vt:lpstr>
      <vt:lpstr>Unknown variable</vt:lpstr>
      <vt:lpstr>You did that 'subconsciously'!</vt:lpstr>
      <vt:lpstr>"Undo" equation / reverse BEDMAS</vt:lpstr>
      <vt:lpstr>More "Undo"</vt:lpstr>
      <vt:lpstr>PRACTICE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</dc:title>
  <cp:lastModifiedBy>Mario Willyam (Student)</cp:lastModifiedBy>
  <cp:revision>1</cp:revision>
  <dcterms:created xsi:type="dcterms:W3CDTF">2024-02-04T09:57:26Z</dcterms:created>
  <dcterms:modified xsi:type="dcterms:W3CDTF">2024-02-04T10:10:49Z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2024-02-04T00:00:00Z</vt:filetime>
  </property>
  <property fmtid="{D5CDD505-2E9C-101B-9397-08002B2CF9AE}" pid="3" name="LastSaved">
    <vt:filetime>2024-02-04T00:00:00Z</vt:filetime>
  </property>
  <property fmtid="{D5CDD505-2E9C-101B-9397-08002B2CF9AE}" pid="4" name="Producer">
    <vt:lpwstr>iOS Version 17.2 (Build 21C62) Quartz PDFContext</vt:lpwstr>
  </property>
</Properties>
</file>