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20:54.36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10619 446 467 0,'0'0'49'0,"0"0"0"16,0 0 26-16,21-3 0 16,-9 3 3-16,16-3 0 15,16 1-11-15,8-2 0 16,1 1-19-16,1-2 2 0,4-2-14 16,1-2 1-1,-8 4-12-15,-11 5 2 0,-11 2-13 16,-8 1-1-1,-12 1-8-15,-9-4-1 0,0 0-4 16,-13 12 1-16,13-12-950 0</inkml:trace>
  <inkml:trace contextRef="#ctx0" brushRef="#br0" timeOffset="307.64">10640 414 923 0,'0'0'16'0,"-23"36"-1"16,9 2-8-16,5 4 0 16,0 11 11-16,0 9 1 15,4 13 8-15,-2 6 0 16,2 2 3-16,1-3 0 15,2-2 2-15,2-6-1 16,-5-7-2-16,2-5 2 16,-6-10-3-16,0-5 1 15,-9-8-4-15,1-5 0 0,-6-11-7 16,0-3 0 0,3-10-6-16,-1-8-1 15,21 0-1068-15</inkml:trace>
  <inkml:trace contextRef="#ctx0" brushRef="#br0" timeOffset="565.62">10313 1161 1024 0,'23'4'21'16,"41"-4"2"-16,10 0-15 15,-7-7 1-15,-9 2-8 0,-5 1 0 16,-5-1 10-16,-9 1 0 16,-15 1 10-1,-3 1 0-15,-12-1 10 0,0 3 2 16,-9 0-3 0,0 0 0-16,0 0-6 0,0 0 1 15,0 0-1018-15</inkml:trace>
  <inkml:trace contextRef="#ctx0" brushRef="#br0" timeOffset="1045.56">11462 843 1099 0,'0'0'28'15,"0"0"1"-15,-20-4-12 0,-3 13 0 16,-15 10-9 0,-5 7 1-16,3 10 0 15,4 6 0-15,10 11 1 16,3-2 1-16,11 2-1 15,10-4 2-15,13-8-2 16,10-4 1-16,10-8-1 0,5-5 1 16,10-13-3-1,3-8 1-15,6-15-3 0,-4-9-1 16,-2-5 12-16,-5-10 1 16,-8-2 9-1,-12-2 0-15,-8 2 8 0,-9-4 0 16,-9-3-2-16,-12 0 2 15,-7 4-4-15,-5 3 2 16,-3 5-3-16,-1 12 1 16,-3 6-14-16,1 11 3 15,0 8-13-15,6 13 2 16,3 7-9-16,9 4 2 16,14-28-1312-16</inkml:trace>
  <inkml:trace contextRef="#ctx0" brushRef="#br0" timeOffset="1445.86">12183 851 878 0,'0'0'34'0,"20"-8"0"16,-12 1-20-1,-8 7 2-15,0 0 5 0,0 0 2 16,0 0 4-16,4-5-1 16,-4 5 5-16,-9 3 0 15,0 6 1-15,4 15-1 16,1 19-1-16,1 11 1 16,1 10-6-16,2 2 1 15,0-4-2-15,2-3-1 16,1-11-1-16,1-6-1 15,-2-9-3-15,1-13 0 16,-3-7-1-16,0-13 1 16,0 8 1-16,0-8 0 0,0 0 2 15,-12-8 2 1,-2-8-3-16,-4-10 1 16,1-10-1-16,6-2 2 15,2-7-13-15,0 3 1 16,9 42-1253-16</inkml:trace>
  <inkml:trace contextRef="#ctx0" brushRef="#br0" timeOffset="1925.66">12076 992 1050 0,'3'-9'19'16,"29"-19"1"-16,5-5-8 15,0 4 2-15,4 3-7 16,-1 5-1-16,4 2 5 0,-3 7 0 15,1 10 6-15,-1 4-1 16,-3 10 2-16,-11 4 1 16,-4 1 1-16,-9 4 0 15,-11-6-1 1,-10 3 0-16,-15 3 0 0,-10 3 0 16,-5 0-3-16,-4-3 1 15,-5-4-3-15,2-5 1 16,0-3-3-16,4-2 2 15,6 1-1-15,4-4 0 16,11-2 2-16,3-2 0 16,7 0-1-16,9 0 2 15,-7 0 0-15,7 0 1 16,0 0-3-16,17 3 2 16,13 6 1-16,9 6 1 15,4 6 0-15,-1 5 0 16,-1 7-1-16,-4 3 1 15,0 1-2-15,0 1 0 0,-6-2-2 16,-1-3 1-16,-7-4-5 16,-5-8 1-16,-9-5-3 15,0-8 1 1,-9-8-4-16,1 9-1 0,-1-9-2 16,0 0 1-16,0 0-1348 15</inkml:trace>
  <inkml:trace contextRef="#ctx0" brushRef="#br0" timeOffset="2295.73">13047 827 1176 0,'0'0'22'0,"0"0"2"15,0 0-8-15,0 0 2 16,-51 7-14-16,7-2-1 16,-2 11 2-16,6 5 0 15,3 12 3-15,1 5 1 16,5 7 1-16,4 3 1 16,10 2 3-16,8 0-1 15,9-5 2-15,12-3 1 16,11-4-1-16,4-2 1 15,8-8 1-15,5-11 0 16,3 1-1-16,1-10 2 0,-2-1-1 16,-1-7 1-16,-2 0-10 15,-11-7 1 1,-11-1-8-16,1-6 0 0,-18 14-1143 16</inkml:trace>
  <inkml:trace contextRef="#ctx0" brushRef="#br0" timeOffset="2645.63">13529 774 1082 0,'0'0'24'0,"5"32"0"16,-6 5-10-16,-8 1 2 15,-7 7 5-15,0 8 0 16,-2 10 3-16,6-1 0 16,7-1 0-16,5-4 2 15,5-7-5-15,4-5 2 16,5-10-3-16,4-3 1 16,8-4-2-16,2-4 2 15,8-6-6-15,1-6 2 16,1-4-2-16,3-2-1 15,0-6 5-15,-1-6 1 0,-3 1-8 16,-5-5 1 0,-6 1-6-16,-6-5 1 15,-20 14-1183-15</inkml:trace>
  <inkml:trace contextRef="#ctx0" brushRef="#br0" timeOffset="2875.84">13503 1153 1148 0,'0'0'37'16,"49"26"0"-16,2-7-18 0,2-6 0 15,-2-2-4-15,0-3 2 16,-5-6 1-16,-9-2 1 15,-1-2-6-15,-14-1-1 16,-7-2-10-16,-15-6 2 16,0 11-1024-16</inkml:trace>
  <inkml:trace contextRef="#ctx0" brushRef="#br0" timeOffset="3078.76">13570 819 1195 0,'31'8'9'16,"42"13"0"-16,-6-2-8 16,-11-2 1-16,-12-1-11 0,-8-7 0 15,-36-9-890 1</inkml:trace>
  <inkml:trace contextRef="#ctx0" brushRef="#br0" timeOffset="3445.75">14580 890 972 0,'0'0'48'0,"37"3"0"15,-26 0-27-15,-18 3 0 16,-20 6-15-16,-13 3 0 16,1 10 4-16,2 0 1 15,9 8 4-15,10-3 0 16,11-3 0-16,14-1 1 16,16 2 0-16,11-2 1 15,13-2-4-15,8 1 0 16,7-5 7-16,-2 5 0 15,-2-5 5-15,-12 1 1 0,-11 0 0 16,-12 3 1 0,-14-3 3-16,-18 5 0 15,-19-2 0-15,-13 0 0 16,-12 2-2-16,-7 2 1 0,-5-2-20 16,-4-5 0-1,-1-6-6-15,-1-3 1 0,71-12-1212 16</inkml:trace>
  <inkml:trace contextRef="#ctx0" brushRef="#br0" timeOffset="3945.75">11118 1945 766 0,'19'4'0'0,"31"-4"27"15,18 3 1-15,21-3 18 16,15-3 0 0,23-1-33-16,16-1 1 15,24 1 2-15,27-4-1 16,20-1 3-16,11-3 0 0,13 3 5 15,2-3 0-15,0 0 9 16,-5 0-1-16,-15 3-3 16,-12 3 1-16,-17-8-4 0,-20 2 1 15,-21 3 7 1,-23 2 1-16,-23-2 4 0,-21 4 0 16,-20-5-29-1,-13-8 0-15,-50 18-1049 0</inkml:trace>
  <inkml:trace contextRef="#ctx0" brushRef="#br0" timeOffset="5641.33">27529 566 1011 0,'0'0'67'0,"25"-12"1"16,14-7-4-16,5 1 0 0,1 1-21 16,0 5 0-16,-1 9-12 15,-6 6 0-15,-6 6-5 16,-11 3 1-16,-10 5-7 16,-13 4 1-16,-14 10-5 15,-12 4 1-15,-12 1-2 0,-8 2-1 16,-9-2-5-16,1-6 0 15,1-3-2-15,6-6 1 16,7-3-1-16,10-3-1 16,16-10 2-16,5-5 1 15,11 0-1-15,0 0 1 16,20-8-2-16,10-1 1 16,12-3 1-16,6 3 0 15,-1 6 2-15,-1 6 0 16,-2 6 4-16,-3 0-1 15,-4 6-1-15,-4-1-1 16,1 2-6-16,-8-4-1 16,-10-4-4-16,-3-4 2 15,-13-4-1340-15</inkml:trace>
  <inkml:trace contextRef="#ctx0" brushRef="#br0" timeOffset="6075.56">28349 588 1104 0,'0'0'40'15,"11"-26"1"-15,-16 14-16 0,-20 7 1 16,-18 5-15 0,-6 5 2-16,-2 4 0 15,7 3 2-15,12 4 3 16,9-4 1-16,9-4 0 0,9 5 0 15,7-1 1-15,10 5 0 16,18 7-3-16,9 2 1 16,10 2-7-16,4-2 1 15,0 1-5 1,-7 3 2-16,-9-1 2 0,-14-1 0 16,-13 1 1-16,-10-4 0 15,-9-5 1-15,-12-2-1 16,-12-6-1-16,-8 0 2 15,-1-7-2-15,1-5 0 16,8-5-2-16,8-4 0 16,15-6 1-16,13-11 0 15,9-14 2-15,11-5 0 16,13-5-1-16,2 0 0 16,-1 5 2-16,1 0 0 0,-8 7-13 15,-2 5 1 1,-28 33-1280-16</inkml:trace>
  <inkml:trace contextRef="#ctx0" brushRef="#br0" timeOffset="6345.58">28885 228 1045 0,'0'0'45'15,"6"63"0"-15,-8-10-9 0,-2 4 1 16,1 6-4 0,-1 11 0-16,-3 16-5 15,-1 5 2-15,-3-3-6 0,-3 2 2 16,0-3-2-16,-2-13-1 16,3-7-4-16,1-19 0 15,0-17-5-15,1-15 0 16,11-20-1136-16</inkml:trace>
  <inkml:trace contextRef="#ctx0" brushRef="#br0" timeOffset="6555.9">29194 803 1234 0,'0'0'28'16,"2"45"1"-16,-7-3-3 16,-4 1 1-16,-2-2-16 15,2 1 0-15,2-9-5 16,2-7 0-16,2-6-4 16,4-4 0-16,-1-16-1039 0</inkml:trace>
  <inkml:trace contextRef="#ctx0" brushRef="#br0" timeOffset="6875.87">29505 881 1008 0,'0'0'24'0,"0"0"1"16,-2 33-12-16,-9-12 1 15,-5 11-5-15,0 1 1 16,8 0 10-16,6-5 0 15,5-2 9-15,8-5 0 16,7-6 3-16,6-6-1 16,6-6-3-16,4-6 1 15,3-6-7-15,2-6 0 0,-4-6 6 16,-9-5 0 0,-10-5 18-16,-10-4 1 15,-12 2 5-15,-8 6 0 16,-7 2-5-16,-7 5 0 15,-6 6-8-15,-3 2 1 16,-2 5-18-16,8 1 2 0,31 6-1403 16</inkml:trace>
  <inkml:trace contextRef="#ctx0" brushRef="#br0" timeOffset="7175.59">30418 343 1234 0,'0'0'22'0,"-5"22"1"16,-9 11-9-16,-6 9 2 15,-1 11-9-15,-2 16 0 16,-3 18 7-16,-2 3 2 15,-1 2 3-15,7-2 0 16,2-4 3-16,2-6 1 16,-3-11-3-16,2-10 0 15,5-14-3-15,5-12 1 16,5-13-10-16,6-7 0 0,-2-13-1154 16</inkml:trace>
  <inkml:trace contextRef="#ctx0" brushRef="#br0" timeOffset="7555.72">30552 848 1232 0,'23'0'41'16,"43"3"2"-16,-5 1-17 15,-15 5 1-15,-18 3-13 16,-14 2 2-16,-10 1 0 0,-16 6 0 15,-17 3-4-15,-8 5-1 16,-7-1-8 0,-2-2 2-16,2-5-4 0,6-6 0 15,8-1-1-15,8-2 0 16,10-8 0 0,12-4 0-16,-7 3 1 15,7-3 1-15,14 9 1 0,9 3 0 16,14 2 6-16,9 5 0 15,3-2 14-15,2-1 1 16,4-2 6-16,-2-7 1 16,-7-7 0-16,-7-7 2 15,-8-2-23-15,-8-8 0 16,-9-7-9-16,-8-6 0 16,-6 30-1266-16</inkml:trace>
  <inkml:trace contextRef="#ctx0" brushRef="#br0" timeOffset="7925.68">31043 839 1113 0,'19'0'24'0,"41"0"2"0,-5 0-19 16,-18 7 1-16,-18-2 5 15,-12 1 1-15,-10 6 1 0,-8 7 2 16,-8 7 8-1,-4 1 1-15,2-1-8 16,5-5 1-16,9-5-3 16,7-8 0-16,5-2 0 0,9 0 0 15,13 3-1-15,8 0 1 16,5-1 4-16,3 3 2 16,-4 6 4-16,-6-1-1 15,-6-2 5-15,-13 1 0 16,-13 9-1-16,-11-3 1 15,-11 2-4-15,-11 1 1 16,-9-3-3-16,-3-1 0 16,-2-4-5-16,1-4 0 0,-1-3-13 15,3-6 1 1,8-6-6-16,10-6 0 16,25 9-1341-16</inkml:trace>
  <inkml:trace contextRef="#ctx0" brushRef="#br0" timeOffset="8075.52">31588 1182 1093 0,'0'0'0'16,"21"21"0"-16,-9-14-11 15,-8-14 1-15,-4 7-794 16</inkml:trace>
  <inkml:trace contextRef="#ctx0" brushRef="#br0" timeOffset="9592.11">4025 9378 501 0,'0'0'0'0,"0"0"19"16,0 0 0 0,0 0 43-16,0 0 0 0,0 0 13 15,0 0 0 1,32-24-15-16,3-7-1 16,9-6-21-16,4-8 1 15,8-3-14-15,10-4 0 0,10-2-4 16,5-1 0-1,9-4-1-15,5-3-1 0,9-9-1 16,5 1 1-16,8-4 3 16,10 0 2-16,16-8 3 15,1 3 0-15,6-8 1 0,0 1 0 16,7-4 5 0,2 1 1-16,7-1-8 0,1-5 1 15,4 0-1 1,-3-2 0-16,-2 5-2 0,1 2 0 15,1-5-1-15,3 4 2 16,-4 1-3-16,-2 1 1 16,4-4-5-16,-5 1 1 15,2-1-1-15,-8 4 0 16,5-2-3-16,-1 4 1 16,-3 1-2-16,-11 4 0 15,-3 8-1-15,-6 3-1 16,-7 2-1-16,-1 10 0 15,-10 2-1-15,-8 8 2 16,-9 3-5-16,-8 8 2 16,-10 6-1-16,-10 6 1 15,-13 11-1-15,-18 1 1 16,-17 7-6-16,-11 4 1 16,-17 3-4-16,0 0 1 0,-31 10-2 15,-6-1 1-15,37-9-1429 16</inkml:trace>
  <inkml:trace contextRef="#ctx0" brushRef="#br0" timeOffset="9838.77">9823 5837 904 0,'0'0'0'0,"0"0"0"16,0 0 1-16,0 0-1 15,0 0 0-15,0 0 1 0,-18-3 0 16,18 3 0-1,0 0 1-15,0 0 0 0,0 0 0 16,0 0 3-16,0 0 0 16,22-2 6-16,1-1 1 15,8 3 3-15,-4-4 1 16,-4 2 4-16,-6 2 0 16,-3 0 1-16,-5 0-1 15,0 0-3-15,-9 0 1 16,-9 11-7-16,-12-10 0 15,21-1-849-15</inkml:trace>
  <inkml:trace contextRef="#ctx0" brushRef="#br0" timeOffset="12305.88">6981 7540 187 0,'0'0'0'16,"0"0"18"-16,0 0 0 16,0 0 22-16,0 0 1 0,0 0 1 15,0 0 2 1,0 0-2-16,0 0-1 0,0 0-6 16,0 0 1-1,0 0 2-15,0 0 0 0,0 0 6 16,0 0 0-1,0 0 4-15,0 0 0 16,0 0 7-16,0 0 0 0,0 0 0 16,0 0 0-16,0 0 0 15,-17-12 0-15,-1-9 3 16,-5-8 2-16,-8-6-4 16,-5-5 0-16,-1-5 7 15,-3-3 1-15,-4-9-9 16,-2-7 0-16,-9-5-5 0,0-9 2 15,-1-5-7-15,1 0 0 16,1-2-5 0,-5 0 2-16,-4-2-11 0,3-6 2 15,2 1-6-15,3-3 0 16,-2-4-7-16,3 1 1 16,3-4-2-16,-4 1 1 15,2 6-4-15,-2 5 1 16,6-2-5-16,3 9 1 15,6 11-2-15,-1 9 0 16,9 6-3-16,2 11 1 16,11 9-2-16,-2 4-1 15,1 4 1-15,6 5 0 16,2 8-2-16,3 2 1 16,0 6-3-16,4-1 2 0,5 9-3 15,-5-7 1 1,5 7-1-16,0 0 0 0,0 0-2 15,-4 17 1 1,4 16-1-16,4 16 0 0,1 8 0 16,-2-2 0-16,4 2-2 15,1-3 1-15,-3-4-2 16,0-5 1-16,4-7-1 16,0-7-1-16,-6-13 0 15,-1-6-1-15,-2-12 0 0,0 7-1 16,0-7 1-1,0 0 0-15,0 0 1 0,0 0-1 16,0-25 2 0,0-11-1-16,0-18 1 0,0-4 1 15,-2 6-2-15,-1 1 2 16,1 3 0-16,-2 5 0 16,1-1-1-16,-2 10 1 15,-1 6 0-15,6 11 0 16,0 5-1-16,0 3 2 15,0 9-1-15,0 0 1 0,0 0-2 16,9-3 0 0,0 11 0-16,10 11 1 15,13 7-2-15,0 5 1 16,3-1-3-16,2-1 2 16,-5 1-3-16,3-3 2 15,1-1-1-15,1-1 0 0,-6-5 0 16,-4-2 0-1,-4-3-1-15,-6-6 0 0,1 0 2 16,-4-1-1-16,-5-1 1 16,0 2 0-1,-4-4 1-15,-1 5 0 0,1 1 1 16,4 8 0-16,-1 5-4 16,10 7 1-16,-18-31-1501 15</inkml:trace>
  <inkml:trace contextRef="#ctx0" brushRef="#br0" timeOffset="13706.11">6454 7339 715 0,'0'0'0'16,"0"0"12"-16,-12-17 0 15,12 17 14-15,-6-12 1 16,6 12 4-16,0 0 2 16,-1-7 0-16,1 7 1 15,0 0-4-15,5 10 1 16,9 20-4-16,5 11 0 15,11 8-1-15,2-3 1 0,3 3-3 16,3-8 0-16,-7-4-3 16,-2-4 1-16,-3-4-2 15,-5-8 1-15,-12-7-2 0,0-6 1 16,-9-8-1 0,0 0 0-16,2 7-1 15,-2-7 1-15,0 0-3 16,-11-8 1-16,-7-13-3 15,-5-9 1-15,-3-6-3 0,-4-2 1 16,5-5 0-16,-1 1 0 16,5 4 0-16,1 0-1 15,6 7-1-15,0 5 2 16,2 5-4-16,6 6 1 16,6 6 0-16,0 9 1 15,-3-9-1-15,3 9 1 16,0 0-3-16,-4-7 1 15,11 2-2-15,11-7 0 16,16-9-2-16,6-5 1 16,4 2-2-16,2-5 1 15,7-4-3-15,-2-3 2 0,4-1-2 16,1 1 0 0,-8 1-1-16,-4 6 1 15,-9 1 0-15,-8 11 0 16,-8 5 0-16,-10 7 1 15,-9 5 1-15,10-4 0 0,-10 4 1 16,0 0 0-16,8-3 1 16,-8 3 0-16,0 0 1 15,8 12 1-15,1 0 2 16,0 10 0-16,7 13 3 0,2 6-1 16,-1 3 2-1,1-3 0-15,-1-1-3 16,1-5 1-16,-2-4-2 15,-4-2 1-15,1-5-3 16,-5-8 1-16,7 1-2 0,-5-3-1 16,3-3-1-16,-8-6-1 15,-5-5 1-15,0 0-1 16,9 7 1 0,-9-7 0-16,0 0 1 0,0 0 0 15,0 0-1 1,0 0 2-16,0 0 0 0,0 0-1 15,-4 10 1-15,-6-1 1 16,-12 3-2-16,-2 7 0 16,-8 2-1-16,-3 3 0 15,-1 5 0-15,5 4-1 16,-6-3-1-16,1-4 0 16,5-2-3-16,-1-3 0 15,0-1-6-15,2-8 1 0,30-12-1444 16</inkml:trace>
  <inkml:trace contextRef="#ctx0" brushRef="#br0" timeOffset="14722.02">6874 7343 728 0,'0'0'0'15,"0"0"3"-15,0 0 2 16,0 0 6-16,0 0 1 16,0 0 29-16,0 0 0 15,0 0 7-15,0 0 1 16,0 0 3-16,0 0 1 16,0 0 2-16,0 0 0 15,-5 38-4-15,-2 14-1 16,1 3-6-16,1 9 1 15,0 9-12-15,1 12 2 0,-5 13-7 16,0 10 1 0,4 9-2-16,-2 4 0 15,2 4-3-15,0 0-1 16,-1-3-1-16,-1 7 0 0,-3-5 1 16,1-1 0-1,0-2 1-15,4-7 0 0,-2-6 1 16,1-8 0-16,1-7 1 15,0-9-1-15,-8-10-3 16,5-13-1-16,8-15-1 0,-4-9 1 16,2-8-2-1,-1-5 0-15,-3-6-6 16,3-5 2-16,1 0-6 16,-1-5 0-16,3-8-5 0,-4 11 1 15,4-11-5 1,-5 5 1-16,5-5-2 0,-9 7 1 15,9-7-9-15,-5 1 1 16,5-1-12-16,-9-1-1 16,9 1-7-16,-18-16 0 15,1-1-8-15,-1-4 2 16,0-3 6-16,8 0 1 16,1 6 2-16,0 3 0 15,4-1 7-15,0 2 1 16,1 2 5-16,1 3 0 15,1 1 5-15,2 8 0 0,-4-7 4 16,4 7 1-16,0 0 1 16,4 7 1-16,5 19 0 15,5 17 0-15,3 11 0 0,6 5 0 32,-5-9 1-32,-2-5 0 15,0-12 2-15,-2-9 1 0,-5-7 1 16,-4-8 1-16,4-6 1 15,-4-3-1-15,7 0 5 0,2-8 1 16,6-15-1 0,5-6 0-16,-6-6 4 15,2-8 0-15,4 0-1 0,1 1 0 16,1 4 1-16,-4 10 1 16,-4 2-5-16,-1 7 1 15,-2-2-5-15,3 2 0 16,2-8-7-16,2-6 1 15,-23 33-1368-15</inkml:trace>
  <inkml:trace contextRef="#ctx0" brushRef="#br0" timeOffset="16035.88">7334 7339 375 0,'0'0'0'0,"0"0"0"15,0 0 0 1,0 0 0-16,0 0 0 0,0 0 3 15,0 0-1-15,0 0 7 16,0 0 0-16,0 0 7 16,0 0-1-16,28-29 11 15,4 8 1-15,7-3 10 16,7-2 1-16,9-2 4 0,6-1-1 16,8-9 6-1,3-6 2-15,10-6 17 16,2-3 1-16,8-1 3 15,1-3-1-15,-1 2-6 0,2-3 1 16,1 8-9-16,-5 2 1 16,-13 6-13-16,-8 6 1 15,-11 5-12-15,-8 7 2 16,-18 3-7-16,-9 9 1 16,-11 3-8-16,-3 6 1 15,-9 3-4-15,0 0 1 16,0 0-8-16,0 0 1 15,0-9-3-15,0 9 0 16,-18-9-6-16,4 2 1 16,-11-7-3-16,6 2 0 15,-1 0-5-15,-1 2 2 16,2 1-8-16,1 1-1 0,-3-1-3 16,3 4 0-1,3-4-1-15,-1 6 2 0,7 3 4 16,2-4 0-16,7 4 4 0,-7-3 1 15,7 3 4 1,0 0 0-16,0 0 1 16,0 0 0-16,0 0 0 15,0 0 1-15,21 15 3 16,4-6-1-16,6 3 5 16,3-3 0-16,-9-2 1 15,-2 1 0-15,-2-3 4 16,-4 4 1-16,3 1 0 0,1-1 2 15,-7 0 0-15,-2-1 1 16,-5-4-3-16,-7-4 1 16,7 12-1-16,-1-7 2 15,-3 7 0-15,-3 2-1 16,0 9 1-16,-7-3 1 16,-2 5-2-16,2 1 0 15,-1 0 3-15,0-2 0 16,0 0 0-16,-3-3 0 15,2 0 0-15,0-2 0 16,1-2-2-16,-1-2-1 16,3-1-6-16,-2-2 0 15,-1-3-9-15,-5-2 2 16,14-7-1422-16</inkml:trace>
  <inkml:trace contextRef="#ctx0" brushRef="#br0" timeOffset="17350.62">8417 5540 853 0,'0'0'0'15,"-3"-28"-3"-15,-3 9 1 0,-2-4 6 16,-5 3 1 0,-1 2 11-16,0 4-1 15,-4 7 11-15,-1 1 0 16,1 6 15-16,1 6 2 16,-6 10-5-16,5 13 1 15,4 13 0-15,7 3-1 0,11 9-10 16,8-1 1-1,7 4-5-15,4 2 0 16,7-2-5-16,4-3 2 16,5-4-1-16,-2 0 1 0,3-1 0 15,-5-4 2-15,-6-4-2 16,-8-3 0-16,-2-5 2 16,-10-5 1-16,-13-2-8 0,-6 0 2 15,-13 2-5 1,-2-8-1-16,1-4-6 0,-8-13-1 15,32-3-1181-15</inkml:trace>
  <inkml:trace contextRef="#ctx0" brushRef="#br0" timeOffset="17548.77">8167 6047 916 0,'0'0'0'16,"0"0"5"-16,7-28 0 15,11 11 4-15,10-11 2 16,7-2-1-16,11-2 1 15,12-3 5-15,6-1-1 16,-1 3 9-16,-5 0-1 16,-8 3 1-16,-8 1 1 15,-7 5-10-15,-8 3 2 16,-17 9-6-16,-10 0 2 16,0 12-876-16</inkml:trace>
  <inkml:trace contextRef="#ctx0" brushRef="#br0" timeOffset="18400.66">5554 4484 929 0,'0'0'0'15,"0"0"-1"-15,0 0 1 16,0 0 0-16,16 36 0 15,6 6 1-15,-5 8 1 0,3 2 1 16,1-2 1 0,-4-5 2-16,3-9 2 15,-11-6 5-15,-4-9-1 16,-2-9 3-16,-3-7 0 16,0-5 3-16,0 0 1 15,0 0 3-15,0 0-1 0,-8 0 1 16,-1-17 2-1,-11-23 1-15,-1-7-1 0,-2-7 4 16,0-3 2-16,9-2 1 0,-2-5 0 16,2 0-4-1,12 0 1-15,4 6-3 16,11 7 0-16,4 6-6 16,11 7 1-16,10 14-2 15,2 8 1-15,4 20-3 16,-7 8-1-16,-2 14-2 15,-8 7-1-15,-9 7-4 0,-13-2 0 16,-14 7-4-16,-5-7 1 16,-4-5-3-16,-3-6 1 15,5-6-1-15,-1-4-1 16,3-1 0-16,5-7 1 16,0-8-1-16,0 1 0 15,0 0 0-15,9-2 1 16,-9 3-1-16,9-3 1 15,0 0-1-15,0 0 1 16,0 0 1-16,9 4-1 16,14 4-1-16,14 13 1 15,11 0-1-15,-2 3 0 16,-4 2-1-16,-3 2 2 16,-4-7-2-16,-7-1 0 15,-1-7 0-15,-8-1 0 16,2-4 0-16,-7 1 1 0,4-4 0 15,0 2 1-15,-2-4 1 16,-4-3 1-16,-12 0-1 16,9 6 0-1,-9-6 0-15,0 0-1 16,0 0-1217-16</inkml:trace>
  <inkml:trace contextRef="#ctx0" brushRef="#br0" timeOffset="19297">7334 9515 1067 0,'4'19'0'0,"1"19"13"0,4 10 2 15,-7 6 3-15,1-4 1 16,-3-2 7-16,4-9-1 16,-4-15-9-16,1-9 1 15,3-6-5-15,-4-9 2 16,4 9-4-16,-4-9 0 15,7 1-1-15,1-2 1 16,8-10-1-16,9-6 0 16,5-9 0-16,-2-5 0 15,-7 5 1-15,-3 5 1 16,-7 7-1-16,-6 7 2 16,-5 7-2-16,9-5 1 15,3 5 0-15,6 5 1 16,6 13 0-16,3 6-1 0,-4 0-2 15,-2 0 1-15,-7-3-2 16,-2-4 0-16,2-3-3 16,-3-2 2-16,5-1-2 15,-2-3 0 1,0 1-1-16,-1-7 0 0,-3-2 1 16,4-2-1-16,2-7 2 15,0-15 0-15,2-12 1 16,-6-7 0-16,-9-2 7 15,-4 0 1-15,-1 0 5 16,-2 7 2-16,3 10 4 0,-3 7 1 16,-1 5-1-16,-2 3 0 15,1 1-11-15,3-1-1 16,3 13-1313-16</inkml:trace>
  <inkml:trace contextRef="#ctx0" brushRef="#br0" timeOffset="67212.25">13305 2047 916 0,'0'0'0'16,"0"0"13"-16,0 0 0 15,0 0 25-15,0 0 0 16,0 0 8-16,7 26 0 16,-7 16-8-16,-3 18-1 15,-1 16-16-15,-3 14 1 16,-4 9-5-16,1 1 1 0,-3 3-2 15,3-8 1 1,1-5 3-16,4-7 1 16,-2-5 7-16,5-7 1 15,2-14 3-15,5-12 0 0,4-12 0 16,0-4-1 0,0-12-1-16,1-1 1 0,8-4-8 15,8-3 1 1,15-6-5-16,3 2 0 0,2-5-3 15,0-3-1-15,7 1 3 16,-2-5 0-16,2 2 0 16,-6-4 0-16,3 2 0 15,-3 2 0-15,-4 2-2 16,-4-1 0-16,-8 4-6 0,-8 4 1 16,-5-4-9-1,-9 0 0-15,-9 0-3 0,0 0 1 16,0 0-1397-16</inkml:trace>
  <inkml:trace contextRef="#ctx0" brushRef="#br0" timeOffset="67590.25">13899 2992 1030 0,'0'0'0'16,"29"9"4"-16,-6-1 2 15,0 5 4-15,-2 0 1 0,0 3 15 16,-2-4 0 0,-1 5-5-16,-4 8 1 15,4-1-1-15,-4 2 0 16,0 3-1-16,-2-1 2 0,-3-2 0 16,5-4 0-1,-3-1 2-15,-1-4 0 16,-4-4-3-16,-6-5 1 0,0-3 0 15,0-5-1-15,-4 13-3 16,-5-3 0-16,-5 4 3 16,-12 3 2-16,-3 2 2 15,-2 2 2-15,6-4-3 0,2 2 1 16,0 4-5 0,0 1 1-16,0 5-6 15,4-1 0-15,7-7-10 16,1-13 1-16,11-8-1268 0</inkml:trace>
  <inkml:trace contextRef="#ctx0" brushRef="#br0" timeOffset="68008.86">14811 2729 1117 0,'0'0'0'15,"0"0"-2"-15,0 30 0 16,-5-11-6-16,2 7 1 0,-4 6 10 15,1 5 1-15,1 6 8 16,1 2 1-16,8 0 12 16,-1-9 2-16,6 1 5 15,5-3 0-15,2-9-7 16,5-1 1-16,2-7-4 0,7-1 2 16,4-3-4-1,5-4 1-15,3-5-4 0,2-8 1 16,2 2 6-1,2-6 0-15,-3-3-6 0,-8-1 1 16,-7 2-7-16,-5-6 0 16,-25 16-1159-16</inkml:trace>
  <inkml:trace contextRef="#ctx0" brushRef="#br0" timeOffset="68226.78">14852 2935 992 0,'0'0'0'15,"0"0"7"-15,0 0 2 16,0 0 10-16,32 3 1 0,5-13-6 16,7-4 2-1,2-1 1-15,3-3 1 0,-7-1 2 16,-1 2 1-16,-11 0-16 0,-11 5 0 15,-19 12-878 1</inkml:trace>
  <inkml:trace contextRef="#ctx0" brushRef="#br0" timeOffset="68407.59">14803 2643 1067 0,'0'0'0'15,"0"0"0"-15,0 0 1 16,49-4-1-16,0-1 0 16,6-7-5-16,-6 3 2 15,-3 6-5-15,-10-1 0 16,-36 4-776-16</inkml:trace>
  <inkml:trace contextRef="#ctx0" brushRef="#br0" timeOffset="69442.62">15610 3099 1180 0,'0'0'0'16,"0"0"10"-16,6-22 0 0,-5-1 15 15,-1-6 1-15,-7-4-4 16,-5 0 1-16,-7 12 5 16,-8 9 0-16,1 12 1 0,-2 12 0 15,-11 18-10 1,5 11 0-16,2 10-6 0,8 2 0 16,8-4-8-1,4-4 0-15,8-11-4 16,6-4 2-16,3-11-3 15,4-7 1-15,1-10-1 0,12-4 0 16,6-10 0-16,7-7 0 16,-1-11-1-16,1-4 1 15,0-6-2-15,-8 2 2 16,-4 2 0-16,-9 6 0 16,0 9 0-16,-2 9 2 15,-7 5 0-15,4 18 0 16,5 15 3-16,-1 19-1 15,-10 17 3-15,3 16 1 16,-6 12-1-16,0-4 2 16,1-1-2-16,3-12 1 15,-1-14-2-15,3-14 0 16,-1-16-1-16,0-13 0 16,-1-8-2-16,1-16-1 15,7-13-2-15,6-19 1 0,-4-22-1 16,0-18 0-16,-5-13 0 15,0-4 0-15,2 0 0 16,4 12 0-16,3 21 0 0,-4 21 0 16,-3 19 0-1,-2 20 0-15,3 8 0 16,-2 20 0-16,6 17 0 16,-5 10 1-16,-2-5 0 15,3-6 0-15,2-11 1 16,-3-8-1-16,-1-12 0 0,4-11 0 15,9-10 0-15,4-12 1 16,3-14 1-16,-4-6-1 16,-8-2 1-16,-6-4 1 15,-6-2 1-15,-1 7 1 16,-2 15 3-16,1 13 0 16,-2 8 2-16,-2 9 1 15,0 12-1-15,0 21 2 16,0 30-2-16,3 2 1 15,1-9-5-15,6-8 0 16,4-15-4-16,2-12 2 16,-2-13-5-16,2-8 1 15,4-12-1-15,-4-8 0 16,-4-13 0-16,-3-2 0 16,-9 2-1-16,0 2 1 15,-6 5 0-15,3 5 0 16,-2 9 0-16,5 12 0 0,0 0 0 15,-4 24 1-15,6 21-1 0,1 6 1 16,4 2-1 0,6-8 1-16,6-10-1 15,4-7 0-15,0-11 0 16,4-17 0-16,3-9 0 16,1-12 0-16,-1-11-2 15,-3-10 1-15,-27 42-1289 16</inkml:trace>
  <inkml:trace contextRef="#ctx0" brushRef="#br0" timeOffset="69573.89">16448 2684 967 0,'0'0'0'16,"0"0"-1"-16,0 0 1 16,-10 24-8-16,6-12 0 15,4-12-706-15</inkml:trace>
  <inkml:trace contextRef="#ctx0" brushRef="#br0" timeOffset="69920.69">16619 2553 916 0,'0'0'0'16,"7"-2"0"-16,-7 2 0 0,0 0 0 16,6 12 0-1,-5 10 37-15,3 23 2 16,-4 30 21-16,4 11 2 0,-1 8 3 15,2 1 1-15,-8-3-18 16,3-14 1-16,3-21-17 16,1-19 1-16,-2-14-10 15,1-12 2-15,-3-12-9 0,0 0-1 16,5-7-1 0,1-19-1-16,10-22-1 15,3-6 0-15,-1 4-2 16,-1 5 1-16,3 9-1 15,-3 10 2-15,1 10-2 16,0 11 0-16,-1 5-1 0,3 9 1 16,1-1-2-16,-2 8 0 15,-1-2-2-15,-8-2 1 16,-2-5-5-16,-8-7 0 16,0 0-1242-16</inkml:trace>
  <inkml:trace contextRef="#ctx0" brushRef="#br0" timeOffset="70373.27">16872 2816 752 0,'0'0'0'0,"0"0"12"16,0 0-1-16,0 0 13 16,0 0 0-16,0 0 22 15,0 0 0-15,0 0-7 0,0 0 1 16,0 0 0-1,0 0 2-15,0 0 4 0,0 0 1 16,0 0-1-16,21-9 0 16,-21 9-4-16,10 21 1 15,-3 13-2-15,0 18-1 16,1 11-5-16,0-5 0 16,-1 0-4-16,4-5 1 15,-2-8-5-15,0-9 0 16,1-10-3-16,-5-10-1 15,-1-11-8-15,-4-5 1 16,0 0-7-16,-9-24 0 16,9 24-1292-16</inkml:trace>
  <inkml:trace contextRef="#ctx0" brushRef="#br0" timeOffset="70538.88">16983 2485 1206 0,'0'0'0'0,"0"0"12"16,0 0 1-16,0 0-7 15,9 21 1-15,-9-9-9 0,-4 0 0 16,4-12-929 0</inkml:trace>
  <inkml:trace contextRef="#ctx0" brushRef="#br0" timeOffset="70939.89">17078 2551 1054 0,'4'8'0'0,"3"10"0"0,5 11 1 15,2 20-2-15,4 10 0 16,-1 18 21-16,-3 6 1 16,-8 11 19-16,-3-8 0 15,-1-8 9-15,0-10 0 16,-2-15-7-16,0-14 0 15,2-17-9-15,1-8-1 16,-3-14-6-16,0 0 1 16,0 0-4-16,5-26 0 15,4-10-3-15,5-13 2 16,2-1 0-16,4 3 0 16,-1 4 4-16,7 8 1 15,4 15-5-15,4 11 0 16,3 14-9-16,-2 16 2 15,0 15-6-15,-5 6 0 0,-14-1-6 16,-12 1 2-16,-18-4-3 16,-7-2 0-16,-8-3-2 15,-8-9 1-15,2-6-3 16,-2-11 1-16,5-11-12 0,4-17 0 16,28 21-1287-1</inkml:trace>
  <inkml:trace contextRef="#ctx0" brushRef="#br0" timeOffset="71220.45">17485 2874 1017 0,'0'0'0'16,"45"28"0"-16,-10 2 1 16,4 6 1-16,1 9 0 15,-1 5 0-15,-13 4 0 16,-6-4 1-16,-11-9 0 15,-9-4 4-15,-4-11-1 16,1-11 6-16,1-8-1 16,2-7 3-16,-14-1 1 15,-4-10 11-15,-3-13 0 16,-2-12 20-16,9-11 1 16,17-5 4-16,8-3 2 15,10-6-9-15,11 7 0 0,8 1-13 16,3 8 2-1,-43 45-1158-15</inkml:trace>
  <inkml:trace contextRef="#ctx0" brushRef="#br0" timeOffset="71955.61">17956 2914 1042 0,'0'0'0'0,"-1"42"8"15,-3-9 0-15,4 1 6 16,4-1 2-16,-4-5 10 0,3-7 0 15,2-9-7-15,-3-4 0 16,-2-8-8 0,16 0 1-16,-7 0-7 15,5-12 0-15,5-8-3 0,3-10 0 16,-5-3-2-16,-3-3 1 16,-3-2 0-16,0 5 0 15,-1 3 4-15,-1 11-1 16,-4 9 6-16,-5 10 1 15,13 5 7-15,-8 25 0 16,4 23 5-16,-6 10-1 16,-1-1 3-16,3-10 1 15,4-11-4-15,0-11 2 16,-2-13-7-16,-7-17 1 16,14 4-4-16,-2-22 1 15,13-18-3-15,-2-6 0 16,-2-8 2-16,-3-2-1 0,-2 6 2 15,0 7 0-15,-2 15-1 16,-2 16 2-16,0 9-3 16,1 24 2-16,-1 28-3 15,-3 8 2-15,-2 1-3 16,5-8 1-16,2-13 1 0,2-8 0 16,2-16-3-1,1-10 1-15,1-7 0 16,1-7-1-16,4-10-1 15,-1-7 1-15,-1-6-2 16,-2 1-1-16,-1-2 2 0,-3 8 0 16,-8 11 3-16,0 5-1 15,-2 6-2-15,0 2 0 16,2 3-1-16,5 5-1 16,-2 3-2-16,3 3 1 15,-1-3-3-15,-2-1 1 16,-1-4-1-16,-3-4-1 15,10 2-1-15,9-1 0 16,6-3 0-16,2 3 0 16,-8-1-1-16,-4 3 2 15,-6 0-2-15,-3 0 1 16,-5-3-1-16,-3-3 1 16,-6 0-1-16,5-9 1 15,-10-3-1-15,-10-20 0 0,15 32-1415 16</inkml:trace>
  <inkml:trace contextRef="#ctx0" brushRef="#br0" timeOffset="72105.39">18320 2547 1293 0,'0'0'0'0,"0"0"10"16,19 18 1-16,-5-10-11 15,11-4 0-15,-25-4-987 0</inkml:trace>
  <inkml:trace contextRef="#ctx0" brushRef="#br0" timeOffset="72518.61">19860 3084 929 0,'0'0'0'15,"0"0"-4"-15,-18-5 1 16,18 5 6-16,-9-4 1 16,9 4 16-16,0 0 0 15,9-8 5-15,17 1-1 0,29-7 5 16,7 3 0-16,7 6 0 16,3 0 0-16,0 3 8 15,1 1 1-15,-1 1-6 16,-5-4-1-16,-7 1-10 15,-5 1 2-15,-8-2-15 0,-10-4 1 16,-8-4-7 0,-8 3 0-16,-11-3-4 15,-1-4 1-15,-9 16-1000 16</inkml:trace>
  <inkml:trace contextRef="#ctx0" brushRef="#br0" timeOffset="72805.53">20659 2869 715 0,'0'0'0'0,"-18"-8"2"0,0-1 0 15,-3-1 10-15,4 4 1 16,6 1 13-16,11 5 3 15,-9-3 2-15,9 3 1 16,0 0 9-16,0 0 0 16,0 0 3-16,0 0 0 15,16 8 4-15,12 5 2 16,15 4 3-16,1 2 2 16,-2-5 13-16,-5-2-1 15,-9 0-10-15,-5-3 1 16,-9-1-14-16,-3-1 2 15,-4-2-11-15,-7-5 0 16,0 16-7-16,-7 1 0 0,-9 11-4 16,-7 5-1-16,-2 0-4 15,-6 1 0-15,-6-6-5 16,-6-2 0-16,-3-5-5 16,11-27 0-16,35 6-1386 15</inkml:trace>
  <inkml:trace contextRef="#ctx0" brushRef="#br0" timeOffset="75268.3">21445 2407 363 0,'0'0'0'16,"0"0"8"-16,0 0 1 0,0 0 21 15,0 0 1 1,0 0 16-16,0 0 1 0,-14 0 23 16,14 0 0-16,6 4-36 15,18 1 0-15,24-2 7 16,10-3-1-16,6 4 42 16,4 1 0-16,8-5-7 15,2-3 2-15,1 1-33 0,-10-2 0 16,-6 1-4-1,-8-1 1-15,-5 3-17 0,-13-3 1 16,-18 4-12-16,-8-3-1 16,-11 3-9-16,0 0 0 15,0 0-1062-15</inkml:trace>
  <inkml:trace contextRef="#ctx0" brushRef="#br0" timeOffset="75535.59">21788 2464 866 0,'0'0'0'0,"0"0"-1"15,0 0 1 1,0 0-3-16,0 0 1 16,-9 18 6-16,10-1-1 15,3 19 10-15,0 18 2 0,-8 8 12 16,2 7 0-1,2 15 4-15,0-3 2 0,-2-10-2 16,1-12 1-16,1-7-3 16,0-11 0-16,-9-15-3 15,4-10 0-15,1-8-6 0,4-8 1 16,0 0-942 0</inkml:trace>
  <inkml:trace contextRef="#ctx0" brushRef="#br0" timeOffset="75918.92">21883 2849 941 0,'0'0'0'16,"33"-4"7"-16,-6 4-1 16,-3 4 9-16,-1 8 0 15,-7 1-1-15,-2 12 2 16,-1 11 2-16,-1 6 0 15,-7 3 12-15,-1-4 0 16,-6-5 1-16,-3-6 0 0,0-9-3 16,3-9 1-1,0-4-1-15,2-8 1 0,0 0-6 16,0 0 2 0,-9 0 2-16,6-12 1 15,1-14-1-15,4-7 1 16,8-12-4-16,3 0 1 15,6 0 3-15,4 0 0 0,7 13-5 16,-2 7-1-16,-5 12-4 16,-2 13 1-16,0 5-9 15,6 10 0-15,-27-15-1249 16</inkml:trace>
  <inkml:trace contextRef="#ctx0" brushRef="#br0" timeOffset="78845.59">22456 2959 1004 0,'5'-3'0'16,"8"-6"2"-1,1 0 1-15,-5-6 1 0,-8-6-1 16,-2-3 19 0,-5 0-1-16,-2-2 7 15,-5 2 0-15,-1 3 5 0,-2 9-1 16,-5 8 7-16,-5 16 1 16,-8 18-8-16,2 10 1 15,8 13-9-15,4 4 2 16,8-1-7-16,3-4 1 15,4-11-4-15,7-15 0 16,3-7-5-16,2-10 1 16,3-8-3-16,6-2 0 0,7-11 2 15,2-9-1 1,5-9 1-16,-2-2 1 16,-7-1 1-16,-3 0 0 15,-4 2 2-15,-3 8-1 16,-6 11 4-16,0 5 0 0,-5 7-2 15,7 10 1-15,-3 16-3 16,5 11 1-16,-2 8-4 16,3-2 0-16,4-10-4 15,-5-9 1-15,-4-12-5 0,-5-12 1 16,13 9-3 0,1-14 0-16,4-7-1 15,5-13 0-15,1-4 0 16,1-4 0-16,-2-5 0 0,-2 2 0 15,-2 3 0-15,-4 9 0 16,-3 8 0-16,-2 11 0 16,-1 5 0-16,0 15 0 15,0 18 0-15,-4 5 0 16,-5 7 0-16,0-8 0 16,4-8 0-16,-3-12 1 15,1-10-1-15,-2-7 1 16,2 9-1-16,-2-9 1 15,18-21 0-15,-1-3 0 16,3-9 1-16,-3-3 0 16,1 3-1-16,0 3 0 15,-4 10 1-15,-5 4 1 16,-1 7-1-16,-8 9 1 16,11 7-1-16,0 14 1 0,1 17-2 15,4 2 1 1,-4-5-1-16,4-8 1 0,5-9-2 15,7-10 1 1,11-8-1-16,2-8 0 16,-2-13 0-16,-4-9 2 0,-3-6-2 15,-2-2 0-15,0-4 0 16,-6-3 0-16,-8 4 0 16,-7 5 0-16,-2 6 0 15,-5 9 1-15,0 9-1 16,-2 12 1-16,0 0 0 0,3 6 0 15,6 21 0-15,7 8 1 16,0 5 0-16,3-2-1 16,-1-2-1-16,-2-7 1 15,-4-4-1 1,-10-8 0-16,-4-5 0 0,-7 0 0 16,-10 0 0-16,-1 0 0 15,1-6 0-15,5-3 0 16,7-3 0-16,7 0 0 15,0 0 0-15,-7-3 0 16,7 3 0-16,0 0 0 16,5-6-1-16,13-6 1 15,15-5-3-15,8-2 1 16,1-5-3-16,-5 1-1 16,-3-4-3-16,-3 1 1 15,-1-7-3-15,2-7 0 16,-7 5-1-16,-11 2 1 15,-7-6 1-15,-2-24 1 16,-7 1 1-16,-10-4 0 16,-7 7 2-16,5 14 0 0,-1-3 4 15,12 34 0-15,-1 7 2 16,4 7 0-16,0 0 0 16,-5 16 0-16,0 46 1 15,5 45 0-15,9 6 0 16,1 1 1-16,4-1 0 0,-1-15 2 15,-1-23-2-15,7-30 0 16,13-12-1-16,-4-13 2 16,6-4-3-1,12-16 0-15,0-12 0 16,15-25 0-16,-9-11 0 0,-12-11 0 16,-5-7 0-16,-6 7 0 15,-6-6 0-15,-15 41 1 16,-2 3 0-16,-5 12 0 15,-1 9 0-15,-10-9 0 16,-10 18 0-16,-43 41 2 16,19 7-1-16,16-12 1 15,3 2-2-15,13-17 1 16,3-3-2-16,5-15 1 16,4-3-1-16,0-9 0 15,0 12 0-15,5-12 0 16,11-3 0-16,41-32 0 15,-10-13 0-15,-13 6 0 0,-8 0 2 16,-13 15 0-16,-3 6 4 16,-4 12-1-16,-6 9 7 15,7-5-1-15,-7 5 2 16,19 47 2-16,-12 13-4 16,0-18 1-16,0-7-4 15,0-16 0-15,6-2-2 16,8-5 0-16,5-8-4 15,32-15 0-15,1-22-2 16,-5-10 1-16,-8-5-1 0,0-11 0 16,0-2-1-1,-16-13 1-15,-9-13-4 0,-3-5 2 16,-4 6-3-16,-11 29 0 16,-4-2 3-16,-1 26 0 15,-3 5 1-15,3 20 1 16,0 3 0-16,2 5 0 15,-16 17 0-15,-23 90 0 16,9 16 0-16,13-10 0 16,8-6-2-16,16-26 2 15,12-22-2-15,-5-30 1 16,9 1-2-16,-1-11 0 0,4-10 0 16,22-9 1-1,-6-16-3-15,4-10 1 16,-9-14 2-16,-7-6-1 15,-7-5 2-15,-9 12 1 16,-2 0 0-16,-8 31 0 16,-2 1 0-16,-2 7 0 0,0 0 0 15,1 57 1-15,-8 21 0 16,9-28 2-16,5-5-1 16,5-16 0-16,8-4-1 15,13-5 2-15,10-11-3 16,11-12 1-16,-2-11-1 0,4-16 0 15,-7-3 0-15,-10 1 0 16,-4-5 0-16,-5 1 0 16,-1 3 0-1,-21 21 0-15,1 3 0 16,-9 9 0-16,11-1 1 0,8 30 1 16,-10 37 0-16,-5 5 1 15,-3-6-1-15,3-32 0 16,7 0 0-16,-3-15 2 15,5-6-2-15,-1-7 1 16,0 2-2-16,4-11 2 16,4-4-2-16,-6-17 1 15,-7-4-1-15,-12-30 0 0,-17 5-1 16,-4 3 1 0,-4 4-1-16,11 26 1 15,-1 0-1-15,13 14 2 16,7 7-2-16,-9-8 1 15,9 8-1-15,0 0 0 16,0 0 0-16,9-5 0 16,21 13-1-16,30 1-1 0,-5 0 0 15,-15-4 1-15,-3 5-1 16,-5-1 0-16,0 3-1 0,-16-3 1 16,-8 3 0-1,1-4 1 1,-2 4-1-16,-3-3 0 15,-1 0 0-15,-1-2 0 0,-2-7 1 16,4 8 0-16,-4-8 0 16,0 0-1-16,5 5 1 15,-5-5 1-15,9-1 0 0,-2-1 0 16,2 0 0-16,3 2 0 16,2 5 1-16,20 14 2 15,1 4-1 1,-2 1 0-16,-3-3 0 0,4-5 1 15,5-8-2-15,10-4 1 16,4-13 0-16,5-7 1 16,-1-11 0-16,-8-3 0 15,-7-6 1-15,-10 5 0 16,-5-5 1-16,-8 6 0 16,-7-3 1-16,-8 18-1 15,-4 3 1-15,-2 3 1 16,-3 0-3-16,-23 9 1 15,-13 18-1-15,-8 21 1 0,8 3-1 16,18-8 2-16,4-1-5 16,14-21 1-1,-1 1-2-15,4-7 1 0,1 0-1 16,1-6 0 0,3 8 0-16,18-4 0 15,9-8 0-15,2-4 0 0,-4 2 0 16,-15 3 1-16,-3 3 1 15,11 0-1-15,-5 0 1 0,4 3 0 16,-1 6 2-16,1 0-1 16,-1-4-1-16,6 2 2 15,1-7-4-15,13-9 1 16,3-10-1-16,8-10 0 16,-5-9-1-16,-6-4-1 15,-3-1-5-15,-5-4 0 16,-2-3-4-16,-8-4-1 15,-5-3-2-15,-9 4-1 16,0-4 5-16,-6 24 0 16,1 3 3-16,-2 22 1 15,0 1 2-15,0 7 2 16,0 0 1-16,-7 24 1 16,0 33 0-16,-11 83 0 0,6-29 0 15,-9-28 0 1,-14 0-1-16,15-50 1 15,20-33-1338-15</inkml:trace>
  <inkml:trace contextRef="#ctx0" brushRef="#br0" timeOffset="79050.52">25464 2300 1117 0,'0'0'0'0,"0"0"23"0,0 0-1 16,0 0 17-16,0 0 1 16,0 0-25-1,0 0 2-15,0 0-16 16,0 0 2-16,0 0-962 16</inkml:trace>
  <inkml:trace contextRef="#ctx0" brushRef="#br0" timeOffset="79215.78">24365 2411 1042 0,'0'0'0'16,"10"22"3"-16,6 1 2 0,18-3 2 16,11-6-1-1,15-7 2-15,13-7 0 16,10-15-3-16,12-10 0 15,-95 25-823-15</inkml:trace>
  <inkml:trace contextRef="#ctx0" brushRef="#br0" timeOffset="82095.64">17133 7659 1269 0,'0'0'0'16,"0"0"10"-16,-9 26 1 16,4 11 5-16,-1 16 1 15,8 13 29-15,3 5 1 16,2 4-15-16,-1-1 1 16,-3-5-6-16,2-15 0 15,-5-11-5-15,0-12 1 16,0-17-5-16,0-7 1 15,0-7-7-15,-8-21 1 16,-1-27-1-16,0-15 0 0,9-20-3 16,5-10 0-1,4-7-2-15,3-4 0 16,6 5-2-16,7 14-1 16,1 14-1-16,2 18 0 15,-1 18-2-15,-4 20 0 16,-4 11 0-16,1 21 1 0,-3 23-2 15,-8 10 1-15,-12 7-1 16,-8 1 1-16,-7 0-1 16,-3-11 0-16,-2-7-1 0,0-11 1 15,2-10-4 1,7-8 2-16,5-8-2 16,9-3-1-16,-9 4-1 15,9-4 1-15,0 0-1 16,4-12 2-16,10-1 0 0,9 1 1 15,12 7 1-15,1 17 1 16,4 14 1-16,1 14 0 16,1 10 0-16,2 0 0 15,-7 2 0-15,0-5 0 16,2-14-5-16,-4-9 2 16,-1-12-10-16,-6-12 2 15,-7-7-10-15,-3-6 1 16,-1-8-17-16,-4-3 1 15,-1-4-3-15,-5 2 0 16,-7 7 12-16,-3 5 1 16,-1 2 4-16,4 12 2 15,-12-5 12-15,3 19 0 16,-3 22 6-16,3 5 1 0,12 10 1 16,6-6 0-1,5-7 0-15,2-9 1 16,9-10-1-16,0-10 1 15,6-9-1-15,-1-12 1 16,-1-16 0-16,-7-3 1 0,-6-12 6 16,-9-4 1-16,-8-2 13 15,-10 3-1-15,-7-3 8 16,-3 11 0-16,-2 9 9 16,-3 8-1-16,-2 14-15 0,-1 23 2 15,1 18-12 1,5 15 0-16,13 4-12 0,6 4 1 15,4-57-1206 1</inkml:trace>
  <inkml:trace contextRef="#ctx0" brushRef="#br0" timeOffset="82865.37">18262 7583 992 0,'5'-22'0'16,"7"-30"0"-16,-3-7 0 15,-7 5 16-15,-2 15 2 16,0 16 18-16,0 23 1 0,0 0-4 16,7 36 0-1,-2 37 0-15,-1 17 0 16,4 12-3-16,0 6 1 16,-3 2-5-16,2-9 1 0,-4-20-11 15,3-17 1 1,-6-21-12-16,-4-17 2 0,4-14-5 15,0-12 0-15,-17-8-2 16,-3-17 0-16,-10-11-1 16,5-2 1-16,1-2-3 15,8 11 1-15,0 12-3 16,7 3 1-16,4 7 3 16,5 7-1-16,0 0 2 15,12-7 0-15,9 5 0 16,16 2 0-16,8-3 2 15,9-6 0-15,3-3 1 0,-1-4 1 16,-1-4 5-16,-8-3-1 16,-2 1 7-16,-10 1 0 15,-12 3 0 1,-9 6 2-16,-7 4 1 0,-7 8 0 16,5-7-2-16,-5 7 0 15,-9 0-3-15,-3 3 2 16,-11 13 5-16,-3 10 1 15,-1 15-1-15,8 3 2 16,6-1-9-16,8-7 2 16,9-6-6-16,4-8 0 15,1-5-4-15,0-8 1 16,5-9-4-16,4-9 0 16,10-11-1-16,2-13 2 15,-2-12-2-15,-1-9 0 16,-11 4 0-16,-1-2 1 15,-6 10 1-15,-5 13 0 0,-1 12 1 16,-1 8 2-16,-2 9 1 16,-2 17 0-16,-1 32-2 15,3 10 2-15,5-4-3 16,4 2 2-16,5-5-2 16,4-9 1-16,1-10-4 0,-1-10 0 15,-6-9-3 1,7-18 1-16,11-13-21 15,4-13 2-15,1-15-29 16,-1-8 0-16,-34 53-1178 0</inkml:trace>
  <inkml:trace contextRef="#ctx0" brushRef="#br0" timeOffset="84328.79">19128 7604 703 0,'0'-19'0'0,"5"-36"0"0,-5-16 0 16,-4-7 1-16,-3 3 0 16,-3 18 9-16,-1 16 2 15,2 18 15-15,-1 16 0 16,-3 19 23-16,-1 30 2 15,-3 36 8-15,3 21 2 16,5 10-10-16,5 5-1 16,6 2-9-16,7-12 0 15,7-23-9-15,0-14-1 16,3-18-8-16,0-16 1 16,-1-16-8-16,1-15-1 0,6-16-6 15,5-12 2 1,4-10-7-16,-6-6 2 0,-7-3-2 15,-7 2-1 1,0 10 2-16,-5 4-1 16,-7 13 3-16,0 7 0 0,-2 9 0 15,1 12 1-15,-2 33 0 16,1 11 0-16,3 3-3 16,1-2 2-16,8-7-2 15,4-7 1-15,9-17-5 0,-3-9 1 16,-4-10-2-1,5-12 2-15,7-10-3 16,2-6 1-16,-2-10-1 16,-4 0 0-16,-6-6 0 0,-5-1 1 15,-6 5 0-15,-7 6 1 16,-2 11 4-16,0 6 1 16,0 10 4-16,0 0 0 15,0 10 3-15,2 21 0 16,3 19 2-16,6 0 0 15,5-5-4-15,5-8 1 16,5-13-3-16,1-7 1 16,-6-11-6-16,-2-6 2 15,1-2-4-15,-1-9 2 16,-1-2-1-16,-6-8 2 16,-5-7 1-16,-12-1-1 15,-9-8 1-15,-8 3 1 0,-8 1-1 16,1 5-1-16,-3 11-1 15,4 5-1-15,6 7-4 16,7 5 1-16,4 0-1 16,11 0 0-1,-7 3-3-15,7-3 1 0,9 0-7 16,12-3 0-16,21-4-3 16,6 1-1-16,-2 3 5 15,0 3 1-15,-1 12 1 16,-1 4 1-16,-6 10 2 15,-12 7 1-15,-8-1 0 0,-10 1 0 16,-8-8 0 0,-3-3 0-16,-4-3-1 15,3-7-1-15,-1-7 0 0,5-5 0 16,0 0 1 0,0 0 1-16,0 0 0 0,5-20-1 15,11-22 1-15,7-6 0 16,7 3 0-16,5 10 0 15,-3 7 1-15,-4 16 0 16,2 14 0-16,2 12 0 16,0 13 0-16,-4 8 1 15,-1 5-1-15,-1-2 0 16,6-5-1-16,0-5 1 16,1-8-1-16,1-6 1 0,-1-10-1 15,2-13 1 1,6-10-1-16,-1-7 2 15,-11-7 0-15,-5-7 0 16,-2-3 0-16,-7-9 0 16,-9 0 2-16,-8-1-1 0,-9 1 1 15,-6 10 1-15,-8 14 1 16,-5 21 0-16,-9 26 0 16,4 21 0-16,0 14-2 15,8 5 1-15,8-6-3 0,3-4 1 16,11-16-1-1,3-11 0-15,2-10-1 0,0-12 1 16,9 4-3-16,5-13 1 16,12-15 0-1,20-21 0-15,-12 7 0 0,-17 21 2 16,4 4 0-16,-1 10 0 16,1 3 0-16,16 24 0 15,-2 18 2-15,-10-1-1 16,0-3-1-16,-8-15 1 15,8-6-1-15,-4-12 1 16,2-8-1-16,28-30 0 16,-3-22-1-16,-15-16 1 15,-8 1-1-15,-5-4 0 16,-8-7-2-16,-5 1 1 0,-7-1 0 16,-7 17 1-1,-11 3 0-15,8 28-1 16,-3 6 2-16,8 18 0 15,2 4 0-15,-12 8 0 16,0 18 0-16,-17 71 0 16,18 20 3-16,14 6 0 15,10 3 4-15,1-7 0 0,-1-6 5 16,-1-34 0-16,-2-20-4 16,-7-42 0-16,-3-4-7 0,-15-2 1 15,18-6-1234 1</inkml:trace>
  <inkml:trace contextRef="#ctx0" brushRef="#br0" timeOffset="84495.6">19816 7421 1269 0,'0'0'0'15,"0"0"4"-15,0 0 2 16,0 0-7-16,0 0 0 15,0 0-24-15,0 0 0 16,0 0-896-16</inkml:trace>
  <inkml:trace contextRef="#ctx0" brushRef="#br0" timeOffset="84710.37">18971 7537 992 0,'0'0'0'16,"0"0"14"-16,0 0 2 0,0 0 17 16,0 0 2-16,19 5-15 15,29-2 1-15,10-4 2 16,11-6 1-16,3-6-2 16,4-4 2-16,1 0-1 15,-6-2 2-15,-71 19-980 16</inkml:trace>
  <inkml:trace contextRef="#ctx0" brushRef="#br0" timeOffset="86410.93">21782 3492 363 0,'0'0'0'0,"0"0"2"16,0 0 2-16,0 0 7 15,0 0 0-15,0 0 8 16,0 0 1-16,0 0 4 16,0 0 1-16,34-3-5 15,-2-6 1-15,8 1-3 0,4 1 0 16,0 1-3-16,6 1 0 15,4-2 12 1,5 2 1-16,2-2 4 0,6 4-1 16,11 1 3-16,5 2 0 15,3 0 0-15,11-3 2 16,7-1-3-16,4 2-1 16,1-1-7-16,2-1 1 15,8-1 1-15,6-2 1 16,0 2-1-16,7-2 1 15,1 5-1-15,1-1 0 0,0-4 0 16,-2 5 0 0,2 2-3-16,0 0 1 15,0-3-5-15,-3 3 0 16,-2-5-3-16,1 1 0 16,1 4-4-16,-3-3 2 15,-4-1-3-15,-1 4 1 0,1 4 0 16,-3-1 1-16,-6 1-2 15,2-3 0 1,-5 6 0-16,-2-1 0 0,-3-3-1 0,-1 0 0 16,4-1-2-1,-3 2 0-15,-4-1-2 16,-5-3 1-16,-2 0-1 16,-5 0 1-16,-3-3-2 15,-10-3 2-15,-6 3 1 16,-5 0 0-16,-10-6 0 0,-4 4 0 15,-7-2 0-15,-9 2 1 16,-9 1-2-16,-7 4 0 16,-9-3-6-16,-5 1 0 15,-7 2-2-15,0 0 0 16,0 0-1190-16</inkml:trace>
  <inkml:trace contextRef="#ctx0" brushRef="#br0" timeOffset="92072.45">29579 2362 778 0,'0'0'21'15,"0"0"-1"1,0 0 45-16,0 0 0 0,0 0 4 15,0 0 1-15,0 0-12 0,-39 28 1 16,-5-6-33 0,-7 10-1-16,-4 0 2 15,0 1 0-15,-6 5-1 16,2-1 0-16,8 1-6 0,7-5 1 16,9-4-2-1,8-1 2-15,11-11-7 0,11-1 1 16,7-8-1-1,16 4 1-15,17 1 0 0,7 0 0 16,6 0-3-16,1-5 0 16,-1 1 0-16,-2 1 2 15,-6-1-1-15,-8 0 2 16,-7 3-3-16,-8 0 2 16,-6 0-1-16,-8 2 2 15,-8 3-1-15,-7 5 2 16,-11 8-3-16,-7-4 2 15,-9 2-3-15,-7 1 2 0,-1 4-1 16,-1 0 1 0,4-7-4-16,7 1 1 0,10-2-1 15,8-5 0 1,8-6-1-16,8-3 1 16,6-3-2-16,11 4 0 15,13 2 0-15,10-2 0 16,12-5 0-16,6-2-1 0,1-5 7 15,-1-5-1-15,-9 2 4 16,-7-1 1-16,-9 4 0 16,-9-3 1-16,-7 1-3 15,-3 2 1-15,-11 0-8 16,7-3 1-16,-7 3-6 16,0 0 1-16,0-12-5 0,-4-4 0 15,4 16-1532 1</inkml:trace>
  <inkml:trace contextRef="#ctx0" brushRef="#br0" timeOffset="92337.86">29866 2544 1030 0,'0'0'0'15,"27"0"1"-15,-3 0 0 16,10-4-1-16,5 3 0 16,3-6 8-16,0 2 1 15,-1-2 24-15,-4 2 1 16,-2-4 24-16,-7 2 2 16,-6 5-12-16,-8-1 2 0,-7 3-16 15,-7 0 1 1,0 0-17-16,0 0 0 0,0 0-1096 15</inkml:trace>
  <inkml:trace contextRef="#ctx0" brushRef="#br0" timeOffset="92586.79">29875 2551 916 0,'0'0'0'16,"0"0"12"-1,-26 14-1-15,18-2 18 0,3 3 0 16,2-3 6-16,-1 14 1 15,-1 19 1 1,0 9 1-16,3 15 5 0,2 6-1 16,0 8-1-16,0 0 0 15,0-9-2-15,2-8 2 16,-1-9-10-16,1-15 2 16,-2-13-6-16,0-8 0 15,2-14-9-15,-2-7 1 16,0 0-1178-16</inkml:trace>
  <inkml:trace contextRef="#ctx0" brushRef="#br0" timeOffset="92805.64">29725 2959 1004 0,'0'0'0'15,"0"0"13"-15,25 9 2 0,8-7 8 16,13-1 2-16,7-2 16 0,2-5 0 31,5-2-2-31,-4-1 2 0,-3 0-4 16,-11-3 1-16,-10 2 0 15,-11 1 0-15,-8 4-6 16,-5 2-1-16,-8 3-10 16,8 0 1-16,-8 0-1147 0</inkml:trace>
  <inkml:trace contextRef="#ctx0" brushRef="#br0" timeOffset="93055.72">30452 3051 1054 0,'9'0'0'15,"8"3"1"-15,6 3 2 16,5-10 1-16,8-1 1 0,2-4 17 15,5-3 1 1,4-3 0-16,1 1 1 16,0 2-2-16,-2 3 2 15,-8 0-2-15,-6 6 1 16,-11-1-16-16,-7 8 1 16,-14-4-957-16</inkml:trace>
  <inkml:trace contextRef="#ctx0" brushRef="#br0" timeOffset="93225.66">30635 3248 941 0,'0'0'0'0,"0"0"1"16,36 12 1-16,-7-19 5 15,9-5 1-15,4-5-8 0,5-4 1 16,5-6-4-1,1 1 0-15,-53 26-714 0</inkml:trace>
  <inkml:trace contextRef="#ctx0" brushRef="#br0" timeOffset="93603.61">31436 2914 815 0,'0'0'0'16,"0"0"1"-16,0 0 1 15,18-19-2-15,-18 19 0 16,0 0 37-16,-4 16 0 15,-13 17 45-15,-6 12 1 16,0 5 4-16,5 4 2 16,7-4-22-16,10-2 2 0,9-6-20 15,8-6 0 1,6-7-11-16,6-8 2 0,3-5-10 16,3-11 0-1,7-8 4-15,-1-6 0 16,2-12-3-16,-1-5 1 15,-7-5-6-15,-8-4 3 0,-7-6 3 16,-8-8 1-16,-7-4 7 16,-10-6 0-16,-8 2 3 15,-7 7 0-15,-7 8-3 16,-9 14 2-16,-9 16 0 16,-7 9 1-16,-5 10-7 0,3 5 1 15,6 2-12 1,6 5-1-16,10 1-23 0,8-6 2 15,25-14-1741-15</inkml:trace>
  <inkml:trace contextRef="#ctx0" brushRef="#br0" timeOffset="93768.43">32314 2956 1243 0,'0'0'0'15,"11"24"13"-15,-4-10 2 16,-2-2 6-16,-5-12 1 16,6 7-22-16,-6-7 0 15,0 0-987-15</inkml:trace>
  <inkml:trace contextRef="#ctx0" brushRef="#br0" timeOffset="97335.59">23192 7327 878 0,'0'0'0'16,"0"0"11"-16,0 0 2 16,17 2 22-16,-17-2 0 15,0 0 16-15,0 0 1 16,-3 9-15-16,-15-1 0 15,-22 10-10-15,-10 6-1 0,1-3-4 16,3 3-1 0,0-3-6-16,5 1 0 15,3-1-2-15,8-2 0 16,8-4-2-16,8-1 1 16,6-2-3-16,2 0 0 15,4-3-2-15,10 3 2 0,0 4-2 16,12 3 1-16,8 0 0 15,6 2 1-15,4-4 3 16,-1 4 1-16,-5 1 5 0,-4 1-1 16,-5-3 3-1,-7 1 0-15,-4-2-1 0,-4-1 1 16,-3-1-1 0,-10 4 0-16,-4 6 0 15,-9 6 0-15,-10 0-3 16,-4 0 1-16,-3-4-1 0,0-1 0 15,-1-2-1-15,5 0 0 16,4-2-2-16,6-3 1 16,9-5-3-16,3-8 1 15,9-8-1-15,-11 9 1 16,11-9-2-16,0 0 1 16,12 9-1-16,11-3 0 15,18-4 1-15,10-2 2 16,2-7 3-16,0 0 2 0,-5 0 3 15,-6 2-1 1,-7-2-2-16,-12 6 1 16,-10-3-1-16,-5 2 1 15,-8 2-8-15,7-1 1 0,-7 1-6 16,0 0 1 0,-5 7-6-16,0 5 1 15,-4 0-3-15,0 2 0 16,9-14-1517-16</inkml:trace>
  <inkml:trace contextRef="#ctx0" brushRef="#br0" timeOffset="98185.42">23698 7557 992 0,'0'0'0'16,"0"0"0"-16,0 0 0 15,0 0 2-15,0 0 1 16,0 0 7-16,0 0 0 16,9 38 5-16,-6 11 1 15,-1 8 5-15,1 5 1 16,1 4 9-16,1-4 0 15,1-5 3-15,2-6-1 16,-1-10-1-16,1-11 0 16,-5-10 2-16,1-8 0 0,-4-12 3 15,1 9 1 1,-1-9-4-16,0 0 0 0,0 0-2 16,0-14 0-1,-3-15-5-15,-1-11 0 16,3-7-1-16,-1-8 1 0,-2-6-3 15,1-8-1-15,3-5-4 16,3-1 0-16,3 6-3 16,4 7 1-16,2 17-4 15,-3 15 2-15,-3 15-5 16,-6 15 1-16,0 0-3 16,12 15 1-16,6 32-3 0,3 14-1 15,-5 8-3 1,-2 5 1-16,2-3-3 15,1-8 1-15,3-10-1 0,-4-15 0 16,1-8 0-16,-1-11 0 16,-4-7 0-16,2-12 0 15,2-5 0-15,6-11 1 16,4-15 0-16,-1-7 0 16,-2-4 3-16,0-11-1 15,1-6 3-15,3-2-1 16,-3 2 2-16,-1 6 0 0,-3 8 0 15,-1 12 1 1,-5 12 0-16,-1 9 0 16,-6 5 0-16,0 11 1 15,1 8-1-15,5 15 1 16,1 20-3-16,-2 10 2 16,-5 2-2-16,2 5 1 0,0 4-3 15,-2-3 2 1,2-6-3-16,-2-3 2 0,-4-10 0 15,-1-4 1-15,-2-11-1 16,0-5 2-16,4-12 0 16,-4-4 0-16,0-10-2 15,0 0 2-15,2 9-5 16,-2-9 2-16,0 0-4 0,-8-19 0 16,8 19-1551-1</inkml:trace>
  <inkml:trace contextRef="#ctx0" brushRef="#br0" timeOffset="98432.64">24723 7831 1192 0,'0'0'0'15,"38"0"3"-15,-4-2-1 16,-2-1 8-16,1-6 1 15,1 0-3-15,1-3 0 0,-1 0 3 16,-6 3 1 0,-7 2 5-16,-5 2 0 15,-4 2-8-15,-3 1 0 16,-9 2-6-16,0 0 2 16,0 0-994-16</inkml:trace>
  <inkml:trace contextRef="#ctx0" brushRef="#br0" timeOffset="98615.52">24761 7980 892 0,'0'0'0'0,"0"0"2"0,13 24 1 16,1-14 1 0,7-1-1-16,11 0 45 15,8-4 2-15,8-2 11 16,3-8 2-16,2-4-29 0,2-5 0 15,1-3-20-15,1 0 2 16,-57 17-935-16</inkml:trace>
  <inkml:trace contextRef="#ctx0" brushRef="#br0" timeOffset="99065.4">25684 7689 1042 0,'0'0'0'16,"0"0"0"-16,0 0 0 16,0 0 6-16,0 0-1 15,-21 21 24-15,12 8 2 0,-3 21 4 16,3 7 0 0,9 2 0-16,7-2 0 15,5-7-5-15,2-8 2 16,4-11-6-16,3-10 0 15,4-7-5-15,8-11-1 0,10-8-3 16,3-11 0-16,-2-4 3 16,0-5 1-16,-2-6 1 15,-7-3 2-15,-5-4-3 16,-7 0 2-16,-9 1 0 0,-10-4 1 16,-13-9-3-1,-10-2 2-15,-11-6-3 16,-4 3 1-16,-5 1-1 15,1 9 1-15,2 13-5 16,-1 14 1-16,6 15 0 0,-3 10 0 16,-3 12-8-16,3 8 1 15,8 6-8-15,5 0 2 16,0 2-4-16,5-4 0 16,3-14-5-16,13-5 1 15,0-12-1369-15</inkml:trace>
  <inkml:trace contextRef="#ctx0" brushRef="#br0" timeOffset="99195.58">26469 7668 916 0,'0'0'0'16,"21"4"-5"-16,-12-3 0 15,-9-1-23-15,-19-20 0 0,19 20-610 16</inkml:trace>
  <inkml:trace contextRef="#ctx0" brushRef="#br0" timeOffset="123713.61">29057 12284 815 0,'0'0'0'15,"0"0"-1"1,0 0 0-16,0 0 9 0,0 0 0 16,0 0 14-16,0 0 2 15,0 0 11-15,0 0 1 16,0 0 6-16,0 0 1 15,26 8-5-15,9-6 0 16,13 0 9-16,8-2 1 16,8 0 23-16,-1 0 0 15,-3 1-4-15,0 5 2 16,-1 2-22-16,-7-4 0 16,-6-1-4-16,-14 2-1 15,-14-5-15-15,-10-3 0 16,-8 3-24-16,-12-12 1 15,12 12-1295-15</inkml:trace>
  <inkml:trace contextRef="#ctx0" brushRef="#br0" timeOffset="123963.87">29120 12258 1117 0,'0'0'0'0,"-16"22"0"15,7 1 0-15,4-1 13 16,3 4-1-16,2 5 16 15,2 7 0-15,0 9 5 16,0 5 0-16,-1 5 8 16,-1 2-1-16,0 1 3 0,0 3-1 15,2-4-1-15,0-6 0 16,-2-6-8-16,-2-11-1 16,0-12-5-16,1-10 1 15,1-14-11-15,0 0 0 16,0 0-1267-16</inkml:trace>
  <inkml:trace contextRef="#ctx0" brushRef="#br0" timeOffset="124176.52">29018 12714 1155 0,'0'0'0'16,"37"13"7"-16,-7-5 0 0,2-1 3 15,3-2 1-15,2 0 24 16,2-3 0 0,-4-2 1-16,-3-2 1 0,-2 2-22 15,0-3 1-15,-2-6-6 16,0 1 0-16,-28 8-1049 16</inkml:trace>
  <inkml:trace contextRef="#ctx0" brushRef="#br0" timeOffset="124358.61">29739 12777 1067 0,'0'0'0'16,"27"8"-1"0,-6-2 1-16,3-1 0 0,1-2 0 15,-2-1 5-15,-3-2 1 16,-3-2 4-16,1 0 1 15,-6-1 5-15,-3 0 1 16,-9 3-866-16</inkml:trace>
  <inkml:trace contextRef="#ctx0" brushRef="#br0" timeOffset="124525.8">29808 13009 929 0,'0'0'0'0,"16"12"8"15,0-5-1-15,5-6 9 16,4-4 0-16,1-2-14 16,6-13 1-16,1-4-6 15,3-7 1 1,-36 29-731-16</inkml:trace>
  <inkml:trace contextRef="#ctx0" brushRef="#br0" timeOffset="125145.59">30371 12559 829 0,'0'0'0'0,"0"0"0"0,5 33 0 15,-5-1 0 1,0 10 0-16,0 6 23 0,-2 6 2 16,-1 1 24-16,1-1 1 15,2-9 7-15,2-10 1 16,-1-13-5-16,1-8 1 15,-2-14-11-15,2 7-1 16,-2-7-10-16,3-12 0 16,6-16-8-16,4-8 1 15,1-7-4-15,0-2 0 16,3-2-2-16,3 2 1 16,1 7-3-16,2 7 0 15,2 8 4-15,-1 11 1 16,-1 7 0-16,-2 12 2 15,2 10-5-15,-1 14 1 0,-5 12-5 16,-3 9 0 0,-3-3-3-16,-2-6-1 0,-2-10-5 15,-2-9 1 1,-1-12-2-16,-4-12 0 0,0 0-1 16,8-5-1-1,-1-12-2-15,4-14 1 0,3-13 0 16,2-6-1-16,-2-3 0 0,0 2 1 15,4 6-1 1,-2 9 1-16,-4 10 1 0,-3 12-1 16,-9 14 0-16,7 5 0 15,-2 21 1 1,2 14 0-16,0 14-1 16,4 6 2-16,3-2-2 0,4-8 0 15,-1-4 0 1,-3-13 1-16,1-10-1 0,-1-8 0 15,0-6-2-15,-2-5 0 16,1-4-3-16,2-6-1 16,5-1-17-16,3-5 1 15,-23 12-1271-15</inkml:trace>
  <inkml:trace contextRef="#ctx0" brushRef="#br0" timeOffset="125645.33">31341 12759 878 0,'9'-7'0'16,"8"-13"0"-16,3-3 0 15,-3 1 0-15,-4 3 1 0,-6 7 21 16,-7 12-1-16,0-7 23 16,0 7 1-16,-9-4 8 15,-9 4 2-15,-12 5 12 0,-7 11 0 32,-2 3-6-32,1 12 0 0,1 11-11 15,3 6-1 1,4 8-18-16,7-3 1 0,7-6-19 15,9-7 2-15,9-11-11 16,9-10 2-16,6-12-5 16,8-10 1-16,7-10-2 0,3-11 0 15,2-5 0 1,0-9 0-16,-2 1 0 0,-3-4 2 16,-6 1 0-16,-4 5 0 15,-6 8 3-15,-6 9-1 16,-5 8 5-16,-5 10 0 15,2-7 4-15,-2 7 1 16,-3 9 3-16,1 8 1 16,-2 18-3-16,3 8 2 15,4-7-2-15,6-3 1 16,5-7-3-16,2-7 0 16,2-3-6-16,3-4 1 15,3-5-3-15,3-5-1 16,1-4-2-16,-1-3 1 0,-6-2-2 15,-5-2 1-15,-8-5-2 16,-6-3 1 0,-11-12-1-16,-10-8 0 15,19 37-1347-15</inkml:trace>
  <inkml:trace contextRef="#ctx0" brushRef="#br0" timeOffset="126345.39">29783 11387 740 0,'0'0'0'0,"0"0"11"16,4-21 1-16,-1 13 3 16,1-3 1-16,-4 11 35 15,3-10-1-15,-3 10 15 16,0 0 1-16,4-7-1 0,-4 7 2 16,0 0 8-1,-14 17 0-15,-6 18-1 0,-3 12 0 16,1 5-10-16,-1 6 0 15,-4 3-4-15,-1 1-1 16,0-1-6-16,1-4-1 16,3 0-10-16,-1-3 0 15,0-6-21-15,2-5 1 16,4-3-10-16,3-12-1 16,0-9-7-16,4-4 2 15,3-6-6-15,9-9 0 16,-9 4-15-16,9-4 2 15,0 0-1443-15</inkml:trace>
  <inkml:trace contextRef="#ctx0" brushRef="#br0" timeOffset="127076.67">30268 10982 878 0,'0'0'0'16,"0"0"0"-16,0 0 1 0,-12 24 0 15,5 9 1-15,-7 19 3 16,-2 12 1-16,2 0-2 16,7 2 1-16,5-9 1 15,9-8 1-15,7-15 2 16,7-6 0-16,8-16-2 0,6-7 0 16,5-8 0-1,5-6 2-15,-1-10 14 16,0-5-1-16,-4-6 19 0,-6-4 0 15,-10-8 17-15,-8-3-1 16,-9-2 37-16,-7-1 1 16,-7 1-7-16,-5 2 1 15,-6 11-13-15,-8 8 0 16,-4 12-11-16,-5 10 1 16,-8 15-32-16,3 10 1 15,3 13-22-15,7 6 1 16,30-40-1477-16</inkml:trace>
  <inkml:trace contextRef="#ctx0" brushRef="#br0" timeOffset="127657.92">32119 11977 752 0,'0'0'0'15,"0"0"27"-15,0 0 0 16,0 0 26-16,0 0 0 15,19-7 4-15,-19 7 1 16,0 0-14-16,0 0 1 0,-2 11-6 16,-12 9 1-1,-16 15 3-15,-5 7 2 16,-2 4 7-16,3 3 0 16,-3 1-6-16,0 4 0 15,2 4-7-15,1 1 0 16,-1 4-7-16,2-3-1 0,6-6-7 15,6-9-1-15,5-12-8 16,6-9-1-16,4-12-8 16,6-12 1-16,-12-7-7 0,0-21 1 15,12 28-1284 1</inkml:trace>
  <inkml:trace contextRef="#ctx0" brushRef="#br0" timeOffset="127978.4">31612 12239 979 0,'0'0'0'16,"0"0"4"-16,0 0 0 15,-1 36-2-15,-6 0 2 16,-4 9 12-16,2 5 2 16,2 4 2-16,4-4 0 15,3-7 2-15,3-4 1 16,1-13-1-16,1-6 0 15,4-8-2-15,3-3-1 16,0-2-1-16,4-5 1 16,6-1 1-16,4-1 0 15,4-3 0-15,3-6 0 16,1 1 0-16,0-1 0 16,-6 0-3-16,-5 4-1 15,-6 3-1-15,-3 2 0 0,-1 0-9 16,-1 0 1-16,0-3-7 0,1-2 1 31,-13 5-1074-31</inkml:trace>
  <inkml:trace contextRef="#ctx0" brushRef="#br0" timeOffset="128443.71">32322 11572 728 0,'0'0'0'15,"0"0"-11"-15,-27 23 0 16,-5 11-9-16,-1 10 1 15,1 8-9-15,9-1 0 16,9 1-11-16,10-5 1 16,12-7 13-16,9-7 0 15,11-12 15-15,9-8 1 16,8-9 9-16,4-9 0 16,0-7 20-16,-1-7 1 0,-6-7 98 15,-5-4 0 1,-7-3 10-16,-3 0 1 0,-10-6-16 15,-10 4 2-15,-10 4-25 0,-9 5 1 32,-10 5-22-32,-6 6 2 0,-11 8-18 15,-8 7 0-15,-11 7-13 16,-2 3 2-16,3 0-22 16,2-6 2-16,55-4-1370 15</inkml:trace>
  <inkml:trace contextRef="#ctx0" brushRef="#br0" timeOffset="130155.55">30203 14007 338 0,'0'0'0'16,"0"0"2"-16,-18 12-1 16,18-12-1-1,-8 5 0-15,8-5 15 0,0 0 2 16,0 0 33-16,-7 7-1 16,7-7 17-16,0 0 0 15,1-10-1-15,-2-4 2 16,-3-7 1-16,1-8 2 15,1 0-9-15,-4 3 1 16,-4 5-5-16,-4 4 2 16,-4 4-8-16,-5 8 1 15,-5 5 1-15,-6 12-1 16,-1 14-17-16,2 11 1 16,1 11-12-16,4 7-1 0,7 4-5 15,5 0 1 1,7 0-13-16,7-12 1 15,9-7-5-15,7-13 0 16,4-8-2-16,5-10 1 16,9-11-1-16,5-10 0 0,3-7-1 15,1-7 1-15,-2-9-1 16,-4-6 0-16,-3-4 1 16,-4-2 0-16,-4-5 0 15,-2 2 1-15,-8 2 4 0,-4 3 0 16,-3 7 5-1,-1 10 1-15,-3 14 7 16,-1 9 0-16,-2 5 6 16,0 0 1-16,-14 14 3 15,2 15 1-15,-4 18-2 0,2 6 0 16,5 3-4-16,5-3 2 16,8-4-6-16,3-1 1 15,0 1-4 1,2-6 1-16,5-8-5 0,0-9 0 15,0-9-3-15,2-5 0 16,1-7-3-16,-1-3 0 16,-5-5-4-16,-4-6 1 15,0-10-3-15,-2-14 0 16,-5 33-1424-16</inkml:trace>
  <inkml:trace contextRef="#ctx0" brushRef="#br0" timeOffset="130455.55">30572 14082 954 0,'0'0'0'0,"0"0"12"16,0 0 0-16,17 0 9 0,-17 0 1 15,0 0 15-15,9-6 1 16,4 3 0-16,11-2 0 16,13-2-4-16,4 0 1 15,-2 0-6 1,-6 2 0-16,-6 3 2 0,-8 2 1 16,-3 0-5-16,-6 0 0 15,-10 0-13-15,9 0 1 16,-9 0-1099-16</inkml:trace>
  <inkml:trace contextRef="#ctx0" brushRef="#br0" timeOffset="130688.4">30600 14163 979 0,'0'0'0'16,"7"5"11"-16,-7-5 1 15,14 7 6-15,-2-5 0 0,4 1 29 16,7-6 1-16,7-2-10 16,2-4 0-16,-2-1-6 15,-4-3-1-15,-1 0-6 16,-4-10-1-16,-3 1-11 0,-2-3 0 16,-16 25-1024-1</inkml:trace>
  <inkml:trace contextRef="#ctx0" brushRef="#br0" timeOffset="131218.28">31288 13924 1030 0,'0'0'0'0,"0"0"-1"0,14 26 1 15,-10-17-3 1,-4-1 2-16,0 1 15 0,-2 3 0 15,-7 9 29-15,-7 5 0 16,-3 7 25-16,-4 0 0 16,-4-4 5-16,1-3 0 0,-2 0-20 15,1 0 0 1,8-4-22-16,5-3 2 16,5-6-13-16,5-5 1 15,4-8-7-15,0 11 0 16,7-4-6-16,7 3 1 15,8 2-3-15,9 2 1 16,10-2-3-16,3-2 2 0,0 1-3 16,2 1 1-16,0 0 1 15,1 0-1-15,-2 0 0 16,-12 0 0 0,-6-1 0-16,-6-4-1 15,-7-7 0-15,-5 0 2 0,-9 0-1 16,0 0 1-16,1-14-1 15,-9-9 2-15,-12-13-2 16,-3-9 1-16,-1-4 1 16,-1-1-1-16,-2 0 3 0,4-4 1 15,2 6 2 1,2 8 0-16,-1 7 2 0,5 9 0 16,2 9-2-16,1 4 1 15,1 4-3-15,1 4 0 16,-1 3-4-16,-1-4 1 15,12 4-1428-15</inkml:trace>
  <inkml:trace contextRef="#ctx0" brushRef="#br0" timeOffset="131605.5">31485 13954 1218 0,'7'3'0'16,"6"6"11"-16,1 1 1 15,-3 7-6-15,-3 4 1 0,-1 5 20 16,-1 7 1 0,-1 8-1-16,4 4 1 0,1 2-4 15,3-4 0-15,1-4-2 16,2-7 0-16,0-7-4 16,-1-8 0-1,3-10-7-15,2-5 0 0,1-8-2 16,2-7 2-1,0-8-2-15,-1-9-1 0,3-6 3 16,-2-4 0-16,-5 0 1 16,-2 2 1-16,-1 0 9 15,0 5 0-15,-5 7 12 0,-3 9 1 16,-3 7 2 0,-4 10 0-16,2-7-9 0,-2 7 1 15,0 0-11 1,-4 8 0-16,-7 8-12 0,-8 8 0 15,19-24-1424-15</inkml:trace>
  <inkml:trace contextRef="#ctx0" brushRef="#br0" timeOffset="131872.54">31254 14784 1218 0,'0'0'0'0,"0"0"9"16,0 0 1-16,0 0 15 16,22 7 1-16,0-7-2 15,15-5 2 1,11 1-4-16,7 1 0 0,3 0 21 16,4-1-1-16,-4 1 3 15,-3-1 1 1,-4 2-2-16,-9 4 0 0,-15 3-27 15,-10-3-1-15,-8 0-8 16,-9-2 0-16,0 0-1280 16</inkml:trace>
  <inkml:trace contextRef="#ctx0" brushRef="#br0" timeOffset="132405.44">31395 14964 1105 0,'0'0'0'16,"-15"38"11"0,-3-7 0-16,-9 9 12 0,-1 3 0 15,0 4-2-15,-2 0 0 16,-2-6-7-16,-1-3 1 16,-1-3 5-16,1-5 0 15,-1-3 3-15,3-4-1 16,8-6-3-16,7-7 2 0,9-4-2 15,7-6 1-15,0 0-4 16,0 0 0 0,14 7-1-16,12-6 0 0,15 1-3 15,8 0 1 1,4 1-1-16,0 2 0 16,0 2 0-16,2 0 2 15,3 2-3-15,0 1 1 0,-3 2-3 16,-4 0 1-16,-2 2-1 15,-6 0 1-15,-12-2-3 16,-8-3 1-16,-10-6-1 0,-13-3 1 16,7-3 0-1,-14-6-1-15,-11-11 1 0,-8-12 0 16,-12-9-1 0,-4-4 0-16,-2-2 2 15,2 6 1-15,5-4 0 16,3 5 0-16,2 5 0 0,6 7 0 15,7 6 1-15,4 5 2 16,5 5-4-16,3 1 1 16,3 1-4-16,2-8 1 15,2 18-1355-15</inkml:trace>
  <inkml:trace contextRef="#ctx0" brushRef="#br0" timeOffset="132720.17">31688 14947 1155 0,'0'0'0'16,"21"15"13"-16,-6-2 0 15,-3 0 15-15,-3-1 1 0,-4 1 17 16,-3 6 2 0,-4 19-13-16,-2 5 1 0,1 2-10 15,-1 0 0 1,3-4-6-16,1-1 2 15,1-2-8-15,5-5 2 0,4-3-4 16,6-6 2-16,4-2-7 16,1-3 1-16,2-1-3 15,1-4 0-15,5-4 0 16,-3-5 1-16,-3-3-3 0,-2-6 1 16,-3-2-2-1,-6-12-1-15,-3-1-1 0,-9-5 0 16,-9-11-3-16,-10-4 1 15,19 39-1194 1</inkml:trace>
  <inkml:trace contextRef="#ctx0" brushRef="#br0" timeOffset="132935.63">31671 15208 941 0,'0'0'0'15,"0"0"0"-15,0 0 0 16,23 16 7-16,-8-16 1 15,15-2 13-15,9 0 1 0,2-5 13 16,-2-1 1 0,-9-4 2-16,-4-2 2 15,-5 2 2-15,-1-6 1 16,-5 3-15-16,-4-3 1 16,-7 1-12-16,-11-5 1 15,7 22-1012-15</inkml:trace>
  <inkml:trace contextRef="#ctx0" brushRef="#br0" timeOffset="134836.79">31898 13706 602 0,'0'0'0'16,"0"0"6"-1,0 0 0-15,0 0 11 0,0 0 1 16,0 0 11-16,0 0 1 15,0 0 6-15,0 0-1 16,0-24-1-16,-9 12 0 16,-3-2 1-16,-2-3-1 15,-4-2 4-15,-3-1 2 16,0 5-3-16,2 3 1 16,-1 3-1-16,-1 2 1 15,-2 2-4-15,0 0-1 16,0 0-1-16,0 3-1 15,2 0 1-15,0 2 0 16,0 0-5-16,-2-2 1 16,-4 2-6-16,-4 4 0 15,-5-1-4-15,-1 4 0 16,6 2-3-16,1 0 0 0,1 1-2 16,3-3 0-1,3 3-2-15,2 2 2 0,1 2-2 16,1 0 0-16,1-2 1 15,2 2 1-15,2 0-2 16,2-2 1-16,0 0 3 16,-1 0 1-16,3 2-1 15,-1 2 2-15,1-1-2 0,-1 1-1 16,2 1 2 0,0 2 0-16,-1 2-3 0,1-2 2 15,0 2-3 1,2-1 2-16,2 3-4 15,-1-2 0-15,1 3 1 0,2 0 0 16,-1 2-1-16,1-3 2 16,-1-1-2-16,1-1 0 15,1-4-2-15,0 2 1 16,-2 0-2-16,1 0 2 16,-1-1-2-16,3 1 0 15,-1-2-1-15,2 0-1 16,0 1 1-16,2 1-1 0,-1 3 0 15,1 1 0 1,2-3 0-16,-1 1-1 16,3 0-1-16,-1 0 0 15,0 1-1-15,2 1 1 16,2-6-2-16,0 0 1 16,-2-1 0-16,0 1 0 15,2 0 0-15,1 1 0 16,-1-1-1-16,0-1 0 0,3-1 0 15,2-1 0-15,1-4 0 16,-1 1 0-16,0-1 1 16,0-1 0-16,2 0-1 0,-2-3 0 15,-2-2 1 1,1-1 1-16,2 1-1 0,3-2 1 16,0-2-1-1,1 0 2-15,2 0-1 0,0-2 1 16,4 0-1-16,0 0 0 15,-2 2 1 1,-2 0 0-16,0-1 0 0,-2-1-1 16,3 0 1-16,-3 0 2 15,-1-1 0-15,-1 1 0 16,3 1 1-16,1-1 0 16,-2-2-2-16,-3 3 2 15,-2-1-2-15,-1 0 0 16,-1-3 1-16,2 1-1 15,-2 1 1-15,-1 0 0 0,-2-1-2 16,0 1 2 0,1-1-2-16,3-1 1 15,-1-2-2-15,2-2 2 16,0 3-2-16,-7-1 1 16,0 0 0-16,2 0 0 15,0 0 1-15,1-2-1 0,1-1 1 16,3-4 0-16,-1 2 1 15,1-2 0-15,0 0-1 16,0 0 2-16,0-1-1 16,0 1-1-16,0 0 1 15,-3 2 1-15,-1 0-2 0,3-2 2 16,-1 0-2 0,-1-1 1-16,3-3-1 15,-4 3-1-15,-1-1 1 16,4-5 0-16,-3 1 1 15,1-6-1-15,-1-2 0 0,-1 2 0 16,-2 0 0-16,-2 5-1 16,1-3 1-16,-3-4-1 15,1-1 0-15,-2-1 0 16,-1 1 0-16,-2 0 0 16,-3-1 0-16,-1 6-1 15,-2 0-1-15,0 0 1 16,-4-1 0-16,-1 5-1 0,-4-1 0 15,2 3 2 1,0 3-1-16,-6-2 0 16,1 1 1-16,-2 2-1 15,-1-1-1-15,-4 1 2 16,0 0-1-16,-12-2 2 16,-2 1-2-16,-1-1 0 0,1 1-3 15,-17-18 0 1,4-7-1-16,6 4 0 15,47 36-1793-15</inkml:trace>
  <inkml:trace contextRef="#ctx0" brushRef="#br0" timeOffset="143761.81">20899 4139 276 0,'0'0'0'0,"0"0"7"16,0 0 1-16,0 0 11 15,0 0 2 1,0 0 11-16,0 0 1 0,0 0 1 16,0 0 1-1,0 0-8-15,0 0 0 16,0 0-3-16,0 0 0 16,0 0 0-16,0 0 1 0,0 0-4 15,0 0 1 1,0 0 1-16,0 0 0 0,0 0 4 15,0 0 0-15,0 0 4 0,0 0-1 16,0 0-1 0,0 0 1-16,0 0 2 15,0 0 0-15,0 0 1 16,0 0 0-16,0 0-1 16,0 0-1-16,0 0 2 15,0 0 1-15,1 21-4 0,-1-21 1 16,7 12 2-16,-1-6-1 15,2 2-4-15,10-4 0 16,2-1 2-16,6 2 0 16,6-1-1-16,3-4 0 15,2 2-4-15,4-1 1 16,3 1 0-16,-4 1-1 16,3-6-1-16,-5 1 0 15,-2 1-3-15,-6-1 1 16,-6 4-2-16,-1-1 1 15,0 1-4-15,-9 1 0 16,0 1-2-16,-1-2 1 16,-8 1-2-16,-5-3 2 0,12 7-5 15,-4-5 2 1,-8-2-3-16,8 12 1 0,-8-12-1 16,0 0 0-1,7 7-2-15,-7-7 0 0,0 0-1 16,9 5-1-16,-9-5 0 0,0 0 0 15,0 0-3 1,0 0 0-16,0 0-3 16,0 0 0-16,0 0-1410 15</inkml:trace>
  <inkml:trace contextRef="#ctx0" brushRef="#br0" timeOffset="144657.47">21428 4098 515 0,'0'0'0'0,"0"0"0"15,0 0 0-15,0 0 0 16,0 0 0-16,0 0 6 16,0 0 1-16,0 0 15 0,0 0 2 15,0 0 18 1,0 0-1-16,0-16 10 0,0 16 0 16,0 0-5-1,0 0 0-15,0-8 0 16,0 8 0-16,0 0 3 15,0 0 0-15,0-7-6 0,0 7 0 16,0 0-6-16,0 0 1 16,0 0-2-16,0 0 1 15,0 0-7-15,0 0 0 16,0 0-5-16,0 0 0 16,9 7-2-16,3 5-1 15,7-2 2-15,8 6-1 16,1-1-1-16,2-1 0 15,-5 2 1-15,-4-4 0 16,-4-3-1-16,-2-1 0 16,-5 1-4-16,-1 0 1 15,0-3-3-15,0 0-1 16,-2 1-1-16,-4 1-1 16,-3-8 0-16,4 9-1 15,-4-9-1-15,3 7 0 0,-3-7 2 16,2 5-1-1,-2-5 2-15,-5 7 0 0,5-7 1 16,-7 9 1-16,7-9-3 16,-16 12 2-16,0 2-3 15,-2 1 1-15,-5-1-1 16,0 2 0-16,0-1-2 16,4-5 1-16,3 6-1 15,0-4 2-15,6 0-2 16,3 0 0-16,3-6-2 0,4-6 0 15,-3 12-2-15,3-5 1 16,1 1-1-16,3-3-1 16,-1 2-1-16,3 2-1 15,3 3-3-15,-1-3 1 16,-8-9-1520-16</inkml:trace>
  <inkml:trace contextRef="#ctx0" brushRef="#br0" timeOffset="146410.96">22206 3996 653 0,'0'0'0'0,"0"0"20"0,0 0 0 15,0 0 9-15,0 0 0 16,0 0 7-16,0 0 1 15,0 0-6-15,-2 21-1 16,-2 12 0-16,3 13 2 16,1 6-3-16,5-2 1 15,5 4-4-15,3-9 0 0,1-12-3 16,2-4 1 0,1-8-1-16,1-5 2 15,1-4-6-15,1-11 1 16,5-2-3-16,-1-6 0 15,1-7-1-15,-2-7 1 0,0-3-2 16,-2-5 2-16,-5-3-2 16,-4 3 0-1,-5 0 0-15,-5-1 1 0,-4-3-1 16,0 6 1-16,2 9 3 0,0 6 0 16,0 12 0-1,0-8 0-15,0 8-3 0,0 0 1 16,0 20-2-1,0 4 0-15,0 18-2 16,2 5 0-16,2-2-3 0,1-4 0 16,7-4-2-16,-3-4 0 15,0-13-2-15,-2-8 0 16,0-3-1-16,2-4 0 16,-9-5-1-16,9 4-1 15,0-9-1-15,1-4 1 16,3-7-3-16,-1-4 1 15,-3-5-1-15,-4-4 0 0,-3-4-1 16,1-3 1 0,6 1-3-16,3 4 1 15,1 8-2-15,-1 8 0 16,-1 6 0-16,1 9 1 16,6 4-1-16,5 13 1 15,7 12 1-15,0 4-1 0,-6 0 1 16,-3-3 1-16,-5-10-1 15,-3 1 1-15,-6-5-1 16,-2-8 2-16,-5-8-1 16,2 7 1-16,-2-7 0 15,0 0 0-15,2-10 0 16,1-7 0-16,2-13 0 16,4-11 0-16,2-4 0 15,3 3 0-15,7 6 0 16,4 6 1-16,-8 13-1 0,-1 10 2 15,2 11-2-15,3 8 1 16,4 14-1-16,-2 6 1 16,-2 7-1-16,-2 4 1 15,-1-5-1-15,3-5 0 16,6-9 0-16,-1-3 0 16,-1-13 0-16,-1-4 0 15,5-11 0-15,-1-5 0 16,-2-9 0-16,-5-3 0 15,-5-6 0-15,-5 1 0 16,-8-7 0-16,-4 1 1 16,-6-1 0-16,-4 3 0 15,-1 12 0-15,3 4 2 16,5 8 0-16,4 9 0 16,0 10 1-16,4 22 0 0,3 18 0 15,7 7 0 1,13-3-1-16,1-9 2 15,7-7-2-15,2-12 1 0,-5-11-2 16,-2-11 1 0,-2-13-2-16,-5-14 2 15,-5-11-3-15,-10-11 1 0,-8 45-1230 16</inkml:trace>
  <inkml:trace contextRef="#ctx0" brushRef="#br0" timeOffset="146510.24">23412 3826 853 0,'0'0'0'15,"-9"18"8"-15,6-3 0 16,3 2 6 0,7 8 0-16,-7-25-687 0</inkml:trace>
  <inkml:trace contextRef="#ctx0" brushRef="#br0" timeOffset="147938.4">23998 3927 1231 0,'0'0'0'15,"0"0"-11"-15,0 0 2 16,-25-9 4-16,6 4 0 16,-8 5 15-16,-1 14 2 15,0 17 17-15,8 16 1 16,3 10 14-16,10 14 1 0,10 15-6 15,11 9 0-15,11 9-11 16,1 3 2-16,-4-1-11 16,-7-7 0-16,-6-20-4 15,-3-13 1-15,-5-21-5 16,-6-16 1 0,-6-13-6-16,-15-16 2 0,-16-12-3 0,-8-9-1 15,-3-3-4 1,2-6 0-16,2-6-4 15,6-2-1-15,15 5-8 16,11 2 0-16,10 9 3 16,14 1 1-16,16-7 3 0,15-1-1 15,21-4 0-15,11-5 2 16,13-2 0-16,3-2 2 16,-1-4 2-16,-7-3-1 15,-9 8 2-15,-11 4 0 16,-18 11 0-16,-10 2 2 0,-14 9-1 15,-9 6 1 1,-7 9 1-16,0 0 2 16,-17 3 1-16,-5 18 1 15,-8 21 2-15,6 6 0 16,10 6-1-16,12-8 1 16,9-6-2-16,11-10 1 15,4-6-3-15,12-10 1 16,3-11-2-16,0-10 1 0,-3-7-1 15,-6-5 2-15,-5-3 1 16,-7-6-1-16,-9 2 1 16,-11-7 1-16,-10-8 1 0,-9-1 1 31,-7 6 1-31,0 3 2 0,5 12-2 16,6 9 0-16,8 4 0 15,11 8 0-15,-8-9-2 16,8 9 0-16,0 0-2 15,26-7 1-15,18 2-1 0,9 1 1 16,7 8-3-16,0 10 2 16,-7 10-4-16,-12 9 2 15,-11 5-4-15,-11 2 1 16,-12 1-1-16,-5-3 0 16,-6-7-1-16,-1-10 2 15,-2-7-2-15,0-7 0 16,7-7 0-16,-7 5 1 15,7-5 0-15,-9-17 1 16,0-7 3-16,4-13-1 16,5-4 3-16,7-1 1 15,7 4 2-15,5 5 0 16,4 4-2-16,0 5 0 0,2 3-8 16,0 5 1-1,-4 4-7-15,-4 3 0 16,-1 6-22-16,-2 1 0 15,-5 2-18-15,0 2 1 16,2 1-4-16,1 10 0 16,4 14 19-16,-2 11 2 0,-5 4 15 15,0 3-1-15,-6 2 10 16,2-6 1-16,1-5 3 16,-3-8 0-16,1-11 0 0,-1-8 0 15,-3-9 0 1,0 0 0-16,0 0 0 15,9-17 0-15,0-16 0 16,2-9 0-16,-1 3 0 16,2-3 0-16,3-3 0 0,0 4 0 15,1 11 1 1,-5 13 0-16,-2 10 1 0,3 14 0 16,0 14 4-16,4 5 0 15,0 13 1-15,4-4 2 16,-1-4 0-16,0-5 2 15,-1-10-1-15,-2-8 0 16,-2-8-2-16,-2-3-1 16,6-6 1-16,12-12 0 15,-2-6-1-15,-7 4 0 16,-3-1 0-16,0-12 2 16,-6-2-1-16,-3 8 1 15,1 2 1-15,-6 16 2 16,-1 7 1-16,-3 5 2 15,0 0 0-15,18 5 1 0,0 28-1 16,1 21-1-16,-8 0 0 16,1-22-1-16,4 1-3 15,-5-17 1-15,-1-7-2 16,-1-4 2-16,2-2-10 0,26-24 0 16,-37 21-1408-1</inkml:trace>
  <inkml:trace contextRef="#ctx0" brushRef="#br0" timeOffset="149728.62">26077 4055 1168 0,'2'19'0'16,"7"19"3"-16,3 10 0 15,1 2 6-15,-3 1 2 16,-3-6 15-16,-1-12 2 15,-3-13-5-15,1-4 1 16,-3-11-3-16,-1-5 1 16,0 0-9-16,0 0 0 0,0-24-5 15,6-9 0 1,-3-9-4-16,4-4 1 16,0-6-1-16,2 5 1 15,5 14-1-15,-7 9 1 16,-1 10 1-16,-6 14 1 15,14 10 0-15,0 18 1 16,7 17 1-16,2 9 1 0,-4-1 1 16,1-8 0-16,3-6 1 15,3-12-1-15,2-6 0 16,2-12 0-16,2-8-1 16,3-9 2-16,2-10-5 15,0-6 2-15,-5-5-1 16,-5-1 1-16,-6-9 0 15,-4 4 1-15,-4-1 0 16,-3 10 0-16,-4 13 2 16,-1 7 0-16,-5 6 0 15,3 6 2-15,-1 15-2 0,0 14 1 16,2 10-1-16,3 3 0 16,3-10-1-1,6-10 1-15,2-7-2 0,1-12 1 16,8-4-3-16,4-7 1 15,5-10-4-15,-1-7 1 16,-3-2-3-16,-4-1 1 16,-5-3-3-16,-4 1 1 15,-7 0-1-15,-3 7 0 16,-3 4 2-16,-6 13-1 16,0 0 2-16,3 25 1 0,-3 16 0 15,2 4 1 1,5 0-1-16,9-7 0 15,10-8-1-15,6-10 0 0,2-11-3 16,4-9 1-16,5-9-2 16,-1-4 2-1,-1-10-2-15,-10-3 1 16,-8-2-1-16,-9-3 1 0,-10-2 1 16,-13-6 0-1,-10 1 3-15,-8 10-1 0,-5 19 2 16,-6 13 1-16,-6 16-2 0,-2 6 1 15,0 11-2 1,9-4 2-16,10-6-6 16,10-4 0-16,10-8-7 15,7-15 0-15,10 6-15 16,13-12 1-16,20-11-20 0,6-4 1 16,2-6-13-16,-2-6 0 15,1-4 2-15,-4-1 0 16,-4-7 9-16,-7-1 0 15,-8-11 17-15,-8-4 1 16,-6-3 16-16,-8 3 0 16,-3 11 8-16,-4 10 0 15,0 20 4-15,0 14 1 16,2 6 13-16,-10 30 0 16,-4 30 12-16,1 20 0 15,6 7 0-15,5-1-1 16,6 1-3-16,7-10 1 15,6-18-12-15,4-10 2 16,2-20-7-16,-2-8 0 16,-5-16-4-16,0-7 1 15,2-13-3-15,3-9 1 0,2-11-1 16,-2-10 1-16,-7 5-2 16,-9 30 1-16,1-1 2 15,-6 11 0 1,9-1 0-16,12 27 2 0,-4 26 1 15,-1-2 1-15,0-9 0 0,-4-15 2 16,10-5-2 0,4-5 1-16,4-13-5 0,12-6-1 15,-1-13 0 1,3-10-1-16,-5-10 0 16,-11 1-1-16,-8-5-1 15,-5 6 2-15,1-3 1 0,-10 25 1 16,-3 4 2-16,-3 8-1 15,0 0 6-15,0 0-1 16,-9 32 3-16,-3 22-1 16,7-12-4-16,5-18 1 15,5-2-4-15,0-6 1 16,4-7-2-16,5-1 1 16,4-1-4-16,14-10 1 15,1-6-1-15,-12-3-1 16,-5-5-1-16,-5-4 0 0,-6-3 0 15,-5-1 0 1,-7 1 1-16,-4 2-1 16,-3 1 0-16,-3 2 1 15,-3 2-1-15,8 4 1 16,1 1 0-16,6 4 0 0,1 1-1 16,4 7 1-1,-3-11-1-15,8 4 2 0,9 2-2 16,22-3 0-16,1 13 0 15,-4 3 0-15,-3 5-1 16,-10-1 1-16,-3 5-1 16,-6-1 0-16,-4 1 0 15,-4 7 0-15,-3 0-1 16,-1-6 1-16,-1-6-1 16,2-4 1-16,0-1-1 0,0-7 1 15,0 9 0 1,0-9 0-16,10 0 0 0,22-9 0 15,3-10 0-15,-3 5 0 16,-2-1 0-16,-10 10 1 16,1 1 1-16,9 8 0 15,-2 6 2-15,-5 9-1 16,-7 2 0-16,-7-4 1 16,-4 0-1-16,-3-1 2 15,-4 0-4-15,-2-8 0 16,-4 1-1-16,-33-2 0 0,41-7-1518 15</inkml:trace>
  <inkml:trace contextRef="#ctx0" brushRef="#br0" timeOffset="149885.54">27877 3925 1306 0,'0'0'0'0,"0"0"4"15,0 0 1-15,0 0-5 16,0 0 1-16,0 0-26 16,3-16 2-16,-3 16-929 15</inkml:trace>
  <inkml:trace contextRef="#ctx0" brushRef="#br0" timeOffset="150076.26">27206 3947 941 0,'0'0'0'16,"0"0"1"-16,21 25 0 16,6-18 22-16,19-2-1 15,17-5 12-15,15-12 1 16,17-6-6-16,7-9 0 16,6-8-5-16,-7-1-1 15,-101 36-895-15</inkml:trace>
  <inkml:trace contextRef="#ctx0" brushRef="#br0" timeOffset="156385.71">28730 2225 715 0,'0'0'14'0,"0"0"1"15,0 0 33-15,0 0 0 16,0 0 16-16,0 0 0 0,0 0-16 15,0 21 2-15,-3 12-18 16,1 17 2-16,4 16-7 16,1 5 0-16,3 7-4 15,-1 0 1-15,0 0-1 16,0-4 1-16,4 1 3 0,-2 4 0 16,-1 2 3-1,-1-6 0-15,0-6 3 0,0 2-1 16,2-2 0-16,1-1-1 15,0-8-2-15,-1-9 2 16,-1-7-3-16,-3-5 1 16,-3-7-7-16,0-4 1 15,2-5-5-15,0-4 1 16,0-2-1-16,-1-5 0 16,-1-7-4-16,0-5 2 15,0 0-5-15,0 7 2 16,0-7-3-16,0 0 1 15,0 0-1-15,2 9 0 0,-2-9-2 16,0 0 0 0,0 0 0-16,0 0 0 15,0 0-2-15,0 0 1 16,0 0-1-16,0 0-1 16,0 0 0-16,5 0-1 15,6-4 0-15,12 4 0 0,12-3-2 16,7 1 1-16,6 2-2 15,7-3 1-15,7-2-1 16,6-6 1-16,5 3 0 0,-1 2-1 16,0-1 0-1,6 2 0-15,3 2 0 0,4-2 1 16,1 1-1 0,4 4 2-16,-2 4-2 15,-1 1 1-15,-4-2-1 16,-4 1 1-16,-5-4-1 0,-2 1 1 15,-1 3-1-15,-2-1 0 16,0-3 0-16,-4 0 0 16,-2 0 0-16,1-3 0 15,-1-2 0-15,1-2 2 16,1 2-2-16,-3 1 1 16,0-1-1-16,-1 1 1 15,1 1 0-15,1-2-1 16,3-2 0-16,3 2 0 15,1 5 0-15,-1-4 0 16,-6 1 0-16,1 1 0 16,-2-1 1-16,-2 6-1 15,0-1-1-15,-2 1 1 0,-4-3-1 16,-2-3 1 0,-7 3-1-16,-9 3 1 15,-8-3-1-15,-3 0 1 16,-8 0 0-16,-4 0 0 0,-6-3-1 15,-7 3 2 1,0 0-2-16,-6-14 0 0,-9-5-2 16,-15-4 1-16,30 23-1492 15</inkml:trace>
  <inkml:trace contextRef="#ctx0" brushRef="#br0" timeOffset="157665.51">28593 2258 426 0,'0'0'0'0,"0"0"1"16,0 0 0-16,0 0 9 0,17 0 1 15,-4 0 5-15,6 0 1 16,7-3 0 0,6 3 0-16,7-4 10 0,3 3 1 15,6-3 12-15,3 4 2 16,13-5-5-16,8 2 0 16,11-1 11-16,9 1 0 15,12 1-4-15,5-5 0 16,9 5-11-16,4-1 2 15,0 3 20-15,3 0 0 16,0 3 4-16,4-1 0 0,-2 1-5 16,-4 1 1-1,-1 1-8-15,2-1 0 0,-3 1-12 16,-3-2 1 0,-1 1-5-16,-3 1 2 15,-2-2 8-15,-7-3 1 16,-6 4 4-16,-11-4 1 0,-5 2-4 15,-9 1 0-15,-8-3-4 16,-10-3-1-16,-5 1-8 16,-3-2 0-16,-2 1-4 15,-6 3 0-15,-6 0-4 16,-6-5 1-16,-5 1-3 0,-4 4 1 16,-3 0-3-1,0 0 0-15,2-3-3 0,-4 1 0 16,-4 2-1-16,-1 2-1 15,-2 1-1 1,-7-3 0-16,11 4-3 0,-11-4 1 16,12 5-2-16,-5 2 0 15,0 1-1-15,0 10 0 16,2 6 0-16,0 9 1 16,-2 3-2-16,-2 2 0 15,-1 9 1-15,-2 5 0 16,-2 3-2-16,-2 6 1 15,-3 1-2-15,-2 1 1 0,-2-6-1 16,2 1 2 0,3 6-1-16,2-5-1 15,1-8-1-15,-1-3 2 16,-2-10-1-16,-1 2 1 16,2-2-3-16,-1-2 1 15,-3-1 1-15,0-2-1 0,2-2-1 16,1-2 2-16,2-6-2 15,1-1 1-15,-3-1 1 16,2 0-1-16,2 0-1 0,2-8 2 16,0 0-1-1,0-5 1-15,-1-1-1 16,-1 2 0-16,0-9 0 16,0 8 0-16,0-8-1 15,0 13 1-15,0-13 0 16,0 0-1-16,2 5-1 0,-2-5 0 15,0 0 0-15,0 0 0 16,-2 7-1-16,-5-7 2 16,-5 0-4-16,-13 0 1 15,-12-4-11 1,-7 1 1-16,44 3-1782 0</inkml:trace>
  <inkml:trace contextRef="#ctx0" brushRef="#br0" timeOffset="159180.6">21061 5415 653 0,'0'0'11'0,"0"0"1"16,19 2 22-16,-12-4 0 15,0-2 9-15,9 1 2 16,7-2-7-16,9-2 2 15,-4 2-12-15,2 1 0 0,-2 3-7 16,4 1 1-16,5 0-5 16,4 0 1-1,-1 0 4-15,-1 0-1 0,2 0 1 0,-1 0 2 16,-5 0-5 0,-6 1 1-16,-10 3-1 15,-7-4 0-15,-1 0-1 16,-4 3 1-16,-7-3-1 15,7 5 1-15,-7-5-3 0,0 0 0 16,7 0-2-16,-7 0 1 16,0 0-3-16,0 0 1 15,0 0-3-15,0 0 0 16,6-5-6-16,-6 5 2 16,0 0-1056-1</inkml:trace>
  <inkml:trace contextRef="#ctx0" brushRef="#br0" timeOffset="159766.6">21537 5181 665 0,'0'0'0'15,"0"0"-1"-15,0 0 1 16,0 0 2-16,0 0 0 0,0 0 8 16,0 0 2-16,0 0 2 15,0 0 2-15,0 0 15 16,0 0 1-16,0 0 9 16,4 28 2-16,-1-19 5 15,2 6 2-15,4 3 1 0,5-1 1 16,8 2-3-16,0 2 1 15,0-1-3 1,1-6 1-16,-1 2-9 16,1-1 1-16,-1 3-9 15,-3-6 0-15,-7 0-5 0,-1-7 1 16,-6 2-7 0,-5-7 2-16,9 5-1 0,-9-5 0 15,0 0-1-15,0 0 1 16,4 7-2-16,-4-7 1 15,-18 14 4-15,-1 2 0 16,-6 1 1-16,-2-2 1 16,4-4-3-16,4 3 1 15,1 3-3-15,4-3 2 16,5 1-3-16,-1-2 1 16,3-1-6-16,2 1 0 15,-1 0-1-15,3-3-1 0,3-1-1 16,0-9 0-1,-6 8-3-15,6-8 0 0,0 0-2 16,0 0 0-16,-3 5-3 16,3-5 0-1,0 0-1484-15</inkml:trace>
  <inkml:trace contextRef="#ctx0" brushRef="#br0" timeOffset="163675.78">22610 5188 677 0,'0'0'0'0,"0"0"-8"16,-18-8 2-16,18 8-28 15,0 0 0-15,-7-9 41 0,7 9 1 16,0 0 30 0,0 0 1-16,0 0 24 15,0 0 1-15,7 10 0 16,7 18 1-16,7 8-14 15,2 11 0-15,-2-5-7 0,-1-6 0 16,-6-7-12-16,-2-8 2 16,-3-5-4-16,-2-2 1 15,-2-4-5-15,-3-1-1 16,0 3-2-16,-2-2 0 16,0 6-1-16,0-4-1 15,0 0-1-15,0-3 0 16,0-1-1-16,0-8 1 15,0 9-5-15,0-9 2 16,0 0-2-16,0 0-1 16,9-5-1-16,-1-7 0 15,7-16 3-15,0-3 0 16,0-11 1-16,-5-1 3 16,-5-4 1-16,2-5 0 15,4-1 3-15,1 6-1 16,-3 2 0-16,0 10-1 0,-4 13 0 15,2 8-1-15,-3 5-5 0,-4 9-1 32,0 0-4-32,7 9 2 0,-2 12-6 15,4 8 0-15,3 7-5 16,-3-3 0-16,2-10-6 16,1-2 2-16,-12-21-1408 15</inkml:trace>
  <inkml:trace contextRef="#ctx0" brushRef="#br0" timeOffset="163925.37">23068 5325 841 0,'0'0'0'16,"0"0"-1"-16,0 0 1 15,9 0-2-15,-9 0 0 16,9 0 2-16,1-4 0 15,8 3 4-15,5 1 1 16,2 0 8-16,-1 0 0 16,-3 0 7-16,-5 0-1 15,-5 0-1-15,-4 5 1 16,-7-5-6-16,7 3 2 0,-7-3-747 16</inkml:trace>
  <inkml:trace contextRef="#ctx0" brushRef="#br0" timeOffset="164128.79">23093 5444 752 0,'0'0'0'0,"14"6"12"16,-3-3-1-16,-3-3 15 16,3 0 1-16,5-3-4 0,7 1 2 15,7 2-2 1,0-4 2-16,0 1 1 15,-2-2 1-15,-2-4-6 16,-4-3 2-16,-5 0-14 16,-1-5 0-16,-16 17-789 0</inkml:trace>
  <inkml:trace contextRef="#ctx0" brushRef="#br0" timeOffset="164558.54">23539 5276 766 0,'0'0'0'16,"0"0"2"-16,-2 11 0 15,-1-2 2-15,-1 3-1 16,3 5 13-16,-1 4 1 16,-2 8 10-16,1 7 1 0,4-3 6 15,3 0 2 1,3-7-1-16,5-3 0 0,6-4-5 15,5-4 1-15,-2-3-9 16,4-5 2-16,3-1-6 16,-1-6 1-1,-5-6-5-15,0-1 2 0,-1-10-3 16,0-4 1-16,-2-3 8 16,-6 0 1-16,-6 0 19 15,-7-1 2-15,-7-1 10 16,-6-3 1-16,-8-4-7 0,-4 4 2 15,1 6-3 1,1 9 1-16,3 2-5 0,1 7-1 16,1 5-6-16,3 2 1 15,-3 8-10 1,-3 9 0-16,-2 12-17 0,5 2 1 16,18-33-1416-16</inkml:trace>
  <inkml:trace contextRef="#ctx0" brushRef="#br0" timeOffset="166176.78">29145 4100 690 0,'0'0'21'0,"0"0"1"15,0 0 38-15,0 0-1 16,0 0 3-16,0 0 1 15,0 0-13-15,0 0 2 0,0 0-24 16,0 0 0-16,17-4-2 16,-3 23 1-16,11 7 3 15,3 7 2-15,-3 3 0 16,-2 1 1-16,-2 1-2 16,0 0 1-16,4 2-6 15,-4-6 1-15,-5-2-5 16,-2-3 0-1,-1-8-2-15,-3-4 1 0,-1-5-6 16,-2-5 2-16,-7-7-1 16,9 0 1-16,0-7 0 15,-1-7-1-15,3-17 6 0,-2-3 0 16,-4-3 2 0,-1-1-1-16,1-2 2 0,4 2 1 15,0-3 0 1,1-1-1-16,3 6-1 0,-3 8 1 15,-3 7-4-15,-2 8 1 16,1 6-1-16,-6 7 0 16,0 0-8-16,7-2 1 15,-7 2-6-15,0 0 1 16,0 9-7-16,-5 3 1 16,5-12-1496-16</inkml:trace>
  <inkml:trace contextRef="#ctx0" brushRef="#br0" timeOffset="166575.44">29154 3958 929 0,'0'0'0'16,"-13"-19"23"-16,3 5 2 0,1 2 22 16,2 3 0-16,7 9 0 0,-9-7 2 15,0 7-21 1,-5 7 1-16,-4 4-11 16,-5 9 1-16,-1 11 4 15,1 8 2-15,3 2 5 0,3 9 1 16,1 6 1-1,5 2 2-15,4 5 1 0,4-6 1 16,4 0-4-16,5-2 1 16,4-1-9-16,8-2 2 15,8-5-6-15,6-8 1 16,3 0-3-16,4-7 1 16,-2-7-12-16,-3-8 2 15,-6-8-6-15,-5-9 0 16,-23 0-1296-16</inkml:trace>
  <inkml:trace contextRef="#ctx0" brushRef="#br0" timeOffset="167025.37">29651 3942 904 0,'0'0'0'0,"0"0"10"16,23-7 1-16,-14 6 17 16,0 1 2-16,-1 1 8 0,5 3 0 15,6 4-2 1,11 8 0-16,2 8-5 0,-2 6 2 15,-4 6-5-15,-1 7 0 16,-2 9 4-16,0 2 1 16,-6 1-3-16,-4 2 2 15,-11 0 0-15,-4-8 1 16,-2-2 0-16,-5-2 2 16,-3-9-3-16,0-7 0 15,1-4 1-15,4-12 0 16,0 0-2-16,0-7 0 15,0 3-4-15,7-9 0 16,-11 5-8-16,11-5 0 0,-10 4-9 16,10-4 0-1,-7 0-9-15,7 0 2 0,0 0-1368 16</inkml:trace>
  <inkml:trace contextRef="#ctx0" brushRef="#br0" timeOffset="187061.37">21585 9682 590 0,'0'0'0'0,"0"0"10"0,0 0 0 15,0 0 25-15,0 0 0 16,0 0 14-16,0 0 0 16,26 13-4-16,6-13 1 15,17 5-17-15,11 2 1 16,11-6-6-16,6-1 2 16,3-1-1-16,6-3-1 15,8-1-2-15,8-4 0 16,6 2 6-16,10-5 1 15,4-1-3-15,13 0 0 16,8 5 3-16,7-3 0 16,2 3-1-16,-2 3 2 15,-2 3-2-15,-5 4 1 16,-4 3-2-16,-5 2 1 0,-1 1-3 16,-8 1-1-1,-7 0-4-15,-5-4 1 0,-7 2 0 16,-8-6 0-16,-11 1-1 15,-11-2 1 1,-13-2-2-16,-10 1 1 16,-11-3-3-16,-12 3 0 0,-14-1-5 15,-7 0 1-15,-9 2-7 16,0 0 0-16,-2-7-6 16,-21 2 1-16,23 5-1270 0</inkml:trace>
  <inkml:trace contextRef="#ctx0" brushRef="#br0" timeOffset="188026.99">23200 9676 829 0,'0'0'0'0,"0"0"1"16,0 0 1-16,0 0 0 0,-17 12 2 16,17-12-1-1,0 0 1-15,-14 12-1 16,-4 3 0-16,-10 8 2 0,-6 8-1 15,1 2 3-15,1 3 0 16,0 2 5-16,-1 0 1 16,5-1 3-16,5-8 0 15,1-5 1-15,8-3 0 16,4-9-4-16,3-5 1 16,7-7-1-16,-6 9 2 15,6-9-3-15,0 0 1 16,0 0-1-16,0 0 0 15,11 2-1-15,7-2 0 16,12 0 2-16,3 0-1 16,2 0 2-16,-1 3-1 15,-6-1-1-15,2 3 2 16,5 4-4-16,4-1 0 16,-7 1-1-16,0-2 1 15,-6-2-2-15,1-2 0 0,-3 3-3 16,-3-3 2-16,-5 2-2 15,-5-1 0 1,-11-4 0-16,9 0-1 16,-9 0 1-16,0 0-1 0,0 0 0 15,0 0 0-15,0 0 1 16,-2-9-1-16,-5-3 1 16,-5-9 0-16,-13-12 4 15,2-3 0-15,4 3 2 16,1 4 1-16,2 1 1 0,4 2 0 15,1-3 0-15,1-1 0 16,-1 6 3-16,-3 2 0 16,7 2 3-1,2 5 0-15,1 1 0 16,2 7 0-16,2-5 2 0,-3 3 2 16,3 2-5-16,0 7 1 15,0 0-3-15,0-8 0 16,0 8-2-16,0 0 0 15,0 0-1-15,0-5-1 16,0 5-5-16,0 0 0 16,0 0-6-16,0 12 1 15,0-12-1259-15</inkml:trace>
  <inkml:trace contextRef="#ctx0" brushRef="#br0" timeOffset="189058.25">24888 9655 426 0,'0'0'0'15,"0"0"31"-15,0 0 1 0,0 0 15 0,0 0 0 16,0 0-16-1,0 0 2-15,0 0-8 16,0 0 1-16,0 0-5 16,0 0 0-16,0 0-4 15,0 0 0-15,0 0-3 16,0 0 2-16,0 0-7 0,0 0 1 16,0 0-628-16</inkml:trace>
  <inkml:trace contextRef="#ctx0" brushRef="#br0" timeOffset="189560.89">25049 9637 778 0,'0'0'0'0,"0"0"-24"0,0 0 0 15,0 0 24-15,0 0 0 16,0 18 6-16,0 4 0 16,0 28 9-1,0 8 1-15,-2 9 10 16,-1 4-1-16,1 5 7 16,4 4-1-16,1-9 3 15,3-2-1-15,-3-3 6 0,2-1-1 16,2-9 13-16,0-4 1 15,-1-11-3-15,-3-6 1 16,-3-11-9-16,2-8 1 16,0-9-13-16,-2-7 1 15,2 8-9-15,-2-8-1 16,0 0-11-16,-15-8 0 16,15 8-1086-16</inkml:trace>
  <inkml:trace contextRef="#ctx0" brushRef="#br0" timeOffset="189925.5">24915 10354 929 0,'0'0'0'16,"0"0"-28"-16,0 0 1 0,0 0-62 16,7 19 2-16,-3-5 84 15,4 14 1-15,6 15 4 16,-1 0 2-16,-6 2 10 0,-2-5 2 15,4-4 14 1,0-5 1-16,-2-10 0 16,-4-7 1-16,1-5 6 15,-4-9-1-15,7 8 5 16,-7-8 2-16,14-3-4 0,4-9 2 16,8-13 1-16,2-4-1 15,-1-4 2 1,-4 0 0-16,3 4-4 0,-3 1 2 15,0 6-10-15,-5 4 1 16,-6 8-14-16,-3 5 1 16,-9 5-9-16,0 0 2 15,7-9-10-15,-7 9 0 16,0 0-3-16,-9 12 0 16,9-12-1114-16</inkml:trace>
  <inkml:trace contextRef="#ctx0" brushRef="#br0" timeOffset="190625.37">21609 9743 866 0,'0'0'0'0,"0"0"-4"15,-7 26 1-15,7-5-6 16,2 15 0-16,2 11 9 16,1 12 1-16,0 13 7 15,-1 11 1-15,-4 7 16 16,0-3-1-16,0-4 11 16,0-3 0-16,0-8 5 0,-2-6 2 15,0-12-6 1,2-11 0-16,0-12-4 0,-2-10 1 15,2-9-11-15,0-12 1 16,0 0-956-16</inkml:trace>
  <inkml:trace contextRef="#ctx0" brushRef="#br0" timeOffset="190987.4">21472 10461 791 0,'0'0'0'16,"0"21"-7"-16,0-2 1 15,2 9 6-15,5 8 0 0,0 0 0 16,3 6 1 0,-1-1 2-16,2-4 0 15,1-8 6-15,-1-5 1 16,-3-6 14-16,1-6 0 0,0-5 13 15,-9-7 2-15,9 10 0 16,-9-10 0-16,14 0 4 16,0-7-1-16,7-3-1 0,2-6-1 15,4-11-5 1,-4-3 1-16,-8 1-10 0,3 1 1 16,-2 7-5-1,-4 7 2-15,-1 4-6 16,-6 5 1-16,-5 5-6 0,7-2 1 15,-7 2-9-15,14 7 2 16,-14-7-1071-16</inkml:trace>
  <inkml:trace contextRef="#ctx0" brushRef="#br0" timeOffset="192018.56">20967 11159 778 0,'0'0'0'16,"0"0"-2"-16,0 0 0 0,18 8-2 16,1-6 2-1,15 0-3-15,6-2 0 16,5-4 6-16,-1 1 0 0,-2-1 22 0,-5-1 0 31,-11 2 18-31,-8 1-1 0,-9 2-5 16,-9 0 1-16,0 0-25 15,-4 7 0-15,4-7-747 16</inkml:trace>
  <inkml:trace contextRef="#ctx0" brushRef="#br0" timeOffset="192256.52">20904 11330 740 0,'0'0'0'16,"0"0"0"-16,0 0 0 16,0 0 0-1,0 0 0-15,0 0 6 0,0 0 0 16,-5 21 11-16,15 10 0 16,8 16 11-16,-1 3 0 15,-1 3 7-15,-2 3 0 16,2-3-3-16,-2-2 2 15,-5-10-9-15,-2-8 1 16,-7-10-11-16,0-10 1 16,0-13-812-16</inkml:trace>
  <inkml:trace contextRef="#ctx0" brushRef="#br0" timeOffset="192455.19">20814 11605 967 0,'0'0'0'0,"0"0"5"16,0 0 2-16,26 16 4 15,10-9 2-15,13-4 6 16,6-1 0-16,-4-4 4 0,-4-3 2 16,-1-5-7-1,0-4 0-15,-2-2-18 16,-3-1 1-16,-41 17-846 0</inkml:trace>
  <inkml:trace contextRef="#ctx0" brushRef="#br0" timeOffset="192635.44">21452 11493 752 0,'0'0'0'0,"6"26"-2"0,-3 0 1 15,1 8 6-15,-2 8-1 16,-4 4 15-16,0 3 0 15,2-2 5-15,0-6 1 16,-2-8-1-16,-1-9 2 16,3-24-698-16</inkml:trace>
  <inkml:trace contextRef="#ctx0" brushRef="#br0" timeOffset="193235.46">22347 9120 979 0,'0'0'0'16,"0"0"2"-16,-27-16 2 15,6 8 4-15,-4 1 1 16,-1 7 15-16,-6 12 2 16,-7 14-6-16,-1 10 1 15,3 8-7-15,9 2 2 16,12-8-4-16,7-5 1 15,7-5-7-15,6-11 2 16,1-5-3-16,5-3-1 16,6-2-1-16,9-7 1 15,7-7-3-15,1-9 1 16,-3-6-1-16,-3-11 2 16,-3-7-1-16,-2-3 0 0,-5-2 0 15,-3 0 1 1,-3-5 1-16,-4 5 0 15,-3-4 3-15,-6 6 0 16,-5 3 2-16,1 4 1 0,-1 5 3 16,2 8 1-16,2 11 3 15,1 5 1-15,2 7 0 16,-4 14 1-16,2 21-4 0,-1 20 2 16,-2 21-4-1,1 9 0-15,6 2-4 0,1-3 1 16,-1-6-4-1,2-9 1-15,1-8-4 0,2-11 1 16,-7-50-1078-16</inkml:trace>
  <inkml:trace contextRef="#ctx0" brushRef="#br0" timeOffset="193439.87">22518 9248 979 0,'0'0'0'16,"3"30"11"-16,1-1 1 16,-1 16 8-16,-3 0 0 0,2 7 14 15,-2 0-1 1,-2-4-11-16,2-1 0 0,0-2-5 16,0-10 1-1,0-35-910-15</inkml:trace>
  <inkml:trace contextRef="#ctx0" brushRef="#br0" timeOffset="193988.42">25075 10977 1067 0,'0'0'0'0,"0"0"3"16,0 0 0-16,0 0 10 16,39-7-1-16,-2-5 11 15,6 3 0-15,-3 4 2 16,-3 2 1-16,-3 3-1 0,-6 0 1 16,-5 0-4-1,-7 0 0-15,-7 1-6 16,-9-1 1-16,0 0-13 15,-9-12 1-15,9 12-1005 16</inkml:trace>
  <inkml:trace contextRef="#ctx0" brushRef="#br0" timeOffset="194171.12">25008 10956 967 0,'0'0'0'15,"-5"26"-1"-15,3-5 1 16,4 8 0-16,2 8 1 15,1 1 13-15,4 7 2 16,1 7 13-16,1 1 2 16,-4-1 6-16,-3-2 0 15,-3-6-1-15,-1-10-1 16,-1-11-12-16,-5-6-1 16,6-17-958-16</inkml:trace>
  <inkml:trace contextRef="#ctx0" brushRef="#br0" timeOffset="194586.29">24837 11391 954 0,'0'0'0'0,"0"0"5"15,6 8-1-15,4-8 1 16,15-5 1-16,21-2 8 16,5 0 1-16,-2 2 0 15,-1 3 1-15,-2 1-1 16,-6-1-1-16,-4 2-1 15,-10 3-1-15,-7 2-6 16,-4 2-1-16,-5 0-3 0,-1 0 2 16,-2-2-3-16,-3 8 1 15,-1 2 0-15,-6 8 1 16,-4 4 0-16,-8 6 2 16,-4 3-1-16,-2 1 2 15,-2-6-1-15,4-3 1 16,6-8 1-16,3-1-1 15,3-5 6-15,3-5 0 16,4-9 4-16,-2 9 0 16,2-9 1-16,13 7 1 15,13-6 5-15,13-6 0 16,10-9 0-16,2-7-1 16,2-4-1-16,-5-7 1 0,-9-4-4 15,-9-6 0 1,-30 42-1081-16</inkml:trace>
  <inkml:trace contextRef="#ctx0" brushRef="#br0" timeOffset="195205.36">24149 9053 1206 0,'0'0'0'0,"0"0"0"0,0 0 1 15,-24-2 1-15,8 2 2 16,-14 5-2-16,-4 11 0 16,-1 10 6-16,3 8 0 15,1 9-3-15,8 2 2 16,3 0-2-16,10-7-1 0,8-1 1 16,7-9 0-1,6-8 2-15,5-2 0 16,-4-10-2-16,6-4 1 15,3-8 2-15,3-4 0 16,3-13-1-16,-2-10 2 16,-4-7 2-16,-9-4-1 15,-3-5 0-15,-4-1 0 0,-1-4 0 16,-4-3 0-16,-2-4 1 16,0 2 2-16,0 6-2 15,1 12 0 1,-3 11 1-16,1 11 2 0,3 8 2 15,0 9-1-15,0 0 2 16,-9 16 1-16,4 20 0 16,-1 18 0-16,8 17-2 15,5 5-1-15,-2 8-3 16,2 0 0-16,-1-10-4 0,3-7 0 16,5-6-5-1,-4-16 2-15,1-16-5 0,-1-11 0 16,-10-18-1227-1</inkml:trace>
  <inkml:trace contextRef="#ctx0" brushRef="#br0" timeOffset="195505.28">24340 9295 866 0,'9'-4'0'16,"7"-1"3"-16,3-2 1 16,-3 6-4-16,0 2 0 15,-7 6 10-15,-1 5 1 16,1 9 5-16,-2 7 0 15,-7 6 7-15,-5 3 0 16,-9-4 2-16,-4-4 0 16,1-8-2-16,-1-4 1 0,4-5 0 15,3-3 0-15,4-2 7 16,7-7-1-16,0 0-1 16,-5 5 1-16,5-5-1 15,14 3 1-15,18-6-2 16,15-2 1-16,13-11-4 0,11-6 0 15,8-13-17 1,6-6 1-16,-85 41-1075 16</inkml:trace>
  <inkml:trace contextRef="#ctx0" brushRef="#br0" timeOffset="-181751.61">6756 7194 614 0,'0'0'0'0,"0"0"24"15,0 0 0-15,0 0 31 16,0 0 1-16,-21 9-1 15,15-2 0-15,-3 6-17 16,-5 8 0-16,0 12-12 16,-3 3 1-16,4 6-7 0,3 3 0 15,-6 0-2-15,5 0 1 16,2-5-1-16,4-7 0 16,2-6 2-1,-1-11 0-15,2-2-3 0,-1-7 1 16,3-7-3-16,0 0 1 15,0 0-9-15,0 0 2 16,0 0-945-16</inkml:trace>
  <inkml:trace contextRef="#ctx0" brushRef="#br0" timeOffset="-181421.17">6883 7140 614 0,'0'0'0'15,"0"0"3"-15,23-29 0 0,-15 17-2 16,-4 0 1-16,-4 12 16 16,7-9 1-1,-7 9 6-15,0 0 1 16,0 0 4-16,4 9 2 16,-8 11-1-16,-3 17 2 0,-2 6 3 15,-3 5 1-15,3-3 5 16,-2-3 2-16,3 0 3 15,-1-10 1-15,0-2-7 16,0-6 0-16,4-3-8 0,-2-9-1 16,5-5-5-1,2-7 0-15,-4 9-9 0,4-9 1 16,0 0-7 0,0 0 0-16,0 0-10 15,6-7 0-15,-6 7-1021 16</inkml:trace>
  <inkml:trace contextRef="#ctx0" brushRef="#br0" timeOffset="-181160.47">7137 7000 778 0,'0'0'0'0,"0"0"0"16,0 0 1-1,0 0 11-15,0 0-1 0,0 0 16 16,0 0 0-1,-2 45 3-15,-14 5 1 16,-3 4 1-16,-3 3-1 16,3-2 2-16,0-3 1 0,1-1 3 15,2-6 1-15,6-9-5 16,-3-3 2 0,4-7-3-16,4-12 0 0,2-4-11 15,3-10 2-15,-2 9-12 16,2-9 1-16,0 0-1004 15</inkml:trace>
  <inkml:trace contextRef="#ctx0" brushRef="#br0" timeOffset="-180955.02">7257 7158 752 0,'0'0'0'0,"0"0"7"0,5 17 0 16,-5-2 5-16,-5 10 2 15,1 4 10-15,1 7 1 16,-3 1-5-16,-3 1 1 16,1-5-5-16,-3-4 2 15,2-8-3-15,-3-4 1 16,12-17-727-16</inkml:trace>
  <inkml:trace contextRef="#ctx0" brushRef="#br0" timeOffset="-180721.43">6837 7445 1004 0,'0'0'0'0,"0"0"-4"0,5 22 1 16,-5-13-27-1,4-2 0-15,-4-7-674 0</inkml:trace>
  <inkml:trace contextRef="#ctx0" brushRef="#br0" timeOffset="-175722.87">24502 5053 1105 0,'0'0'0'16,"0"0"32"-16,0 0 1 15,-19 19 50-15,5-1 1 0,-7 8-3 16,-4 6 0 0,-2 5-33-16,6-4 0 0,0 8-16 15,5 8 0 1,4 1-6-16,3 3 0 16,4 13-4-16,5-3 1 15,7-6-5-15,3-2 1 0,4-3-1 16,2-11 0-16,0-4-4 15,-2-11 2-15,-3-5-5 16,-2-9 2-16,-2-4-4 16,-4-1-1-16,-3-7-4 15,0 0-1-15,0 0-1434 0</inkml:trace>
  <inkml:trace contextRef="#ctx0" brushRef="#br0" timeOffset="-174874.14">24723 5245 904 0,'0'0'0'16,"0"0"26"-16,0 0 0 0,0 0 29 15,0 0 1-15,0 0 0 0,7 26 1 16,-6 11-11 0,-1 6 0-16,-3 5-6 15,-1-3 1-15,3 0-6 16,-3-10-1-16,-1-4-4 0,0-7-1 16,3-10-5-1,2-14 2-15,0 7-3 0,0-7-1 16,0 0-2-16,0 0 2 15,0 0-5-15,0 0 0 16,0-12-4-16,0-9 0 0,0-12-1 16,3-8 0-1,4-2-2-15,7-1 1 16,6-4-3-16,3 1 1 16,3 7-2-16,1 2-1 15,-3 7 1-15,-4 9 0 16,-8 9 0-16,-1 10-1 15,-4 3 0-15,0 9 1 0,0 10-3 16,-5 10 2 0,-8 7-3-16,-4 3 1 15,-6-7-2-15,-2-2 1 16,4-9-1-16,2-6 1 16,1-6-2-16,4-4 0 15,7-5 0-15,0 0 0 0,-7 7-1 16,7-7 1-16,0 0-1 0,0 0 1 15,-7 2-1 1,7-2 2-16,0 0-1 16,0 0 0-16,2 15 0 15,8 9 1-15,10 15 0 16,1 2 2-16,-2-1-2 16,-3-7 1-16,-2-12 1 15,-3-4-1-15,-4-9 0 16,-7-8 2-16,11 9-3 0,-11-9 0 15,0 0-2-15,3-14 2 16,-3 14-1402-16</inkml:trace>
  <inkml:trace contextRef="#ctx0" brushRef="#br0" timeOffset="-174558.63">25165 5263 1168 0,'0'0'0'0,"0"0"11"15,0 20 0 1,0-7 6-16,0 2 1 0,-3 11 22 16,-4 3 1-1,-2 8-9-15,0-4 1 16,6-4-6-16,-4-3 1 16,5-7 0-16,4-3 0 0,1 1-7 15,4-3 2 1,9 1-3-16,7-2 0 0,7-5-3 15,0-1 1-15,2-2-1 0,-2-1 0 16,-4-4-1 0,-3 0 1-16,-4-4-2 15,-4 4 0-15,-8 0-10 16,-7 0-1-16,0 0-4 16,0 0 0-16,0 0-1281 15</inkml:trace>
  <inkml:trace contextRef="#ctx0" brushRef="#br0" timeOffset="-174360.55">25158 5481 1004 0,'0'0'0'16,"16"-4"0"-16,-5-1 0 16,6 2-2-16,6-1 0 15,4 1 13-15,-1-3 0 16,-5 3 15-16,-5-2 1 15,-5-2 11-15,-2 2 0 16,-2-2-6-16,-4 2 2 16,-3-4-18-16,-1-1-1 15,1 10-952-15</inkml:trace>
  <inkml:trace contextRef="#ctx0" brushRef="#br0" timeOffset="-174191.54">25178 5328 878 0,'0'0'0'15,"0"0"1"-15,9 0 0 0,-9 0-1 16,14-3 2-16,0 3 9 16,12-5 1-16,13-7 6 15,3 0 0-15,-1-6 3 16,-2 3 2-16,-2 3-1 16,-2 3 2-16,-35 9-799 0</inkml:trace>
  <inkml:trace contextRef="#ctx0" brushRef="#br0" timeOffset="-171361.46">25802 5266 690 0,'0'0'0'0,"0"0"-1"15,0 0 1-15,0 0-8 16,0 0 1-16,0 0 24 0,0 0 1 15,0 0 31-15,0 0 2 16,0 0 19-16,0 0 2 16,0 0-7-16,0 0 1 15,0 0-6 1,0 0 0-16,0 0-11 0,0 0 0 16,-16 21-10-16,7-9 1 15,2 2-12-15,4-2 0 16,-1-5-7-16,3 2 2 15,1-9-7-15,-4 8 2 16,4-8-3-16,-2 12 0 16,2-12-3-16,0 9 0 15,0-9-1-15,4 5 2 0,-4-5-3 16,3 7 1 0,-3-7-2-16,7 9 0 0,-3-1-1 15,3 1 1 1,4 0-2-16,3 1-1 15,2-1 1-15,1-1 1 16,1 1-1-16,-1-4 1 0,3 6-2 16,1 1 2-16,0-2-1 15,-3 0 0-15,-6-4-1 16,-3-1 1-16,-2 2 1 16,-7-7 1-16,9 12 3 15,-7-3 1-15,-2-3 0 16,-2 3 2-16,-3-4 0 0,-4 4 1 15,-4 1 3 1,-2-1 0-16,-5 0 0 16,3-1 0-16,2-4 0 15,3-4 1-15,1 1-3 0,3-1 3 16,1 0-3-16,7 0 3 16,-11 0-7-16,11 0 2 15,-11 0-3-15,11 0 0 16,-10 0-4-16,10 0 0 15,-11 4-5-15,6-1 2 16,-4-1-5-16,2-2 0 16,7 0-1573-16</inkml:trace>
  <inkml:trace contextRef="#ctx0" brushRef="#br0" timeOffset="-171025.14">26113 5289 941 0,'0'0'0'0,"0"0"20"15,0 0 0-15,0 0 25 16,0 0 1-16,21-9-2 15,3-3 0-15,14-5-17 16,4-1 0-16,0 3-8 0,-1 6 1 16,-2 4 2-16,-2 1 1 15,-2 4-2-15,-9 2 1 16,-6 2-2-16,-8-1 1 16,-5-3-11-16,-7 0 0 15,0 0-5-15,-9 5-1 16,9-5-1063-16</inkml:trace>
  <inkml:trace contextRef="#ctx0" brushRef="#br0" timeOffset="-170778.38">26328 5251 954 0,'0'0'0'16,"3"8"6"-16,-1-1 1 16,0 2 10-16,-2-9-1 0,3 12 24 15,-1-3-1-15,0 8-2 16,0 11 1-16,-1 6-1 15,1 6 1 1,-2-7-6-16,0-4-1 16,0-8-2-16,2-7 2 15,0 1-7-15,-2-2 2 0,0-7-3 16,0-6 0-16,0 9-5 16,0-9 1-16,0 0-3 15,0 0 0-15,-9-7-11 16,-2-5 2-16,11 12-1155 0</inkml:trace>
  <inkml:trace contextRef="#ctx0" brushRef="#br0" timeOffset="-170357.5">25950 5304 677 0,'0'0'0'15,"0"0"1"-15,0 0 2 0,0 0 11 16,0 0 1-16,0 0 12 16,0 0 0-16,0 0 4 15,0 0 2-15,-17-21-2 0,8 14 1 32,-2-1 10-32,2-1 2 0,2 4 3 15,0 2 1-15,0 3-1 16,-2 0 2-16,-1 0-9 15,-1 0 0-15,1 6-16 16,-1 3 0-16,1 0-15 16,1-4 0-16,9-5-996 15</inkml:trace>
  <inkml:trace contextRef="#ctx0" brushRef="#br0" timeOffset="-169831.54">26608 5008 954 0,'0'0'0'0,"0"0"2"16,0 0-1-16,0 0 3 16,-7 19 2-1,7-19 27-15,7 4 2 0,7 4 16 16,11 5-1-16,9 9-3 15,-1 6 2-15,-8 5 0 16,1 8 0-16,-1 1-8 16,-4 6-1-16,-3 2-3 15,-2 0 1-15,-4-1-4 16,-7 1 0-16,-8-5-6 16,-4 5 0-16,-2-1 4 15,-3 1 1-15,-3-9-5 0,1-8 0 16,4-7-1-16,1-7 1 15,2-10-1-15,-2-6 1 16,-2-3-9-16,1-15 1 16,1-15-6-16,0-15 0 15,9 45-1446-15</inkml:trace>
  <inkml:trace contextRef="#ctx0" brushRef="#br0" timeOffset="-125901.77">19297 6642 766 0,'0'0'0'16,"0"0"15"-16,0 0 0 16,0 0 27-16,0 0 0 15,32-5 13-15,-1 1 0 0,17 1-11 16,3-2 0-16,6-4-24 15,4 0 0-15,8 2 1 16,0 4-1-16,-2 1 8 16,-3-5 1-16,-3 4-9 15,-8 5 1-15,-9 3 2 16,-12 0-1-16,-13-2 2 16,-6 1 1-16,-4-1-6 15,-9-3 1-15,0 0-8 16,-4 5 1-16,-7 1-7 0,-15 1 1 15,26-7-1079 1</inkml:trace>
  <inkml:trace contextRef="#ctx0" brushRef="#br0" timeOffset="-125514.14">19630 6349 929 0,'0'0'0'16,"0"0"5"-16,0 0 1 15,0 0 7-15,0 0 1 16,0 0 9-16,-1 32 1 16,-3 9-8-16,-3 13 1 0,5 8 3 15,-1-3 1 1,1 1 4-16,2-2 1 15,5 0 8-15,-3-4 2 16,2-5 5-16,-1-4-1 16,-3-7-1-16,0-9 1 0,0-10-2 15,2-5 1-15,0-5-8 16,-2-9 1-16,0 8-9 16,0-8 2-16,0 0-8 15,0 0 0-15,0 0-13 0,-7-10 1 16,7-11-5-16,3-14 0 15,-3 35-1201 1</inkml:trace>
  <inkml:trace contextRef="#ctx0" brushRef="#br0" timeOffset="-125131.65">19616 6311 703 0,'0'0'0'16,"0"0"-1"-16,0 0 1 15,0 0-2-15,0 0 1 16,0 0 2-16,0 0 1 16,0 0 5-16,0 0-1 15,0 0 15-15,0 0-1 16,6 49 11-16,-3 1 2 0,1 7 13 15,1-2 0-15,-3 3 1 16,1-1 0-16,1-4-4 16,-1-8 1-16,-1 0-1 15,0-3 2-15,1-4-1 0,1-10 0 16,-1-8-7 0,3-6 1-16,-6-5-8 0,0-9 2 15,0 9-12 1,0-9 1-16,0 0-6 15,0 0-1-15,0 0-11 16,-15-6 0-16,15 6-1115 16</inkml:trace>
  <inkml:trace contextRef="#ctx0" brushRef="#br0" timeOffset="-124451.66">19387 6661 527 0,'0'0'0'16,"0"0"-1"-16,0 0 1 16,0 0-2-16,0 0 0 15,0 0 5-15,0 0-1 16,0 0 11-16,0 0 1 16,0 0 15-16,0 0 1 0,44-12 11 15,0 3-1 1,5 2 1-16,6-1-1 0,5-1 9 15,4-3 1-15,3 0 1 16,-6 3 1-16,-8 0-11 16,-5 6 2-1,-6-4-7-15,-8 5 1 16,-10-1-4-16,-6 3-1 0,-7 0-5 16,-4 0 0-16,-7 0-3 15,0 0 0-15,0 0-5 16,-14 0 0-16,-20 0-1 15,-10 0 1-15,-9 7-8 0,-9 3-1 16,1 2-5-16,-5 0 2 16,3 0-4-16,1 4 1 15,2-2-3-15,4 1 0 16,5-6-1 0,5-2 0-16,9-5 0 0,7-2 0 15,14-2 0-15,7 2 0 16,9 0 0-16,-9 0 0 15,9 0 0-15,0 0 1 16,9-2-1-16,10 1 1 16,26-8 1-16,6 0 1 15,10-1 2-15,3 1 1 16,1 1 0-16,2-1-1 16,-2 2 3-16,-1-2 0 15,-6 4 0-15,-3 2 1 0,-8-4 0 16,-6 2 0-16,-2-1 1 15,-7 3 1 1,-15 3-4-16,-8 0 1 16,-9 0-4-16,0 0 2 0,0 0-4 15,-9 5 0-15,-19 6-2 16,-16 1 0-16,44-12-1161 16</inkml:trace>
  <inkml:trace contextRef="#ctx0" brushRef="#br0" timeOffset="-118540.66">22348 7187 815 0,'0'0'0'0,"0"0"14"0,4 28-1 15,0-21 33-15,-1 1 1 16,-1 1 12-16,0 0 0 15,5 8-9-15,3 12-1 16,1 20-15-16,-4 8-1 16,-5 9-2-16,-1 8-1 15,-1 9-4-15,0-2 0 16,0-1-4-16,4-6 0 16,-1-8-1-16,1 0 0 15,0-2 1-15,-4-3 1 16,-4-1 0-16,0-4 1 0,1-5-2 15,1 0 1 1,2-10 0-16,2-4 1 16,0-12-3-16,-1-9 2 0,-1-7-3 15,0-1 1-15,0-8-3 16,0 0 0-16,2 6 1 16,-2-6 1-16,0 0-3 15,0 0 0-15,6 6-2 16,-6-6 0-16,0 0-2 0,0 0 0 15,0 0 1-15,0 0 0 16,0 0-2-16,0 0-1 16,0 0-1-16,8 0 0 15,-8 0-2-15,20-3 1 16,10 0-4 0,7 1 1-16,2-2-3 0,1 4 2 15,4 0-2-15,4 0 1 16,5-3-2-16,7 1 0 15,0 0-1-15,5 1 1 16,6-3 0-16,4 1-1 16,10 1 0-16,1 2 0 15,1-3 0-15,1-1 1 16,6 4-1-16,-1 0 2 16,6 0-2-16,-2 0 1 15,5-2 0-15,2 1 1 0,-1-1-1 16,2 2 0-16,5-4-1 15,-3-1 1-15,-1 4 1 16,-4 1-1-16,1 0 0 0,-1-2 0 31,0 2 1-31,1 2 0 0,-5-2 0 16,1-2 2-16,0 2-1 16,-2 0 1-16,-7 0 0 15,-4 0 1-15,-1-4-1 16,-9 3 0-16,-6-3 1 0,-2 4-1 15,-8-3 0-15,-8-1-1 16,-9 1 3-16,-8-2 0 16,-7-1 0-16,-8 3 0 15,-8-2-2 1,-3 3 0-16,-9 2-1 16,0 0 0-16,0 0-3 15,-20-12 1-15,-29-7-2 0,-14-4 0 16,63 23-1593-16</inkml:trace>
  <inkml:trace contextRef="#ctx0" brushRef="#br0" timeOffset="-116724.48">22475 7165 426 0,'0'0'0'15,"-19"-4"13"-15,5-1 2 16,2 1 25-16,1 4 2 16,11 0 14-16,-9-3 0 15,9 3-12-15,0 0 1 0,0 0-12 16,-7 0 1-16,7 0 0 15,0 0-1-15,0 0 1 16,-7 0 0-16,7 0-3 16,0 0 1-16,0 0-3 15,0 0 1 1,0 0-2-16,0 0 1 0,30-5 5 16,11 5 0-16,5-4 7 15,10 1 1 1,2-1-2-16,6 3 0 0,10 1-10 15,5 0 0-15,6 0-2 16,7 0 0-16,6 1-7 16,6 3 2-16,4-1-1 0,7 1 1 15,5 1-2 1,5 0 0-16,4-1-3 0,1-1 0 16,2-3 1-1,4 0 2-15,-2 0-2 0,2 0 0 16,-5 0-2-16,4 4-1 15,-6-3-1-15,-4 1 1 16,-5 3-5-16,-7-3 0 16,-3 0-1-16,-6-1 0 15,-9 3-2-15,-5-4 0 16,-4 0 0-16,-1 0 0 16,-7 0-2-16,-6 3 1 15,-7 1-1-15,-5 1-1 16,-5-3 1-16,-9-1 0 15,-9-1-2-15,-6-1 2 16,-6-1-3-16,-5 2 2 16,-6-4-1-16,-2 3 1 0,-1-1-2 15,-4 0 1 1,-7 2 1-16,9-3-1 0,-9 3 0 16,0 0 0-16,7 0 1 15,-7 0-1-15,0 0 1 16,0 0-1-1,0 0 0-15,0 0 0 0,0 0-1 16,0 0 1-16,0 0-1 16,0 0 1-16,5 24-2 15,-7 9 0-15,-3 8 0 0,-2 4 1 16,0 2-2 0,3 2 0-16,2 1 0 0,1 3 1 15,-3 1 0-15,1 0 1 16,3 3 0-16,0 0 1 15,0 2 3-15,-2-6 1 16,-2-6 2-16,3-2 0 16,1-3 3-16,-2-2-1 15,-4-4 0-15,1-5 1 16,2-7 0-16,1-5 2 16,0-1-1-16,-1-1 1 15,-3-2 1-15,3 1-1 16,1 1 0-16,0-5-1 15,2 1-1-15,0-1 0 16,0-2-1-16,0-1 0 16,0 1-3-16,0-5 1 15,0-5-1-15,0 12 0 0,0-12-2 16,2 9 0 0,-2-9 0-16,0 12 1 0,0-12-2 15,0 9 0 1,0-9-1-16,0 7 1 0,0-7-1 15,0 8 1-15,0-8-2 16,0 0 1-16,0 6-2 16,0-6 2-16,0 0-2 0,0 0 0 15,0 7 0 1,0-7 0-16,0 0-1 0,0 0 2 16,0 8-3-1,0-8 1-15,0 0-1 0,0 0 0 16,0 5 0-16,0-5 0 15,0 0 1-15,0 0-1 16,0 7-1-16,0-7 1 16,0 0-1-16,0 0 1 15,0 9-1-15,0-9 1 16,0 0-1-16,0 0 1 16,0 0-1-16,0 0 1 15,0 0-1-15,0 0 1 16,0 0-1-16,0 0 1 15,0 0-1-15,0 0 2 16,0 0-2-16,0 0 1 16,0 0 0-16,0 0 0 0,0 0 0 15,0 0 1 1,0 0 1-16,-11 3-1 0,4-3 1 16,0 0 1-1,0 0-2-15,-2-3 1 0,-5 3 1 16,-5 0 0-1,-4 0-1-15,-9 0 1 0,-8 3-1 16,-10-1 0-16,-11 2-1 16,-81-8-1-16,1-5-4 15,2-8 2-15,139 17-1837 0</inkml:trace>
  <inkml:trace contextRef="#ctx0" brushRef="#br0" timeOffset="-111781.86">21332 12669 552 0,'0'0'0'15,"0"0"18"-15,0 0 1 16,0 0 47-16,0 0 1 16,0 0 3-16,-17-8 0 0,17 8-13 15,0 0 0 1,0 0-24-16,9-2 1 15,19 0-7-15,16-1 1 16,4-2-5-16,3 1 0 0,0 4-5 16,-2-3 1-1,-1-1 11-15,-4 1 2 16,-5-1 0-16,-7 3 2 0,-8 1-5 16,-6-2 0-16,-8 0-11 15,-10 2 1-15,0 0-13 16,-14-7 0-16,14 7-1069 15</inkml:trace>
  <inkml:trace contextRef="#ctx0" brushRef="#br0" timeOffset="-111476.16">21332 12650 904 0,'0'0'0'15,"0"0"-1"1,4 19 1-16,-4-8-4 0,0 3 1 16,0 6 8-16,-4 18 0 15,-4 11 15-15,-5 10 1 16,-1 5 19-16,0 3 0 16,2 8 9-16,1-4 0 15,6-9-1-15,-2-10 2 16,2-9-10-16,-1-12 0 0,4-13-8 15,1-8 0 1,1-10-8-16,0 0 0 0,0 0-10 16,-11-9 1-1,11 9-1099-15</inkml:trace>
  <inkml:trace contextRef="#ctx0" brushRef="#br0" timeOffset="-111246.4">21186 13118 1042 0,'0'0'0'0,"28"5"3"15,-7 0 1-15,9-3 0 16,2-1 2-16,-2-1 3 0,-2-1 1 16,-3-1 9-1,-5 2 0-15,-6-3 11 0,-6 3 1 16,1 3 3-16,-9-3 2 15,6 0-8-15,-6 0 2 16,0 0-10-16,0 0 0 16,0 0-1030-16</inkml:trace>
  <inkml:trace contextRef="#ctx0" brushRef="#br0" timeOffset="-110997.97">21599 13429 967 0,'0'0'0'16,"0"0"12"-16,0 0 1 0,0 0 16 15,0 0 1 1,0 0 24-16,14 17 0 0,-14-17-6 16,7 16 1-1,-2-2-9-15,-5 3-1 16,0 4-7-16,-5-2 1 0,1-5-9 15,4-4 0-15,0-10-13 16,0 9 1-16,0-9-1117 16</inkml:trace>
  <inkml:trace contextRef="#ctx0" brushRef="#br0" timeOffset="-110411.58">22174 13095 1004 0,'0'0'0'15,"0"0"3"-15,0 0 1 16,0 0 7-16,0 0 0 16,0 0 34-16,-20 0 1 15,-8-5-1-15,-12 3 1 16,-1 4-4-16,1 3 2 15,2 2-2-15,7 7 0 16,3 5-9-16,5 3 1 0,5 3-13 16,6 1 1-1,3-2-4-15,7-7 0 0,9 2-5 16,5-7-1 0,11 0-3-16,6-3 1 15,4-5-3-15,-1-6 1 16,-4-5-3-16,0-5 1 0,2-7-3 15,-2-5 1-15,-3-11-2 16,-4-7 1-16,-3-4-1 16,-2-5 1-16,-4 1-1 0,1-3 0 15,-6 2-1 1,1 0 0-16,1 4-1 16,-2 7 2-16,-3 11-2 15,-4 10 1-15,0 8-1 16,0 11 1-16,2-7 0 0,-2 7 0 15,0 11 0-15,-2 8 1 16,-5 20 2-16,1 10 0 16,1 5 0-16,5-1 0 15,2-3 1-15,1 2-1 16,3-3 1-16,-1-6 0 16,-1-10 0-16,-1-7-1 15,-3-9 1-15,0-5-1 16,0-12-1270-16</inkml:trace>
  <inkml:trace contextRef="#ctx0" brushRef="#br0" timeOffset="-110196.46">22320 13273 1117 0,'0'0'0'16,"4"19"0"-16,-2-1 0 0,-2-1 11 15,0 2 1-15,0-2 11 16,0-5 1-16,0 2-3 16,-4 2 0-16,-3 1 3 15,-2-1 0-15,2-4-6 0,4-3-1 16,3-9-10 0,-6 8 0-16,6-8-1002 0</inkml:trace>
  <inkml:trace contextRef="#ctx0" brushRef="#br0" timeOffset="-109947.02">22685 13028 1067 0,'0'0'0'16,"37"-6"10"-16,-5 5 0 0,5-4 2 15,0-1 1 1,-5 1-3-16,-6 0 0 0,-4 2 10 16,-6 1 0-1,-1 0-5-15,-6 0 0 16,0 1-7-16,-2-1 0 16,-7 2-922-16</inkml:trace>
  <inkml:trace contextRef="#ctx0" brushRef="#br0" timeOffset="-109758.56">22839 13163 728 0,'0'0'0'0,"5"7"0"16,-1-1 0-16,-1 1 4 0,-3-7 1 16,13 7 5-1,-1-5 1-15,14-2 13 16,8-3-1-16,1-3 4 0,-3-4 0 15,-6-2-9-15,-3-9 1 16,-23 21-692-16</inkml:trace>
  <inkml:trace contextRef="#ctx0" brushRef="#br0" timeOffset="-109495.47">23516 12768 967 0,'0'0'0'0,"20"0"0"15,-3 0 0 1,11 0 2-16,8-2 0 16,4-1 4-16,1-2 1 15,-1-4 11-15,-3-1 0 0,-5-1 19 16,-9 3 1-1,-7 4-12-15,-5 2-1 0,-11 2-16 16,0 0 1-16,0 0-885 16</inkml:trace>
  <inkml:trace contextRef="#ctx0" brushRef="#br0" timeOffset="-109261.68">23560 12737 703 0,'0'0'0'0,"-12"15"0"15,5-1 0-15,0 2 0 0,2 1 1 16,1 1 8 0,2 9 1-16,0 15 14 0,1 6 1 15,-1 6 16-15,2 1 1 16,2 2 16-16,-1-1 1 16,-1-4 0-16,0-7-1 15,0-4-8-15,-3-8-1 16,-2-9-12-16,-1-8 0 15,3-8-13-15,3-8 0 16,0 0-1007-16</inkml:trace>
  <inkml:trace contextRef="#ctx0" brushRef="#br0" timeOffset="-109081.85">23391 13144 967 0,'0'0'0'0,"0"0"2"15,30-4 1-15,-2 1 4 16,7-1 0-16,2-1 1 16,-3-2 0-16,-2 0 5 15,-2 0 1-15,-2 2 7 16,-3 0 0-16,-25 5-825 16</inkml:trace>
  <inkml:trace contextRef="#ctx0" brushRef="#br0" timeOffset="-108711.71">23767 13261 892 0,'0'0'0'0,"8"11"3"0,0-3 0 15,0 1 3-15,1-2 0 16,2-2 23-16,-2 4 1 16,-2-1 12-16,1 5 0 15,1 2 3-15,0 2 1 16,-4-3-4-16,-5 2-1 15,-1 1-12-15,-5 2 2 16,-8-5-9-16,-2 2 1 16,-3-3-3-16,0-2 0 15,6-3-4-15,1-1 0 16,3-1 0-16,9-6 1 16,-9 1-2-16,9-1-1 15,0 0 1-15,0 0 1 0,5 9-1 16,15-4 1-1,20 2 2-15,6-2 1 0,-5-3-4 16,-6-4-1-16,-5-1-5 16,-7-1 1-16,-7 1-4 15,-2-4 1-15,-14 7-1227 0</inkml:trace>
  <inkml:trace contextRef="#ctx0" brushRef="#br0" timeOffset="-108147.24">24425 13218 1017 0,'0'0'0'16,"15"-28"13"-16,1 6-1 16,-5-2 18-16,-4 1 1 15,-7 9 6-15,-7 4 0 16,-9-1-9-16,-12 5 1 15,-15 6 6-15,-2 3 1 16,1 9 0-16,6 4-1 16,7 6-4-16,-1 2-1 15,6 2-6-15,4-1 0 16,10-8-5-16,7-7 0 16,5-10-3-16,0 9 0 0,7-4-3 15,10-1 1 1,19-6-4-16,4-3 1 0,-1-2-4 15,0-9 0-15,-4-8-4 16,-1-5 1 0,-10-4-1-16,-4-4-1 0,-3-1-1 15,-4-2 0-15,-8 1-1 16,-3-3 1-16,-6-3-1 16,-1 0 0-16,0 4 0 15,-2 6 0-15,0 12 0 16,1 4 0-16,5 11 0 0,1 3 1 15,0 5-1-15,0 0 2 16,-8 17 0-16,3 19 0 16,3 18 1-1,2 12 1-15,0 5 0 0,2 3 1 16,2-1-1-16,3-6 1 16,-5-10-2-16,-2-12 2 15,0-12-2-15,0-10 0 16,0-11-3-16,0-12 1 15,0 0-1261-15</inkml:trace>
  <inkml:trace contextRef="#ctx0" brushRef="#br0" timeOffset="-107769.5">24573 13228 1030 0,'12'2'0'15,"9"5"0"-15,2 0 0 16,-2-4 0-16,-5 3 1 0,-7-1 1 16,-9-5 1-16,9 12 6 15,-9-2 0-15,-2 2 8 16,-7 6 0-16,-8 3 4 16,-8 1 2-16,-2 0-1 0,1-4 1 15,5-3 0 1,3-3 2-16,8-3-4 0,1-2 2 15,9-7 3 1,0 0-1-16,-7 7 2 16,7-7 0-16,0 0-3 0,16 10 0 15,7-3 3-15,15-2 1 16,1-3-1-16,4-2 1 16,-1-2-1-16,-9-1 1 15,-8 0-3-15,-7 1 0 16,-8 2-10-16,-10 0 1 15,2-14-7-15,-18-9 1 16,16 23-1276-16</inkml:trace>
  <inkml:trace contextRef="#ctx0" brushRef="#br0" timeOffset="-43351.7">28873 12323 288 0,'0'0'0'16,"0"0"3"-16,0 0 1 15,0 0 0-15,0 0 1 16,0 0-5-16,0 0 0 16,0 0-14-16,0 0 2 0,0 0-197 15</inkml:trace>
  <inkml:trace contextRef="#ctx0" brushRef="#br0" timeOffset="-41201.73">30155 14490 564 0,'0'0'0'0,"0"0"-7"0,-15 21 2 16,15-21 0-1,-9 8 1-15,9-8-12 16,0 0 0-16,0 0-368 16</inkml:trace>
  <inkml:trace contextRef="#ctx0" brushRef="#br0" timeOffset="-40100.63">32059 14050 389 0,'0'0'0'0,"0"0"4"15,0 0 2-15,0 0-2 16,0 0 2-16,0 0 2 0,0 0 0 15,0 0 2-15,-18 0 0 16,18 0 7-16,0 0 1 16,-7 0 11-16,7 0 0 15,0 0 18-15,-7-3 2 16,7 3 10-16,0 0 2 16,2-7 10-16,10-5 1 15,16-7-3-15,8-4-1 16,-3-3-11-16,6 2 2 15,8 0 14-15,3 1 0 16,-1 4-6-16,1 4 0 16,-4 6-9-16,-9 2-1 15,-11 2-1-15,-7 2 0 0,-8 3-6 16,-4 0 1 0,-7 0-11-16,0 0 2 0,7 0-7 15,-7 0 1 1,0 0-5-16,0 0 0 15,5 7-7-15,-5-7 1 0,0 0-8 16,0 0 0-16,0 0-10 16,0 0 1-16,-8-13-8 15,-3-7 1-15,11 20-1556 16</inkml:trace>
  <inkml:trace contextRef="#ctx0" brushRef="#br0" timeOffset="-39391.14">32620 13611 758 0,'0'0'18'0,"0"0"1"16,0 0 10-16,0 0 0 0,0 0 11 15,0 0 0-15,0 0 7 16,0 0 2-16,0 0 3 16,0 0 1-16,1 17-6 15,-1-17 0-15,6 11-4 16,-1 6 0-16,4 14-4 16,1 9 0-16,1 1-5 0,0-1 1 15,1-5-4-15,2-6 2 16,-2-8-7-16,2-2 1 15,4-5-6-15,1-2 0 16,-1-3-2-16,-2-6 1 16,-4 1-2-16,2-4 1 15,6-7 4-15,1-2 0 16,-2-3 4-16,-3-2 1 16,-2-5 6-16,-1-2 0 15,-4-3 0-15,-6-4 2 16,-8-6 0-16,-4-1 1 15,-3-3 3-15,-4 2-1 16,-4 3-4-16,-3 2 0 0,-3 5 0 16,-2 7 1-1,-2 8-7-15,-2 8 1 0,0 6-10 16,2 6 0 0,0 3-3-16,4 4 0 15,3 1-5-15,2-2 0 16,3 4-9-16,6 4-1 0,3 10-3 15,-2 5 1-15,11-38-1792 16</inkml:trace>
  <inkml:trace contextRef="#ctx0" brushRef="#br0" timeOffset="-38141.96">29748 16425 602 0,'0'0'0'0,"0"0"63"16,0 0 0-16,0 0 23 0,0 0 1 15,0 0-19 1,0 0 2-16,0 0-15 16,-4 21 1-16,-4-9-9 15,-8 7 1-15,-7 7-6 16,-4 0 0-16,-1 3-2 0,0-1 0 15,0-1-9-15,1-1 2 16,4-5-9-16,4-4 0 16,5-3-5-16,1-5 0 15,5-4-1-15,1-1 0 16,7-4-7-16,0 0 1 16,0 0-4-16,-2 6 1 15,2-6-3-15,21 7 1 16,14-1-1-16,9 1-1 15,2-1 0-15,2-2-1 16,-2-2 2-16,-4-2-1 16,-3-2 0-16,-6-2 1 15,-4 1-2-15,-6 0 0 16,-8 1 0-16,-4 0 0 0,-4 2 1 16,-7 0-1-1,0 0 1-15,0 0 0 0,0 0 0 16,-2-9-1-1,-7-1 4-15,-5-7 0 0,-9-9 0 16,-1-5 1-16,1-2 0 16,5 2 0-16,4 5 0 15,2 7 0-15,3 6 0 16,5 5 0-16,4 8-2 16,0 0 0-16,-5-7-1 0,5 7 1 15,0 0-6-15,4-12 1 16,6-4-4-16,8-10 0 15,-18 26-1384 1</inkml:trace>
  <inkml:trace contextRef="#ctx0" brushRef="#br0" timeOffset="-37791.86">29919 16311 979 0,'0'0'0'16,"4"8"-1"-16,-1 3 1 16,1 6 1-16,-1 9 0 15,2 10 9-15,6 4 2 16,5 2 8-16,3-6 1 15,3-2 11-15,2 1-1 16,3-2 8-16,-1-4 1 16,-3-3-5-16,-5-5 1 15,-8-4-5-15,-3-4-1 16,-1-5-4-16,-6-8 0 16,3 9-6-16,-3-9 0 15,0 0-3-15,9-5 0 16,-4-9-2-16,2-12 2 0,0-12-1 15,0-2 1-15,-1 0 6 16,1 2 2-16,3 5 0 16,1 7 0-16,-4 2-1 0,-3 5 1 31,-1 3-3-31,1 6 1 0,-3 3-3 16,-1 7 1-16,0 0-5 15,2-9 0-15,-2 9-6 16,0-6 0-16,0 6-1356 15</inkml:trace>
  <inkml:trace contextRef="#ctx0" brushRef="#br0" timeOffset="-37420.32">30579 16470 892 0,'0'0'0'0,"0"0"22"15,28 8 1 1,-10-6 24-16,-1 0 1 0,-1 1-3 16,0 3 0-16,3 0-18 15,3 1 0-15,-1-3-9 16,-2-2-1-16,-3-1-4 16,-5-1-1-16,-4 0-8 15,-7 0 0-15,0 0-938 0</inkml:trace>
  <inkml:trace contextRef="#ctx0" brushRef="#br0" timeOffset="-37188.39">30660 16600 892 0,'0'0'0'0,"14"10"0"0,-3-1 0 16,-1-1-1-16,3 1-1 15,2-2 15-15,5-2 0 16,1-2 22-16,2-1 1 16,0-2 17-16,0-5 1 15,0-4-10-15,0-3 1 0,0-3-23 16,0-3-1 0,-23 18-940-16</inkml:trace>
  <inkml:trace contextRef="#ctx0" brushRef="#br0" timeOffset="-36809.61">31216 16435 892 0,'0'0'0'0,"0"0"7"16,8 21 2-16,-8-9-5 0,0 4-1 16,0 3 21-1,0 5-1-15,2 9 4 16,3 1 0-16,6-1 1 15,7-7 0-15,5-7-1 16,5-3 0-16,5-4-10 0,3-3 1 16,-1-8-8-16,-3-2 1 15,-4-3-5-15,-5-1 1 16,-4-4 4-16,-3-1 1 16,-5-1 15-16,-4-1 1 15,-4-3 15-15,-3-8-1 16,-2-6 12-16,-8-4 1 15,-13-2 1-15,-5 4 1 16,1 0-6-16,-1 5 1 16,2 7 1-16,1 7-1 15,7 5-7-15,1 7 1 16,-3 5-20-16,-3 6 1 16,-5 8-14-16,-4 3 1 15,32-22-1484-15</inkml:trace>
  <inkml:trace contextRef="#ctx0" brushRef="#br0" timeOffset="-36222.04">30076 17153 841 0,'0'0'0'16,"0"0"12"-16,0 0 1 16,7 18 22-16,-2-8 1 15,4 7 11-15,7 11 0 16,5 10-9-16,2 2 1 16,-3-2-5-16,-5-7 0 15,0-7-10-15,-3-5 2 16,-1-3-10-16,-4-6-1 0,-4-3-6 15,-3-7 2-15,9 9-6 16,-9-9 1-16,11 2-3 16,-4-8 1-16,1-6 2 0,5-8 1 31,3-10 5-31,-2-1 1 0,-2 3 8 16,-1 6 1-16,-6 8 3 15,-2 4 1-15,1 1 1 16,0 0 0-16,-1-1 0 15,1 1 0-15,-4 9 0 16,7-10 0-16,-7 10-6 0,7-9 1 16,-7 9-8-1,7 0 0-15,-7 0-1259 0</inkml:trace>
  <inkml:trace contextRef="#ctx0" brushRef="#br0" timeOffset="-35991.92">30588 17283 967 0,'7'2'0'16,"5"1"12"-16,4 1 1 15,2-1 10-15,-3-1 2 16,-4 0 3-16,-4-1 1 15,0 1-13-15,2 0 1 16,1 0-8-16,-2-2 1 16,-8 0-872-16</inkml:trace>
  <inkml:trace contextRef="#ctx0" brushRef="#br0" timeOffset="-35741.99">30633 17383 766 0,'0'0'0'16,"0"0"3"0,9 9 1-16,-9-9 5 15,9 4 1-15,2-3 21 16,5 1 2-16,5-2 7 16,2-2 2-16,-2-1-2 15,-4-1 2-15,-1 1 1 16,-2-1 1-16,-3-1-7 0,-2-2 1 15,-9 7-11-15,9-8 1 16,-9 8-11-16,0 0 0 16,0 0-971-16</inkml:trace>
  <inkml:trace contextRef="#ctx0" brushRef="#br0" timeOffset="-34191.9">31334 17133 866 0,'0'0'0'16,"0"0"0"-16,0 0 0 16,0 0 5-16,0 0 1 15,0 0 5-15,-27 0 2 16,15 1 16-16,-2 4 0 16,1 2 18-16,1 2 1 0,0 5 3 15,-1 3-1-15,-1 7-4 0,2 6 1 16,5 1-12-1,3-2 1-15,3-4-10 16,2-5 1-16,5-1-9 16,4-1 0-16,6-1-6 15,5-3 1-15,4 0-6 16,3-2 1-16,0-3-4 0,-1-4-1 16,-4-5-2-1,2-5 1-15,3-6-1 0,-2-1 1 16,-5-2-2-16,-5-5 0 15,-2 0 0-15,-1 0 0 16,-4 2 0-16,-6 3 0 16,-5 5 0-16,-1 1 0 15,-1 1 0-15,4 7 1 16,0 0 1-16,-10-6 0 16,3 6 4-16,0 6 1 15,-2 8 2-15,2 8 1 16,1 7 0-16,5 4 1 15,2-5-2-15,5-5 0 0,2-10-5 16,5-2 2 0,4-3-5-16,3-2 0 0,3-3-1 15,-4-5 0 1,-3-3 0-16,-2-2 0 16,0-1-1-16,0-5 1 15,-3-6-1-15,-4-5 1 0,-5 0 0 16,-6-5 0-16,-6-3 1 15,-4 1 0-15,-4 2 4 16,-1 3 0-16,1 9 7 16,-1 6 0-16,-3 8 5 15,-1 4 1-15,0 8 0 0,6 3 1 16,1 4-8 0,7-2 0-16,6-4-7 15,4-1-1-15,6-2-3 16,6-2 0-16,6 2-1 0,11-2 0 15,7-2-4-15,0-3 2 16,-1-5-5-16,-3-4 1 16,-3 1-2-16,-2 1 1 15,-1 3 1-15,-6 3 0 16,-5 1-1-16,-4 1 0 16,-5 5 1-16,-7 7 2 15,-5 8-1-15,-6 5 2 16,-5 2-5-16,1-4 1 0,4-7-5 15,6-6 1 1,1-4-11-16,4-7 0 16,0 0-2-16,0 0 2 15,0 0 2-15,11-2 0 16,3-10 11-16,7-5 1 16,2-9 5-16,-2 1-1 0,-3 5 5 15,-4 4 0-15,-2 6 4 0,-3 4-1 16,-2 5 9-1,0-1 2-15,2 0 8 16,2 2 1-16,1 0 3 16,0 0 0-16,1 2-1 15,-3 5 0-15,-3 3-7 16,0 8 0-16,0 8-1 0,-3 3 1 16,-4 0-4-1,2-4 2-15,1-3-4 0,-1-6 2 16,-2-6-4-16,0-10 0 15,0 0-2 1,0 0 0-16,0 0-4 0,0 0 2 16,0 0-4-16,0 0 1 15,0 0-2-15,7 0 1 16,-2-7-2-16,2-7 0 16,-7 14-1310-16</inkml:trace>
  <inkml:trace contextRef="#ctx0" brushRef="#br0" timeOffset="-33760.96">32189 17183 992 0,'0'0'0'16,"0"0"-2"-16,0 0 2 0,0 0 12 15,0 0 0-15,0 0 17 16,0 0 1-16,-17 7 6 16,8 3 1-16,-4 7 3 15,1 2-1-15,3 0-8 0,6 0 2 16,6-1-6 0,4-3 1-16,6 3-7 0,4-3 1 15,4-1-6 1,4-4 2-16,0-1 1 15,-2 0 0-15,-6-2-1 16,-2 0 2-16,-5 0 0 0,-1-1 1 16,0-2 4-16,-4 3 1 15,-3 1-3-15,-6 5 2 16,-6 2-3-16,-6 4 1 16,-5 2-5-16,-2-2 1 15,0-3-13-15,5-4 2 16,6-5-7-16,1-4 2 15,1 1-4-15,-1-3 1 16,11-1-1303-16</inkml:trace>
  <inkml:trace contextRef="#ctx0" brushRef="#br0" timeOffset="-32291.95">32397 16927 1030 0,'0'0'0'0,"0"0"2"0,6 22 0 15,-6-3-2 1,1 14 0-16,3 14 23 16,1 5 0-16,1 0 14 15,-1 5 1-15,-2 3 1 0,-1-1-1 16,0-5-9-16,-2-9 0 15,-5-5-13-15,-4-9-1 16,0-9-8-16,0-5 1 16,-3-4-7-16,-6-8 0 15,-5-5-1-15,2-4 0 16,3-1 0-16,6-2 0 16,3 2 0-16,2 0 0 15,7 5 0-15,-5-11 0 16,5 11 0-16,10-12 1 15,12 4 3-15,11-8-1 16,8-5 5-16,3-1 0 16,2-2 1-16,0-1 0 0,-6-1 1 15,-1 0 0 1,-6 4-2-16,-8 5 1 0,-9 6-2 16,-5 4-1-1,-11 7 2-15,7-3 1 16,-7 3 1-16,0 0 0 0,0 0 4 15,-9-2 0-15,9 2 5 16,-16 7 2-16,-2 5 7 16,-3 9 0-16,-2 10 3 15,4 2 2-15,3-2-15 0,4-7 1 16,6-3-14 0,5-5 1-16,1-8-6 0,0-8 1 15,5 9-1-15,-5-9 0 16,14-3-2-1,-3-3 1-15,1-4-3 16,4-6 1-16,3-4 0 0,-1-3 0 16,-6 2 1-16,-3 2 1 15,-4 6 0-15,1 2 1 16,-1 1 0-16,0 1 0 16,2 4 0-16,0 5 1 15,2 5 1-15,3 9 1 16,4 14 1-16,-2 5 0 0,-7-6-1 15,-1-4 0 1,-3-8-2-16,-1-4 0 16,-2-11-1-16,4 8 0 15,-4-8 0-15,0 0 0 16,1-7-1-16,3-8 0 16,-1-11-1-16,3-4 1 0,2-2 0 15,3 4 1 1,-2 9 0-16,-2 5 0 0,-7 14 2 15,11-5 0-15,-11 5 3 16,10 7-1-16,-3 3 5 16,0 6 1-16,2 8 0 15,-2 2 1-15,-3-5-2 16,-3-4 0-16,1-3-3 16,0-4 1-16,-2-10-4 15,2 9 1-15,-2-9-3 16,7-5 0-16,3-9-1 0,6-9 1 15,5-3-1-15,-1 0 0 16,-4 7 0-16,-4 5 1 16,-3 8 0-16,-2 4 0 15,0 4 0-15,0 3 2 16,2 5-1-16,1 2 0 16,-1 2-1-16,-2-4 1 15,-3-3-2-15,-4-7 2 0,0 0-2 16,7 6 0-1,-7-6-2-15,10-19 1 16,-3-9-3-16,1-17 0 16,-3 5-1-16,-3 7-1 15,-2-3 0-15,-4-11-1 16,-1 2 0-16,-4 7 1 16,-2 0 4-16,6 17 1 15,2 2 2-15,3 12 1 0,0 7 11 16,0 0-1-16,0 0 11 15,17 44 0 1,3 39 2-16,-1 5 0 16,-1 2-10-16,-10-21 2 0,-4-10-12 15,-4-33-1-15,-2-4-4 16,0-11 0-16,1-3-4 16,1-8 0-16,0 0-8 0,-9 2 0 15,2-12-10-15,-6-11 1 16,3-2 5-16,5 8 2 15,3 1 3-15,7-7 1 16,6 1 4 0,17-13 0-16,7 3 5 15,6-1 0-15,1 5 1 0,-14 7 0 16,1 2 2-16,-17 8 0 16,-3 2-1-16,-4 0 2 15,-1-1-3-15,-6-18 0 16,2 26-1345-16</inkml:trace>
  <inkml:trace contextRef="#ctx0" brushRef="#br0" timeOffset="-29011.84">27750 10928 892 0,'0'0'0'0,"0"0"20"15,0 0 0 1,0 0 28-16,0 0 1 0,0 0-1 15,0 23 1-15,1 20-20 16,3 21 1-16,-1 21-7 16,3 15 2-16,1 22-2 15,-4 11 1-15,-5 17 3 16,1 13 0-16,-8 19 3 16,2 8 0-16,3 7 3 15,-1 9-1-15,-4 14 6 0,-1 15 0 16,-3 6-1-16,1 19 0 15,0 6 6-15,3 8 1 16,3 9 24-16,6 3 0 16,4-2 7-16,1-4 2 15,2 0-11-15,2-6 0 16,0-8-1-16,-4-6 1 16,-1-9-11-16,3-4 1 15,5-6-13-15,-1-25 1 16,-4-18-8-16,2-17 1 15,1-11-8-15,-1-14 0 16,0-18-9-16,0-15 0 16,-1-19-5-16,0-14 0 0,-3-11-5 15,0-13 1 1,0-14-9-16,1-12 2 0,-3-16-4 16,-3-10 0-1,0-14-5-15,-3-7 2 16,-8-29-22-16,1-27 0 0,1-44-34 15,3-33-1-15,6 140-1813 16</inkml:trace>
  <inkml:trace contextRef="#ctx0" brushRef="#br0" timeOffset="-28061.73">27608 10697 878 0,'0'0'0'16,"0"0"11"-16,0 0 2 15,0 0 14-15,0 0 0 16,0 0 25-16,0 0 2 16,0 0-11-16,22 0 0 15,11-9-8-15,15-3 2 16,12-2-10-16,7 0 1 16,12-5-2-16,9 0 1 15,15-2-4-15,9 1 0 16,10 0 3-16,10 3 1 15,10 2 0-15,8 2 0 16,12 3 0-16,12 3 0 16,8 4 3-16,-2 3 0 15,5 5 5-15,4 2 0 16,1 1-3-16,6-1 2 16,5-3-3-16,2-2 1 15,5-4-3-15,-3 0 0 16,-2 0-1-16,-4 2 1 0,-8 0-2 15,-10 2 1-15,-13 2-3 16,-18-1 0-16,-7 1-3 16,-13-1 1-16,-8 2-3 15,-13-3 1-15,-10 1-1 16,-5 3 1-16,-6-1-7 16,-7 0 2-16,-7-3-4 0,-9 1 2 15,-12 1-3-15,-9-1 1 16,-7-3-3-16,-5 4 0 15,-4 1-2-15,-5-2 1 16,-7-3-4-16,-4-2 1 16,-3 2-3-16,-2-1 1 15,-7 1-3-15,0 0 2 16,0 0-4-16,-14-9 1 16,14 9-1699-16</inkml:trace>
  <inkml:trace contextRef="#ctx0" brushRef="#br0" timeOffset="-21371.22">29344 11718 401 0,'0'0'0'0,"0"0"-33"16,0 0-1-16,0 0-217 16</inkml:trace>
  <inkml:trace contextRef="#ctx0" brushRef="#br0" timeOffset="-20921.73">29342 11735 351 0,'0'0'0'15,"0"0"11"1,0 0 1-16,0 0 23 16,0 0 0-16,0 0 28 15,9 22 1-15,-4-4 4 16,1 2 1-16,-1 6-3 0,2 6 0 15,2-3-5 1,0 4 0-16,0-5-8 0,-1 1 1 16,3 2-8-16,-2 2 0 15,-2-2-11-15,0-1 0 16,-2-8-7-16,-1-3 1 16,-3-3-2-16,1-6 0 15,-2-10-2-15,5 9 2 16,-5-9-3-16,0 0 1 15,0 0-1-15,8 7 1 16,-8-7-3-16,0 0 1 16,7 0-2-16,0-4 1 15,5-1-2-15,7-4 0 16,8-6-1-16,5-3 0 0,1-1-1 16,1-1 1-1,-4-1-1-15,-6 4 1 0,-4 1-3 16,-6 2 1-16,-2 4-3 15,-1 1 1-15,-1-1-3 16,-1-1 1-16,0 1-2 0,-2 1 1 16,-7 9-3-1,11-10 0-15,-11 10-3 16,0 0 0-16,0 0-3 16,0 0 0-16,0 0-3 15,0 0 0-15,0 0-1409 16</inkml:trace>
  <inkml:trace contextRef="#ctx0" brushRef="#br0" timeOffset="26754.06">8640 12605 627 0,'0'0'0'0,"0"0"12"0,0 0 2 15,0 0 29-15,0 0 2 16,0 0 16-16,0 0-1 16,0 0-8-16,0 0 0 15,0 0-18-15,3 25 1 16,-12 25-3-16,-3 17-1 15,1 13-3-15,4 8 1 16,5 11-4-16,-1 8 1 16,6 11 2-16,-3 1 0 15,2 6-3-15,2 3 0 16,-1 2 4-16,3 3-1 16,-1 7 0-16,-2-1 0 15,-1 4-1-15,5-3 1 16,2 1-1-16,0-13 1 15,-4-9 2-15,0-10 0 16,1-10-1-16,1-6 1 16,-7-10-2-16,0-10 1 15,0-14-4-15,2-6 0 0,1-8-4 16,-3-7-1-16,0-12-3 16,0-7 1-16,-3-5-6 0,1-3 0 15,2-4-4 1,0-7 0-16,0 0-6 0,0 0 0 15,0 0-3 1,-9-21 0-16,9 21-1409 16</inkml:trace>
  <inkml:trace contextRef="#ctx0" brushRef="#br0" timeOffset="27304.91">8426 15103 878 0,'0'0'0'16,"0"0"-18"-16,0 0 1 15,0 0 17-15,0 0 0 16,0 0 3-16,0 0-1 0,0 0 6 16,25 29 1-1,-2 9 11-15,3 5 1 0,4 4 7 16,-7 3 0-16,-4 2 5 0,3 0-1 31,-3 0 2-31,2-2 1 0,-7-5 0 16,-1-7 1-16,1-10-7 15,-4-6 1-15,-3-11-2 16,-7-11 1-16,9 7-2 16,-9-7 1-16,14-2-4 0,0-5 1 15,1-7-5 1,6-5 0-16,-2-10-1 0,4-6 0 16,-2-3 1-16,2 0 0 15,0 2 1-15,0 3-1 16,0 2-1-16,-2 5 1 15,-1 8-1-15,-3 6 0 16,-4 7-1-16,-6 3 1 16,-7 2-6-16,8 0-1 15,-8 0-6-15,0 0 0 16,0 0-5-16,0 0 2 16,0 0-1279-16</inkml:trace>
  <inkml:trace contextRef="#ctx0" brushRef="#br0" timeOffset="28141.12">8347 16151 992 0,'0'0'0'15,"0"0"-7"-15,0 0 0 16,0 18 7-16,3-8 1 16,6 9 8-16,2 16 1 15,5 13 4-15,-2 9 0 16,0 6 4-16,0-3 0 16,-2-6-1-16,2-11 0 0,-1-7 0 15,1-10 1 1,-9-10 1-16,0-7 0 15,-5-9 2-15,13 1 0 16,-4-8 0-16,5-10 0 16,3-11 4-16,-3-6 0 15,-1-1 1-15,-4 2 1 0,1-1-3 16,-1 2 0 0,0 10-1-16,-4 6-1 0,-1 6-1 15,-3 3 0-15,-1 7-2 16,0 0 1-16,4-7-3 15,-4 7 0-15,0 0-3 0,12 19 2 16,6 9-4 0,1 5 2-16,-5-4-4 15,-1-6 0-15,-4-8-2 16,-4-4 0-16,-2-3-3 0,-3-8 2 16,9 9-2-16,-9-9 0 15,0 0 0-15,5 3-1 16,-5-3 0-16,9-5-1 15,-3 0 0-15,2-7 2 16,-4-4-2-16,1-4 1 16,-1-5-1-16,-2-2 1 15,-2-4 1-15,0-1 1 16,3 1-1-16,-3 0 1 16,2 2 2-16,0 3-1 15,3 1 1-15,-5 1 0 16,0-5-1-16,0-2 1 15,-5-6-3-15,1-4 2 16,-1-2-5-16,-4 1 1 16,9 42-1355-16</inkml:trace>
  <inkml:trace contextRef="#ctx0" brushRef="#br0" timeOffset="32519.27">8811 15573 162 0,'0'0'0'0,"0"0"9"15,0 0 1-15,0 0 26 0,0 0 1 16,0 0 7 0,0 0 1-16,0 0-2 0,0 0 0 15,0 0-15-15,0 0 2 16,0 0-9-16,0 0 0 16,35-8-4-16,-7-8 0 15,7-3 9-15,2-2-1 16,0 1 17-16,2-5 1 15,2 3 13-15,-1-2 1 16,3-1-3-16,6-1 0 16,1-1-14-16,4-1 0 15,8-3-5-15,1 0 0 16,3-2-5-16,4-4 2 16,-3-2-1-16,6-6 2 15,-1-4-9-15,-3-1 1 0,7-7 8 16,-4 2 0-1,0 3-5-15,1 1 2 0,-1 6 1 16,-5 2 0 0,-4 5 2-16,-3 5 0 15,-7 9-5-15,-3 3 0 0,-13 6-4 16,-6 4 2-16,-9 4-3 16,-8 4-1-16,-5 1-4 15,-9 2 1-15,0 0-6 16,0 0 1-16,0 0-3 0,-13 16 2 15,-10-1-6 1,-5 4 1-16,-5-1-8 0,-1-8 1 16,34-10-1316-1</inkml:trace>
  <inkml:trace contextRef="#ctx0" brushRef="#br0" timeOffset="32913.78">10165 14405 853 0,'0'0'0'16,"0"0"2"-16,0 0 0 15,9 17 1-15,5-10 1 16,7 2-2-16,9 5 0 16,4 0 4-16,3-6 0 15,-5-2 9-15,3-3 1 16,2-3 24-16,4-3 1 15,-6-3 6-15,2 1 1 16,-5-3-7-16,-4 1 1 0,2 1-6 16,-7 3 1-1,-6 1-6-15,-2 1 2 0,-10 1-1 16,-5 0 2-16,0 0-4 0,0 0 2 16,0 0-3-1,0 0 0-15,-11 20-1 16,-12 6 1-16,-7 9-4 15,2-2 1-15,-4 1-4 16,2 1 1-16,2 1-8 16,-2 2 2-16,5 0-13 0,3 1 0 15,0-5-4-15,-1 1 1 16,23-35-1267 0</inkml:trace>
  <inkml:trace contextRef="#ctx0" brushRef="#br0" timeOffset="33355.18">10014 15461 916 0,'0'0'0'15,"0"0"3"-15,0 0-1 0,12-21 7 0,0 5 0 16,6-4 1 0,1-3 1-16,2 1 4 15,2 1-1-15,0 4 4 16,0-2 0-16,6 1 2 15,2 3 2-15,5-1-3 16,-5-1 0-16,-1 1 3 0,-2-3 2 16,-5 4 1-1,0 1-1-15,-1 2 4 0,-7 1 1 16,-2 4-3-16,-8 2 0 16,-5 5-6-1,0 0 2-15,4-7-6 0,-4 7 2 16,-9-7-6-16,-9 0-1 15,18 7-1068-15</inkml:trace>
  <inkml:trace contextRef="#ctx0" brushRef="#br0" timeOffset="35195.21">10310 14855 677 0,'0'0'0'0,"0"0"10"0,0 0 2 16,-23 0 17-16,23 0 1 16,-12 5 7-16,1 1 1 15,-1-1-10-15,-6 0 2 16,0 2-9-16,3 3 1 16,2 4 3-16,4 2 1 0,4 3-4 15,2 3 2 1,6 6-5-16,6 5 0 15,7 1-1-15,1 4 1 16,5-1-3-16,1-1-1 16,-1 0 1-16,1 1 1 15,-1-3 1-15,0 3 1 0,1-3 5 16,-3 3-1-16,-4 1 5 16,-6 0 0-16,3-2 0 15,-5 1 1-15,-2 1-4 0,-6 0 1 31,0-4-2-31,-4 1-1 0,-3-7 1 16,0-4 0-16,2-5-2 16,-4-2 0-16,-5 0-2 15,5-1 2-15,0-2-6 16,4-4 2-16,-4-1-5 0,-7-4 0 16,0-7-7-1,-10-13-1-15,26 15-1258 0</inkml:trace>
  <inkml:trace contextRef="#ctx0" brushRef="#br0" timeOffset="40544.14">10735 14421 501 0,'0'0'0'0,"0"0"12"16,0 0 1-1,0 0 24-15,0 0 1 0,0 0 11 16,0 0 2 0,0 0-4-16,0 0 0 15,0 0-14-15,0 0 0 16,0 0-2-16,0 0-1 0,0 0-2 15,-23-11 0-15,0-4 5 16,-12-8 0-16,1-1 1 16,1-4 1-16,-1-3-4 15,-6-3 2-15,-6-11 7 16,-2-6 0-16,-1-4 2 0,-2-6 1 16,-2-3-6-16,-4-1 0 15,-1-3 2-15,-5 2 1 16,1-5 5-16,-2 2 0 15,-3 4-10 1,-1 2 1-16,1 3-5 0,3 1 2 16,-3 3-3-16,7 5 0 15,-2 2-7-15,4 1 0 16,2 1-1-16,-3 2-1 16,5 3-2-16,4 4 1 15,5 0-1-15,4 0 1 16,0 0-3-16,6 0 3 15,3 0-5-15,2-2 2 0,2 5-2 16,0 3-1 0,2 0-4-16,3 3 2 15,1 5-5-15,5 1 2 16,1 4-1-16,4 4 0 0,-1 3-1 16,4 1 0-1,2 3-2-15,-1-1 1 0,4 0-1 16,-1 2 1-16,5 7-1 15,-9-5 0-15,9 5-2 16,0 0 1-16,-9-7-3 0,9 7 1 31,0 0-2-31,0 0 1 0,0 0-2 16,5 12 1-16,-5-12-1617 16</inkml:trace>
  <inkml:trace contextRef="#ctx0" brushRef="#br0" timeOffset="41292.98">9019 12579 904 0,'0'0'0'0,"0"0"16"15,-23-8 1 1,14 8 16-16,9 0 1 15,-5 5-3-15,1 7 2 0,-1 16-15 16,1 12 1-16,4 10-7 16,0 7 1-16,0 7-4 15,0-4 0-15,0-1-3 16,-5-2 1-16,2-6-1 0,-1-10-1 16,-1-8 1-16,-1-12-1 15,6-14 2-15,0-7 1 16,0 0 3-16,0 0 0 15,-8-11 3 1,-1-18-1-16,-5-23 4 0,0-9 1 16,-2 4 2-1,5-8 1-15,-3-1-3 0,-4 3-1 16,4-1 1-16,2 11 0 16,1 6-2-16,-1 11 0 15,7 10-3-15,1 7 2 16,8 7-1-16,-3 3 1 15,-1 9-3-15,0 0 2 16,16-2-1-16,4 7 2 16,11 11-3-16,5 5 2 0,-1 1-1 15,2 1 2-15,-2-8-1 16,2 1 2-16,-1-2 2 16,-3 0 0-1,-1 1-2-15,-2-6 1 0,-2 3-3 16,-7 2 1-16,2-2-3 15,-5-2 2-15,-4-3-3 16,-3-3 1-16,-4-1-3 16,-7-3 1-16,0 0-4 15,8 9 0-15,-8-9-3 16,8 3 0-16,-8-3-1357 0</inkml:trace>
  <inkml:trace contextRef="#ctx0" brushRef="#br0" timeOffset="42112.63">9749 12344 941 0,'0'0'0'16,"23"26"8"-16,-5 2 1 15,10 13 3-15,0 8 1 16,7 8 10-16,1 7 2 16,-5 0-2-16,1 0 1 15,-9-5-3-15,0-7 2 0,-9-11-4 16,-2-8 0-16,-8-12-1 16,1-9 1-16,-5-12 1 15,2 7 0 1,-2-7 2-16,-2-7 0 15,-7-7 2-15,-3-17 0 0,-7-16-1 16,-4-8-1-16,0-4-3 16,2-3 0-16,-2-4-3 15,0-2 1-15,0 1-4 0,7 3 2 16,7 10-5-16,9 11 1 16,7 8-2-16,7 8 1 15,0 6-2-15,13 5 0 16,5 6-2-16,3 1 0 15,-2 15-1 1,-6 4 0-16,-9 4 0 16,-6 1-1-16,-7 6-1 0,-1 5 0 15,-6 7-2 1,-3 0 0-16,-6 1-1 0,-1-1 0 16,-2-2 0-16,-4-3 0 15,4-2-1-15,0-5 0 16,-4-7-1-16,9-4 0 15,9-10-2-15,-9 9 2 16,9-9 0-16,0 0-1 16,0 0 1-16,-8 7 1 0,8-7-1 15,0 0 1 1,8 10 0-16,3 2 0 16,14 12-1-16,6 2 1 15,-2 2 0-15,-1-7 0 0,2-6 0 16,-2-1 0-16,7-2 1 15,1 0 0-15,-3-3 0 16,2 0 1-16,1-2 1 16,-5-2 0-1,-8-2 3-15,-5 1 0 0,-7-1 4 16,-3-1 2-16,-8-2 1 16,9 3 0-16,-9-3 1 15,0 0-1-15,7 0-1 16,-7 0 2-16,0 0-5 15,0 0 3-15,0 0-1259 0</inkml:trace>
  <inkml:trace contextRef="#ctx0" brushRef="#br0" timeOffset="94982.9">12991 11700 401 0,'0'0'0'0,"0"0"1"15,0 0 0-15,0 0-13 16,0 0 0-16,0 0 13 16,0 0 0-16,0 0 9 15,0 0 1-15,0 0 13 0,0 0-1 16,0 0 20-1,0 0 1-15,19 28 10 0,-4-6 1 16,6 4 0 0,2 2 0-16,-4-4 3 15,4 2 2-15,7 2-8 0,-2 1 2 16,7 3-16-16,1 2 2 16,-3 4-7-16,3 4 2 15,4 5-1-15,-3 3-1 16,4 2-5-16,-1 3 0 15,1 4-1-15,3 0 1 16,5 1-4-16,-3 1 1 16,4 3-6-16,-1 2 1 15,2-2 1-15,4 1 1 16,1 3 0-16,-5-2 1 16,2-2 0-16,-7 1 2 15,-2-4-3-15,-1-6 1 0,1-4-4 16,-4-5 0-1,1-6-3-15,-4-2 0 0,-2-3-2 16,-3-4 0-16,0-2 1 16,-9-4 0-16,-6-8-3 15,-4-7 1-15,-5 1 0 16,-2-4-1-16,-6-7-1 16,5 10 1-16,-5-10-3 0,4 9 0 15,-4-9-5 1,0 0 0-16,-6 7-4 0,-6-14 2 15,12 7-1354 1</inkml:trace>
  <inkml:trace contextRef="#ctx0" brushRef="#br0" timeOffset="147692.69">13086 12867 552 0,'0'0'0'0,"0"0"18"15,0 0 1-15,0 0 36 16,0 0 0-16,0 0 11 16,0 0 1-16,0 0-20 15,0 0 2-15,0 0-17 16,0 0 1-16,9 41-10 16,2 6 2-16,1 5-7 0,2-2 1 15,-1-5-4-15,-3-7 0 16,-1-10-2-1,-4-7 0-15,-1-8 1 0,-3-4 0 16,-1-9-2 0,0 9 2-16,0-9-3 0,0 0 1 15,0 0-3-15,0 0 2 16,0 0-2-16,-1-18-1 16,-13-11 1-16,-4-11 0 15,4-3-2-15,-2 0 1 16,5-4-1-16,3-1 1 15,2-1-3-15,3-3 2 16,1 2-3-16,2 7 2 16,5 8-1-16,1 7-1 15,2 8-1-15,1 4 1 16,2 6-1-16,3 1 2 16,5 6-2-16,1 3 0 15,-3 1 1-15,-3 3-1 0,-5 1-1 16,0 2 2-1,0 5-2-15,0 0 0 0,-7 9 0 16,-4 3 1 0,-2 7-2-16,-8 4 1 0,-2-2-1 15,-4-2 0-15,-1-3-1 0,-2-4 1 16,6-5-1 0,1-5 0-16,2-6 0 0,3-4 0 15,2-1 0 1,7-3 0-16,-7 4 0 15,7-4 0-15,0 0 0 16,0 0 0-16,0 0 0 16,0 0 0-16,23-9 0 15,3 7 0-15,10 2 0 0,-1 0 2 16,-3 4-2-16,-8-1 1 16,3-1-1-16,-1 1 1 15,1 3 0-15,-4 2 0 16,-4 1 0-16,-1 0 1 15,-4-2 1-15,-2-1-1 16,-1 1 1-16,-2 0 1 16,-2 0 0-16,-2 0 1 15,0 3-2-15,-1-3 1 16,-4-7-1-16,2 9 0 16,-2-9-2-16,0 0 1 0,0 0-1069 15</inkml:trace>
  <inkml:trace contextRef="#ctx0" brushRef="#br0" timeOffset="156402.46">13051 11508 464 0,'0'0'0'0,"0"0"19"15,0 0 1-15,0 0 5 0,0 0 0 16,0 0-20-16,0 0 2 16,0 0-7-16,0 0 1 15,0 0-1-15,0 0 0 16,0 0-1-16,0 0 0 15,0 0 0-15,0 0 0 16,0 0 0-16,0 0 1 16,0 0-2-16,0 0 2 15,0 0-420-15</inkml:trace>
  <inkml:trace contextRef="#ctx0" brushRef="#br0" timeOffset="170252.7">13014 12112 515 0,'0'0'0'15,"0"0"-2"-15,0 0 1 16,0 0-9-16,0 0 1 16,0 0 14-16,0 0-1 15,0 0 21-15,0 0 1 16,0 0 22-16,-14-22 0 0,5 1 11 16,0-2-1-16,6-1-9 15,-3-2 1-15,3 2-3 16,-2 0 0-16,-4-2-6 15,-4-2 2-15,-1-3-7 16,0 0 0-16,5 1-7 16,-3 4 1-16,1 4-2 15,-3-6 1-15,6 6-5 16,-1 3 1-16,-4 1 0 16,5-2-1-16,2-1-1 0,1 0-1 15,-2 9 2 1,5 0 0-16,-3 3-4 0,1 2 0 15,4 7-3 1,-7-8-1-16,7 8-1 0,-7-6 0 16,7 6-1-16,0 0 1 15,-3-8-2-15,3 8 1 16,0 0-4-16,0 0 1 16,-6-7-2-16,6 7 1 15,0 0-2-15,0 0 0 16,0-5-3-16,0 5 2 15,0 0-2-15,0 0 0 16,0 0 0-16,0-9-1 16,0 9 0-16,0 0-1 15,0 0-1-15,0 0 2 0,0 0-1 16,9-3 0-16,-9 3 1 16,7 0-1-16,4 0-1 15,3 0 0-15,4 0 1 16,5 5-1-1,-1 2 0-15,1-4 0 0,-1 2 1 16,-1-3-1-16,-5 2-1 16,1 2 1-1,1 0-1-15,1-1 1 0,2-2-1 16,-1 1 0-16,-3-1 1 0,-2 1 0 16,2 1 1-1,1 2 0-15,-2 0 0 0,0-2 1 16,-1 0-1-1,1-3 0-15,-7 0 1 16,0-1-1-16,-2 3 0 16,0-1 2-16,2-1-2 0,-4 0 1 15,-5-2-2-15,9 5 1 16,-9-5 1-16,0 0-1 16,9 0 2-16,-9 0-1 15,0 0-1-15,0 0 2 16,9 0-2-16,-9 0 1 15,0 0-2-15,0 0 1 16,0 0-3-16,0 0 0 0,0 0-1355 16</inkml:trace>
  <inkml:trace contextRef="#ctx0" brushRef="#br0" timeOffset="-146054.05">13056 11579 452 0,'0'0'0'16,"0"0"3"-16,0 0 2 0,0 0 6 15,0 0 1-15,0 0 4 16,0 0 0-16,0 0 0 16,0 0 2-16,0 0-4 15,0 0-1-15,0 0 0 0,0 0-1 16,0 0 0-1,0 0 2-15,0 0 2 0,27-28 0 16,1 4 1 0,7-3 1-16,4 1 0 15,3 0 0-15,8-5 2 16,-1-4 0-16,1 0 0 0,4-1 0 16,-1-2-1-16,2 0 1 15,5 0 1-15,2 1 1 16,1-1 6-16,1-1 1 15,-1 4 2-15,-5-1 1 16,-3 6-2-16,-6 1 1 16,-5 4-4-16,-3 1 0 15,-2 3-3-15,-6 2 1 16,-1 4-2-16,-2-1 2 16,0-3-3-16,-3 2 1 15,-5 1-3-15,-4 6 1 16,-7 3-3-16,-3 2 0 15,-8 5-3-15,9-4 0 0,-9 4-1 16,0 0-1 0,0 0-1-16,7-6 0 0,-7 6-1 15,0 0 0-15,0 0-2 0,0 0 0 32,-16 10-5-32,-6 7-1 0,22-17-1109 15</inkml:trace>
  <inkml:trace contextRef="#ctx0" brushRef="#br0" timeOffset="-145351.9">14333 10594 438 0,'0'0'0'15,"0"0"3"-15,-26 9-1 0,17-5 1 16,0-4 2-16,2 0 1 16,0-4 1-16,2 4 8 15,-4 0-1-15,4-2 10 0,-4 2-1 16,2 0 16-1,7 0 0-15,-9 0 5 16,9 0 0-16,0 0 1 16,0 0 1-16,-7 0-7 15,7 0 0-15,0 0-6 0,0 0 2 16,7 0-7-16,2 2 0 16,9 2 2-16,8-1 0 15,9 1 1-15,-1-3 2 16,-1 3-3-16,-3-8 0 15,0 1 2-15,-3-1 0 16,-4 3-4-16,0-5 0 16,-6 3-6-16,-3 1 0 15,-1 2-2-15,-8 0 1 16,-5 0-2-16,0 0 0 16,0 0-3-16,5 11 0 15,-5 1-1-15,-5 8 0 0,-7 15-3 16,1 5 1-1,-7-4-1-15,4-1 0 16,-3-2-3-16,3-2 0 16,-4-5-7-16,-5 0 1 15,23-26-1174-15</inkml:trace>
  <inkml:trace contextRef="#ctx0" brushRef="#br0" timeOffset="-144918.15">13688 10499 640 0,'0'0'0'16,"-13"-38"0"-16,5 11 0 16,2-3 3-16,5 8-1 15,-3 8 3-15,1 7 1 16,3 7 6-16,-15-9 1 15,3 7 17-15,-4 4 0 16,-7 7 15-16,-3 6 1 16,3 10-1-16,-2 1 0 15,9-2-9-15,2-2 0 16,7 4-7-16,5 0 0 16,8 5-4-16,-1 1-1 15,4 4-4-15,3 2 0 16,2-2-2-16,4 1 1 0,-4-3-3 15,0 6-1 1,-2-4-2-16,-5-3-1 16,4-2-1-16,-2-3 0 15,-4-4-3-15,-5-3 1 0,-3-5-2 16,-1-4 0-16,2-5-4 16,2-7 0-16,0 0-973 15</inkml:trace>
  <inkml:trace contextRef="#ctx0" brushRef="#br0" timeOffset="-144672.76">13280 10785 728 0,'0'0'0'0,"0"0"-13"0,0 0 1 15,0 0 10-15,34 3 0 16,1-11 1-16,6-3 1 15,-4-1 0-15,-2 2 1 16,-5-2 19-16,-2 0 1 16,-5 5 25-16,-9 1 0 15,-1 3 6-15,-5 1 1 16,-8 2-13-16,6-1 0 0,-6 1-14 16,0 0 1-1,0 0-830-15</inkml:trace>
  <inkml:trace contextRef="#ctx0" brushRef="#br0" timeOffset="-143834.54">14504 10828 375 0,'0'0'0'0,"0"0"15"16,0 0 0-16,0 0 5 15,0 0 0-15,0 0-1 16,0 0 1-16,0 0-2 15,0 19 1-15,-8 4 5 0,-1 15 1 16,0 3 8 0,4 6 1-16,-2 8 12 15,5 9 0-15,2 7 1 16,0 11 1-16,2 11-1 16,5 11 2-16,2 15-3 0,-2 9 0 15,1 2-5-15,-1 10 2 16,-3 4 3-16,1 5 1 15,4 1 2-15,-2-4 1 16,-3-18 1-16,-1-12 1 16,-3-11 1-16,4-9 0 15,1-13-4-15,-5-12 1 16,-3-14-6-16,1-12 1 16,2-7-8-16,2-12 0 15,1-11-7-15,-3-3 1 16,0-12-9-16,0 7 2 15,0-7-9-15,0 0 2 16,0 0-7-16,0 7 0 16,0-7-6-16,0 0 0 0,0 0-4 15,-7-14 0 1,7 14-1445-16</inkml:trace>
  <inkml:trace contextRef="#ctx0" brushRef="#br0" timeOffset="-143319.65">14342 12955 904 0,'0'0'0'0,"0"0"2"0,0 0 0 15,0 0 3-15,0 0-1 16,0 0 0-16,0 0-1 16,20 29-1-16,-8-4 1 15,6 11 0-15,-4 7 2 16,-5 4 4-16,-1 1-1 16,1-3 7-16,0-5 0 15,0-3 6-15,-4-6 0 16,-1-9 8-16,1-5 1 0,-2-3 2 15,4 0 2 1,2 0 1-16,-2-2-1 0,-1-3-4 16,-1-2 0-1,2-2-8-15,-7-5 2 16,11 3-4-16,-3-3 1 16,-2-3-1-16,6-13 0 0,2-11-2 15,4-10 1-15,-4-1 1 16,0 2 1-16,2 3 2 15,3 5-1-15,-1-5-3 0,0-3 1 16,-3 1-5 0,1 3 0-16,0 2-6 15,0 4 1-15,0 7-7 16,3 5 0-16,-19 14-1221 16</inkml:trace>
  <inkml:trace contextRef="#ctx0" brushRef="#br0" timeOffset="-142772.29">14998 12477 992 0,'0'0'0'15,"0"0"7"-15,0 0 2 16,0 0-1-16,0 0 0 15,0 0-2-15,13 56-1 0,1 9-1 16,0 5-1 0,0-1-1-16,-2-7 2 15,-3-12 0-15,-2-13 1 16,4-16 1-16,-6-11 2 16,-5-10 5-16,0 0 0 0,7-4 3 15,-2-20-1-15,4-19 9 16,2-11 1-16,1-1 0 15,-1 3 1-15,5 9 3 16,0 10 2-16,1 16-2 16,1 6 1-1,-1 11-10-15,6 11 2 0,9 13-11 16,0 7 0-16,-2 2-3 16,-5 1 0-16,1-2-4 15,1-5 2-15,-10-6-3 0,1-4 1 16,-4-5 1-1,-4-3 2-15,3-5 0 0,-8-4 0 16,2-2 2 0,4-12 1-16,3-17 3 0,-2-14 1 15,-8-17 5-15,1-6 0 16,-3-3 1-16,5 4 0 16,-2 11-2-16,0 8 0 15,1 3-4-15,1 2-1 16,2-1-9-16,-1 1 1 15,-8 43-1255-15</inkml:trace>
  <inkml:trace contextRef="#ctx0" brushRef="#br0" timeOffset="-133793.02">13249 10780 414 0,'0'0'0'0,"0"0"-2"16,0 0 2-16,0 0-20 15,0 0 0-15,0 0 21 16,0 0 0-16,0 0 13 16,0 0 0-16,0 0 16 0,0 0 0 15,0 0 12-15,0 0 1 16,23 5 2-16,-9-2 0 16,7 1 0-16,3-2 0 15,3-2-4 1,-1-2 1-16,-1 0 0 0,0 0 1 15,3-3 0-15,-2 2 0 16,1-4 5-16,1 2 0 16,-5-1-6-16,4 1 2 15,-5 0-10-15,1 2 1 16,-5 1-7-16,0 2 1 16,-1-4-8-16,-1 3 2 15,2-1-7-15,3 0 2 0,-2 2-3 16,-1 0 0-1,-4-2-3-15,-2 1 1 0,-6 1-2 16,-6 0-1 0,12 0-1-16,-12 0 1 15,5 0-2-15,-5 0-1 0,0 0-1 16,0 0 1-16,0 0-3 16,0 0 2-16,0 0-1132 15</inkml:trace>
  <inkml:trace contextRef="#ctx0" brushRef="#br0" timeOffset="-133093.43">13728 10352 515 0,'0'0'0'15,"0"0"21"-15,0 0 1 16,0 0 14-16,0 0 1 15,0 0-15-15,-17-8-1 16,17 8-11-16,-13-4 0 16,6 2-1-16,-5 2 1 15,1-3 0-15,3 3 0 0,-1 3 4 16,-5 1-1 0,1 4 2-16,-1-2 1 0,5 1 4 15,1 1 1-15,-1 6 3 16,0 2-1-16,4 4 5 15,-4 5 0-15,3-3 0 16,3 4 1-16,3 2-1 16,-4 3 0-16,4-7-1 0,4 6 1 15,-4-6-1-15,0 2 1 16,0 1-4-16,2 3 1 16,-1-2 0-16,1-2 0 15,2-2-2-15,1 0-1 16,4 2 0-16,0-5-1 15,0 3-1-15,-1-3 0 16,-2-1-3-16,-3-2 1 16,-1-1-3-16,1 2 0 15,1-2-2-15,-2 2 0 16,-2-1-1-16,0-1 0 16,0 0-1-16,-2-1 0 15,-2 0 2-15,-4-3-1 0,2-2-1 16,-1-3 2-1,2 1-4-15,0-2 1 0,-8-2-1 16,3-1 0 0,-4-3-7-16,-2-2 1 15,16 1-1214-15</inkml:trace>
  <inkml:trace contextRef="#ctx0" brushRef="#br0" timeOffset="-132694.58">13420 10773 653 0,'0'0'0'16,"0"0"2"-16,0 0 1 15,0 0 11-15,0 0-1 16,19-4 5-16,-10 3 1 16,5-3 5-16,4 1-1 15,5-1 8-15,-4 2 0 16,2-1 8-16,-3 1 2 16,1 1 1-16,2-1 2 0,-3 2-7 15,-4 0 1 1,-3-5-1-16,1 1 0 15,0 1-4-15,-3 3 1 16,-9 0-6-16,11-6 0 16,-11 6-7-16,0 0 1 15,0 0-8-15,0 0-1 16,0 0-1018-16</inkml:trace>
  <inkml:trace contextRef="#ctx0" brushRef="#br0" timeOffset="-131144.65">13146 14706 564 0,'0'0'0'15,"0"0"21"-15,0 0 1 16,0 0 25-16,0 0 1 16,0 0 1-16,-10 19 2 15,8-7-15-15,0 14 0 16,-1 19-12-16,1 7 2 15,2 5-6-15,0 4 1 16,0 3-6-16,0 0 1 16,5-9 0-16,-5-4-1 0,0-6 1 15,0-9 1 1,2-10-1-16,-2-11 1 0,-2-4-3 16,2-11 2-1,0 9-5-15,0-9 1 16,0 0-6-16,-5-21 1 0,5 21-877 15</inkml:trace>
  <inkml:trace contextRef="#ctx0" brushRef="#br0" timeOffset="-130614.6">13115 14827 752 0,'0'0'0'0,"17"-19"2"0,-8 6-1 15,0 0 0 1,0 5 0-16,-4 1 7 15,7 2 0-15,11-1 10 16,0 0 0-16,0 0 10 0,4 3 0 16,-8 1 2-16,2 2 0 15,-5 2 1-15,0 1 0 16,-2 3-2-16,-5 4 0 16,0 4-8-16,-9 8 0 15,0 11-4-15,-9 4 0 16,-5 1-5-16,-8-2 0 15,3-1-3-15,1-4 0 16,-4-5-2-16,0-4 1 16,5-6-6-16,6-6 0 15,-1-3-1-15,6-4 1 16,-2-1-2-16,2 0 1 0,-2 0 0 16,8-2 1-16,-9 3 0 15,9-3 1 1,0 0 1-16,0 0 0 0,-6 2 3 15,6-2 0-15,0 0 1 16,0 0 0-16,0 0 0 16,9 2 0-16,9 5 3 15,10 5 0-15,4 8 0 16,0 5 1-16,-6-6 0 0,1-2 0 16,-3 0-3-1,3-1 1-15,-6 3-1 0,-2 0 1 16,-8-7-1-1,-1 0 0-15,-3-1-4 0,1-5 0 16,-8-6-1043 0</inkml:trace>
  <inkml:trace contextRef="#ctx0" brushRef="#br0" timeOffset="-130264.18">13010 14495 941 0,'0'0'0'0,"0"0"13"16,0 0 1-16,0 0 14 15,0 0 0-15,0 0-4 16,0 0-1-16,36-7-8 16,-8 4 0-16,9 3-3 15,2 2 0-15,-2 1-3 0,-2 2 0 16,-7 0 0 0,2-1 0-16,2-2-1 15,-4-2 1-15,-1-4-6 16,-4-1 1-16,-4-5-4 0,-3-8 1 15,-16 18-891 1</inkml:trace>
  <inkml:trace contextRef="#ctx0" brushRef="#br0" timeOffset="-129914.05">13312 14203 803 0,'0'0'0'16,"0"0"4"-16,0 0 2 15,0 0 11-15,-7 19 1 16,7-19 9-16,7 8 1 16,4 3-3-16,5 3-1 15,3-1-4-15,4 1 1 16,0-2 6-16,0 2 0 0,1-3 2 16,-1 1 1-1,-5 0 3-15,1 0-1 16,-8-2 2-16,0 1 1 0,-1-1-4 15,-1 2 1 1,-4 2-5-16,-1 2 1 16,-4-1-3-16,-4 6 0 0,-1 5-6 15,-4 2 1-15,-1 3-4 16,1 2 1-16,2-2-5 16,3 0 0-16,2 2-8 15,2 3 0-15,0-36-1138 0</inkml:trace>
  <inkml:trace contextRef="#ctx0" brushRef="#br0" timeOffset="-129596.47">13665 15009 829 0,'0'0'0'15,"0"0"-1"-15,0 0 0 16,0 0 1-16,23-3 0 0,-11 3 1 16,8-4 0-16,8 4 11 15,7 0 0 1,2 0 21-16,-2 4 0 16,-3-3 9-16,-2 3 2 15,-3-1 3-15,-3 1 0 16,-1-1-11-16,-2 1 1 15,-1-4-13-15,-3-2 0 0,-4 0-8 16,-4-1 1 0,-1-4-14-16,-2-4 1 0,-6 11-950 15</inkml:trace>
  <inkml:trace contextRef="#ctx0" brushRef="#br0" timeOffset="-129384.51">13989 14779 841 0,'0'0'0'0,"0"0"-3"16,0 0 1-16,-12 21-12 0,9-14 1 16,1 1 16-16,-2 10 0 15,2 9 20-15,1 8 0 16,2 5 20-16,5 0 0 16,-6-1 8-16,2-1 1 15,5 0-6-15,-4-1 0 16,2-4-11-16,-3-6 1 15,-4-6-11-15,2-7 1 16,0-14-975-16</inkml:trace>
  <inkml:trace contextRef="#ctx0" brushRef="#br0" timeOffset="-128764.2">14351 14803 904 0,'0'0'0'15,"9"21"13"-15,-4 0 2 0,4 5 22 16,-6 10 0-16,-1 6 1 16,2 4 0-16,-2 3-16 15,1 3 0-15,1-2-6 16,1-7 1-16,4-8-4 15,-6-9 2-15,3-11-3 0,-1-6 0 16,-5-9 0 0,0 0-1-16,9 3-1 0,-2-10 1 15,7-8-1 1,0-11 0-16,-4-5 2 0,3 0 0 16,-4 3 0-16,3 5 2 15,-1 8-2-15,-3 4 0 16,-8 11 2-16,11-6 1 15,-2 7-1-15,7 8 1 16,3 10-4-16,8 2 1 16,-5 6 0-16,5 1-1 15,-4-5-3-15,-4-6 1 16,2-3-4-16,-3-4 1 16,0-1-2-16,-4-4 1 15,0-3-2-15,-5-4 1 0,1-1-1 16,1-6 1-1,-1-7 1-15,1-6-1 16,-2-8 3-16,-6-2 0 16,-3-3 2-16,0-1 0 0,0-3 2 15,0 5 0-15,0 1 2 16,-1 7 0-16,1 4-1 16,1 6 1-16,-1 6-1 15,0 10 0-15,-3-9-5 16,3 9 0-16,0 0-6 0,0 0 1 15,0 0-1247 1</inkml:trace>
  <inkml:trace contextRef="#ctx0" brushRef="#br0" timeOffset="-128447.29">14344 14587 1067 0,'0'0'0'15,"0"0"0"-15,0 0 1 16,0 0 1-16,0 0 0 16,32 0 14-16,-2 0 1 15,10 0 1-15,4 0 1 16,-1 0 0-16,-3 0 1 15,4 0 0-15,-3-2 1 16,-1 0-10-16,-8 1 1 0,-9-1-5 16,-3-1 1-16,-8-1-6 15,-3 1 0-15,-9 3-4 16,0 0 1-16,0 0-945 16</inkml:trace>
  <inkml:trace contextRef="#ctx0" brushRef="#br0" timeOffset="-128162.01">14676 14457 690 0,'0'0'0'16,"-18"-3"0"-16,4 1 0 0,5 0 9 16,9 2 0-16,-9-3 19 0,9 3 1 15,0 0 11-15,0 0 1 16,0 0 0-16,0 0 1 16,0 0 1-16,18 1 2 15,5 5-4-15,8 1 0 16,-2-2-3-16,-3-2 2 15,-8 1-7-15,-4-1 2 16,-5 2 0-16,0 2 0 16,-1 2-4-16,1 1 2 15,-7 2-10-15,-2 6 2 16,0 2-8-16,0 5 1 16,-2 4-6-16,-1-1 0 15,-1-6-6-15,2-4 1 16,2-18-1132-16</inkml:trace>
  <inkml:trace contextRef="#ctx0" brushRef="#br0" timeOffset="-127830.44">15159 15137 979 0,'0'0'0'15,"0"0"-2"1,0 0 1-16,0 0 3 0,23-5 0 16,-18 3 5-16,7 1 1 15,6-1 11-15,14-2 0 16,8 3 23-16,1-1 0 15,-4-2 2-15,-3 1 1 16,-4-2-6-16,-8 3 0 16,1-1-13-16,-1-1 1 15,-8 1-13-15,-4 1 0 0,-10 2-1038 16</inkml:trace>
  <inkml:trace contextRef="#ctx0" brushRef="#br0" timeOffset="-127579.86">15399 14973 979 0,'0'0'0'0,"0"0"4"15,0 0 0-15,0 0 2 16,-9 0 0-16,9 0 30 0,0 0 1 31,-5 15 0-31,1 13 0 0,4 15 2 16,4 6-1-16,-4-4-6 15,1-4 2-15,3-4-9 16,-4-8 0-16,0-10-6 16,-4-7 2-16,4-12-8 0,-1 7 2 15,1-7-1071-15</inkml:trace>
  <inkml:trace contextRef="#ctx0" brushRef="#br0" timeOffset="-127034.51">15976 14647 803 0,'0'0'0'0,"0"0"-1"16,0 0 1-16,0 0 12 15,0 0 1-15,0 0 16 16,0 0 1-16,0 0 8 0,-18 0 0 31,18 0 9-31,-14 9 1 0,-7 3-1 16,-6 9 0-16,1 7-4 15,6 3 0-15,3 9-6 16,6 3 0-16,4 2-4 0,4 3 1 16,4 1-8-1,5-1 3-15,4 1-6 0,4 3 2 16,4 3-4-16,0 2 2 15,-3 2-3-15,0 0 0 16,-1 0-3-16,0-4 1 16,-2-1-4-16,-3-4 2 15,-4-5-5-15,-1-9 0 16,-6-3-4-16,-3-7 1 16,-1-9-3-16,-2-3-1 0,2-2-4 15,-3-1 1 1,9-11-1260-16</inkml:trace>
  <inkml:trace contextRef="#ctx0" brushRef="#br0" timeOffset="-126821.89">15856 15395 1093 0,'0'0'0'0,"26"5"5"16,-5-1 2-16,7-3 4 15,-3-1 1-15,3 0 15 16,1-1 0-16,-3-4-2 16,-3-2 1-16,-4-2-14 0,-1-3 0 15,0-2-6-15,-6-5 1 16,-12 19-960 0</inkml:trace>
  <inkml:trace contextRef="#ctx0" brushRef="#br0" timeOffset="-126501.93">15739 14391 1017 0,'0'0'0'15,"0"0"0"-15,0 0 0 16,0 0-3-16,0 0 0 16,0 0 4-16,27 6 1 15,-3-3 2-15,10 0 2 0,1 4 6 16,-3 0 1-16,-6-3 4 16,-3-3 1-16,2-1-3 15,0-1 2-15,-2-3-8 16,-6-1 0-16,-3-5-9 0,-5 1 1 15,-9 9-853 1</inkml:trace>
  <inkml:trace contextRef="#ctx0" brushRef="#br0" timeOffset="-126183.09">15965 14222 829 0,'0'0'0'16,"0"0"-1"-16,0 0 1 15,0 0-4-15,7 0 1 16,-7 0 6-16,18 0 2 16,5 0 15-16,5 5 1 15,2 2 11-15,-6 2 0 0,-6-1 21 16,-6 1 0 0,-1-1 2-16,-2 5 0 15,3 4 0-15,-6 4 0 16,-6 5-5-16,-2 1 2 15,-2 1-8-15,-5 1 0 16,-1 6-6-16,-1 3 0 16,1-2-14-16,1-1 1 0,4-4-14 15,-3-1 1-15,7-1-11 16,1-1 0-16,0-28-1202 16</inkml:trace>
  <inkml:trace contextRef="#ctx0" brushRef="#br0" timeOffset="-125884.66">16270 14961 1067 0,'0'0'0'15,"0"0"0"-15,0 0 0 16,0 0-3-16,0 0 2 16,23-6 15-16,-2 3 0 15,11 0 16-15,5-1 0 16,-5 1 11-16,-6-3 1 16,-1 3-5-16,-4 3 1 15,-2 3-8-15,-1-1 2 16,-2 0-10-16,-2 0 2 15,-14-2-1088-15</inkml:trace>
  <inkml:trace contextRef="#ctx0" brushRef="#br0" timeOffset="-125666.53">16321 15170 1067 0,'0'0'0'0,"0"0"10"16,7 9 0-16,-1-8 16 16,8-1 0-16,9-1-16 0,8-3 0 15,10-3-2-15,0-3 1 16,-3 0-3-16,-1-4 2 16,-1-4-3-1,1-2-1-15,-37 20-904 0</inkml:trace>
  <inkml:trace contextRef="#ctx0" brushRef="#br0" timeOffset="-125266.42">16976 14803 992 0,'0'0'0'15,"0"0"8"-15,0 0 3 16,-20 30 30-16,8-10 1 0,-4 15 3 15,4 7 1 1,-1 3-13-16,8 3 1 0,5-1-12 16,2-2 1-1,7-4-8-15,7-3 1 16,1-5-3-16,8-7 0 16,1-9-2-16,3-6 0 15,1-6-3-15,3-7 0 0,6-5-3 16,-4-6-1-16,0-10 5 15,-6-6 0-15,-3-4 1 16,-3-5 1-16,-9-2 6 16,-10-2 0-16,-4 3 11 0,-4-1 1 15,-8 3 4-15,-4 3 1 16,-5 1-5-16,-11 2 0 16,0 3-11-16,-12 6 1 15,-7 4-10-15,-11 10 1 16,62 8-1295-1</inkml:trace>
  <inkml:trace contextRef="#ctx0" brushRef="#br0" timeOffset="-124334.53">15265 16075 1054 0,'0'0'0'16,"0"0"7"-16,0 0 0 16,0 0 13-16,0 0 0 15,0 0 24-15,0 0 1 16,-16 21-6-16,0-11 0 15,-12 6-7-15,-13 3 0 16,1 0-4-16,-5 0 1 16,7 3-8-16,-1 4 1 15,4 2-11-15,1 0 2 16,4-2-3-16,5-2 0 0,8-7-1 16,8-5 0-1,2-1-2-15,7-11 1 0,-2 8-2 16,2-8 2-1,11 16-1-15,5-2 1 16,12 3-3-16,2-1 2 16,-6-2-1-16,-2-4-1 0,-6 0 0 15,-1 3-1-15,1 2 0 16,0-1 0-16,-11 0 0 16,-1 0 0-16,-4 3-1 0,-4 5 1 15,-6 8-1 1,-2 1 0-16,-8 0-1 0,1-1-1 15,-1-3-1 1,3-3 1-16,1-4-1 0,3-5 0 16,8-5 0-1,2-3 1-15,3-7 0 0,0 0 0 16,0 7 1-16,0-7 1 16,8 5 0-16,5-3 2 15,15 0-1-15,6 0 2 16,4-2-1-16,-4-2 1 15,-4-2 2-15,2-1 0 16,-2 2-5-16,0-6 0 16,0-5-3-16,1-5 1 15,-4-7-3-15,-4-7 0 0,-23 33-1248 16</inkml:trace>
  <inkml:trace contextRef="#ctx0" brushRef="#br0" timeOffset="-124069.57">15471 16293 929 0,'0'0'0'0,"0"0"-1"16,28-10-1-16,-7 1 2 15,6-1 0-15,1-1 4 0,0 1 0 16,4 0 8-1,2-1 0-15,-1 6 16 0,-1 0 1 16,-7 1 9 0,-6 3 0-16,-10-1-11 15,0 2 1-15,-9 0-11 0,0 0 1 16,0 0-904-16</inkml:trace>
  <inkml:trace contextRef="#ctx0" brushRef="#br0" timeOffset="-123854.59">15538 16236 829 0,'0'0'0'0,"-12"16"1"16,1-4 0-16,-1 2 21 15,1 1 1-15,8 3 14 16,3 7 1 0,0 17-3-16,1 5 0 15,3 1-5-15,1-1 0 16,2-2-2-16,0-2 2 15,0-3-6-15,-1-5 2 0,-3-9-8 16,-1-9 0 0,0-7-7-16,-2-10 0 0,0 0-947 15</inkml:trace>
  <inkml:trace contextRef="#ctx0" brushRef="#br0" timeOffset="-123634.41">15468 16527 916 0,'0'0'0'0,"0"0"8"16,8 0 0-16,-8 0 7 0,13 0 0 16,-3 2 2-16,13 1 1 15,11 0 16-15,5-1 1 16,-1-2 9-16,5-3 2 16,-3-2 2-16,-1-4 0 15,3 2-29-15,2-3 0 16,1-2-11-16,0-2 0 15,-45 14-988-15</inkml:trace>
  <inkml:trace contextRef="#ctx0" brushRef="#br0" timeOffset="-123421.86">16293 16458 1004 0,'0'0'0'16,"21"5"0"-16,-1-3 1 0,6-4 8 16,1-2 0-1,3-1 6-15,-1 0-1 0,3-2 1 16,-2 0-1-16,-5 0-8 16,-4 0 0-16,-21 7-827 15</inkml:trace>
  <inkml:trace contextRef="#ctx0" brushRef="#br0" timeOffset="-123203.47">16466 16664 992 0,'0'0'0'16,"16"10"11"-16,0-3 0 15,7-4 1-15,5-1 1 16,4-4-5-16,5-5 0 16,-2-6-3-16,2-8 1 15,-2-5-3-15,-1-4 1 16,-34 30-809-16</inkml:trace>
  <inkml:trace contextRef="#ctx0" brushRef="#br0" timeOffset="-122854.22">16960 16421 892 0,'0'0'0'0,"-4"31"0"15,-1-3 0-15,1 5 7 0,-3 0 1 16,6 1 10 0,4-1 1-16,6-1 3 15,5-5-1-15,0-4 4 16,-1-4-1-16,1-5 0 15,3-6 0-15,6-4-5 16,2-8 1-16,1-4 0 0,1-8 1 16,1-8 10-16,-1-9 0 15,-5-7 2-15,0-3 0 16,-8-2-1-16,-4 2 0 16,-6-2 2-16,-6 3 0 15,-1 7 3-15,-6 6 1 16,-5 3-5-16,-8 2 2 15,-6-2-7-15,-11-2 1 16,-6 0-4-16,-12-1 1 16,57 29-1283-16</inkml:trace>
  <inkml:trace contextRef="#ctx0" brushRef="#br0" timeOffset="-121139.64">12608 13858 740 0,'0'0'0'15,"0"0"26"-15,-28 21 1 16,19-12 13-16,6-2 2 15,3-7-4-15,-6 8 1 16,6-8-16-16,-3 9 0 16,3-9-8-16,14 7 1 0,9 3-3 15,16 1 2-15,12-4-3 16,11-4 0-16,3 1 8 16,14-4 1-16,11 0 3 0,14-4 2 15,14-1 1 1,6 0 0-16,14-2 7 15,3-2-1-15,10 2-1 16,19 2 0-16,10 7-5 0,5-1 1 16,9 3 8-1,0 1 0-15,0 0-3 0,0-5 0 16,3-3 1-16,8-4 1 16,-2-3-6-1,2 1 0-15,1-5-4 0,-12 2 1 16,0-2-4-16,-9-3 1 15,0-1-3-15,-8-1 1 16,-13 2-4-16,-16 2 1 16,-5 2-6-16,-16 5 2 15,-18 1-3-15,-17 5 1 16,-9 9-2-16,-13 3 2 16,-13 3-5-16,-17 2 2 0,-8 4 5 15,-12 4-1 1,-6 4 4-16,-2 6 1 0,-3 10-2 15,-4 11 0 1,-1 10 0-16,-8 14 1 16,1 14-2-16,-1 18 1 15,1 20-3-15,3 16 0 16,0 22 0-16,3 31-1 0,8 17-1 16,-1 9 1-16,6 5-3 15,-5-10 0-15,-2-7-2 16,3-25 2-16,-2-13 3 15,-3-23 0-15,-8-11-2 16,-5-22 0-16,-1-14-2 16,-1-15 1-16,-1-10-2 0,0-9-1 15,0-12 0-15,-9-12 0 16,1-9-2 0,3-7 1-16,-4-9-2 0,0-3 0 15,-3 2-2-15,-3 0 2 16,-8 1-3-16,-5 1 1 15,-4 1-1-15,-3 0 0 16,-11-1 0-16,-6-1 0 16,-8 1 0-16,-12-2 0 15,-11-1 0-15,-10-2 0 16,-9-4 0-16,-8-4 0 0,-4-3-1 16,-15-4 1-1,-8 1-1-15,-11 1 1 16,-12 4-2-16,-6-1 2 15,-7-1-1-15,-6 0 0 16,-6 0-1-16,0 2 0 16,-2 1-2-16,0 2 2 0,5 4-3 15,5 1 0-15,6 2-2 16,9 0 2-16,12 2-1 16,5 0 0-1,6-2 2-15,14-5-1 0,19-6 0 16,4-3 0-16,11-5 1 15,6-3-1-15,15-2 1 16,5-6 1-16,12-4-1 16,9-4 1-16,13-2 1 15,3-3-1-15,1-2 1 0,8-4 1 16,7-3 0-16,3-3 1 16,-1-4-1-16,1-6 1 15,1-12 0-15,-1-6 0 16,-1-8 0-16,-3-11 0 15,-2-21 0-15,-3-14 0 16,-3-17 0-16,-3-19 0 16,-3-31 0-16,-2-17 1 15,4-11 1-15,2-2 0 16,1 6 2-16,-1 1-1 16,0-7 3-16,2 3 0 15,4 2 2-15,6 11 1 16,6 14 1-16,7 19 2 0,5 17 0 15,2 18 1 1,4 21 0-16,1 22-1 0,-5 19 2 16,0 19 0-16,0 19-5 15,0 10 1 1,0 11-4-16,0 10 1 16,0-7-5-16,0 7 0 0,0 0-1 15,0 0 0-15,-3 8-1 16,-1 3 0-16,2 8-6 15,-5-4-1-15,7-15-1773 16</inkml:trace>
  <inkml:trace contextRef="#ctx0" brushRef="#br0" timeOffset="-105434.63">6796 11455 778 0,'0'0'10'16,"0"0"1"-16,0 0 22 15,0 0 2-15,0 0 6 16,0 0 2-16,0 0-13 0,-21 1 1 16,12 22-11-16,-1 29 1 15,1 22-3-15,5 21 1 16,8 20-3-16,-2 20 0 16,1 25-1-1,1 41 1-15,5 40 4 0,-1 30 2 16,-1 17 6-16,0 9 0 15,-1 10 10-15,3 1 0 16,1 7 4-16,2-4 0 16,-6-5 10-16,1-6-1 15,3-8 7-15,3-13-1 16,-4-16-1-16,1-21 0 16,3-15-4-16,-3-26-1 15,-3-23-9-15,-2-26-1 16,-5-29-11-16,0-29 0 0,0-32-10 15,0-19 0 1,0-17-6-16,4-17 0 16,-8-16-7-16,-4-36 0 15,-10-54-7-15,-5-47 0 16,-5-58-4-16,1-60 1 0,27 262-1544 16</inkml:trace>
  <inkml:trace contextRef="#ctx0" brushRef="#br0" timeOffset="-103167.06">6925 10979 778 0,'0'0'0'16,"0"0"5"-16,-28-12-1 16,17-1 0-16,2 0 0 15,1 0-2-15,4 3 2 16,-1 0-4-16,1-2 1 15,4-1-1-15,0 5 0 0,4-4 0 16,5 0 0 0,8-4 0-16,11-3 0 0,9 0 0 15,11-2 0 1,12 0 1-16,7 1 0 0,7-1 2 16,14 0 1-16,9-5 4 15,15-2 0-15,9-3 12 16,15-3 1-16,12-3 13 15,29-6-1-15,13-2 4 16,22 0 2-16,8-7-1 0,17 0 0 16,6 4 2-16,15-2 2 15,11 5-4-15,12 0 1 16,10 3-7-16,5 4 0 16,11 2-3-16,0 6 2 15,-3 6 2-15,6 0 2 16,-3 7 0-16,5 4 0 15,-3 6-4-15,-2 4 2 16,-2 5-3-16,-5-1 1 16,0-1-1-16,-9 0-1 15,-4 2-7-15,-12-4 2 16,-3-3-4-16,-15-2 1 16,1-3-2-16,-11 0 2 0,-2-1-5 15,-23 1 1 1,-6 1-2-16,-22 1-1 0,-7-8 3 15,-20 2 1 1,-15-3-1-16,-22 3 1 16,-20 2 0-16,-12 1 0 15,-11-1-2-15,-2 4-1 16,-17 1-1-16,-1 3 0 0,-8 3-1 16,-8-3-1-16,-11 8-1 15,-8-3 1-15,-11 1-4 16,-5 3 1-16,-5-1-2 15,-1 4 1-15,1-1-2 0,1 7 0 16,1-2-1 0,1 6 0-16,-4 2-2 15,1 8 0-15,-1 1-2 16,-1 4 1-16,0 5 0 0,0 7-1 16,-2 2-1-16,0 8 1 15,-4 10-1-15,3 9 1 16,-4 11-1-16,5 10 1 15,-2 12-1-15,5 13 0 16,6 16 0-16,2 11 0 16,0 20 0-16,3 14 1 15,4 22-1-15,3 10 1 16,3 10 0-16,7 10 2 16,4 6 1-16,4 7 2 15,3 1 2-15,-5 1 0 16,-1-2 0-16,-8-2 1 15,0 1 3-15,-7-1-1 0,-5-1 1 16,-5-1 1 0,-4 0-1-16,-2-1 0 15,-3-2 0-15,0-9 0 16,2-7 2-16,-3-12 2 0,1-14 0 16,5-10 0-16,-1-7-2 0,1-14 1 15,0-6-4 1,0-11 0-16,0-14-1 15,-2-14 2-15,-3-14-5 16,0-17 2-16,0-9-2 0,-2-12 0 16,0-11-2-16,-3-10 1 15,1-10-1-15,0-8-1 16,-1-8-3-16,-3-3 1 16,1-5-1-16,0-4 1 15,0-3-2-15,-2-7 0 16,0 0 0-16,-4 7 0 15,4-7-3-15,0 0 2 16,0 0-3-16,-3 7-1 16,-6-5-3-16,-9-2 1 15,-8 0-6-15,-8 0 1 16,-6 2 0-16,-4 3-1 16,-8 2-1-16,1 0 0 15,-9-2 1-15,-9 2 0 16,-12 1 2-16,-5 1 1 0,-8 0 1 15,-10-1 1 1,-9 3 1-16,-6 1 2 16,-10 0-1-16,-11-2 2 15,-4 2-1-15,-19 1 1 16,-9-1 0-16,-8-2 1 0,-5-3 0 16,-10 2 0-16,3-2 0 15,-4-4 1-15,-3-3 0 16,-4-3 0-16,-5-3 1 15,5 1 0-15,-3 0 0 0,1 0 1 16,2-4 0 0,-5 2 0-16,0 0 0 15,2 0 0-15,-11 2 0 16,2 3 0-16,5 2 0 0,-2 2 1 16,4 3-1-16,0 1 1 15,5-1 0-15,-5 2 1 16,1 0-1-16,1-2 1 15,5-4 0-15,7 1 2 16,-4 0-2-16,3-2 1 16,-1-2-1-16,0 0 1 15,-2 2-1-15,3-1 0 16,-3-3 0-16,9 3 1 16,6 2-2-16,5 1 1 15,10 0-1-15,4-1 1 16,7 1 1-16,7 5-1 15,7 0 0-15,8 0 0 0,8 2-1 16,8 3 1 0,-1 0-1-16,11-3 0 0,5 1-1 15,3 2 1 1,8 2-1-16,-2 0 1 16,8-2-1-16,6 0 1 0,9-2-1 15,8-3 1-15,3-2-1 16,6 1 1-16,6-1-1 15,3-3 0-15,2-2 0 16,3-2 0-16,6 0 0 0,7 0 0 16,8 1 0-1,2-1 0-15,1-2 0 0,3 1 0 16,1-1 0-16,3 3 0 16,-3-1 0-16,-1-1 0 15,0-1 0-15,-2-1 0 16,0-2 0-16,-1 0 0 15,-10 0 0-15,4 0 0 16,6 2 0-16,3 2 0 16,-4-1 0-16,4-1 0 15,-7-2-1-15,1 0 1 16,3 0 0-16,3 0 0 16,5 0-1-16,0 2 1 15,0 0-1-15,4 0 1 16,-4 0-1-16,2-4 1 15,-2-1-1-15,-1-8 0 16,-5-8 0-16,3-14-1 0,-2-13 1 16,0-22 1-1,-4-28 0-15,1-22 0 0,-3-34 0 16,3-37 0 0,4-51-2-16,4-18 0 0,9 265-1736 15</inkml:trace>
  <inkml:trace contextRef="#ctx0" brushRef="#br0" timeOffset="-89064.44">1401 3105 1017 0,'0'0'0'0,"1"17"21"15,3 11 0-15,-4 22 27 16,0 10 1-16,0 15-4 15,-5 4 1-15,1 4-19 16,-5-1 0-16,4-16-7 16,1-8 1-16,-1-16-8 0,0-9 2 15,5-12-3-15,-4-9 0 16,4-12 1-16,0 0-1 16,0 0 2-16,-10-21 0 15,-6-17 1-15,5-11 0 16,4-8 3-16,5-7 0 15,2-10 3-15,0-2 0 16,6 5-3-16,6 5 1 16,11 9-1-16,5 10 0 15,-1 6-5-15,-1 13 2 16,6 11-3-16,0 11 1 0,-1 15-4 16,-2 8 1-1,-3 8-5-15,-8 4 2 16,-8 9-4-16,-6 5 1 15,-8-5-2-15,-1 1 0 0,0 0-1 16,-4-6 0 0,-3-7-1-16,1-5 2 0,6-5-2 15,-4-8 1-15,9-8-1 16,-9 9 1-16,9-9 0 16,-12 0 0-16,12 0 1 0,0 0 1 15,-6-5-1 1,6 5 0-16,4-9 0 15,6 2 2-15,12 2-2 16,11 1 1-16,8 13-2 16,-2 7 2-16,-11 4-2 0,-5 5 1 15,-6-3-2-15,-8 2 1 16,-5 4-1-16,-11 1 1 16,-8 1 0-16,-2 3 0 15,-6-9 1-15,-5 2-1 16,1-5 1-16,4-2 0 15,2-11 2-15,4 1-1 16,2-5 1-16,5 1 1 16,-3-5-2-16,3 3 2 15,-2-3-5-15,6-3 1 16,6 3-1-16,0-25 0 16,0 25-1347-16</inkml:trace>
  <inkml:trace contextRef="#ctx0" brushRef="#br0" timeOffset="-88813.11">1907 3035 1030 0,'0'0'0'0,"0"0"0"16,0 0 0-16,0 0 0 15,0 0 0-15,17 25 12 0,-17 8 0 16,0 20 9-1,0 13 0-15,0 8 7 0,0 4 0 16,0 5 3 0,-3-5 1-16,-2-10-5 0,1-8 1 15,2-10-7-15,-1-17 2 16,-1-12-10-16,4-9 1 16,0-12-1021-16</inkml:trace>
  <inkml:trace contextRef="#ctx0" brushRef="#br0" timeOffset="-88446.38">2127 3409 878 0,'0'0'0'15,"0"0"0"-15,0 0 0 16,0 0 9-16,0 0 1 16,0 0 10-16,0 0 1 15,6 42-3-15,-6-1 1 16,8 4 0-16,3 0 0 15,10-7 1-15,2-8 1 0,0-11-3 16,3-5 0 0,1-7-2-16,1-11 0 0,7-5-1 15,-3-6 1-15,-4-6 0 0,-1-5 1 16,-10-2 2 0,-2-4 0-16,-7-7 7 15,-8 3 1-15,-5-2 5 16,-9 2 2-16,-7 3-2 15,-6 5 1-15,3 6 1 16,-6 10 0-16,1 15-10 16,3 11-1-16,-6 15-8 0,0 13 0 15,10 6-9-15,6 1 2 16,16-49-1184-16</inkml:trace>
  <inkml:trace contextRef="#ctx0" brushRef="#br0" timeOffset="-87614.46">2711 3257 1030 0,'0'0'0'0,"0"0"-3"15,0 0 1 1,0 0-7-16,-9 26 1 0,-1 7 8 15,-8 12 0 1,0 0 4-16,6 0-1 16,10 0 6-16,8-7 0 15,6-5 7-15,11-4 1 0,5-12-2 16,4-6 1-16,8-9-1 16,1-8-1-16,-4-9-3 15,2-8 1-15,-4-10-2 0,2-6 1 16,-5-6-7-1,-4-2 1-15,-5-7-4 0,-5-3 1 16,-6 0-2 0,-3-2 0-16,-9 0 0 0,-4 4 0 15,-1 3 0-15,0 9 0 16,5 13 0-16,2 13 0 16,-2 17 1-16,-6 9 2 15,6 27 1-15,0 18 1 16,0 13 1-16,0 6 2 15,4 10 0-15,-2 0 1 16,-2 0 0-16,0-5 0 16,8-19 0-16,-2-11 0 15,1-20-1-15,-6-11 0 16,3-8 1-16,5-14 0 16,1-14 0-16,8-14 1 15,5-21 1-15,2-8 0 16,-2-6 4-16,1 3-1 15,6 4 0-15,-2 6 0 0,-1 10 1 16,-4 12 1 0,-9 9-3-16,-2 11 2 0,-3 8-5 15,-9 5 1 1,0 0-3-16,-9 5 1 0,-5 8-1 16,-3 7 0-16,-6 6-4 15,0-2 1-15,10-3-4 16,-1-5 1-16,5-4-2 15,4-3 1-15,2-4-1 16,-1 2 1-16,4-7-1 0,-2 12 0 16,4-4 0-16,5 1 0 15,4 12 0-15,6 3 0 16,6 6 0-16,4-1 1 16,-1-5 0-16,1-3 2 15,-8 0 0-15,0-2 0 16,-6-2 0-16,-1 0 0 15,-1 2-2-15,-2-8 0 16,-9-11-1157-16</inkml:trace>
  <inkml:trace contextRef="#ctx0" brushRef="#br0" timeOffset="-86884.83">4254 3105 1093 0,'0'0'0'15,"0"0"14"-15,6-26 1 0,-12 15 6 16,3 3 1-16,-8 2 2 16,-6 8 1-16,-15 14-6 15,-3 8 0-15,3 9-5 0,6 8 2 16,3 6-5-1,3 5 2-15,8 2-4 0,7-4 1 16,1-14-3 0,8-6 0-16,4-15-1 15,1-4 0-15,0-8-2 0,5-8 1 16,6-7-1-16,6-9 2 16,0-10-1-16,3-4 1 15,-8-5 1-15,-2 2 1 16,-1 0 3-16,-4-2 0 15,-5 6 2-15,0 6 1 16,-6 7 3-16,2 9 1 16,-5 12 2-16,9-5 0 0,-3 17-4 15,6 9-1 1,7 20-2-16,2 4-1 16,-6 2-3-16,2-7 1 15,10-2-3-15,-4-5 1 16,0-9-7-16,-4-12 1 15,-1-6-3-15,-1-12 0 0,1-6-11 16,-1-15 0 0,3-12-11-16,-6-6 0 0,-5-5-2 15,-2-3 0-15,-7-10 4 0,-4 3-1 32,-4-11 7-32,-1 5 0 0,0 4 7 15,-2 17 0-15,2 17 5 16,6 11 0-16,3 17 1 15,3 12 2-15,3 33 0 16,3 17 0-16,1 21 0 0,3 4 2 16,1 3-1-1,-6-2 0-15,1-1 0 0,-3-13 1 16,1-17-1-16,1-17 1 16,-2-19-2-16,-6-13 2 15,0-8-2-15,-4-12 0 16,4 12-1055-16</inkml:trace>
  <inkml:trace contextRef="#ctx0" brushRef="#br0" timeOffset="-86764.52">4549 3153 878 0,'0'0'0'15,"0"0"11"-15,30-24 2 16,-14 15 10-16,5-1 2 16,2 5-3-16,0-4 1 15,9 0-4-15,3 2 1 16,2 2-2-16,2 2 0 0,-39 3-821 15</inkml:trace>
  <inkml:trace contextRef="#ctx0" brushRef="#br0" timeOffset="-85414.48">5392 2774 1054 0,'0'0'0'0,"14"30"0"0,-5 2 1 16,0 13-2 0,-7 9 0-16,1 12 15 15,1 1 0-15,-8-4 12 16,1-3 1-16,1-11 7 16,-2-8 0-16,-1-20-1 0,2-9 1 15,3-12-10-15,-6 0 2 16,1-16-9-16,-4-11 1 15,0-17-3-15,4-13-1 16,5 0-1-16,2-5-1 16,1-7-1-16,-1 1 0 15,2-1-1-15,5 3 2 16,8 11-2-16,3 10 0 0,6 12 0 16,4 12 0-1,-5 13-1-15,1 16 1 16,-5 22-3-16,-10 8 0 15,-15 14-4-15,-12 1 0 16,-6 6-2-16,-12-5 1 16,1-9-2-16,1-9 0 15,0-5-3-15,6-6 1 0,3-10-4 16,5-6 2-16,4-6-3 16,5-3 0-16,9 0 1 0,-9 0 0 15,9 0 2 1,6-8 0-16,-1 1 1 0,12 3 0 15,19 8 1 1,4 8 1-16,4 12 0 16,-3 5 0-16,5 4 0 15,-6 0 1-15,6-3-1 0,-5-6 1 16,-4-3-10-16,-2-6 1 16,-3-10-19-16,-6-8 0 15,1-6-18-15,1-3 1 16,-1-2-17-16,-5-5 1 15,1 2 5-15,-5-4 1 16,0 4 10-16,1 1 2 16,4 4 22-16,0-3 1 15,-2 1 15-15,-3-2-1 16,-9 2 6-16,-1-5 0 16,-6 2 7-16,-2-7 1 15,-5-2 17-15,-4 2 1 16,-5-1 11-16,-4 11 1 0,-1 2 5 15,3 9 1 1,2 6-4-16,-6 9 2 16,3 9-10-16,-1 12 1 15,9 5-11-15,9 4 1 16,6-1-5-16,6-8 0 0,6 0-8 16,-1-9 1-16,3-10-3 15,-3-4 0-15,6-4 0 16,-2-10-1-16,-1-4-1 15,1-6 1-15,7-9 1 0,4-3-1 16,-6-1 2 0,1 1 2-16,-2-4-2 15,5 1 1-15,-2 5 1 16,-2 3 1-16,-3 12 2 16,0 9-1-16,7 9-1 0,-2 12 1 15,-5 11-1 1,-5 7 0-16,-8-3-4 0,-6-2 0 15,-4-1-3-15,-5-5 0 16,-4-11-2-16,0-1 0 16,-3-7-1-16,1-6 0 15,2 2 0-15,4-5 0 16,5 0-1-16,-9-5 1 16,9 5-1-16,0-21 0 15,14-6-1-15,4-8 1 16,8 2-1-16,15-27 0 15,-9 9 0-15,-4 1 0 16,-2-2 0-16,-6-1 0 16,-3 2 0-16,-8 13 0 0,0-1 0 15,-5 4 0-15,-4 4 0 16,0 13 2-16,0 1-1 16,-4 10 0-16,4-1 1 0,0 8 0 31,0-6 1-31,0 6-1 0,0 23 0 15,12 76 0-15,3 6 1 16,-1 11-1-16,-6 5 0 16,-6-22 0-16,-4-21-2 0,-1-49 0 15,-2-1 0-15,-1-7 0 16,-6-4-1-16,-2-12 1 16,-4-15-12-16,-8-30 1 15,26 40-1231 1</inkml:trace>
  <inkml:trace contextRef="#ctx0" brushRef="#br0" timeOffset="-85284.43">6630 2947 904 0,'0'0'0'16,"41"-21"0"-16,-6 9 0 15,8 0-5-15,10 3 2 16,1 6 4-16,4 0 1 16,1-3 3-16,-10 3-1 15,-12-1 4-15,-14 8 0 16,-23-4-701-16</inkml:trace>
  <inkml:trace contextRef="#ctx0" brushRef="#br0" timeOffset="-84501.18">1667 4285 929 0,'0'0'0'15,"0"0"11"-15,37 0 0 16,-2 0 9-16,6-4 1 16,5 3 5-16,7-6 1 0,3 2-9 15,7-4 0-15,10 2-2 16,6 2 1-16,8-2-5 16,6 3 2-1,8 3-3-15,8-3 0 16,11-1 5-16,9 2 1 0,8-6 12 15,8-3 1-15,8-4 7 16,15-1 0-16,0-4-2 16,8 6 1-16,0 1 0 15,4-5 1-15,0 1-5 16,2-2 1-16,-2 1-6 0,1 1 1 16,5-2-3-1,-3-1-1-15,2-5 3 0,-3 3 0 16,-6 1 0-1,1 1 0-15,-6-3-2 16,-9 3-1-16,-8 2-3 0,-10 2-1 16,-8 3-1-16,-14-2 0 15,-9 4-3-15,-18-3 0 16,-14 4-2-16,-14 1 1 16,-18 8-5-16,-12-1 1 15,-15 3-4-15,-14 0 0 16,-8 0-3-16,-12 3-1 0,-25 2-3 15,-12-1 1 1,49-4-1488-16</inkml:trace>
  <inkml:trace contextRef="#ctx0" brushRef="#br1" timeOffset="43127.71">570 10864 790 0,'0'0'2'0,"0"0"0"16,0 0-4-16,-4 18 1 16,17 1 5-16,6 10 2 15,11 6 18-15,3 3 1 16,12 7 13-16,4 2 2 0,2 8 0 16,7 4 1-1,1 5 30-15,0 2 0 0,9 3 0 16,-1 0-1-1,1 5-21-15,8-3-1 0,0 4-1 16,5-1 0 0,2 4-9-16,2 0 0 15,5 3 9-15,1-1 1 0,-6 0-6 16,-2 1 1-16,5-1-3 16,-1 1 1-16,-6-3-3 15,0 1 0-15,2-1-4 16,-2-3 0-16,0-1-2 0,-5-1-1 15,-7-4-7 1,-2-5 1-16,-4-2-6 0,-5-1 0 16,-6-2-4-1,-8-2 1-15,0-7-2 16,-12-10 0-16,-13-6-1 0,-5-11-1 16,-5-9-5-16,-2-6-1 15,-7-8-5-15,-9 9 1 16,-12-9-2-16,-16-16 0 15,-21-16-13-15,-9-10 1 16,67 42-1631-16</inkml:trace>
  <inkml:trace contextRef="#ctx0" brushRef="#br1" timeOffset="43913.85">572 11477 875 0,'0'0'1'0,"3"-38"0"0,-3-2-5 16,-3-1-1-1,1-8 5-15,-2-1 0 0,-1-5 5 16,1-6 0 0,-1-5 13-16,5-1 0 15,-3-1 11-15,1 3 0 0,2 6 12 16,2 5 0-16,1 9 2 16,-3 7 1-16,0 9-4 15,4 4 2-15,-3 6 0 16,3 7 1-16,-1 4-6 0,-3 8 0 15,0 0-4 1,8 1 0-16,4 17 1 0,7 11 0 16,8 9-6-1,3 4 0-15,3-1-4 16,6-3 1-16,3-3-2 0,-1-2-1 16,3-9 0-16,-3-3 2 15,-1-1 0-15,-3-4 0 16,-2-2 1-16,-6-2 1 15,-8-3-6-15,-2-2 1 16,-6-2-6-16,1 0 1 16,-2 2-11-16,-1-5 1 15,-11-2-1427-15</inkml:trace>
  <inkml:trace contextRef="#ctx0" brushRef="#br1" timeOffset="45023.75">3044 13401 476 0,'0'0'0'16,"0"0"6"-16,0 0 0 0,-21 0 8 15,21 0 2 1,0 0 5-16,-5 0 1 16,5 0-3-16,0 0 0 15,-5-10-4-15,10-2 2 0,0-9 7 16,13-8-1 0,3-4 14-16,11 0 0 0,5 2 12 15,3-4 0-15,5-1 20 16,4-7 0-1,6-1-6-15,8-6 1 0,1-2-27 0,3-1 1 16,5-6 8 0,-3-2 1-16,3 1-12 15,0-1 0-15,-1 2 0 16,-2 2-1-16,-6 2-2 0,-5 3 0 16,-3 2-8-16,-11 1 1 15,-3 9-6-15,-9 6 1 16,-8 10-7-16,-3 3 2 15,-12 10-8-15,-9 11 1 16,0 0-7-16,-9 0 0 16,9 0-1217-16</inkml:trace>
  <inkml:trace contextRef="#ctx0" brushRef="#br1" timeOffset="45437.3">3817 12206 627 0,'0'0'0'16,"0"0"7"-16,0 0-1 0,0 0 4 15,0 0 2-15,0 0-3 16,0 0 1 0,23-7 3-16,12 5 2 0,6-3-1 0,5-2 1 15,-6-2 10 1,4-1 0-16,2-2 37 15,-2 0 1-15,-1-4 3 16,-8 4 0-16,-9 3-11 16,-6 4 0-16,-3 2-8 0,-8 3 2 15,0 0-11 1,-9 0 0-16,0 0-4 0,5 1-1 16,-5-1 1-1,4 16 0-15,-8-1-4 0,1 10 1 16,-2 11-4-1,-1 4 0-15,6 0-1 0,0 1 1 16,0-3-6-16,6 0 1 16,-3 0-3-16,2-5 1 15,-1-5-8-15,-2-7 2 16,1-7-7-16,1-7-1 16,-4-7-1320-16</inkml:trace>
  <inkml:trace contextRef="#ctx0" brushRef="#br1" timeOffset="45989.02">5039 11700 515 0,'0'0'0'15,"0"0"29"1,0 0 0-16,0 0 23 0,0 0-1 16,0 0-13-16,0 0 0 15,-17-17-8-15,17 17-1 16,-13-7 2-16,-1 5 1 16,-7 8-3-16,-4 0 0 15,3 14 0-15,-3 7 0 16,9 1 3-16,4 10-1 15,3 7 5-15,9 5 0 16,0 0 0-16,9 7 1 16,10 1-7-16,6 2 1 15,-1 4 10-15,3-3 1 0,-1-1 0 16,3-3 2 0,-3-1-4-16,0-6 2 15,-3-7-6-15,-8-5 0 16,-3-7-13-16,-7-6 2 0,-8-8-16 15,-11-7 1-15,14-10-1248 16</inkml:trace>
  <inkml:trace contextRef="#ctx0" brushRef="#br1" timeOffset="46173.12">4882 12358 1206 0,'0'0'0'0,"36"-19"2"15,-3 0 1-15,11-4 3 0,6-1 0 16,-1 0-6-16,-3-4 0 16,-2-1-4-16,-12-1 1 15,-7-6-12-15,-13 0 1 16,-12 36-877-16</inkml:trace>
  <inkml:trace contextRef="#ctx0" brushRef="#br1" timeOffset="47807.55">503 10662 318 0,'0'0'-2'0,"0"19"0"15,0-19-234-15</inkml:trace>
  <inkml:trace contextRef="#ctx0" brushRef="#br1" timeOffset="48024.18">520 10783 370 0,'0'0'3'16,"4"11"1"-16,-4-5-11 0,0-6 0 16,0 0-266-16</inkml:trace>
  <inkml:trace contextRef="#ctx0" brushRef="#br1" timeOffset="48175.01">700 10619 508 0,'0'0'-8'0,"11"-5"1"0,-11 5-363 16</inkml:trace>
  <inkml:trace contextRef="#ctx0" brushRef="#br1" timeOffset="48557.66">937 10451 444 0,'0'0'11'0,"31"-4"0"0,-9 3-8 15,-8-3-1-15,0 1 12 16,3-8 1-16,10-9 13 16,1-5 1-16,-1-4 6 15,1 1 1-15,2-1-21 0,-2-1 0 16,-2 6-11-1,-3 2 0-15,-5 4-4 16,0 6 0-16,-1 2 1 16,-3 3 0-16,-3 0 8 0,1 0 0 15,1 4 15-15,-3-4 1 16,3 2 10-16,1-4 1 16,5-3 0-16,2-6 0 15,2 3-11-15,-3-2 0 16,-3 3-12-16,1 3 0 15,-6 4-7-15,-1 2 1 16,1 2-4-16,-1-1 1 16,1-1-2-16,2 0 0 0,-5-2 1 15,0 0 1 1,-4-2-3-16,4-4 1 16,-9 13-744-16</inkml:trace>
  <inkml:trace contextRef="#ctx0" brushRef="#br1" timeOffset="48717.95">1709 9888 665 0,'0'0'0'0,"0"0"0"16,7 9 1-16,-7-9-2 15,9 4 0-15,-2-4 11 0,9-4 0 16,12-8 6 0,4-5 1-16,0-6-4 15,-1-5 2-15,-31 28-574 16</inkml:trace>
  <inkml:trace contextRef="#ctx0" brushRef="#br1" timeOffset="48837.89">2092 9624 577 0,'0'0'0'16,"14"-4"-1"-16,-5 4 1 15,0 0 7 1,-9 0 0-16,0 0 15 0,5 0 1 16,-5 0 4-16,0 0 1 15,0 0-547-15</inkml:trace>
  <inkml:trace contextRef="#ctx0" brushRef="#br1" timeOffset="49237.75">2187 9724 954 0,'0'0'0'0,"0"0"6"0,27 29 1 16,-10-10 2-16,3 4 0 15,1-4 24-15,2-2 2 16,0 2-9-16,3 0 0 16,6 0-5-16,-4 2 1 15,4-4-9-15,0 1 2 16,-1 1-12-16,-1-7 0 15,-30-12-890-15</inkml:trace>
  <inkml:trace contextRef="#ctx0" brushRef="#br1" timeOffset="49419.64">2773 10172 614 0,'5'14'0'16,"13"12"0"-16,5 9 0 0,0-1-4 16,0 6-1-1,7 3 4-15,-6 2 0 0,6 4 5 16,-2-6 0-1,4-1 20-15,-2-6 0 16,-2-1 12-16,4-1 0 16,0-6-11-16,0 0 1 0,-1-4-23 15,1-2 0-15,-32-22-595 16</inkml:trace>
  <inkml:trace contextRef="#ctx0" brushRef="#br1" timeOffset="49807.56">3528 11032 426 0,'0'0'0'0,"23"40"-2"16,-6-5 1-16,3 1-8 0,4 0 1 16,-1 2 8-1,6-5 1-15,-3 0 7 16,6 0 0-16,-4 0 10 0,2 0 1 16,-5-2 9-16,1 0 0 15,1-7-7-15,-1 2 1 16,-7-1-6-16,3-8 0 15,1 0-7-15,0 2 1 16,5-1-3-16,-2-1 1 16,-5-3-1-16,-1-2 1 15,1 2 7-15,-2-2 1 0,3 5 8 16,0 2 1 0,-2 4 4-16,1 1 1 15,-7-3 1-15,0-1-1 16,-1 5 6-16,1 1 0 15,0 1 6-15,0-6 1 16,-2-2 1-16,-3-2 1 0,0-5-7 16,-4-3 0-16,-5-9-18 15,9 9 2-15,-9-9-926 16</inkml:trace>
  <inkml:trace contextRef="#ctx0" brushRef="#br1" timeOffset="51537.47">2986 13310 363 0,'0'0'0'16,"0"0"16"-1,0 0 0-15,0 0 10 0,0 0 1 16,0 0 0-16,0 0 1 15,-17 1-1-15,17-1 0 16,0 0-2-16,0-6 1 16,0 6 0-16,3-11-1 15,-3-1 1-15,0-5 1 16,2-4 5-16,1-7 0 16,3-5 5-16,1-1 0 0,-7-3 7 15,-4-1 1 1,1-3 0-16,1-4 1 15,-2-2-5-15,4-7 2 16,-5-4-7-16,2-3 1 16,1-3 1-16,-5-2 1 15,-2-1 2-15,0-2 0 0,4-2-2 16,-4 0 1-16,4 1-2 16,-4 1 0-1,4 2-1-15,-4 1 0 0,0-3 3 16,-3 0 1-1,1 1 4-15,2 6 0 0,6-1-7 0,-6 6 1 16,-2-5-4-16,-3 5 0 16,-3 3-4-1,1 1 0-15,0-3-4 16,3-3 0-16,-1 4-3 16,0-2-1-16,5 3-3 0,1 4-1 15,-1 0-4 1,-5 0 2-16,1 1-3 0,5-3 0 15,-7 2-1-15,7 2-1 16,-1-1 1-16,0 1 1 16,-2-6-2-16,3 0 1 15,-1 1-2-15,0 1 1 16,4-2-3-16,-4 4 0 16,2 3-2-16,1 2 1 15,-2 0-3-15,2 4 2 16,-2-4-3-16,2 3 2 15,-3-6-3-15,1 1 2 16,-1-3-2-16,0 5 1 16,4 3-2-16,-4 3 1 0,0 1 1 15,0-1-1-15,-3 3-1 16,3 3 2-16,2 2-1 16,0 2 1-1,2 3 1-15,-4-2-1 16,0 2 0-16,0 5 0 0,0 4 1 15,8 5-1-15,-3 3 0 16,4 9 0-16,-3-7-2 16,3 7 2-16,0 0-3 15,0 0 1-15,-6 0-2 16,6 5 1-16,-5 8-1 0,0 9 0 16,-8 13-1-16,-1 5 1 15,0-2-1-15,-2 0 0 16,2-2-2-16,0 2 0 15,0 2-1-15,-4-2 0 16,1-5-1-16,2-4 0 16,3-5 1-16,3 1-1 15,4-10 0-15,5-1 0 16,0-9 1-16,0-5-1 16,0 0 1-16,0 7 0 15,0-7 1-15,0 0 0 16,4-7-1-16,4-12 2 15,3-17 0-15,3-6 1 16,-2-1-2-16,3-2 2 16,-3-2 0-16,6 1 1 15,-4 1-1-15,0 0 1 16,0 3-1-16,-2 9 1 0,2 0-1 16,-8 21 1-16,1-2-1 15,-2 8 1-15,0-3-1 16,-5 9 1-16,4-10-2 15,-4 10 2-15,10-6-1 16,3 10 1-16,-3 1-1 0,17 17 1 16,-1 8-1-1,1 1 0-15,-4 2 0 16,0 8 0-16,3 3 0 16,-7-3 0-16,4-4-1 15,-2 1 1-15,-3-4 0 16,-4 1 1-16,0 3 0 0,4-3 0 15,1-4-1-15,-1 2 1 16,0-4-3-16,8 13 0 16,1 3-2-16,4 3-1 15,-31-48-1701-15</inkml:trace>
  <inkml:trace contextRef="#ctx0" brushRef="#br1" timeOffset="53317.48">2960 13301 515 0,'0'0'0'0,"0"0"-16"15,0 0 0 1,0 0 16-16,0 0 0 0,0 0 5 15,0 0-1-15,0 0 8 16,0 0 1-16,0 0 7 16,0 0 1-16,0 0 9 15,0 0 0-15,0 0 2 16,0 0 2 31,0 0 4-47,0 0 0 0,0 0 3 0,0 0 0 0,0 0 5 0,0 0 1 15,0 0-1-15,0 0 0 0,0 0 0 0,0 0 0 16,0 0-4 0,0 0 1-16,0 0-7 0,0 0 1 15,0 0-5-15,0 0 1 16,0 0-3-16,0 0 0 16,0 0-2-16,0 0 1 15,0 0 0-15,0 0-1 16,0 0-4-16,-9 21 1 15,16 10 0-15,-2 12 0 16,4 6-2-16,-4 4 0 16,4 6-1-16,-3 9-1 15,1 6-3-15,-6 6 0 16,6-1-1-16,-1 6 1 16,-1 3 1-16,-1 2 1 15,-3 2 1-15,3 3 2 16,1-3-3-16,-1 0 1 15,-1-1 0-15,-3-4 0 0,2-9-2 16,-2-5 1-16,0-6-1 0,0-3 0 16,-2-7-1-1,-1-7 1-15,-3-3-3 16,6-5 1-16,-3-6-3 16,3-3 1-16,3-4-5 15,-3-1 1-15,2-2-3 16,2 2 1-16,-8-1-1 0,2 1 0 15,2-6-1-15,2-3-1 16,2-1-1-16,-4-4-1 16,0-4-1-16,0-1-1 15,0-2 0-15,0 0 0 16,0-1-1-16,0-6 1 16,5 13-2-16,-5-7 1 15,0 1-1-15,0 0 0 16,0 0 0-16,0 0 0 15,0 0 0-15,0 0 0 16,0 0-1-16,0 0 1 16,0 0-3-16,0 0 1 15,0 0-1-15,0 0-1 16,0-1-1-16,0 1-1 16,0 0-2-16,0 0 0 0,0-2-3 15,0 2 1 1,0-7-2-16,0 12-1 0,0-12-3 15,0 7 0-15,0-7-18 0,0 0 2 16,0 0-19 0,0 7 2-16,0-7-19 0,0 0 2 15,0 0-24 1,0 0 1-16,0 0-7 16,0 0 1-16,0 0-969 15</inkml:trace>
  <inkml:trace contextRef="#ctx0" brushRef="#br1" timeOffset="55217.58">3048 15331 313 0,'0'0'0'16,"0"0"-4"-16,0 0 2 0,0 0-7 15,0 0 1-15,0 0 9 16,0 0 2-16,0 0 14 16,0 0 3-16,0 0 20 15,2 31 1-15,1-5 21 0,-1 5 0 16,2 4 2-1,-4 0 1-15,3-3-6 0,-3 1 1 16,5 2 1 0,-5-2 0-16,0-4-7 0,-3 1 0 15,3-1-5-15,3 0 2 16,-3 1-11-16,-3-1 1 16,3 1-7-16,3-3 1 15,-6 1-3-15,1 0-1 16,2-2-4-16,2 1 0 15,-2 1-7-15,-2 2 1 16,2 1-4-16,2 0 1 16,-2-2-1-16,-2-1 0 0,-1-2-5 15,-3 0 2 1,3 2-1-16,3 1 1 16,-6 2-2-16,3-1 0 15,-2-5 2-15,-1 0-1 16,6-3 0-16,0-1-1 15,0-2-2-15,0-3 0 0,0-3-2 16,-3-2 0-16,3-3-3 16,0 1 2-16,0-2-3 15,0-7 0-15,0 10-2 16,0-10 1-16,0 0-3 16,0 0 1-16,0 0-4 15,-5-13 2-15,5 13-1258 16</inkml:trace>
  <inkml:trace contextRef="#ctx0" brushRef="#br1" timeOffset="55684.62">2787 16137 627 0,'0'0'0'16,"0"0"4"-16,0 0 2 16,0 0 5-16,0 0 0 15,19 21 22-15,-6-9-1 16,4 9 1-16,6 7 0 16,4 1-5-16,-3 4 1 15,3 2-1-15,-4-1 1 16,3 1 5-16,-3-2-1 0,-5-4-1 15,-4-5 0 1,-2-6-1-16,-1-6-1 0,-2-3-2 16,0-4 1-16,-1-4-1 0,1-2 0 15,0-4-1 1,3-8 1-16,2-9-1 16,4-9 1-16,1-7 2 15,-1-2 1-15,-4 2-2 16,4 1 0-16,5 3-1 15,-2 4 1-15,-2 8-6 0,-5 3-1 16,1 7-6-16,0 3 1 16,0 4-7-16,2 3 1 15,3 6-7-15,-3 4 0 16,-17-8-1206-16</inkml:trace>
  <inkml:trace contextRef="#ctx0" brushRef="#br1" timeOffset="56350.75">3803 16148 979 0,'0'0'0'15,"0"0"2"-15,0 0 1 0,0 0 1 16,0 0 1-16,0 0 17 16,-9 29 1-1,14 16 0-15,-1 12 2 0,5 6-3 16,0 1 2-16,-1-2-2 16,3-8 2-16,-2-8-1 15,-4-9 2-15,2-13-1 16,-5-10 0-16,-2-14 4 0,0 0 0 15,12 3 0 1,-3-11 1-16,2-10-1 0,1-8 0 16,-3-7-1-16,0-3 1 15,-4 2 2-15,4 2 0 16,-6 8 2 0,-3 7 0-16,6 5-2 15,-1 5 2-15,-5 7-11 0,0 0 2 16,9-5-8-16,-9 5 1 15,5 0-7-15,7 7 1 16,2 8-5-16,8 9-1 16,-3 6-4-16,-5-1 1 15,-2-6-2-15,-6-3 1 16,3-1-3-16,-4-5-1 16,2-5-1-16,-5-2-1 15,-2-7-1-15,9 9 1 16,-9-9-2-16,0 0 1 0,0 0 0 15,5 5 1 1,-5-5 2-16,7-12 1 16,-2-14 2-16,4-18 1 15,0-9 0-15,0-10 1 0,-1-2 2 16,-2-6 2-16,-3 1 0 16,3-4 2-16,-3-4 1 15,-1-7 0-15,-4-5-5 16,-7-5 1-16,9 95-1327 15</inkml:trace>
  <inkml:trace contextRef="#ctx0" brushRef="#br1" timeOffset="57567.5">2332 10954 766 0,'0'0'0'0,"0"0"1"16,0 0 1-16,0 0-2 0,0 0 1 31,0 0 24-31,0 0 0 0,0 0 19 16,0 0 0-16,9 28 9 15,0 14 0-15,-4 13-4 16,2 6 2-16,-2-4-14 0,4-2 1 16,0-8-9-1,0-9 1-15,-4-10-7 0,0-11-1 16,-5-8-1 0,0-9-1-16,0 0-1 0,0 0 0 15,4-13-3-15,-3-14 0 16,3-20-1-1,0-7 0-15,1-3-4 0,4 0 0 16,3-2-3-16,2-1 1 16,4 4-2-16,5 3-1 15,5 8 0-15,4 12 0 16,-1 12-2-16,-1 12 1 16,-10 15 0-16,-3 13 1 15,-2 14-3-15,-12 6 2 16,-15 8-3-16,-6 0 1 15,-1-2 0-15,-8-4-1 0,-1-4-2 16,-2-6 1-16,5-9-1 16,1-3 0-1,9-8 0-15,5-6 0 0,10-5 0 16,-9 2 0 0,9-2 0-16,-9-6 0 15,9 6 0-15,-3-12 1 0,3 4 0 16,3-1 0-16,-1 0 2 15,7 4 0-15,8 5 1 16,6 9 2-16,13 12 1 16,-1 8 1-16,-3 4-1 0,-1 3 2 15,-2-6-2-15,-3-6 1 16,-8-10-8-16,-4-4 1 16,-14-10-1204-1</inkml:trace>
  <inkml:trace contextRef="#ctx0" brushRef="#br1" timeOffset="57766.68">2725 11178 1004 0,'0'0'0'15,"0"0"13"-15,13-9 2 16,1 7 16-16,7-1 2 16,11-1-10-16,8-4 2 15,6-1 0-15,-2-1 0 16,-5-1-5-16,-4-1 1 15,-12 0-14-15,-5 0 1 16,-6 3-7-16,-3-3 0 0,-9 12-940 16</inkml:trace>
  <inkml:trace contextRef="#ctx0" brushRef="#br1" timeOffset="57997.39">2972 10923 815 0,'0'0'0'0,"-12"-1"0"16,7 1 0-1,5 0 3-15,-9 1-1 0,9-1 21 16,-6 12 1-16,6 7 14 16,0 16 1-16,9 12 6 15,0 6 1-15,5-2 6 0,4-5 1 16,-4-1-4 0,0-5 0-16,4-7-8 0,-4-7-1 15,-5-10-14-15,-4-8 1 16,-5-8-21-16,9 0 0 15,-9 0-1045-15</inkml:trace>
  <inkml:trace contextRef="#ctx0" brushRef="#br1" timeOffset="58363.95">3464 10665 941 0,'0'0'0'15,"0"0"-2"-15,2-24 1 16,-2 17 1-16,0 7 0 16,-5-1 2-16,-9 2 1 15,-13 8 6-15,-5 10 0 16,1 7 10-16,2 5 0 16,3 5 6-16,8 4 0 15,4 2 7-15,5-2 1 0,9 1 8 16,0-1 1-16,6-4-2 15,-3-3 1-15,3-3-3 16,2 2 1-16,5 5-2 16,-3 4 1-16,-1 4-1 0,3 2 0 15,-3 1-6 1,5 3-1-16,-5-10-4 0,0-1 1 16,0-9-7-1,-7-7 1-15,-2-10-8 16,3-3 0-16,-3-11-8 15,0 0 0-15,0 0-1277 0</inkml:trace>
  <inkml:trace contextRef="#ctx0" brushRef="#br1" timeOffset="58649.21">3238 11179 967 0,'0'0'0'16,"0"0"10"-16,0 0 1 16,0 0 6-16,0 0 1 15,15 19 21-15,-1-13 0 16,7-1-5-16,4-5 0 16,5-4-6-16,1-1 1 15,5-3-7-15,-8-3 2 0,-7 2-6 16,-7 1 1-1,0-1-5-15,-5-3-1 0,-4-9-12 16,-1-5 1-16,-4 26-1007 0</inkml:trace>
  <inkml:trace contextRef="#ctx0" brushRef="#br1" timeOffset="59177.6">3207 10479 703 0,'0'0'0'16,"0"0"6"-16,14-18-1 16,-5 11 8-16,-4-1-1 15,4-3 17-15,3 1 0 16,11-2-2-16,9-7 0 15,3 1-5-15,2 3 0 16,0 4 6-16,-2-4 1 16,-3 3 2-16,-5 1 0 15,-13 4-1-15,-5-1 1 0,-9 8-17 16,5-11 2 0,-5 5-11-16,-5-5 2 15,-4-3-7-15,-9-5 1 16,-8-2-6-16,1 4-1 0,4 2-13 15,7 4 1-15,0 4-10 16,1 2 0-16,3 2 0 16,3-1 1-16,7 4 20 0,0 0 1 15,0 0 4 1,0 0 2-16,26 4 0 0,9-3 2 16,15 6 4-1,-3 0 1-15,1 2 22 16,-7 1 1-16,-10 2 21 15,-2 4 1-15,-12-4-1 16,-3-3 2-16,-5 3-13 0,-5 0 1 16,-8 5-15-16,-6 7 0 15,-15 1-14-15,-9 1-1 16,34-26-1048-16</inkml:trace>
  <inkml:trace contextRef="#ctx0" brushRef="#br1" timeOffset="59597.64">2210 10586 866 0,'0'0'0'0,"0"0"1"16,0 0 0-16,0 0 4 0,0 0-1 15,18-4 10 1,-1 4-1-16,12 0 6 0,9-1 0 16,0-1 4-16,-7-2-1 15,-4 3 0-15,-10 1 1 16,3-7-6-16,-6 2 0 16,2-4-5-16,-6-3 0 15,-1-2-7-15,-5-2 0 16,-4 16-831-16</inkml:trace>
  <inkml:trace contextRef="#ctx0" brushRef="#br1" timeOffset="59827.53">2387 10368 715 0,'0'0'0'15,"-11"-2"2"-15,2 4-1 16,0 1-1-16,1 1 1 16,8-4 22-16,0 10 2 0,3 6 12 15,11 3 1 1,4 7 3-16,5 0 0 15,-4-4 4-15,2-3 1 16,-7 0-4-16,-5-3-1 0,-4 1-2 16,-1 4 1-16,-4 1-9 15,-4 9 1-15,-10 2-9 16,-3 0 2-16,-3 2-11 0,-6 5 1 16,26-40-1004-1</inkml:trace>
  <inkml:trace contextRef="#ctx0" brushRef="#br1" timeOffset="61557.45">1117 12093 1038 0,'0'0'61'0,"0"0"2"15,0 0-15-15,-4 26 2 16,16 17-22-16,-1 13 1 16,1 8-13-16,1 5 0 15,-6 2-4-15,0 0-1 16,-7-5-3-16,0-7 0 15,-7-14 0-15,1-9-1 16,1-19-1-16,5-6 1 16,0-11-3-16,0 0 2 15,-9-4 1-15,0-18-1 16,-8-20-1-16,3-5-1 16,5-6 0-16,4-1 0 15,1-3-1-15,4 3 1 16,4 8-1-16,1 4 2 0,7 7-2 15,2 9 0 1,9 9 1-16,4 7 0 0,1 8 1 16,4 4-1-1,-6 8 1-15,1 7-1 0,-8 4-2 16,-10 3 1-16,-6-3-3 16,-11 2 1-16,-7 1-1 15,-2 0 0-15,-6-3-2 16,0-6 0-16,2-2-2 15,1-8 0-15,-1-2-4 0,7-3 1 16,-4-1-3-16,8-1 0 16,1-2-2-16,9 4 2 15,-9-1 4-15,9 1 0 16,0 0 3-16,0 0 0 16,20 8 3-1,3 13 0-15,8 8 0 0,5 4 2 16,-5 4-1-16,1-4 1 15,-5-4 1-15,-10-3 2 16,-6-10-4-16,-2-4 1 16,-9-12-2-16,0 0 1 15,0 0-1081-15</inkml:trace>
  <inkml:trace contextRef="#ctx0" brushRef="#br1" timeOffset="61847.35">818 11828 699 0,'0'0'16'16,"64"-8"2"-16,-6-3-5 0,0 3-1 16,-6-1-11-16,-3-3 0 15,-3-2 2-15,-2-3-1 16,-4-2-1-16,-4 1 1 16,-12 6-1-16,-6 4 0 15,-6-1-2-15,-12 2 1 16,0 7-578-16</inkml:trace>
  <inkml:trace contextRef="#ctx0" brushRef="#br1" timeOffset="62147.58">1000 11647 653 0,'0'0'18'0,"16"15"0"15,-2-1-8-15,14-7 0 16,8-4 12-16,6-1 1 0,2-2 10 15,0-2 2-15,-3-1 13 16,-4 1 1-16,-5 2 16 16,-6 0 1-16,-7 2-1 15,-6 3 1-15,-8 0-10 16,-1 2 2 0,-4 5-15-16,-4 6 2 0,-7 13-11 15,-6 7 1-15,-10 3-8 16,4 3 1-16,-8 8-5 15,-5-2 1-15,-1 2-12 16,-3-2 2-16,-10 0-12 0,-3-5 0 16,53-45-1190-16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33:15.00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18803 8817 138 0,'0'0'0'0,"0"0"20"16,0 0 1-16,0 0 36 0,0 0 1 15,0 0 23-15,0 0 2 16,0 0-20-16,0 0 0 15,0 0-19-15,0 0 0 16,0 0-8-16,0 0 1 16,0 0-6-16,34 23 0 15,-4-6-1-15,3-3-1 16,-1 1-1-16,1 1 0 16,3-4-3-16,4 2 0 15,1 2-2-15,1-3-1 16,0 6 4-16,3-5 1 15,-1-2-1-15,1 0 1 0,-2 4 0 16,-3 0 0 0,-1 1-4-16,0-3 2 15,3 1-3-15,-1 6 1 16,-1-4-3-16,5 2 1 16,0 2-4-16,1 0 1 15,-2 0-6-15,-1-4 2 0,-3 2 2 16,4 2-1-16,0 1 1 15,2 1 1-15,-7-2-3 16,0-1 1-16,0 1 0 16,0 3 0-16,-2-3 1 15,-2 0 0-15,2 0-2 0,0-1 1 16,0 1 0 0,-5 0 0-16,1 0-1 15,6-4 0-15,-5 2-1 16,4 2-1-16,3 1-1 0,0-1 2 15,-1-2-4-15,1-2 0 16,1 1-3-16,0-1 2 16,1 2-2-16,-3-3 0 15,1 3 0-15,-1 0 1 16,10-2-3-16,-3 0 2 16,3 2 0-16,-3 2-1 0,-2 0 0 15,-1 0-1 1,1 3 1-16,3-2 0 15,0 3 0-15,1 2-1 16,2-6 0-16,-1 3 0 16,1 1-1-16,2-1 1 15,1 2-2-15,5-4 1 16,-5 1 1-16,4-1-1 16,-5 2 0-16,2 1 1 0,0-1-2 15,1-3 1-15,1-1 0 16,-4 3-1-1,1-1-1-15,1 1 1 0,0 1-1 16,1 0 1-16,2 1-1 16,-1-1 0-16,-3 0 0 15,-1 2 1-15,4-3-1 16,-1-1 2-16,1 2-1 0,-3 1 0 16,-4-3-1-16,-1 2 0 15,2 2 0-15,0-2 1 16,-1 1-1-16,-1-3 1 15,1 1-1-15,-3-6 1 16,-3 2-1-16,-1 0 2 16,-5 0-1-16,-1-5 0 15,-1 5-1-15,-4-5 1 16,-10-2 0-16,0-2 0 16,-3 1 0-16,-1-1 0 15,-2-1 1-15,-1-1-1 16,-6-4-1-16,0 1 1 15,-9-5-2-15,7 2 1 16,-7-2-2-16,0 0 1 16,0 0-9-16,-16-14 0 0,16 14-1381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33:15.58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23333 10335 841 0,'0'0'0'0,"0"0"0"15,0 0 1-15,0 0 0 0,0 0 1 16,0 0 8-1,0 0 0-15,10 26 8 0,6-5 0 16,11 10 12-16,3 3 0 16,0 1 12-16,1 0 0 15,5 1 0-15,-5-7 1 16,1 8-6-16,0-6 0 16,0 0-5-16,1 2 2 15,1-5-7-15,-8 1 1 16,1-3-7-16,-6-2 0 15,-7-3 4-15,-5-9 0 16,-2-3-3-16,-4-1 1 16,3 1 4-16,-6 0 0 15,-6 1-3-15,-4 7 1 0,-11 8-3 16,-9 1 1 0,-6-2-5-16,-4 0 1 15,-3-3-3-15,-1 1-1 0,-2 1-3 16,-3 1 0-16,0 4 0 15,3-2 1 1,-2-4 0-16,6-1 0 0,7 0 2 16,6-2 0-16,5-5-4 15,8-4 1-15,5-3-3 16,4 0 1-16,7-7-6 16,-7 12 0-16,5-5-4 15,2-7 1-15,0 8-1 0,0-8 0 16,0 0-1377-16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33:16.43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23876 10723 426 0,'0'0'0'15,"0"0"28"-15,0 0 0 0,-18 12 24 16,11-12-1-16,7 0-31 15,-10 3 2-15,10-3-12 16,-9 4 0-16,9-4-1 0,0 0 0 16,0 0 6-1,0 0-1-15,0 0 12 16,7-4 0-16,25-13 19 16,10-9 0-16,4-5 2 15,0-2 0-15,1-4 4 0,-1-4 1 16,5-1 1-16,2-3 0 15,0-3-4-15,2-2 0 16,-4 0-2-16,-2-2 2 16,1 0-3-16,3-2 0 15,0-1 3 1,-2-1 0-16,2 3-5 0,0-4 1 16,-4-2-8-16,6 2 1 15,-6-6-7-15,1 1-1 16,-1 1-4-16,0 1-1 15,-1 5-4-15,0-3-1 16,-3 8-3-16,1 4 0 0,-2 2-2 16,-1 1 2-1,-3 0-2-15,-1 5-1 16,-4 0-1-16,-1 3 0 16,-2 4-2-16,-2-2 2 15,-4 2-4-15,-3 1 1 0,-2 1-1 16,-3 1 0-16,-4 6-1 15,-2 1 1-15,1 0-3 16,-1 0 2-16,2 1-1 16,-2-1 1-16,3 0-4 15,-1 2 2-15,0 2-3 16,-2 0 2-16,-1 4-3 0,-4 5 0 16,-2 1-1-1,-5 7 0-15,11-9-1 16,-11 9 0-16,0 0 0 15,8-7 0-15,-8 7-4 16,0 0-1-16,0 0-10 16,0 0 0-16,0 0-14 15,0 0 0-15,0 0-16 0,0 0 0 16,0 0-6-16,0 0 1 16,0 0-7-16,-12-3 0 15,12 3-1212-15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33:17.16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25010 8592 602 0,'0'0'0'0,"16"-24"-57"0,-4 3 1 15,3 2 55-15,-3 5 1 16,-3 7 2 0,1 2 1-16,3 0 23 0,10 2 1 15,12-1 45-15,9 8 1 16,5-3 19 0,6 3 1-16,3-1-15 0,2-3 2 15,2 0-21-15,0 0 0 16,-1-5-7-16,-1 2 0 15,-1-8-11-15,-7 3 0 16,-6-5 1-16,-3 0-1 16,-5-3-5-16,-6 2 0 15,-11 2-1-15,-5 3 1 0,-3 2-7 16,-3 2 0 0,-10 5-4-16,5-3 1 15,-5 3-8-15,0 0 0 16,0 0-6-16,0 0 1 15,0 0-4-15,-10 15 1 0,-9 18-4 16,-4 9 1-16,0 3-5 16,3 5 1-16,3 4-1 15,-1-1-1 1,0 1-1-16,4 0 1 0,5-6-1 16,2 2 1-16,0-5-1 0,2-2 1 15,0-3-1 1,3-7 1-16,2-3 1 0,2-10 1 15,3 1 0 1,-1-7 0-16,4 0 3 16,3-2 0-16,-2-2 1 15,0-1 2-15,-6 0 0 0,2-2 0 16,-5-7-4-16,9 6 1 16,-9-6-1391-16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25:46.6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1676 1532 866 0,'0'0'0'15,"0"0"17"-15,0 17 1 16,0-17 32-16,0 5 1 0,0-5 6 15,0 0 1-15,0 0-17 16,0 0-1 0,10-5-12-16,8-28 1 0,5-24-5 15,7-11 0-15,-2-10-2 0,-5-8-1 16,-2-1 2 0,2-4-1-16,-5-3 2 15,1 3-1-15,2 7 0 16,-1 15-1-16,-6 24-1 15,-2 12 1-15,-7 16 0 16,-5 17 1-16,13 0 0 0,1 29 1 16,4 25-2-16,-1 15 1 15,-3 14-5-15,-3 13 1 16,1 2-4-16,-3 1 2 16,2-7-3-16,1-6 0 15,2-11-4-15,-5-1 2 16,-6-13-5-16,-3-8 2 0,-3-11-5 15,-6-9 0 1,-9-9-3-16,-6-16 0 16,24-8-1357-16</inkml:trace>
  <inkml:trace contextRef="#ctx0" brushRef="#br0" timeOffset="229.98">1725 1281 1164 0,'19'-6'14'16,"45"-4"-1"-16,-1 0-13 15,-4-2 1-15,-19 5 1 0,-4 3-1 16,-5 2-1-16,1-1 1 15,3-2-1-15,2 1 0 16,-37 4-898-16</inkml:trace>
  <inkml:trace contextRef="#ctx0" brushRef="#br0" timeOffset="800.89">2662 1269 1156 0,'0'0'35'0,"-20"-4"0"0,-11 8-15 16,-5-4 0-1,5 3-12-15,4 6 1 0,4 3 4 16,5 8-1-1,-1 1 5-15,5 3 1 16,7 6 1-16,7-6 0 0,3-3 1 16,6-9 0-16,5-3-3 15,9-4 1-15,4-2-7 16,8-8 1-16,-1-2-5 16,1-10 2-16,-3-11-3 0,-4-6 1 15,-2-8-4-15,-8-6 2 16,-6-6-3-16,-6-5 1 15,-1 2-1 1,-5-5 1-16,3 5-1 0,-3 0 1 16,-3 10 1-1,-6 7 0-15,4 14 0 0,-1 7-1 16,6 10 2-16,0 9 1 16,0 0 1-16,-3 12 1 15,-6 18 0-15,0 15 1 16,-1 15 1-16,6 11 1 15,1 7-1-15,6 0 1 16,1-3-1-16,1-5 0 16,4-7-2-16,0-3 1 15,-1-9-2-15,7-13 0 0,2-11-4 16,6-13 0 0,-23-14-1270-16</inkml:trace>
  <inkml:trace contextRef="#ctx0" brushRef="#br0" timeOffset="1433.06">3224 1343 992 0,'0'0'0'0,"0"0"1"15,14-26 0-15,-8 14 0 16,-6-4 1-16,-4 4 21 16,-1 4 0-16,-6-1 13 15,-10 0 1-15,-16 1 6 0,-2 9-1 16,6 11 5-1,1 4 1-15,0 5-6 0,6 5 2 16,5 1-14-16,7 3 2 16,8-3-10-1,10-1 2-15,1-8-6 16,9-3 1-16,4-11-7 0,8-4 2 16,11-12-4-16,4-13 0 15,0-7-7-15,-6-15 2 16,-2-7-4-16,-1-10 0 15,-2 0-1-15,-7-5 1 16,-9 0-1-16,-5 1 0 16,-6 6 0-16,-6 1 1 15,-6 11 0-15,-1 10 0 16,1 18 2-16,2 6 0 0,7 16 3 16,-14 4-1-1,-1 22 3-15,1 15 0 0,5 23 1 16,1 11 0-16,2 11 0 15,3 2 1-15,8-6-2 16,7-15 0 0,6-10-3-16,5-12 2 15,0-3-2-15,3-13 0 0,3-10-2 16,-3-10 1-16,-3-12-4 16,4-6 1-16,-1-8-2 15,-3-11 1-15,0-2-6 16,-9-2 1-16,-2 2-19 15,-6 3 2-15,-1 1-17 0,-5 10 2 16,0 7 0-16,0 9 0 16,0-8 3-16,0 8 0 15,0 0 8-15,0 0 0 16,0 0 8-16,-9 8 0 16,-2 1 7-16,-4 0 0 15,15-9-978 1</inkml:trace>
  <inkml:trace contextRef="#ctx0" brushRef="#br0" timeOffset="2480.52">3542 1156 449 0,'0'0'15'0,"0"0"1"15,0 0-6-15,0 0 0 16,0 0 21-16,0 0 2 16,18 33 22-16,-4-4 0 0,-6 9 17 15,-2-1 0 1,-3-4-6-16,1-7 0 0,1 1-13 16,4-1 1-1,-9-7-13-15,0-7 2 0,0-3-12 16,0-9 2-16,0 0-14 0,0 0 0 15,0 0-952 1</inkml:trace>
  <inkml:trace contextRef="#ctx0" brushRef="#br0" timeOffset="2649.9">3537 864 1023 0,'0'0'-2'0,"0"0"-1"15,0 0-761-15</inkml:trace>
  <inkml:trace contextRef="#ctx0" brushRef="#br0" timeOffset="2900.53">3985 571 1063 0,'0'0'7'0,"31"61"0"15,-13 1-13-15,-6 5 1 0,-1 15 8 16,-2 4 0-16,-4 9 14 15,-1-5 1-15,-4-10 11 16,0-11 2-16,-4-22-4 16,2-18-1-16,-1-13-13 0,3-16 0 15,0 0-949 1</inkml:trace>
  <inkml:trace contextRef="#ctx0" brushRef="#br0" timeOffset="3180.67">3844 1185 919 0,'0'0'2'0,"28"0"1"16,21 0-4-16,1-8 0 16,-1-1-6-16,-3-6 2 15,-2 2 5-15,-4 1 0 16,-3 7 9-16,-5 10 0 15,0 4 11-15,-6 7 1 0,-3 4 6 16,-1 1 1 0,-8 7 3-16,-6-2 2 15,-2 3 0-15,-6 2 0 16,-6-5-7-16,-2-2 0 0,-1-6-6 16,4-11 1-1,5-7-957-15</inkml:trace>
  <inkml:trace contextRef="#ctx0" brushRef="#br0" timeOffset="3929.98">4561 1236 766 0,'0'0'33'0,"-14"41"-1"16,7-8-14-16,7-9 0 15,4-8 4-15,5 1 1 16,-1-5-1-16,7-7 1 15,2-1-4-15,6-9 0 16,0-7 0-16,-2-1 0 0,-7 1-1 16,-8 0 1-1,-3 0 4-15,-6-5-1 0,-10-7-1 16,-3-1 2 0,-5 5 0-16,2 2 1 15,1 6-2-15,1 7 1 16,2 2-9-16,1 3 1 0,5 0-5 15,9 0 1-15,-8 0-4 16,8 0 0-16,0 0-3 16,0 0 2-16,19-4-4 15,11-5 1-15,16-6 0 16,3-2-1-16,1-1 1 0,1 6 1 16,-2 9 1-1,-5 8 1-15,-7 14 1 16,-5 7-1-16,-9 10 0 15,-9 1 1-15,-7 4-1 0,-7-8 1 16,-3-7 1-16,-1-5 0 16,2-14 0-16,2-7 1 15,0 0 0-15,0 8 0 16,0-8 1-16,0 0 1 16,6-21 4-16,3 1-1 15,-1-20 2-15,10 2 0 16,0 0 0-16,1 10 1 15,2 11-2-15,2 8 1 16,-3 9-5-16,6 9 1 16,0 17-2-16,1 3 1 15,-11 4-4-15,0 3 1 16,-2-3-6-16,0-3 0 16,-2-3-2-16,2-9 0 15,-14-18-1240-15</inkml:trace>
  <inkml:trace contextRef="#ctx0" brushRef="#br0" timeOffset="142635.01">3563 848 315 0,'0'0'31'16,"0"0"2"-16,0 0 15 0,0 0 0 15,-3 16 8-15,3-16 1 16,3 8-9-16,2 1 1 16,-1 3-8-16,-2-3-1 15,1-2-5-15,-3-7 0 16,2 8-7-16,-2-8 0 16,0 0 1-16,0 0 1 15,0 0 5-15,0 0 0 16,0 0 3-16,0 0 1 15,0 0-1-15,0 0 0 0,0 0-6 16,0 0 0 0,0 0-8-16,0 0 1 15,0 0-992-15</inkml:trace>
  <inkml:trace contextRef="#ctx0" brushRef="#br0" timeOffset="143434.57">1676 1909 515 0,'0'0'0'0,"0"0"-28"0,-21 10-1 16,12-10 29 0,9 0 0-16,0 0 8 15,0 0 1-15,0 0 16 16,21 0 0-16,21 5 24 0,15-1 2 16,6-4 15-1,6 0 1-15,12-4-16 0,11-1 0 16,10-2-9-16,11-1-1 15,3-4-3-15,8-4 2 16,10 2-4-16,11-1 1 16,8-3-8-16,9 3 1 15,2-3-4-15,2 3 0 16,2 6 14-16,-6-3 2 16,-9 3-12-16,-3 1 0 15,-8 2 5-15,-8 0 1 16,-7 0-4-16,-15-1 1 15,-4-1-6-15,-9 3 1 16,-7-2-1-16,-20 1 0 16,-14 0-4-16,-9 0 2 0,-17-1-6 15,-9 6 1 1,-14-3-12-16,-23-8 0 16,-21-9-6-16,-20-12 2 15,55 33-1280-15</inkml:trace>
  <inkml:trace contextRef="#ctx0" brushRef="#br0" timeOffset="150111.87">6128 1149 676 0,'0'0'-1'0,"0"0"1"16,0 0-19-16,-32 7 1 16,14 19 18-16,-5 10 1 15,6 9 16-15,4 2 1 16,5-2 23-16,11 0 2 15,6-12 3-15,5-9 0 16,4-3-10-16,5-12 1 0,8-4-6 16,1-5 2-1,3-5-4-15,-1-8 0 0,-2-4-4 16,-6-4 1 0,-5-6 5-16,-10-3 1 15,-4-3 10-15,-11-3 1 0,-4-2-3 16,-10-2 2-16,-5 9-5 15,0 3 0-15,-5 11-7 16,3 10 1-16,2 11-11 16,4 8 1-16,1 5-11 0,4 4 1 15,11-2-6 1,3-5 1-16,8-2-4 0,7-9 0 16,11 1-2-1,6-11 1-15,12-5-1 16,2-13 0-16,0-7-2 0,3-7 1 15,0-2-3-15,-8-1 2 16,-6 6-2-16,-3-2-1 16,-4 2 2-16,-7-2-1 15,-10 5 3-15,-2 8 1 16,-6 8 0-16,-3 8 0 16,0 9 0-16,0 0 1 15,0 0 1-15,-3 26-1 16,-1 33 1-16,-1 26 0 15,0 24 0-15,-4 23 1 16,5 15-1-16,-1 7 0 16,0-11 0-16,-4-2 1 15,4-17-2-15,-4-8 0 16,-4-17 0-16,-1-13 1 0,-7-11 1 16,-4-13 0-1,-5-12 2-15,-1-10 2 0,-1-16-2 16,0-12 0-16,0-15 0 0,4-18-1 15,-2-12 0 1,11-12 0-16,6-17-3 0,13-4 2 16,13-3-3-1,10 1 0-15,14 8 0 16,7 4 0-16,5 8-2 16,6 3 2-16,3 7-2 15,-3 2 1-15,-6 10-3 16,-8 1 0-16,-8 8-7 0,-3 2 0 15,-12 6-13-15,-4 2 1 16,-14 7-1109-16</inkml:trace>
  <inkml:trace contextRef="#ctx0" brushRef="#br0" timeOffset="150512.68">7366 893 1044 0,'14'16'3'15,"13"34"0"1,-4 12 5-16,-6 7 0 0,-3 6-1 15,-1-8 2-15,-3-10 3 0,8-12-1 16,-1-12 3 0,-2-12 1-16,-3-9 3 15,2-9 1-15,-3-6 5 16,4-9-1-16,8-12 7 16,-5-11 2-16,-2-8 7 15,0-7 2-15,-2-4-5 0,-3 0 1 16,4 1-9-16,-4 6 0 15,-4 11-7-15,-2 8 1 16,1 18-9-16,-3 3 0 16,-3 7-6-16,0 8 0 15,0-8-1187-15</inkml:trace>
  <inkml:trace contextRef="#ctx0" brushRef="#br0" timeOffset="150909.65">7876 1156 975 0,'17'0'9'0,"33"-3"0"15,1 3-7-15,-5-4 1 16,1-1-3-16,-4-7 0 0,-3-4 0 16,-4-1 1-1,-5 0 4-15,-4 1 0 16,-8-1 6-16,-1 1 0 15,-13-1 8-15,-7 5 0 0,-1 0 3 16,-6-4 1-16,-9 2-1 16,-5 2 1-16,-8 3 6 15,-1 6 0-15,-5 6-3 16,-4 6 1-16,3 8-4 16,4 11 2-16,2 7-8 0,2 4 1 15,4 3-6-15,6 0 1 16,3-1-4-1,12-5 1-15,10 6-4 0,7-4 2 16,6-9-2-16,10 3-1 16,7-6 1-16,6-6 0 15,5-8-6-15,0-5 0 16,-46-7-1077-16</inkml:trace>
  <inkml:trace contextRef="#ctx0" brushRef="#br0" timeOffset="152011.31">8662 1057 819 0,'0'0'21'0,"0"0"1"16,-31-17-1-16,8 26-1 16,-9 20 0-16,0 7 0 0,9 6 5 15,6 0 1 1,4 3 0-16,12-4 1 0,2 1-1 15,12-10 2-15,4 3-3 16,6-4 1-16,5-10-8 16,8-7 0-1,4-7-4-15,4-14 2 0,2-7-3 16,4-14 0-16,-1-6-6 16,-1-11-1-16,-6-16-2 15,-5-1-1-15,-3-6-2 0,-4-4 2 16,-7 1-2-16,-6-7 0 15,-3-5-1-15,-8 8 1 16,-6 13 0-16,-6 8 0 16,-4 22 3-16,1 7-1 15,0 17 3-15,0 13 0 16,-12 16 3-16,2 24 0 16,-4 24 2-16,-2 19 1 15,6 18-1-15,-1-3 0 16,11-7-2-16,6-13 1 15,12-17-1-15,8-16 0 16,6-17-2-16,5-9 1 16,2-17-4-16,4-11 2 0,5-13-3 15,-2-14 2 1,-2-7-3-16,-7-7 0 0,-1 3-1 16,-10 6 2-1,-8 6-1-15,0 6 0 16,-7 12 0-16,-2 12 2 15,3 10-1-15,-6 20 0 0,1 15 1 16,2 9-1-16,9 1 0 16,5-7 1-16,9-11-2 15,5-11 0-15,7-11 1 16,6-6-1-16,3-9 0 16,2-12 1-16,0-6 4 0,-9-2 1 15,-5-1 4-15,-8-3 1 16,-10-4 1-1,-12-5 1-15,-9-1-2 16,-5-3 2-16,-8 1-2 0,-6 6 1 16,-6 4 4-1,-8 16 0-15,-4 17 0 0,-2 14 1 16,-4 20 0-16,10 4 0 16,4 6-9-16,13-10 1 15,13-8-7-15,6-12-1 16,13-9-3-16,18-12 1 15,13-9-1-15,3-8 0 16,6-7-1-16,0-9 1 16,2 0 0-16,6 3 0 15,-2 3 0-15,3 1 0 16,-2 10 0-16,-6 8 0 16,-6 13 0-16,-9 14 0 0,-3 14 0 15,-9 12 1 1,-11 5-1-16,-7 3 0 0,1-2 0 15,-6-10 0-15,3-13 0 16,-1-7 0-16,1-13 0 16,-3-8 0-16,0 0 0 15,11-7 1-15,1-10 3 16,6-12 0-16,0-9 7 16,-1-11 2-16,-3-1 5 15,4-4 0-15,5 6 3 0,3 3 1 16,3 10-3-16,-6 11 2 15,-6 7-16-15,-8 5 2 16,-9 12-7-16,9-11 0 16,-9 11-1430-16</inkml:trace>
  <inkml:trace contextRef="#ctx0" brushRef="#br0" timeOffset="152209.49">9407 822 1107 0,'0'0'0'0,"23"-21"0"16,5 6-20-16,7 1 0 0,9-2 10 16,-1 1 1-1,1-3 9-15,-7 3 0 16,-2 6 1-16,-12 0 1 15,-23 9-791-15</inkml:trace>
  <inkml:trace contextRef="#ctx0" brushRef="#br0" timeOffset="152890.79">5532 1855 288 0,'0'0'0'0,"0"0"-3"16,0 0-1-16,0 0-12 15,0 0 2 1,28 4 16-16,12-4 0 0,19-4 19 16,9-1 0-16,17-7 13 15,10 3 0 1,9-3 22-16,9 0 1 16,18 3 20-16,10 1 2 0,11-1-4 15,15-7 0-15,18-1-9 16,15-4 0-16,11-3 12 15,12-5 0-15,2-4-13 16,10 5 2-16,-6-1-8 0,-3 1 2 16,-4 7-12-1,-10 4 0-15,-4 0-13 0,-10 1 1 16,-3 4-2-16,-15 3 1 16,-17 4-4-1,-17 2 0-15,-21-1-3 0,-17-1 2 16,-22 5-8-16,-17 0 1 15,-20-3-8-15,-13-1 1 16,-19 2-13-16,-17 2 0 16,-26 2-4-16,-16-4 0 15,42 2-1334-15</inkml:trace>
  <inkml:trace contextRef="#ctx0" brushRef="#br0" timeOffset="154109.84">3062 3125 1080 0,'0'0'0'16,"0"0"14"-16,0 0 0 15,0 0 28-15,0 0-1 16,-18 33-6-16,13 5 1 16,-7 16-17-16,3 7 0 15,4-4-7-15,-1-7 2 0,-2-5-6 16,-1-12 0-1,0-13-7-15,0-14 0 0,9-6-1010 16</inkml:trace>
  <inkml:trace contextRef="#ctx0" brushRef="#br0" timeOffset="154539.71">2963 2812 791 0,'0'0'0'0,"0"0"-3"16,-21 0 1-16,7 16-8 0,-5 17 0 16,-8 24 10-1,-5 14 0-15,4 8 10 0,-5 8 1 16,-1 11 16 0,2 1 1-16,11-4 6 0,7-5 1 15,9-7-5-15,10-8 1 16,22-16-1-1,13-11-1-15,15-12-7 0,8-22 1 16,10-16 5-16,4-17 1 16,8-15 1-16,-4-15 2 15,-9-8 7-15,-5-10 0 16,-7-8 11-16,-10-2-1 16,-18-10-1-16,-11-3 2 15,-16-2-7-15,-10 6 2 16,-22-1-8-16,-4 9 1 15,-14 11-5-15,-9 13 1 16,-1 23-7-16,-8 17 1 16,-4 19-7-16,0 20 1 15,3 13-17-15,4 19-1 0,11 12-6 16,13 2 0 0,36-71-1352-16</inkml:trace>
  <inkml:trace contextRef="#ctx0" brushRef="#br0" timeOffset="171059.71">4692 3067 979 0,'0'0'0'16,"-4"-28"19"-16,4 11 0 16,-5-4 34-16,2 0 1 0,-6 5-2 15,3 4 0 1,3 4-21-16,-2 16-1 16,-9 13-8-16,1 29 1 15,-6 40-9-15,1 18 2 16,4 23-7-16,-2 6 1 15,2 15 0-15,0-3 0 16,5-5-1-16,-1-20 1 0,-3-22-1 16,-1-19 2-16,-4-20-3 15,4-27 1-15,6-19-1 16,-1-25 0-16,0-30-6 16,5-20 1-16,4 58-1114 0</inkml:trace>
  <inkml:trace contextRef="#ctx0" brushRef="#br0" timeOffset="171289.37">4482 3617 866 0,'4'-35'0'0,"8"-55"5"16,2-20 1-16,9-6 1 16,9 3 1-16,8 11-2 15,4 15 1-15,-1 25 5 16,6 17 1-16,4 24 11 16,-4 25 1-16,-1 25 12 15,-9 21 0-15,-7 20 3 0,-15 4-1 16,-11 4-7-16,-15-4 2 15,-11-3-9-15,-6-10 0 16,-1-11-5-16,1-12 0 0,-2-8-2 16,-2-11 1-1,-2-18-10-15,4-9 1 16,0-13-9-16,3-5 0 16,25 26-1011-16</inkml:trace>
  <inkml:trace contextRef="#ctx0" brushRef="#br0" timeOffset="175139.9">5465 3248 892 0,'0'0'0'16,"0"0"-5"-16,0 0 1 15,0 0-21-15,-23-21 1 0,-4 2 31 16,-5-1 0-16,-3 6 24 15,-2 7 2-15,2 14 20 16,-6 14-1-16,4 17-2 16,2 15 0-16,0 17-13 15,6-3 1-15,10 2-14 16,7-12 1-16,12-10-12 16,8-14 2-16,7-12-5 15,6-14 0-15,11-7-4 16,5-16 0-16,7-13 1 0,-4-8 0 15,1-9 1-15,-8-3 1 16,-1-1 1-16,-2 5 1 16,-7 0 0-16,-5 12 0 15,-10 12-2-15,-1 9 0 16,-7 12-2-16,8 7 1 16,-7 19-3-16,6 10 2 15,-1 9-2-15,-1 2 0 16,7-10-1-16,2-5 0 0,-1-11-2 15,3-9 1 1,1-3-2-16,6-6 0 16,4-6 0-16,3-6 0 15,1-6-1-15,-2-3 1 16,-3-6 0-16,-8-5 0 16,-1-4 1-16,-6-3-1 0,-8-11 0 15,-3-2 0-15,-3-8 0 16,-2 2 0-16,-8 6 0 15,3 11 0-15,3 14 1 16,1 9 0-16,1 9-1 16,5 6 1-16,0 0-1 15,-5 12 0-15,10 6-1 16,4 3 2-16,9-1-2 16,10-1 1-16,3-1-1 15,7-5 0-15,0 0 0 0,-1 2 0 16,4 1 0-16,-6 4 0 15,-7 1 0-15,-1 0 0 16,-9 2 0-16,-4-1 0 16,-6 4 0-16,1 3 0 15,-7 1 0-15,-2-6 0 16,0 0 0-16,4 1 0 16,-1-8 0-16,6-2 0 15,5-3 0-15,4-6 1 16,10-6-1-16,7-9 1 15,8-3-1-15,4-5 0 16,-1-8 0-16,-2-4 0 16,-3-4 0-16,-4 0 0 0,-6-3 0 15,1-2 0 1,-9 1 0-16,-2 1 1 16,-10 1-1-16,-6 8 1 15,-7 6 0-15,-6 9 2 0,-7 7 0 16,-7 8 0-16,-12 18 1 15,1 12-1-15,-3 8 0 16,8 6 2-16,5 5-3 0,5-5 1 16,10-6-3-1,4-8 2-15,4-9-2 16,5-8 0-16,4-7 0 16,7-8 0-16,4-6 0 15,6-7 0-15,0-9 0 0,-3-3 0 16,2 2 0-16,-4-1 0 15,-7 9 0-15,-1 2 1 16,-13 12 1-16,8 0 0 16,1 4 2-16,5 13-1 15,4 12 1-15,1 4 1 16,-1-5-1-16,-4-16 1 16,4-2-2-16,17-3 2 15,6-15-4-15,22-34 0 16,-8-12-1-16,-6-6 0 15,-6-8 0-15,-3-1 0 16,-1-2-6-16,-7-10 2 16,-6-6-8-16,-1-1-1 15,-4-2-8-15,-7 9 1 0,-10 10 4 16,-4 55 1 0,0 8 8-16,0 8 0 15,0 0 3-15,-50 60 2 0,4 47 1 16,11 2 1-1,9 9 0-15,3-5 0 0,9-6 1 16,10-12 0-16,13-14 2 16,3-46-1-16,4-4-1 15,5-13 1-15,6-13 0 16,27-19 1-16,-4-22-1 16,5-23 0-16,-6-19 0 15,-14 0 1-15,-7-5-2 0,-5-12 1 16,-5-16-1-16,-4 4 0 15,-5-1-1-15,-6 22 1 16,-3 20 0 0,0 66 2-16,-3-9 0 0,-16 35 2 15,-8 49-1-15,-5 51 2 16,1 19-1-16,4 3 2 16,1-12-4-16,8-8 2 15,7-12-4-15,13-34 1 16,14-24-2-16,-7-40 1 15,1-3-1-15,8-3 0 16,5-12-1-16,26-15 1 16,1-15-2-16,-18 1 0 0,-1 0-3 15,-13 13 2 1,-4-1-2-16,-2 6 2 16,3 3-1-16,-7 3 0 15,1-4 1-15,0 2 1 0,2 2-1 16,1-4 2-16,2-3-1 15,4-4 1-15,-4-1 0 16,-4 2 1-16,-1-3 0 16,-2-1 0-16,-5 2 1 15,2-7 0-15,-10-2 1 0,3 8 2 16,-8 3 2 0,4 8 2-16,2 5 6 15,-27 11 0-15,-9 27 2 16,1 20 1-16,12 4-4 15,12-15 1-15,5 5-5 0,11-20 0 16,6-3-3-16,8-6 1 16,7-4-2-16,33-1-1 15,10-16-1-15,21-21 1 16,-8-15-3-16,-4-13 1 16,-6-4-1-16,-4-9 2 15,1-13-3-15,-13 1 1 16,-7-9-1-16,-9-7 0 15,-10-11 0-15,-8 15 0 16,-4 8 0-16,-10 54 0 16,-3-2 0-16,-3 19 1 15,3 7-1-15,-14 0 1 16,-9 40 0-16,-27 63 0 16,15 5 0-16,9-1 0 0,3-3 1 15,14-21-1-15,9-5-1 16,5-38 0-1,11-6 0-15,3-10 0 16,11-6-1-16,11-10 1 0,5-9-2 16,-4-11 2-16,-3-9-1 15,-11 0 0-15,-1 0 0 16,-17 9 1-16,-1 3 0 0,-9 9 0 16,12-12 0-1,-12 12 0-15,0 0 0 0,13 2 0 16,-6 10 0-1,10 12 1-15,5-3-1 16,4-5 1-16,6-8-1 0,19-4 0 16,4-16 0-16,-8-4 0 15,-6-5 1-15,-13 1 1 16,-1-10 0-16,-13 9 1 16,-6 1 5-16,-8 4 0 15,0 1 4-15,-14-11 2 16,-16 5 0-16,-15 9 2 15,-5 15 1-15,-19 14 1 16,6 20-7-16,6 4 0 16,10 13-11-16,13-9 0 15,34-45-1321-15</inkml:trace>
  <inkml:trace contextRef="#ctx0" brushRef="#br0" timeOffset="176603.84">9091 3248 1017 0,'18'-15'0'0,"31"-27"4"16,6-6 0-16,-9-2 3 0,-16-1 0 16,-14 6 13-1,-18 9 0-15,-12 10 6 16,-13 17 0-16,-12 18 1 16,-3 24 0-16,-13 21 1 15,2 8 1-15,8 7-16 0,4-5 2 16,18-7-7-16,5-17 1 15,13-17-3-15,7-11 2 16,10-9-1-16,11-15 0 16,18-14 3-16,5-10 1 15,-1-6-1 1,3-3 1-16,-6 4-1 0,-1 1 2 16,-6 7 1-1,-8 10 2-15,-8 11-1 0,-1 16 2 16,-1 10-1-16,-4 19-1 15,3 24 0-15,0 22-1 16,-11 20-3-16,-3 17 0 16,-4 22-2-16,-3 8 0 15,-4 11-1-15,0-8 0 0,-3-21-3 16,1-22 2 0,-1-27-1-16,-3-22 1 15,7-32 1-15,-5-25-1 16,-4-28 3-16,1-22 0 15,0-28 2-15,9-17 1 0,-2-18-1 16,6-13 1 0,8-7-1-16,9-6 1 0,12 1-3 15,10 15 0-15,4 24-3 16,4 25 2-16,4 27-3 16,0 24-1-16,-3 27-2 15,-9 20 1-15,-8 21-3 16,-9 5 1-16,-3 4-1 15,-7-6 0-15,-7-9 0 16,-2-15 0-16,0-10-1 0,0-14 0 16,3 7-1-1,-3-7 1-15,0 0 0 0,0-16 0 16,9-13 0-16,5-8 1 16,9-4-1-16,7 3 1 15,7 10-1-15,-1 7 1 16,4 4-1-16,2 1-1 15,4 2-6-15,4-1-1 16,3-3-14-16,-4-6 1 16,0-3-9-16,-12 1 2 15,-8-4 15-15,-13 9-1 16,-11 6 7-16,-10 3 1 16,-13 3 4-16,-9 13 1 15,-18 16 1-15,-5 17 1 0,-5 16 0 16,6 15 0-16,9 3 0 15,8 1 0-15,11-9 0 16,10-15 0-16,13-13 0 16,14-23 0-16,7-16 0 15,14-16 0-15,8-15-1 0,8-8 1 32,-3-11-2-32,-8-1 1 0,-1 1 0 15,-6 0 1-15,-3 6 0 16,-11 15 0-16,-12 16 0 15,-9 17 0-15,7 0 1 0,-9 29 2 16,-10 25 0 0,-2 12 0-16,-1-4 2 0,3-10 0 15,10-11 1-15,4-15 1 16,2-13-2-16,4-13 1 16,3-6 0-1,10-18-1-15,6-12-3 0,-3-2 1 16,1-2-3-16,-2 5 1 15,-7 2-1-15,-4 9 0 16,-3 12 0-16,-9 12 0 16,9-5 0-16,-6 13 0 15,3 13 0-15,2 9 0 16,-2 3 0-16,-1-6 0 16,7-9 0-16,-1-10 1 0,5-4-1 15,3-13 1 1,13-7-1-16,3-8 1 15,2-2-1-15,-1-1 1 16,-5-3-1-16,-8 6 1 16,-5 7 1-16,-9 8-1 0,-9 9 1 15,9 5 0-15,-9 11 0 16,8 10 2-16,1 10-2 16,5-3 1-16,4-12 0 15,5-9 0-15,0-9 1 16,3-6 1-16,11-13-1 0,0-1 2 15,-1-4-1 1,-8 6 0-16,-7 1 2 16,-10 7 0-16,-4 3-1 15,-7 4 2-15,8 19 1 0,-6 4 1 16,5 10-2 0,-1 3 0-16,4-8-1 0,6-7-1 15,-2-13 0-15,4-8 0 16,10-12-4-16,7-5 1 15,2-11-4-15,-1-5 0 16,-36 33-1298-16</inkml:trace>
  <inkml:trace contextRef="#ctx0" brushRef="#br0" timeOffset="177503.12">11765 2440 954 0,'0'0'0'16,"16"-38"7"-16,-7 19 1 0,-7 10 11 15,-6 18 0-15,-5 10 16 16,-7 23 1-16,-7 32-5 16,-3 18 2-16,5 10-4 15,3 10 1-15,4 2-4 16,3-4 1 0,8-17-6-16,6-10 1 15,12-17-5-15,2-16 1 0,11-17-7 16,11-16 0-16,9-17-5 15,8-17-1-15,8-16-3 16,-1-9 2-16,-3-8-4 16,-1-3 0-16,-1-4-1 0,-9 3 1 15,-5-7-3 1,-7 8 2-16,-14 11 0 0,-12 13 0 16,-11 11 0-1,-16 15 0-15,-23 15-1 0,-7 12 0 16,-7 18 1-1,2 11 1-15,2 5 0 0,3 0 0 16,11-1 1-16,6-6 1 16,8-13 0-16,11-11 1 15,6-11 1-15,4-16 0 16,11 5 2-16,10-13 0 16,14-13 1-16,6-9 1 15,1-6 0-15,-1-6 0 0,-3 1 4 16,-4 5 2-1,-4 10 2-15,-7 10 2 16,-9 13 0-16,-5 11 1 16,0 20-3-16,-9 5 1 15,0 12-3-15,3 2 2 16,6-15-5-16,2-4 1 0,-3-14-2 16,3-7 0-1,7-7-3-15,5-7-1 0,8-10-2 16,3-8 0-16,-6-4-2 0,-2-4 1 15,-3 0-2 1,-3 0 0-16,-3 4-1 0,-4 8 1 16,-4 9 0-1,-8 5 0-15,-1 7 1 16,0 0 1-16,0 21 0 16,4 10 2-16,-4 16-2 0,5 5 0 15,8-9 1 1,6-7-1-16,6-11-1 0,3-8 2 15,4-14-2-15,3-3 1 16,2-12-2-16,0-3 2 16,-2-3 1-16,-8-2 1 15,-4-1 1-15,0 3 2 16,-6 3 1-16,-4 6 1 16,-3 1 3-16,-5 4-1 15,-5 4 1-15,13 0 2 16,-4 0-2-16,-4 0 1 15,7 0-4-15,2 4 1 16,-5 1-4-16,-9-5 0 0,0-14-3 16,-23-10 1-1,23 24-1399-15</inkml:trace>
  <inkml:trace contextRef="#ctx0" brushRef="#br0" timeOffset="178005.9">12973 3158 778 0,'0'0'0'15,"0"0"18"-15,0 0 0 0,0 0 21 16,0 0 1 0,0 0-2-16,0 0 1 15,0 0-11-15,0 0 0 16,0 0-3-16,0 0 1 15,0 0-2-15,20 45 2 16,-13 0 0-16,0 0 0 16,5-3-3-16,1-13 2 15,2-11-6-15,7-12 1 16,1-9 1-16,5-13 0 0,12-10-1 16,4-10 0-1,-6-2 4-15,0-4 1 0,-1-1 3 16,-1 0 1-16,-3-2-1 15,-8 0 1-15,-6 3-4 16,-10 6 1-16,-12 15-12 16,-17 7 1-16,20 14-1209 15</inkml:trace>
  <inkml:trace contextRef="#ctx0" brushRef="#br0" timeOffset="178854.53">5863 4297 1180 0,'0'0'0'16,"0"0"11"-16,-33 14 2 0,6 8 0 0,-5 16 2 15,1 11-3 1,-1 6 1-16,14-1-7 0,9-6 1 16,9-10-5-1,9-8 1-15,5-9-1 16,9-9 0-16,9-9-1 0,3-11 0 15,6-8 2-15,-6-10 1 16,-7-7 5-16,-8-8 1 16,-4-8 7-16,-11-1 1 15,-10-4 3-15,-8 1 1 16,-6 4-3-16,-2 11 2 16,-2 10-4-16,0 15-1 15,5 13-3-15,4 3-1 16,5 7-6-16,1 6-1 15,8-4-2-15,8 0-1 16,12 0-2-16,12-3 1 16,6-4-1-16,5 2 0 0,4-2-1 15,-4 20 1 1,-5 11-1-16,-6 18 0 0,2 25 1 16,-4 16 0-1,-7 20 0-15,-9 9 0 0,-11 13 0 16,-10-2 1-16,-9-19 0 0,-10-16 0 15,-6-19 1 1,-7-20 0-16,-1-21 2 16,-1-18 0-16,4-22 11 15,9-15-1-15,5-11 14 16,11-14 1-16,8-10 4 16,13-16 1-16,14-20-2 0,12-4 2 15,15-2-8-15,13 5 0 16,4 13-16-16,9 12 0 15,-76 62-1364-15</inkml:trace>
  <inkml:trace contextRef="#ctx0" brushRef="#br0" timeOffset="180169.78">7257 4318 1105 0,'0'0'0'16,"0"0"1"-16,-27 5 0 15,-3 14 4-15,-3 14-1 0,-3 14-2 16,1 10 2 0,3 5-2-16,8-1 0 0,11-11 0 15,8-9 1-15,10-11-1 0,8-18 1 31,10-9 1-31,8-15 0 0,10-16 2 16,1-6-1-16,2-6 10 16,-1 2 1-16,-4 0 4 15,-8 2 0-15,-4 6 1 16,-11 11 1-16,-4 10 6 16,-3 13 1-16,0 8-3 15,1 17 0-15,8 13-5 0,5 6 0 16,7-9-10-16,5-15 2 15,6-7-8-15,6-13 1 16,6-13-7-16,-7-10 1 16,3-4-7-1,-5-1 0-15,-7-4-9 0,-5 2 0 16,-5-3 4-16,-13 1 0 16,-11 4 8-16,-3 2 0 15,-8-1 3-15,-10 9 1 16,-5 6 0-16,-9 16 1 15,-7 17 3-15,-1 7 0 0,1 15 0 16,6-2 0 0,8 4-3-16,7-11 2 0,13-9-3 15,10-10 1 1,4-10-1-16,14-13 0 16,12-16-1-16,13-13-1 15,5-12-3-15,-4-14 0 16,2-10 1-16,-1-9-1 0,-6 0 1 15,-4-2-1-15,-8-1 1 16,-13 10 0-16,-10 9 2 16,-5 8 1-16,-8 18 1 15,-1 18 0-15,0 15 1 0,-8 27 0 16,-1 30 4 0,-5 20-1-16,1 25 4 0,6 8 0 15,7 6 0-15,5-3 0 16,10-16-2-1,8-20 1-15,5-20-1 0,7-25-1 16,5-20-2-16,2-21 0 16,4-21-2-16,-1-9 0 15,-12-6-1-15,-1-2 1 16,-8 0 1-16,-3 1 0 16,-11 8 2-16,-8 6 1 15,-2 11 1-15,-6 8 2 16,-1 11 2-16,-11 10 2 15,-13 19-2-15,1 9 1 16,3 12-3-16,4 2 0 16,5 7-5-16,9 3 2 15,5-7-4-15,9-2 1 0,9-11-2 16,2-8 1 0,6-17-1-16,10-12 0 0,5-12 0 15,3-16 0-15,2-10 0 16,-2-15 0-16,-7-4 0 15,-5-9 0 1,-5-5 0-16,-4-7 1 0,4-8-1 16,-1-4 1-16,-8-2 0 15,-3 0 1-15,-3-3-1 16,-1 10 1-16,-4 26 1 0,2 21 2 16,-3 23 3-1,-3 30-1-15,-8 39 6 0,-2 25-1 16,-1 25-1-1,1 12 1-15,7 14-5 16,5-5 1-16,4-9-3 0,9-18 0 16,5-27-2-16,7-17 0 15,4-21-1-15,0-18 1 16,0-15-2-16,-3-19 0 16,3-12-1-16,-2-2 1 15,-9-3 1-15,-5 6 1 16,-4 15 3-16,-1 6 1 15,-4 9 0-15,2 12 0 16,1 21 1-16,-3 9 1 16,5 3-3-16,2-4 1 0,2-8-5 15,-2-12 1 1,6-12-3-16,4-18 1 16,-17 9-1288-16</inkml:trace>
  <inkml:trace contextRef="#ctx0" brushRef="#br0" timeOffset="181319.53">8871 4408 1067 0,'3'-19'0'0,"6"-26"4"16,2-11 1-16,-3-16 20 16,-1 1 2-16,-5 5 21 15,2 9 0-15,-4 24-3 0,3 16 1 16,-3 17-1 0,-9 29 1-16,-3 40-5 15,0 26 2-15,5 21-13 16,3 7 1-16,-5 5-5 0,4-8 0 15,1-16-10-15,1-23 0 16,6-31-13-16,1-26 0 16,-4-13-4-16,2-16 1 15,1-21-11-15,1-14 1 16,-8-7-20-16,-1-1 0 16,-4-6-10-16,0 0 0 15,4 4 8-15,5 2 1 16,5 6 11-16,4 6 0 15,2 10 8-15,5 9 1 16,0 6 9-16,8 11-1 16,8 12 3-16,1 12 0 15,-3 9 3-15,-5 7 0 0,-7 7 3 16,-2 1-1 0,-2 3 2-16,0-10 1 15,4-12-1-15,-4-10-1 16,-2-13 0-16,2-12-1 15,4-14 0-15,5-8-1 0,0-5 0 16,0-5 0-16,-4 2 1 16,2 6-1-16,-7 11 1 15,-1 9-1-15,-5 6 3 16,3 17 0-16,3 11 3 16,4 10 1-16,3 11 1 15,5-3 2-15,6-9 0 0,9-9 2 16,5-15-2-16,5-9 0 15,-2-16-1 1,4-10 0-16,-4-7-2 16,3-5 2-16,-8-2-1 0,-4 2 1 15,-8-1-2-15,-6 4 0 16,-8 11 0-16,-4 6 0 16,-5 11 0-16,-9 7 1 15,9 0-2-15,-7 16 1 16,1 13-4-16,-1 4 1 15,5 4-3-15,-2-8 1 16,4-12-2-16,2-1 1 16,1-7-2-16,-3-4 2 15,-4-5-1-15,-5 0 2 16,12-11 0-16,-8 1 2 16,1-4 1-16,-12-13 1 15,-9-3 0-15,-10 1 1 0,-15 4-1 16,-8 8 1-1,-1 5-4-15,1 12-1 0,7 9-1 16,6 8-1-16,7 7-3 16,9-3 1-16,11-4-2 15,13-1 0-15,6-1-2 16,17-9 2-16,17-6-3 16,5-9 1-16,15-7-3 15,-1-4 2-15,1-3-3 16,-1 4 2-16,-3 5-1 0,-1 7 2 15,-7 11 0-15,-11 17 0 16,-16 8 0-16,-9 9 1 16,-11 5-2-16,-10-5 2 15,-4-5-2-15,0-8 0 16,4-13 1 0,5-12 0-16,0 0-3 0,5-21 0 15,7-15 0-15,11-9 0 16,9 3 0-16,5 0 1 15,4 6-1-15,-1 12 2 16,1 12-2-16,-6 15 2 16,-7 16 1-16,-8 16 2 15,-3 17 0-15,-3 7 1 0,-3-1-1 16,-6 3 1 0,-5-11-1-16,-9-10 1 15,-17-17 0-15,-9-27 0 0,35 4-1312 16</inkml:trace>
  <inkml:trace contextRef="#ctx0" brushRef="#br0" timeOffset="181471.17">9687 3934 1168 0,'0'0'0'0,"0"0"0"0,30 20 0 16,9 6-3-16,9 2 2 15,-48-28-873-15</inkml:trace>
  <inkml:trace contextRef="#ctx0" brushRef="#br0" timeOffset="182099.37">11375 4174 1255 0,'0'0'0'16,"0"28"0"-16,-5 5 0 15,-13 12-2-15,-6 5 0 16,-5 12 6-16,7 4 1 16,7-4 4-16,10-8 0 15,14-16 4-15,10-10 1 16,10-16 2-16,6-16 2 0,2-13-4 15,2-12 0-15,-8-8 0 16,-8-8 1-16,-8-2-1 16,-12-1 2-16,-15-6-2 15,-8 1 2-15,-11 3-1 0,-1 5-1 32,2 8-6-32,2 8 0 0,6 17-6 15,7 12 2-15,4 7-4 16,9 13 1-16,4 6-1 15,14 4 0-15,9-6 0 0,13-12 0 16,6-8-1 0,13-11 1-16,10-11 0 0,0-9 0 15,2-3 0-15,-6 4 1 16,-13 5 1-16,-13 11 1 16,-13 8 6-16,-10 14 0 15,-8 18 4-15,-10 20-1 16,-12 21 0-16,-7 10 1 15,-3 15-1-15,-9 2 0 16,-6 3 0-16,1-5-1 16,-5-12-2-16,5-19 0 15,6-20 1-15,4-12 1 0,14-15 3 16,8-13-1 0,8-5 4-16,-4-25 1 0,8-25-5 15,6-17 2-15,17-18-6 16,10-7 1-1,10-3-9-15,8-4 0 16,-55 99-1335-16</inkml:trace>
  <inkml:trace contextRef="#ctx0" brushRef="#br0" timeOffset="182352.97">12197 3873 1004 0,'0'0'0'15,"18"45"-1"-15,-9 3 1 0,1 20-3 0,-1 18 1 16,-4 13 6-16,-1 0 0 15,-4-4 8 1,4-14 1-16,4-18 9 0,3-17 1 16,1-18 5-1,2-11 0-15,-3-17-2 16,10-14-1-16,6-13 7 16,1-18 0-16,-2-9 1 0,-6-8 1 15,1-16-11-15,-2-2 1 16,-1-1-7-16,0 3-1 15,-1 14-12-15,-6 19-1 16,-11 45-1054-16</inkml:trace>
  <inkml:trace contextRef="#ctx0" brushRef="#br0" timeOffset="182699.7">12666 4247 967 0,'6'8'0'15,"3"6"1"-15,3 5 0 16,2 2-1-16,0-9 1 15,-5-3 3-15,0-6 0 16,0-1 4-16,7-4 1 0,8-10 8 16,-1 0 0-16,2-12 3 15,-4-2 0-15,-7 2 6 16,-5-1 0-16,-6 1 6 16,-8 3 1-1,-7-5 1-15,-9 6 1 0,-2 8-2 16,-6 12-1-16,-2 12-1 15,1 14 0-15,2 15-7 16,5 8 0-16,0 10-11 16,9-2 0-16,10-7-7 15,8-5 0-15,4-16-2 16,15-8-1-16,14-9-3 0,7-12 1 16,13-17-1-1,5-7 0-15,5-13-12 0,-7-1 0 16,-60 38-1078-16</inkml:trace>
  <inkml:trace contextRef="#ctx0" brushRef="#br0" timeOffset="183637.65">13219 4181 740 0,'0'0'0'16,"17"-33"5"-16,-8 5 0 16,-12 6-1-16,-8 10 0 15,-7 5 8-15,-13 16 2 16,-10 18 14-16,-5 15 1 16,7 15 9-16,11 2 2 0,10-6 1 15,10-2 1-15,16-10-2 16,10-10 2-1,10-10-4-15,16-18 0 0,9-9-12 16,9-15-1 0,5-12-4-16,0-9-1 15,-5-11-2-15,-2-8 1 16,-9-3-6-16,-2-5 1 0,-5-2-4 16,-12-3 0-1,-9-1-1-15,-9 6 1 0,-7 12 2 16,-7 19 1-16,-3 17 0 15,-6 12 2-15,0 18-1 16,-8 20 2-16,-12 34 2 16,3 15 1-16,6 8 0 15,-1-3 0-15,7-5-4 0,9-9 0 16,7-13-8 0,10-15 1-16,7-17-4 15,11-11-1-15,11-19-2 0,-1-13 0 16,3-7-1-16,-3-7 1 15,-4-3 0-15,-8 3 1 16,-7 7 0-16,-10 5 0 16,-4 15 0-16,-7 6 1 15,0 0-2-15,-9 19 1 16,-5 19-1-16,0 7 0 16,10-4 0-16,13-8 2 15,5-9-2-15,7-6 1 16,4-10 0-16,1-4 0 15,1-11 1-15,-2-2-1 16,-4-5 1-16,-12-5 2 0,-9-5-1 16,-13-2 1-1,-6-3 0-15,-4-1 1 0,-2 3 0 16,4 2 0 0,9 5-1-16,8-1-1 0,8-3-2 15,6 1 2-15,11 1-2 0,6 13 0 16,13 16 1-1,1 14-1-15,5 15 1 16,-6 11 1-16,-8 1-2 16,-5-1 1-16,-4-7-1 15,-4-11 2-15,-5-12-1 16,-3-4 1-16,-4-10 0 0,-7-3 2 16,12-9-1-1,-1-6 2-15,5-15 1 0,-2-3 1 16,-4-6 0-16,6 1 0 15,2-4 0-15,5 2 0 16,3-1-1-16,2 3-1 16,-1 12 4-16,-8 10 0 15,-6 9-1-15,-6 11 1 16,1 4-2-16,5 17 0 16,4 16 0-16,5 8 0 15,2 1-3-15,-1-2 0 16,-7-6-2-16,-5-8 0 15,-6-6-2-15,-2-12 1 0,-8-8-2 16,-20-6 0 0,-20-7-1-16,-14-13 0 15,59 18-1415-15</inkml:trace>
  <inkml:trace contextRef="#ctx0" brushRef="#br0" timeOffset="183765.42">13635 3847 1381 0,'0'0'0'0,"0"0"12"16,0 0 1-16,0 0-2 16,47-12 1-16,3-21-4 15,-1-26 1-15,-49 59-1094 0</inkml:trace>
  <inkml:trace contextRef="#ctx0" brushRef="#br0" timeOffset="184712.83">17752 2407 829 0,'0'0'0'0,"0"0"11"0,0 0 1 15,19 0 22 1,-6-3 1-16,2 1 11 16,14 2 0-16,15-3-8 15,3 3 1-15,-1 3-11 0,-7 7 0 16,-18 9-6 0,-14 14 0-16,-17 9-5 0,-17 3 1 15,-13 10-6 1,-10-1 1-16,4-6-2 0,9-10 0 15,11-10 3 1,5-7 0-16,12-12 3 0,9-9 1 16,0 0-2-16,0 0-1 15,21-9 7-15,11-7-1 16,17-4 3-16,11-6-1 16,7 5-2-16,2 0 2 15,-4 0 0-15,-5 2 2 16,-14-5-6-16,-14-2 1 15,-32 26-1211-15</inkml:trace>
  <inkml:trace contextRef="#ctx0" brushRef="#br0" timeOffset="185116.47">17798 2056 1030 0,'0'0'0'0,"-36"17"3"0,5 4 2 16,-6 12 2 0,0 15 1-16,-1 18 12 0,7 22 2 15,4 16-5 1,10 7-1-16,13-9-1 16,16-10 0-16,20-18-2 15,9-13 2-15,17-11-3 0,5-14 0 16,13-22 2-16,11-14-1 15,4-14-3-15,7-10 2 16,4-12 1-16,-3-9 1 16,-6 0 12-16,-10-5 1 15,-12-4 7-15,-20-3 1 16,-21-2 7-16,-16-3 2 16,-14-4-2-16,-20 0 0 15,-15 4-8-15,-18-1 0 16,-16 3-4-16,-19 6 1 15,-12 13-13-15,-17 3 2 16,-20 5-16-16,-3 0 0 16,140 33-1320-16</inkml:trace>
  <inkml:trace contextRef="#ctx0" brushRef="#br0" timeOffset="186784.51">19803 2267 552 0,'0'0'9'0,"0"0"0"16,-19-16 14-16,13 8 2 16,1 3 16-16,5 5 2 0,-3-7-1 15,3 7 0 1,-4-9-14-16,16 0 0 0,11-3-4 16,18-5 1-1,12 1-4-15,9-1 1 16,6 0 9-16,7 1-1 15,4 8 2-15,0 4 1 0,-3-1 2 16,-12 5 0-16,-15-4-6 16,-12 4 1-16,-16 0-4 15,-8 4 0-15,-13-4-17 16,0 0 0-16,0 0-954 16</inkml:trace>
  <inkml:trace contextRef="#ctx0" brushRef="#br0" timeOffset="186981.23">20230 2115 815 0,'0'0'0'0,"0"0"4"0,0 0-1 16,0 0-3-1,2 19 0-15,5-9 10 0,0 21 1 16,5 19 14-16,1 13 0 16,-12 15 16-16,1 8 1 15,0 6-1-15,1-2 1 16,-6-16-8-16,1-11-1 0,2-15-13 15,2-15 1 1,-2-33-897-16</inkml:trace>
  <inkml:trace contextRef="#ctx0" brushRef="#br0" timeOffset="187629.5">20597 2646 778 0,'0'0'0'0,"0"0"1"16,28 17 2-16,-17-5 7 15,-2 4 0-15,-1-6 11 16,5 1 2-16,3 1 2 16,-1-3 2-1,1-4 4-15,2-2-1 0,-7-3 4 16,1-8-1-16,-3-5 2 16,1-7 0-16,-3-10 0 15,-7-6 1-15,-5 3-2 16,-7-5 2-16,-11 5-3 0,-4 0-1 15,-1 6-1-15,-2 9 0 16,-3 10-10 0,4 8 1-16,14 5-9 0,9 2 1 15,6 3-5 1,13 6 1-16,13 1-5 0,13 2 1 16,7-10-2-16,5-6 1 15,5 2-3-15,-3-5 0 16,-9 5 1-16,-8 6-1 15,-6 3 0-15,-6 5 0 16,-6 7 2-16,-6 1 0 16,-10 8 0-16,-2-2 0 0,0-5-1 15,2-2 2 1,3-11-1-16,-3-3 1 16,1-3-1-16,6-6 2 15,11-6-1-15,10-9-1 16,10-16-1-16,2-7 2 0,-1-4-2 15,-6-3 1 1,-5 1-2-16,-5 2 1 0,-9 3-1 16,-7 10 1-1,-4 7-1-15,-5 11 1 0,0 8 1 16,0 0 0-16,0 0 1 16,-9 27-1-16,-3 20 0 15,5 13-1-15,9 3-1 16,6-4 2-16,6-11-2 15,8-10 0-15,6-22-2 0,2-16 1 16,-30 0-1204-16</inkml:trace>
  <inkml:trace contextRef="#ctx0" brushRef="#br0" timeOffset="187759.33">21525 2127 1004 0,'0'0'0'15,"0"0"8"-15,0 0 1 16,12 28 8-16,0-2 0 16,10 10-18-16,2 5 1 15,-24-41-791-15</inkml:trace>
  <inkml:trace contextRef="#ctx0" brushRef="#br0" timeOffset="189231.05">22033 2604 954 0,'0'0'0'16,"0"0"3"-16,0 0 0 16,0 0 6-16,-7-24 0 0,-4 7 22 15,-5-2 1-15,-8-2 14 16,-5 4 0-16,-6 17 2 16,-4 14 0-16,-3 17-3 15,1 12 1-15,10 9-11 16,8-2 1-16,9-8-12 0,6-9-1 15,8-13-9 1,8-4 0-16,4-11-4 16,13-10 0-16,12-7-4 15,3-12 1-15,3-9-1 0,-3-4 1 16,-3 3 0 0,-3 4 1-16,-4 6-3 0,-4 5 2 15,-12 10 2-15,-1 8 1 16,-3 2 1-16,-3 18 2 15,0 20-2-15,0 9 0 16,-1 2 0-16,-5 0 1 16,8-13-2-16,5-4 1 15,4-16-2-15,5-10 0 16,3-14-3-16,4-14-1 16,4-8-1-16,-2-8-1 15,-6 1-1-15,-3 1 2 16,-4-1-3-16,1 7 1 0,-6-1-1 15,-2 9 0-15,-3 9 1 16,-4 5 1-16,-5 7-1 16,7 4 1-16,-1 1 1 15,4 11 0-15,-1 4-2 16,5 5 2 0,4-5-3-16,1-4 1 0,2-11-1 15,4-1 0-15,7-11-1 16,1-2 1-16,1-5-1 15,-4 2 0-15,-13 5 0 0,-2 7 2 16,-7 0-2-16,-4 7 1 16,1 7-1-16,4 7 1 15,5 10-1-15,2-2 1 16,5-8-1-16,6-4 1 16,6-8-1-16,8-5 0 15,10-8 0-15,7-5 0 16,2-11-1-16,0-1 1 15,2-5-1-15,-2-5 1 16,-9-4-1-16,-9-1 1 16,-8-6-1-16,-11 1 1 15,-13 4 0-15,-10 5 0 16,-10 7 0-16,-11 13 1 16,-13 12 0-16,-8 12 0 0,-6 16 0 15,0 5 0 1,10 5-1-16,9-5 1 15,8-9-1-15,11-8 0 16,6-8 0-16,4-8 0 16,0 0 0-16,21-3 0 0,18-2 0 15,5-6 0 1,-3 6 0-16,-2 5 0 0,-1 9 0 16,1 15 0-16,-7 12 0 15,-2 18 0-15,-4 10 0 16,-4 14 0-16,-5 15 0 0,-8 8 0 15,-9-3 0 1,-9 1 0-16,-5-16 0 16,-5-14 0-16,-2-22 0 15,-2-14 0-15,8-18 0 16,3-15 0-16,0-3 0 16,3-23 1-16,2-22 1 0,5-15-1 15,9-15 0-15,11-17 0 16,10-12 0-16,7-13 0 15,2-11 0-15,6-1 2 16,1 4-2-16,-2 11 1 16,-10 11 0-16,-7 14 0 15,-8 9 3-15,-8 9-1 16,-11 8 2-16,-5 12 0 16,-2 9-1-16,-1 16 2 15,-8 14 0-15,-7 15-1 16,-6 24-1-16,-1 17 0 15,6 30-3-15,4 11 0 16,10-3-2-16,8-1 0 0,12-4-1 16,9-4 1-1,13-11-1-15,9-9-1 0,3-11 1 16,8-9 0 0,3-13 0-16,3-6 1 0,0-18-1 15,-1-5 1-15,-5-9 0 16,-10-9 0-16,-8-2 0 15,-9-10 1-15,-7-6 1 16,-9 4 2-16,-9 4 0 16,-3 14 2-16,-4 11 1 0,-2 15-1 15,1 3 1 1,-1 18 1-16,-5 12-4 0,6 12 2 16,10 2-4-1,10-2 0-15,10-9 0 0,10-7-1 16,7-8-1-16,7-12 1 15,3-13-5-15,1-8 2 16,-48 12-1395-16</inkml:trace>
  <inkml:trace contextRef="#ctx0" brushRef="#br0" timeOffset="190409.62">25679 1834 1243 0,'0'0'0'0,"0"0"7"16,0 0 0-16,0 0-3 15,0 0-1-15,0 0 19 16,1 49 0-16,-6 10 4 16,-2 19 0-16,4 12-2 15,4-2 1-15,6 2-4 0,4-7 2 16,3-5-8 0,0-12 2-16,4-16-3 15,5-14-1-15,7-15-3 0,9-18 0 16,8-15-7-16,4-9-1 15,1-3-4-15,-3-4-1 16,-1-1-15-16,-1 0 1 16,1-4-19-16,-6 3 1 15,-5 3 7-15,-5-3 0 16,-4 1 5-16,-10-1 1 16,-8 3 13-16,-8 9 1 15,-11 6 6-15,-15 7 1 16,-19 14 1-16,-6 17 0 15,-2 13 1-15,1 8 0 16,15 7 2-16,10-6 1 16,9-10 0-16,8-10 2 15,6-11 2-15,7-11-1 0,8-6 1 16,9-9 1 0,12-8 1-16,3-13 0 0,-2-1 8 15,-6-2 1-15,-5 2 3 16,-4 7 0-16,-8 8 2 15,-1 2 0-15,-11 14-1 0,0 0 0 32,0 0-3-32,3 21-1 0,-1 12-4 15,1 5 2-15,4-5-4 16,6-9-1-16,6-10-3 16,4-7 1-16,5-7-7 15,4-7 1-15,3-7-3 0,-1-5 0 16,-4-3-1-16,-4-3 1 15,-6-2-1-15,-6 4 0 16,0-1 0-16,-2 5 0 16,-3 5 0-16,-4 5 0 15,-5 9 0-15,0 0 0 16,-5 9 0-16,-2 17 0 16,-2 16 0-16,4 3 0 15,10-6 0-15,9-6 0 16,8-15-1-16,2-6 1 15,4-7-1-15,2-10 0 16,4-4-2-16,1-6 2 16,-3-10-1-16,-2-4 0 0,-2 5 1 15,-7-1 0 1,-5 8-1-16,-5 3 2 0,-4 4 0 16,-7 10 0-1,9-5 0-15,-8 17 0 16,-1 12 0-16,0 14 0 0,0 7 0 15,4 0 0-15,7-10 0 16,8-8 0-16,7-13 0 0,8-10 0 16,6-13 0-1,3-12 0-15,-1-3 0 0,-3-9 0 16,-9 0 2 0,-5-1-1-16,-4-3 0 15,-7 4 0-15,-5 4 1 16,-6 5 0-16,-6 3 1 0,-3 0 0 15,-1 6-1-15,-1 3 2 16,-5 3 0-16,-1 5 1 16,0 8-4-16,2-1 1 15,12-3-1273-15</inkml:trace>
  <inkml:trace contextRef="#ctx0" brushRef="#br0" timeOffset="191273.03">28660 2238 1054 0,'0'0'0'0,"0"0"14"16,0 0-1-16,0 0 23 15,0 0 1-15,0 0-5 0,-20 17 0 16,-6 16-7-16,1 8 1 15,9 13-11-15,13-4 2 16,12-5-3-16,12-8 0 16,10-13-5-16,8-7 0 15,5-10-2-15,4-11 0 16,1-4 1-16,-5-13-1 16,-3-3 2-16,-7-6 2 15,-10-6-4-15,-11-2 2 16,-17-5-3-16,-12-1 1 15,-14 3-4-15,-10 1 0 0,-10 16 1 16,-6 10 0 0,-2 7-1-16,3 14 0 0,6 7-3 15,8 7 0 1,13-1-2-16,15 3-1 16,17-9-1-16,17-6 1 15,18-1-8-15,12-7 2 0,11-8-5 16,5-4-1-16,0-7-2 15,3 1 2-15,3-3 8 16,-5-3 0-16,-8 0 1 16,-7 3-1-16,-10 4 3 15,-10 5 2-15,-8 0 2 0,-6 7 0 16,-6 1 4 0,-3 11-1-16,1 7 6 0,-2 14 0 15,-4 25 5-15,-5 18 2 16,-4 28 1-1,-3 17 1-15,-5 15-2 0,-4 6-1 16,-1-9 0-16,-3-15 0 16,-3-20-3-16,-5-26 1 15,-6-18 1-15,-3-20-1 16,-1-17 0-16,6-17-1 16,7-10 6-16,13-11 0 15,12-11 2-15,14-8 1 16,14-13 3-16,11-3 0 15,9-1-2-15,12 8 0 16,12 9 2-16,5 7 0 0,5 5-18 16,-8 5 1-1,-13 8-7-15,-18 6 0 16,-43 14-1333-16</inkml:trace>
  <inkml:trace contextRef="#ctx0" brushRef="#br0" timeOffset="192909.69">21992 3996 1143 0,'0'0'0'0,"-28"0"20"16,1 0 2-16,-6 9-1 15,-2 6 1-15,-2 9-7 16,0 11-1-16,0 13 1 16,1 6 1-16,6 8-1 15,7-3 2-15,13-14-2 0,8-8 1 16,6-13-4 0,6-14 0-16,8-8 0 15,6-13-1-15,14-14-2 16,-1-12 0-16,0-10 1 15,-2-6 0-15,-10 1 1 0,-2 2 0 16,-8 0 2-16,-6 13 0 16,-5 16 0-16,-3 4 0 15,-1 10 0-15,0 7 2 16,-5 12-4-16,5 16 0 16,7 22 0-16,7 0 0 15,8-5-4-15,9-12-1 16,8-9-1-16,7-11-1 15,3-13-2-15,2-11 1 16,1-6-2-16,-3-9 0 16,-3-2-1-16,-7-1 1 15,-11-1-1-15,-9 1 1 0,-13 5 0 16,-10 0 2 0,-6-1-1-16,-15 5 1 0,-9 6 1 15,-3 12-1-15,-2 14 1 16,2 12 1-16,4 16 1 15,8 2-1 1,9 1-4-16,9-3 0 0,9-11-1 16,7-5 0-16,7-12-2 15,7-8 1-15,10-11-6 16,6-10 1-16,2-11-2 16,-3-7 1-16,-2-10-2 15,-6-3 1-15,-7-6 0 0,-8-3 2 16,-4-2-1-16,-7 0 1 15,-8-1 2 1,-3 1 0-16,-4 11 2 16,-1 10 0-16,1 10 1 0,3 14 1 15,2 11 0-15,-2 23 0 16,-5 25 1-16,1 21 1 16,7 14 0-16,5 6 1 15,10 1-1-15,10-4 1 16,8-5-2-16,9-16 2 15,10-10-1-15,12-14 0 0,4-14-1 16,4-19 1 0,2-13-2-16,0-10 2 15,-4-18-1-15,-9-2 1 16,-11-5 4-16,-14 1 0 16,-13 4 4-16,-11 0 2 15,-14 2 2-15,-5 12 1 0,-3 6-2 16,-7 15 2-16,-10 15-1 15,-9 9 2-15,-3 15-5 16,7 6 2-16,9-1-5 16,8-5-1-16,10-6-3 15,6-9 0-15,6-13-3 0,5-4 2 16,7-8-3 0,11-11 1-16,12-15-1 15,2-8 0-15,-2-7-1 16,-5-8-1-16,-6-6-2 15,-3-5-1-15,-9-7-2 0,-5 0-1 16,-6-4-1-16,-3 3 0 16,-3 6 1-16,-4 10 0 15,-2 20 2-15,-2 12 1 16,3 20 3-16,-5 29-1 16,-6 35 1-16,-16 86 1 15,15-18 0-15,15-14 0 16,10-19 0-16,8-12 0 15,6-21-2-15,2-29 2 16,13-5-1-16,6-14 0 16,3-14-1-16,9-14 1 15,-2-14-3-15,-6-10 0 16,-7-3-2-16,-11 8 2 16,-1 0-3-16,-13 12 1 0,-3 2 2 15,-5 11 0-15,-1-1 3 16,-3 9 1-16,0 0 1 15,13 3 0-15,-3 27 0 16,11 23 0 0,4-8 0-16,-5-15 0 0,2-6 0 15,0-15 1-15,-1-6-1 16,14-24 0-16,-35 21-1216 16</inkml:trace>
  <inkml:trace contextRef="#ctx0" brushRef="#br0" timeOffset="193175.31">23774 3579 841 0,'0'0'0'0,"38"-19"5"16,-9 1-1-16,-1 1 7 0,-3 0 1 16,-8 10 10-16,-4 2 2 15,-5 5 8-15,-8 0 1 16,9 10 4-16,-9 9 1 15,-3 23 3-15,-3 8 2 16,-6 12-3-16,-2 7 2 16,-5 6-7-16,-1-1 1 15,4 1-9-15,-1-10-1 16,3-14-12-16,-2-12 1 0,16-39-1049 16</inkml:trace>
  <inkml:trace contextRef="#ctx0" brushRef="#br0" timeOffset="193439.53">23633 3904 878 0,'8'-10'0'0,"12"-4"0"15,8-5 0-15,14 5-1 16,10 2 0-16,9 0 0 16,5 3 0-16,2 6 1 15,1 3 1-15,-2 7 15 0,-5 10-1 16,-11 7 22-1,-7 9 0-15,-12 9 6 16,-7 3 1-16,-10-2-3 16,-6 0 2-16,-5-5-11 0,-6-12 2 15,-3-7-9 1,1-10 1-16,4-9-14 0,-7 0 1 16,7 0-983-16</inkml:trace>
  <inkml:trace contextRef="#ctx0" brushRef="#br0" timeOffset="194559.62">24709 3823 916 0,'0'0'0'16,"0"0"0"0,22-16 0-16,-22 16 0 0,0 0 0 15,0 0 0-15,-17 23 1 0,-15 11 6 16,-7 6 0-16,8-5 14 15,11-2 2-15,8-9 5 16,3-3 0-16,7-9-4 16,2-4 2-16,0-8-3 0,16 7 0 15,0-7-2 1,2-3 0-16,1-6 4 16,-1-3-1-1,-6 0 6-15,-3-9 2 0,-4 0-7 16,-3-6 0-16,-2 1-4 15,3-7 0-15,4-9-4 16,6 1 0-16,6 1-5 16,6 11 0-16,3 8-3 0,0 12 1 15,1 18-3-15,-8 12 1 16,0 15-2 0,-3 14-1-16,-6 0 0 15,-3-1-1-15,-2-11 0 0,-2-9 0 16,-1-10-1-16,-3-7 1 15,-1-12-2-15,9 6 1 16,0-10 1-16,5-8-1 16,9-10 0-16,2-10 2 15,-2 0 1-15,-2 0 0 16,2 5 1-16,1 6 0 16,1 5 1-16,-5 11-1 15,-5 9 2-15,1 8 2 0,4 17-4 16,1 4 1-16,5 0-1 15,4-4 0 1,6-4-2-16,1-13 1 16,3-7-3-16,4-12 1 15,6-3-1-15,-3-11 2 0,-3-7-2 16,-7-1 0 0,-10-1 0-16,-8 3 0 0,-8 1-1 15,-6 1 0-15,-10-4 1 16,-7 5-1-16,-17 6 0 15,-4 15 0-15,-6 15-1 0,-2 14 2 16,1 14-2 0,5 3 0-16,5 6-1 0,8-3 1 15,10-9-1 1,7-10 0-16,7-9 0 16,5-10 0-16,3-4 0 15,10-11 0-15,10-4 0 0,1-9 0 16,-2-5 0-16,-5-2 0 15,-4 1 0-15,-8 5 1 16,-1 0 0-16,-4 6 2 16,-2 6-1-16,-5 9 0 15,5-9 0-15,-5 9 2 16,0 0-2-16,11 14 0 16,3 5 0-16,9 4 1 15,7-2-3-15,2-6 1 0,6-11-1 16,3-8 0-1,1-5 0-15,-1-11 0 16,-8-5-1-16,1-4 1 16,-6-7-3-16,-1-6 2 0,-6-6-2 15,-4 1 1 1,3-7-3-16,-6-6 2 0,-2 1-4 16,-3 0 1-1,-4 5 0-15,-3 18-1 0,-2 15 1 16,0 21 2-16,-18 12-1 0,1 33 2 15,-10 32 1 1,3 18 0-16,6 2 0 16,7-2 1-16,3-3 0 15,6-15 1-15,4-18-1 16,1-14 1-16,2-20 0 16,8-22 0-16,8-19-1 0,9-16 0 15,-30 32-1215 1</inkml:trace>
  <inkml:trace contextRef="#ctx0" brushRef="#br0" timeOffset="194689.66">26555 3703 1054 0,'0'0'0'16,"16"16"3"-16,-7-4-1 16,-4-3-3-16,-5-9 0 15,0 0-793-15</inkml:trace>
  <inkml:trace contextRef="#ctx0" brushRef="#br0" timeOffset="205666.3">2222 8964 703 0,'0'0'0'16,"0"0"9"-16,-26 25 1 16,17-15 18-16,4-3 1 15,5-7-1-15,0 0 2 16,0 0 0-16,0 0 0 15,0 0-14-15,23-17 1 16,14-16 1-16,11-11 0 16,-1-4-1-16,10-7 0 15,6-4 14-15,9-7-1 16,10-14 21-16,9-1-1 16,3-6 4-16,6-8 1 15,3-5 1-15,10-7 0 16,5-8-4-16,-5-1-1 15,3 6-6-15,-1-5 0 16,-2 8-4-16,-1 2 0 0,-9 3-6 16,-3 10 1-16,-6 5-8 15,-8 2 1-15,-5 6-4 16,-3 8 1-16,-6 5-2 16,-8 9 2-16,-15 3-1 15,-5 13 1-15,-7 8-6 0,-10 7 1 16,-13 10-4-1,-2 8 1-15,-12 8-9 16,5-9 1-16,-5 9-7 16,-12 2 1-16,-7 5-4 0,-11-4 0 15,-7 2-16 1,0-5 0-16,37 0-1491 0</inkml:trace>
  <inkml:trace contextRef="#ctx0" brushRef="#br0" timeOffset="205979.48">4254 6649 866 0,'0'0'0'16,"-5"0"-4"-16,5 0 1 16,0 0 2-16,-9 0 0 15,9 0 1-15,0 0 0 16,9 0 2-16,14 0 1 16,23-4 5-16,3-3 1 15,6-3 4-15,-2-2 0 16,-2 0 30-16,2-4-1 15,-4-1 17-15,-10 0 0 16,-3 5-4-16,-10 8 1 16,-12 1 0-16,-2 3 1 0,-6 3-10 15,-1 9 1-15,-1 9-7 16,-10 12 2-16,-3 12-7 16,-8 5 0-16,-4 4-4 15,-4 3 1-15,-5 5-4 0,-2-3 1 16,-5-2-24-16,-9-3 1 15,46-54-1298-15</inkml:trace>
  <inkml:trace contextRef="#ctx0" brushRef="#br0" timeOffset="206549.75">3122 6979 1206 0,'0'0'0'15,"0"0"5"-15,0 0 2 16,-23 6 10-16,6 9 1 15,-6 18-3-15,-4 14-1 0,8 10-4 16,1 5 0 0,9 2-1-16,0-5 0 15,9-11-1-15,0-8 1 16,6-14 0-16,1-8 0 0,-2-10 0 16,7-8 0-1,3-12-2-15,4-9 1 0,4-20 2 16,3-8 1-16,1-1 5 15,-4-7 1-15,-9 2 3 16,-5-2 0-16,-4 3 0 16,-2 5 1-16,-8 8-3 15,5 8 0-15,0 16-2 16,0 5 0-16,0 12-3 16,0 12 1-16,0 29-4 15,2 9 1-15,-2 13-3 0,3 2 0 16,6-4-4-16,4-7 2 15,1-13-4-15,3-8 1 16,3-10 0-16,3-11-1 16,-2-5 0-16,7-13 2 15,4-6-1-15,0-7 0 16,-1-5 1-16,-1 2 0 16,-30 22-1276-16</inkml:trace>
  <inkml:trace contextRef="#ctx0" brushRef="#br0" timeOffset="208199.58">2187 9092 464 0,'0'0'0'0,"0"0"8"16,0 0 0-16,-19-3 13 15,19 3 0-15,0 0 36 16,0 0-1-16,-7-2 8 0,7 2 1 16,0 0-9-1,0 0 1-15,-6-2-12 0,6 2 1 16,0 0-6 0,0 0 2-16,-8 0-7 15,8 0-1-15,0 0-5 0,0 0 0 16,0 0-2-1,0 0 1-15,0 0-5 0,0 0 2 16,0 0-3-16,0 0 1 16,0 0-5-16,0 0 1 15,0 0-1-15,0 0 0 16,0 0-4-16,0 0 2 16,0 0 0-16,0 0-1 15,0 0-1-15,0 0 1 16,0 0-5-16,0 0 1 15,0 0-1-15,0 0 0 16,0 0-1-16,0 0 1 16,0 0-1-16,0 0 1 15,0 0-2-15,0 0 0 0,8 4 0 16,7 5 0 0,8 1-3-16,8 2 2 15,8 5 0-15,-2-3-1 0,4 2 1 16,-1-4 0-16,10 3 0 15,3 4 0-15,3 4 1 16,6 1 0-16,7 2 1 16,6 2 1-16,7 1-1 15,4 1 1-15,14-3-1 16,8 3 1-16,0-1 4 0,10 1-1 16,4-1 2-1,8 4 0-15,6 3 0 0,5-1 1 16,7 5 1-16,0 1 0 15,6 6-1 1,5 1 2-16,-2 1-3 0,1 1 1 16,-4 0 4-16,3 2 0 15,1 2-2-15,-4-2 0 16,-4 0 0-16,-5-4 0 16,-11 1 0-16,-2-6 0 15,-10-2-1-15,-6-4 1 16,-7 1 0-16,-10-5 0 15,-7-6 4-15,-11 1 0 16,-14 0 2-16,-12-4 1 16,-15-7-7-16,-10-1 1 15,-10-6-8-15,-12-5 1 16,-8-5-5-16,9 2 1 0,-9-2-6 16,-9-2 0-1,-8-3-2-15,-17-10 0 0,34 15-1728 16</inkml:trace>
  <inkml:trace contextRef="#ctx0" brushRef="#br0" timeOffset="208579.67">6489 10219 1192 0,'0'0'0'0,"0"0"0"0,29 24 2 16,-17-12 8-16,2 0 0 15,0-6 2-15,4 1 2 16,5 3-1-16,3 5 2 16,9 3 6-16,2-1 0 15,1 2 6-15,-3-3 0 16,-7 3 13-16,-2 0 1 0,1-4-1 15,-8 3 1 1,-3-6-9-16,-5 0 2 16,-2-3 0-16,-6 1-1 15,-3 4 1-15,0 5 1 16,-9 5-4-16,-8 0 1 16,-6 2-8-16,-9-2 1 0,-3 1-11 15,-11-5 2-15,-18-1-9 16,-3-1 0-16,67-18-1421 15</inkml:trace>
  <inkml:trace contextRef="#ctx0" brushRef="#br0" timeOffset="209213.5">4120 10214 1080 0,'0'0'0'16,"0"0"-2"-16,8 33 0 0,-3 10-7 15,0 14 1 1,-7 4 12-16,-5 1 1 16,-3 0 12-16,1-5-1 15,0-7 13-15,4-6 0 16,-2-8 1-16,5-8 1 0,-2-13-4 15,4-8 0-15,0-7-6 16,0 0 0-16,0 0-4 16,6-12 1-16,6-17 1 15,6-9 0-15,-1 0-1 16,3 1 1-16,3 8-1 16,0 8 1-16,-2 2-1 0,-2 10 1 15,-1 8-3-15,-1 6-1 16,1 3 0-16,1 8-1 15,-1 0 1 1,-9 10 0-16,-9-4-4 0,-5 2 0 16,-4 1-2-16,0-5 0 15,-5-4-1-15,-4-2 1 16,1-4 1-16,-6-1 0 16,-4-7 1-16,4-2 2 15,0-2-9-15,2-3 1 16,2-2-5-16,-8-5 0 15,27 12-1276-15</inkml:trace>
  <inkml:trace contextRef="#ctx0" brushRef="#br0" timeOffset="209841.09">3933 10172 941 0,'0'0'0'0,"0"0"-7"16,0 0 1-16,0 0 8 15,0 0 1-15,0 0 12 16,0 0-1-16,0 0 5 0,29 7 2 15,8 0 7-15,10-2 0 16,-1-3 7-16,0-2-1 16,-2-2-5-16,-3 1 2 15,-1-3-5-15,-8-1 1 16,-4 1-10-16,-10-3 3 16,-4 2-7-16,-2 0 0 15,-3 2-4-15,-7-6 2 16,2 2-5-16,-8-2 2 15,-1-4-2-15,-6-3 0 16,-10-3-1-16,-2 0-1 16,2 3 0-16,5 4 0 15,-2 0 0-15,1 3-1 16,3 1 0-16,5 4 2 0,0-1-1 16,9 5 1-1,0 0-1-15,0 0 2 0,0 0-2 16,0 0 1-1,9 0-1-15,8 9 2 0,6 3 1 16,6 0 1-16,-7-3 4 16,0-1 1-16,-8 1 4 15,0 0 1-15,-5-1 2 0,0 3 2 16,-1 1-2 0,-4 3 1-16,-4 4 0 15,0 6-1-15,-9 4-3 0,-3 4 0 16,-8 0-2-1,-6 0 1-15,26-33-1279 16</inkml:trace>
  <inkml:trace contextRef="#ctx0" brushRef="#br0" timeOffset="-213970.84">2145 8997 250 0,'0'0'0'16,"0"0"3"-16,0 0 2 16,0 0 10-16,0 0 1 15,0 0 13-15,0 0 0 16,0 0 2-16,0 0-1 16,0 0-6-16,0 0 0 15,0 0-1-15,0 0-1 16,0 0-6-16,-12 21 0 15,12-21-3-15,14 5 0 16,-9-1 1-16,-5-4 1 16,9 3-1-16,-9-3 1 15,0 0 7-15,7-5 1 0,-7 5 4 16,5-7 1 0,-5-2 0-16,0-3 1 0,0 0-3 15,0 3-1-15,-5 1 1 0,5 8 0 31,-4-9-2-31,4 9-1 16,-9-2-4-16,9 2 0 0,-5 2-5 16,5-2 0-16,-5 12-4 15,1-3 2-15,4 0-4 16,0-1-1-16,4-3 1 16,-4-5 0-16,5 11 1 15,-5-11 0-15,9 5 2 0,-9-5 1 16,0 0 4-16,5 5 1 15,-5-5 3-15,0 0 2 16,0 0 0-16,0 0 2 16,0 0-2-16,0 0 1 15,0 0-2-15,0 0 0 16,-9 4-5-16,4-4 0 16,5 0-5-16,-12 7 1 15,12-7-3-15,-11 8 0 16,11-8-2-16,0 0 0 15,-7 9-2-15,7-9 1 16,0 0-2-16,0 0 1 16,-2 5-1-16,2-5 1 0,0 0-2 15,0 0 2 1,6 7 0-16,-6-7 1 0,0 0 1 16,0 0-1-1,0 0 2-15,0 0 1 16,9-4 0-16,-9 4 0 15,0 0 0-15,0 0 1 0,0 0-1 16,0 0 1-16,0 0-2 16,0 0 0-16,0 0-5 15,0 0 2-15,0 0-1159 0</inkml:trace>
  <inkml:trace contextRef="#ctx0" brushRef="#br0" timeOffset="-202614.64">4254 6642 150 0,'0'0'0'15,"0"0"23"-15,0 0 1 16,0 0 55-16,0 0 0 15,0 0 12-15,0 0 1 16,0 0-13-16,0 0 0 16,0 0-25-16,0 0 1 0,0 0-13 15,0 0 0 1,0 0-3-16,0 0 0 0,0 0-7 16,0 0 2-1,0 0-4-15,0 0 2 16,0 0-6-16,0 0 1 0,23 0-2 15,-3-2 2-15,6 0-3 16,1 1-1-16,-1-6-1 16,2 2 0-16,4-4 8 15,0 2 2-15,-6 2 4 0,-4-2 0 16,-3 2-3 0,-1 0 2-16,1 1 0 15,-1 4 1-15,-4-7-7 16,2 2 0-16,-2-4-6 15,0 2 0-15,-2 2-3 0,-1-2 2 16,-2 2-5-16,-1 0 1 16,-8 5-4-16,9-11 1 15,-9 11-1-15,14-5 2 16,-14 5-5-16,9-5 2 16,0 2-3-16,-4-1 1 15,4 1-1-15,-4 1 0 16,-5 2-2-16,9-3 0 15,-9 3 0-15,0 0-1 16,7-7 1-16,-7 7 0 16,0 0 0-16,0 0 1 15,9-2-2-15,-9 2 0 0,0 0-1 16,0 0 2 0,0 0-1-16,0 0 1 15,0 0 0-15,0 0-1 16,0 0 1-16,0 0 0 15,-3 14 1-15,-3 10 1 0,-6 4 1 16,3 5 2-16,4-4-2 16,0 0 0-16,-3-4 0 0,0 1 1 15,-3 1-2 1,2 3 1-16,-3 3-1 0,3-8 0 16,4 0 1-1,-4-1 2-15,4 0-1 16,-4-3 2-16,0-4-2 15,4-1 0-15,1-8 2 16,-1 5 0-16,1-5 1 0,3-3 1 16,1-5-3-16,-4 11 1 15,4-11-2-15,-3 8 1 16,3-8-1-16,0 0 0 16,-2 6-3-16,2-6 0 15,0 0-2-15,0 0 0 16,0 7-1-16,0-7 1 15,0 0-4-15,0 8 2 16,0 1-5-16,0 6 0 16,0-15-1799-16</inkml:trace>
  <inkml:trace contextRef="#ctx0" brushRef="#br0" timeOffset="-201003.83">6548 10331 590 0,'0'0'0'15,"0"0"-2"-15,0 0 0 16,0-22 7-16,-4 15-1 16,1 2 10-16,3-6 0 15,3-1 7-15,-3 2-1 16,0-6 5-16,0 4-1 0,0 2 4 15,0 3 1-15,0-2 0 16,0 2 0-16,0 7 4 16,0-5 2-16,0 5 10 15,0 0 1-15,0 0 3 0,0-8 2 16,0 8 2 0,0 0-1-16,0 0-6 15,0 0 0-15,0 0-7 16,4 8 0-16,3-3-2 0,5 6 0 15,6 1-1-15,1 2 0 16,-3 0-4-16,0-1 1 16,1 6-3-16,5 2 2 15,-5 3-1-15,3 4 1 16,1-2-1-16,2 2-1 16,0-4-4-1,-4-1 1-15,-1-3-4 0,-4 1 1 16,3-2-5-16,1-2 0 15,0-1-1-15,-8-4 1 16,3-2-3-16,-8 1 0 16,2-6-3-16,-7-5 2 15,11 10-3-15,-11-10 0 16,3 9 0-16,-3-9-1 16,0 0-1-16,0 0 1 15,5 9 1-15,-5-9 1 0,0 0-2 16,0 0 0-1,0 5 0-15,0-5 1 16,0 0 0-16,0 0 0 16,0 0 2-16,0 0-1 0,0 0 0 15,0 0 0-15,0 0 1 16,0 0 0-16,0 0 1 16,-14 3 0-16,-3 3-1 15,-6 0 1-15,-4 3-5 16,1-5 1-16,-2 1-1 0,1 0 0 15,4 0-2 1,4 0 0-16,-2-3-2 0,-2 0 1 16,-6 0-1-1,3 1-1-15,3-1 0 0,2 1-1 16,-2-1 1-16,4 0-1 16,1 1 0-16,6 1 0 15,-3-3-2-15,7 3 2 16,-1-4-2-16,0 0 1 15,0 0 0-15,9 0 0 16,-10 0 0-16,10 0 1 16,-7 0-2-16,7 0 1 0,0 0 0 15,-6 0 0 1,6 0-2-16,0 0 1 16,0 0-2-16,-9 0 2 15,9 0-2-15,0 0 0 16,0 0-2-16,0 0 2 15,0 0-7-15,0 0-1 0,0 0-14 16,13-14 2-16,-13 14-1769 16</inkml:trace>
  <inkml:trace contextRef="#ctx0" brushRef="#br0" timeOffset="-200401.26">6570 10202 715 0,'0'0'0'16,"0"0"-11"-16,0 0 0 16,0 0 14-16,0 0 1 0,0 0 15 15,0 0 1-15,0 0 15 16,0 0 1-16,0 0 2 16,9 17 0-16,2-1-3 15,1 4 1-15,2 1 2 16,4 2 0-16,1-1 2 15,3 4 1-15,2 0 5 16,1 5 0-16,-6-1 0 16,3-6 0-16,-8-3-5 15,0-4 2-15,0 0-7 16,0-1 1-16,-2-2-8 16,-3-4 1-16,0-1-4 0,-4-4 0 15,-5-5-8-15,6 7 0 16,-6-7-6-16,0 0 2 15,0 0-1236-15</inkml:trace>
  <inkml:trace contextRef="#ctx0" brushRef="#br0" timeOffset="-188897.25">5001 6531 237 0,'0'0'0'0,"0"0"2"16,0 0 0-16,0 0 2 16,17 0 2-16,-8 0 6 15,-4 0 2-15,8 0 9 16,-4 0 2-16,1 2-6 15,2 3 0-15,3-1 2 16,2-3 2-16,1 3 3 0,0 3-1 16,1-2 7-16,-1 3 0 15,1 1 0-15,-1 0-1 16,-1 1-4 0,-3-1 1-16,2-1-3 0,-5-2 0 15,1 1-4-15,2-4 1 16,0 2-4-16,-1 0 0 15,-4-1-8-15,-2-1 1 16,-7-3-604-16</inkml:trace>
  <inkml:trace contextRef="#ctx0" brushRef="#br0" timeOffset="-188460.46">5840 6746 213 0,'0'0'0'0,"0"0"5"0,21 0 2 16,-10 0-1-16,-6 0 0 15,-5 0-2 1,0 0-1-16,9 0-2 16,-9 0 0-16,12 1 4 0,-3 5 0 15,5 1 13-15,-1 1 2 16,1 3 21-16,0-1 2 16,0-1 13-1,0-1 0-15,2-1-2 0,0 4 0 16,2-1-7-16,-3-1 0 15,0-1-9-15,-1 4 1 16,-6-3-8-16,7 0 0 16,-1-1-13-16,0 1 1 15,-2-2-10-15,1 2 1 16,-13-9-676-16</inkml:trace>
  <inkml:trace contextRef="#ctx0" brushRef="#br0" timeOffset="-188064.05">6715 7075 515 0,'0'0'0'0,"0"0"1"16,18 8 0-16,-13-4-2 15,4-1 0-15,-9-3 8 0,9 5 2 16,0-1 22 0,5-1-1-16,5 6 15 15,2-4 0-15,2 0 2 0,-3 2 0 16,-5-3 0-16,-6-3 0 15,2 3-5-15,1-1 0 16,2 2-9-16,-5 2 0 16,0-1-6-16,0-3 1 15,1 1-7-15,-1-1 0 16,-9-3-6-16,12 7 1 16,-12-7-8-16,9 10 3 15,-9-10-887-15</inkml:trace>
  <inkml:trace contextRef="#ctx0" brushRef="#br0" timeOffset="-187726.94">7433 7400 515 0,'0'0'0'0,"23"3"0"0,-4-1 0 16,4 2 0 0,-2-4 1-16,-3 3 2 15,2 2 2-15,6-1 4 16,0-1 0-16,6 6 6 0,0-4 1 16,0 0 12-1,-4 2 1-15,-2-3 1 0,-3 4 2 16,4 1-7-16,-1-2 0 15,-3 1-2 1,-3 1-1-16,1 0-8 0,2-4 0 16,0 2-11-16,-1 1 0 15,-22-8-619-15</inkml:trace>
  <inkml:trace contextRef="#ctx0" brushRef="#br0" timeOffset="-187509.12">8223 7623 389 0,'0'0'0'16,"0"0"0"-16,18 12 1 0,-11-7-7 16,2-1 1-1,0-1 5-15,-1-1 0 0,1 2 3 16,4-1 1-16,4 2 6 15,-1 4 1-15,2-1 0 16,-1-1 1-16,-17-7-335 0</inkml:trace>
  <inkml:trace contextRef="#ctx0" brushRef="#br0" timeOffset="-187264.22">8712 7781 414 0,'0'0'0'15,"0"0"-2"-15,0 0 2 16,9 20-3-16,-9-20 0 16,0 0 12-16,3 7 1 15,-3-7 18-15,5 9 1 16,-5-9 10-16,4 2 1 0,-4-2-10 15,0 0 0 1,0 0-497-16</inkml:trace>
  <inkml:trace contextRef="#ctx0" brushRef="#br0" timeOffset="-187016.59">9082 7909 703 0,'0'0'0'0,"27"7"0"0,-8-6 0 16,6 6 0-1,-2-3 0-15,-4 1 0 0,-5-2 0 16,0-1 0-16,-1 2 0 15,-1 1 0-15,-3 2 0 16,-9-7-528-16</inkml:trace>
  <inkml:trace contextRef="#ctx0" brushRef="#br0" timeOffset="-186117.35">7031 10416 200 0,'0'0'0'16,"0"0"5"-16,0 0 0 16,0 0 4-16,0 0 2 15,14-21-1-15,4-3 1 0,1-9 5 16,4-5-1-1,-2 2 0-15,-1 3 1 16,2 2-10-16,0 3 1 16,-5 4-6-16,1 2 0 15,-18 22-248-15</inkml:trace>
  <inkml:trace contextRef="#ctx0" brushRef="#br0" timeOffset="-185847.31">7519 9837 200 0,'0'0'0'16,"0"0"-4"-16,27-26 1 16,-16 7-4-16,3-1 0 15,-14 20-128-15</inkml:trace>
  <inkml:trace contextRef="#ctx0" brushRef="#br0" timeOffset="-185679.15">7754 9513 338 0,'0'0'0'16,"5"-9"-1"-16,-5 9 0 0,14-8-11 16,-6 4-1-1,-8 4 17-15,8-3-1 0,-8 3 17 16,0 0 1 0,7-7 18-16,-7 7 0 15,16-14 3-15,-7-5 0 0,-9 19-433 16</inkml:trace>
  <inkml:trace contextRef="#ctx0" brushRef="#br0" timeOffset="-185517.34">8084 9170 489 0,'0'0'0'0,"0"0"2"0,0 0 0 16,0 0 1-16,0 0-1 15,18-15-3-15,-10 6 0 16,-8 9-372-16</inkml:trace>
  <inkml:trace contextRef="#ctx0" brushRef="#br0" timeOffset="-185361.54">8313 8848 237 0,'0'0'0'16,"20"-19"-4"-16,-6 5-1 15,3-5 2-15,-3 6 0 16,1 0-1-16,-3 1 1 16,0 4 0-16,2-4-1 0,-14 12-153 15</inkml:trace>
  <inkml:trace contextRef="#ctx0" brushRef="#br0" timeOffset="-185297.33">8546 8651 61 0,'0'0'0'15,"12"-14"-1"-15,-6 7 1 16,-6 7-46-16</inkml:trace>
  <inkml:trace contextRef="#ctx0" brushRef="#br0" timeOffset="-185197.34">8595 8589 237 0,'0'0'0'16,"0"0"2"-16,0 0-1 0,7-7 7 16,-7 7-1-16,9-14 8 15,-2-3 0-15,9-8 0 16,-2-4 2-16,-14 29-256 16</inkml:trace>
  <inkml:trace contextRef="#ctx0" brushRef="#br0" timeOffset="-185082.13">8788 8336 389 0,'0'0'0'16,"9"-7"-12"0,-9 7-1-16,8-8 12 0,-8 8 1 15,14-13 0-15,-5-2 1 16,9-11 1-16,5-10 1 16,-23 36-280-16</inkml:trace>
  <inkml:trace contextRef="#ctx0" brushRef="#br0" timeOffset="-184917.22">9063 7990 464 0,'0'0'0'16,"0"0"1"-16,0 0 0 15,0 0-2-15,0 0 1 16,0 0 8-16,0 0 1 16,0 0 20-16,0 0 2 15,0 0 6-15,0 0 1 0,0 0 0 16,0 0 0-16,0 0-559 15</inkml:trace>
  <inkml:trace contextRef="#ctx0" brushRef="#br0" timeOffset="-178987.19">2173 9030 389 0,'0'0'0'16,"0"0"9"-16,0 0 0 16,0 0 17-16,0 0 1 15,0 0 10-15,0 0 0 16,0 0-4-16,0 0 1 16,0 0-9-16,0 0 0 15,0 0-2-15,0 0-1 16,0 0-4-16,0 0 1 15,0 0-1-15,0 0 0 16,0 0-1-16,0 0 1 16,0 0-3-16,0 0 0 15,0 0 1-15,0 0 0 16,0 0 2-16,0 0 1 0,35-3-1 16,-12 3 1-1,4-2-1-15,-4 0 1 16,5 2-1-16,-2-2 1 0,3-1-3 15,-3-2 1-15,6 1-3 16,0-3 1-16,3 2-1 16,2-3 1-16,3-1-2 15,1-2 1-15,-4 1-2 16,2 3 0-16,-2 0 0 16,-2 2-1-16,2 0 1 15,-5-4 1-15,3 6-2 0,2-2 1 16,2 3-3-1,3-2 1-15,-1-1-2 0,3 0 0 16,2-2 0-16,0 2 0 16,-2-2-2-16,-2 5 2 15,2-1 0-15,0-4 0 16,2 2 0-16,0-1 0 16,0 3 0-16,3-4 1 15,1 2-2-15,-1 0 2 16,1-2 3-16,-1 2 0 15,2 5 1-15,2-4 2 16,-4-1-3-16,3 1 2 0,-3-2-2 16,4 2 0-1,2 4 0-15,-1-2 0 0,-1-1-3 16,2-1 0 0,0 3 1-16,3-3 1 0,0-3-1 15,0 2 1-15,-7-4-1 16,2 3 0-1,-2 0-1-15,2 1 1 0,-2-2-1 16,2 2 1-16,-1-2-1 16,-3 2 1-16,4-2-1 15,-4 2 1-15,1-4-1 16,1 2 0-16,2 2 0 0,1-4 0 16,1-3 0-1,3 4 0-15,-3-4 0 0,0 1 0 16,-2 4 0-16,-4 0 0 15,2 0 0 1,2 0 0-16,-4 1 0 16,3-1 0-16,2-2 0 0,3-1 0 15,-6 3-1-15,-2-2-1 16,-3 0 1-16,0-1 0 16,3 5-2-16,1 0 0 15,-1 3 1-15,0 0 0 16,1-7 0-16,-1 3-1 15,1 0 1-15,-1-1 1 16,2 2-2-16,2-2 0 16,-4 2 2-16,1-4 0 0,1 6-1 15,-5-2-1 1,2 1 1-16,3-4 1 16,2 3-1-16,1 1 1 15,-4-5-3-15,-4 2 2 0,3 1 0 16,0-1-1-16,-3 0 0 15,26-2 0-15,-10 0-1 16,-19 6 2-16,1-6-1 16,2 2 0-16,-2 2 1 15,1 0 0-15,5 2 0 0,-4-8 0 16,-2 4-1 0,-4 0 1-16,3 0 0 15,1-1-1-15,-4-3 0 16,-4 4-1-16,1-1 1 0,0-1 1 15,2 6-3-15,-6-4 2 16,2-2-2-16,2 0 1 16,4 1-1-16,-6 1 2 15,-3-2-3-15,0 1 2 16,-4 2-1-16,5-2 1 16,1 1-1-16,5-2 1 15,-2 0-1-15,-2 3 1 16,2 0-1-16,-9 1 1 15,-1 2-1-15,1-4 1 16,2 2-1-16,-2-2 1 16,2 1-2-16,-3-2 2 15,1 1-2-15,-5 2 0 0,3-4 0 16,-3 2 0 0,-3 2 0-16,10-4 1 15,1 2-2-15,-8 2 1 16,-3 0-1-16,1-2 2 0,-3 2-2 15,4-2 0-15,1 2 1 16,-1 1-1-16,-3-3 0 16,-1 6 0-16,-1-3 1 15,-3-1-1-15,0 3 0 16,1 1 1-16,0-3 0 0,-6 2 0 16,2 1-1-1,-2-1 2-15,-1 2-2 16,1-4 0-16,-3 4-1 15,-6 0 0-15,8 0-1 0,-8 0 1 16,0 0-1-16,0 0 0 16,0 0-6-16,-31-8 0 15,31 8-1673-15</inkml:trace>
  <inkml:trace contextRef="#ctx0" brushRef="#br0" timeOffset="-177387.03">5565 8402 326 0,'0'0'0'16,"0"0"16"0,0 0 1-16,0 0 15 0,0 0 1 15,0 0 5-15,0 0 0 16,0 0-1-16,0 0 0 15,0 0-4-15,0 0-1 16,27 19 2-16,-8-7-1 16,11 0 1-16,2-1 1 15,3-1-4-15,-2-1 2 16,3-1-3-16,1 3 0 16,2-6 8-16,1 2 0 15,1 1 5-15,-4 1 2 16,0-2-3-16,-2 2 1 0,-8-1-6 15,-1 1 0-15,-3 0-8 16,-4-1 1-16,-5-1-8 16,-5-3 2-16,-9-4-4 15,7 6 2 1,-7-6-3-16,-3 14 0 0,-2-2-4 16,-11 6 2-16,-9 3-2 15,-7 1-1-15,6-3-1 16,-6-2 0-16,0 1 3 15,0 1 0-15,-3 1-1 16,3 1 2-16,4-2-2 0,-2-1 1 16,2-5-3-1,5 0 2-15,5-3-3 0,6-3 0 16,3-4-3-16,9-3 1 16,-5 7-2-16,5-7 0 15,0 0-5-15,0 0 2 16,-5 5-5-16,5-5 1 15,0 0-2-15,9-1 0 16,-9 1-1262-16</inkml:trace>
  <inkml:trace contextRef="#ctx0" brushRef="#br0" timeOffset="-176818.76">6084 8329 815 0,'0'0'0'0,"0"0"0"15,0 0 0-15,0 0 0 0,0 0 0 16,0 0 3-1,0 0-1-15,0 0 1 16,0 0 1-16,0 0 3 16,0 0 1-16,0 17 1 15,12-1 0-15,13 1 5 16,6 4-1-16,5-2 2 0,-1-7 0 16,6 0 8-1,-1-1 0-15,-3-3 14 0,0 3 1 16,4-3 0-16,-6-4 1 15,-12 1-6-15,-2-1-1 16,-7-1 2-16,-5-1-1 16,-9-2-5-16,11 3 0 15,-11-3-3-15,0 0 0 16,0 0-4-16,-9 4 2 16,-7 6-1-16,-5 6 2 15,-11 4-1-15,0 5 2 16,1-5-3-16,8-1 1 15,0-1-4-15,0 3 0 0,2-1-3 16,1 1 0-16,4 3-2 16,2-3 1-16,0-4-5 15,0 1 1 1,2-6-4-16,3-4-1 16,4-1-2-16,-4-7-1 15,9 0-1261-15</inkml:trace>
  <inkml:trace contextRef="#ctx0" brushRef="#br0" timeOffset="-172444.62">2905 6744 452 0,'0'0'9'16,"0"0"1"-16,-19-3 18 0,19 3 0 16,0 0 3-1,-7 0 2-15,7 0 3 16,0 0 0-16,0 0-13 16,21-2 2-16,11-2-1 15,8 1 0-15,6-6-1 16,-2 1-1-16,6-3-2 0,-1 3 2 15,-7 2 7-15,-1-1 1 16,-6 2 3-16,-7-2-1 16,-7 6-4-16,-3-3 1 15,-7 4-3-15,-11 0 0 16,9-3-4-16,-9 3 2 16,0 0-6-16,0 0 1 15,0 0-5-15,-9-6 0 16,0 3-2-16,-5-2 1 15,0-2-5-15,-4 2 0 16,6 1-3-16,6-1 2 16,6 5-3-16,0 0 1 15,-8-7-1-15,8 7 2 16,0 0-2-16,0 0 1 16,0-5-2-16,0 5 2 15,8 0-2-15,1 3 2 0,11 3-2 16,4-3 2-16,1 6-1 15,1-1 0-15,-4-1 1 16,-3 2 1 0,-1-4 0-16,-4-1 1 15,-2 4 1-15,-3-3 0 0,0 2 0 16,0-5-1-16,-9-2 5 16,10 4 0-16,-10-4 4 15,0 0-1-15,0 6 2 16,0-6 0-16,-14 13 3 0,0-3 1 15,-7 6 1-15,-2 1 0 16,5-2 0-16,-1 1-1 16,1 1-1-16,1 4 2 15,2-2-13-15,1 4 1 16,2 1-10-16,7 9 1 16,5-33-1230-16</inkml:trace>
  <inkml:trace contextRef="#ctx0" brushRef="#br0" timeOffset="-163412.45">12631 4979 1004 0,'0'0'0'15,"0"0"3"-15,0 0 1 0,0 0-7 16,-21 12 1-16,21-12-753 15</inkml:trace>
  <inkml:trace contextRef="#ctx0" brushRef="#br0" timeOffset="-155487.48">8721 5984 665 0,'0'0'0'15,"0"0"-6"-15,26-10 2 16,-21 8-8-16,-5 2-1 16,0 0 13-16,4-8 1 15,-4 8 14-15,-12-4 1 16,-3 4 28-16,-13 5 1 16,-7 14 9-16,0 6 1 15,3 13-10-15,4 3 0 0,3-3-10 16,9-1 0-16,7-13-11 15,6-3 2-15,6-9-9 16,6-7 1-16,5-2-5 16,6-6 2-16,11-6-2 15,5-6 2-15,-1-6-3 16,-1-5 2-16,-5-2-2 16,0 2 0-16,-3 2 3 15,-3-2 1-15,-5 5 4 16,-4 2 0-16,-2 4 3 15,-7 4 0-15,-1 1 2 0,-2 5 1 16,-2 5-1-16,0 0 1 16,0 0-2-16,0 0 1 15,0 0-4-15,7 15 1 16,-5 23-1-16,5 19 0 16,0 9-7-16,5 17 2 15,2 16-5-15,4 5 1 0,-1 12-6 16,-2-2 2-1,-7-15-4-15,1-8-1 16,-5-11-1-16,1-14 0 16,-10-14 0-16,-2-14 0 15,-2-14-1-15,-2-10 1 16,-6-7 0-16,-6-16 2 16,0-12 0-16,0-15 2 15,7-13-2-15,5-6 1 0,-1-11-2 16,3-8 1-1,7-7-3-15,2-3 0 16,9-9 0-16,9 5 0 0,7 10-1 16,6 7 0-16,5 7 0 15,1 10 0-15,-2 11 0 16,0 10 0-16,-7 16-1 16,-1 13 1-16,-1 16 0 0,-1 9 0 15,-4 12 0 1,-3 2 0-16,-4-2 0 0,-2-4 0 15,-5-5 0-15,0-5 0 16,-1-5 0 0,-6-2 0-16,0-7 0 15,0-5 0-15,0 0 0 0,3 7 0 16,-3-7 0-16,0 0 1 16,0 0 0-16,0-17 0 15,0-19 2-15,2-14-1 16,5 1 1-16,2 2 0 15,0 11 2-15,5 7-1 16,2 4-2-16,5 10 0 0,0 6-2 16,11 0 0-1,-32 9-1284-15</inkml:trace>
  <inkml:trace contextRef="#ctx0" brushRef="#br0" timeOffset="-154053.89">9763 6031 992 0,'0'0'0'0,"0"0"13"15,0 0 0-15,0 0 8 16,0 0 0-16,0 0-8 16,-32-5 2-16,-3 5-5 0,-5 8 1 15,2 5 1 1,7 11 0-16,-1 7 0 0,2 12 2 16,7 4-2-1,5 1 2-15,8-10-4 16,6-5 1-16,4-14-4 15,4-5-1-15,1-10 0 16,15-8 0-16,15-10-3 0,2-10 1 16,2-12 0-16,1-9-1 15,-3 0-1-15,-7-2 1 16,-2 6-1-16,-10 8 0 16,-4 8 1-16,-3 8 2 15,-8 7-1-15,-3 10 2 16,4 10-1-16,-4 16-1 15,0 19 2-15,5 4-1 16,-1-3 1-16,10-8 1 16,3-6-3-16,3-12 2 15,3-8-3-15,1-6 0 16,1-6-3-16,5-9 2 16,2-12-2-16,-4-3 0 15,-1-12 0-15,-4-2 0 0,-6-7-2 16,-5 3 1-1,-1-6 0-15,-6 4 0 16,2 3 0-16,-5 8 0 0,-2 5 1 16,0 11 0-16,-2 8 0 15,2 9 0-15,0 0 2 16,-7 14 0-16,2 35 5 16,0 18 0-16,1 23 1 15,4 9 1-15,4 24 0 0,-2 5 0 16,1 5-2-1,2-14 1-15,2-20 0 16,-1-13 0-16,-5-20 1 16,-1-21 1-16,-1-19-1 0,-5-14 1 15,6-12-1-15,-8-5 1 16,-7-23 3-16,3-17 0 16,0-17-1-16,1-12 2 15,2-9-6-15,4-13 1 16,5-14-3-16,5 2 1 15,4 13-1-15,9 9-1 16,10 8-1-16,4 17-1 16,3 18 0-16,6 14 1 15,-4 15-1-15,-2 14 2 0,-12 14-1 16,-12 11 2 0,-13 14-4-16,-7 2 0 15,-14 2-1-15,-9-1 1 16,1-9-2-16,1-4 0 15,5-5-2-15,7-6 2 0,11-10-2 16,7-8 1 0,0 0-2-16,9-5 0 0,17-19-1 15,6-5 1-15,12-16-3 16,6-7 1-16,-1-4-5 16,2-6 0-1,-1-7-5-15,-5-1 0 0,0 0-2 0,-10-5 1 16,-3-4 4-1,-10 6 1-15,-6 11 4 16,-5 11 2-16,-6 10 2 16,-5 13 2-16,0 14 0 15,0 14 1-15,-7 14 0 0,0 22 0 16,-2 32 0-16,-3 18 0 16,0 13 0-16,5 0 1 15,-2-9-1-15,5-7 1 16,4-16-1-16,5-15 1 15,4-10-1-15,4-18 2 16,-5-10-2-16,7-11 0 16,-3-8 0-16,7-10 0 15,8-15 0-15,-4-3 1 16,-6-8 0-16,1 4 0 16,-4-1 0-16,0 11 1 15,-5 9 0-15,0 10 2 0,-9 8-2 16,10 8 1-16,3 13 1 15,-1 12 0-15,2 8 0 16,-3-2-1-16,5-7 2 16,0-4-1-16,-1-14-2 15,0-7 2-15,-5-7-3 0,3-4 1 16,1-8-1 0,3-2 0-16,-3-1 0 15,-1-1 1-15,-4 4-1 16,-8 4 1-16,-1 8 0 15,7-9 0-15,-7 9 1 0,0 0 0 16,7 15 0 0,2 3 2-16,7 15-3 0,4-4 1 15,-3-5 0 1,1-12-1-16,-8-3-1 0,3-5 1 16,-4-8-4-1,-1-5 1-15,-8 9-1146 0</inkml:trace>
  <inkml:trace contextRef="#ctx0" brushRef="#br0" timeOffset="-153221.66">11208 5879 602 0,'0'0'0'16,"0"0"-1"-16,17 0 0 16,-10 3-6-16,1 1 2 15,0-3 5-15,-1 3 0 0,6-1 5 16,1 1 2-1,-2-1 23-15,-7 2 0 16,-5-5 29-16,8 6 0 0,-8-6 6 16,-2 19 2-16,-5-2-6 15,-2 11 1-15,-7 10-16 16,5-4 1-16,3-3-9 16,8-6 0-1,3-5-7-15,4-2-1 0,6-6-7 16,6-3 0-16,11-4-5 0,5-5 1 15,11-5-5 1,3-11-1-16,-3-5 1 16,4-3-1-16,3-2-1 15,-2-7 1-15,-11-8-2 0,-4 3 0 16,-13 5 1 0,-6 5 2-16,-6 7-1 0,-8 4 2 15,-6 8-3-15,-8 6 2 16,-13 8-2-16,-5 16 0 15,-6 19 0-15,1 5-1 16,3 5-3-16,8-5 0 16,7-11-4-16,5-9 1 15,4-10-3-15,7-15 1 16,-1 5-2-16,1-5 0 16,8-5-1-16,6-12 2 15,9-11-2-15,6-5 1 0,-3 4-1 16,-5 5 0-1,-10 6 0-15,1 8 0 16,-3 8 0-16,0 6 0 0,5 9 0 16,5 8 0-1,4 7 0-15,2 1 0 16,1-8 0-16,3-9 0 16,-6-7 0-16,3-6 0 0,6-6-1 15,0-11 1-15,-1-6-3 16,-3-9 2-16,-1-8-2 0,-6-4 1 15,-7-5-8-15,-5-2 1 16,-4-2-11 0,-5-1 1-16,-3-6-2 0,-2 2 0 15,1-6 4 1,2 11 0-16,-1 9 9 0,-3 15 0 16,6 13 7-1,0 17 0-15,0 0 1 0,0 33 1 16,-3 38 3-16,1 19 0 15,2 9 5-15,2 6 1 16,5 4 5-16,0-3-1 16,-3-13 1-16,-6-13 0 15,-5-16-5-15,-4-21 0 16,11-43-1176-16</inkml:trace>
  <inkml:trace contextRef="#ctx0" brushRef="#br0" timeOffset="-150307.58">12906 5832 452 0,'0'0'0'16,"4"47"-5"-1,-2-11 2-15,1 0-3 16,-3-6 2-16,-3-9 3 16,3-6 1-16,0-10 2 15,0-5 0-15,0 0 14 0,0 0 0 16,0-8 26-16,0-17 2 15,-2-16 9-15,-2-13 1 16,6 1-3-16,5-4 1 16,2-9-11-16,0-2 2 15,-4-3-4-15,4 6 1 16,0 11-12-16,-4 12 1 16,-1 18 0-16,-3 12 1 15,-1 12 4-15,13 26 1 16,-8 35 0-16,2 4-1 15,2 10-7-15,1-11 0 16,8-12-6-16,-4-11 2 16,4-15-6-16,-4-10 1 15,4-8-4-15,-1-8 1 16,6-8-4-16,0-8 0 16,4-10-1-16,-5-7 1 0,-2-8-5 15,1-1 1-15,-7 1-3 0,0-4 2 31,0 7-3-31,-3 13 2 0,-4 10-1 16,0 6 1-16,-7 9-1 16,9 12 2-16,1 26 1 15,3 14 1-15,-4 7-1 16,-9 3 1-16,0 1-2 0,0-6 0 16,0-10-3-1,1-8 0-15,-1-39-1117 0</inkml:trace>
  <inkml:trace contextRef="#ctx0" brushRef="#br0" timeOffset="-149945.75">13448 5803 841 0,'0'0'0'16,"9"0"9"-16,0 0 0 16,-2 0 6-16,5 0 0 15,0 0 12-15,11-4 0 16,9-1 0-16,1-2 0 15,1 0-1-15,-11-2 1 0,-5 1 0 16,-4-1 0 0,-9 4 5-16,-2-4 2 0,-1 2-3 15,-4-5 1 1,-3-5-2-16,-5 1 0 16,-6 4 2-16,-2 7 0 15,-5 5 1-15,0 4 1 0,0 9-9 16,2 8 1-16,2 10-6 15,3 4 2-15,7-2-8 16,7 0 1-16,8-7-6 16,6-4 0-16,7-5-4 15,8-4 1-15,5-8-3 0,3-9 1 16,2-6-4 0,3-14 1-16,-40 24-1189 15</inkml:trace>
  <inkml:trace contextRef="#ctx0" brushRef="#br0" timeOffset="-149057.18">13945 5462 892 0,'0'0'0'0,"13"-45"5"0,-8 10 1 15,0 2 5-15,-1 4 1 16,-4 13 18-16,0 4-1 16,0 12 1-16,0 9 2 15,-6 22 0-15,3 21 2 16,-2 29-3-16,1 11 2 15,4 6-9-15,0-4 2 16,4-11-8-16,4-17 0 16,7-16-6-16,-1-17 2 15,-4-21-6-15,3-12 0 0,1-9-4 16,3-15 1 0,5-12-3-16,-3-6 1 0,-1-5-2 15,-4 2 0 1,-2-8-1-16,-3-1 2 15,1 2-2-15,-1 6 0 16,-2 4 0-16,-1 11 0 0,-1 20 0 16,-5 11 0-16,0 23 0 15,0 17 1-15,-4 26 0 16,3 4 1-16,-5-7 0 0,8-11 2 16,7-6-1-16,0-13 2 15,0-8-2-15,3-13 0 16,2-12-2-1,5-9 2-15,10-12-2 16,1-6 0-16,-7-6-1 0,-2-5 0 16,-4-6 0-16,3 3 0 15,-3 3-1-15,-2 10 1 16,-7 14-1-16,-8 14 1 16,0 0 0-16,6 21 0 15,-3 20 0-15,-1 8 0 16,1-4 0-16,6-7 1 15,0-5 0-15,9-4 0 0,6-8 0 16,3-9 1 0,-4-7-1-16,-2-6 2 15,0-6-1-15,4-2 0 16,1-8 0-16,-6 1 2 16,-8 1-2-16,-3 6 1 15,-9 9 2-15,0 0-1 0,0 0 2 16,0 0 0-16,0 0-2 15,3 16 2-15,-4 4-1 16,1 5 1-16,7-3-2 0,1-6 1 31,1-4-2-31,0-9 2 0,2 1-1 16,6-6 1-16,6-7 0 16,4-8 2-16,-6-4 3 15,-5 0 0-15,-4 1 5 16,-8-1-1-16,-6-3 4 0,-7 3 2 15,-7-3-4-15,-7 6 2 16,2 10-1-16,-2 13 1 16,-5 2-4-16,1 10-1 15,1 0-12 1,5 8 1-16,5-5-3 16,2-4 0-16,14-16-1230 0</inkml:trace>
  <inkml:trace contextRef="#ctx0" brushRef="#br0" timeOffset="-148641.6">14885 5861 829 0,'16'-5'0'16,"16"-7"1"-16,9-3 0 16,-1-3-1-16,-1-3 1 15,-11-3 6-15,-7 7 0 16,-10 1 12-16,-6 8 1 16,-8-4 9-16,-6 3 1 0,-10 0 5 15,-8 11 1-15,-5 17 8 16,2 7 1-1,6 12-4-15,1 2 1 16,10 1-15-16,10-4 0 0,10-13-8 16,9-7 0-16,10-8-8 15,6-9 0 1,3-16-4-16,1-4 0 0,-5-10-2 16,-2-4 2-16,-7-6-1 15,-6-2 0-15,-5-11 1 16,-6-5 0-16,-5 1-2 0,-2-1 1 15,-6 4-1 1,-1 4 0-16,0 1-1 16,0 13 0-16,0 13 1 15,4 11-1-15,5 12 2 0,-9 9 0 16,2 29 2 0,0 19 1-16,-2 12 1 0,4 2 2 15,3 7-1-15,0-7 0 16,-1-2 0-16,-2-12 0 15,-2-10-4-15,-6-10 1 16,13-37-1135-16</inkml:trace>
  <inkml:trace contextRef="#ctx0" brushRef="#br0" timeOffset="-148355.78">13660 5626 1017 0,'0'0'0'0,"0"0"3"15,31 21 0-15,6-16 0 0,13-5 1 16,17-9 7 0,16-3 1-16,10-5 24 15,8 0 1-15,6-4 13 16,-3 0 0-16,-14 6 3 15,-14 6 0-15,-16 2-16 16,-10 7 1-16,-10 3-11 16,-17 4 0-16,-11-5-23 0,-12-2 1 15,0 0-1109 1</inkml:trace>
  <inkml:trace contextRef="#ctx0" brushRef="#br0" timeOffset="-148044">15575 4847 1030 0,'21'11'0'0,"29"9"1"15,10 13 1-15,-2 9-3 16,2 12 0-16,2 20 5 15,-4 9 2-15,-4 7 12 16,-6 9 0-16,-7 1 13 16,-6-1 2-16,-12-9 6 0,-14-6 1 31,-18-6-7-31,-16-3 1 0,-19-6-14 16,-19-3 0-16,-19-9-18 15,-18-14 1-15,100-43-1003 16</inkml:trace>
  <inkml:trace contextRef="#ctx0" brushRef="#br0" timeOffset="-147545.42">8991 5406 1017 0,'0'0'0'0,"0"0"0"15,-22-12 1-15,8 9 1 16,-7 6 0-16,-12 2 9 16,-12 7 0-16,-6 13 5 15,-7 13 1-15,-4 10 3 0,2 18 0 16,6 14 2-1,1 15 0-15,7 9-4 0,5 6 1 16,15 5-3-16,14-8-1 16,19-12-1-16,16-8 0 15,12-20-3 1,14-6 0-16,11-15 10 16,4-9 2-16,-3-11 7 15,3-11 0-15,-1-8 0 0,-8-10 2 16,-55 3-1116-16</inkml:trace>
  <inkml:trace contextRef="#ctx0" brushRef="#br0" timeOffset="-140699.96">3122 13386 853 0,'0'0'0'0,"0"0"15"15,0 0 0-15,0 0 12 16,0 0 1-16,0 0 4 16,0 0 2-16,0 0-9 0,23-5-1 15,-7-33-8 1,-2-13 1-16,0-6-4 0,0-5 2 16,0-4-1-16,2-5 1 15,-5 2 2-15,-2 2 0 16,5-3-2-16,0 6 1 15,-2 5 2-15,-3 13 1 16,-4 18-1-16,-1 9 1 16,-4 9 1-16,2 18 2 15,1 15-2-15,1 22 0 16,-4 29-3-16,5 11 1 16,4-5-4-16,3-9 2 15,-1-11 0-15,3-10 0 0,3-13-3 16,1-13 2-1,0-14-7-15,-1-11-1 16,6-15-2-16,4-10-1 16,-3-16-1-16,-2-6-1 15,-5-9-1-15,-3 2 0 16,0-1 0-16,-5 8 0 0,0 8-1 16,-5 12 1-1,-3 14 1-15,-1 14-1 0,0 0 0 16,-5 14 0-16,0 26 1 0,-4 14 0 15,0 11 3 1,9-1-1-16,2 6 3 0,5-5 0 16,-2-6 1-1,4-9 0-15,3-11 1 16,3-10 0-16,-1-8-5 16,3-9 2-16,-17-12-1206 0</inkml:trace>
  <inkml:trace contextRef="#ctx0" brushRef="#br0" timeOffset="-139752.06">3902 13125 1030 0,'5'-9'0'16,"4"-8"2"-16,1-2 0 16,3 0 14-16,-1 3 1 15,-10 7 3-15,-2 9 0 16,0 0-2-16,-9-5 0 16,-2 5 4-16,-15 5 1 15,-11 13 0-15,-2 2 2 16,7 8 3-16,9 1 1 0,9 1 3 15,6-4-1 1,8-5-8-16,0-4-1 0,5-5-6 16,-2-5 0-1,8 0-5-15,1-2 1 16,-3-5-4-16,0-5 1 16,5-2 0-16,0-2 1 0,0-11 1 15,-1-1 0-15,-5 2 2 16,-2 5 0-16,-3 5 3 15,-3 9 1-15,2-8-3 16,-2 8 2-16,0 0-2 16,0 0 0-16,7 8-1 0,2 6 0 15,10 9-2 1,11-3 2-16,-1-9-10 16,6-13 1-16,-2-12-4 15,3-12 0-15,-1-10-14 16,-2-11-1-16,1-13-22 0,-6-8 1 15,0-6-18-15,-5-6 1 16,-2 2-1-16,-6 4 1 16,-3 11 17-16,-7 10 0 15,-8 15 15-15,1 12-1 16,2 14 10-16,0 12 0 16,-12 5 10-16,1 26-1 15,-7 30 4-15,1 18 1 16,3 13 9-16,1 10 0 15,4-5 10-15,8-7 2 16,1-7-2-16,5-14 2 16,4-19-7-16,5-20 1 15,3-18-8-15,10-19 0 16,1-19-9-16,4-19 1 0,3-17-2 16,-3-9 0-1,-4-7-8-15,-1 2 0 0,-4 1-11 16,-6 10 0-1,1 7-6-15,-8 17 1 0,-3 12 14 16,-1 10 0-16,-3 10 8 16,-6 16 2-16,-3 19 1 15,-2 17 1-15,-5 26 6 16,3 11 1-16,1 3 8 16,-3-9 1-16,6-11 2 0,3-15 1 15,3-13-2-15,3-15 0 16,-1-11-7-16,-2-9 1 15,12-14-4-15,-3-13 1 16,14-17-3-16,-2-2-1 16,-5 4-1-16,0 13 0 15,-7 13 0-15,-2 14-1 16,5 6-2-16,1 18 1 16,3 22-1-16,5 6 1 15,2 2-1-15,0-6 0 16,-2-6 0-16,-2-9 0 15,-5-15 0-15,-1-7 0 16,-3-8-1-16,-3-15 0 0,-7 14-1094 16</inkml:trace>
  <inkml:trace contextRef="#ctx0" brushRef="#br0" timeOffset="-138547.59">3999 12941 1080 0,'0'0'0'0,"21"16"0"0,2-2 1 15,12 3-1 1,11-5 0-16,9-7 4 0,8-3-1 16,8-6 6-1,3-4 1-15,2-4 0 16,-1-2 1-16,-2 0-5 0,-4 2 1 15,-8 3-5-15,-10 4 1 16,-6 3-3-16,-14 4 2 16,-13 3-2-16,-7 4 0 15,-3 0 0-15,-2 3 1 16,1 3 1-16,-6-1 0 16,3-5 4-16,1-2-1 15,-5-7 5-15,6 5 1 16,-6-5 3-16,15-5 2 15,-4-4 1-15,1-3 1 0,-1-4 4 16,-4-1 1 0,-7 1 1-16,-7-1 1 15,-4-2 1-15,-3 2 0 16,-3 6-3-16,-6 10 1 16,2 8-3-16,-6 8 1 15,-1 15-8-15,10 8 0 0,9 10-8 16,13 1 1-1,5-3-6-15,8-8 1 0,6-5-2 16,0-7 0-16,4-10-1 0,1-15 0 16,0-11-6-1,2-11 0-15,-2-8-4 16,2-4 0-16,-1-7-1 16,-8 6-1-16,2 1 5 0,-6 3 2 15,-6 11 0-15,-2 7 1 16,-6 5 0-16,-3 7 2 15,6 11 0-15,-6 13 2 16,0 17 0-16,0 1 1 16,-4-11 0-16,2-8 0 15,2-11 0-15,0-5 0 16,0-7 0-16,0 0 1 16,14-11-1-16,0-11 1 15,8-15-1-15,1-2 2 16,-6 4-1-16,-3 11 0 15,-5 10 1-15,-4 5 0 16,-5 9 4-16,9-1 1 16,-9 1 3-16,14 19 1 15,-1 10 1-15,1 6 2 0,0-4-2 16,-2-7 2 0,2-7-5-16,-3-5 0 15,1-3-4-15,2-2 1 0,-5-4-4 16,0-1 0-16,-9-2-1 15,9 2 0-15,-9-2-1 16,10 0 2-16,-10 0-2 16,0 0 0-16,8-4 0 15,-8 4 0-15,8-5 0 16,-8 5 1-16,6-5 0 0,-6 5 0 16,8-7 0-1,-8 7 1-15,11 0-1 0,1-2 1 16,2 2-2-1,8-1 0-15,1-6 0 0,3-5 0 16,2-7-2-16,-1-2 1 16,-10-3 0-16,-3 1 0 15,-5 8 0-15,-3 2 1 16,-3 6 0-16,-3 7 0 16,0-8 1-16,0 8 0 15,0 0 1-15,0 0 1 16,0 0 2-16,-9 15 1 15,-5 17 2-15,2 11 1 0,8 2 1 16,11 3 1 0,-1-10 0-16,2-17 1 15,1-4 0-15,0-4 1 16,2-8 3-16,10-2 0 16,5-10-13-16,13-24 2 15,-5-10-8-15,-11-1 1 0,-23 42-1277 16</inkml:trace>
  <inkml:trace contextRef="#ctx0" brushRef="#br0" timeOffset="-137517.31">5953 12979 778 0,'0'0'0'0,"0"0"1"16,0 0 1-16,0 0 2 0,0 0 1 15,0 0 11-15,0 0 2 16,0 0 10-16,0 0 0 16,0 0 15-16,-28 4 0 15,5 16-1-15,-3 15 2 16,8 12-6-16,4 3 0 16,10 0-4-16,4-5 0 15,6-10-6-15,6-6 0 16,2-10-7-16,4-10 2 15,5-9-3-15,3-16 0 16,0-11-2-16,-3-8 1 16,-3-7 1-16,-3-4 2 15,-8 1 0-15,-3 3 0 0,1 11 2 16,-6 10 1 0,3 11-1-16,-4 10 2 15,0-7-2-15,0 7-1 16,-4 21-1-16,8 12 0 15,5 13-4-15,5 6 0 0,3-2-7 16,6-13 2-16,9-11-8 16,3-12 2-16,2-16-5 15,4-14 0-15,-4-13-3 16,2-14 1-16,-2-11-10 16,-5-7 0-16,-6-11-13 15,-3-4-1-15,-9-6-7 16,-1-1-1-16,-12 5 9 15,-2 7-1-15,-8-1 7 16,0 9 0-16,0 17 9 0,4 9 2 16,-2 22 4-16,0 15 0 15,-2 12 2-15,-7 28 0 16,-3 34 3-16,-4 18 0 16,9 6 4-16,5 10-1 15,5-1 5-15,4-8-1 16,5-13 0-16,4-15 1 15,4-12-2-15,6-19 0 16,8-14-3-16,-1-19 0 16,6-19-5-16,3-14 1 15,-3-14-2-15,-1-7 0 16,-6-3 0-16,-4 1 0 16,-3 6-2-16,-4 9 2 15,-5 11-1-15,0 9 1 16,-7 7 0-16,-2 7 0 0,-2 14 0 15,-2 14 0-15,-1 25 0 16,-4 11 0 0,6-3 0-16,6-7 0 15,2-11 0-15,8-10 1 0,1-14-1 16,3-14 2-16,6-10-2 16,4-16 0-16,1-12 0 0,2-5 0 15,-7-2 0 1,-5 2 0-16,-2 4 0 15,-4 6 0-15,-3 7 0 16,-4 7 1-16,-1 7 0 0,-4 7 1 16,0 0 3-16,0 0 0 15,-6 9 2-15,3 12 0 16,6 22 2-16,-1 4 0 16,3-6-2-16,8-9 1 15,-1-12-2-15,2-6-1 16,0-5-5-16,4-9 2 15,-1-11-4-15,-2-13 2 16,-15 24-1246-16</inkml:trace>
  <inkml:trace contextRef="#ctx0" brushRef="#br0" timeOffset="-137335.6">6703 12739 1192 0,'0'0'0'0,"0"0"0"16,0 0 2-1,0 0-2-15,0 0 0 0,0 0-15 16,0 0 0-16,0 0-859 16</inkml:trace>
  <inkml:trace contextRef="#ctx0" brushRef="#br0" timeOffset="-136467.68">7010 12971 829 0,'0'0'0'0,"0"0"1"0,0 0 0 15,0 0 13-15,0 0 0 16,-29 0 7-16,17 0 2 15,-2 1 3-15,-4 4 1 16,6 2 3-16,1 2 0 16,3 7-3-16,-5 8 0 15,6 10-2-15,0 6-1 16,11-7-4-16,5-2 0 16,5 0-5-16,3-6 2 15,3-6-8-15,1-5 0 16,5-9-2-16,3-9 0 15,8-10-4-15,1-10 2 16,3-10-3-16,-8-6 1 0,-3-5 1 16,-3 2-1-16,-11 3 0 15,-4 9 2-15,-3 10-2 16,-7 7 0-16,-2 7 1 16,0 7-1-16,0 0 3 15,0 0 1-15,-11 0 4 16,-3 12 1-16,-9 16 3 15,2 5-1-15,2 5 2 16,10-2 1-16,2-8 0 0,7-6 1 16,7-4-4-16,2-6 2 15,1-5-3-15,8-7 2 16,-1-7 0-16,6-7-1 16,-3-5 3-1,-3-4 0-15,-4-4 3 0,-10 1 0 16,3 7 5-16,-6 5 1 15,0 7 2-15,0 7 1 16,0 0-3-16,0 0 1 16,0 0-4-16,0 22 2 15,0 15-10-15,5 6 0 16,7-5-8-16,6-10 0 16,5-11-5-16,8-10 0 15,1-10-2-15,5-15 0 0,4-11-2 16,-4-11 1-1,2-8-5-15,-8-10 1 0,1-6-7 16,-9-1 2-16,-5-1-4 16,-8-5 0-1,-1 3 1-15,-2 10-1 0,-7 4 6 16,0 16 1-16,-3 12 3 16,3 12 1-16,0 14 2 15,-9 4 1-15,0 20 0 16,-2 21 1-16,3 21 2 0,-1 11 2 15,5 10 3-15,4 5-1 16,0-2 4-16,0-4 0 16,0-10 0-1,-3-10 0-15,-3-19-7 0,-4-16 0 16,10-31-1337 0</inkml:trace>
  <inkml:trace contextRef="#ctx0" brushRef="#br0" timeOffset="-136206.46">6246 12725 1356 0,'18'0'0'0,"27"0"0"15,10-5 1-15,7-8-1 16,1 0 1 0,1-3-1-16,-4 1 0 15,-11 1 0-15,-3 2 0 0,-2 5 0 16,-9 5 0 0,-35 2-1020-16</inkml:trace>
  <inkml:trace contextRef="#ctx0" brushRef="#br0" timeOffset="-136003.72">8313 12699 941 0,'0'0'0'15,"14"-26"-30"-15,-12-2 1 16,-2 28-634-16</inkml:trace>
  <inkml:trace contextRef="#ctx0" brushRef="#br0" timeOffset="-134421.62">4274 14288 1017 0,'0'0'34'16,"0"0"1"-16,0 0 47 16,-11 15 0-16,4 1-16 15,-3 17 0-15,1 18-30 0,-5 10 1 16,1 13-12 0,-4 6 0-16,1 1-7 0,0-6 2 15,7-11-6-15,0-14 2 16,4-17-6-16,0-14 0 15,5-19-3-15,3-9 1 16,3-29-8-16,-1-10 1 16,-2-15-6-16,-1-1 1 15,5-1-22-15,2 2 0 16,0 3-21-16,-2 3 0 16,2 8-8-16,0 6 1 15,3 8 16-15,-3 8 1 16,1 6 14-16,8 2 1 15,3 0 12-15,11 2 1 16,5 3 5-16,0 7 2 0,2 7 1 16,-6 3 1-1,-6 6 0-15,-10-4 1 0,-4 4 7 16,-3 3 0 0,-6 3 10-16,-8 6 1 15,-5 5 5-15,-5 2 0 0,-9 1 0 16,-8-1 0-16,-6-4-6 15,-2-1 0-15,2 1-5 16,2-3 0-16,6-4-4 16,3-3 1-16,3-2-3 0,5-2 1 15,4-1-3 1,0-2 2-16,5-4-2 0,9-3-1 16,-9 6 1-1,9-6 0-15,0 0 0 16,0 0-1-16,23 6 1 0,9 1 0 15,5 4 3-15,4 4 0 16,-1 4 6-16,1 6 0 16,-6 7 6-16,0 8 2 15,-3 4-1-15,0-3 1 16,-9-8 0-16,0-5-1 16,-6-11-5-16,-6-7-1 15,-2-4-7-15,0-13 1 16,-9 7-1296-16</inkml:trace>
  <inkml:trace contextRef="#ctx0" brushRef="#br0" timeOffset="-134207.15">4715 14476 1155 0,'0'0'0'0,"18"11"-4"16,1-3 1-16,7 1 3 15,1-4 0-15,5-2 2 16,-4-1 0-16,4 0 7 16,-1-2 1-16,-1-2 0 15,-7-1 0-15,-9-2-6 0,0-2 0 16,-14 7-904 0</inkml:trace>
  <inkml:trace contextRef="#ctx0" brushRef="#br0" timeOffset="-134034.78">4838 14602 904 0,'0'0'0'0,"-5"16"0"0,2-4 0 16,6-5 7-16,2 0 1 16,4-2 6-16,12-1 2 15,13-8 6-15,10-6 2 16,2-8-10-16,3-6 1 15,-49 24-784-15</inkml:trace>
  <inkml:trace contextRef="#ctx0" brushRef="#br0" timeOffset="-133607.4">5796 14087 803 0,'0'0'0'0,"0"0"11"16,0 0 0-16,0 0 19 16,0 0 0-16,0 0 2 0,-16 33 1 15,0 12 0 1,2 17-1-16,4 12 1 16,1 9 0-16,0 13-1 15,4 6-1-15,-2 3-1 16,1-4 1-16,3-4-5 0,1-13-1 15,-1-16 1-15,3-11 0 16,0-17 0-16,0-14 0 16,-4-12-1-16,2-8 2 15,2-6-3-15,-9 0 1 16,-5-6-4-16,-7-8 1 16,-7-11-1-16,-2 0 0 15,7 0-2-15,4 3 1 16,1 3-3-16,-5 3 0 15,-3-1-8-15,-3 0 0 16,-1-1-5-16,2 1 1 16,2-4-4-16,5-1 0 15,21 22-1238-15</inkml:trace>
  <inkml:trace contextRef="#ctx0" brushRef="#br0" timeOffset="-132986.87">5745 14127 853 0,'0'0'0'0,"0"0"9"15,0 0 0-15,0 0 14 16,0 0-1-16,0 0 2 0,26-16 1 15,20 0-4-15,7-1 0 16,7 0-2-16,4 1 2 16,8 1 10-16,4-1 1 15,10 0 6-15,8 1 0 16,6-1-4-16,8 3 2 16,5 2-3-16,9 1 1 15,6-4-10-15,10 2 2 16,-2 5-5-16,10-5 2 0,8 3 5 15,-1-3 0 1,0 0 2-16,1-2 2 16,-1 0-2-16,-4 0 0 15,-1 0-3-15,-4 1 0 16,-3-1-3-16,-5 0 0 16,0 0-5-16,-2 2 1 0,-7 2-5 15,-2-3 2 1,-1 1-3-16,-8 0 0 0,-8-7-2 15,-4 2 1-15,-7 1-2 0,0 1 0 16,-5-3-2 0,1 1 0-16,-1 0-2 15,-6 0 1-15,-1 1-3 16,-7-1 2-16,-3 1-3 16,-6 2-1-16,-5 4-1 15,-6 1 1-15,-5 6-3 0,-13 3 2 16,-8 0-2-16,-9 0 0 15,-11 1-4-15,-12-1 2 16,0 0-8-16,-31 7 0 16,31-7-1397-16</inkml:trace>
  <inkml:trace contextRef="#ctx0" brushRef="#br0" timeOffset="-132205.12">6286 14459 941 0,'0'0'0'15,"0"0"5"-15,0 0-1 16,-22 2-1-16,9 6 2 15,-6 3-5-15,-8 16 1 16,-3 18-1-16,6 9 0 16,1 3 0-16,10-3 1 15,5-9 2-15,8-7 1 0,3-14 4 16,2-10 0 0,8-6 4-16,3-8 1 0,8-6 1 15,5-10-1 1,-3-10 9-16,2-5 0 0,-7-4 11 15,-5 2-1-15,0 4 10 16,-7 6-1-16,-4 8 4 16,-1 3 0-16,-4 12-4 15,0-7 2-15,0 7-7 16,0 0 1-16,0 0-1 0,-9 19 0 16,2 15-1-1,2 11 1-15,5 0-7 16,3 0 0-16,6-1-3 15,2-10 0-15,1-8-6 0,-2-7 0 16,-2-7-5 0,2-10-1-16,2-10-11 0,-1-17 2 15,1-18-6-15,-3-11 0 16,-9 54-1352-16</inkml:trace>
  <inkml:trace contextRef="#ctx0" brushRef="#br0" timeOffset="-131926.4">6373 14353 1004 0,'0'0'0'16,"0"0"0"-16,3-21 0 16,-3 21 0-16,0 0 0 15,9-5 12-15,-9 5 1 16,14 0 12-16,1 2 2 0,6 7 14 16,2 1 0-1,0 0-4-15,-9 1 0 0,-6 1-6 16,-4 5 0-16,-4 4-9 15,-4 2 2-15,-1 4-6 16,-2-3 1 0,-2 2-4-16,0-1 0 15,4-6 0-15,3-4 1 0,-1-3-3 16,6-3 2-16,3 0-3 16,4 1 0-16,8 2-5 15,3-5 0-15,-21-7-1139 0</inkml:trace>
  <inkml:trace contextRef="#ctx0" brushRef="#br0" timeOffset="-131727.08">6676 14732 941 0,'0'0'0'15,"0"0"8"1,9 7 1-16,-9-7 7 0,9 0 0 16,0 0 10-1,8 0 1-15,12 0 0 0,9-2 1 16,3 2 2-16,1-5 1 15,2 4-4-15,1-6 0 16,-8-2-3-16,-6-3 1 16,-8 0-18-16,-2 0-1 15,-6-1-6-15,-7 1 2 0,-8 12-961 16</inkml:trace>
  <inkml:trace contextRef="#ctx0" brushRef="#br0" timeOffset="-131507.52">6981 14557 892 0,'0'0'0'15,"-17"6"2"-15,4-3 1 0,3-1 2 16,3 0-1-16,7-2 23 16,0 0 0-16,-5 0 22 15,5 0 2-15,-11 19 8 16,7 12 1-16,-1 19-3 16,5 7 0-16,0 0-8 15,2-1 0-15,1-6-13 16,1-10 0-16,-4-13-16 15,0-9 1-15,0-18-12 16,7-7 0-16,-7 7-1151 0</inkml:trace>
  <inkml:trace contextRef="#ctx0" brushRef="#br0" timeOffset="-131092.28">7235 14365 1030 0,'0'0'0'16,"0"0"0"-16,0 0 0 15,0 0-7-15,0 0 1 16,0 0 12-16,0 21 0 16,-3 28 14-16,-2 8 1 15,-1 3 13-15,1-3-1 16,2-6 6-16,6-12-1 16,2-13-4-16,-1-10 1 15,-4-6-3-15,0-10-1 0,0 0-5 16,10 2 1-16,-1-7-7 15,4-6 1-15,6-2-2 16,2-5 2-16,2 1-3 0,-3 3 1 31,-6 9-4-31,2 3 2 0,-1 2-1 16,7 4 1-16,-3 4-5 16,2 6 0-16,-7 2-3 15,-5 3 2-15,0 3-6 16,-6 6 2-16,-11 3-4 15,-5 0 2-15,-10-3-3 0,0-7 0 16,-3-9-2-16,-2-7 1 16,5-7-3-16,-4-10 0 15,-3-14-23-15,6-12 2 16,24 38-1177 0</inkml:trace>
  <inkml:trace contextRef="#ctx0" brushRef="#br0" timeOffset="-130792.15">7338 14149 803 0,'0'0'0'16,"0"0"2"-16,23-12 0 15,-9 10 18-15,0 4-1 16,-2 1 11-16,4 11 0 16,9 14 6-16,0 7 0 0,-4 3-2 15,-7 1-1-15,-5 1-1 16,-1-5 0-16,1-7-7 15,-3-8 0 1,-3-6 2-16,-3-7 0 16,0 0 0-16,0-7-1 0,0 10-4 15,0-10 0-15,2 9-2 16,-2-9 1-16,0 0-7 16,12 5 2-1,1-5-7-15,11 0 1 0,15-5-10 16,-2 3 1-16,-37 2-1052 0</inkml:trace>
  <inkml:trace contextRef="#ctx0" brushRef="#br0" timeOffset="-130592.42">7934 14578 941 0,'0'0'0'16,"19"7"5"-16,-6 0-1 15,3 0 18-15,5-2 2 16,-4-1 4-16,10-4 1 15,5-2 4-15,1-3-1 16,6-4-11-16,-7-1-1 16,-9-1-8-16,-6 1 2 15,-3 0-12-15,-5-3 1 16,-9 13-896-16</inkml:trace>
  <inkml:trace contextRef="#ctx0" brushRef="#br0" timeOffset="-130391.96">8079 14417 803 0,'0'0'0'16,"-9"0"0"-16,2 0 0 0,0 2 0 16,7-2 0-16,-9 12 18 15,5 2 0-15,1 22 27 16,1 15 0-16,4 7 11 16,1 5 0-16,1 1 0 15,-2-5 0-15,1-8-12 16,-3-7 1-16,-3-10-12 15,-6-11 1-15,9-23-1017 16</inkml:trace>
  <inkml:trace contextRef="#ctx0" brushRef="#br0" timeOffset="-128827.21">8530 14433 1168 0,'0'0'0'16,"0"0"1"-16,0 0 1 15,0 0 0-15,0 0 2 16,0 0 18-16,0 0 1 16,0 0-1-16,0 0 0 15,0 0 7-15,0 0-1 16,28-2 1-16,-15-1 1 16,1 3-4-16,0 1 1 15,0 5-4-15,-2 6 1 16,-3 10-5-16,-9 4 0 15,0 9-5-15,-9 1 0 16,-5-1-4-16,-7-6 1 16,-5-1-4-16,1-6 0 15,4-4-3-15,-2-5 2 0,5-4-4 16,1-4 1-16,8-1-2 16,9-4 1-16,-9 0-1 15,9 0 1-15,0 0 2 0,0 0-1 16,0 0 0-1,21 8 1-15,21 5 2 16,8 0 1-16,-3-4-3 16,-1-5 0-16,-2-8-2 15,-7-6 1-15,4-11-2 16,0-7 0-16,-8-10-3 0,1-3-1 16,-10-3-11-1,-1 3 0-15,-5 3-16 0,-6 5 1 16,-6 9-8-16,-3 5 1 15,-6 8 12-15,-3 3 1 16,1-3 11-16,-2 4 2 16,-4 2 8-16,-3 2 0 15,-3 4 2-15,-5 8 1 16,3 8 3-16,1 6 2 16,4 8 3-16,7 0 1 15,5-3 4-15,8-4-1 16,3-7-1-16,8-6 2 15,3-10-2-15,6-7 1 0,1-10-2 16,-1-7 0 0,-7-3 1-16,-5-3 1 15,-1 1 0-15,-10 8 2 16,3 4-1-16,-6 4 2 0,0 12 0 16,0-9-1-1,0 9 0-15,0 0 0 0,-4 21-2 16,-1 8 1-16,0 18-8 15,5 2 2-15,5-3-6 16,9-6 1-16,4-14-3 0,5-7 1 16,-6-14-2-1,6-15 1-15,4-19-6 0,-1-15 2 16,-1-15-16 0,-4-6 1-16,-7-3-14 0,-2-1-1 15,-6 1-4-15,-3 3 1 16,-3 4 4-16,-3 7 2 15,-3 9 6-15,-1 13 1 16,6 13 8-16,1 8 1 16,0 11 10-16,0 0 0 15,-13 28 5-15,3 15 0 16,1 25 2-16,2 6 2 16,5 7 6-16,2-10 0 15,0-12 8-15,0-16 1 16,2-13 3-16,1-11 1 15,-3-10 2-15,0-9 0 16,9 1-2-16,-4-6 0 0,9-5-6 16,4-6 1-1,0-3-3-15,-1 0-1 0,-3 5-1 16,4 6-1 0,0-1-1-16,1 7 0 0,-1 4 0 15,-18-2 0-15,12 5-4 16,-1 14 0-16,-2 7-3 15,-4 10-1-15,-10 3-2 16,-1-15 0-16,-8-2-1 16,2-4 2-16,-2-3-2 0,0-6 0 15,-4-4-5 1,-3-7 1-16,1-6-16 0,-20-27 2 16,40 35-1256-1</inkml:trace>
  <inkml:trace contextRef="#ctx0" brushRef="#br0" timeOffset="-128026.79">9749 14163 1080 0,'0'0'0'16,"0"0"4"-16,0 0 0 15,0 0 11-15,0 0 0 16,-2 21 9-16,-14-4-1 15,-15 18 2-15,-8 10 0 0,5 6-5 16,8 1 1 0,8-1-3-16,4-8 0 15,9-9 1-15,5-8 2 16,5-8-5-16,9-8 1 0,7-3-2 16,9-7 1-1,9-9-5-15,2-4 0 0,-4-5-4 16,-2-3 1-16,-8-3-3 15,1 0 1-15,-9 0 2 16,-3 6 1-16,-5 6 2 0,-4 4 1 16,-7 8 2-1,0 0 0-15,0 0 0 16,0 0 0-16,0 0-3 16,5 8 1-16,-5 11-2 15,2 7 0-15,5 6-2 0,3-5 0 16,12-6-2-16,0-7 1 15,1-7-1-15,4-6-1 16,-1-4 1-16,-3-2 0 16,-5-4 0-16,-4-3 2 15,-5 0 1-15,-4-4 0 16,-8-4 2-16,-3-3 1 16,-4-1-1-16,-6 0 1 15,-9 3 0-15,-5 5 2 16,-3 6-7-16,3 10 0 15,7 9-5-15,5 6-1 16,0 4-1-16,8 0 0 0,1-7-3 16,5-1 2-1,4-4-3-15,9-4 1 0,4-1-5 16,6-4 1 0,13-7 0-16,0-4 0 15,-2-5 3-15,-2-2 1 0,-5-3-1 16,3 1 2-16,1 1 0 15,-4 5 1-15,-1 6-1 16,-4 5 2-16,0 3 0 16,-2 5 0-16,0 6 0 0,-6 10 0 15,2 14 0 1,-6 7 0-16,-6 1 0 16,-6-1 2-16,-8-5-2 15,-2-11 1-15,-1-9-1 0,3-9 1 16,5-8-2-16,2-15 0 15,7 17-1275-15</inkml:trace>
  <inkml:trace contextRef="#ctx0" brushRef="#br0" timeOffset="-126727.45">2828 8584 577 0,'0'0'0'0,"0"0"15"15,0 0 1-15,-9-23 14 0,9 18 0 16,0 5 7 0,3-9 2-16,-3 9-1 15,0 0 0-15,0 0-2 16,7-7 1-16,-7 7-1 0,21 25 1 15,2 13-5-15,4 8 2 16,-4 6 0-16,0 4 0 16,0-1-2-16,-6 2-1 15,-3-3-2-15,-1-1 2 16,-8-2-6-16,-5-3 1 16,0-3 0-16,-5-2 0 15,-4-1-3-15,0-6 1 16,0-8-5-16,0-9 0 15,4-9-5-15,5-10 0 16,-3 9-5-16,3-9 0 16,0-7-4-16,8-15-1 15,-8 22-1105-15</inkml:trace>
  <inkml:trace contextRef="#ctx0" brushRef="#br0" timeOffset="-126177.39">3519 8708 853 0,'0'0'0'0,"0"0"2"16,0 0 0-16,-18 23-1 16,4 3 1-16,-3 15 2 15,-3 11 0-15,4 0 5 0,6-5 0 16,4 1 8-16,3-6 1 15,8-9 4-15,4-7 1 16,0-7 3-16,3-9-1 16,8-3 1-16,1-4 1 15,3-6 8-15,3-6 1 16,-1-3 0-16,1-9 1 16,-8 1 0-16,2-10 0 15,-7-3 3-15,-5-5 1 16,-9 2-7-16,-3 0 2 15,-3-3-10-15,-2 0 1 16,-10-3-7-16,-1 1 2 16,1-1-6-16,-3 2 1 15,-2 14-7-15,0 9 2 16,5 7-5-16,4 8 1 16,0 7-2-16,0 7 1 15,-4 9-3-15,6 7 2 0,-2 5-4 16,9-1 1-16,5-2-2 15,5-8 2-15,9 1-3 16,4-2 1 0,10-4-1-16,7-2 0 0,0-1 2 15,-3-3 0-15,-5-4 4 16,-8 0 1-16,-5-7-1 16,-2 0 1-16,-3 0 0 0,-9 0 0 15,0 0-1269-15</inkml:trace>
  <inkml:trace contextRef="#ctx0" brushRef="#br0" timeOffset="-122667.52">10530 14042 841 0,'0'0'0'16,"0"0"-2"-16,0 0 0 15,0 0-16-15,0 0 1 0,0 0 19 16,-26 24 1-16,5 5 21 15,1 8 0-15,3 1 34 16,3 7 1-16,5 3 8 16,4 1 0-16,1 1-13 0,4-7 1 15,5-5-16 1,1-7 0-16,1-8-8 0,-4-6 0 16,4-3-6-16,6-4 1 15,4-1-6-15,3-4 0 16,6-1-2-16,1-4 1 15,-5-4-3-15,1-1-1 16,-1-4-2-16,-3-4-1 16,-1-3-1-16,-4-3 1 15,0-2-2-15,-2-10 0 16,-3-2 1-16,-5-1 0 16,-8-3 4-16,-1 1 1 15,-2 1-1-15,-2 2 2 16,-2-3 4-16,-1 0 2 15,-2 6-2-15,0 6 0 0,-4 7 0 16,4 5 0 0,0 3-1-16,1 4 0 15,-1 5-5-15,-3 2 1 16,-1 4-5-16,-1 5 0 16,6 3-5-16,5 0-1 15,2 5-1-15,3 1-1 0,6 6-2 16,3 2 1-16,6 1-2 15,2-4 2-15,9-8-2 16,-2-5 0-16,4-3 0 16,5-4 0-16,-2-2 0 15,-2-3 0-15,-6-3 0 16,1-1 0-16,-3-1 0 16,-4-2 0-16,3 0-3 0,-3-6 1 15,1-5-5-15,-12-9 2 16,-3 27-1416-16</inkml:trace>
  <inkml:trace contextRef="#ctx0" brushRef="#br0" timeOffset="-121697.45">2778 12055 1042 0,'0'0'0'16,"-35"28"21"0,3-2 2-16,-3 0 31 0,-2 8 1 15,-4 13-6-15,-1 10 0 16,3 18-14-1,-2 11 0-15,1 21-10 0,-1 15-1 16,4 25-5-16,2 17 0 16,-6 28 2-16,8 9-1 15,6 7-1-15,6-8 1 16,11-9 6-16,1-18 1 16,11-14 5-16,7-17 2 15,6-18-2-15,5-16 0 16,1-20 2-16,2-3 1 0,0-14-10 15,5-7 2 1,7-9-7-16,1-6 2 16,1-11-5-16,0-9-1 15,3-8-13-15,4-9 0 16,2-9-5-16,-2-11 1 16,-44 8-1433-16</inkml:trace>
  <inkml:trace contextRef="#ctx0" brushRef="#br0" timeOffset="-120897.53">10599 11458 878 0,'0'0'0'0,"0"0"-2"0,-23 28 1 16,18-23 1 0,5-5 0-16,-7 10 5 15,10-1 1-15,6 8 13 16,18 11 1-16,13 10 2 15,10 2-1-15,10 8 1 0,7 8 2 16,5 6 9-16,2 12-1 16,5 11 40-16,3 12 0 15,1 16 2-15,1 13 1 16,-3 16-4-16,-3 20-1 16,0 15-6-16,-8 15 0 15,-10 11-5-15,-12 6 0 16,-11 4-11-16,-11 1 1 15,-21-9-10-15,-10-12 0 16,-12-13-5-16,-10-15 1 16,-5-15-11-16,1-11 2 15,-1-15-3-15,4-18-1 16,3-18-4-16,0-12 1 16,2-15-11-16,6-18 1 0,4-13-8 15,8-13 1-15,0-8-2 16,5-9 0-16,-7-28-5 15,1-12-1-15,6 40-1603 0</inkml:trace>
  <inkml:trace contextRef="#ctx0" brushRef="#br0" timeOffset="-113005.93">4346 15689 778 0,'0'0'0'0,"0"0"21"16,0 0-1-16,0 0 25 15,0 0 1-15,0 0 0 16,0 0 0-16,0 0-8 15,-23 16 0-15,-5 1-19 16,-2 7 1-16,2 4 0 0,5 5 1 16,5 7 2-16,4 5 1 15,2 3 5-15,1 6 1 16,2 1-3 0,1 2 1-16,8-1-3 0,0-6 0 15,5-5-3-15,0-4 0 16,8-4-4-16,1-8 1 15,3-5-5-15,6-6-1 16,4-6-2-16,4-9 0 16,5-6-3-16,4-8-1 15,-3-6 0-15,0-7 1 16,-1-4-2-16,-5-5 0 16,-8-1 2-16,0-3 0 15,-2 3 1-15,-6-8 1 16,-7-4 4-16,-4-6-1 15,-8-6 4-15,-1 0 1 0,-4-1 0 16,-3-2 1-16,-8 6-3 16,-1 5 0-16,-5 6-1 15,-2 8 1-15,-1 10-4 0,5 9 2 16,4 5-3 0,-1 8 1-16,2 6-3 0,-2 7 1 15,-4 6-3 1,-2 11 1-16,6 16-1 15,11 10 0-15,4 6-3 16,3 1 0-16,6-2-1 16,3-6-1-16,2-6-1 0,1-9 0 15,5-12-1 1,4-8 1-16,0-8-1 0,1-6 0 16,4-5 0-16,4-6 0 15,-1-7 0-15,2-3 0 16,2-1-2-16,-2-1 0 15,-1 2-19-15,-1 3 1 16,-26 16-1335-16</inkml:trace>
  <inkml:trace contextRef="#ctx0" brushRef="#br0" timeOffset="-112687.58">4918 16060 803 0,'0'0'0'0,"0"0"11"16,19-6 0-1,-7 3 13-15,3-1 1 0,2 1 12 16,3 0 0-16,6-1-5 0,-3 1 2 15,-2-1-7 1,-5 2 1-16,-4 1 2 0,-6-1 1 16,-6 2-10-1,7 0 0-15,-7 0-10 16,0 0 1-16,0 0-10 0,0 0 0 16,0 0-902-16</inkml:trace>
  <inkml:trace contextRef="#ctx0" brushRef="#br0" timeOffset="-112527.35">4949 16124 752 0,'0'0'0'16,"-8"10"0"-16,4-3 2 16,4-7-2-16,-3 9 0 15,3-9 11-15,0 0 0 16,0 0 18-16,12 8 0 16,2-3 7-16,9 1 1 15,3-3 0-15,-3-5 2 16,7-3-8-16,-1-5 0 15,-29 10-815-15</inkml:trace>
  <inkml:trace contextRef="#ctx0" brushRef="#br0" timeOffset="-112191.5">5560 15660 715 0,'0'0'0'16,"0"0"8"-16,0 0 1 0,0 0 13 15,0 0 0-15,0 0 22 16,0 0 0-16,0 0 4 16,-18 10 1-16,0 23 3 0,1 9-1 15,3 8-5 1,3 7 0-16,2 3 0 16,2-1 0-16,6 0-7 15,1-5-1-15,5-6-5 0,4-4 1 16,3-8-6-16,2-10 0 15,-5-5-1-15,0-4 0 16,1-3-6-16,3-2 2 16,-5-2-5-16,1-5 0 15,-2-3-6-15,6-5 2 16,-4-4-8-16,3-12 1 16,-5-16-7-16,-7-6 1 15,0 41-1218-15</inkml:trace>
  <inkml:trace contextRef="#ctx0" brushRef="#br0" timeOffset="-111257.18">5308 15897 1168 0,'0'0'0'0,"21"15"-1"16,-2-8 1-16,11-5-4 0,7-5 2 15,0-11 2 1,2-3 1-16,-2-2 0 0,0 1 0 16,7 4 2-1,-3 2 0-15,-1 4-3 0,-6 2 0 16,-1 6-7 0,-4 0 0-16,-7 0-14 0,-4 0 1 15,-9 2-8-15,0-2 1 16,-9 0 14-16,0 0 0 15,0 0 10-15,0 0 1 16,0 0 2-16,-18 12 0 16,-8-1 1-16,-6 6 1 15,-3 5 2-15,6 6 2 16,3 5 1-16,8 7 1 16,10 3-1-16,6-1 1 15,2-8-1-15,5-8 0 16,4-9 1-16,3-8 1 15,-1-5-3-15,3-10 2 16,2-6-2-16,3-10 1 16,-1-8 2-16,-1-4 0 15,-6-3 7-15,1-1 2 16,-6-3 6-16,-1 6-1 16,2 6 7-16,-5 8-1 0,1 9-6 15,-3 5 2-15,0 7-6 0,4 12 1 16,1 19-5-1,4 12-1-15,0 9-7 16,0 4 1-16,-4-8-3 16,4-11-1-16,0-15-2 15,-1-12 1-15,1-6-2 16,0-9 1-16,-2-7 0 0,5-13 0 16,-3-13 0-1,4-3 0-15,-3-1 0 0,-1 1 0 16,-4 3 0-1,4 5 1-15,3 7-1 0,3 7 0 16,-7 8 0-16,-2 3 2 16,-6 8-2-16,14 3 1 15,-2 8 0-15,2 8-1 16,-1 10 0-16,-5-1 2 16,-2-6-1-16,2-4 1 15,-2-1 0-15,-3-2-1 16,3-1 1-16,-3-5 0 15,-3-9 2-15,9 9 0 0,-9-9 1 16,11 1 0 0,-11-1 2-16,12-5 0 15,-3 2 2-15,1-1 0 16,3 2 6-16,-5 2 1 16,1 4 0-16,0 5 1 15,5 10-1-15,4 5 1 0,-4 4-4 16,-3-1-1-16,1-3-6 15,-3-3 0-15,-4-2-7 16,0-5 0-16,-5-14-1294 16</inkml:trace>
  <inkml:trace contextRef="#ctx0" brushRef="#br0" timeOffset="-110927.47">6676 15599 992 0,'0'0'0'16,"0"0"11"-16,7-17 0 16,-7 17 27-16,0 0 0 15,0 0-2-15,0 0 1 16,-15 26-12-16,-8 15 1 16,-6 18-7-16,8 12 0 15,7 14-1-15,9 0 0 16,5 8 6-16,3-1 2 15,4-2 2-15,6-2 2 16,1-1 8-16,3-11 0 0,1-14 7 16,2-6 1-1,1-11-7-15,-2-9 0 0,2-8-15 16,-1-8 1 0,-4-4-20-16,-2-7 2 0,-6-6-7 15,1-10 0-15,-9 7-1277 16</inkml:trace>
  <inkml:trace contextRef="#ctx0" brushRef="#br0" timeOffset="-110526.28">6101 15585 829 0,'0'0'0'16,"0"0"-39"-16,0 0-1 15,0 0 39-15,0 0 0 16,27 18 2-16,-8-10 0 0,4 1 7 16,4-4 0-16,-1-1 16 15,2-6 0-15,-1-3-7 16,-4-7 0-16,0-9-14 15,-6-7 1-15,-17 28-646 16</inkml:trace>
  <inkml:trace contextRef="#ctx0" brushRef="#br0" timeOffset="-110307.5">6382 15260 703 0,'0'0'0'0,"0"0"1"16,0 0 1-16,-18 24 3 0,9-8-1 15,4 12 26-15,0 4 0 16,1 12 18-16,4 2 0 16,0 3 6-16,4-1 1 15,1 1-10-15,4-6 1 16,-4 2-13-16,4-2-1 16,0-3-13-16,-4-7 0 15,-5-33-901-15</inkml:trace>
  <inkml:trace contextRef="#ctx0" brushRef="#br0" timeOffset="-109689.66">7796 15381 1004 0,'0'0'0'0,"0"0"-1"15,34 23 1 1,-6-4 2-16,4 5 1 0,0 9 4 16,-1 10 1-1,-1 12 8-15,-1 10-1 16,-3 14 22-16,-3 11 2 0,-5 9 23 15,-4 3 2-15,-5 3 8 16,-4-1 0-16,-5-3-13 16,-4-8 2-16,-5-10-18 15,-5-10-1-15,0-11-11 16,0-15-1-16,0-16-19 16,2-19 2-16,12-12-1282 0</inkml:trace>
  <inkml:trace contextRef="#ctx0" brushRef="#br0" timeOffset="-92267.27">21826 12801 476 0,'0'0'0'15,"0"0"-15"-15,0 0 0 16,0 0-320-16</inkml:trace>
  <inkml:trace contextRef="#ctx0" brushRef="#br0" timeOffset="-76255.01">8659 7879 464 0,'0'0'0'0,"0"0"17"16,0 0 1-16,0 0 25 0,0 0 0 15,0 0 11 1,0 0 1-16,0 0-5 16,0 0-1-16,0 0-13 15,0 0 1-15,0 0-10 16,21 18 0-16,-7-12-1 16,7 3-1-16,2-5 3 15,4 1 0-15,5 2-1 0,-1 1 1 16,1-4 0-16,2 3 1 15,-1 3-5-15,-1-1 1 16,-4-2 3-16,-2 0 0 16,-1-4-1-16,2 1 1 15,3-1-1-15,-7 0 1 16,-6 3-6-16,-3-5 1 16,-3 1-1-16,-2 0 2 15,-2 1-3-15,-7-3 1 16,9 0-2-16,-9 0 0 15,0 0-1-15,0 0 1 16,0 0-3-16,0 0 0 0,0 0 0 16,0 0 0-1,-2 5-1-15,-5 2 1 0,-9 6-2 16,-4-1 0 0,-10 5-1-16,-1 4-1 15,-3 3 0-15,-1 0-1 0,-2 0-3 16,5 2 1-16,0-1-2 15,6-5 0-15,-1 1-2 16,1 0 0-16,7-4-1 16,5-1 0-16,-4-4-1 0,6-3 0 15,3-1 0 1,3-4-1-16,6-4-1 0,0 0 2 16,-8 8-2-1,8-8 0-15,0 0-1 16,0 0 1-16,-6 4-2 0,6-4 2 15,0 0-2-15,0 0 0 16,0 0-4-16,0 0 1 16,0 0-1371-16</inkml:trace>
  <inkml:trace contextRef="#ctx0" brushRef="#br0" timeOffset="-62947.51">18768 8687 401 0,'0'0'-26'16,"0"0"2"-16,0 0-240 0</inkml:trace>
  <inkml:trace contextRef="#ctx0" brushRef="#br0" timeOffset="-61267.69">19757 7024 715 0,'0'0'0'15,"-1"-33"16"-15,-5 9 0 16,3-3 32-16,-6 4 0 16,-5 6-20-16,-2 3 2 15,-7 4-6-15,-5 6 1 16,-7 9-3-16,-3 14 2 16,1 14-6-16,7 5 1 0,6 7-1 15,6 2 1-15,8-6-3 16,4-6-1-1,8-9 1-15,5-10 1 0,2-6-2 16,7-8-1-16,7-6-1 16,5-8 0-1,0-12 3-15,4-5-1 16,1-10 1-16,1 3 1 0,-4-5 0 16,-2-1 1-16,-9 2-1 15,-1 7 1-15,-6 9 0 16,-3 7-1-16,-3 8-1 0,-6 9 0 15,1-7-3-15,-1 7 2 16,0 0-5 0,0 0 1-16,0 14-3 0,2 3 1 15,0 9-2-15,1 2 0 16,3-2-4-16,3-5 1 16,3-6 0-16,-3-1-1 15,1-7-2-15,6-2 2 16,4-5-2-16,4-5 1 15,6-7-2-15,-2-9 1 16,-28 21-1121-16</inkml:trace>
  <inkml:trace contextRef="#ctx0" brushRef="#br0" timeOffset="-60795.46">21541 6661 728 0,'0'0'0'15,"0"0"4"-15,0 0 2 16,17-10 7-16</inkml:trace>
  <inkml:trace contextRef="#ctx0" brushRef="#br0" timeOffset="-58397.63">21489 6249 501 0,'0'0'0'16,"0"0"0"-16,0 0 0 0,0 0 0 15,0 0 0 1,0 0 0-16,0 0 1 0,0 0 1 16,0 0 2-1,0 0 5-15,0 0 1 16,0 0 10-16,0 0 0 16,0 0 8-16,0 0 0 15,0 0-2-15,0 0 1 0,0 0-5 16,0 0 0-16,0 0-12 15,0 0 0-15,0 0-565 16</inkml:trace>
  <inkml:trace contextRef="#ctx0" brushRef="#br0" timeOffset="-57445.49">18604 8923 49 0,'0'0'0'16,"0"0"-37"-16</inkml:trace>
  <inkml:trace contextRef="#ctx0" brushRef="#br0" timeOffset="-52686.3">18745 8807 527 0,'0'0'0'15,"0"0"-1"-15,0 0 0 0,0 0-2 16,0 0 1-1,0 0 3-15,0 0 2 0,0 0 8 16,0 0 1 0,10-21 24-16,17-10 0 15,5-7 35-15,8-9-1 16,8-5 29-16,7-5 0 0,1-7-23 16,11-5 0-16,9-11-1 15,8-6 0-15,6-4-16 16,11-9 2-16,3-5-20 15,12-10 2-15,8-9-5 16,3-3 1-16,3-1 4 0,5-2 1 16,0 6-4-1,-2-2 1-15,-3 8-3 16,-5 4 1-16,-10 9-4 16,-9 6 0-16,-6 4-7 0,-8 11 1 15,-9 12-4-15,-11 9 0 16,-3 0-6-16,-12 10 2 15,-10 10-6-15,-4 4 2 16,-8 7-3-16,-5 5 0 16,-11 9-1-16,-5 4-1 15,-5 5-1-15,-9 8 1 16,9-9-1-16,-9 9 0 16,0 0 1-16,0 0 0 15,0 0 0-15,0 0 0 16,0 0-3-16,0 0 1 15,5-7-2-15,-5 7 0 16,0 0-6-16,0 0 1 0,0 0-3 16,0 0 0-1,0 0-1-15,0 0 0 0,0 0-8 16,0 0 0 0,-9 4-22-16,-1-1 1 15,10-3-1576-15</inkml:trace>
  <inkml:trace contextRef="#ctx0" brushRef="#br0" timeOffset="-50990.87">21301 6010 162 0,'0'0'0'16,"0"0"1"-16,0 0 0 15,0 0 2 1,0 0-1-16,-20 0 1 0,20 0 2 16,-14 7 11-16,4-5-1 15,-1 1 19-15,-3 1 1 16,5-2 14-16,0 1 0 16,-3 0 2-16,-2-3 1 15,0 4-8-15,-6 1 2 16,3 2-7-16,3 2-1 15,1-6-5-15,4 2 1 0,2-1-4 16,7-4 1 0,-10 5-3-16,10-5 1 15,-9 7 2-15,9-7 1 16,-5 9-3-16,5-9 1 0,0 0-2 16,0 5 1-16,0-5 0 15,5 5-1-15,-5-5 5 16,14 7 1-16,0-4 3 15,4 1 1-15,3 1-1 16,2-5 1 0,0 3 3-16,3-3 0 0,1-6-5 15,1 0 0-15,0-1-7 16,2 2 2-16,-3-3-6 16,1-3 1-16,0 1-3 15,-3-1-1-15,-2 3-4 0,0 3 1 16,-6-2-3-16,1 1-1 15,-2 0 1-15,-4 0 0 16,-3 3 0-16,0 1-1 16,-4 2 0-16,2-3-1 15,0 3 0-15,-7 0-1 16,9-5-1-16,-9 5 0 16,0 0-1-16,7-2 0 15,-7 2 2-15,0 0-1 16,0 0-2-16,0 0 0 15,0 0-1-15,7 2 1 16,-7-2-2-16,7 13 0 16,-2-6-3-16,-1 7 0 15,3-2-1-15,0 4 0 16,0 5-1-16,-2-1 1 16,-1 10-2-16,0 3 1 0,1 1 0 15,2 3-1 1,-5 2 0-16,-2-1 2 0,1-1-1 15,5 1 0 1,-5-5 1-16,3 0-1 0,-2-9 0 16,-2-3 2-16,0-4-1 15,1-1 2-15,-1-4 0 16,0-2-1-16,0-3 0 16,0-7 0-16,0 9 1 0,0-9-1 15,0 0 0-15,0 7-1 16,0-7 0-16,0 0 0 15,0 0-1-15,0 0 0 16,0 0-3 0,-8-7 0-16,8 7-1525 0</inkml:trace>
  <inkml:trace contextRef="#ctx0" brushRef="#br0" timeOffset="-42947.61">20468 10487 892 0,'0'0'0'0,"0"0"-19"16,0 0-1-16,0 0-48 15,0 0 1-15,0 0 71 0,0 0 1 16,0 0 28-1,0 0 2-15,-12 56 26 0,5 1 0 16,0 8 5 0,0 5 0-16,0-10-22 15,-2-4 0-15,0-11-11 16,2-7 1-16,3-9 2 0,3-8-1 16,-1-11-3-1,2-10 0-15,0 0-1 0,0 5-1 16,0-5-6-16,0 0 0 15,0 0-5-15,0 0 0 16,5-12-1-16,2-5 0 16,11-11-3-16,5-3 1 15,1 7-5-15,3 1 1 16,3 8-2-16,2-1 2 16,1 4-2-16,-3 0 0 0,-5 5-2 15,-9 5-1-15,-4 4 1 16,0 2 0-1,-3 1-1-15,0 5 0 16,-2 6-1-16,-7 5 1 16,-5 3 0-16,-8 2 1 15,-2 0-3-15,-5-4 2 0,4-5-1 16,2-3 0-16,4-3 3 16,-1-4 1-16,0-2 2 15,-6 0 0-15,3 0 1 16,-4-1 2-16,4-1-4 15,-2 1 0-15,7-3-2 16,2 3 0-16,7-4-4 16,-9 5-1-16,9-5-4 15,-8 2 2-15,8-2-4 16,-9-19 2-16,-2-21-10 16,1-3 1-16,10 43-1354 0</inkml:trace>
  <inkml:trace contextRef="#ctx0" brushRef="#br0" timeOffset="-42566.14">20218 10333 778 0,'0'0'0'0,"0"0"-1"16,0 0 1-16,-20-19-9 15,20 19 1-15,-9-5 11 16,9 5 0 0,0 0 9-16,0 0 1 0,0-7 20 15,9 5 2-15,14 2 18 16,12 2 0-16,11 3-2 15,4 6 1-15,-3-3-6 16,1-3 0-16,-7-3-5 16,-8-2 2-16,1-2-19 15,-4-3 0-15,-4-3-14 16,-3-5 2-16,-2-6-10 0,-3 0 0 16,-4-3-4-1,-4-1 1-15,-10 23-986 0</inkml:trace>
  <inkml:trace contextRef="#ctx0" brushRef="#br0" timeOffset="-42235.98">20706 10094 602 0,'0'0'0'16,"0"0"0"-16,-7-3 0 16,7 3-1-16,0 0 1 15,0 0 1-15,-7 0 0 16,7 0 8-16,0 0 1 16,0 0 18-16,0 0 2 15,0 0 17-15,0 0 0 16,0 7 2-16,2 1 2 15,3 6-3-15,4 2 1 0,5 5-2 16,-1-1 1 0,2-4 1-16,3-2 0 0,1-2-2 15,-1 0 2 1,-6 0-3-16,-1-3 1 16,-4-1-2-16,-2 1 1 15,-1 3-5-15,-2 4 2 0,-4-4-4 16,-2 5 0-16,-1 1-7 15,-4 2 0-15,-3 5-5 16,-6-1 0-16,-5 0-11 0,0-1 1 16,4-4-9-1,-4-6 1-15,23-13-1340 16</inkml:trace>
  <inkml:trace contextRef="#ctx0" brushRef="#br0" timeOffset="-41437.58">19195 6521 539 0,'0'0'0'0,"0"0"-42"15,0 0 0 1,0 0 42-16,0 0 0 16,0 0 6-16,0 0-1 15,0 0 12-15,0 0 1 0,28-19 17 16,7 17 1-16,15 2 13 15,6 2 1-15,11 1-6 16,5 1 2-16,1-4 20 16,-1-4-1-16,-3 4-17 15,-8-3 1-15,-8 1-8 0,-12 2-1 16,-8 2-14 0,-6 1 1-16,-15-3-7 15,-1 0 0-15,-11 0-893 0</inkml:trace>
  <inkml:trace contextRef="#ctx0" brushRef="#br0" timeOffset="-40579.67">19741 6413 766 0,'0'0'0'16,"0"0"2"-16,0 0 0 16,0 0 6-16,0 0 0 15,0 0 13-15,0 0 1 0,0 0 1 16,0 0 1 0,0 0 4-16,11 0 0 15,1 6 3-15,6 2 1 0,1 3 5 0,1-1 0 16,1 0-3-1,-9-1-1-15,-1 0-5 16,-2-1 2-16,0-4-6 16,-1 1 2-16,1-1-4 15,-9-4 1-15,0 0-5 16,5 5 1-16,-5-5-1 0,0 0 0 16,0 0-1-1,0 0 1-15,-14-11 1 0,-5-3 1 16,-6-8-1-16,1 1 1 15,1 2-3 1,5 5 0-16,2 6 0 0,2-4 1 16,0 1-4-16,2 1 2 15,1 1-3-15,2 2 1 16,9 7-1-16,-9-5 2 16,9 5 0-16,0 0-1 15,0 0 0-15,0 0-1 16,0 0 2-16,0 0-1 15,9 5 0-15,9 7-1 0,8 9-3 16,2 0 1 0,-3-6 0-16,-4 3-1 0,-3-3-1 15,1-1 1 1,3 2-2-16,-1-1-1 16,-2-1-1-16,-7-2 1 15,-4-3-2-15,-3-2 2 0,-5-7 0 16,7 10 0-16,-7-10 0 15,0 0 2-15,9 7 2 16,-9-7 0-16,0 0 1 16,0 0 0-16,0 9 2 15,0-9 1-15,-9 3-1 0,-3 6 2 16,-6 0 0 0,0 3 0-16,4-5 1 15,4 1 0-15,-3-3-2 0,4 1 0 16,1 4-1-16,1-1 0 15,3-4-4-15,4-5 2 16,-11 9-7-16,11-9 1 16,-8 6-5-16,8-6 1 15,0 0-2-15,0 0 0 16,0 0-1603-16</inkml:trace>
  <inkml:trace contextRef="#ctx0" brushRef="#br0" timeOffset="-34652.82">18826 8757 99 0,'0'0'0'15,"0"0"7"-15,0 0 0 16,0 0 13-16,0 0 1 15,0 0 16-15,0 0 0 16,0 0 6-16,0 0 0 16,0 0-8-16,0 0-1 15,0 0-5-15,-19 8 1 16,19-8-3-16,0 0 1 16,0 0-1-16,-7 9-1 15,7-9 0-15,0 0 1 16,0 0 0-16,-6 0 0 15,6 0 6-15,0 0-1 16,0 0 5-16,0 0 0 16,0 0 4-16,0 0 0 15,0 0 5-15,2 5 1 16,5 4-1-16,9 3 0 16,5 3 0-16,7 3 0 15,6-3-4-15,-1 1 1 0,-3 1-8 16,2 4 2-16,0-4-7 15,1 2 0-15,6 2-2 16,-2 2 0-16,4 1-1 16,3-5 0-16,0 2 0 0,2-1 0 15,1-1 0 1,3 2 0-16,-1 2-4 16,1 1 2-16,-1 2-5 15,0 0 0-15,3-2 2 0,-1 0-1 16,2-3 1-16,3 0 1 15,-1 0-4-15,3-1 0 16,0 5-1-16,0-5 1 16,-1 5-3-16,1-3 1 15,2 2-2-15,2 4 2 16,-1-5-2-16,1-1-1 16,3 0-1-16,1 6 0 15,-1 0 1-15,-2 1 0 16,1 1-2-16,1-8 1 15,1 4-2-15,-3 0 1 16,4 0-3-16,2 2 1 16,0 1-1-16,-1 1 0 15,1-1 0-15,2 2 0 16,1-3-1-16,-1 1 1 0,1 1 1 16,0-1 2-1,1-1-3-15,-1 3-1 0,-5 2 3 16,2-2-1-16,0 0 0 15,3 0 0-15,0 2 0 16,0-7 0-16,-1 4-1 16,-4-3 1-16,0-1-1 15,2-2 1-15,-4 4-2 0,6-4 0 16,-8 2 0 0,1-1 0-16,3-1-2 0,-6 2 1 15,1-2 0-15,0-3 0 16,-7-1-3-16,3-2 1 15,0 1-1-15,-2-2 1 16,-4-1-1 0,-3 1 2-16,-1-5-2 0,-4 2 1 15,-4-2-1-15,-3 0 2 16,-5-1-2-16,-4-3 1 16,-5 1-2-16,2 0 2 15,-7-4-1-15,-1 2 1 16,-1-6-2-16,-2 1 1 15,-3 0 0-15,-2 1-1 16,-1-1-1-16,0 2 1 0,-8-4-2 16,7 3 0-1,-7-3-1-15,0 0 0 16,0 0 0-16,7 0 0 16,-7 0-2-16,0 0-1 0,0 0-10 15,0 0 1-15,0 0-24 16,-25-7 0-16,25 7-1688 15</inkml:trace>
  <inkml:trace contextRef="#ctx0" brushRef="#br0" timeOffset="-33967.67">23626 10458 313 0,'0'0'0'16,"0"0"6"-16,-23-9 2 15,23 9-7-15,-9-3 2 16,9 3-3-16,0 0 1 16,0 0-1-16,0 0 1 15,0 0 3-15,0 0 1 16,0 0 10-16,0 0 2 0,0 0 30 15,0 0 2-15,0 0 15 16,0 0 0-16,0 0 6 16,0 0 1-16,7 8-7 15,3 10 0-15,5 4-9 0,-1 4 0 16,0-3-9 0,2-1 1-16,1-1-9 15,-3 0 0-15,-3-6-4 16,-4-1 0-16,-2-2 3 15,-1-5 0-15,-1 0-1 0,-3-7 1 16,7 10-1-16,-7-10 1 16,0 6-7-16,0-6 0 15,0 6-2-15,0-6 1 16,-8 13-4-16,2-6 1 16,1-1-4-16,0 1 1 15,-2 2-5-15,-2 3 1 16,-2 2-3-16,2 2-1 0,1-4-1 15,-1 0-1 1,0 5 0-16,-2 2-1 16,1 2-3-16,-3-4 1 15,-2-1-7-15,-8-2 2 16,23-14-1352-16</inkml:trace>
  <inkml:trace contextRef="#ctx0" brushRef="#br0" timeOffset="-30588.1">23558 10565 326 0,'0'0'0'15,"0"0"-12"-15,0 0-1 16,0 0-213-16</inkml:trace>
  <inkml:trace contextRef="#ctx0" brushRef="#br0" timeOffset="-29707.57">23550 10560 326 0,'0'0'0'15,"0"0"8"-15,0 0 0 16,0 0 16-16,0 0 2 0,0 0 12 15,0 0 1 1,0 0 2-16,0 0 2 0,0 0 4 16,0 0 0-16,0 0 2 15,0 0 2-15,21-7-3 16,-21 7 2-16,10-4-8 16,-10 4 2-16,13-6-7 15,-13 6 0-15,9-7-1 16,-2 3 1-16,-2-6-5 15,-2 1 1-15,-1 2-3 0,-2 7 1 16,6-7-6 0,-6 7 2-16,0 0-3 0,0 0-1 15,5-8-1 1,-5 8-1-16,0 0-1 16,0 0 1-16,0 0-2 0,0 0 0 15,0 0-1-15,0 0 1 16,0 0-1-16,7 3 1 15,0 7-1-15,5 8 1 16,1 4-1-16,6 1 0 16,0 1-3-16,-1 0 1 15,-2 0-1-15,0-1-1 16,-2-4 3-16,-3-5 0 16,-3 0 4-16,-1-2 2 15,-1-2-4-15,1-1 0 0,-4 0-5 16,3-3 1-1,-6-6-3-15,1 13 2 16,-1-13-5-16,4 8 1 16,-2-1-2-16,1 2 0 15,1-1-3-15,-1 1 2 16,1-4-1-16,-1 2 0 0,4 0-1 16,-3 2 0-16,1 1 1 15,-1-1 0-15,-4-9-2 16,3 7 2-16,-3-7-2 0,0 0 2 15,0 0-2 1,5 7 1-16,-5-7-2 16,0 0 2-16,-8 5-2 15,8-5 0-15,-13 8 0 0,-3-1 0 16,-5 0 0 0,-3-3 1-16,-1-1-1 0,2 1 2 15,4 1-2-15,-1 2 1 16,1-2 0-16,-2-2-1 15,-1 1-1-15,3-1 2 16,1 3-2-16,2-5 1 16,-1 3-1-16,-1 1 0 15,4 2-1-15,0-2 0 16,3-1 0-16,1-1 1 16,1 0 0-16,0 1 0 15,4 1-1-15,5-5 1 16,-9 4-2-16,9-4 1 15,0 0-1-15,0 0 1 16,-9 8-1-16,9-8 0 16,0 0 0-16,0 0 0 15,-7 5-3-15,7-5 1 16,0 0-16-16,0 0 0 16,0 0-1445-16</inkml:trace>
  <inkml:trace contextRef="#ctx0" brushRef="#br0" timeOffset="-28777.19">23566 10575 300 0,'0'0'0'15,"0"0"-5"-15,0 0-1 16,0 0 6-16,0 0 0 15,-4-15 2-15,4 15 2 16,0 0 8-16,0 0 0 16,5-7 22-16,-5 7 0 0,0 0 18 15,0 0 2 1,0 0 6-16,0 0 0 0,0 0 8 16,0 0-1-16,0-7-6 0,0 7 0 31,0 0-7-31,0 0 1 0,0 0-5 15,0 0 0-15,0 0-7 16,0 0 0-16,9 2-6 16,-4 5 1-16,8 3-6 15,4 4 2-15,3 7-7 0,1 1 1 16,-2 1-5 0,1-1 2-16,3 4-6 0,-2-3 0 15,-3-3-1-15,-4-1 1 16,-2-3 1-1,-1-2 1-15,-1-2-2 0,1 0 1 16,-2-5-1-16,-1 0 1 16,-1-2-3-16,-7-5 0 15,0 0-5-15,7 7 0 16,-7-7-3-16,0 0 2 16,9 9-4-16,-9-9 1 15,0 0-2-15,0 0 1 16,4 7-3-16,-4-7 1 15,0 0-1-15,-9 7 2 16,9-7-3-16,-18 12 0 16,-3-2 1-16,-5 0 0 15,-2 1 0-15,1-4-1 0,8-2-1 16,1 0 0 0,0 0 0-16,-1 2 0 0,-4 4-1 15,2-6 0-15,3 0 0 0,4 0 0 31,2 0 0-31,1 1 1 0,2-1-1 16,-1 0 1-16,1 0-1 16,2-1 1-16,7-4 1 15,-11 5-1-15,11-5 0 16,-7 7 1-16,7-7 0 0,0 0 0 16,-7 7-1-16,7-7 2 15,0 0-3-15,0 0 1 16,0 0-2-1,0-11 0-15,0 11-1347 16</inkml:trace>
  <inkml:trace contextRef="#ctx0" brushRef="#br0" timeOffset="-22847.77">16298 5365 489 0,'0'0'18'16,"0"0"1"-16,0 0 37 15,0 0 1-15,0 0 15 0,0 0 0 16,0 0-10-16,23 5 0 16,7 0-26-16,11 2 1 15,5 2-2-15,3-6 0 16,-3 6-7-16,7-1 1 16,2-1-5-16,-1 2 0 15,4 1 3-15,-8 3 1 16,-6-3-3-16,-5 0 0 15,-8 1 2-15,-8-3 1 16,-7 1-4-16,-7-6 2 16,-4-3-6-16,-5 0 2 0,0 0-13 15,0 0 1 1,0 0-1081-16</inkml:trace>
  <inkml:trace contextRef="#ctx0" brushRef="#br0" timeOffset="-22417.08">16926 5283 752 0,'0'0'0'0,"0"0"0"16,0 0 0-16,-10 21 6 0,10-12 0 15,-4 3 5-15,2 0 1 16,2 0 2-16,2-7-1 15,2 2 2-15,-3 2 1 16,7 0 7-16,0 3 1 16,1 0 0-16,2 0 2 15,1 0 16-15,4 5 0 16,5 4 7-16,0-4 0 16,-5 2 3-16,-3-8-1 15,-5-1-1-15,1-1 0 16,-5 0-3-16,1-3 1 0,-5-6-5 15,2 9 0 1,-2-9-10-16,-2 9 1 16,-7-4-6-16,0 4 0 15,-8 3-1-15,-6 3 0 16,-5-3-1-16,-2 1 0 16,3-5-12-16,1 1 1 0,-3-1-10 15,-4-1 2-15,-6-1-6 16,2-10 2-16,37 4-1340 15</inkml:trace>
  <inkml:trace contextRef="#ctx0" brushRef="#br0" timeOffset="-21546.38">8119 5932 715 0,'0'0'0'15,"0"0"34"-15,0 0 0 16,0 0 8-16,0 0 2 16,0 0 3-16,0 0 2 15,-23 11-20-15,-12 3 1 16,-11 1-9-16,2 2 1 0,0 4-5 15,2 3-1-15,1 1-1 16,0-5 0-16,10 5 1 16,1 1 1-16,7-6-2 15,5-2 1-15,4-3-3 16,3-6 0-16,8-2-2 0,3-7 0 16,-9 9-7-16,9-9 1 15,0 0-945 1</inkml:trace>
  <inkml:trace contextRef="#ctx0" brushRef="#br0" timeOffset="-21117.9">7795 5856 690 0,'0'0'0'16,"0"0"0"-16,-4 18 0 15,-1-5 0-15,-4 10 0 16,-3 8 1-16,-4 4 1 16,-2-2 6-16,0-4 1 15,-4 0 7-15,-1-4 0 16,-7-3 7-16,3 2-1 0,8 1 6 16,-2-5 2-1,5-2-5-15,0 1 1 0,5-2-2 16,2-1-1-16,4-4-1 15,2 0-1-15,3-2-3 16,0 1 0 0,3-1-1-16,2-1 1 15,4 1 1-15,5-5 1 0,4 2 1 16,5 2 2-16,5-4 2 16,2 2 2-16,-2 1 6 15,-5-4-1-15,-2 1-3 0,-3-1 0 16,-4-3-9-16,0 3 1 15,-5 3-4-15,0-2 0 16,-9-5-1061-16</inkml:trace>
  <inkml:trace contextRef="#ctx0" brushRef="#br0" timeOffset="-1412.46">23932 10780 150 0,'0'0'0'16,"0"0"1"-16,0 0 0 15,0 0 8-15,0 0 0 16,0 0 11-16,0 0 0 0,0 0 2 15,0 0 0 1,0 0-2-16,0 0 1 0,0 0-5 16,0 0 1-16,-17-4-2 15,17 4-1-15,-7 0 1 16,7 0 0 0,-7 0-1-16,7 0 2 0,-7 0 0 15,7 0-1-15,-9 4 2 16,2-1 0-16,0 2 0 15,7-5 1-15,0 0 1 0,-7 6 1 16,7-6-1 0,0 0 1-16,0 0 4 0,-7 0 1 15,7 0 3 1,0 0 0-16,0 0 3 0,0 0 1 16,0 0-2-16,0 0 0 15,0 0-1-15,3-9 2 16,1 0 0-16,1 1 1 15,2-1-3-15,2-1 1 16,3-1 1-16,4-4 2 16,3-4-3-16,1-2 1 15,-3 0-6-15,-1 0 2 16,4 0-1-16,-1 1 1 16,6-5-1-16,0 3 1 0,-3-7-4 15,3 1 1-15,3-2-5 16,-3-1 1-1,3 0-4-15,2 0 1 16,0 0 1-16,0-2 1 16,0-2-1-16,0 4 1 15,2-2 1-15,-4 0 1 16,4 1-3-16,0-1 0 0,-1-4-2 16,1 3 0-16,0-1-3 15,1 0 1-15,1 1-4 16,3-1 1-16,2 1-3 15,1-3 1-15,-4 1 2 16,1 1 0-16,0-3-1 0,-2 2 1 16,-3 0 0-1,1-2 0-15,3 1 1 0,-1-3 1 16,0 1-2 0,2-1 1-16,-2-2-1 0,1 2 1 15,-4-1-2-15,-1-2 1 16,1-1 0-16,2 1 1 15,-1 2 2-15,1 1-1 16,-3 2 0-16,1-2-1 16,3 2-2-16,-5-2 0 15,0 5-1-15,-1 3 1 16,-1-5-2-16,0 4 0 16,2 4 0-16,-4 3 0 0,-1 2-4 15,-2-4 2-15,-2 4-3 16,-1 1 1-16,-3 3-2 15,-1-5 0-15,0 5 0 16,0-1 1 0,-2 2-2-16,-2 5 1 15,-1-3 0-15,-2 1 0 0,1 2 1 16,-1 2-1-16,2-2 0 16,-1 0 0-16,1-1-1 15,-1 1 2-15,-2 5-2 16,-5 2 1-16,-3 7-2 15,7-8 1-15,-3-1-1 0,-1 2 1 16,-3 7 0 0,7-10 1-16,-7 10-1 0,7-11 0 15,-7 11 0 1,0 0 1-16,0 0-1 16,0 0 2-16,0 0-2 0,0 0 1 15,0 0-1-15,0 0 1 16,0 0-1-16,0 0 1 15,0 0-1-15,0 0 0 16,0 0 0-16,0 0 0 16,0 0-1-16,0 0 1 15,0 0-1-15,0 0 0 16,0 0 0-16,0 0 0 16,0 0 0-16,0 0 0 15,2-5-2-15,-2 5 0 16,0 0-1522-16</inkml:trace>
  <inkml:trace contextRef="#ctx0" brushRef="#br0" timeOffset="132.52">25599 8428 300 0,'0'0'0'16,"0"0"43"-16,0 0 1 0,0 0 25 15,0 0 2 1,0 0-33-16,0 0 0 0,0 0-15 16,-23 0 0-16,15 3-10 15,-3 6-1-15,-1-4-4 16,-2 2 0-16,-1-2-2 15,3 2 2-15,3-2 2 16,9-5 2-16,-9 4 0 0,9-4 0 16,0 0 3-1,0 0-1-15,-1 8 4 16,1-8 0-16,17 6 3 16,6 1-1-16,11-6 4 0,3-1 2 15,0-1 9-15,-4-8 1 16,-1 0 4-1,0-5 1-15,0 1-5 0,-2-5 0 16,-2 3-6-16,-2-1 0 16,-3 2-2-16,-2-1 1 15,-3 6-4-15,-2 0 0 16,-4 1-7-16,-1 4 0 16,-4-3-4-16,0 2 2 0,2 2-4 15,-2 1 2 1,-7 2-1-16,0 0 1 15,7-7-2-15,-7 7 0 16,0 0 0-16,7-3 0 16,-7 3-1-16,0 0 0 15,0 0 0-15,0 0 0 0,0 0-1 16,0 0 0 0,0 0-1-16,0 0 1 0,0 0-1 15,0 0 1-15,7-2-2 0,-7 2 0 16,2 9 0-1,-2 3 0-15,0 5-2 16,-2 7 1-16,0 6 0 16,-3 2-1-16,3-4 2 15,0-2 1-15,-1 0-1 16,-2 2 1-16,-1-2 0 0,3 5 0 16,3-5 1-16,2-2 1 15,-4-5-1-15,0-2 2 16,0-4-2-16,0-1 1 15,2-2 0-15,0-1 2 16,0 1-2-16,0-5 0 16,0-5 0-1,0 9 0-15,0-9 2 0,0 0-1 16,0 7-1-16,0-7 2 16,0 0-2-16,0 0 0 15,0 8-2-15,0-8 0 16,0 0-2-16,2 7 1 15,-2-7-3-15,0 6 2 16,0-6-5-16,0 0 2 16,0 0-1452-16</inkml:trace>
  <inkml:trace contextRef="#ctx0" brushRef="#br0" timeOffset="6778.56">25460 9999 590 0,'0'0'0'16,"0"0"7"-16,28-3-1 16,-15-2 23-16,-1 1 1 15,-3 1 21-15,-2-3 1 16,0-1 7-16,2 1 1 16,-6-7-18-16,1-2 2 15,-4-4-7-15,-2-2 0 16,-3-7-4-16,-6 2-1 15,-5 2 1-15,-1 2 1 16,-1 6-4-16,0 1 1 16,2 6-5-16,-1 2 1 15,-4 5-1-15,-6 7 1 0,-3 11-4 16,-2 7 1 0,1 4-7-16,4 3 1 0,2-1-4 15,6-5 1-15,9-5-5 0,6-3 1 31,0-6-1-31,4-1 0 0,4 0-2 16,0 1 0-16,4-1-2 16,5-1 0-16,3-1-1 15,-1-2 1-15,10-3-2 16,-2 0 1-16,5-2-1 0,-3-4 0 16,-6-1 0-16,1-3 0 15,1-5 1-15,0 1-1 16,0-3 1-16,-3-1 0 15,-8 4 2-15,-2 7 1 16,-8 5 1-16,8-9 1 16,-8 9 0-16,0 0 0 15,7-7 0-15,-7 7 0 16,0 0-1-16,0 0 2 16,0 0-2-16,0 0 1 15,0 0-1-15,0 0 1 16,0 0-2-16,7 4-1 15,-5 11-2-15,0 6 1 0,-2 8-2 16,0-3 2 0,0-1-2-16,2-5 1 15,0-2-2-15,3 1 1 16,4-4 0-16,-2 3-1 0,3-6-1 16,1 0 2-16,1 0 0 15,-3-2 1 1,3-3-1-16,2-2 2 0,1 2 1 0,-3-3 0 15,-1 1 0 1,-6-5 0 0,-5 0-4-16,7-5 1 0,-5-4-4 15,-2-13 0-15,0 22-1373 16</inkml:trace>
  <inkml:trace contextRef="#ctx0" brushRef="#br0" timeOffset="7480.13">25448 9492 1004 0,'0'0'0'16,"0"0"-8"-16,0 0 0 15,0 0 9-15,0 0 0 16,0 0 7-16,0 0 1 16,0 0 2-16,0 0 1 15,0 0 0-15,0 0 1 0,17 0 2 16,20 9 0 0,9-1 0-16,0 5 1 0,0 2 10 15,-6-3 0-15,-4-3 1 0,-6 0 1 31,-6-1-4-31,-4-4 2 0,-6-3-6 16,-2 1 2-16,-3 0-9 16,-2-2 1-16,-7 0-9 15,0 0 1-15,0 0-5 16,0 0 1-16,5-9-2 0,-6-3 1 16,-6-4-1-1,-4-4 0-15,-1-3-2 16,-2 1 1-16,1 1-1 0,4 7 1 15,2 2-2-15,2 3 2 16,5 9 0-16,-5-8 1 16,5 8 0-16,0 0 0 15,-6-9 1-15,6 9 1 16,0 0 4-16,0 0 0 16,0 0 2-16,9 5 1 15,7 4 4-15,7 6 0 16,0 3 3-16,-2-3 0 15,-7-3 1-15,-5-3 0 16,0 0-1-16,-2-1 2 16,-2 1-1-16,-1 0 1 0,-2-2 5 15,-2-7-1 1,5 12-1-16,-3-4 2 16,-6 5-1-16,-5 2 2 15,-14 8 0-15,-7 1 1 16,-7-3-5-16,-9-4 1 15,-8-2-7-15,-8-2 2 0,62-13-1363 16</inkml:trace>
  <inkml:trace contextRef="#ctx0" brushRef="#br0" timeOffset="27794.28">18819 8743 112 0,'0'0'0'16,"0"0"9"-16,0 0 1 15,0 0 19-15,0 0 1 16,0 0 5-16,0 0 1 15,0 0-8-15,0 0 1 16,0 0-6-16,0 0-1 16,0 0-7-16,0 0 0 15,0 0-3-15,0 0-1 16,0 0-4-16,0 0-1 16,0 0-5-16,0 0 1 15,0 0-2-15,0 0 0 16,0 0-4-16,0 0 2 15,0 0-7-15,0 0 0 0,0 0-3 16,0 0-1-16,0 0 0 16,0 0 0-16,0 0 2 15,0 0 1 1,0 0 3-16,0 0 1 0,0 0 3 16,0 0 2-16,0 0 1 0,0 0 1 15,0 0 8 1,0 0 0-16,0 0 13 15,0 0-1-15,0 0 10 16,0 0 2-16,0 0 0 16,2 19-1-16,-2-19-4 0,5 12 1 15,4-3-4-15,5-1 0 16,12-3-4-16,6-5 1 16,2-5 1-1,-4-2 0-15,-4-1 4 0,-3-4 0 16,-5-2-2-16,-4-5 0 15,-4 5 3-15,-1-2 0 16,-5 4 5-16,-4 0 1 16,-2-2-2-16,-2 0 0 15,-8 0 2-15,1 2-1 16,3 4-1-16,-6 6-1 0,-2 2-7 16,-4 3 1-1,-1 11-9-15,2 7 2 16,6 3-5-16,5 1-1 15,2-3-4-15,4-3 0 16,2-5-3-16,2-2 1 0,2-2-3 16,-2-3 1-1,-2-7-1-15,7 11 2 0,-7-11-2 16,0 0 1 0,0 0 2-16,7 3 1 0,-7-3 1 15,0 0 1-15,0 0 5 0,-2-12 1 16,-5 2 3-1,-4-8 1-15,-3 1 0 16,0 1 1-16,2 4-1 16,1 7 1-16,2 0-5 15,0 3 1-15,2 2-4 16,0 2 1-16,0 3-5 0,2 4 1 16,-4 5-4-1,6 5 0-15,4 1-2 0,3-4 0 16,-2 1-2-16,-1-5 1 15,3-3-2-15,-4-9 1 16,11 7-1-16,-4-5 2 0,1 1-1 16,0-6 1-1,0-1 0-15,3-1 2 16,-2-4 0-16,-4-3 2 16,-3-3 2-16,-4 3-1 0,-2-2 1 15,-4-2 1-15,-6 1 1 16,-1 1 2-1,-2 0-2-15,1 7 1 0,0 7-1 16,0 0 1 0,4 7-1-16,-1 7 0 15,1 1-3-15,5 4 0 16,5 0-3-16,2-19 1 0,4 9-3 16,1-2 0-1,2 2-1-15,7-4 2 0,2-2-2 16,16-3 0-16,1-12 0 0,-8 0 1 15,-4-2-1 1,-8 0 2-16,1 1-1 0,-9 0 1 16,4 1 2-1,-7 0-1-15,-1-2 2 16,-2 2-1-16,-5-3 1 16,-1 4 1-16,0 4 0 0,-2-1-1 15,1 4 3-15,-3 4 0 16,2 0-2-16,-5 5 0 15,4 4-4-15,-1 3 2 16,6 4-4-16,1-1 1 16,4 1-2-16,4-6 1 15,-3 1-1-15,1-4 0 16,0 0 0-16,-2-7 0 16,7 8 0-16,-7-8 0 15,7 5 1-15,-7-5 0 16,0 0 0-16,7 4 2 0,-7-4 1 15,0 0 2 1,0 0 2-16,5-9-1 0,-5 9 1 16,-3-8 1-1,3 8-3-15,-18-7 1 16,4 8-6-16,-5 8 1 16,19-9-1418-16</inkml:trace>
  <inkml:trace contextRef="#ctx0" brushRef="#br0" timeOffset="29311.62">18898 8746 414 0,'0'0'0'0,"0"0"22"16,0 0 0-16,0 0 27 16,0 0 0-16,0 0-16 15,0 0-1-15,0 0-5 0,0 0 0 16,0 0-2 0,0 0-1-16,0 0 6 15,0 0 0-15,0 0-1 0,0 0 0 16,0 0 3-16,0 0 0 15,0 0 2-15,0 0 0 16,0 0-1-16,0 0 2 16,0 0-4-16,0 0 2 15,0 0-3-15,0 0 2 16,0 0-4-16,0 0 1 16,0 0-1-16,18-5 0 15,5 2-3-15,3-1 1 16,6 1-4-16,0 1 0 0,0-3-1 15,3 1 0 1,5-4-1-16,6 1 0 16,-2-2-3-16,2 0 0 15,2 1-2-15,3-1 0 0,2-1 4 16,3 1 0 0,1 2 3-16,1-2 0 0,4-1-3 15,-2 0 0-15,3 1 2 16,-1 4 0-16,0-2-3 15,-1 2 0-15,-1 0 0 0,2 1 0 16,3-3-4 0,4 4 2-16,-4 1-3 15,1 2 2-15,-6-3-3 16,3 1 1-16,4-2-4 16,4 4 1-16,-1 0 2 15,1 0 1-15,-8 0-3 0,4 0 1 16,6-3-1-16,1 3 0 15,0-4-1-15,4 3 1 16,-4-1-1-16,1 0 1 16,1 2-2-16,0-3 0 15,2 3-2-15,1-4 0 16,2 3 1-16,2-1 0 16,4 0-1-16,-3 2 1 15,3-3-1-15,-1 1-1 16,-3-2 1-16,3 1 1 15,3 0 1-15,-5-1-1 16,3 2 1-16,-3-3 1 16,5 3 0-16,-1 2 0 0,-2 0-2 15,-1-1 1 1,-2 1-1-16,5-4 0 0,0 1-1 16,-1-1 1-16,-3 3-3 0,1-3 2 31,-2 8-2-31,0-4 1 0,-4-4-1 15,-3 4 1-15,3 0-2 16,1 0 2-16,-6-3-1 16,5 1 1-16,-3-2-1 15,0 4 1-15,-2 0-1 0,-2 0 1 16,1-5 0 0,-1 4 1-16,-5 1-1 0,0-2 2 15,-2 2-2-15,2-4 0 16,-1-4 0-16,2 3-1 15,-1 1 0-15,-1 4 0 16,-12-3-1-16,5-4 1 16,-5 1-2-16,4 1 1 15,-6 2 0-15,-3-2-1 16,-1 5 0-16,-4 0 2 16,-2-2-1-16,-5 0 1 15,-5 2 0-15,-7 0-1 16,-4 0 1-16,-11 0-1 0,3 0 0 15,1 0 2 1,0 0-2-16,-4 0 0 0,-4 0-1 16,-6 0-1-1,7 0-1-15,-7 0 0 16,0 0-1-16,0 0-1 16,0 0-8-16,-81-19 0 15,81 19-1703-15</inkml:trace>
  <inkml:trace contextRef="#ctx0" brushRef="#br0" timeOffset="30011.5">22516 8279 703 0,'0'0'0'16,"0"0"15"-16,0 0 0 16,0 0 22-16,0 0 0 15,0 0-1-15,0 0 1 16,0 0-12-16,0 0 1 0,0 0-10 16,0 0 0-16,0 0 5 15,34 42-1-15,-3-18 5 16,5-2-1-1,1-3 4-15,0-5 1 16,0 2 6-16,0-2 0 0,2-1 8 16,-6 0-1-16,-3-3 5 15,-3 0 2-15,-5-3-6 0,-6 4 2 16,0-8-8 0,-7 2 2-16,-9-5-6 0,9 4 1 15,-9-4-7-15,0 0 1 16,0 0-7-16,0 8 2 15,-7-2-3 1,-7 9 0-16,-11 6-4 0,-7 0 1 16,-1-1-2-16,1-1 2 15,5 0-2-15,6 1-1 16,4-3 0-16,1 0-1 16,0-1-2-16,4-1 2 15,3 3-5-15,2-5 0 16,3 3-4-16,2 0 2 15,1-1-4-15,-5 2 1 16,6-3-2-16,0-3 0 0,2-3-2 16,2 1 1-1,-4-9-1432-15</inkml:trace>
  <inkml:trace contextRef="#ctx0" brushRef="#br0" timeOffset="30612.23">23155 8308 866 0,'0'0'0'0,"0"0"8"16,0 0 0-16,0 0 6 0,0 0 1 15,0 0 6-15,0 0 1 16,-18 7-5-16,18-7 1 16,0 0-3-16,0 0-1 15,5 11 1-15,13-1 1 16,17 7 8-16,7 1 2 16,1-6 3-16,-1-4 1 15,-1 1 2-15,-2-2 2 16,1-2 7-16,-1 2 1 15,0-3-3-15,-6 1 2 16,-5-3-7-16,-5-1 2 16,-7 1-1-16,-3 1 1 15,-6-3-9-15,-7 0 0 16,8 4-5-16,-8-4 2 0,0 0-5 16,0 0 0-16,0 0-1 15,0 0 0-15,-8 0-1 16,-10 5 1-16,-10 6-2 15,-11-1 2-15,7-3 0 16,4-2 0 0,5-2-2-16,4 6 0 0,-1-2-5 15,1 2 1-15,5-1-3 16,-2 1 1-16,5 0-3 16,1-1 1-16,1 1-2 0,0 1-1 15,2-4-3-15,7-6 2 16,-9 8-4-16,9-8 0 15,0 0-4-15,-7 4 1 16,7-4-1428-16</inkml:trace>
  <inkml:trace contextRef="#ctx0" brushRef="#br0" timeOffset="31294.92">23215 8321 715 0,'0'0'0'0,"0"0"0"16,0 0 0-16,0 0 8 15,0 0 0-15,0 0 11 16,0 0 0-16,-18-4 9 16,18 4 2-16,0 0 3 0,0 0 2 15,0 0 3 1,18 4 1-16,10 8-4 16,16 5 1-16,-2-1 2 15,2-6 2-15,2 0 11 16,2-1 1-16,1 0-6 0,-1-1 0 15,-2 1-7 1,-6 0 0-16,-4-3-4 0,-10 1 0 16,-8-1-5-16,-8-3 2 15,-10-3-7-15,9 2 2 16,-9-2-1-16,0 0 1 16,0 0-1-16,2 7 0 15,-9-4-3-15,-7 6 1 16,-13 5-3-16,-8 5 2 15,-2-2-5-15,2-1 1 16,3 4-4-16,4 1 1 16,-4 0-2-16,0 1-1 0,-5 1-3 15,4-1 1 1,-1 1-2-16,4-1 1 0,7-1-2 16,5-2 0-1,8-5-2-15,1-2 1 16,0-3-2-16,6-2 2 15,3-7-2-15,-4 10 1 0,2-3-1 16,2 0-1 0,0-7-1-16,4 10 2 0,-4-10-4 15,0 0 0-15,9 7-1 16,-4-22 0-16,-5 15-1486 16</inkml:trace>
  <inkml:trace contextRef="#ctx0" brushRef="#br0" timeOffset="37755.07">4747 8153 841 0,'0'0'0'0,"0"0"23"15,0 0 0 1,-18 1 31-16,6 6 1 15,-2 5-8-15,-9 9 1 0,0 10-18 16,0 7 0-16,5 7-11 16,4 4 0-16,2 1-4 15,1-8 0-15,8-8-2 16,-1-3 0-16,4-8-2 0,4-8 1 16,-1-4-2-16,-3-11 1 15,2 8-1-15,-2-8 1 16,9 2-3-16,-9-2 1 15,8-8 0 1,1-6 1-16,0-11 1 16,0-6 1-16,-9 0 2 0,3 0 2 15,-1 5 0-15,-2 5 0 16,4 1 1-16,1 0 1 16,-1 3-2-16,-4 2 0 15,1 1-3-15,3 2 2 16,-4 3-5-16,0 9 1 15,0 0-3-15,9-3 1 16,-9 3-5-16,0 0 2 16,8 12-3-16,1 8 2 15,2 17-2-15,5 1 1 16,3-5-2-16,-1-6 1 16,-1-1-2-16,-2-1 2 15,-5-5-1-15,2-2 0 16,3-3 0-16,-1-3 2 0,2-3-1 15,-6-4 0-15,3-1-2 16,-5-4 2-16,-2-6-3 16,-1-6 0-1,-5 12-1215-15</inkml:trace>
  <inkml:trace contextRef="#ctx0" brushRef="#br0" timeOffset="38367.21">4369 8040 1042 0,'0'0'0'0,"34"7"15"0,-6-2 0 15,4-1 7-15,-1-3-1 16,1-2 7-16,-4-3 1 16,-1-1-13-16,-1-2 0 15,-5 0-6-15,-1-1 1 16,-3-5-3-16,-6 1 1 16,-4 4-5-16,-7-1 2 0,-3-1-4 15,-3-2 1 1,-3-4 0-16,-5-1-1 15,-1 1-2-15,-1 4 1 0,0 3-1 16,2 2 0-16,3 6-1 16,4-3 1-16,7 4-1 15,0 0 0-15,-5 0 0 16,5 0-1-16,9 14 1 16,5 5 0-16,7 5 0 0,4-3 1 15,-1-5 0 1,-4-2 0-16,1-6 1 0,-5 4 0 15,0-5 3 1,-2 2 0-16,-4 0 5 16,-3-6 0-16,-7-3 5 15,0 0 0-15,9 9 2 0,-9-9 1 16,0 8 2 0,0-3 1-16,-3 4 1 0,-6 3 2 15,0 7 0-15,-5-1 1 16,1 6-11-16,8-3 1 15,0-4-12-15,5-2 1 16,0-15-1133-16</inkml:trace>
  <inkml:trace contextRef="#ctx0" brushRef="#br0" timeOffset="38837.18">4972 8198 853 0,'0'0'0'0,"6"10"5"15,-3-3 1-15,-1 0 0 16,2 0 2-16,-1 1 16 16,2 1 0-1,4 0-1-15,0 3-1 0,2-3 5 16,6-4 0-16,4-2 1 16,4-3 0-16,5-3 0 15,-2-2 0-15,-5-2-1 0,-2 0 1 16,-7 0-3-1,-1 0 0-15,-4 2-7 0,-9 5 0 16,5-12-7 0,-5 6 0-16,-4-4-5 0,-1 0-1 15,-4-6-5-15,0 4 1 16,1 0-5-16,-1 0-1 16,4 0-25-16,-1 1 0 15,-1-1-17-15,2 3 0 16,0 2 13-16,5 7 0 15,-9-8 25-15,9 8 0 16,-5 0 9-16,5 0 0 16,-9 0 4-16,9 12 0 15,0 14 11-15,0 14 0 16,0 6 8-16,0 5-1 16,5 1 3-16,-1-2 1 15,6-5 0-15,-1-12 1 0,-4-9-4 16,2-10 2-1,-7-14-999-15</inkml:trace>
  <inkml:trace contextRef="#ctx0" brushRef="#br0" timeOffset="39332.32">5482 7990 815 0,'0'0'0'0,"5"-21"15"15,-1 9 1-15,-2 2 16 16,1 3 2-16,-3 7 7 15,0 0 1-15,0 8-7 16,0 15 1-16,-5 20-8 0,1 11 1 16,-1 5-4-1,2-2-1-15,-3 2-1 0,6-1-1 16,0-9-2 0,0-11 2-16,0-10-3 0,0-14 1 15,0-8-3-15,0-6 0 16,0 0-3-16,0 0 1 15,0 0 4-15,0 0 0 16,0-20 4-16,6-8 2 16,-1-5-1-16,4 7-1 15,0 9 2-15,-6 5 0 16,6 7-5-16,1 3 1 16,8 2-4-16,3 3 1 15,8 9-8-15,-3 2 1 16,-8 5-3-16,-8-1 0 0,-6 2 0 15,-8 3 0 1,-6 5-2-16,-12 3 2 16,-4-7 0-16,1-2 0 15,8-6-1-15,-6-4-1 0,2-7-1 16,1-5-1 0,3-3-2-16,-1-6-1 0,0-5-1 15,-1-6 0-15,1-8-4 0,6-5 1 16,12 33-1289-1</inkml:trace>
  <inkml:trace contextRef="#ctx0" brushRef="#br0" timeOffset="39902.34">5316 7865 892 0,'0'0'0'15,"0"0"0"-15,0 0 0 16,0 0 0-16,0 0 1 16,0 0-1-16,32 14 1 15,12-14 0-15,6-5 1 16,-1 2 0-16,2-6 2 16,-1-3 1-16,-6-4 2 15,-4 2 11-15,-6 2 1 16,-8 0 13-16,-5 0-1 15,-10 5 2-15,-2 2-1 16,-9 5 3-16,0-9 0 16,0 2-3-16,-9-1 1 0,0-6-6 15,-9 2 1 1,-1-4-9-16,1 4 0 0,4 3-3 16,5 2-1-16,1 6 1 0,-1-3 0 15,9 4-5 1,0 0 1-16,-5-5 0 15,5 5-1-15,0 0-1 16,0 0 0-16,0 0-1 16,8 9 1-16,15 3 1 15,4 0 1-15,1 2-1 0,-5-4 0 16,-11-1 7 0,-3 0 1-16,-4-4 8 0,1 3 1 15,-6 8 0-15,-6 8 1 16,-2 6 0-1,-10 2 1-15,-5 1-2 0,0 2 1 16,-7 5-18-16,5-2 1 16,2 5-7-16,2-12-1 15,21-31-1354-15</inkml:trace>
  <inkml:trace contextRef="#ctx0" brushRef="#br0" timeOffset="41032.18">21220 8213 1067 0,'0'0'0'16,"0"0"20"-16,-20-26 0 16,10 19 29-16,-1-1 2 15,0-1-4-15,-1 6 0 16,-6-3-22-16,-4 12 0 0,-5 2-7 15,1 11 0 1,3 12-6-16,5 6 1 16,6-4-4-16,5-4 1 15,5-5-4-15,4-6 1 16,1-3-3-16,2-3 1 16,4-7-3-16,4-1 1 0,1-4 0 15,5-5-1-15,9-9 1 16,1-7 1-16,-1-8 1 15,-4-2 1-15,-4-1 2 0,-4 3 0 16,-4 0 2 0,-7 4 0-16,1 5 0 15,-3 7 1-15,-1 5-1 16,-2 8 1-16,4-9-3 16,-4 9 1-16,12 14-2 0,-2 14 1 15,8 13-4-15,1 6 1 16,1 1-3-16,-1-10 1 15,1-6-2-15,-4-8 1 16,-2-7-1-16,-4-8 0 16,1-9-1-16,-2-5 0 15,-2-11-1-15,-7-13 1 16,0 29-1208-16</inkml:trace>
  <inkml:trace contextRef="#ctx0" brushRef="#br0" timeOffset="41534.54">21110 7841 853 0,'0'0'0'16,"0"0"3"-16,0 0-1 16,0 0-2-16,0 0 0 15,23 21 6-15,-5-12-1 0,6-1 9 16,6-3-1-16,-3-3 8 15,-2 0 1-15,-8 1 1 16,-1-3 2-16,-2-5-5 16,0 3 2-16,-5-3-8 15,0-3 2-15,-7-1-7 0,-2 0 1 16,-2-1-4 0,-2 0-1-16,-1-1-1 0,-4 1-1 15,-3-1-2 1,-2 3 0-16,2 1-1 15,1 5 1-15,4-1-1 0,7 3 0 16,-7-4 0-16,7 4 1 16,0 0-1-16,0 0 1 15,0 0 1-15,9 11-1 16,14-1 1-16,1 2 1 16,1 0 3-16,-2-3 0 15,-11-2 3-15,-1-2 1 16,-2 2 2-16,0-2 0 0,-1 5 2 15,-2 1 0 1,-6-1 0-16,-2 1-1 16,-2 4 0-16,1 2-1 15,-1 2-5-15,3 4-1 0,1-23-949 16</inkml:trace>
  <inkml:trace contextRef="#ctx0" brushRef="#br0" timeOffset="41752.21">21553 8205 653 0,'0'0'0'0,"0"0"1"16,26-19 0-16,-10 13 0 16,5-2 1-16,1-1 5 0,6 6 1 15,4-1 0-15,-1 2 0 16,3 4 2-16,-2 2 0 15,-8-4 4-15,-4 1 1 16,-4 1 1-16,-4-2-1 16,-12 0-593-16</inkml:trace>
  <inkml:trace contextRef="#ctx0" brushRef="#br0" timeOffset="41982.28">21810 8004 640 0,'0'0'0'15,"-7"7"-1"-15,0-7 1 16,7 0-4-16,-8 0 0 16,8 0 11-16,0 0 0 0,-8 8 23 15,7 13 0 1,-3 16 24-16,2 8 1 0,4 5 2 16,2 0 2-1,-4 7-13-15,-6-3 0 16,3-9-15-16,-2-7 1 15,-1-14-12-15,5-12 1 0,1-12-866 16</inkml:trace>
  <inkml:trace contextRef="#ctx0" brushRef="#br0" timeOffset="42452.28">22283 7711 1030 0,'0'0'0'16,"11"28"-7"-16,-2 0 1 15,-1 13 7-15,-8 6 1 16,-3 3 10-16,-2 2 1 16,-2-2 8-16,-2-8-1 15,-2-4 4-15,2-7 2 16,4-14 1-16,0-5 1 15,5-12-1-15,-4 9 1 16,4-9-1-16,0 0 1 16,0 0-3-16,9-5 0 15,0-7-5-15,8-7 0 16,12-4-1-16,1 3 0 16,-2 7-1-16,-7 5 0 0,0 8-2 15,0 8 0-15,1 5-3 16,-5 7 2-16,-6 10-3 15,-6-3 0-15,-7 3-2 16,-6-4 0-16,-10 1-2 16,-7-4 0-16,2-7-2 0,0-4 1 15,4-9-4 1,-4-6 1-16,-2-13-4 16,-3-6 0-16,0-10-3 15,0-2 1-15,28 34-1199 16</inkml:trace>
  <inkml:trace contextRef="#ctx0" brushRef="#br0" timeOffset="42932.6">22094 7618 740 0,'0'0'0'16,"0"0"0"-16,0 0 0 16,0 0-3-16,0 0 1 15,0 0 2-15,0 0 0 16,0 0 1-16,0 0 1 15,0 0 4-15,29 21 0 16,-6-11 7-16,10-3-1 16,9-7 6-16,1-7 0 15,-1-2 2-15,-1 1 1 16,-4-8 3-16,-2-1-1 0,-5 0 0 16,-5-4-1-1,-11 2 2-15,-5 5 0 0,-4 2 0 16,-3 0 1-16,-4-2-3 15,-2 2 1-15,3 1-2 16,-3 6 2-16,4 5-3 16,-5-12 0-16,5 12-1 15,0 0 0-15,-5-7 0 16,5 7 0-16,0 0-1 16,0 0 1-16,0 0-3 15,8 7 1-15,8 5 1 0,7 0 1 16,0 4 1-16,-2 1 1 15,-5-5 0-15,-4-1-1 16,-4-4 2-16,-8-7 1 16,5 12-2-16,-9 0 0 15,-5 2-3-15,-8 5 0 16,-13 1-4-16,-5-2-1 16,-6-6-7-16,-3-7 1 15,44-5-1206-15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33:49.62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92D050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4002 7826 452 0,'0'0'0'16,"0"0"2"-16,0 0 0 15,0 0 6-15,0 0 1 16,0 0-3-16,0 0-1 16,0 0 1-16,0 0 1 15,0 0-3-15,0 0 2 16,0 0-1-16,0 0 1 0,0 0 3 16,0 0 0-16,0 0 8 0,0 0 1 31,0 0 5-31,0 0 2 15,0 0 1-15,0 0 1 0,0 0-3 16,4 20 1-16,-4-20-9 16,5 12-1-16,-5-12-580 15</inkml:trace>
  <inkml:trace contextRef="#ctx0" brushRef="#br0" timeOffset="6028.52">3951 8186 552 0,'0'0'0'15,"-18"-2"-17"-15,6 2 1 16,12 0-374-16</inkml:trace>
  <inkml:trace contextRef="#ctx0" brushRef="#br0" timeOffset="6493.48">3903 8175 464 0,'0'0'0'0,"0"0"19"15,0 0 1 1,0 0 23-16,0 0 0 0,13 5 22 15,13 4 1-15,15 10-7 16,6 2 1-16,6 1 17 16,2 3 2-16,3-5-17 15,9 5 0-15,11-1-11 16,7 5 1-16,1 1-8 0,9 6 1 16,9 0-11-16,6 2 0 15,3 7-4-15,3 6 0 16,6 2 14-1,5 4 1-15,9 6 11 16,6 2 0-16,3 3-3 0,5 5 1 16,3-3-7-16,-4-2 0 15,-1 1-5-15,3 0 0 16,1-3-6-16,-4 0 0 16,-3 5-1-16,-4-5 1 15,-5-1-7-15,-2-6 0 16,-2-5-4-16,-14-4 1 15,-10-1-4-15,-9-10 0 0,-4-1 10 16,-10-3-1 0,-11-2 0-16,-11-5 0 15,-6-2-4-15,-17-2 0 16,-11-5-6-16,-10-5 2 16,-10-6-8-16,-9-8 1 0,7 4-8 15,-7-4 0-15,0 0-6 16,-13 0 0-16,3 0-3 15,-8-9 1-15,-5-12-26 16,-1-15 2-16,24 36-1810 0</inkml:trace>
  <inkml:trace contextRef="#ctx0" brushRef="#br0" timeOffset="6813.13">8026 9622 1117 0,'0'0'0'0,"0"0"1"16,0 0 2-16,0 0 9 0,0 0 0 15,0 0 5-15,0 0 0 16,0 0-6-16,-11 19 0 16,25 14 1-16,9 0 0 15,0 0 5-15,9-2 1 16,0-4 4-16,-1 1 2 16,1 2 0-16,3-5 2 15,-3 3-2-15,-5-4 0 16,-5-3 3-16,-2-4 1 15,-4-1 3-15,-6-4-1 16,-4-1 3-16,-3-5-1 16,1 3 2-16,-8-2 1 15,-1 5-4-15,-9 4 2 16,-20 3-1-16,-8-4 2 16,-13 3-22-16,-8-4 0 15,-13 1-9-15,-5 1-1 16,81-16-1362-16</inkml:trace>
  <inkml:trace contextRef="#ctx0" brushRef="#br0" timeOffset="7343.37">5465 9463 1093 0,'0'0'0'0,"-9"50"0"0,3-5 0 15,3 10 0-15,3 6 1 16,3-4 13-16,-3 4 1 15,2-6 2-15,2-5 1 16,1-14 3-16,4-6 1 16,-6-18-1-16,3-3-1 0,-6-9-3 15,8-9 1 1,7-1-6-16,6-13 1 16,7-10 1-16,-2-8-1 15,8-1 0-15,1 6-1 16,0 6-1-16,-3 11 0 0,-5 9-2 15,-4 8 0-15,-4 9-2 16,-1 5 1-16,-6 4-1 16,-7 6 1-16,-5 6 2 15,-5 5 1-15,-11 1 2 16,-3-2 2 0,-9-6 5-16,-2-2 1 0,-2-10-3 15,4-2 1-15,1-5-4 16,1-14 0-16,-3-11-4 0,-2-11 0 15,31 29-1214-15</inkml:trace>
  <inkml:trace contextRef="#ctx0" brushRef="#br0" timeOffset="7823.42">5249 9217 954 0,'0'0'0'15,"-10"-29"4"-15,1 11-1 16,0 3 10-16,4 6 0 15,5 9-1-15,0 0 1 16,0 0-4-16,5 9 1 16,6 3 0-16,13 5 1 15,13 2-1-15,4-2 1 0,3-10 2 16,7-1-1 0,-1-10-1-16,-1-1 2 15,0-2-2-15,-3-2 0 0,-10 1-2 16,-12 1 0-16,-8 5 1 15,-7-1 0 1,-9 3 2-16,0 0 0 16,-16-7 1-16,-3 1 1 0,-13 1-2 15,-3-3 2-15,6 4 1 16,6-1 1-16,15 3-1 16,8 2 0-16,-9-2 2 15,9 2 1-15,0 0 0 16,0 0 0-16,0 0-2 0,17 9-1 15,3 5 1 1,6 5 1-16,1-3 4 0,-8 1 1 16,-5-5 1-1,-1 2 1-15,-5 1 0 0,-2-1 2 16,-3 5-3 0,-3-1 0-16,-3 1-6 0,3-2 1 15,-4-3-8-15,4-4 1 16,0-10-1284-16</inkml:trace>
  <inkml:trace contextRef="#ctx0" brushRef="#br0" timeOffset="8756.65">8368 9951 313 0,'0'0'0'16,"0"0"55"-16,-18 17 0 15,9-10 6-15,9-7 2 16,-5 9-36-16,5-9 0 16,0 0-5-16,-3 7 1 0,3-7 2 15,-6 6 0 1,6-6 6-16,-7 7 0 15,7-7 3-15,-2 7-1 16,2-7-3-16,4 7-1 0,-4-7 2 16,14 0 1-16,4-8 4 15,10-15-1-15,13-10 1 16,-1-12 0-16,1-7 7 16,5-7 1-16,6-12 15 15,3-3 1-15,5-9-7 16,4-4 1-16,8-3-10 0,7-3 0 15,2-7-10 1,6-4 0-16,3-2-7 16,9-6 1-16,1-4 4 15,1-4 0-15,-4 1 4 0,-2 3 1 16,-5 9-3 0,-7 1 0-16,-7 9-3 0,-4 2 2 15,-8 9-10-15,-3 3 2 16,-4 5-6-16,-3 1 1 15,-1 7-2-15,-7 7 1 16,-7 8-4-16,-7 8 0 16,-9 13 1-16,-6 4 0 15,-6 15-3-15,-4 6 2 16,-7 9-3-16,9-9 2 16,-9 9-4-16,0 0 0 15,0 0-2-15,0 0 0 16,0 0-4-16,0 0 2 0,0 0-5 15,-16 5 0-15,2 2-4 16,-7 2 0-16,5-7-29 16,2 1 0-1,14-3-1544-15</inkml:trace>
  <inkml:trace contextRef="#ctx0" brushRef="#br0" timeOffset="9156.84">10201 7381 878 0,'0'0'0'0,"-9"-2"-16"16,0 2 2-16,2 0 11 16,7 0-1-16,-9 0 3 15,9 0 1-15,0 0 0 16,0 0 0-16,0 0 1 0,12 0 0 16,10-3 4-1,9-4-1-15,1 2 20 0,0-4-1 16,-6 0 26-16,2 1-1 15,4-5 19-15,-4 1 2 16,2-3-10-16,-5 6 2 16,0-5-15-16,-2 4 0 15,-6 5-1-15,-6-2 0 16,-11 7-5-16,9-4 1 16,-9 4-2-16,0 0-1 15,0 0-7-15,0 0 1 16,0 14-3-16,-5 12 0 15,-8 10-1-15,3 9 0 0,-6 2-7 16,2 2 2 0,3 1-5-16,-3 0 1 0,2 7-6 15,-3 11 1 1,3 9-10-16,2 5 1 0,10-82-1419 16</inkml:trace>
  <inkml:trace contextRef="#ctx0" brushRef="#br0" timeOffset="9675.31">10684 8570 1042 0,'0'0'0'0,"0"0"0"0,0 0 0 15,0 0 8-15,0 0 0 16,0 0 12-16,-18-18 1 15,-8 15 2-15,-11 10-1 16,-4 17 1-16,1 11 0 16,4 13 4-16,5 2 0 15,8 2-2-15,9-7 1 16,5-7-9-16,5-12 1 16,1-8-3-16,3-8 1 15,0-10-4-15,12 2 2 16,2-7-4-16,13-13 0 15,4-15 1-15,5-5 0 16,-5-2 4-16,-4-6-1 0,-3 2 0 16,-1 3-1-1,-1 3 2-15,-10 7 1 0,-1 10-1 16,-3 7 1 0,-4 7-3-16,-4 7 2 0,10 4-3 15,-2 8 2 1,2 15-3-16,-1 6 1 0,2 2 1 15,1-4 0-15,0-8 0 16,-5-8-1-16,2-3-3 16,3-3 1-16,-3 0-6 15,0-6 2-15,0-3-4 16,1-3 1-16,3-15-3 0,-1-11 0 16,-12 29-1283-16</inkml:trace>
  <inkml:trace contextRef="#ctx0" brushRef="#br0" timeOffset="10174.75">10553 8141 892 0,'0'0'0'16,"0"0"2"-16,-26 15 1 15,21-10 6-15,5-5 1 0,0 0 3 16,-4 7 0-1,4-7-1-15,18 4 2 16,10-3-1-16,12-2 2 16,5-3-3-16,-1-4 2 15,2-5-2-15,-1-4 1 16,-8 2 2-16,-5-3 1 0,-5 1 4 16,-10 1 1-16,-8 4 3 15,-5 4 0-15,-4-4 0 16,-9-1 2-16,-5-4 0 15,-7 2 0-15,-11 6-3 16,-3 2 2-16,8 7-4 0,8 2 2 16,5-1-3-1,5 3 1-15,9-4-2 16,-9 2 2-16,9-2-2 16,0 0 0-16,18 12-4 0,8-2 2 15,11 4 1-15,4 2 1 16,-10-1 1-16,-2 2 2 15,-8-4-2-15,-4 4 1 16,-6 0-1-16,-2 2 1 16,-6 2-7-16,-10 0 2 15,-9 3-7-15,-15 5 1 16,-13-3-2-16,-20-1 1 16,64-25-1314-16</inkml:trace>
  <inkml:trace contextRef="#ctx0" brushRef="#br0" timeOffset="12223.57">3560 8094 527 0,'0'0'0'0,"0"0"-23"15,0 0 1 1,0 0-340-16</inkml:trace>
  <inkml:trace contextRef="#ctx0" brushRef="#br0" timeOffset="12889.99">3591 8109 414 0,'0'0'0'15,"0"0"10"-15,0 0 0 0,0 0 23 16,29 13 1-16,-3-12 24 16,9 3 2-16,9-4-7 15,2 0-1-15,4-4-6 0,10-1 2 16,1-2-4-1,5-3 2-15,4-2-1 0,2 0 0 16,6 1-4-16,3 1 0 16,4-2 9-16,3 0-1 15,2-1-5-15,5 5 1 16,2-3-7-16,4 1 0 16,1-9-8-16,-1 2 2 15,6-1-1-15,6-2 0 16,0 1-4-16,5 5 0 15,-5-2-1-15,5 1 1 16,4-3-3-16,0 1 0 16,-1 1 0-16,5 1 1 15,-3-3-5-15,2 1 0 0,2 2-3 16,0 1 0 0,4 2-3-16,-1-4 1 0,1 2-3 15,-1 2 2-15,3-3-4 16,3 1 0-16,-2 2 1 15,-2 1 0 1,-2-1 3-16,-4 2 0 0,1-2 2 16,-9-1 0-16,4 1 1 15,-1 0-1-15,1 0-1 16,-9 0 1-16,0-2-3 0,-4 2 1 16,-5 3-2-1,-1 1 0-15,-8 1 0 0,0 2-1 16,-5 1-2-16,-7 1 0 15,-2-2 0 1,-2-6 0-16,-10 2-1 0,0 4 1 16,-4-3-3-16,-1-1 2 15,-10 0-1-15,1 2 1 16,-2-1-2-16,-2 3 2 16,-5 1-2-16,-5 1 1 15,-6 3-1-15,-3 0 1 16,-11 0-4-16,-7 3 1 15,-9-3-3-15,-5 0 1 16,0 0-2-16,0 0 0 16,-5-3-3-16,-27 3 1 15,32 0-1624-15</inkml:trace>
  <inkml:trace contextRef="#ctx0" brushRef="#br0" timeOffset="13453.21">7209 7410 916 0,'0'0'0'16,"0"0"15"-16,0 0 0 15,0 0 16-15,-18-1 1 16,18 1 0-16,0 0-1 15,7 8-15-15,8 8 0 16,16 6-6-16,1 6 1 16,3-4-4-16,-1 0 1 15,-1 2-2-15,1-1 2 0,1-5 0 16,-3 5 1 0,0-1 0-16,-6-2 0 15,-6-4 0-15,-3-6 1 0,-8-2 5 16,0-1-1-16,-9-9 9 15,3 5 0 1,-3-5 3-16,0 9 0 0,-9 1-1 16,-6 7-1-1,-14 4 1-15,-2 0 1 0,-1 0-6 16,4-4 1-16,-2 2-6 16,1-5 1-16,7-2-9 15,4 0 1-15,4-9-8 16,1-1 0-16,13-2-1142 0</inkml:trace>
  <inkml:trace contextRef="#ctx0" brushRef="#br0" timeOffset="13885.97">7629 7403 752 0,'0'0'0'15,"0"0"0"-15,0 0 0 16,0 0-3-16,0 0 1 16,0 0 5-16,0 0 1 15,0 0 6-15,23 14 1 16,-7 2 14-16,7 1 0 16,8-1 9-16,-2-3 0 15,-3 0-2-15,0-1 2 0,6-4 3 16,-4 1 1-16,2 0-4 15,-7-2-1-15,-9-2 1 16,-1-3 1-16,-6-1 0 16,-7-1 0-16,9 7-1 15,-9-7 2-15,-2 14-3 0,-7 2-1 32,-5-1-5-32,-7 11 1 0,-2 2-3 15,0 1 0-15,0 1-4 16,5-8 1-16,-3 2-1 15,5-1-1-15,-1-1-3 16,4-1 1-16,3-2-6 16,3 2 1-16,5-9-5 15,-2 0 1-15,4-12-1241 16</inkml:trace>
  <inkml:trace contextRef="#ctx0" brushRef="#br0" timeOffset="15666.42">6417 6971 929 0,'0'0'0'0,"0"0"27"16,0 0 0-1,0 0 43-15,0 0 1 16,0-28-3-16,-3 4 2 16,-15-11-25-16,-2-3 0 0,-2 7-18 15,-8 7 1-15,-6 6-10 16,-1 10 1-16,-3 8-5 15,3 14 1-15,1 17-5 16,5 10 1-16,2 8-3 16,8 4 1-16,7-1-1 15,9-3 0-15,10-13-3 16,7-6 2-16,4-15-1 0,5-1-1 16,8-11 3-1,6-3 1-15,6-7 4 0,-1-6-1 16,1-8 1-16,-6-7 2 15,-2-5 3-15,-3-3 0 16,-1-2 2-16,-6-4 1 16,-6 1 0-16,-4 3 0 15,-8 10-3-15,-5 11 0 16,0 6 0-16,0 4 0 16,0 7-1-16,0 0 1 15,0 0-5-15,-9 0 0 0,9 9-2 16,0 8-1-1,9 16-3-15,0 5 1 0,5-1-3 16,3-10 0 0,6-4-1-16,-1-6 0 15,-3-6-3-15,-1-3 1 16,-4-6-4-16,3-4 2 0,1-10-7 16,5 0-1-16,-23 12-1426 15</inkml:trace>
  <inkml:trace contextRef="#ctx0" brushRef="#br0" timeOffset="16153.26">6729 6822 929 0,'0'0'0'0,"0"0"0"16,0 0 0-16,0-7-3 15,0 7 1-15,0 0 3 16,0 0 0-16,9-4 8 16,9 4 0-16,19 0 14 0,7 0-1 15,7-1 11-15,4 1-1 16,3-4 18-16,4 1 0 15,-2-2 0-15,-6-2-1 16,-1-2-9-16,-7 0 2 16,-5-3-10-16,-15 4 1 15,-8-1-9-15,-9 0 0 16,-2-3-16-16,-4-5 0 16,-3-2-8-16,-5-5 0 15,-4-2-7-15,-5 1 0 16,-4 1-25-16,1 7-1 15,-1 5-31-15,4 0 0 16,-4 0 23-16,4 3 1 0,0 0 22 16,0 4 0-1,2 2 14-15,3 3 1 0,0-4 3 16,9 4 0 0,-9 5 3-16,7 14 2 15,-1 18 8-15,6 9 1 0,4 3 6 16,6 5 0-16,-1 1 6 15,-3 2 1-15,5 2 0 16,0-4 1-16,-2-5-3 16,3-15 0-16,-7-7-2 0,3-14 0 15,1-13-13 1,6-21 2-16,-18 20-1089 0</inkml:trace>
  <inkml:trace contextRef="#ctx0" brushRef="#br0" timeOffset="16583.28">7768 6228 1117 0,'0'16'0'16,"-3"25"-4"-16,1 13-1 16,-5 17-15-16,0 7 0 15,-6 8 22-15,-1 1 0 16,2-11 15-16,3-7 0 15,7-12 19-15,-1-19 0 16,3-13 8-16,0-11 0 16,0-14-5-16,0 0 0 15,9-2-9-15,3-19 2 16,11-20-4-16,2-8 1 0,-1 8-2 16,-1 2 1-16,5 12-5 15,-1 9 2-15,1 8-2 16,2 10-1-16,-2 7-2 15,1 10 1-15,-3 6-4 16,-8 3 1-16,-9 3-1 0,-9 8 1 16,-15-1-1-1,-8 2 1-15,-8-2-4 0,-1-5 2 16,-3-6-2 0,-2-6-1-16,-2-9-3 15,2-8 1-15,2-9-9 0,1-10-1 16,4-16-2-16,7-16 1 15,23 49-1379-15</inkml:trace>
  <inkml:trace contextRef="#ctx0" brushRef="#br0" timeOffset="17083.38">7609 5899 1042 0,'0'0'0'16,"0"0"1"-16,0 0 0 0,-12 20 2 16,10-15-1-1,2-5 10-15,7 12 0 0,9 0 1 16,12-5 0 0,13-2 0-16,5-5 0 15,3-7-2-15,-1-7 1 0,-2-5-6 16,-6-2 2-16,1-4-8 15,-4-3 0-15,-11 2-3 16,-3-2-1-16,-10 2-9 16,-3 5 1-16,-6 1-17 15,-4 4 1-15,-4 2 0 16,1 2 1-16,1 4 4 0,2 8 0 16,-9-7 17-16,9 7 0 15,-5 0 6 1,1 8 0-16,-1 8 3 15,5 13 2-15,9 11 11 16,1 2 0-16,8-4 16 0,3 0 0 16,4-2 19-16,1 0 1 15,-3-3 9-15,-1-3 2 16,-12-6-3-16,-3-3-1 16,-5-4-10-16,-7-1 2 15,-9 4-11-15,-11 10 2 16,-9-3-19-16,-6 3 1 15,40-30-1254-15</inkml:trace>
  <inkml:trace contextRef="#ctx0" brushRef="#br0" timeOffset="17767.64">6020 6249 99 0,'0'0'0'16,"-23"-3"56"-16,11 3 2 16,-2 0 19-16,5 0 1 15,-3 3-16-15,1 2 1 16,2 4 2-16,4-2 0 16,5-7-7-16,-7 7-1 15,16-2-10-15,17-5 0 16,24 0-8-16,8-4 1 15,0-1 0-15,-3-5 2 16,-4 0-4-16,-4-1 0 16,-10 1-4-16,-10 1 0 15,-9 6 1-15,-4-4 0 0,-9 2-4 16,-5 5 2 0,3-9-6-16,-11-3 0 0,-6 0 0 15,-8-7 0 1,-9 1-6-16,-1 4 0 15,4 2-2-15,3 2 2 0,9 8-5 16,4 2 1-16,3 0-2 16,9 0-1-16,0 0-1 15,0 0 0-15,0 0-2 16,9 9 2-16,17 8-4 0,11 7 0 16,4-3 1-16,-4 3 1 15,-2 1 5-15,-8 1 0 16,-4 1 3-1,-6 3 1-15,-3 6 0 16,-5 2 0-16,-9 7-5 0,-3 0 0 16,-3 5-4-16,1-1-1 15,5-49-1341-15</inkml:trace>
  <inkml:trace contextRef="#ctx0" brushRef="#br0" timeOffset="36469.65">20611 10686 829 0,'0'0'0'0,"0"0"0"15,0 0 0-15,0 0 0 16,0 0 0-16,0 0 0 16,0 0 0-16,9 18-4 0,-9-18 2 15,0 0-5-15,0 0 2 16,0 0-3-1,0 0 0-15,0 0-589 16</inkml:trace>
  <inkml:trace contextRef="#ctx0" brushRef="#br0" timeOffset="38219.31">17052 8701 552 0,'0'0'0'0,"0"0"37"16,0 0 1-16,-22 11-15 15,22-11 2-15,0 0-2 16,0 0 0 0,0 0 1-16,0 0-1 15,2 8-12-15,12 4 2 0,9 7-1 16,9 4 0-16,5 1 12 16,9 6 1-16,3-4 4 15,8 1 0-15,6-3 10 16,9 6 1-16,10-1-1 0,6 4 1 15,9 0-2 1,7 5 2-16,9 2 3 0,3 5 2 16,11 5-3-1,5 0-1-15,13 9-1 16,12 3-1-16,5 11 2 16,2 2 1-16,6 4-6 15,3 4 0-15,-8 5 5 0,5 1 2 16,6 1-4-16,-1-7 2 15,1 3-3-15,-5-3 1 16,0-6-7-16,-5-3-1 16,-11-3-2-16,-14-5 0 15,-5-4-4-15,-16-8 1 16,-16-6-6-16,-15-6 0 16,-14-4-3-16,-8-9 1 0,-17-5-9 15,-11-6 0 1,-15-8-9-16,-10-3 1 15,-5-4-5-15,-9-3-1 16,0 0-1542-16</inkml:trace>
  <inkml:trace contextRef="#ctx0" brushRef="#br0" timeOffset="38654.75">21320 10408 577 0,'0'0'0'0,"0"0"5"0,0 0-1 15,0 0 12-15,0 0 0 16,0 0 6-16,0 0 1 15,0 0 5-15,0 0 0 16,0 0 0-16,0 0 0 16,23 29 6-16,9 0-1 15,3 6 23-15,0 0 2 16,2-4 2-16,-1 0 2 16,-1-2 1-16,-3-1 1 15,-6-5-5-15,-6-3 1 16,-8-4-3-16,-5-4 0 15,-3-2-13-15,-1 1 1 0,-3 3-5 16,-9 5 1 0,-8 1-7-16,-13-2 1 0,-9-3-7 15,-11-10 1 1,-10-5-17-16,-7-8-1 16,67 8-1330-16</inkml:trace>
  <inkml:trace contextRef="#ctx0" brushRef="#br0" timeOffset="39263.31">18609 10285 1042 0,'0'0'0'15,"-3"43"0"-15,1-3 0 16,2 10-3-16,0 11 0 0,0 3 8 15,0 0 1 1,0-4 8-16,-2-6 1 16,0-11 8-16,-1-12 2 15,3-13 6-15,3-8 2 0,-3-10-5 16,6 0 1 0,1-7-6-16,7-12 0 0,3-16-5 15,4-4 1-15,4-1-4 16,-2 5 0-16,0 9-3 15,-2 11-1-15,-5 4-1 0,-4 9 1 16,3 6-3 0,0 5 1-16,5 11-2 0,-3 5 0 15,-8 6 2 1,-3 2 1-16,-15-2-1 16,-4-2 1-16,-4-3 0 0,1-3 0 15,-2-6 1-15,-1-3 1 16,-8-6-8-16,-3-6 0 15,-5-9-4-15,2-10 0 16,-4-14-3-16,3-11 0 16,34 42-1135-16</inkml:trace>
  <inkml:trace contextRef="#ctx0" brushRef="#br0" timeOffset="39697">18424 10072 904 0,'0'0'0'16,"0"0"0"-16,0 0 0 16,0 0 0-16,0 0 0 15,0 0 8-15,0 0 0 16,0 0 4-16,32 22 0 0,1-8 6 16,6-3 0-16,1-6 2 15,1-3 1-15,0-4-6 16,-1-7 1-16,-3-1-2 15,-2-2 0-15,-6-2-1 16,-6 2-1-16,-9 3-3 0,-5 2 1 16,-9 7 3-1,3-7 2-15,-3 7 1 16,-5-10-1-16,5 10 2 16,-13-9 0-16,6 2 0 0,7 7 1 15,-8-5-1-15,8 5 1 16,0 0 0-16,14 0 0 15,25 5 2-15,8 6 0 16,-6 1 23-16,-6 2-1 16,-12-2 11-16,-9 0 1 15,-9 2-6-15,-10 8 0 16,-13 11-11-16,-10 2 2 16,-7-4-9-16,-4-9 0 15,0-10-16-15,8-17-1 16,31 5-1374-16</inkml:trace>
  <inkml:trace contextRef="#ctx0" brushRef="#br0" timeOffset="40763.48">21666 10702 375 0,'0'0'0'16,"0"0"2"-1,0 0-1-15,0 0 2 0,-20 12 0 16,20-12 10-16,0 0-1 16,-5 9 2-16,3-3-1 15,-1 1 4-15,3-7 1 16,-5 11 5-16,5-11 1 16,3 8 10-16,-3-8-1 15,7 0 17-15,9-6-1 16,12-14 4-16,11-11 1 0,3-12-4 15,4-9 2 1,9-10 12-16,7-13 1 16,6-9 2-16,8-8 2 15,13-12-8-15,6-7 1 16,5-5-7-16,11-12 0 16,4-7-9-16,1 2 0 15,6-4-8-15,-4 1 0 0,-5 6-4 16,-5 5 0-16,-2 4-1 15,-2 7 1-15,-5 10-8 0,-8 2 0 16,-3 10-4 0,-10 9 1-16,-7 12-3 0,-10 11 1 15,-11 13-4 1,-13 14 1-16,-14 14-6 16,-7 7 2-16,-8 7-3 15,-8 5 1-15,7-4-4 0,-7 4 0 16,-1 7-6-16,-8 7 2 15,-11 14-4-15,-4 3 0 16,-8 0-9-16,-3-2 0 16,35-29-1432-16</inkml:trace>
  <inkml:trace contextRef="#ctx0" brushRef="#br0" timeOffset="41215.54">23474 8218 740 0,'0'0'0'16,"0"0"1"-16,0 0 0 0,0 0 3 16,0 0-1-16,0 0 9 15,0 0 2-15,0 0 5 16,23 4 0-16,5-4 1 0,7-4 0 15,4 3 6 1,3-3 0-16,6-3 3 16,1-1 2-16,-3-3-4 15,2-1-1-15,-4-2 13 16,-5 0 0-16,-4-1 2 16,-8 3 1-16,-8 3-2 0,-8 4 1 15,-4 5-2-15,-7 0 0 16,0 0-2-16,0 0 1 15,0 0-7-15,-9 17 0 16,-11 20-5 0,-1 1 1-16,2 7-7 0,3 3 1 15,2 2-4-15,-2 0 0 16,0 4-2-16,-3-2-1 16,6 2-4-16,1-4 2 15,3-3-5-15,2-2 2 16,4 0-4-16,-5 0-1 15,8-45-1264-15</inkml:trace>
  <inkml:trace contextRef="#ctx0" brushRef="#br0" timeOffset="41795.14">23784 9811 1105 0,'0'0'0'0,"-31"-4"-6"16,4 4 1-16,-1 4 0 15,-9-1 2-15,-2 7-3 16,2 9 1-16,2 7 5 0,6 14 0 15,7 5 6-15,6 5 1 16,7-3 11-16,7-5 0 16,11-6 7-16,10-8 0 15,8-15 0-15,4-6 0 16,12-10-5-16,-1-9 0 16,1-11 2-16,-3-4-1 15,-3-10-1-15,-3-1 0 16,-4 0-1-16,-6 2 2 15,-8-1-5-15,-5 8 1 16,-6 1 0-16,-3 9 0 16,-2 6-3-16,-2 2 2 15,2 11-2-15,-7-9-1 16,7 9-2-16,-9 2 2 0,0 7-4 16,-1 12 1-1,3 18-1-15,5 3 0 16,4 3 0-16,8 0 0 15,4-2 1-15,8-3 1 0,4-7-1 16,2-7 0-16,-1-2 0 16,-3-8 0-16,-1-8 0 15,0-11 1-15,5-13-7 16,-3-13 1-16,-25 29-1267 16</inkml:trace>
  <inkml:trace contextRef="#ctx0" brushRef="#br0" timeOffset="41895.6">24368 9781 1218 0,'0'0'0'0,"0"0"2"15,0 0 1-15,0 0-2 16,-23-24 1-16,23 24-922 0</inkml:trace>
  <inkml:trace contextRef="#ctx0" brushRef="#br0" timeOffset="47543.45">23783 7852 37 0,'0'0'0'0,"0"0"-29"0</inkml:trace>
  <inkml:trace contextRef="#ctx0" brushRef="#br0" timeOffset="49373.31">17427 8359 766 0,'0'0'0'0,"0"0"-7"15,0 0 0-15,0 0 7 16,0 0 0 0,0 0 2-16,0 0-1 15,0 0 5-15,0 0 2 0,-16 24 13 16,4-9-1-16,-7-1 6 16,-1 2 0-16,-1-2 6 15,0-2-1-15,3 3 9 0,-1-3 0 16,-6 6 9-1,0-1 1-15,4-1-5 0,5-1 0 16,1 1-7 0,0-2 1-16,3-2-9 0,1-5 2 15,3 1-9-15,2 1 1 16,6-9-6-16,-3 9 1 16,3-9-6-16,-4 12 1 15,4-12-4-15,16 12 0 16,0 0-1-16,7 2 0 15,3-2-2-15,4 0 1 16,-3-3-2-16,-2 3 2 16,1 0-1-16,2 2 1 15,2 1 0-15,2 1-1 16,-4-7 0-16,2 3 0 16,-7-7 0-16,0 2-1 15,-4-2 2-15,-3 0 1 0,-5-1-2 16,-4-1 1-16,-7-3-3 15,9 4 2-15,-9-4-4 16,0 0 1 0,0 0-1220-16</inkml:trace>
  <inkml:trace contextRef="#ctx0" brushRef="#br0" timeOffset="50373.35">20563 7595 87 0,'0'0'0'0,"0"0"6"15,0 0 0-15,20-20 37 0,-20 20 1 16,9-9 21 0,-9 9 1-16,0 0 13 0,1-5-1 15,-1 5 3 1,0 0 0-16,0 0-14 0,2-9 0 16,-2 9-6-16,0 0 1 15,-7-8-9-15,-2 4 0 16,-1 1-8-16,-4-1 1 15,-4 2-4-15,-1 2-1 16,-6 2-9-16,0 2 0 16,4 1-3-16,3 3 2 15,1 3 0-15,-1-3 1 16,-1 6-5-16,-2 2-1 16,1 3-2-16,-1 2 1 15,3-1-6-15,2 1 1 0,2 2-2 16,2 1 1-1,1 0-6-15,3 0 2 16,4-3-1-16,1-4 0 16,3 1-2-16,3 1 2 15,-1-4-3-15,5 3 2 16,0-4-2-16,3 1 0 0,1-1 1 16,1-4 1-16,4-1-2 15,4 0 1-15,4-2-1 16,5-2 1-16,1-5 0 0,5 0 0 15,-3-5 0 1,1 1 0-16,-3-6-1 16,-9 1 0-16,-1 0-1 15,-8 4 2-15,0-2-2 0,-1 6 0 16,-2-3-2 0,-2-3 1-16,-7 7-4 15,7-5 1-15,-7 5-3 0,0 0 1 16,0 0-3-16,2-7 0 15,-2 7-1-15,-11-5 0 16,-1 3-9-16,-11-5 1 16,23 7-1395-16</inkml:trace>
  <inkml:trace contextRef="#ctx0" brushRef="#br0" timeOffset="51175.09">20198 7239 640 0,'0'0'0'16,"0"0"-6"-16,0 0-1 0,0 0-19 16,0 0 1-16,0 0 24 0,0 0 1 15,41 0 5 1,-1 0 0-16,6 0 13 16,0-4 1-16,2 4 8 0,-2-5 1 15,-2 2 18-15,0-6 0 16,0-3 0-16,0 0 1 15,-9 0-4-15,-5 3 1 16,-9 2-4-16,-5 2 2 16,-5-4-7-16,-11 9-1 15,9-8-6-15,-9 8 2 16,0-9-6-16,0 2 2 16,-9-1-6-16,-2-5 0 15,-5 1-5-15,-1-3 0 16,1 3-3-16,4 3 0 15,-1 4 0-15,4 0-1 16,9 5-1-16,-8-4 1 16,8 4-1-16,0 0 0 0,-7-3-1 15,7 3 1 1,0 0-1-16,0 0 1 0,-7 0 2 16,7 0-1-16,8 3 4 15,8 2-1-15,12 6 2 16,6 3 0-16,1-2 0 0,0 0 2 15,-8-4-3 1,-2 1 1-16,-4 0-3 16,-4-2 2-16,-6-2-3 15,-6-2 0-15,-5-3 2 16,0 0-1-16,7 5 0 16,-7-5-1-16,0 9 1 15,-7-2 1-15,-1 2 0 16,-7 3 1-16,0 2 0 0,0 0 0 15,5-2 0-15,1-2 0 16,2 0-1-16,2 1 2 16,-2 4-5-16,1 1 1 15,1 1-3-15,1 4 0 16,-3 3-3-16,-7-3 1 16,-10-4-5-16,-6-8 1 15,30-9-1400-15</inkml:trace>
  <inkml:trace contextRef="#ctx0" brushRef="#br0" timeOffset="59463.14">9925 7026 438 0,'0'0'0'16,"0"0"10"-16,0 0 2 16,0 0 17-16,0 0 1 15,0 0 14-15,-17 16 0 16,17-16 6-16,-14 7 2 0,10 1-17 16,-1-3 0-16,5-5 0 15,-4 9 0-15,4-9 0 16,0 0 0-16,0 7-1 15,0-7 1-15,0 0 3 16,0 9 2 0,0-9 0-16,6 12 2 0,1-7-3 15,0 2 0-15,5 2 3 16,6 3 0-16,1 1-6 16,4 3 1-16,2 0-8 15,-1 1 2-15,1-5-6 0,-5 2 1 16,1 1-1-16,2 3 1 15,1 1-4-15,1-5 1 16,-9 1 0-16,0-3 2 16,-6 2-4-16,3-3 2 15,-4-3-3-15,1-4 1 16,-3 1-1-16,-7-5 1 16,11 9 0-16,-11-9 1 15,0 0-1-15,3 5 0 16,-3-5-4-16,-3 7 1 15,3-7-2-15,-14 15 2 16,-4-1-1-16,-5 3 1 16,0 2-3-16,0-5 1 15,6 2-3-15,-6-1 2 16,0 3-3-16,-2 2 0 16,0-2-3-16,-1 1 1 15,3-5-1-15,5 1 0 0,1-6 0 16,3 3 0-16,1 0-3 15,8-7 1-15,5-5-3 16,-9 11 2-16,9-11-3 16,-5 8 2-16,5-8-2 0,-4 9 0 15,4-9-2 1,-3 5 2-16,3-5-2 0,-2 7 1 16,2-7-2-16,0 0 1 15,0 0-1 1,0 9 1-16,-9-8-1 15,0-1 0-15,9 0-1603 0</inkml:trace>
  <inkml:trace contextRef="#ctx0" brushRef="#br0" timeOffset="71623.02">10192 7616 351 0,'0'0'0'15,"0"0"8"-15,0 0 1 16,0 0 14-16,0 0 2 16,0 0 10-16,0 0-1 15,0 0 8-15,0 0 1 16,23-12-15-16,-4-2 0 16,8-7-5-16,-1-6 2 15,-3 3-1-15,-4 1 0 16,4-1-2-16,2 0 0 15,-6 6 4-15,-1-1 0 16,0 2 1-16,-4 0-1 16,-2 1-2-16,-3 6 1 15,0 3-3-15,1 2 1 16,-1 1-5-16,-4-5 1 16,-5 9-4-16,9-8 1 0,-9 8-5 15,9-4 2-15,-9 4-3 16,4-7 1-16,-4 7-3 15,0 0 1-15,0 0-1 0,0 0-1 16,0 0-1 0,0 0 0-16,-7 7-4 15,-8 2 0-15,-4 7-2 16,-7 3 0-16,-4 0-1 16,1-4 0-16,1 3-4 0,2-6 2 15,3 1-9-15,0 0 1 16,5-1-7-1,1 0 1-15,2-5-2 0,7 1 0 16,-1-4 1 0,0 1 1-16,9-5 3 0,-11 2 2 15,11-2 2-15,0 0 0 16,-7 3 2-16,7-3 1 16,0 0 0-16,0 0 2 15,0 0 0-15,0 0 2 16,0 0 1-16,0 0 1 15,0 0-1-15,0 0 2 16,0 0 0-16,4-5 0 16,-4 5 2-16,3-9-1 15,3 1 1-15,-1 1 0 16,9-9 3-16,7-3-1 16,7-5 3-16,2 0 0 15,2 3 2-15,0 0 1 16,-4 0 8-16,2-1 0 0,2 8 1 15,0-3 0 1,-8 1 0-16,1 2 1 0,0 4-1 16,-2 0 1-16,-2-1-3 15,-7 3 0-15,-2 1 0 16,-12 7 0-16,7-6-3 16,-7 6 1-16,7-3-1 15,-7 3 2-15,0 0 2 16,0 0 0-16,0 0 0 15,0 0 1-15,0 0-1 0,0 0 1 16,0 0-3-16,0 0 1 16,0 0-2-16,0 0 2 15,0 0-2-15,0 16-1 16,-8 10-1-16,-7 13 0 16,1 6-3-16,2 0 0 15,-2 6-1-15,0-5 2 16,1 3-3-16,-1-3 1 15,-2-2 0-15,6-3 0 16,-4-8 0-16,5 0 0 16,0-4 0-16,4-8 0 15,-4-5 0-15,4-4 0 0,1-5-1 16,4-7 0 0,0 0-2-16,0 7 0 15,0-7 0-15,0 0 1 16,0 0-1-16,0 0 1 15,0 0-1-15,0 0-1 0,0 0 0 16,0 0 0-16,0 0-3 16,0 0-1-16,0 0-1250 15</inkml:trace>
  <inkml:trace contextRef="#ctx0" brushRef="#br0" timeOffset="72353.2">9899 7062 338 0,'0'0'0'16,"0"0"7"-16,-21-1 0 0,12 1 11 15,9 0 1-15,-9 0 10 16,9 0 0-1,0 0 6-15,0 0 0 0,0 0 3 16,2 7 1 0,0 3 3-16,3 2 0 15,7 9 6-15,2 0-1 0,8 1 7 16,4-3-1-16,2-2-2 16,4-1 1-16,-4-2-8 15,2-4 1-15,-5-1-3 0,0 0-1 16,-6-6-6-1,-1 6 1-15,-1-4-5 0,-6-2 2 16,1 1-6 0,-6-1 0-16,-6-3-4 0,8 9 2 15,-8 0-4 1,-3-1 1-16,-4 6-2 0,-6 10 0 16,-10 6-1-16,-5 1 0 15,4-2 3-15,-1 1-1 16,-2-1-1-16,1 2 2 15,3 2-6-15,0 0 2 16,0-4-3-16,6 1 1 16,-1-6-5-16,4-3 1 15,1-9-2-15,8-2 1 0,5-10-3 16,-5 11 1 0,5-11-1-16,0 0 0 0,0 0-1 15,0 0-1 1,0 0 0-16,0 0 0 15,0 0-4-15,0 0 0 0,0 0-1329 16</inkml:trace>
  <inkml:trace contextRef="#ctx0" brushRef="#br0" timeOffset="111953.22">17115 8613 414 0,'0'0'0'0,"0"0"3"15,0 0 0 1,0 0-4-16,0 0 0 16,0 0 3-16,0 0 2 15,0 0 8-15,0 0 0 16,0 0 14-16,0 0 0 16,0 0 14-16,35-9 2 0,-10 2-2 15,5-1 2-15,3-1-6 16,1 2 1-16,0 2 2 15,1 0 0 1,2-2 2-16,2 0 0 0,3 2-1 16,2-2-1-16,2 2-4 0,0-1-1 15,1 0-4 1,-1 0-1-16,4 1-5 16,-1-2 2-16,6 2 5 15,3 2-1-15,2-1 2 0,2 1 1 16,1 1-8-16,-3 2 0 15,4 2 3-15,-3 1 2 16,5-3-6-16,2-3 2 16,3 1 2-16,0-2 0 15,1 4-3-15,0-5 1 16,2 2-4-16,-1-4 2 16,2 2-3-16,1 0 0 15,2 1 2-15,-1-3-1 16,5 2 2-16,1-2-1 15,-1 2 0-15,0 0-1 16,-5-2 0-16,4 2-1 16,4 1-1-16,-4 1 0 15,2-1-3-15,2 2 0 16,5-5-2-16,-2 4 0 16,4 1-2-16,1 2 0 0,-1-7-2 15,-1 4 2 1,-1 1-1-16,-3 2 2 15,3-3-2-15,0 1 0 16,0-1-3-16,0-1 1 0,5-3-1 16,-3 2 1-16,1 0-1 15,-6-2 0-15,-1 5 0 16,2-1 0-16,0-1-2 16,-1-3 1-16,-2 6-1 0,-1-3 0 15,-6 2-1-15,1-1 1 16,1-6 0-1,-1 6-1-15,-1-1 0 0,-4 3-1 16,-6-3 1 0,-2 1 0-16,1 3-2 0,-4 0 2 15,1 0-2 1,-3-4 1-16,-2 2-2 0,-5 1 2 16,-1-1-2-16,-2 2 1 15,-1-3 0-15,-1 3-1 16,-3-6 1-16,-2 3-1 15,-2 3-1-15,-1 0 2 16,-4-4-2-16,-2 1 0 16,-5 1 0-16,-1-1 1 15,-3-2-2-15,-1 1 1 0,-1 1-1 16,1-1 1 0,-2 2-1-16,-5-1 2 15,1-4-2-15,-1 2 0 16,-4 1-1-16,-4 4 1 15,1 0-1-15,0-1 1 0,-3-1-1 16,-1 0 1-16,-7 2-1 16,11-3 0-16,-11 3 0 15,9 0 0-15,-9 0 0 16,0 0 0-16,7-2-1 16,-7 2 1-16,0 0-2 0,0 0 1 15,0 0-1683-15</inkml:trace>
  <inkml:trace contextRef="#ctx0" brushRef="#br0" timeOffset="113523.37">23458 8388 338 0,'0'0'0'16,"0"0"61"-16,0 0 0 16,0 0-4-16,0 0 1 0,0 0-35 15,0 0 0 1,0 0-1-16,0 0 0 15,0 0-7-15,0 0 0 16,37-17 0-16,-9 3 1 0,2-2 2 16,2 1-1-1,-9 1 8-15,0-5 1 0,-2 2 1 16,2-1 0 0,3 1 1-16,3 1 0 0,-3-4-3 15,-3 2 0-15,-4 8 3 0,-1 1 1 16,0-3-7-1,3 0 0-15,0 2-1 0,-3 3 0 16,-6-2-4 0,-3 6 1-16,0-4-6 0,-1 1 2 15,1 1-3 1,-2 2 1-16,-7 3-2 0,11-4 1 16,-11 4 0-16,0 0-1 15,7-5-1-15,-7 5 1 16,0 0-1-16,0 0 1 15,0 0-1-15,0 0 1 16,0 0-1-16,0 0 0 16,0 0-1-16,0 0 0 15,7-3-1-15,-7 3 1 16,0 0-2-16,-5 7 1 16,1 1-1-16,1 3 1 15,-4 11 0-15,-4 8 0 16,-3 2-2-16,0 7 2 15,3-3-3-15,2-3 2 16,-1 0-2-16,-3-4 1 0,-1 7-1 16,4-1 1-16,4 1-1 15,3-3 2 1,-1 0 1-16,1-3 1 0,3-5 1 16,2-2 0-16,-1-2 0 0,1-4 1 15,-2-1 1 1,0-3 1-16,2 0-1 0,1 2 1 15,-1-1-1 1,0 2 0-16,0-3-1 16,-2 0 1-16,0-1-3 15,0-4 1-15,0-1-3 0,0-7-1 16,0 0-1210 0</inkml:trace>
  <inkml:trace contextRef="#ctx0" brushRef="#br0" timeOffset="125663.4">16686 13310 1143 0,'0'0'0'0,"0"0"26"0,0 0 0 15,-19 7 41 1,19-7 0-16,-14 0-2 0,-2 0 0 16,-9 0-27-16,-6 5 0 15,-8 2-9-15,2 8 0 16,-2 6-10-16,5 10 1 15,-1 4-4-15,7 6 0 16,3 6-3-16,6 3 1 16,5 7-4-16,8 2 0 15,8-3-1-15,7-8 1 16,9-6-2-16,1-8 0 16,11-3 1-16,2-6 0 15,3-8 0-15,2-1 0 0,-7-8 2 16,-2-1 0-1,-3-5-1-15,-4 0 1 16,-3-2 4-16,-6-2-1 16,-3 2 0-16,-9 0-1 0,11 0-4 15,-11 0 0 1,0 0-6-16,0 0 0 0,0 0-1433 16</inkml:trace>
  <inkml:trace contextRef="#ctx0" brushRef="#br0" timeOffset="125978.25">17103 13587 1004 0,'0'0'0'15,"0"0"8"-15,30 8 1 16,-11-4 12-16,11-3 1 16,-2-1-7-16,8 0 1 15,1 2 3-15,1 2 1 16,1 1 2-16,-5-5 2 16,-8-4 1-16,-5 4 1 0,-1 0-5 15,-4 4 1 1,-8-2-12-16,-1-1 1 15,-7-1-10-15,0 0 0 16,0 0-974-16</inkml:trace>
  <inkml:trace contextRef="#ctx0" brushRef="#br0" timeOffset="126213.27">17150 13805 703 0,'0'0'0'0,"0"0"0"15,0 0 0-15,0 0-1 16,0 0 1-16,0 0 8 16,0 0 1-16,46 5 10 15,-4-10 0-15,6-2 8 16,-4 2 1-16,2 5 19 0,-2 0 1 16,-7-4-1-16,-5 2 2 15,-9 4-12-15,-5 2 0 16,-8-4-26-16,2 0 1 15,-12 0-838-15</inkml:trace>
  <inkml:trace contextRef="#ctx0" brushRef="#br0" timeOffset="126525.17">18004 13677 929 0,'0'0'0'15,"35"10"4"-15,-3-5 1 16,9-3 3-16,4-4 0 0,-2 0 19 16,4 1 0-16,-2-1 8 15,2 0 1-15,1 2 11 16,-8-3 0-16,-8 3 14 0,-11 0 0 15,-8-2-7 1,-5 2 1-16,-8 0-14 16,0 0-1-16,0 0-12 15,0 0 2 1,-10 9-11-16,-15-4 0 0,25-5-1205 16</inkml:trace>
  <inkml:trace contextRef="#ctx0" brushRef="#br0" timeOffset="126926.17">19191 13202 1143 0,'0'0'0'16,"0"0"-8"-16,0 0 0 15,0 0 12-15,0 0 0 16,0 0 16-16,0 0 1 0,0 0 1 16,-25 13 2-1,-15 16 6-15,-6 7 1 0,5 9 9 16,8 5 0 0,3 6 6-16,5 6 0 0,6 2-3 15,8-1-1-15,9-6-5 0,8-4 1 16,8-1-7-1,7-3-1-15,9-6-10 16,5-3 2-16,6-6-4 16,5-6 1-16,1-4-4 15,-1-5 1-15,-9-5-5 16,-5-4 2-16,-9-3-8 0,-7-7 2 16,0-5-9-16,-2-7 1 15,-14 12-1364-15</inkml:trace>
  <inkml:trace contextRef="#ctx0" brushRef="#br0" timeOffset="127461.26">19729 13509 1130 0,'0'0'0'15,"0"0"0"-15,0 0 0 0,0 0 5 16,-21-12 1 0,0 6 15-16,-9 5 2 15,-9 9 5-15,2 10 0 16,5 8 11-16,6 5 0 0,3 10-2 16,7 4 1-1,9 0-17-15,10-5 0 0,3-5-9 16,4-8 1-16,6-4-7 15,-2-11 2-15,4-3-6 16,3-8 1-16,7-6-3 0,-1-9 1 16,3-10-1-1,-2-7 0-15,-7-5-1 0,-5-4 0 16,-7-3-1-16,-2-4 2 16,0 2 0-1,-5 9 0-15,-1 10 0 0,5 5 2 16,-6 9 0-16,0 12 1 15,0 0 2-15,5 8-1 16,4 27 3-16,3 10 0 16,2 12 2-16,2 2 0 15,0-4 0-15,-2-8 1 16,0-9 1-16,0-10 1 16,-3-9-1-16,-4-11 1 15,0-6-3-15,0-16 0 16,0-24-7-16,-10-17 0 15,3 55-1212-15</inkml:trace>
  <inkml:trace contextRef="#ctx0" brushRef="#br0" timeOffset="127973.37">19489 13114 1080 0,'0'0'0'0,"0"0"0"15,0 0 1-15,0 0-1 16,27 23 0-16,10-11 4 16,9-7 0-16,1-2 4 15,1-3 0-15,-4-1 8 16,-4-4 0-16,-4-2 5 0,-4-2-1 16,-2-5-8-16,-6 0 0 15,-11 2-6-15,-6-3 1 16,-4-1-7-16,-10-3 1 15,-4-4-1-15,-3 1 0 16,-9 3-2-16,-1 5 1 16,-1-1-3-16,0 6 1 15,6 4-1-15,7 3 1 16,5 0 2-16,7 2 0 16,-9-3 1-16,9 3 0 15,0 0 3-15,0 0 2 16,1 7 5-16,15 3 1 15,16 11 13-15,7 1 0 0,-4 1 7 16,0-4-1 0,1-2 0-16,-10-1 2 0,-5-2 0 15,-3 1 1 1,-4 1-3-16,-3 1 1 16,-4-1-1-16,-5 4 0 0,-6 6-10 15,-5 4 1-15,-5 3-6 16,-4 5 1-1,-1 3-13-15,1 2 2 0,18-43-1253 16</inkml:trace>
  <inkml:trace contextRef="#ctx0" brushRef="#br0" timeOffset="128193.28">19987 13628 992 0,'0'0'0'0,"0"0"8"16,28 7 3-16,-11-7 23 0,5 0 2 15,1 4 5-15,8 4 0 16,10 4-13-16,3 2 0 16,9 0 4-16,5-2 0 15,4-2 1-15,-2-1 0 16,-2-4-4-16,-5-3 0 16,-9-2-23-16,-10-5 2 15,-11-4-8-15,-11-15 1 16,-12 24-1068-16</inkml:trace>
  <inkml:trace contextRef="#ctx0" brushRef="#br0" timeOffset="128409.43">20380 13343 1067 0,'0'0'0'0,"-9"36"1"15,6-3 0-15,-1 10 2 16,4 7 1-16,2 7 27 15,1 9 2 1,3 9 16-16,-1-1 2 0,2-5 5 16,0-3 0-16,-2-12-9 15,-3-16 0-15,-2-12-14 16,0-14 0-16,0-12-1167 16</inkml:trace>
  <inkml:trace contextRef="#ctx0" brushRef="#br0" timeOffset="128893.83">20763 13299 1231 0,'0'0'0'16,"0"0"9"-16,23 28 1 16,-13-2 11-16,-1 10 0 15,-4 9 17-15,-3 4 2 16,-2 4-12-16,0 1 1 15,0-7-6-15,2-6 2 0,0-6-2 16,-1-9-1 0,-2-14-6-16,1-12 1 0,0 9-5 15,0-9 0 1,0 0-2-16,12 5 2 16,0-5-7-16,8-2 1 15,8-1-3-15,4-1 1 16,5-1 0-16,-5 0 1 0,-4 1-1 15,-4 4 2-15,-2 4-1 16,-5 1 1-16,-1 0 3 16,-5 4 0-16,-8 6 4 15,-8 10 1-15,-11 9 0 0,-7 6 2 16,-10-4 1 0,-6-4 0-16,-2-8-3 15,4-7 2-15,2-5-5 16,5-5 2-16,5-7-4 15,4-9 0-15,2-8-6 0,-1-10 0 16,4-20-3-16,4-9 0 16,5-8-3-16,2-8 1 15,5 72-1371 1</inkml:trace>
  <inkml:trace contextRef="#ctx0" brushRef="#br0" timeOffset="129107.97">20625 13190 1042 0,'0'0'0'15,"0"0"0"-15,0 0 0 16,0 0 0-16,0 0 0 16,28 28 7-16,6-16-1 0,14-1 2 15,4-8 0-15,1-3 5 16,-3-3 0-16,-4-10-5 15,-2 0 1-15,-4-8-9 0,-8-7 0 32,-32 28-836-32</inkml:trace>
  <inkml:trace contextRef="#ctx0" brushRef="#br0" timeOffset="129393.37">21004 12960 677 0,'0'0'0'0,"0"0"4"0,-15 0 0 16,15 0 13-16,-13 0 1 15,13 0 17-15,0 0 1 16,0 0 1-16,0 12 1 16,14 4 3-16,13 3 1 15,10 5 12-15,5 0 1 16,4-5 11-16,-5-3 1 16,-10-2 17-16,-4 0 1 15,-10-4-20-15,-4-3 1 16,-4-2-13-16,-6 4-1 15,-5-1-20-15,-7 10 0 16,-6 9-8-16,-7 3-1 16,1-4-10-16,2 2-1 15,1-1-7-15,2-1-1 16,16-26-1310-16</inkml:trace>
  <inkml:trace contextRef="#ctx0" brushRef="#br0" timeOffset="129675.38">21613 12920 1243 0,'0'0'0'0,"21"7"7"15,2 4 0-15,9 3 10 0,7 11 1 16,3 19 2-16,-2 11 2 15,1 21 9 1,0 16 2-16,-1 19 4 0,-6 10 0 16,-8 10 1-16,-10 1 0 15,-11-13-11-15,-13-6 0 16,-17-9-9-16,-16-18 1 16,-19-13-8-16,-19-25 0 15,79-48-1257-15</inkml:trace>
  <inkml:trace contextRef="#ctx0" brushRef="#br0" timeOffset="130541.51">16230 13014 929 0,'0'0'0'16,"0"0"1"-16,0 0 0 15,22 10-1-15,7-8 0 16,18 0-1-16,8-1 0 15,3 3 4-15,-1 1 0 16,-1 2 15-16,-5 2 0 16,2-8 15-16,-12-1 1 15,-4-1-8-15,-9-6 3 16,-7 1-13-16,-10-2 2 16,-11 8-864-16</inkml:trace>
  <inkml:trace contextRef="#ctx0" brushRef="#br0" timeOffset="130858.25">16630 12797 841 0,'0'0'0'15,"-12"6"4"-15,5-3 0 16,7-3 11-16,0 0 0 0,0 0 13 16,0 7 0-16,12 0 3 15,14 3-1-15,10 4 8 16,6 2 1-16,2-6 1 0,-3 1-1 15,-6-3-1 1,-7 1 1-16,-5 0-4 16,-9-3 0-16,-1 1 0 15,-8-1 0-15,-5-6-1 16,5 8 1-16,-1-1-3 0,-4 4 0 16,-9 9-2-16,-5 11 1 15,-15 7-3-15,-1 1 1 16,1 4-1-16,-1-2 0 15,0-3-18-15,-4-15 0 16,34-23-1282-16</inkml:trace>
  <inkml:trace contextRef="#ctx0" brushRef="#br1" timeOffset="150954.84">17037 8770 351 0,'0'0'0'0,"0"0"9"15,0 0 1-15,0 0 22 0,0 0 1 16,0 0 20-16,0 0-1 15,-17 0-9-15,17 0 1 16,0 0-13-16,0 0 1 16,0 0-9-16,0 0 1 15,0 0-4-15,0 0 1 16,9 0-2-16,5 0 0 16,9 0 2-16,8 0 0 15,8 0 1-15,-2 0 1 16,-5 0-2-16,0 0 2 15,10 0-3-15,2 0 1 16,2-3 4-16,2 1 0 16,3 2 0-16,2 0 1 15,-2-1-2-15,4-1-1 16,1 2 0-16,-5-4-1 0,6 1-2 16,-1-1 2-16,0-1-5 0,4 0 0 15,-1-2 0 1,4 2 1-16,-5 0-3 15,1 1 1-15,-5-3-2 16,3 4 2-16,1 3 2 16,-2-2 0-16,1-3 0 15,1 0 1-15,2 0-3 16,2-1 0-16,-1-1-1 16,-1 2 0-16,0-3 1 0,2 1 1 15,-4 2-4-15,-3 1 0 16,3 2 0-1,-1 1 2-15,1-5-3 0,4 3 2 16,-2 1-3-16,3 0 1 16,1-3 0-16,-1 0-1 15,1 2-1-15,1 3 1 16,0-6-1-16,0 3 0 16,-1 0-1-16,-6-1 1 15,6 1-2-15,3 1 0 16,3-3-1-16,1-1 0 0,-2 0-1 15,-1-1 1 1,5 0-1-16,-1 0-1 16,2 0 1-16,0 0 1 15,0 2-2-15,2 0 2 0,0 1-1 16,0-3-1-16,-4 5 1 16,0-1 1-16,-3 3-2 15,2-3 2-15,1 1 0 0,0 2-1 16,1 0 1-1,-5 0 1 1,3 0 0-16,1 2 0 16,2 1-2-16,2-3 1 0,0 0 0 15,2 0 0-15,-4 3-1 16,0-3 1-16,0 0-1 16,2 0 0-16,0 0-1 0,-2 0 1 15,-4 0-1-15,-3-3 1 16,2 3-1-16,-2 0 1 15,4-3 0-15,-4 1 0 16,-6-2 0-16,-2 1 0 16,-5-1-1-16,-2 3 2 15,-7-3-3-15,-1 4 2 16,-1-5 0-16,-1 2-1 16,-1-1 0-16,-4 1 0 15,-2 1 0-15,-5 0-1 16,-2 0 0-16,0 2-1 15,-1-3-1-15,-2 1 2 16,-1 2-3-16,3-1 1 16,1-1-1-16,-2 2 0 0,-6 2-1 15,-4-1 1 1,-2 1-1-16,-14-2 0 16,0 0 0-16,0 0 0 15,7 0-1-15,-7 0 1 0,0 0-4 16,-9 7 0-1,9-7-1524-15</inkml:trace>
  <inkml:trace contextRef="#ctx0" brushRef="#br1" timeOffset="152241.23">22796 8355 489 0,'0'0'0'15,"0"0"15"-15,0 0 2 16,0 0 29-16,-17-7 0 16,17 7 3-16,0 0 0 15,0 0-11-15,-7 0 1 0,7 0-2 16,0 0 0-1,0 0-2-15,0 0 1 16,0 0-7-16,0 0 2 16,0 0-3-16,0 0 1 15,0 0-4-15,0 0-1 16,-7-3-4-16,7 3 1 0,-11 0-2 16,11 0 0-16,-12-4-1 15,3 4 0-15,0 0 0 16,2 0 0-16,7 0-3 15,-10 0 1-15,10 0 0 16,-8 0 1-16,8 0-2 0,0 0 2 31,0 0 0-31,-7 0 0 0,7 0-3 16,0 0 2-16,0 0 0 16,0 0 0-16,6 5-1 15,-1 2 1-15,6 2-1 0,3-4-1 16,3 2 1-16,3 2 0 15,1-2 1-15,-2 1 0 16,-3 1-2-16,0-5 1 16,0 1 0-16,0 0 0 15,0 2 1-15,0 1 0 16,-1 1-1-16,-6-2 2 16,0-2-4-16,0-1 0 15,0-1-2-15,-2 2 2 16,-7-5-3-16,5 6 1 15,-5-6-1-15,0 0 0 16,0 0-2-16,7 6 1 16,-7-6-1-16,0 0 0 15,0 6 0-15,0-6-1 0,-9 12 0 16,0-4 0 0,-5 5 0-16,-5 2 0 0,-7 1 0 15,-4 1 1-15,1-3-1 0,-1 1 1 16,2 1-2-1,2-2 1 1,4-2 0-16,7 0 0 0,-1 0-2 16,5-5 1-16,1 3-1 15,1-1 2-15,2-2-2 16,7-7 0-16,-6 9 0 0,6-9-1 16,-3 7-2-1,3-7 2-15,0 0-2 0,0 0 0 16,2 8-2-16,-2-8 1 15,0 0-3-15,0 0 1 16,0 0-1470 0</inkml:trace>
  <inkml:trace contextRef="#ctx0" brushRef="#br1" timeOffset="153555.29">22206 8411 389 0,'0'0'0'15,"0"0"6"-15,0 0 0 16,0 0 5-16,0 0 1 16,0 0 0-16,0 0 0 15,0 0 6-15,0 0 1 16,0 0 7-16,0 0 0 0,0 0 8 16,0 0-1-16,0 0 7 15,0 0-1 1,0 0-1-16,0 0 1 15,33 19 3-15,-10-7-1 0,5 0-1 16,4-4-1-16,3 3-4 16,-1-3 0-16,-4-2-6 15,-2 1 0-15,0-4 7 16,-5 2 1-16,-2-1-1 0,-3-4 1 16,-6 1-4-1,-3 1 1-15,-9-2-2 0,11 0 0 16,-11 0-5-1,0 0 0-15,7 0-4 16,-7 0 1-16,0 0-5 16,-13 9 0-16,-4 3-3 0,-10 5 1 15,-4-1-6 1,2 1 1-16,5-3-2 0,3 2 2 16,-2-4-5-16,5 1 2 15,-1 1-2-15,6 0 0 16,4-7-1-16,4 0-1 15,5-7 1-15,-5 10-1 16,5-10 0-16,-4 6 0 0,4-6-1 16,-3 7 0-1,3-7 0-15,0 0-1 16,1 8-2-16,-1-8 1 16,0 0-2-16,0 0 0 15,0 0-1218-15</inkml:trace>
  <inkml:trace contextRef="#ctx0" brushRef="#br1" timeOffset="154203.28">21521 8852 1042 0,'0'0'0'15,"0"0"11"-15,0 0 0 16,-21-14 2-16,21 14 0 16,-12-2 1-16,-2 6 0 15,-9 6 0-15,-2 11 0 16,-1 12 2-16,3 7 0 0,5 5-4 16,4 0 2-16,10-6 0 15,6-6 1-15,3-5-4 16,2-4 0-16,6-12-1 15,-3-3 2 1,6-6-3-16,5-6 1 16,4-13-1-16,2-6 1 0,-3-9-2 15,-3-4-1-15,-3-1 10 16,-4-1 0-16,-5 1 9 16,-7 5 0-16,-4 3 2 15,2 11 0-15,0 8 0 16,0 1 1-16,0 8-3 15,0 0 0-15,0 0-6 0,0 8 1 16,5 15-4 0,6 11 1-16,5 10-8 0,0 1 1 15,3-4-5-15,-1-8 0 16,-6-5-5-16,-1-8 0 16,-6-7-1-16,-5-13 0 15,5 8-2-15,-5-8-1 16,0 0-1263-16</inkml:trace>
  <inkml:trace contextRef="#ctx0" brushRef="#br1" timeOffset="154403.23">21659 8999 967 0,'0'0'0'16,"0"0"0"-16,-7-2 1 16,7 2 0-16,9 0 1 0,5 0 2 15,17 0 0-15,15 0 6 16,5 0 0-16,-3 0 9 15,-6-5 1 1,-3 2 3-16,-14-4 2 16,-9 3-6-16,-7 2 0 0,-9 2-16 15,0 0 2 1,0 0-855-16</inkml:trace>
  <inkml:trace contextRef="#ctx0" brushRef="#br1" timeOffset="154639.46">21830 8911 791 0,'0'0'0'15,"0"0"1"1,-9-9 0-16,9 9 15 0,0 0 0 16,0 0 27-1,-2-9 0-15,2 9 2 16,0 0 1-16,0 0-4 16,0 0 2-16,0 0-6 0,14 30 0 15,4 8-7-15,-4 7 0 16,0-4-9-16,-1-4 2 15,-8-8-9-15,0-8-1 16,1-6-6-16,-3-9 1 16,-3-6-7-16,0 0 2 15,0 0-997-15</inkml:trace>
  <inkml:trace contextRef="#ctx0" brushRef="#br1" timeOffset="155071.76">21982 8907 815 0,'3'-8'0'15,"4"-13"5"-15,0 0-1 16,0 4 1-16,0 5-1 0,-7 5 15 16,0 7 2-1,0 0 5-15,0 0 1 0,6 10 1 16,-5 16 1 0,-1 21 0-16,-1 6 1 0,-3-1-4 15,2-5 1-15,-3-7-7 16,2-11 1-16,3-8 1 15,1-9 0-15,-1-12-2 16,0 9 2-16,0-9-3 16,0 0 1-16,0 0 1 0,7-7 2 15,2-4 1 1,5-9 2-16,6-5 3 0,3 5 0 16,-2 4 3-16,0 7 0 15,2 3-4-15,0 6 2 16,0 6-3-16,-2 3 1 15,-2 3-9-15,-3 6 1 16,-7 1-4-16,-7 1 0 16,-9 3-2-16,-4-2 1 15,-7-2-3-15,-1 1 0 16,-4-4-3-16,-5-2 1 16,-6-4-7-16,-4-5 0 15,-5-3-3-15,-3-9 1 16,46 7-1307-16</inkml:trace>
  <inkml:trace contextRef="#ctx0" brushRef="#br1" timeOffset="156668.15">19900 8108 489 0,'0'0'0'16,"0"0"33"-16,0 0 2 15,0 0 25-15,0 0-1 16,0 0-14-16,0 0 1 16,0 0-10-16,0 0 1 15,0 0-3-15,0 0-1 16,4 22 7-16,-4-13 0 16,-2-1 5-16,-5 6 1 0,-5 5 0 15,-3-1 0-15,-6 1-7 16,2-2 0-16,-8 0-4 15,1 2 0-15,-1 2-7 0,3 0 1 16,-1-4-7 0,0-1 0-16,4-2-4 15,2-2 0-15,1-4-3 16,6-1 0-16,3-5-2 16,2 0 0-16,7-2 1 15,0 0 0-15,-7 5-3 0,7-5 1 16,0 0-2-16,0 7 0 15,0-7-1-15,12 17 1 16,1-5-1-16,10 6 1 16,7-3-1-16,1 2 1 15,-1-4-1-15,0-1 0 16,0-4 0-16,0-2 0 16,-3 0 3-16,-3 0 2 15,-1 1 0-15,-2-2 1 16,1 0-2-16,-5-2 1 15,-6 1-2-15,-11-4 2 16,9 3-3-16,-9-3 1 16,0 0-3-16,5 4 0 0,-5-4-3 15,0 0 1 1,0 0-4-16,0 0 1 0,0 0-4 16,0 0 2-16,0 0-1387 15</inkml:trace>
  <inkml:trace contextRef="#ctx0" brushRef="#br1" timeOffset="168193.22">26898 8395 954 0,'0'0'0'0,"0"0"-1"15,0 0 1 1,-18-21 5-16,7 2-1 0,-6-3 10 15,-6-3-1-15,-2 8 9 16,-1 7-1-16,-1 10 7 16,-1 10 0-16,-4 11 1 0,0 8 2 15,6 13-12 1,3-1 0-16,5 4-4 0,6-3 1 16,7-1-5-16,3-3 1 15,2-5-5-15,2-7 2 16,3-8-3-16,2-6 0 15,0-4-2-15,4-4 1 16,3-4-2-16,5-7 0 16,6-9 0-16,-2-8 0 15,-5-4 0-15,-1 1 1 16,-1-3 1-16,2 1 2 16,-10 5 3-16,1 1 1 15,0 6 2-15,0 3 0 0,-2 2 4 16,-7 12 1-1,4-7 2-15,-4 7 0 16,7 10-2-16,-2 9 0 16,2 18-4-16,2 3 0 15,1-6-4-15,1-6 2 16,-4-13-5-16,-2-1 1 0,1-9-5 16,-6-5 0-16,7 7-3 15,1-15 0-15,-8 8-1154 16</inkml:trace>
  <inkml:trace contextRef="#ctx0" brushRef="#br1" timeOffset="168443.16">26594 7924 941 0,'0'0'0'15,"0"0"6"-15,0 0-1 16,34 0 5-16,1 0 2 16,11-3-10-16,0-1 0 15,-9 3-2-15,-6-6 0 16,-6 1-2-16,-5 3 1 16,-12-6-8-16,-8 9 0 15,9-5-11-15,-9 5 0 16,0 0-669-16</inkml:trace>
  <inkml:trace contextRef="#ctx0" brushRef="#br1" timeOffset="168711.8">26788 7796 375 0,'0'0'0'16,"-12"-7"0"-16,3 6 0 15,2 1-2-15,7 0 1 16,0 0 8-16,0 0 0 16,0 0 24-16,0 0 1 15,16-2 29-15,10 9 0 0,15 1 7 16,3 1 1-16,0-2-14 15,-7-2 0-15,-10 2 15 16,-10 2 1-16,-4-6 0 16,-6 2-1-16,-7-5-16 0,1 7 1 15,-2 2-8 1,-3 8 0-16,-3 4-12 0,-2 5 1 16,-1-2-10-1,1-1 0-15,0-3-10 16,5 6-1-16,4 7-8 0,0 0 0 15,0-33-1112-15</inkml:trace>
  <inkml:trace contextRef="#ctx0" brushRef="#br1" timeOffset="168959.28">27148 8423 929 0,'0'0'0'16,"32"5"4"-16,-2-5 1 16,7 2 3-16,3-2 0 15,4-2 0-15,2-5 0 16,2 2 7-16,0-4 0 0,1 0-7 16,-5-1 1-16,-10 0-3 15,-10 1 1-15,-8 6-5 16,-7-4 1-16,-9 7-780 0</inkml:trace>
  <inkml:trace contextRef="#ctx0" brushRef="#br1" timeOffset="169163.42">27413 8194 803 0,'0'0'0'0,"-7"7"-1"0,7-7 0 15,-9 12-10-15,7 0-1 16,0 4 20-16,2 12 1 15,2 15 25-15,0 7 1 16,1 4 16 0,1-1 1-16,-2-4 4 0,-1-6 1 15,1-7-20-15,0-6 1 16,0-11-16-16,1-9 0 16,-3-10-922-16</inkml:trace>
  <inkml:trace contextRef="#ctx0" brushRef="#br1" timeOffset="169643.27">27966 7993 1004 0,'0'0'0'16,"20"-13"0"-16,-8 7 1 15,-1 6 0-15,-4 4 1 0,0 5 14 16,3 11 1-16,5 27 12 15,-3 10 1-15,-9 7 5 16,-4 4 0-16,-3-3-4 16,2-6 2-16,2-10-5 0,0-13 0 15,2-15-7 1,0-9 1-16,0-3-6 0,-2-9 2 16,0 0-3-1,0 0 0-15,7 0-3 16,0-7 1-16,9-5-1 0,5-2 0 15,0-4 3-15,0 8 0 16,0 7 1-16,-1 4 0 16,-1 8 1-16,2 5-1 15,1 13-1-15,-7-1 1 16,-6 6-3-16,-7-3 1 16,-6-7-2-16,-4 3 0 15,-6 2-3-15,-6-6 1 16,-3-5-2-16,2-4 0 15,5-5-6-15,2-5 2 16,0-2-4-16,-4-4 1 16,-6-8-2-16,-3-12 1 15,2-9-10-15,4-9 0 16,21 42-1224-16</inkml:trace>
  <inkml:trace contextRef="#ctx0" brushRef="#br1" timeOffset="169893.15">27873 7864 1004 0,'0'0'0'16,"0"0"0"-16,0 0 1 0,0 0-1 16,0 0 1-16,0 0 15 0,0 0 1 15,51 0 4-15,0 1 1 16,4-2 3-16,1-5 1 15,-1-6-4-15,-6-5 2 16,-8 0-21 0,-7-2 2-16,-8-2-5 0,-7 0 0 15,-19 21-891-15</inkml:trace>
  <inkml:trace contextRef="#ctx0" brushRef="#br1" timeOffset="170173.09">28249 7585 665 0,'-7'-3'0'16,"-7"-1"1"-16,-1-5 0 15,3 4 15-15,1 2 0 16,11 3 13-16,-8-4 0 16,8 4 4-16,0 0 0 15,7 14 0-15,12 5-1 16,16 9 15-16,4 1 1 16,-2-3 10-16,2-1 0 15,-2-8 16-15,0 0 1 0,0-1-13 16,-3-1 0-16,-10-3-15 15,-6-3 0-15,-7-4-9 16,-6 2 2-16,-5 2-13 16,-9 5 1-16,-16 17-7 0,-6-2 0 15,-6 1-12 1,-4-3 1-16,0 3-10 16,6-1 1-16,35-29-1247 15</inkml:trace>
  <inkml:trace contextRef="#ctx0" brushRef="#br1" timeOffset="170474.15">28750 8436 916 0,'0'0'0'16,"0"0"17"-16,17 9 0 16,-8-5 20-16,9-8 1 15,12 1 0-15,9-3 0 16,10 0-11-16,4 0 0 0,3 3-6 16,-1 1-1-16,-4-1-5 15,-3-2 2-15,-6 1-8 16,-12 1 0-16,-12-1-7 15,-8 2 2-15,-10 2-943 16</inkml:trace>
  <inkml:trace contextRef="#ctx0" brushRef="#br1" timeOffset="170702.83">29020 8255 979 0,'0'0'0'0,"0"0"2"0,0 0 2 15,0 0 33-15,0 0 0 16,0 0 13-16,3 7 2 16,1 7-12-16,1 15 2 15,2 16-4-15,0 7 1 16,-2 0-7-16,-1-4-1 16,-2 1-7-16,-2-4 0 15,-2-6-7-15,0-7 0 16,0-12-5-16,2-7 1 15,0-13-1131-15</inkml:trace>
  <inkml:trace contextRef="#ctx0" brushRef="#br1" timeOffset="171056.03">29732 8296 979 0,'0'0'0'16,"0"0"9"-16,23-17 1 0,-16 14 6 16,-7 3 0-16,0 0 32 15,-10-7 1-15,-13 5-11 16,-14 5 2-16,-13 9-9 16,-3 9 2-16,-1 9-5 0,2-1 0 15,10 7-7-15,10-1 2 16,13 5-7-16,10-2 2 15,11 0-3-15,14 2 0 16,12-7-3-16,13 0 1 16,8-9 3-1,7-5 0-15,4-7-1 0,2-10 2 16,-2-11-5-16,-4-7-1 16,-1-8-11-16,-11-5 1 15,-44 29-1161-15</inkml:trace>
  <inkml:trace contextRef="#ctx0" brushRef="#br1" timeOffset="171323.54">29341 7954 1042 0,'0'0'0'0,"0"0"0"16,0 0 0-16,0 0 3 0,38-14 1 31,10 3 14-31,7-1 1 0,5 2 4 16,1-4 1-16,1-3-13 16,-4-4 0-16,-1-3-6 15,-10 1 0-15,-11-1-5 0,-12 5 0 16,-24 19-875-1</inkml:trace>
  <inkml:trace contextRef="#ctx0" brushRef="#br1" timeOffset="171623.21">29739 7665 614 0,'-9'0'0'15,"-8"-4"-1"1,-3 4 1-16,1 4-3 0,7-1 0 16,5-1 9-16,7-2 1 15,0 0 21-15,7 7 1 16,12 1 16-16,16 5 1 15,8 0 9-15,2-1 1 16,3-3-11-16,-4-2 0 16,0-3-1-16,-7-3 0 15,-5 1 3-15,-11 0 0 0,-8 1-1 16,-6-3 0 0,-7 0-7-16,0 0 0 15,-7 12-7-15,-13 9 0 0,-13 12-8 16,-4 0 0-1,0 0-5-15,5-4 0 16,0 6-8-16,4 5 1 16,5-2-11-16,5-2 2 0,18-36-1128 15</inkml:trace>
  <inkml:trace contextRef="#ctx0" brushRef="#br1" timeOffset="171858.81">30404 8333 992 0,'0'0'0'16,"46"8"-5"-16,-9-4 1 16,2-3-4-16,1 1 1 15,1-2 9-15,-4-2 0 16,-5 1 1-16,-8-3-1 15,-6 1 1-15,-4 1 1 16,-14 2-743-16</inkml:trace>
  <inkml:trace contextRef="#ctx0" brushRef="#br1" timeOffset="172057.68">30349 8523 829 0,'0'0'0'15,"0"0"0"-15,16 24 0 16,7-12 2-16,14-6 0 16,16-3 15-16,7-1 0 15,4-4 31-15,1-3 2 0,-3-2 10 16,-6-2 1 0,-6-1-4-16,-13-1 0 0,-37 11-958 15</inkml:trace>
  <inkml:trace contextRef="#ctx0" brushRef="#br1" timeOffset="180833.24">26515 9824 878 0,'0'0'0'0,"0"0"27"16,0 0 1-16,0 0 36 15,-20-17 1-15,6 5 9 16,-5-5 1-16,-2-1-16 0,0 6 0 16,1 4-15-1,1 8 1-15,-2 8-14 16,-4 10 1-16,-3 18-1 16,1 12 1-16,4 11-3 15,7 3 0-15,6-1-7 0,6-2 1 16,8-12-6-16,5-8 0 15,1-14-5-15,3-12 0 16,1-7-5-16,5-12 1 16,9-11-4-16,2-9 1 15,0-8-1-15,-3-4 1 16,-6-1-2-16,-3 3 1 16,-4-2-1-16,-4 10 1 15,-3 6 3-15,-3 6 1 16,-4 4 5-16,-2 4 1 15,2 8 4-15,0 0 0 16,0 0 1-16,-3 10 0 16,4 18 0-16,6 11 1 15,6 12-1-15,4 2 0 0,3-3-1 16,3-10 1 0,0-9-6-16,-2-10-1 15,-5-12-9-15,-4-11 2 0,-1-8-4 16,-3-16 0-16,-8 26-1515 15</inkml:trace>
  <inkml:trace contextRef="#ctx0" brushRef="#br1" timeOffset="181103">26240 9658 1093 0,'0'0'0'15,"0"0"2"-15,0 0 1 16,0 0 11-16,0 0-1 16,0 0-5-16,31 0 1 15,10-5 0-15,10-5 0 16,6 1 8-16,-1 0 1 16,-3 1 3-16,-5-1 0 15,-8-3-14-15,-8-2 0 16,-13 2-7-16,-6 0 0 15,-6 0-4-15,-6-4 2 16,-1 16-933-16</inkml:trace>
  <inkml:trace contextRef="#ctx0" brushRef="#br1" timeOffset="181348.79">26626 9471 690 0,'-7'0'0'15,"-14"-3"0"-15,-9 3 0 16,-4 0 0-16,4 0 1 0,11 0 23 16,6 3 1-16,6 1 32 15,7-4 1-15,-1 17 16 16,9-1 1-1,10 10-7-15,7 1 2 0,5 1 1 16,2-5 0-16,-2-6-4 0,-4-2 0 16,-5-1-15-1,-3-2 0-15,-2 0-10 16,-4 1 0-16,-3-1-7 16,-4-2 1-16,-5 4-10 0,-3 3 0 15,-1-3-6-15,-1 5 0 16,-2-2-5-16,3 4-1 15,6 3-7-15,0-3 1 16,-2-21-1368-16</inkml:trace>
  <inkml:trace contextRef="#ctx0" brushRef="#br1" timeOffset="181563.01">26779 9971 1130 0,'0'0'0'15,"11"6"0"-15,0-3 1 16,8 1 1-16,11-4 0 0,10 0-1 16,3 0 2-1,-1-7 10-15,-1 1 0 0,-4-7 21 16,-4-1 1 0,-4 2 2-16,-8 1 1 15,-7-1-8-15,-7 0 2 16,-7 12-1061-16</inkml:trace>
  <inkml:trace contextRef="#ctx0" brushRef="#br1" timeOffset="181762.87">27007 9707 1080 0,'0'0'0'0,"-9"-7"10"16,2 7 1-16,7 0 24 0,-9 10 1 16,9 4 24-16,4 19 0 15,3 21-13 1,2 8 1-16,1-3-6 15,1-7 1-15,1-2-13 0,-1-5 2 16,-4-11-12-16,-2-9 1 16,-1-12-11-16,-4-13 1 15,0 0-1209-15</inkml:trace>
  <inkml:trace contextRef="#ctx0" brushRef="#br1" timeOffset="182182.89">27319 9653 1105 0,'0'0'0'16,"7"16"0"-16,-3 3 0 15,-1 14 19-15,-1 8 0 16,-4 8 20-16,-1-3 1 16,-1 3-7-16,-1-4 2 0,-6-7-6 15,1-7 1-15,4-12-1 16,5-9 0-16,1-10-5 15,0 9 2-15,0-9-6 16,0 0 1-16,5-9-5 0,2-1 1 16,7-7-1-1,4-4 1-15,6 4 4 16,3 4 0-16,-1 7 8 16,3 6 0-16,2 6 2 15,-2 7 2-15,-7 7 0 0,-6-2 2 16,-7 1-3-16,-7 0 0 15,-6-4-7-15,-10 3 1 16,-14 1-6-16,-9-5 0 16,-5-8-7-16,1-2 2 15,4-2-10-15,4-1 0 16,3-1-5-16,5-3 0 16,7-1-8-16,6-1 2 15,12 5-1476-15</inkml:trace>
  <inkml:trace contextRef="#ctx0" brushRef="#br1" timeOffset="182714.97">27167 9622 1105 0,'0'0'0'16,"0"0"3"-16,0 0 1 0,-19 0-2 15,19 0 0-15,0 0 14 16,0 0 0-16,11 7 5 16,10 0 1-16,16-2 5 15,5-3 1-15,4-4-1 16,-2-5 1-16,-3-2-3 16,-4-3 1-16,-6 0-8 0,-8 2 0 15,-10 1-7 1,-6 2 0-16,-7 7-5 15,2-12-1-15,-4 3-4 16,-3-8 1-16,-8-2-2 0,-4 2 0 16,-5-4-3-16,-1 5 2 15,-1 4-4-15,3 2 0 16,6 3 1-16,7 4 0 16,8 3 3-16,-7-2 1 15,7 2 0-15,10 8 0 16,11 1 3-16,9 5 1 15,7 5 7-15,0-3 1 0,-5 1 13 16,-7 0 1 0,-8-1 9-16,-2 1-1 15,-5 2 4-15,-3 2-1 16,-3 0 0-16,-4-2 1 16,-4 0-5-16,1-7 1 0,-1 2-9 15,2-2 1-15,4 3-15 16,2-3 1-1,-4-12-1394-15</inkml:trace>
  <inkml:trace contextRef="#ctx0" brushRef="#br1" timeOffset="183662.86">27788 9935 590 0,'0'0'0'16,"0"0"10"-16,0 0 0 16,0 0 21-16,0 0 2 15,0 0 13-15,0 0 0 16,-12 17 1-16,12-17 1 0,0 0-7 15,0 0-1-15,0 0 5 16,14 0 0-16,16-5 11 16,9 0 0-16,0-4 11 15,-2 6 2 1,-4-2 15-16,-1 3 1 0,0 0-11 16,-2 2 1-16,-7 0-18 15,-7 4 0-15,-6-3-13 16,-10-1 1-16,9 0-13 15,-9 0 2-15,0 0-7 0,0 0 0 16,0 0-4 0,0 0 1-16,0 0-3 0,0 0 0 15,0 0-5 1,0 0 0-16,7-1-9 16,-7 1-1-16,0 0-1548 0</inkml:trace>
  <inkml:trace contextRef="#ctx0" brushRef="#br1" timeOffset="184179.57">28557 9605 766 0,'0'0'0'16,"0"0"6"-16,6-25-1 15,-6 15-3-15,-2 0 1 16,-2 1 10-16,1 4 2 16,3 5 4-16,-4-12 1 0,3 3 16 15,-1 2 1 1,2 7 21-16,0 0 1 0,-9-5 3 16,9 5 2-16,-9 2-7 0,-3 8-1 15,-6 7-5 1,-3 9 1-16,0 5-5 0,1 4 1 15,-1 5-5 1,0-4 0-16,2 6-7 0,-1 1 1 16,1 0-5-1,7 2 2-15,8 4-4 16,6-1 0-16,5 2-2 16,7-5 2-16,7-1-8 0,4-6 0 15,5-5 2-15,3-11 0 16,1-3-5-16,-1-7 0 15,1-3-4-15,-2-4 2 16,-8-3-3-16,-3-2 0 16,-3-2-4-16,-6 0 2 15,-5 2-6-15,-7 0 2 16,0 0-7-16,8-7 2 16,-7 2-3-16,-1-10 0 15,0 15-1538-15</inkml:trace>
  <inkml:trace contextRef="#ctx0" brushRef="#br1" timeOffset="185293.12">29000 9814 791 0,'0'0'0'16,"0"0"-1"-16,0 0 1 15,0 0-9-15,0 0 1 16,0 0 12-16,0 0 2 16,0 0 23-16,-2-21 1 15,-6 18 38-15,-5-6 0 16,-3 4 6-16,-1 1 1 16,1 3-8-16,2 2-1 15,-2 8-18-15,-7 5 1 16,-5 10-13-16,1 6 0 15,6 4-8-15,5 4 1 16,4-1-10-16,3 1 1 0,4-2-5 16,5-1 1-1,7-4-6-15,3-5 0 0,4-5-3 16,2-9 1-16,4-4-4 0,-1-6 1 31,4-4-2-31,2-12 0 0,3-8 0 16,0-7-1-16,-5-6-1 15,-5 0 1-15,-4 4 1 16,-5 7-1-16,-6 1 0 16,-3 4 1-16,0 4 2 0,0 3-1 15,-2 3 3 1,-1 2 0-16,3 7 4 0,0 0 0 16,-7-7 3-16,7 7-1 15,0 14 2-15,3 10 1 16,6 20-4-16,4 2 0 15,1 1-3-15,2-9 1 16,1-5-2-16,-1-5 0 16,-5-13-5-16,-4-1 1 15,-2-9-3-15,-5-5 0 16,0 0-1348-16</inkml:trace>
  <inkml:trace contextRef="#ctx0" brushRef="#br1" timeOffset="185495.48">29318 9992 1180 0,'0'0'0'16,"42"-5"6"-16,-7 2-1 16,8-4 4-16,1 1 0 0,0-6 7 15,-2 0 1-15,-5 0 3 16,-7 2 0-16,-10 3 3 15,-8 2-1-15,-3 1-15 16,-9 4 0-16,0 0-1014 0</inkml:trace>
  <inkml:trace contextRef="#ctx0" brushRef="#br1" timeOffset="185692.84">29487 9753 967 0,'0'0'0'0,"3"11"0"0,1-1 0 16,-2 2 10-16,0 9 0 16,1 15 32-16,2 4-1 15,2 7 19-15,0-6 0 16,-1 1 1-16,-3-4 0 16,-1-7-9-16,-2-7 0 15,0-10-14-15,2-7 0 16,-2-7-1158-16</inkml:trace>
  <inkml:trace contextRef="#ctx0" brushRef="#br1" timeOffset="186212.95">29956 9677 1004 0,'0'0'0'0,"0"0"20"15,0 0 0-15,0 0 27 0,0 0 2 16,18-12 7 0,-18 12 1-16,0 0-19 15,0 0 1-15,0 0-6 16,5 9 0-16,-1 20-7 16,1 21 2-16,2 8-4 0,0 0 1 15,-2 3-6-15,1-11 0 16,-3-1-1-16,-3-13 1 15,0-8-3-15,0-9-1 16,0-11-1-16,0-8 0 16,0 0-3-16,0 0 0 15,0 0-1-15,7-15 0 16,4-11-2-16,1-4 0 16,4-3-1-16,3 8 1 15,-1 9 1-15,1 6 0 16,4 8 4-16,4 5 0 15,5 8 2-15,-2 8 0 0,-8 5 1 16,-4 0 1 0,-7-3-2-16,-6 0-1 0,-7-1 1 15,-7 1 0 1,-8 3-2-16,-10-1-1 0,-6-6-1 16,-6-5 1-1,-7-5-2-15,-2-10 0 16,1-6-9-16,1-12 1 0,46 21-1460 15</inkml:trace>
  <inkml:trace contextRef="#ctx0" brushRef="#br1" timeOffset="186793.19">28764 9676 853 0,'0'0'0'16,"-18"-2"0"-16,6 2 0 15,1-4 0-15,4 3 0 16,7 1 9-16,0 0 0 16,0 0 14-16,12 0 0 15,20 7 21-15,11 1 1 16,-1-3 4-16,2 1 1 0,0-6-9 15,-2-7 2 1,-5 1-10-16,-7-2 0 16,-12-1-8-16,-9 1 0 15,-6 1-14-15,-6 0 0 16,-6-4-8-16,-7-1 2 16,-8 0-5-16,-1 0 1 0,4 3-4 15,3 1 0-15,4 4-11 16,5 4 0-16,9 0 1 15,-9-5 1-15,9 5 6 16,0 0 0-16,0 0 5 16,0 0 1-16,0 0 0 15,6 7 1-15,8 0 3 16,7 1 0-16,7 1 11 16,4 0 0-16,-4-2 7 0,-5 0-1 15,-7 0 6-15,-6-1 1 16,-3 1 6-16,-7-7 1 15,2 11-6-15,-7-4 1 16,-6 5-2-16,-8 3 1 16,-9 4-4-16,1 0 1 15,10-6-16-15,6-3 0 16,11-10-1253-16</inkml:trace>
  <inkml:trace contextRef="#ctx0" brushRef="#br1" timeOffset="187094.6">29713 9527 941 0,'0'0'0'0,"19"7"7"15,-1-6-1-15,6 3 7 16,8-1-1-16,5-6-3 16,4-1 1-16,3-1 14 15,4 0 1-15,-1-4 17 0,-1 1 2 16,-5-4 3-16,-8 1 1 16,-8 6-15-16,-8-4-1 15,-8 2-18 1,-9 7-1-16,2-8-9 15,-2 8 0-15,0 0-1000 0</inkml:trace>
  <inkml:trace contextRef="#ctx0" brushRef="#br1" timeOffset="187342.93">30050 9364 829 0,'-9'-3'0'15,"-7"-6"0"-15,0-1 0 16,4 3 7-16,3 3 0 16,9 4 15-16,-7 0 0 0,7 0 11 15,0 0 0 1,17 14 4-16,6 5 0 15,11 2 12-15,1 0 0 16,-3-6 14-16,-4-1 1 16,-7-2 13-16,-5-7 1 15,-3 2-12-15,-6-5 1 0,-7-2-14 16,0 0 1-16,3 10-16 16,-3-10 1-16,-9 14-11 15,-3 2 0-15,-9 5-10 16,-2-1 1-16,3 1-13 15,5-2 0-15,15-19-1379 0</inkml:trace>
  <inkml:trace contextRef="#ctx0" brushRef="#br1" timeOffset="187693.02">30399 9248 1080 0,'0'0'0'0,"0"0"0"0,19 10 1 15,-12-1 13-15,6 5 0 16,4 3 12-16,10 13 1 16,6 6 10-16,6 6 0 15,2 6 19-15,-3 4 0 16,-4 2 9-16,-8 1 2 15,-8 0-10-15,-7-3 1 16,-8 4-16-16,-8 1 0 16,-9-4-9-16,-9-2 0 15,-7-3-10-15,-2 2 2 16,0-5-5-16,2-7 1 0,0-5-6 16,4-5 1-16,10-9-13 15,7-7 0-15,9-12-1407 16</inkml:trace>
  <inkml:trace contextRef="#ctx0" brushRef="#br1" timeOffset="188077.34">31200 9933 904 0,'0'0'0'15,"0"0"0"-15,0 0 1 16,0 0-1-16,21 11 1 16,-2-9 16-16,15-2 0 15,10-2 27-15,5 0 1 16,2-1 15-16,-1 1 2 16,-10 2 14-16,-3-2 0 0,-8-1-33 15,-10 1 1-15,-8 2-19 16,-4-4 0-1,-7 4-1105-15</inkml:trace>
  <inkml:trace contextRef="#ctx0" brushRef="#br1" timeOffset="188312.29">31193 10219 1067 0,'0'0'0'0,"17"12"5"0,1-7 2 15,8-1 13 1,8-9 2-16,5-2 1 0,1-6 2 16,4-4 8-1,-1-4 1-15,-5 1 10 0,0-5 1 16,-7 5-21-16,-1 1 1 16,0 1-9-16,-2 3 0 15,-28 15-1071-15</inkml:trace>
  <inkml:trace contextRef="#ctx0" brushRef="#br1" timeOffset="208843.06">32429 9689 690 0,'0'0'27'0,"0"0"0"16,0 0 39-16,0-15 0 16,0 15 12-16,-7-11 2 15,7 11-21-15,-9-10 0 16,2 7-25-16,-2-3 0 15,-1 6-6-15,-3 6 1 16,-2 1-6-16,-3 10 1 16,0 4-4-16,2 1 1 0,2 4-4 15,2 0 1 1,1 0-3-16,4 2 0 0,2-4-1 16,0 5-1-16,-1 4-2 0,5 0 2 31,1-4-2-31,3 1 0 0,4-1-1 15,2-1 2-15,3 1-2 16,4-1 0-16,2-2-2 16,3-2 1-16,4-8 0 15,1 1 1-15,1-5-2 0,-3-3-1 16,-2-4 1-16,-1-3 0 16,0-4 1-16,0-1 1 15,-2 1 1-15,-1-5 2 16,3 0 1-16,0 0 2 15,1-5 1-15,-5 0 0 16,-3-2 2-16,0-1 1 16,1-6 1-16,-3-3 2 15,0-2 0-15,1-4 2 16,-3-1-3-16,-5-2 1 16,-3 0 0-16,-2-1 2 15,0-1 0-15,-2 0 0 16,-5 3-5-16,-1-3 0 0,-1 7-1 15,-4-1 1 1,-6-1-2-16,-2 4 1 16,-4 4-3-16,-3 1 1 15,-7 2-3-15,-2 7 1 16,-6 5-3-16,-3 4 1 0,-1 1-3 16,-3 2 0-16,-1 0-2 15,2 2 0-15,7 6-8 16,6 4 1-16,12 1-4 15,4-3 2-15,20-10-1672 16</inkml:trace>
  <inkml:trace contextRef="#ctx0" brushRef="#br1" timeOffset="214573.06">13529 890 811 0,'0'0'47'0,"0"0"0"16,0 0-3-16,0 0 0 16,0 0-14-16,0 0 1 0,0 0-6 15,-3 27 0 1,15 6-6-16,2 14 0 0,-2 5-3 16,-1 3 0-16,-2 6 0 15,0 4 1-15,3 6 1 16,2 7 1-16,-5 17 1 0,0 9 2 15,-4 7 0 1,0 8 2-16,4 6 0 16,-4 7 1-16,2-1-3 15,2-3 2-15,2 4-1 16,-2-3 2-16,-1-2 2 0,1-8 1 16,0-3 2-16,0 4 1 15,1-5-2-15,-1-2 1 16,-2-2-1-16,0-4 1 15,2-5-2-15,-2-1 1 16,-1-11-2-16,-6-4 1 16,1-6-3-16,3-9-1 15,-1-2 4-15,3-3 0 16,-3-4-3-16,-1-5 1 16,-7-7-4-16,-1-1 1 15,-1-8-4-15,6-8 0 16,1-9-3-16,1-3-1 15,1-7-1-15,-2 1 0 16,0-2-1-16,0-5-1 0,0-3-3 16,0-5 1-1,0 9-2-15,0-9 0 0,-2 7-4 16,2-7 2 0,-10 9-6-16,1-9 0 15,9 0-9-15,-11-4 1 0,11 4-1621 16</inkml:trace>
  <inkml:trace contextRef="#ctx0" brushRef="#br1" timeOffset="-214259.66">13714 4676 401 0,'0'0'0'16,"0"0"0"-1,9 5 0-15,-9-5 0 0,0 0 0 16,0 0 1-16,5-5 2 16,-5 5 3-16,9-3 2 15,-9 3 9-15,11-16 1 0,-4 4 12 16,2 0 2-1,-1 1-1-15,1-1 2 16,2 0 0-16,1 3 2 16,-3 1 10-16,5 4 1 15,-3-3 3-15,3 2 1 16,3 5-3-16,10 0 1 0,8-3-1 16,6-1 2-16,3 3-7 15,2-3 1-15,8-1-7 16,10-5 1-16,3 4-1 0,7-2 0 15,5-1-2 1,3 2 2-16,6-2-4 0,9-3 0 16,0 4 2-1,5-4 0-15,2 3 3 16,4 2 0-16,-2 2 0 0,1 1 0 16,1 3-4-16,-4-6 1 15,3 2-6-15,-6 1 1 16,0-5-6-16,-3 1-1 15,-1 1-2-15,-1 2 1 16,-15-2-2-16,-2 2 0 16,-5-2 1-16,-5 1 1 15,-9-1-3-15,-9 6 0 16,-9-3 0-16,-13 4 0 16,-8-3 0-16,-11 1 0 15,-3 2-3-15,-7 0 0 16,7 0-1-16,-7 0 0 15,0 0-1-15,-12-3-1 16,-28-4-3-16,-17-4 1 16,57 11-1592-16</inkml:trace>
  <inkml:trace contextRef="#ctx0" brushRef="#br1" timeOffset="-211422.69">12596 2535 602 0,'0'0'0'0,"0"0"47"0,0-17 0 32,0 17 11-32,-7-12 0 0,7 12-13 15,0-9 0 1,0 9-16-16,0 0 0 0,0 0-4 16,0 0 1-16,0 21-2 15,0 14 1-15,2 18 3 0,1 8 0 16,6-8 0-16,2-2 0 15,10-10 0 1,-2-8 0-16,2-9 3 16,-1-6-1-16,-3-6-3 15,1-9 0-15,1-6-4 0,4-6 2 16,2-12-1-16,0-6 0 16,-4 1 3-16,-7-2 1 15,-2 2-1-15,-3 2 1 16,-4-2 0-16,-1 2 0 15,-2 3-1-15,-2 5 1 16,-2 2-3-16,-2 4 0 16,4 5-1-16,0 5 2 0,0-9-3 15,0 9-1 1,0 5-3-16,2 14 0 16,2 19-3-16,-1 7 1 15,3 0-1-15,-1-1-1 16,0-1-2-16,2-2-1 0,-2 1 0 15,1 0 2-15,1-13-1 16,-2-1 2-16,-1-8-1 16,-4-2 2-1,1-6 0-15,-1-3 0 0,0-3-4 0,0-6 0 32,4 9-2-32,-4-9 0 0,0 0-6 15,0 0 0-15,0 5-4 16,0-5 0-16,0 0-1575 15</inkml:trace>
  <inkml:trace contextRef="#ctx0" brushRef="#br1" timeOffset="-210479.86">14852 4925 979 0,'0'0'0'0,"0"0"5"0,0 0 0 15,0 0 2-15,0 0 1 16,0 0 28-16,14-26 1 15,-2 7-1-15,8-3 1 16,6 1-6-16,1 2 1 16,-3 10-4-16,1 1 1 0,0 8-2 15,1 3 0 1,-3 11-4-16,-2 7 2 16,-1 6-4-16,-6 6 2 15,-7-3-5-15,-5-3 0 16,-6 3-3-16,2-1 1 15,-3-5-2-15,2-3-1 16,-1-4-1-16,2-4 1 0,2-8-2 16,0-5 0-1,-5 7 1-15,5-7 1 0,0 0-2 16,0 0 1 0,-4 8 1-16,4-8 0 0,0 0 2 15,0 0-1-15,0 0 3 0,0 0 1 16,9 4 0-1,5-1 0-15,6 8 0 16,5 4 1-16,-1 6-3 16,-3 3 1-16,-10-6 3 15,-4-1 1-15,-11 5-1 16,-1 4 1-16,-7 7-4 0,-2-3 1 16,-9-1 3-16,0-1-1 15,-7-8 3-15,3-2 2 16,6-3 0-16,2-6 1 15,-2-4-3-15,0-5 2 16,-2-5-16-16,-9-7 1 16,-3-11-10-16,6-16 0 15,29 39-1595-15</inkml:trace>
  <inkml:trace contextRef="#ctx0" brushRef="#br1" timeOffset="-198823.66">13831 4133 527 0,'0'0'15'0,"0"0"0"0,0 0 21 15,0 0 0-15,0 0 9 16,0 0 0-16,0 0-8 15,0 0 0 1,0 0-14-16,0 0 2 16,0 0-6-16,0 0 0 0,0 0-2 15,0 0 1-15,23-18 3 16,0 15 2-16,12-6 3 16,4 1 1-16,-4-1 5 15,-3 5 2-15,-2-4-3 16,0 1 2-16,0 2-5 15,-7 1 0-15,-2 1-1 16,-4 1 0-16,-3-1 0 16,-8 6 0-16,-6-3-4 15,10 0 2-15,-10 0 0 16,0 0-1-16,0 0 1 0,0 0 1 16,7 0-4-16,-7 0 2 15,0 0 3-15,0 0 0 16,-3 9-4-16,3 8 2 15,0 11-5-15,0 10 0 16,-2 3-3-16,-1 4 0 16,-1-3-2-16,4-4-1 15,4-2-2-15,-3-3 1 16,3-9-3-16,-1-6 0 16,-3-3 1-16,0-3 0 15,0 0 0-15,0-3 0 16,0 0 0-16,0-1 1 15,0-1 0-15,0-7 0 0,0 9-1 16,0-9 0 0,0 0-2-16,0 0 0 15,0 5-2-15,0-5 1 16,0 0-5-16,0 0 1 0,0 0-4 16,0 0 1-16,0 0-1429 15</inkml:trace>
  <inkml:trace contextRef="#ctx0" brushRef="#br1" timeOffset="-166746.99">19593 2139 829 0,'0'0'0'0,"0"0"24"15,-16-21 2-15,2 16 34 16,0-2 0-16,2 2-1 0,-4 1 0 16,-9 4-24-16,-6 4 0 15,-8 8-14-15,0 11 2 16,2 16-9-1,5 6 2-15,9 5-6 0,2 9 1 16,10 7-2-16,8-4 1 16,10-1-3-16,5-7 1 15,4-9-3-15,4-4 2 16,8-8 2-16,5-7 0 16,-1-10 2-16,2-4 1 15,-1-12 0-15,4-4 1 16,-3-8 0-16,-1-5 0 15,-5-4 0-15,-5 0-1 16,-5-3-10-16,-6-9 0 0,-12 33-1089 16</inkml:trace>
  <inkml:trace contextRef="#ctx0" brushRef="#br1" timeOffset="-166346.22">19604 1758 929 0,'0'0'0'0,"0"0"4"16,32-24 1-16,-11 12 5 16,3 0 0-16,3 3 1 15,3 2 0-15,-2 7 11 16,0 7-1-16,-3 7-1 0,-11 10 1 15,-5 9-1-15,-13 0-1 16,-6 0-3-16,-4 3 1 16,-4-6-4-16,2-4-1 15,6-4-1-15,-4-5 0 16,5-5 1-16,3-6 0 16,6-6 3-16,-3 8 0 15,3-8 1-15,0 7 1 16,0-7-3-16,18 9 2 15,8-6 2-15,13-1 0 16,0 2-6-16,1-1 1 16,-3 0-4-16,-5 8 1 15,-6 1-9-15,-1 7 1 16,-25-19-1040-16</inkml:trace>
  <inkml:trace contextRef="#ctx0" brushRef="#br1" timeOffset="-166132.49">20006 2366 967 0,'0'0'0'0,"0"0"2"16,30 8 1-16,-12-4 2 16,10-4-1-16,9 3 13 0,2-3 1 15,-8 0 17-15,1-3 0 16,-9-1-17-16,-2 4 1 15,-1 0-16-15,-3 4 1 16,-17-4-853-16</inkml:trace>
  <inkml:trace contextRef="#ctx0" brushRef="#br1" timeOffset="-165948.89">20110 2604 752 0,'0'0'0'16,"-7"9"-4"-16,2 0 0 15,1-4 6-15,4-5 1 16,0 10 16-16,0-10 0 0,23 0 14 16,11-3 0-1,17-9 13-15,9-4 1 16,0-1-16-16,2-9 0 16,-6 2-9-16,2-4 0 15,-58 28-812-15</inkml:trace>
  <inkml:trace contextRef="#ctx0" brushRef="#br1" timeOffset="-165563.89">20897 2065 778 0,'0'0'0'15,"-2"-42"-3"1,0 13 1-16,2 10-17 16,0 10 0-16,0 9 22 15,0 0 1-15,0 0 28 16,0 24-1-16,2 23 24 0,0 17 0 15,0 16 5-15,-1 6 0 16,6 16-6-16,2 2 1 16,0-5-10-16,5-8 1 15,-3-13-12-15,-1-12 0 16,-4-11-5-16,-3-11 0 16,-1-15-2-16,-2-12 0 15,-2-5-4-15,-5-3 1 16,-4-2-3-16,-6-10 1 15,-10-4 3-15,-3-4 1 0,-3-10 5 16,-4-6 2 0,5 1-5-16,6 2 0 15,3 5-8-15,3 5 0 16,4 5-7-16,2-3 0 16,0 0-8-16,4-9 0 15,10 21-1320-15</inkml:trace>
  <inkml:trace contextRef="#ctx0" brushRef="#br1" timeOffset="-165213.98">20867 1912 853 0,'0'0'0'0,"0"0"4"15,0 0 0-15,0 0 8 16,0 0 0-16,23-3 7 15,7 3 0-15,21 0 1 0,12-2 2 16,13-1 0 0,5-1 0-16,15-4 20 0,8-5 1 15,10-4 6 1,8 2 0-16,5-3 4 0,2 1 0 16,1-2-14-16,1-2 2 15,-1 4-8-15,-6 5 2 16,-9 3-7-16,-10 2 1 15,-9 2 4-15,-15-2-1 16,-16 5-4-16,-14 2 0 16,-17-3-5-16,-15 3-1 15,-10-4-13-15,-21 8 0 16,-27-4-6-16,-19 3 0 16,58-3-1273-16</inkml:trace>
  <inkml:trace contextRef="#ctx0" brushRef="#br1" timeOffset="-164913.72">21274 2231 904 0,'0'0'0'0,"0"0"1"16,0 0 0-16,0 0 5 15,0 0-1-15,0 0 16 0,0 0-1 16,0 0 0-16,18 43 0 16,-18 7 0-16,-5 9 1 15,-4 10-6-15,2-3 1 16,3-16-8-16,6-8 1 15,-2-42-825-15</inkml:trace>
  <inkml:trace contextRef="#ctx0" brushRef="#br1" timeOffset="-164553.78">21622 2122 916 0,'0'0'0'16,"0"0"0"-16,3 26 0 0,-3 7-1 16,-7 8 0-16,-2 11 10 15,1 7 0-15,2 3 11 16,5 4 2 0,1-9 10-16,5-12 2 0,7-10-2 15,2-11 1-15,2-12-5 16,4-9 1-16,4-10-8 15,4-10 2-15,1-7-3 16,-5-9 0-16,-8 4 0 16,-9-1 2-16,-7-3 2 0,-5 6 2 15,-6 6-2 1,-3 4 1-16,-3 8-1 0,-10 9 1 16,-12 12-13-16,-3 5 1 15,2 13-7-15,2-3 2 16,38-27-1115-16</inkml:trace>
  <inkml:trace contextRef="#ctx0" brushRef="#br1" timeOffset="-164365.48">21945 2378 1017 0,'15'-4'0'16,"22"4"0"-16,8-3 0 0,0 1 0 15,0-1 1-15,-7-1-3 16,-4-1 1-16,-6-4-16 16,-3-3 2-1,-25 12-723-15</inkml:trace>
  <inkml:trace contextRef="#ctx0" brushRef="#br1" timeOffset="-164169.18">22096 2156 778 0,'0'0'0'0,"-7"12"0"16,0 1 0-16,2 11-1 15,-2 9 1-15,1 13 18 0,1 8 0 16,0 7 18-16,1-3 0 16,4 3 5-16,4-14 2 15,3-8-6-15,5-16 1 16,-12-23-822-16</inkml:trace>
  <inkml:trace contextRef="#ctx0" brushRef="#br1" timeOffset="-163772.65">22611 2139 954 0,'0'0'0'16,"0"0"-5"-16,0 0 0 0,0 0-14 15,-33 16 1 1,1 10 18-16,-3 6 0 16,3 10 7-16,2-2 0 15,7-2 13-15,7-9 0 0,11-10 6 16,5-8 0-16,0-11-1 16,11 7 0-16,-3-7-4 15,12-7-1-15,11-7-3 0,3-5-1 16,-1-2 0-1,-3-2 1-15,-1-4-2 16,-6-3-1-16,-2 3-2 16,-5 4 2-16,-6 8 2 15,-3 3-1-15,-7 12 6 16,0 0 0-16,0 0 2 16,6 20 1-16,-6 20-2 0,-2 14 1 15,-2 17-2-15,1 3 2 16,1 1-8-16,4-6 1 15,5-16-5-15,7-15 2 16,-14-38-1131-16</inkml:trace>
  <inkml:trace contextRef="#ctx0" brushRef="#br1" timeOffset="-163531.78">23363 2262 1218 0,'0'0'0'0,"37"8"0"15,-5-2 0 1,1-3 2-16,1 1 2 16,-3-4-3-16,-6 1 1 0,-2 3-1 15,0-4 2-15,3-4-3 16,-3 3 0-16,-23 1-924 15</inkml:trace>
  <inkml:trace contextRef="#ctx0" brushRef="#br1" timeOffset="-163382.79">23495 2390 791 0,'0'0'0'16,"5"9"0"-16,1-4 0 15,4 2-4-15,8 1 2 16,6-4 3-16,14-2 1 15,7-8-2-15,8-11 0 16,6-4-1-16,0-10 1 16,-59 31-591-16</inkml:trace>
  <inkml:trace contextRef="#ctx0" brushRef="#br1" timeOffset="-163018.97">24446 1739 916 0,'0'0'0'0,"10"19"0"16,-1 2 0-1,2 8 0-15,1 13 0 16,-3 12 15-16,-2 4 0 16,2 15 10-16,-4 7 2 0,-5 10 9 15,0-4 1-15,0-3 0 16,2-8 0-16,-4-15-6 15,-3-10 0-15,-2-15-5 16,1-11 1-16,3-8-3 16,-6-13 2-16,-3-1 6 0,-8-4-1 15,-8-10 5 1,-5-3 0-16,-1-6-2 0,2-3-1 16,2-1-4-16,2 5 1 15,-2 2-8 1,2 6 0-16,1 4-6 0,3-1 0 15,-1 0-11-15,7-10 1 16,18 19-1250-16</inkml:trace>
  <inkml:trace contextRef="#ctx0" brushRef="#br1" timeOffset="-162773.66">24449 1722 1054 0,'0'0'0'0,"48"-7"0"16,-8 7 1 0,13 3-1-16,7 1 0 15,14-4 15-15,9-4 0 16,6-4 19-16,0-1 2 0,0 0 13 16,-3 1-1-16,-3-4-3 15,-7 5 0-15,-13-2-14 16,-6 4 2-16,-13 5-21 15,-12 0 1-15,-16 0-8 16,-16 0-1-16,0 0-1084 0</inkml:trace>
  <inkml:trace contextRef="#ctx0" brushRef="#br1" timeOffset="-162300.02">24703 2160 1042 0,'0'0'0'15,"0"0"8"-15,0 0 0 16,25-18 1-16,1-1 1 16,15-3 16-16,0-2 1 15,1 12-5-15,-3 6 0 16,-8 8-4-16,-6 5 1 15,-4 10-3-15,-7 11 1 16,-8 1-7-16,-12 6 1 16,-13 1-4-16,-7 1 0 15,-6 1-4-15,-2-9 2 0,-1-1-4 16,1-7 0-16,5-6 0 16,6-6 0-1,8-4-1-15,8-5 1 0,7 0 0 16,0 0 1-16,0 0-1 15,0 0 1-15,0 0 3 0,16-9 1 16,14 1 5 0,9 8 2-16,0 5 1 15,-4 7 2-15,-5 9 1 16,0 0 0-16,-2-1-1 16,-3 1 2-16,-4-5-11 0,0-4 0 15,1-7-6-15,4-10 0 16,-26 5-1087-16</inkml:trace>
  <inkml:trace contextRef="#ctx0" brushRef="#br1" timeOffset="-162022.93">25395 1945 866 0,'0'0'0'15,"0"0"0"-15,0 0 0 16,-18 30-1-16,13-6 1 15,1 12 3-15,8 6 2 16,8-4 13-16,8-5 1 16,1 0 11-16,5-1 0 0,4-7 18 15,2 1 1 1,-4 1 0-16,-5-3 0 0,-2-3-8 16,-8-3-1-16,-5-6-7 15,-4 0-1-15,-6 0-8 16,-12 0 1-16,-16 5-6 0,-11 1 0 15,-8-6-14 1,-6-5 1-16,55-7-1063 0</inkml:trace>
  <inkml:trace contextRef="#ctx0" brushRef="#br1" timeOffset="-161818.03">25319 1936 954 0,'19'-3'0'16,"29"-2"4"-16,14-4-1 16,8 2 6-16,2-5 0 15,-1 0 4-15,-6 0-1 16,-6 3 4-16,-7 4 0 16,-6-4 5-16,-14 3 0 15,-32 6-830-15</inkml:trace>
  <inkml:trace contextRef="#ctx0" brushRef="#br1" timeOffset="-160935.08">26585 2115 288 0,'0'0'0'16,"0"0"1"-16,0 0 0 15,0 0 1-15,0 0 1 16,0 0 61-16,22 15 1 16,18-15 11-16,11 4 0 15,-1-4-13-15,-5 0 1 0,-7 2-7 16,-10 4 1-16,-9 0-16 16,-5-3 2-16,-3-3-23 15,-11 0 2 1,0 0-735-16</inkml:trace>
  <inkml:trace contextRef="#ctx0" brushRef="#br1" timeOffset="-160223.92">26573 2241 677 0,'0'0'0'16,"0"0"6"-16,0 0 1 15,28 9-1-15,6-9 1 16,15 0-6-16,6-4 1 15,3 4 20-15,-3-5-1 16,-8 2 12-16,-4-1 0 0,-10 4 3 16,-8-3 0-1,-11-3-19-15,-9-9 0 16,-5 15-708-16</inkml:trace>
  <inkml:trace contextRef="#ctx0" brushRef="#br1" timeOffset="-159903.85">26629 1945 866 0,'0'0'0'16,"0"0"0"-16,0 0 0 0,29 17 1 16,-1-4 1-16,12 2 2 15,5-3-1-15,-3 0 14 0,-2-3 1 16,-1 3 18-16,-5-3 1 15,-8 3 8-15,-8-3-1 16,-8 3-3-16,-2-4 0 16,-5 4-5-16,-3 1 0 15,-2 7-10-15,-5 5 1 16,-7 7-7 0,-5 3 0-16,-2 1-4 0,-4 2 1 15,-2 2-4-15,4-5 2 16,8 1-7-16,4-12 0 15,11-24-1056-15</inkml:trace>
  <inkml:trace contextRef="#ctx0" brushRef="#br1" timeOffset="-159584.02">28092 1788 979 0,'0'0'0'0,"0"0"2"16,0 0 2-16,-20 0 0 15,3 5 1-15,-15 4 17 16,-12 6 1-16,-7 6-2 16,0 7 0-16,3 10-1 0,9-2 2 15,14 11-5-15,8-2-1 16,10 0-1-16,10 0 0 15,10-4-3 1,9-3 0-16,14-5 0 16,6-5-1-16,2-11 1 0,4-5 0 15,5-12 2 1,3-12 1-16,-56 12-981 0</inkml:trace>
  <inkml:trace contextRef="#ctx0" brushRef="#br1" timeOffset="-159416.89">28399 2016 941 0,'0'0'0'15,"30"-2"16"-15,0 2-1 16,8-3 8-16,6-1-1 16,8-8-7-16,-1 0 1 15,-5-2-15-15,-8-1 0 0,-6 1-4 16,-9 2-1-16,-23 12-779 15</inkml:trace>
  <inkml:trace contextRef="#ctx0" brushRef="#br1" timeOffset="-159268.4">28561 2056 690 0,'0'0'0'0,"9"17"0"15,1-1 0-15,8-2 10 16,5 1 1-16,3-3 23 15,6-6-1-15,9-6 5 16,3-13 1-16,-44 13-681 0</inkml:trace>
  <inkml:trace contextRef="#ctx0" brushRef="#br1" timeOffset="-159003.96">29169 1672 740 0,'0'0'0'15,"0"0"12"-15,-15 22 2 16,0 6 16-16,3 10 2 16,9 7-3-16,8 3 1 15,7-3-7-15,4-3 0 16,3-1 0-16,3-2-1 16,-3-7 7-16,-5 1 0 0,-3-3 3 15,-6-6 0-15,-3-3-4 16,-6-9 0-16,-6 0-3 15,-10-3 1 1,-13-1-6-16,-6-8 0 0,39 0-956 0</inkml:trace>
  <inkml:trace contextRef="#ctx0" brushRef="#br1" timeOffset="-158853.75">29115 1847 941 0,'0'0'0'0,"46"-18"7"15,-4 10-1-15,13-1 10 0,5-3 1 16,0 0-8-16,0-7 1 16,-4 1-11-16,-3-8 1 15,-53 26-754-15</inkml:trace>
  <inkml:trace contextRef="#ctx0" brushRef="#br1" timeOffset="-153507.15">12950 1684 1004 0,'0'0'0'0,"-26"-28"16"0,3 13-1 15,-3 6 11-15,-1 9 1 16,4 3-7-16,-5 18 0 16,-2 21-14-16,2 15 1 15,10 14-5-15,4 1 1 16,9-1-1-16,7-8-1 15,10-15-1-15,2-10 1 16,0-12-1-16,0-10 0 16,-1-13 0-16,4-11 1 15,3-17 0-15,1-11 0 16,-7-6 5-16,-4-3-1 0,-2-1 5 16,0 4 1-1,-2-1 3-15,-5 8 2 0,1 6 3 16,0 8 0-1,-2 9 3-15,0 12 1 0,0 0-2 16,3 17 2-16,-1 20-1 16,5 4 2-1,2 6-3-15,7-2 1 16,5-4-6-16,0-4 1 0,2-11-5 16,0-5 1-16,0-6-4 15,0-11 0-15,0-4-4 16,5-9 1-16,2-10-4 15,-3-4 0-15,-13-8-1 16,-13-2 1-16,-1 33-1147 0</inkml:trace>
  <inkml:trace contextRef="#ctx0" brushRef="#br1" timeOffset="-152993.98">12504 1474 878 0,'0'0'0'15,"18"0"0"-15,10 0 0 16,18 0 0-16,9 0 0 0,1 0-1 16,-7-3 1-1,-3-2 0-15,-5-4 0 16,-1-3 0-16,-6 3 1 15,-8-3 4-15,-4 4 0 0,-12-5 4 16,-1 1 0-16,-5-7 0 16,-10 2 0-16,-6-4-1 15,0 0 0-15,-8 1-5 16,-1 2 2-16,2 6-3 0,-1 5 0 16,8 2-2-1,7 5 1-15,5 0-1 16,-9 0 0-16,9 0 1 15,0 0 1-15,1 9 0 16,12 0 1-16,8 6 3 16,11 2-1-16,1-1 6 0,3 1-1 15,-1-8 21 1,2 6 2-16,-9-2 20 0,-3 0 2 16,-6 0 12-16,-8-1-1 15,-2 0-8-15,-6 3 2 16,-3 11-15-16,-5 2 1 15,-4 7-9-15,-9 4 1 16,-10 5-11-16,-4 8 0 16,-6 13-9-16,-3 10 1 15,41-75-1275-15</inkml:trace>
  <inkml:trace contextRef="#ctx0" brushRef="#br1" timeOffset="-151744">15841 4965 1030 0,'0'0'0'0,"0"0"10"16,0 0 1-16,0 0 15 0,0 0 0 15,4 24 10 1,1 23 1-16,-3 22-13 0,2 14 2 16,-1 4-7-1,1-8 1-15,1-9-3 0,4-13 0 16,-4-16-1 0,-1-8 1-16,1-19-3 0,-5-7 1 15,0-7-1-15,0 0 2 16,0 0-1-16,14-16 0 15,5-18 3-15,3 1 1 16,-3 5-1-16,-3 4 1 16,-2 10 0-16,-5 5 1 15,0 8-5-15,1 8 2 16,4 5-2-16,2 10-1 16,-2 9-3-16,-5 2 1 0,-4 0-2 15,-6-3 0 1,-8-6-1-16,-7-3 1 15,-3-1-2-15,-10 1 0 16,-1-9-3-16,-5-7 2 16,-4-10-6-16,-5-10 1 15,44 15-1269-15</inkml:trace>
  <inkml:trace contextRef="#ctx0" brushRef="#br1" timeOffset="-151278.45">15540 4941 1017 0,'0'0'0'0,"47"5"9"16,-8-2 0-16,5 1 1 0,4-4 0 16,3-4-2-16,-5 4 0 15,2-5-1-15,-2-3 1 16,-4 1-1-16,-3-5-1 15,-8 3-4-15,-8-3 2 16,-5 0-4-16,-4 0 0 16,-9-2 0-16,-1-5 0 15,-9-2-2-15,-2 4-1 16,-4-1-2-16,-3 3-1 16,-4-3-1-16,2 6 1 15,6 4-2-15,1 4 0 16,9 4 5-16,0 0-1 15,-5-7 4-15,5 7 0 0,1 7 0 16,12 5 1 0,13 12 4-16,6 2 0 15,0 0 7-15,-6-3-1 16,-6-2 20-16,-3-1 1 0,-8 1 22 16,-5 0 1-16,-6 0-3 15,-9 0 2-15,-8 6-10 16,-11 3 1-16,-9-4-17 0,-5-11 1 15,44-15-1163 1</inkml:trace>
  <inkml:trace contextRef="#ctx0" brushRef="#br2" timeOffset="-145151.45">13675 4313 200 0,'0'0'0'16,"0"0"23"-16,0 0 0 16,0 0 36-16,-1-28-1 15,-3 12 22-15,1-1 1 16,-3 1 0-16,1 6 3 16,-4-2-33-16,4 5 1 15,5 7-7-15,-5-9 0 16,5 9-5-16,-4-8 0 15,4 8-3-15,0 0 0 0,0 0-1 16,0 0 1 0,0 0 3-16,0 0 0 0,0 0-2 15,0 0 0 1,0 0-4-16,0 0 1 16,0 0-7-16,4 8 1 0,1 8-1 15,6 5 0-15,3 3-4 16,1 2 0-16,0-2-1 15,-3 0-1-15,4 2-4 16,1-1 1-16,5-5-3 0,-8 1 0 16,-4-5-1-1,-1-3 1-15,0-4-2 0,3 1 0 16,-3 1 1 0,-4-1-1-16,1-5 1 15,-6-5 1-15,9 6-3 0,-9-6 2 16,0 0-1-16,0 0 2 15,0 0-1-15,0 0 0 16,7 3 1-16,-7-3 1 16,8-9 2-16,1-3 0 15,2-5 0-15,6-7 0 16,3-9 0-16,1-3 0 16,2 3-3-16,-4 3 1 15,3 4 0-15,-5 6 0 16,-3 1-3-16,-5 6 1 15,0 5-4-15,-9 8 0 16,3-9-1-16,-3 9 1 0,0 0-2 16,0 0 2-1,7-5-4-15,-7 5 1 0,0 0-1 16,0 0 0-16,0 0-2 0,0 0 1 31,0 0-4-31,0 0 0 0,-8 9-2 16,-1 4 0-16,-2 15-5 15,-1 8-1-15,12-36-1611 16</inkml:trace>
  <inkml:trace contextRef="#ctx0" brushRef="#br2" timeOffset="-144001.12">16134 4285 351 0,'0'0'0'16,"0"0"13"-16,0 0 1 16,0 0 17-16,0 0 2 15,0 0 1-15,-12-17 1 16,12 17 0-16,-4-13 0 16,3 7-2-16,-5 0 2 0,5-2 3 15,-1 1 1-15,2 7 4 16,-4-9 2-16,4 9 7 15,0 0 1-15,0 0 0 0,-5-5 1 16,5 5-7 0,0 0 1-16,0 0-6 0,0 0 1 15,11 9-4 1,6 3 0-16,13 5 2 16,2-1 0-16,0-4-3 15,-6-4 2-15,-3 1 5 0,-3 0 0 16,1-2-7-16,2-2 0 15,-4 3-4-15,2-4 0 16,-8 1-2-16,-5-1-1 16,-8-4-5-16,11 3 1 15,-11-3-1-15,0 0 1 16,5 5-4-16,-5-5 1 16,0 0-1-16,0 0 2 15,0 0-3-15,-5 7 1 16,-4 2 3-16,-3-1 0 15,-4 8-3-15,-2-2 2 0,2 3-1 16,2-1 1 0,4-1-2-16,-4-3 0 0,-1 6-4 15,3 2 0 1,-2-2-3-16,5-3 1 16,0-3-6-16,1-3 1 15,2 0-3-15,6-9 0 0,-3 8-3 16,3-8 0-16,-9 13-2 15,5-5 1-15,3 3-3 16,-8-1 1-16,-5 6-3 16,-11-13 1-16,25-3-1742 15</inkml:trace>
  <inkml:trace contextRef="#ctx0" brushRef="#br2" timeOffset="-136403.8">15905 3958 602 0,'0'0'0'15,"0"0"5"-15,0 0-1 16,-14-16 7-16,14 16 2 15,0 0 19 1,0 0 2-16,0 0 9 0,0 0 0 16,0 0 3-16,0 0 0 15,0 0 1-15,0 0 1 16,0 0-9-16,0 0 0 16,12 5-4-16,2 6 0 15,2 3-2-15,5 3 2 16,2 2-1-16,4-7 1 15,5 5-1-15,-4 1 1 0,2-3-2 16,-2 1-1 0,-2-6 2-16,1 6 0 15,-1-1-3-15,3 6 0 16,-3-4 4-16,-3-1 1 16,0-4-3-16,0 0 0 15,0 2-5-15,-2 2 0 0,-3-8-3 16,-4 1 0-16,0 0-4 15,-5-2 2-15,-4-2-8 16,-5-5 2-16,9 3-3 16,-9-3 0-1,0 0 0-15,8 5 0 0,-8-5-1 0,0 0 0 16,0 0 1 0,0 0 0-16,0 0 1 15,0 0-1-15,0-12 4 0,-8-5 0 16,-1-12 2-16,0-8 2 15,4-1 0-15,1-2 1 16,4 2-2-16,0-3 1 16,0-4-4-16,0-5 1 15,4 1-1-15,-2 4 1 16,-1 7-3-16,1 9 0 16,2 8-5-16,-3 5 1 15,-1 8-1-15,0-1 0 16,0 2-1-16,0 7 0 15,0-9-2-15,0 9 0 16,0-5-3-16,0 5 1 16,0 0-2-16,0 0 1 15,0-8-2-15,0 8 1 16,0 0-2-16,0 0 0 16,0 0-2-16,0 0 1 15,0 0-1-15,0 8 0 16,0-3-2-16,0 4 1 15,0-9-1772-15</inkml:trace>
  <inkml:trace contextRef="#ctx0" brushRef="#br2" timeOffset="-133708.95">13575 997 522 0,'0'0'9'0,"0"0"2"16,0 0 0-16,0 0 0 15,0 0-2-15,0 0 1 16,-20 10 0-16,20-10 1 16,0 0-2-16,0 0 0 15,-7 5-1-15,7-5 1 16,0 0 1-16,0 0 0 16,13 6 6-16,-4-6 0 15,6-2 5-15,3-2 2 0,-2-1 3 16,-2-2 3-1,-2-1 4-15,-1-1 2 0,-7 0 1 16,-3-1 0 0,-1 5 0-16,0 5 1 15,-5-12-5-15,5 12 2 16,-14-9-4-16,2 12 2 0,-3-1-9 16,-6 9 2-16,2 2-8 15,-4 8 0-15,9 3-5 16,5-6 0-16,6-6-3 15,3 0 0-15,3-5-3 16,-1 1-1-16,-2-8 1 0,9 9 0 16,-2-5-1-1,1-3 1-15,7 3 2 0,-1-8 0 16,0 3 1 0,3-6 1-16,-2-5 1 15,-1-1 1-15,-7 3 4 0,-2-6 0 16,-5 4 1-16,0 4-1 15,0-1 2-15,-5 2 0 16,-1 2 0-16,-2-2 0 16,-1 5-2-16,2 2 0 15,1 0-5-15,-2 5 1 16,2-1-4-16,-2 5 0 16,2-4-3-16,3 2 2 15,3 1-3-15,0-2-1 16,1 0-1-16,-1-6 2 15,8 13-2-15,-8-13 0 16,12 8 0-16,-5-4 2 16,-7-4-2-16,9 5 0 15,-9-5 0-15,0 0 1 0,0 7-2 16,-11-2 1-16,11-5-1204 16</inkml:trace>
  <inkml:trace contextRef="#ctx0" brushRef="#br2" timeOffset="-130111.33">13635 950 223 0,'0'0'25'16,"0"0"0"-16,0 0 21 15,0 0 0-15,0 0 10 16,0 0 1-16,0 0-1 16,0 0 1-16,0 0-16 0,0 0 1 15,0 0-7 1,0 0 1-16,0 0-5 16,0 0 0-16,-16 0-5 15,16 0 1-15,-4 12-1 16,4-3 1-16,0-4-1 0,0 2 0 15,0 5-3-15,0 0 1 16,4 2 0-16,-4-2 1 16,2 0 0-16,-2 4 1 15,-2-2-4-15,2 1 2 16,0 3-3-16,0 2 1 16,0-1-4-16,2-1 0 15,1 2-1-15,-3-2 1 16,0-3-1-16,0-1 1 15,2-2-4-15,0 4 2 16,0-4 2-16,1 2 0 16,-3 5 0-16,0-2 0 0,0 4-2 15,0-2-1 1,0-2 1-16,0 1 1 0,2-3-2 16,1 2-1-1,1 4 1-15,-1 0 0 16,-1-2-1-16,-2 2 0 0,4 5-1 15,-2-2-1-15,1 5 2 16,-3-1-1-16,0-5-1 16,0 1 1-16,-3 0-2 15,3 0 1-15,0 2 0 0,0-2-1 16,-2 1-1-16,-2-1 1 16,2 2-1-16,2 2 0 15,2 1-1-15,-2 4 1 16,-3-7-1-1,-3 1 1-15,1 3-1 16,-2-4 2-16,5 2-4 0,-1-4 1 16,1 2 0-16,-2-2 0 15,1 0 0-15,1-3 0 16,2 3 0-16,0-3-1 16,0 0 0-16,2-1 0 15,1 5 0-15,-3 1 0 16,0 1 1-16,0 3 1 15,-5-1-1-15,2 1 0 16,1 3 0-16,2-4 0 16,2 2-2-16,1-5 1 15,-3 3-1-15,0 3-1 16,0-3 1-16,0 0 0 16,2-3-2-16,1 2 1 0,-3 2-2 15,4-3 1-15,1-1 0 16,1-5-1-16,-3 3-1 15,1 0 2-15,1 2-1 16,0 2 1-16,1-4-1 16,1-1 0-16,-6 4-1 0,3-2 2 15,-4 1-1 1,5-2 1-16,0-3-1 0,2-1 0 16,-1 1 1-1,-3 3 0-15,3 1 0 16,-5 1-1-16,6 1 0 15,-3-1 2-15,1 2-2 0,1-6 2 16,2 3-2-16,-4-1 0 16,-2-3 0-1,1-1 0-15,-1-2 0 0,1 4 1 16,1 4-1-16,-2-10 2 16,0 4-2-16,3 3 1 15,0 1 1-15,0 4-1 16,2-4 1-16,-5 2 0 15,2-2 0-15,-4 2-1 16,3 2 1-16,-1-4 1 16,2 2-1-16,-4-2 1 15,0 1-2-15,1-3 2 16,1 2-2-16,0 4 1 16,1-2-2-16,-3-5 2 0,0 3-2 15,2-3 2 1,2 0-2-16,-4-1 0 15,3 8 1-15,-3-6-1 16,0 3 0-16,2-1 2 16,1-3-1-16,-3 3 1 15,2 0-2-15,-2 2 2 0,0 2-2 16,0-6 0-16,2 3 0 0,0-8-1 16,1 2-1-1,-3-7 1-15,0 0-1 0,0-3 2 16,0-1-3-1,0-8 1-15,0 9-1 16,0-9 1-16,0 7-1 16,0-7 0-16,0 0-3 0,-3-23-1 15,3 23-1661 1</inkml:trace>
  <inkml:trace contextRef="#ctx0" brushRef="#br2" timeOffset="-129130.68">13601 1045 454 0,'0'0'55'0,"0"0"0"16,0 0 8-16,0 0 0 15,0 0-20-15,0 0 1 16,9 33-10-16,5 5 0 15,-1 11-11-15,1 1 2 16,0 4-4-16,-5 3 0 16,-4 1 4-16,0 8 0 15,2 3-3-15,-1 2 2 16,2 4-1-16,1 3 2 16,0 1 0-16,-4 3 1 15,4 1-6-15,-4 3 1 16,3-4 0-16,-1 1 2 15,0 7-3-15,-6-2 1 0,-1 5 0 16,0-8-1-16,0 0-1 16,0-2 0-1,0-3 2-15,0 1 1 0,-1-7-2 16,-5-4 0-16,5-8 2 0,1-3 1 16,1 1 0-1,5-6 1-15,-1 0-2 0,-2-4 1 16,3-4 0-1,-1 3 1-15,0-1 1 16,-1-1-1-16,-4-2-1 16,3-3-1-16,-3-3-3 0,6 3 0 15,-3-7-1 1,-3-3 1-16,-3 1-3 0,3-5 0 16,-4 1-3-16,4 1 2 15,4-1 0-15,-1-1-1 16,-1-4-2-16,-4-1 2 15,-1 1-2-15,-3 0 1 16,6-7-2-16,0-1 0 16,0-4-2-16,2 0 0 15,-2-3-2-15,0 3 1 16,4-3-2-16,-4-1 2 16,3 4-1-16,-3 1 1 15,2-1-3-15,-2 0 2 0,0-4-2 16,0 1 0-1,0-4-3-15,0-5 1 0,0 11-3 16,0-11 0 0,0 0-1518-16</inkml:trace>
  <inkml:trace contextRef="#ctx0" brushRef="#br2" timeOffset="-127563.99">13877 4602 426 0,'0'0'0'15,"0"0"4"-15,-18-4 1 16,6 1 7-16,1-1 2 15,4 2 6-15,7 2 1 16,-11-12 6-16,6 4 0 0,-2 1-4 16,2 2-1-1,5 5 2-15,-6-13 0 0,6 13 1 16,0 0 1-16,6-3 2 0,6 3 0 31,13-3 6-31,10 1-1 0,6 2 2 16,3 0 1-16,-2 0 13 15,2 0 2-15,7-4-6 16,6 1 1-16,3-2-5 16,7-2 2-16,5 5-4 0,2-1 0 15,5-1-7 1,-1 1 0-16,7 1-2 0,3 2-1 16,2-4-5-16,3 1 2 15,1-2-3-15,1 1 0 16,0-1 5-16,2-4 1 15,0 3-1 1,-1 0 2-16,-5 3-5 0,-2-1 1 16,-3-1-6-16,-3 2 2 15,-7-2-3-15,-9 1 1 16,-9 4-4-16,-10 0 1 16,-10-3-2-16,-6 3 2 15,-11-4-2-15,-5 4-1 16,-7 4-2-16,-2-4-1 15,-7 0-2-15,0 0 0 0,0 0-1 16,0 0 1 0,0 0-3-16,0 0 1 0,0 0-4 15,-12-5 1 1,-24 5-4-16,-11 0 1 0,-11 0-2 16,-1 5 0-1,-6-2-23-15,0 6 1 0,65-9-1356 16</inkml:trace>
  <inkml:trace contextRef="#ctx0" brushRef="#br2" timeOffset="-126780.74">13861 4813 489 0,'0'0'0'16,"-25"-7"10"-16,7 2 1 15,4-8 7-15,0 1 0 16,7 0 8-16,5 0 0 16,2-2-4-16,2-1 1 0,2-3-6 15,-1-1 1 1,2 6 7-16,1 4 1 15,-1 0 0-15,-2 2 0 16,-1-1 0-16,0 1 1 16,3 2-8-16,-5 5 2 15,0-13-7-15,0 13 1 0,2-5-5 16,-2 5 1-16,0 0-5 16,0 0 1-16,2-8-3 15,-2 8 2-15,0 0-2 0,0 0 2 16,0-7-1-1,0 7 1-15,0 0-2 16,0 0 1-16,0 0 2 16,0 0-1-16,2-6 2 15,-2 6 1-15,21-6 1 16,7 2 2-16,18 2 2 0,7-5 2 16,-4-1 0-16,8-1 0 15,8 0 3 1,2 3 2-16,7 0 0 0,4 1 1 15,6 2 2-15,1-4 0 16,5 2 0-16,5 1 2 16,2-1 0-16,5-2 0 15,3-2 8-15,-1 1 1 16,-4-1 1-16,2 0 0 16,-3-1-2-16,2 1-1 15,-6 4-5-15,-7-3 2 16,-10 1-6-16,-6 3 2 15,-14 4-5-15,-3 2 2 16,-9 0-3-16,-7 1 1 16,-11-3-1-16,-5 0 0 0,-9-3-1 15,-2 3 0 1,-12 0-3-16,6 0 0 0,-6 0-3 16,0 0-1-1,0 0-3-15,0 0 1 0,-6-6-3 16,-8-1 1-16,-12-1-7 15,-11-1 1-15,37 9-1426 16</inkml:trace>
  <inkml:trace contextRef="#ctx0" brushRef="#br0" timeOffset="-108813.77">16808 4037 162 0,'0'0'0'0,"0"0"11"15,0 0 1-15,0 0 18 16,0 0 0-16,0 0 8 0,0 0 2 16,5 18-1-16,-5-18 1 15,0 0-10-15,0 0-1 16,0 0-5-16,0 0 1 15,0 0-4-15,0 0 2 16,0 0-1-16,0 0 2 16,0 0 2-16,0-5 1 15,-7-2 2-15,-3-4 1 16,-4-1-1-16,-4-3 2 16,-1-1-6-16,-1-1 2 15,3-1-1-15,1 1 1 16,-2 1-1-16,2-4 0 15,-1-1-3-15,-5-3 1 0,-2-4-3 16,-6-3 2 0,3 0-3-16,3-2 1 15,-3 0 0-15,-1-2 2 16,1 2 0-16,1 1 1 0,3 2-3 16,0 2 2-16,2 4 0 15,3 2 1-15,1 1 1 16,1 0-1-16,-2 2 1 15,-3-2 1-15,-2-5-3 16,-2 2 1-16,-1-3-3 0,1 4 2 16,4 2-5-1,0 6 0-15,0-3-3 16,1-2 1-16,-3 1 0 16,2 1-1-16,2-1-1 0,-4 5 0 15,5-1 1-15,-3 1 0 16,-2-5-2-16,-2 2 1 15,-1-1-1-15,1-1 2 16,1 2-3-16,1-4 1 16,1 4-2-16,3-4 0 15,-4 2-2-15,2-2 1 16,2-3-1-16,-6-2 1 16,0 2-1-16,-1-2 0 15,3 2 0-15,5 3 0 16,-3 0 0-16,2-3 0 15,-1 0-1-15,3-2-1 16,-5 5 1-16,5 2 0 16,3 2 0-16,0-1 0 15,-4-6-2-15,-2 3 0 0,3-3 0 16,-4 3-1-16,1 1 1 16,-6-5 0-16,-1-4-2 15,3 1 2 1,2 2-3-16,0 2 2 0,-1 0-1 15,0-2 1-15,2 2-1 16,1-2 2-16,-3 1-2 16,6 1 1-16,-1 3-1 15,2 1 2-15,0-1-2 16,-5 0 1-16,2-3-2 0,-4-2 2 16,0 2-1-16,2 3 1 15,-2-7-2-15,0 2 1 16,-4-1 0-16,4 2-1 15,2 3 2-15,2-6 0 16,-4 2 1-16,2-1 1 16,-2-3-3-16,-2 3 2 15,-1 1-2-15,1-4 1 16,0 2-2-16,2 2 2 16,0-1-1-16,2 1 1 15,-2-2-1-15,-5-5 2 16,2 4-1-16,-4 3 1 15,1-2 0-15,1-1 0 0,3-1 0 16,-3-3-1 0,-4 9 1-16,6-3 1 15,0 1-3-15,3 1 2 16,3 1-2-16,-1 3 1 0,2 1-2 16,3 2 2-16,2 1-2 15,-2-2 2-15,3 2-2 16,-4-4 1-16,3 2 0 15,1 5-1-15,3 2-1 16,1 0 2-16,-5 0-2 16,5 3 0-16,-3-3 1 15,1 3-1-15,2 4 0 0,0-2 1 16,1-2-2-16,-1 3 2 16,0 0-2-1,0 3 1-15,9 3-1 0,-10-5 0 16,10 5 0-16,-9-7 1 15,9 7-1-15,0 0 0 16,0 0 0-16,-7-2 0 16,7 2-1-16,0 0 1 15,0 0-1-15,-2 26 0 16,7 2 0-16,4 13 0 16,0 4 0-16,0-7 0 0,-2-1-1 15,-4-17 1 1,1 5-1-16,-4-11 1 15,0-6-1-15,0-1 0 16,0 2-2-16,0-9 2 16,0 5 0-16,0-5 0 15,0 0 0-15,0 0 0 0,0 0 0 16,-9-9 0-16,0-5-1 16,0-5 1-16,0-5 0 15,-1-2 0-15,1-1 0 0,2 1 0 31,0 1 0-31,3 1 1 0,-3 3-1 16,6 7 0-16,-3-1-1 16,2 3 1-16,2 7 0 15,0-4 0-15,0 9 0 16,0-10 0-16,0 10-1 0,0-6 0 16,0 6 0-16,7-8 1 15,0 4-1-15,6-1 0 16,1 2-2-16,4-6 1 15,1 2-2-15,-1 2 2 16,-1-4 0-16,-3 6 0 16,-1-2 1-16,1-2 0 15,0 1 0-15,-4 3 1 16,3-2-1-16,-4-2 1 16,-1 3 0-16,1 3 1 15,0-3 0-15,-4 1 0 16,4 3 0-16,-9 0 0 15,9-5 0-15,-9 5 0 0,9 0 0 16,-9 0 0 0,9 0 0-16,-9 0 0 15,7 0 0-15,-7 0 1 16,10 0-1-16,1 0 1 16,-2 0-1-16,22-9 0 0,-31 9-1570 15</inkml:trace>
  <inkml:trace contextRef="#ctx0" brushRef="#br0" timeOffset="-107062.48">14965 1751 602 0,'0'0'0'0,"0"0"20"16,0 0 2 0,0 0-4-16,0 0 1 0,0 0 26 15,0 0-1-15,25-20 2 16,1-13 0-16,0 0-11 0,1 3 1 16,-8 6 3-16,2 3 2 15,2 1-6 1,-5 8-1-16,-9-1-2 0,-2 8 0 15,-7 5-2 1,0 0 0-16,7-8-8 0,-7 8 2 16,0 0-3-1,-14 13 1-15,-4 6-14 0,-5 4 3 16,7-4-7-16,6-2 1 16,-1-8-5-16,8-2 0 15,-6-2-3-15,4 2 1 16,5-7-8-16,-7 10 1 15,5-3-6-15,0 5 2 0,0 2-2 16,4 10 2 0,5 6 3-16,2 6 1 15,1-3 3-15,-2-5 2 16,-7-7 3-16,-1-4-1 16,4-8 2-16,-4-9 0 15,0 8 3-15,0-8-1 16,0 0 7-16,0 0 0 0,0 0 5 15,0 0 2-15,0 0 4 16,10-8 1-16,1-5 3 16,3 0 2-16,4 0-2 15,3 5 0-15,0 1-1 16,0 7-1-16,2 0 4 0,-5 0 1 16,-1 3-3-16,-1 3 0 15,-2 6 1 1,-3 5 0-16,-4 14-3 15,-3 7 1-15,-10 12-4 0,-2 4 0 16,-8 3-4-16,0-3 2 16,-2-9-1-16,0-7 0 15,-1-5-3-15,3-14 2 16,6-14-3-16,1-10 1 16,0-20-2-16,-3-16-1 15,12 41-1376-15</inkml:trace>
  <inkml:trace contextRef="#ctx0" brushRef="#br0" timeOffset="-28827.27">3464 15739 954 0,'0'0'0'16,"0"0"16"-16,0 0 0 16,0 0 28-16,0 0 1 15,0 0-3-15,0 0 2 16,0 0-13-16,0 0 2 0,0 0-13 16,0 0 1-1,0 0-4-15,0 0 0 0,0 0 1 16,32-6 1-1,5-22 9-15,7-5 0 16,2-7 24-16,3-3 1 16,10-9 2-16,1-7 1 0,10-10-4 15,4-7 1 1,6-6-3-16,6-9 0 0,4-8-3 16,5-3 0-1,13-9 3-15,5-6 0 0,1-8-3 16,8-3 2-16,-4 3-10 15,4 1 0-15,3-3-4 16,-3 3 0-16,-4 6-7 16,-1 9 1-16,-12 5-4 15,1 7-1-15,-9 7-2 0,-9 9 0 16,-15 12-2-16,-4 5 2 16,-6 10-8-16,-14 11 2 15,-4 6-3-15,-8 11 1 16,-15 11-4-16,-4 5 0 15,-9 3-2-15,-9 7 0 16,0 0-5-16,0 0 2 16,0 0-4-16,0 0 0 15,-23 5-1-15,-7 5 0 16,-7 2-11-16,-7-1-1 16,44-11-1882-16</inkml:trace>
  <inkml:trace contextRef="#ctx0" brushRef="#br0" timeOffset="-28394.11">5777 12924 1080 0,'0'0'0'15,"0"0"1"-15,-9-17 0 0,9 17-1 16,0 0 2-16,0 0 8 16,0 0 0-16,0 0 9 15,0 0 0-15,5-2 12 0,13 10 2 16,17 1 11-1,9 0 1-15,-5-4 12 0,2-2 0 16,3-1-4 0,2 0-1-16,1 1-2 0,-1-3 0 15,-4 0-3 1,-3 0 2-16,-7 0-10 16,0 0 0-16,-9 2-2 0,-6 0 1 15,-6 0 2-15,-2-1 0 16,-9-1-2-16,8 4 0 15,-8-4-4-15,4 12 1 16,-8 2-7-16,-1 10 1 16,-9 10-1-16,-4 5 0 15,1-1-4-15,-3-2 0 16,3 2-1-16,-1 5-1 16,0-3-6-16,4 3 1 15,6-1-7-15,-1-4 0 16,0-5-5-16,4-5 0 15,5-8-5-15,0-6 1 16,0-14-1770-16</inkml:trace>
  <inkml:trace contextRef="#ctx0" brushRef="#br0" timeOffset="-27663.79">6599 12974 614 0,'0'0'0'16,"0"0"16"-16,-20-19 1 15,11 14 13-15,1 1 1 16,8 4-6-16,-7 0 1 16,7 0 15-16,-7-7 0 15,7 7 15-15,0 0 0 16,0 0 2-16,-7-5-1 15,7 5-3-15,0 0 0 16,14 14-8-16,10 10 0 0,13 7-5 16,4 2 2-1,-1 2 6-15,6 1 0 0,7-1 18 16,7 5 0 0,7-2-1-16,9 2 0 0,2 3-13 15,8 2 1-15,8 3-11 16,6-1 0-16,8 5-7 15,1 2 0-15,1 4-8 16,6 3 2-16,6 1 2 16,8 4 2-16,2 2-3 0,-3 2 1 15,-2 5-5 1,-3 1-1-16,4 0-2 0,-8 2 1 16,-5-2-6-16,-6-1 1 15,-1-4 0 1,-13-2 1-16,-12-7-3 0,-3-3 0 15,-12-4-1-15,-9-8 1 16,-10-5-3-16,-12-8 0 16,-7-3-1-16,-7-6-1 15,-7-8-4-15,-7-5 0 16,-2-3-6-16,-7-9-1 16,5 10-2-16,-5-10 0 15,-5 7-8-15,-13-4 1 16,-14 3-34-16,-12-1-1 15,44-5-1761-15</inkml:trace>
  <inkml:trace contextRef="#ctx0" brushRef="#br0" timeOffset="-27127.47">9245 14838 841 0,'0'0'0'0,"0"0"2"15,0 0 1-15,-13-17 1 16,13 17 2-16,0 0 0 0,0 0 2 16,0 0 6-1,0 0-1-15,0 0 4 16,0 0 1-16,9-4 11 16,9 13 0-16,12 5 8 0,7 5 0 15,-2 3 4-15,-2 2 0 16,3 1 2-16,-1-1 1 15,2-2 3-15,0 1 1 16,-2-2-7-16,-6-2-1 16,-5 1-9-16,-1-4 2 15,-9-2-6-15,-1-4 0 16,-3-3-5-16,-10-7 2 16,9 7-3-16,-9-7 0 15,0 0 2-15,0 0-1 16,5-5 0-16,-1-11-1 15,-4-17 1-15,0-8 1 16,0-6 0-16,0 0 2 16,0 1-2-16,0-1-1 15,3 2 2-15,3 2 0 0,3 3-2 16,-1 3 0-16,1 6-4 16,-4 11 1-16,-3 7-8 15,-2 5 2 1,0 8-7-16,0 0 2 15,0 0-4-15,0 0-1 0,0 0-3 16,-5 26 0-16,5-26-1512 16</inkml:trace>
  <inkml:trace contextRef="#ctx0" brushRef="#br0" timeOffset="-26064.16">9606 15120 162 0,'0'0'0'16,"0"0"61"-16,0 0 1 0,0 0 25 15,0 0 1-15,0 0-64 16,-23 0 2-16,6 2-3 16,-12 3 0-16,-9 2 5 15,-5 1 1-15,-1 3-5 0,-2-1 1 16,-3 1 15-16,-4 1 2 15,-2 3 8-15,-3 1 2 16,-2-1 5-16,-7 1 1 16,-2 1-1-16,-7 2 1 15,2-1-7-15,-2-3 1 16,-5-1-7-16,0 2 1 16,-5-1-5-16,-4 1 1 15,3-1 18-15,-1 3 1 16,0 1 1-16,-5 0 1 15,-3 0-13-15,-3 2 2 16,-5-4-7-16,4 0 1 16,-8-1-9-16,1-4 1 15,-3 0-8-15,3-3 0 0,-6-3-2 16,-5 0 2 0,-4-1-6-16,0 2 1 15,1 5 0-15,-6 0-1 16,0-3-3-16,-2 3-1 15,7 2-1-15,4-1 0 0,-6 1-3 16,4 0 1-16,6 0-3 16,1-2 1-16,-3-1-3 15,3-1 1-15,3-1-2 16,6 1-1-16,2 2-1 16,3 0 1-16,4 0-3 0,5 0 0 15,7-5-1 1,2 2 1-16,9 0-3 15,-1-4 2-15,6-2-3 16,0 1 2-16,7-1-2 0,2-1 0 16,9-2 0-16,3-2 0 15,2 0-1-15,7 1 2 16,-8-1-2-16,12 0 0 16,8 1 0-16,9-1 1 15,4 0-2-15,3 4 1 16,-1 1-1-16,-3-1 0 15,4-2-1-15,1 0 1 16,8 0-1-16,-9 0 0 16,9 0 0-16,0 0 0 15,0 0-1-15,-9 0 1 16,9 0-2-16,0 0 1 16,-5 0-4-16,5 0 1 0,-14 0-12 15,0-3 0-15,14 3-1726 16</inkml:trace>
  <inkml:trace contextRef="#ctx0" brushRef="#br0" timeOffset="-25579.88">4112 15437 1231 0,'0'0'0'0,"0"0"11"0,-9 22 1 15,9-12 14-15,-2 1 0 16,-3 1 2 0,-13 9 1-16,-12 8-12 0,-3-1 0 15,-8 1-5-15,0-1 1 16,-3 1 1-16,7 1 0 16,6-3-1-16,4-2-1 15,6-6 2-15,7-5 0 16,3-6-1-16,2-3 0 15,9-5 3-15,-8 6-1 16,8-6 5-16,0 0-1 16,0 0-3-16,14 10 1 15,3 2 2-15,15 7 2 0,9 4-2 16,-4 1 0-16,3 2 0 16,1 0 0-16,-9 3-1 15,-2 6 1 1,7 1 1-16,-6 1 1 15,-2-1 7-15,-3-2 1 0,-5-1-1 16,-3-3 1-16,-8-6-3 16,-1-3-1-16,0-4-4 15,-4-3 0-15,-1-4-10 16,-4-1 0-16,5-2-6 0,-5-7-1 16,0 0-1552-16</inkml:trace>
  <inkml:trace contextRef="#ctx0" brushRef="#br0" timeOffset="-24062.15">6824 14760 853 0,'0'0'0'0,"0"0"26"16,0 0 1-16,0 0 9 16,0 0 1-16,9-26-3 15,4 0 1-15,6-16-14 16,8-6 1-16,-1-4-8 0,6-2 0 16,8-3 4-16,6-3 0 15,12-6 0-15,6-5 0 16,8-3 8-16,9-1 0 15,9-4 4-15,6-1 0 16,8 4 0-16,0 3 0 16,3-3 15-16,11-4 1 15,9 3-3-15,4 7-1 16,-6 5 2-16,2 7 0 0,0 5-6 16,-5 4 0-1,-4 11 1-15,-5 2 2 16,-5 5-7-16,-4 5 2 15,-6 3 3-15,-6 6-1 16,-11 3-7-16,-8 4 1 16,-10 3-6-16,-10 2 1 15,-12 1-11-15,-15 3 1 16,-12-1-6-16,-9 0 1 0,-5 2-7 16,0 0-1-16,0 0-4 15,-5 0 0-15,5 0-1584 16</inkml:trace>
  <inkml:trace contextRef="#ctx0" brushRef="#br0" timeOffset="-23596.85">9375 12765 1093 0,'0'0'0'15,"0"0"2"-15,0 0 0 16,14 22-2-16,-5-12 0 16,3 3 4-16,8 4 1 15,12 2 7-15,-3 2 2 16,9-1 6-16,-3 0 1 16,4-3 3-16,1 0-1 15,1-1 9-15,-2-2-1 16,-6-4 9-16,-6-1-1 0,-10 1 3 15,-8-5 1 1,0 2-2-16,-9-7 0 16,3 12-2-16,-3 2 1 15,-3 7-3-15,-6 6 1 0,-5 5-5 16,-4 1 1-16,-5-1-2 16,0 0-1-16,2-3-2 15,7 0 0-15,2-3-4 16,1-1 1-16,2-3-4 15,4-3 2-15,2 0-10 0,-1-3 1 16,2-4-9 0,2-2 0-16,-3 1-5 15,3-11 1-15,0 0-1512 16</inkml:trace>
  <inkml:trace contextRef="#ctx0" brushRef="#br0" timeOffset="-22997.65">10608 12725 1130 0,'0'0'0'16,"26"-26"0"-16,-6 2 0 15,1 3 0-15,-5 7 1 16,-9 7 10-16,-7 7 1 15,0 0 3-15,0 0 1 0,-14 7 6 16,-13 9 0 0,-13 11 2-16,-4 6 1 0,7 3-3 15,5-3 1 1,9-3 15-16,2-3 0 0,7-4 7 16,5-6 0-16,5-3 1 15,8 3 1-15,5 4-11 16,8-2 1-16,6 4-8 15,9-4 1-15,3-2-5 16,1 0 1-16,1 2-4 0,-4 0 1 16,-1-1-5-1,-7-3 1-15,-11-1-4 0,-5 0 1 16,-4 2-5-16,-9 8 2 16,-6 12-4-16,-11 4 0 15,-4-4-3-15,-2-1 1 16,-4 0-1-16,-1-4-1 15,5-5-1-15,6-4-1 16,7-8-1-16,5-2 2 16,4-3-1-16,5-9 0 15,-5 8 1-15,5-8 0 16,9 11 1-16,6-4-1 16,15 1 3-16,7-2 0 15,4-3-1-15,3-3 2 16,-3-2 0-16,-6 1 0 0,-3-3-1 15,-8 1-1 1,-2-1-4-16,-8-1 0 0,-2 0-2 16,-1-6 0-1,-11 11-1532-15</inkml:trace>
  <inkml:trace contextRef="#ctx0" brushRef="#br0" timeOffset="-22701.06">11054 12657 1218 0,'0'0'0'15,"0"0"-3"-15,29-1 1 16,-10-1 2-16,11 0 1 15,5 2 1-15,2 2 1 16,-1 1 11-16,-8-1 0 16,-5-2 4-16,-7 0 0 15,-6 0-2-15,-1 0 0 16,-9 0-8-16,0 0-1 0,0 0-1005 16</inkml:trace>
  <inkml:trace contextRef="#ctx0" brushRef="#br0" timeOffset="-22453.79">11040 12645 929 0,'0'0'0'0,"0"0"-3"16,0 0 2-16,-7 14 7 16,11 0 0-16,1 17 14 0,7 17 1 15,-1 8 10 1,1 10 2-16,2 6 7 15,4 8 2-15,0 3-5 16,-3-2 0-16,-2-6 10 16,-1-6 1-16,-7-12-5 15,-1-14 0-15,-4-13-13 0,0-11 1 16,5-11-14-16,-5-8 0 16,0 0-1123-16</inkml:trace>
  <inkml:trace contextRef="#ctx0" brushRef="#br0" timeOffset="-22234.13">11054 13045 1042 0,'0'0'0'15,"0"0"3"-15,0 0 1 16,0 0 28-16,0 0 1 16,0 0 14-16,0 0 0 15,25 5-9-15,14-1 0 16,7-1 6-16,0 1 1 15,1-1 0-15,-1-1 0 16,-5-4-16-16,-10-3 0 0,1 0-9 16,-9-4 1-1,-23 9-1193-15</inkml:trace>
  <inkml:trace contextRef="#ctx0" brushRef="#br0" timeOffset="-22034.34">11709 12946 1206 0,'0'0'0'15,"37"6"3"1,-6-1 2-16,10-2 7 0,0-1 2 16,3 3 5-16,-4-3 1 15,-3-2-6 1,-5-2 1-16,-5 2-13 0,-10-5 0 15,-17 5-987-15</inkml:trace>
  <inkml:trace contextRef="#ctx0" brushRef="#br0" timeOffset="-21818.61">11760 13161 1168 0,'0'0'0'16,"0"0"1"-16,14 26 1 16,2-11 1-16,12-2 2 15,7-7-6-15,8-9 1 16,3-9-7-16,6-7 1 0,1-5-13 16,4-8 1-16,-57 32-829 15</inkml:trace>
  <inkml:trace contextRef="#ctx0" brushRef="#br0" timeOffset="-21517.06">12450 12863 778 0,'0'0'0'0,"0"0"16"15,0 0 0-15,-15 18 41 16,12-6 1-16,-6 10 4 16,-3 9 1-16,6 7-5 0,3 4 1 15,6-2-4-15,6-6 1 16,5-6-14-16,4-7 2 15,3-7-7-15,7-6 0 16,4-3-10-16,0-5 0 16,-4-8-1-16,-1-4 0 15,-6-2 14-15,-7 0 2 16,-4 0 11-16,-3-3 1 16,-7-4 2-16,-8-1 1 15,-10-8-9-15,-17-1 1 16,-16-4-8-16,-16-1-1 15,-20-9-18-15,-20-2 2 16,107 47-1577-16</inkml:trace>
  <inkml:trace contextRef="#ctx0" brushRef="#br0" timeOffset="-20949.77">3925 12785 1243 0,'0'0'0'0,"46"0"25"15,-2 0 0-15,7-7-8 16,-2-3 1-16,1-4-14 16,-6-5-1-16,-13-2-1 15,-6 2 0-15,-9 6 0 0,-11 0-1 16,-1 3-2-16,-8 1 1 16,4 9-1007-1</inkml:trace>
  <inkml:trace contextRef="#ctx0" brushRef="#br0" timeOffset="-20768.89">4182 12614 690 0,'-9'2'0'0,"-14"1"2"0,-8 2 0 15,-5 2-2-15,8 4 1 16,3 3 26-16,10 8 0 16,-3 9 31-16,9 12 2 15,9 11 12-15,5 7 0 16,8 11-8-16,1 6 0 16,9 7-2-16,0 2 2 15,-2-3-6-15,-2-6 0 16,-6-12-13-16,-4-12 0 15,-4-16-19-15,-9-11-1 16,4-27-1167-16</inkml:trace>
  <inkml:trace contextRef="#ctx0" brushRef="#br0" timeOffset="-20583.91">3858 13322 1155 0,'0'0'0'15,"0"0"0"-15,26-4 0 0,2 1 3 16,13-2 0-16,3-4 1 16,5-3 2-16,6-2-5 15,-4-3 1-15,2-2-2 16,-4-2 2-16,-49 21-884 16</inkml:trace>
  <inkml:trace contextRef="#ctx0" brushRef="#br0" timeOffset="-20417.89">4530 13121 916 0,'0'0'0'15,"0"0"9"-15,0 0 0 16,5 23 10-16,-5-10 0 16,0 8 69-1,3 16 0-15,-1 11 0 0,2 7 1 16,-1 2-7-16,3-3 0 16,-1-5-16-16,4-8 0 15,-4-10-21-15,4-6 0 16,-9-25-1329-16</inkml:trace>
  <inkml:trace contextRef="#ctx0" brushRef="#br0" timeOffset="-20017.72">7108 12280 1168 0,'0'0'0'0,"32"-10"32"16,-5 1 2-16,13 0 33 0,6 1 1 16,4 1-39-16,-1-4 1 15,9 1 3-15,-1 1-1 16,4 2-2-16,-3 2 2 16,-8 5-3-16,-8 0 0 15,-3 0-16-15,-7 2 0 16,-16-2-11-16,-4-2 2 15,-12 2-4-15,0 0 0 16,0 0-1235-16</inkml:trace>
  <inkml:trace contextRef="#ctx0" brushRef="#br0" timeOffset="-19801.14">7426 12102 878 0,'-11'-2'0'15,"-10"0"-1"-15,-3 2 0 0,-1 4-7 16,2 3 0-16,4 0 8 15,1 13 1-15,-3 17 15 16,5 9 1-16,7 12 31 16,5 6 0-16,-1 7 21 0,2 5 0 15,8 0-8 1,2-3 1-16,-7-9-13 16,0-4 2-16,-4-11-11 15,-1-13 0-15,5-36-1114 16</inkml:trace>
  <inkml:trace contextRef="#ctx0" brushRef="#br0" timeOffset="-19584.05">6937 12564 1269 0,'0'0'0'16,"27"15"0"-16,5-2 0 15,12 2 1-15,10-1 0 16,5-2-1-16,4 0 1 16,1-7 0-16,-4 1 1 15,-2-3 1-15,-5-3 0 16,1-5-3-16,1 0 0 0,-55 5-962 16</inkml:trace>
  <inkml:trace contextRef="#ctx0" brushRef="#br0" timeOffset="-19253.95">7731 12581 853 0,'0'0'0'0,"0"0"11"16,0 0 0 0,0 0-7-16,0 0 1 0,0 0 26 15,0 0 1-15,-18 0 21 16,18 0 2-16,0 0 6 16,0 0 0-16,0 16-4 15,9 11 1-15,-7 10-16 0,-4 9-1 16,-7 3-14-1,-5 1 0-15,2-10-9 0,-2-4 0 16,2-5-6 0,1-6 1-16,4-10-3 15,5-1 1-15,7-7-2 16,8 2 1-16,15 1 5 0,13-1 0 16,3-6 6-16,10-3 0 15,1 0 8-15,0-2 0 16,-2-1-5-16,-4 0 1 15,-7 3-7-15,-6 6 0 16,-10 7-12-16,-8 4 1 16,-18-17-1327-16</inkml:trace>
  <inkml:trace contextRef="#ctx0" brushRef="#br0" timeOffset="-18704.01">6807 16079 815 0,'0'0'0'0,"0"20"3"16,0-2-1-16,0 2 1 15,-2 3 1-15,-1 3 12 16,-1 9 2-1,2 6 3-15,-1 8-1 0,-3 6 2 16,6 2 2 0,0-2 2-16,2-4-1 0,2-5 5 15,-1-8-1-15,3-10-1 16,-6-11 1-16,3-10-3 16,-3-7 0-16,0 0-902 15</inkml:trace>
  <inkml:trace contextRef="#ctx0" brushRef="#br0" timeOffset="-18417.14">6720 16132 954 0,'0'0'0'16,"0"0"11"-16,0 0-1 16,0 0 19-16,0 0 0 15,0 0 14-15,0 0-1 16,0 0-7-16,37-20 1 15,-1 6-2-15,4-2 0 16,4 2-4-16,2 2-1 16,-5 2 2-16,-1-1 1 15,-4 3-5-15,-3 3 0 16,-6 1-4-16,-8 4 2 16,-3 0-8-16,-7-2 1 15,-9 2-9-15,7 0 0 0,-7 0-6 16,0 0 0-1,0 0-1159-15</inkml:trace>
  <inkml:trace contextRef="#ctx0" brushRef="#br0" timeOffset="-18151.84">6586 16511 929 0,'0'0'0'0,"18"-1"4"0,3-1 1 16,11-2 8-1,5-3 1-15,4-3 2 0,3-2 1 16,-4 0 10-16,3 1 1 16,1 5 6-16,0-1 0 15,2-4-1-15,-2-1 1 16,-6 0-26-16,-4 0 0 15,-34 12-912-15</inkml:trace>
  <inkml:trace contextRef="#ctx0" brushRef="#br0" timeOffset="-17654.29">7191 16380 892 0,'0'0'0'16,"0"0"4"-16,9-2 1 16,4-1-5-16,9-3 1 15,14-1 5-15,-4 2 1 0,-6 4 7 16,-7 4-1-16,-6 2 5 16,-4 7 0-16,-2 9-2 15,0 5-1-15,-11 5-6 16,-1 0 2-16,-8-5-7 15,3-7 1-15,-4-3-5 16,5-6 1-16,-3-3-1 16,3-2 0-16,4-1 0 15,5-4 0-15,0 0 1 16,-9 5 0-16,9-5 3 0,0 0 2 16,0 0 4-16,10 7 1 15,15-2 7-15,7 6 0 16,-1 1 9-16,-8 1 0 15,-3 1 1-15,-4 2 1 16,-11 6-5-16,-5 4-1 16,-5 4-3-16,-4 1 0 15,-3-2-5-15,-6-6 1 16,4-1-2-16,-4-3 0 16,0-3 1-16,-1-7-1 15,-11-9-6-15,-3-14 0 16,-8-16-5-16,-3-15 2 15,44 45-1069-15</inkml:trace>
  <inkml:trace contextRef="#ctx0" brushRef="#br0" timeOffset="-8594.15">3612 15598 175 0,'0'0'0'16,"0"0"14"-16,0 0 2 15,0 0 27-15,0 0 0 16,0 0 21-16,0 0 1 15,0 17 2-15,0-17 0 16,0 0-18-16,0 0 1 0,6 7-11 16,-1-4 1-1,7-1 1-15,8 0 0 0,3-1-6 16,3 1 0-16,1-2 0 16,1-3-1-1,-2-1 5-15,1 2-1 16,1-1-4-16,7 0 1 0,2-3-3 15,-1-1 0-15,1-1-5 16,-2-1 0-16,2 0 8 16,4 3 1-16,-1 0 2 15,1 1 1-15,-1-2-4 16,1 0 1-16,8-1 7 0,-3-1-1 16,3 4 2-16,1 1 0 15,-4 1-7-15,3-2 1 16,4 1-4-16,-4 3-1 15,6-3-8-15,0-1 1 16,-2-4 1-16,-6 1 1 16,3 1-4-16,3 0 1 15,-4 0-2-15,0 0-1 16,6 0-4-16,0 2 1 16,-2 0-1-16,1-2 0 15,1 0-5-15,3 0 1 16,0 0-1-16,-1 0 2 15,-1-2-3-15,-1-1 2 16,3 0-4-16,6-1 0 16,1 1-1-16,6-1 1 0,-4-1-1 15,1 2 0 1,5-2-2-16,-5 1 1 16,5 1-1-16,-3 0 1 15,-1-1-2-15,-2 3 1 16,2 1-3-16,3 0 2 0,-1-2-2 15,-6 2 1-15,2 2-2 16,4 0 2-16,-6 0-3 16,2-1 1-16,0 1-1 15,0 2 2-15,-11 5-2 0,6-1 0 16,2-1 0 0,-1-3 2-16,1-1-2 0,-3 1 1 15,-1 1 0-15,4 0-1 16,-1-3 1-1,-1 0 2-15,2 0-2 0,-6 1 2 16,2 3-1-16,2-3 1 16,-2-1-2-16,-2 0 2 15,-4 1-1-15,1 3 0 16,3-1 0-16,0-2 0 16,-3 1-1-16,-2-1 0 15,-5 1-1-15,1 0 0 16,4-1 0-16,-7 1 0 15,-2 1-1-15,2 0 1 16,-2-3-1-16,5 0 2 16,-6 1-3-16,-3 3 1 15,-1-3-1-15,-5-1 0 16,-8 0 0-16,-8 1 0 16,-1 3-1-16,-3-1 1 0,-5-2-4 15,0 3 2-15,-9 1-5 16,9-2 2-16,-9 2-8 15,9-4 1-15,-9 4-7 0,0 0 0 16,0 0-4 0,7-1 1-16,-7 1-10 15,0 0 2-15,-11-11-4 16,-1 1 2-16,-4 0-3 16,4 1 0-16,-3 2-1 0,3 0 2 15,2 0-2-15,-3-2 0 16,-1 1 3-1,-4-3 1-15,4 1 6 0,0 1 1 16,2 1 7-16,-2 1 0 16,5 0 4-1,0 2-1-15,0 0 6 0,9 5 0 16,-12-7 2-16,12 7 1 16,-7-4 1-16,7 4 1 15,0 0 2-15,0 0-1 16,-7-3 2-16,7 3 0 15,0 0 0-15,0 0 1 16,7-2 0-16,18 4 0 16,5 3 1-16,1 2 0 0,1 0 6 15,-9-2 1 1,3-2 12-16,6 1 0 0,0 1 8 16,-9-2 0-1,0-1-1-15,-11-2 0 16,-3 0-2-16,-2 0-1 0,0 0-3 15,-7 0-1-15,11 0-2 16,-11 0 1 0,7 0-6-16,-7 0 2 0,0 0-5 15,7 2 1-15,-7-2-2 0,0 0 1 16,7 9-2-16,-7-2 0 16,0 3-2-16,-12 14 0 15,-3-1 0-15,-8 4 1 16,1-4 0-16,-1-4-1 15,-2-2-2 1,-5 4-1-16,0-2-2 0,-5-2 1 16,-2-3-2-16,-27 2 1 15,-5-8-4-15,-24-1 0 16,93-7-1543-16</inkml:trace>
  <inkml:trace contextRef="#ctx0" brushRef="#br0" timeOffset="-8110.79">5988 14855 527 0,'0'0'0'16,"0"0"11"-16,0 0 0 15,-17-2-11-15,17 2 1 16,0 0 11-16,0 0 0 16,12-1 19-16,16-1 2 15,22-2 13-15,-1 3 1 16,1-6 12-16,-1 0 0 15,-7 2-5-15,-7 0 1 16,-8 1-25-16,-11 1 2 16,-7 1-21-16,-9 2 1 15,0 0-795-15</inkml:trace>
  <inkml:trace contextRef="#ctx0" brushRef="#br0" timeOffset="-7878.08">5962 14857 715 0,'0'0'0'16,"0"0"3"-16,-27 19 0 0,22-10 3 16,5-9 0-16,-5 8 15 15,1-1-1-15,8 9 8 16,1 11 1-16,9 15 4 16,4 3-1-16,3-4 3 15,-5 1 1-15,0-6 0 0,-2-3 0 16,-5-7-6-1,0-9 0-15,-8-6-14 16,-1-11 1-16,0 0-867 16</inkml:trace>
  <inkml:trace contextRef="#ctx0" brushRef="#br0" timeOffset="-7477.19">5921 15085 766 0,'0'0'0'16,"0"0"1"-16,0 0 1 15,0 0 1-15,0 0-1 16,13-5 16-16,6 2 1 0,22-1 8 16,5 1 0-1,-2-2 5-15,0-1 1 16,-2-2-4-16,-1-1 1 16,-6-1-4-16,-3 1 1 15,-9-1-9-15,-6 3 1 0,-6 0-4 16,1 2 0-1,-12 5 0-15,9-6 1 0,-9 6-2 16,0 0 2-16,0 0 6 16,0 0 2-16,0 0 6 15,0 0 2-15,0 0 5 0,0 0 0 16,-5 11 3 0,-2 6 2-16,5 11-3 15,2 10 1-15,5 2-2 16,0-2 2-16,4-5-7 0,0-6 2 15,-5-6-12 1,-4-5 0-16,0-8-10 0,0-8-1 16,5 9-12-1,-5-9 1-15,0 0-1300 0</inkml:trace>
  <inkml:trace contextRef="#ctx0" brushRef="#br0" timeOffset="-7229.18">6376 14930 916 0,'0'0'0'16,"0"0"-1"-16,0 0 1 16,23 3-2-16,-8-1 0 15,6-1 2-15,10 1 0 16,12-2 4-16,3-3 1 16,7-2 9-16,-4-1 2 0,-3 1 9 15,-2-2 0-15,-7 0 17 16,-9 0 0-1,-7 2-5-15,-8 2 1 16,-6 1-7-16,-7 2 1 0,0 0-13 16,-7-12 0-1,-11 2-16-15,-12-6 0 0,30 16-953 16</inkml:trace>
  <inkml:trace contextRef="#ctx0" brushRef="#br0" timeOffset="-7031.31">6604 14763 778 0,'0'0'0'0,"-11"-7"-1"0,4 4 1 16,7 3 4-1,0 0-1-15,-7-5 9 0,7 5 1 16,0 0 2 0,0 0 2-16,0 0 10 15,11 19 0-15,7 12 10 16,1 12 0-16,2 4 11 0,-7 0 2 16,0-2 2-16,2-4 1 15,-5-6-17-15,-2-7 1 16,-4-13-20-16,-2-8 1 15,-3-7-979-15</inkml:trace>
  <inkml:trace contextRef="#ctx0" brushRef="#br0" timeOffset="-6413.77">6999 14739 904 0,'0'0'0'15,"0"0"-5"-15,20-7 2 0,-15 6 3 16,-5 1 1 0,9-4 6-16,-9 4 1 0,0 0 0 0,0 0 1 15,7 0 5 1,-7 0 2-16,7 5 9 16,0 2-1-16,-2 0 19 15,-5-7 0-15,9 7 6 16,-9-7 0-16,0 0-4 15,14 3 1-15,-5-4-1 16,8-3 1-16,6-3 7 16,-1 0 0-16,1 4-12 15,-8 3 2-15,1 0-13 0,-2 0 0 16,-5 0-14-16,-4 0 1 16,-5 0-10-16,9 0-1 15,-9 0-6-15,0 0 2 16,0 0-7-16,-17-2 1 15,-6-5-27-15,-5 0 1 16,-2 4-42-16,7 3 1 16,3 0-12-16,3 0 2 15,2 0 19-15,3 0 0 16,3 0 25-16,-1 2 0 16,3 1 16-16,7-3 0 0,-11 5 13 15,11-5 0 1,-7 9 7-16,5 3 1 0,2 7 1 15,-3 12 0 1,3 13 3-16,3 1 2 16,3 0 6-16,-1-4 2 15,2-1 6-15,0-7 0 0,-4-4 4 16,1-6 0-16,-4-9-3 16,2-6 0-16,-2-8-7 15,-2 7 2-15,2-7-10 0,-9-9-1 16,9 9-941-1</inkml:trace>
  <inkml:trace contextRef="#ctx0" brushRef="#br0" timeOffset="-5983.84">6941 14962 715 0,'0'0'0'0,"0"0"0"16,-9-1 2-16,9 1-2 0,0 0 0 16,5-7 11-16,4 2 0 15,11-6 22-15,13-1-1 16,4 0 7-16,4 3 1 15,-6 4-1-15,-7 3 0 16,-1 2 14-16,-4 0 0 16,-6 2-5-16,-8 0 1 15,-9-2-12-15,9 7 0 16,-9 3-9-16,-9 11 1 16,-9 14-12-16,-4 1 3 15,-5-7-9-15,9-3 0 16,4-3-3-16,0-4 1 15,2-5-1-15,3-6 0 0,4 1 1 16,1-2-1 0,4-7 1-16,-2 7 0 0,2-7 0 15,11 7 2 1,10-4 3-16,11 1 1 0,5-4 7 16,0 1 2-16,-7-1 4 15,-11 0 1-15,-4 2-2 16,-7 2 0-16,-1-1-6 15,-7-3 2-15,0 0-12 16,9 5 1-16,-9-5-10 0,0 0 2 16,0 0-1280-1</inkml:trace>
  <inkml:trace contextRef="#ctx0" brushRef="#br0" timeOffset="-5134.24">8707 14826 715 0,'0'0'0'16,"0"0"2"-16,0 0 0 15,0 0 3-15,0 0 2 16,0 0 4-16,14 24 2 0,17-3 14 16,10 6 1-1,3-1 1-15,4 2 0 16,5-5 1-16,-4-4 2 15,0-4 28-15,-3-3 2 16,-2-3 1-16,-3-4 1 16,-4-1-8-16,-11-3 1 0,-3-1-12 15,-9 0 0-15,-5 2-14 16,-9-2 1-16,9 2-10 16,-9-2 2-1,0 0-6-15,0 0 0 0,-9 3-6 16,-10 9 2-16,-20 11-3 15,-1 1 1-15,2 2-2 16,1-2 2-16,-1-1-5 16,4-2 2-16,-1-1-3 15,8-1 0-15,4-3-2 0,9-4 1 16,2-3-2-16,12-9 0 16,-9 8 0-16,9-8 0 15,0 0-2 1,0 0 0-16,-5 5-1 0,5-5 0 15,0 0-1-15,0 0 1 16,-9 0-7-16,9 0 2 16,0 0-1223-16</inkml:trace>
  <inkml:trace contextRef="#ctx0" brushRef="#br0" timeOffset="-4543.49">8684 14791 728 0,'0'0'0'0,"0"0"2"16,0 0 0-16,0 0-1 16,0 0 2-16,0 0-2 15,0 0 1-15,45 19 5 16,5 0 1-16,1 2 3 0,5-2 0 16,8-7 1-16,-4-3 2 15,-7-1 24-15,-7-1 1 16,-2 0 13-16,-7 2 0 15,-14 1-2-15,-6-1 2 16,-2-4-10-16,-7-1 1 16,-8-4-13-16,4 8 1 15,-8 3-7-15,-8 8 2 16,-7 8-6-16,-8 1 0 16,-1 0-2-16,1-2 1 15,-3 0 4-15,2 1-1 16,0 1 2-16,2-4 1 15,-1-1-3-15,8-4 2 16,1-5-5-16,4-2 0 16,5-4-1-16,9-8 1 0,-9 9-3 15,9-9-1 1,0 0-2-16,0 0-1 0,-8 7-3 16,8-7 1-16,0 0-4 15,0 0-1-15,-6 7-4 16,6-7 2-16,0 0-1251 15</inkml:trace>
  <inkml:trace contextRef="#ctx0" brushRef="#br0" timeOffset="-3198.32">7216 15509 590 0,'0'0'0'0,"0"0"13"15,0 0 1-15,0 0 12 16,0 0-1-16,0 0-2 16,0 0 0-16,0 0-10 15,0 0 0-15,0 0-1 0,0 0 1 16,0 0 5-16,37 0 1 15,-2 2 2-15,6 1 2 16,0 1 6-16,-4-2 1 16,7-1 13-16,2-1-1 15,3-1 7-15,0-1 0 16,-1-2-1-16,1 1 1 16,8 0-9-16,-3-1 0 15,5 1-5-15,-5-1 1 16,5 1-1-16,-5 1 0 15,4 4-2-15,2-1 2 16,-5 1-6-16,3-2 0 16,4-2 5-16,-2-1 0 15,-2 0-8-15,0-4 0 16,6 1 3-16,-1-1 0 16,1 2-5-16,-6 0 2 0,2-2-3 15,-2 0 0-15,1 2-1 16,-5 0-1-16,-1 1-1 15,-5 1 0-15,1-4-3 0,1 0 0 32,-3 2-2-32,-5 0 0 0,-1 0-2 15,0-1 0-15,-6 3 1 16,-2 3 0-16,-1 0-2 16,-5-2 1-16,-6 0-2 15,2 1 1-15,0 1 0 0,-4 0-1 16,2 0-2-16,-3 0 0 15,-8 1-3-15,3 3 2 16,-4-1-2-16,1-1 0 16,-1 0-3-16,-2 1 0 15,2 1-3-15,-4-3 1 16,4-1-1-16,-9-6 0 16,0 6-1598-16</inkml:trace>
  <inkml:trace contextRef="#ctx0" brushRef="#br0" timeOffset="16021.12">23647 14715 690 0,'0'0'14'16,"0"0"2"-16,0 0 30 16,0 0 0-16,0 0 16 0,0 0-1 15,23-9 16-15,14-10-1 16,9-8-47-16,8-8 2 15,8-8 16-15,7-6 0 16,10-4 10-16,6-5 0 16,7-7 7-16,3-4 0 15,2-8-7-15,7-1 1 16,7-5-10-16,11-8 0 16,5-10-2-16,8-4 0 15,5-4-4-15,-1-2-1 16,9-2-5-16,-3 3 0 15,-4 2-9-15,-3 6 0 16,-2 5 1-16,-4 7 1 16,-5 4-4-16,-9 5-1 15,-10 10-1-15,-13 8-1 16,-12 3-3-16,-11 6 1 16,-14 7-5-16,-5 8 1 15,-9 6-6-15,-8 5 0 16,-12 9-4-16,-8 5 0 15,-7 7-2-15,-4-1 0 0,-5 8-4 16,6-7 1 0,-6 7-1-16,0 0 0 0,-8-6-1 15,-6-2 1-15,-14-4-6 16,-9-6 0-16,-2 3-25 16,0 1 0-16,2 2-29 0,0 0 0 15,-1-2-34 1,2 2 0-16,5 1-17 15,2 4 1-15,5 2 11 16,1 0 0-16,3-2 24 0,3 0 0 16,4 0 25-1,5 2 1-15,-1 2 21 0,2-1 1 16,7 4 15-16,-11-10 0 16,11 10 8-16,-11-9 1 15,11 9 3-15,-7-2 0 16,7 2 1-16,0 0 0 15,0 0 4-15,0 0 1 16,6 9 9-16,11 7 0 16,15 10 13-16,7 0 2 15,1-7 10-15,3-2 0 16,1-5-3-16,0-3 0 0,-3 3-3 16,-1-5 1-1,1 1-1-15,-2-1 0 0,-4-2-2 16,-5 1-1-16,-7-1-2 15,-4 0 2 1,-5-1 0-16,-1-1 2 16,-5 0-4-16,-1-1 1 0,-7-2-4 15,6 7 1-15,-6-7-4 16,3 7 1-16,-3-7-5 16,4 9 0-16,-4-1-1 15,-2 6 1-15,-2 2-3 0,-1 5 0 16,-4 4-3-1,-3 7 2-15,-2-3-5 16,-2 0 1-16,0-1-3 16,4-2 1-16,1-2-1 15,1 1 0-15,-3-5-1 16,1-1 1-16,3 0-1 0,2-1 0 16,4-4-1-16,-1-2 1 15,2-2 0-15,1-1 0 16,-1-1-2-16,0-1 2 15,2-7-3-15,0 9 2 16,0-9-1-16,0 0-1 16,0 0-3-16,0 7 0 15,0-7-2-15,0 0 1 16,0 0-1602-16</inkml:trace>
  <inkml:trace contextRef="#ctx0" brushRef="#br0" timeOffset="17395.53">27062 12159 150 0,'0'0'0'16,"0"0"41"-16,0 0 1 15,0 0 21-15,0 0 1 16,0 0-41-16,0 0 1 15,0 0-1-15,0 0 2 16,0 0 0-16,0 0-1 16,0 0 3-16,0 0 0 15,17-2 7-15,-17 2 0 16,0 0 7-16,0 0 2 16,7 0 7-16,-7 0 2 0,7 2-3 15,-7-2 2 1,14 12-6-16,-1-5 0 0,1-2-2 15,4 2 2 1,3 2-4-16,2 1 0 16,5 2-6-16,2 4 1 15,10-2-5-15,8 1 2 16,7 1-6-16,8 5 0 0,11-1-6 16,7 5 0-16,8-1 10 15,8 3-1-15,12 5 3 0,9 0-1 16,11-6 12-1,10 4 1-15,13 3 0 0,14 1 1 16,12 1 0 0,4 0 0-16,6 8-7 0,-1-3 0 15,-7 3-7 1,0 4-1-16,0 1 0 0,-5 1 2 16,-8-3 0-16,-8 3-1 15,-7-3-7-15,-8 1 1 16,-13-5-2-16,-18-8 2 15,-18-4-3-15,-16-6 0 16,-13-3-4-16,-12-4 0 16,-11-1-1-16,-10-4 1 15,-8-4-1-15,-7-1 0 16,-6-1-3-16,-3-3 0 0,-9-3-1 16,9 3 1-1,-9-3-6-15,0 0-1 16,0 0-4-16,0 0-1 15,0 0-2-15,0 0 0 0,0 0-1 16,0 0 0 0,0 0-3-16,-15-6 1 0,1-8-7 15,-5-11 0-15,-6-6-9 16,2-2 1 0,2 1-17-16,-2-1 2 0,-5 1-15 15,2 3 1-15,1 1-6 16,2 1 1-16,3 6 11 15,3 4 1-15,3 3 10 16,1 3 1-16,6 4 5 0,7 7 2 16,-7-5 5-1,7 5 2-15,0 0 4 0,-7-1 1 16,7 1 4 0,0 0 1-16,2 10 1 0,10 6 2 15,17 16 1-15,6 3 0 16,0-2 0-16,2-2 0 15,2 2 1-15,0-5 0 16,-2 1 2-16,-5-3 0 16,-2-7 3-16,-2 0-1 15,-5-5 2-15,-4 0 0 16,-5-6 2-16,-1-1 0 16,-5 0 3-16,-8-7 2 15,7 5 0-15,-7-5 2 16,0 0-3-16,2 9 2 15,-2-9-2-15,-3 10 1 16,-10 1-3-16,-6 3 1 0,-8 1 0 16,-1-1-1-1,-2-2-1-15,0 0 1 0,2 0-3 16,2 1 1-16,1-1-1 16,2 0 1-16,4-4-1 15,-1 5 1-15,4-7-1 16,2 3 0-16,4 0 3 15,1-1-1-15,3-1 0 16,3 2 0-16,1 0 0 16,0-1 0-16,1 3-2 15,-1 1 1-15,0 0-6 16,-1 0 1-16,3-12-1680 0</inkml:trace>
  <inkml:trace contextRef="#ctx0" brushRef="#br0" timeOffset="20048.5">31392 13607 464 0,'0'0'0'15,"0"0"39"-15,0 0 1 16,0 0-3-16,-23 6 1 16,5-3-36-16,-6 1 1 15,-8 1-34-15,-2 2 1 16,-1 1 29-16,2-1-1 15,1-3 7-15,0-1 1 0,-3 1 28 16,-4 2 2 0,-5-2 17-16,-4 1 1 15,-1 4 3-15,-6 1 0 16,-3 2-8-16,-2 2 0 16,0-3-10-16,-2 2 1 0,-3 3-3 15,-5 0 0-15,-3-3-7 16,-3 1 0-16,-1 2-7 15,-4-1 0-15,-6-1-3 16,-1-2 2-16,-2 2 2 0,2 2 1 16,0-1-2-1,1 3-1-15,1 2-1 0,-1-1 2 16,-1-3-5 0,2 0 0-16,-4 1 4 15,0 2 1-15,2 0-2 0,-2-2 0 16,-2 1-1-16,2-1 2 15,0-2-3-15,0-1 1 16,-2-3-3-16,2-1 0 16,2 0-1-16,2-1 1 15,-1 0 0-15,1-1 0 16,-4 3-2-16,-5 1 0 16,-2 3-1-16,-6 1-1 0,5 0-3 15,-1 1 2 1,0 2-1-16,0 0 0 15,0 0-2-15,-3 2 1 16,-4 1-1-16,1 1 0 16,-1-1 0-16,0 1 0 15,-5 6-2-15,3-1 1 0,8 0-2 16,1-2 2-16,2 0-2 16,0-2 0-16,2 2-1 15,5-2 1-15,-2-2-2 0,2 1 1 16,5-2-2-1,-3-6 0-15,5 3 0 16,0-3 0-16,2 1-1 16,2-2 2-16,1-2-1 15,2 0 0-15,4-2 0 16,1-1 0-16,3-2-1 0,-1 0 1 16,0 0 1-16,5 1-1 15,5 3-1-15,2 1 2 16,-1 0-2-16,3-2 1 15,4-1 0-15,3 0-1 16,4-1 0-16,2 1 0 16,1-4 0-16,6 0 0 15,7-3-1-15,5 0 1 16,0-1-1-16,2 1 2 16,0 0-2-16,3 0 0 15,4-1-1-15,2 1 1 16,-1 0-1-16,1 0 0 15,0-1 0-15,-3 1 0 0,1 0 0 16,0-2 0 0,-2 0 0-16,0 0 0 0,2 0 0 15,2 0 0 1,1 0 0-16,3 0 0 16,-1 0 0-16,0 0 0 15,2 0-1-15,7 0 1 0,-11 0-1 16,11 0 1-16,-8 0-1 15,8 0-1-15,0 0 0 16,0 0 1-16,-8 5-1 16,8-5 1-16,0 0-2 15,0 0 1-15,-7 5-2 0,7-5-1 16,0 0 0-16,0 0-1 16,0 0-1-1,22-9 2-15,9-1-5 16,10-4-1-16,-2 0 0 0,-2 1 1 15,0-1-1-15,-2 0 1 16,-5-2 1-16,0 1 1 16,2-1-1-16,-4 1 1 15,0-3 3-15,-3 1-1 16,-6 3 1-16,-1-1 1 16,-6 2 1-16,-1 3 0 15,-2 3 1-15,-9 7 1 16,9-9 0-16,-9 9 1 15,5-8 0-15,-5 8 0 16,0 0 0-16,0 0 0 16,7-7 0-16,-7 7 0 15,0 0 0-15,0 0 0 0,0 0 0 16,0 0 0-16,0 0 0 16,0 0 1-16,-12 2 0 15,-3 3 0 1,-4 0 1-16,-7 5 1 15,-6 2 0-15,2 2 2 0,0 0-1 16,5 0 2-16,-5 2-1 16,-2 1 2-16,-1 2-1 15,-1 0-1-15,3-2 1 16,1 1-1-16,1-5 0 0,5 0 1 16,-1-5-2-16,6-1 0 15,1 0 0-15,2-2 0 16,4-1-1-1,1-1 0-15,2-1 0 16,2 0 1-16,7-2-1 0,0 0 0 16,-7 3 0-16,7-3 0 15,0 0-2-15,0 0 1 16,0 0 0-16,0 0 0 16,0 0-1-16,0 0 0 15,0 0 0-15,37 26 0 16,4 0-1-16,-1 0 1 15,-3 2-1-15,4-2 0 0,0-2 0 16,6 5 0 0,3-3 0-16,-3-3 0 15,-1-4 0-15,-7-4 0 16,0 1 0-16,-13-6 0 16,1 1 0-16,-15-6 2 0,-1 0-1 15,-11-5 1-15,10 5 0 16,-10-5 1-16,7 4 2 15,-7-4 1 1,0 0-2-16,0 0 2 0,7 3-2 0,-7-3 1 16,0 0-3-1,0 0 1-15,0 0-3 0,0 0 1 16,0 0-2-16,-19-9 0 16,19 9-1491-1</inkml:trace>
  <inkml:trace contextRef="#ctx0" brushRef="#br0" timeOffset="22380.59">27284 13196 728 0,'0'0'0'0,"0"0"-19"0,0 0 0 15,0 0-3 1,-21 1 2-16,-4 10-1 16,-16 6 1-16,-8 2 18 15,-4 5 1-15,0 4 9 0,2 1 0 16,2 1 25-16,5-3 0 16,7 1 11-16,10-5 0 15,9-6 3-15,8-8 0 16,10-9-8-16,3 12 1 15,15-4-7-15,8 3 2 16,15-1-7-16,5-1 0 16,2-2 1-16,-4 1 2 15,-6-2-3-15,-6 0 1 16,-9 0-1-16,-9-1 1 16,-5 0-6-16,-5 2-1 15,-8 5-4-15,-8 9 1 16,-17 8-4-16,-6 1 0 0,-2-3-1 15,-2 1-1 1,-1 0 0-16,4-1-1 0,8-2-1 16,7-3 0-1,7-5 0-15,7-3 0 0,5-3-1 16,7 1 0-16,10 2-2 0,7 1 1 16,17 1 0-1,5-8 1-15,2-2-1 16,2-6 1-16,-2-7-1 15,-2-5 1-15,-4-6-2 16,-3-2 0-16,-7-3-7 16,0 1 0-16,-30 22-1176 0</inkml:trace>
  <inkml:trace contextRef="#ctx0" brushRef="#br0" timeOffset="22559.89">27444 13433 715 0,'0'0'0'16,"18"-16"-1"-16,1 4 0 16,8-2-7-16,6 4 1 15,10 4-2-15,3 3 0 16,3-2 2-16,-3-4 0 16,-9-1-10-16,-12-1 2 15,-25 11-461-15</inkml:trace>
  <inkml:trace contextRef="#ctx0" brushRef="#br0" timeOffset="22813.26">27323 13367 653 0,'0'0'0'0,"-4"26"0"0,4-2 0 15,2 9 1 1,-2 8 0-16,-2 10 21 15,2 4 1-15,0 9 23 16,4 0 1-16,-1-3 16 16,1-8 1-16,-1-11 3 15,-1-9 0-15,-4-14-14 0,0-9 1 16,2-10-11-16,0 0-1 16,-10 2-27-16,-6-14 1 15,16 12-975-15</inkml:trace>
  <inkml:trace contextRef="#ctx0" brushRef="#br0" timeOffset="22980.1">27240 13699 829 0,'0'0'0'15,"30"-2"-2"-15,1 2 0 16,12 0-10-16,4 2 1 16,8-4 15-16,5-6 2 0,4-4 19 15,-1-4-1 1,-5-1-3-16,-1-1-1 0,-6 3-19 15,-3-4 0 1,-48 19-680-16</inkml:trace>
  <inkml:trace contextRef="#ctx0" brushRef="#br0" timeOffset="23145.96">27982 13585 740 0,'9'2'0'0,"11"1"-1"15,8-3 1-15,9-3-3 0,3-1-1 16,4-1-4 0,-1-5 1-16,-3-1-10 15,-1 1 0-15,-39 10-496 16</inkml:trace>
  <inkml:trace contextRef="#ctx0" brushRef="#br0" timeOffset="23626.85">27991 13822 690 0,'0'0'0'15,"32"9"1"-15,1-6 0 16,13-5 8-16,11-5 1 0,6-8 8 16,8-6 1-1,3-7-2-15,3-3 1 16,-1-2 0-16,-5 0 0 15,-13-3-5-15,-10 5 2 0,-13 7-5 16,-7 5 1 0,-12 7-3-16,-5 6 0 0,-11 6 15 15,7-8 1-15,-7 8 8 16,-9 10 1 0,-5 4 6-16,-6 12 1 0,-3 10 2 0,4 6 2 15,10-4-4 1,6-7 2-16,4-5-7 15,5-5 1-15,3-6-7 16,6-3 0-16,7-3-4 16,4-5 0-16,8-6 0 15,-1-3 1-15,-1-7 2 0,-6-4 0 16,-6 6 0-16,-4 1 0 16,-4 2 6-1,-3-5-1-15,-7 2-1 0,-8-4 0 16,-11-9-1-16,-12-5-1 15,-9-3-6-15,-5 0 0 16,-4 2-5-16,3 1 0 16,44 28-1417-16</inkml:trace>
  <inkml:trace contextRef="#ctx0" brushRef="#br0" timeOffset="23763.04">28907 13715 1255 0,'0'0'0'0,"-9"-4"-5"16,-16-17 0-1,25 21-930-15</inkml:trace>
  <inkml:trace contextRef="#ctx0" brushRef="#br0" timeOffset="34735.68">14968 17574 175 0,'0'0'0'15,"0"0"10"-15,0 0 0 16,0 0 21-16,0 0 1 16,0 0 21-16,0 0 2 0,20-21 3 15,3 4-1 1,8-7-22-16,6-4 1 0,4-5 1 16,5-3 1-16,10-4 1 0,3-7 0 15,6-7-2 1,5-4 2-16,6-6 1 0,11-2 1 15,3-5 25 1,7-4 0-16,-2-6 3 16,-2 0 1-16,3-4-7 15,-1-2 1-15,-2 4-13 0,-11 7 1 16,-5 4-14-16,-1 4 0 16,-4 2-7-16,-6 4-1 15,-8 1-8-15,-5 3 1 16,-9 4-5-16,-12 5 0 15,-10 11-6-15,-11 7 1 16,-6 9-7-16,-6 6 0 16,-6 6-5-16,-6 1 1 15,-4 1-2-15,-6 1 0 16,-2 3-1-16,0 4 0 16,4 0-3-16,2 0 1 15,1 2-3-15,-3 1 2 16,7 1-3-16,3-1 2 15,2 1-1-15,0-1 0 16,9-3 2-16,-8 4 1 0,8-4-1 16,0 0 2-1,0 0 0-15,0 7 1 0,0-7-2 16,19 3 2-16,11-1 0 0,7-1 0 16,-2-1 1-1,2-3 0-15,0 0 0 16,-1-3 0-16,-8 3 0 15,-3 1 1-15,-4 2 0 16,-5 2 1-16,-6 0 1 16,-3-1 0-16,-7-1 0 0,11 11 2 15,-6 1-1 1,2 10 1-16,-7 15 1 0,-3 2-1 16,-6 8 1-1,-2 2 0-15,-3-3 1 0,2-1 0 16,-2-3-3-16,-7-6 1 15,1-6-5-15,-6-8 1 16,26-22-1224-16</inkml:trace>
  <inkml:trace contextRef="#ctx0" brushRef="#br0" timeOffset="35848.93">16910 15878 715 0,'0'0'0'16,"0"0"7"-16,0 0 1 15,0 0 9-15,0 0 0 0,0 0 2 16,6 17 0-16,17-10-7 16,17 3 1-16,10 1 5 15,6-2-1-15,6 1 20 16,5 0 2-16,10 1-3 15,10-3 1-15,6-2 1 0,10-3 0 16,6-1 2 0,4-2 2-16,5-2-4 15,4 0 1-15,1 2-7 16,2 2 0-16,-1 1-8 0,-8-1 0 16,-10-4 0-16,-9-1 1 15,-10-2-4-15,-10 1 1 16,-11-3-4-16,-15 2 0 15,-18 0-4-15,-12 2-1 16,-8 1-3-16,-13 2 2 16,0 0-7-16,-6-9 2 15,-17-3-4-15,-7 2 2 16,-7-6-5-16,-3 2 0 16,-1 2-1-16,1 2 0 15,4-1-5-15,8 1 2 16,7 3-5-16,7 4 1 15,9 1 0-15,5 2 0 0,0 0 1 16,0 0 1 0,0 0 0-16,5 3 0 15,21 15 2-15,15 4-1 16,8 1 2-16,1-4 1 0,1-5-1 16,-2-2 2-16,-1-5 0 15,-4-2 1-15,-5-2 0 16,-9 1 0-16,-11-3 0 15,-10-1 0-15,-9 0 0 16,9 0 1-16,-9 0 0 0,0 0 2 16,-9 7-1-1,-7 2 1-15,-9 8 1 0,-6 6 0 16,4 1 3 0,6-1 1-16,7-6-4 15,5-3 1-15,4-2-5 0,5-2 0 16,5-3-1-16,13-5-1 15,-18-2-1128-15</inkml:trace>
  <inkml:trace contextRef="#ctx0" brushRef="#br0" timeOffset="37065.75">19369 15876 703 0,'0'0'0'16,"0"0"-2"-16,0 0 1 16,0 0-7-16,0 0 1 15,0 0 5-15,0 0 1 0,0 0 0 16,0 0 1-16,0 0 0 16,0 0 0-16,0 0 0 15,0 0 1-15,0 0 1 16,0 0 0-16,0 0 4 15,0 0 0-15,0 0 4 16,0 0 1-16,0 0 3 16,0 0 2-16,0 0 3 15,-21-12 0-15,12 12 3 16,-3 0 0-16,-2 0 2 0,-2 2 0 16,5 1 1-16,-1 1 1 15,1-3-6-15,-1 1 1 16,-2 2-5-16,0-1 0 15,2 1-7 1,1-1 1-16,2 0-2 0,2 1 1 16,7-4-1-16,0 0 0 15,-7 5 0-15,7-5 0 16,0 0-1-16,0 0 0 16,0 0-1-16,14-9 2 15,13-6 2-15,13-11 2 16,6-9 6-16,5-4 1 15,13-8 5-15,8-5 2 0,11-2 12 16,5-3 2 0,2-2-1-16,0 4 1 15,0 5 3-15,-4 0-1 16,-6 6-4-16,-10 8-1 0,-8 3-5 16,-11 7 2-16,-12 5-1 15,-16 7 1-15,-9 6-8 16,-7 3 0-16,-7 5-6 15,0 0 0-15,0 0-9 16,0 0 1-16,0-7-9 0,-9 3 1 16,-8-1-4-1,-5-4 0-15,1 1-13 0,2-1 1 16,5 2-48 0,0 4 2-16,5 1-42 15,2-3 0-15,7 5 2 0,-7-5 1 16,7 5 20-16,-7-2 2 15,7 2 33-15,0 0 0 16,-7-5 21-16,7 5-1 16,0 0 15-16,0 0 0 15,0 0 6-15,0 0 0 16,14-7 2-16,12 0 0 16,13-2 6-16,0 1-1 15,0-1 7-15,-4 0 0 16,0 1 3-16,-1-1 0 15,-1 4 0-15,-6 0 2 16,-3-1-1-16,-2 1 1 16,-10 2-2-16,-2-1 0 15,-10 4 2-15,9 0-1 16,-9 0 4-16,0 0 0 0,0 0 1 16,0 0 1-16,0 0 0 15,0 0 2-15,-12-3 3 0,-2 4 1 16,-4 5-4-1,1-5 1-15,-1 6 0 0,2 4-1 16,-2-1-3 0,4 6-1-16,4 3 4 15,3 1 0-15,3 0-8 16,1-5 1-16,1 1-3 16,2-2 1-16,2-1-3 0,5 1 1 15,0-2-1-15,2 0 2 16,-2 2-3-16,-2-5 2 15,-2-2-2-15,-3-7 0 16,4 10-3-16,-4-10 1 16,7 7-2-16,-7-7 0 15,2 7-2-15,-2-7 0 16,1 7-3-16,-1-7 0 16,0 0-3-16,0 0 0 15,0 0-1326-15</inkml:trace>
  <inkml:trace contextRef="#ctx0" brushRef="#br0" timeOffset="37851.55">20562 14994 979 0,'0'0'0'0,"0"0"2"16,0 0 1-16,0 0 1 15,0 0 1-15,0 0 10 16,0 0 1-16,0 0 0 16,0 0-1-16,26 24 3 15,4 0 2-15,5 7 1 16,6 4 1-16,3 5 11 16,5 3-1-16,8 4 3 15,6 3 0-15,11-2-8 0,6 2 0 16,1 1-4-16,2 1 2 15,2 5 8-15,-1 1-1 16,-4 1 12-16,-1 4 1 16,-3 2 0-16,-2-2 1 15,-5-6-7-15,-6-9 0 16,-5-5-4-16,-5-6 1 16,-9-9-5-16,-7-8 1 15,-7-6-11-15,-10-3 2 16,-10-8-12-16,-10-3 0 15,9 3-7-15,-9-3 1 16,0 0-5-16,-17-1 1 16,-12-6-2-16,-11-5 1 15,-6-6-8-15,-2-2 0 0,6-3-21 16,1 1 0-16,1 3-22 16,5 3 1-16,3 4-6 15,7 3 1 1,9 6-2-16,7 1 0 15,9 2 16-15,-7 0 1 0,7 0 15 16,7 2 1-16,9 5 9 16,18 5-1-16,13 5 8 15,8 4 0 1,0 3 6-16,-1 4 1 0,-1 3 1 0,2 2 0 16,-11-2 0-16,-7-2 1 15,-9-3 3-15,-6-8 1 16,-8-6 2-16,-5-5 0 15,-9-7 8 1,8 5 0-16,-8-5 5 0,0 0 1 16,0 0 6-16,0 0 0 15,0 0 1-15,2-16 0 16,-2-18 0-16,2-15 0 16,3-4-3-16,4-3 1 15,5 1-4-15,-3 3 1 16,1 10-9-16,-1 11 1 15,-6 14-11-15,-5 17 2 16,0 0-1298-16</inkml:trace>
  <inkml:trace contextRef="#ctx0" brushRef="#br0" timeOffset="38680.33">22218 16342 665 0,'0'0'0'0,"0"0"1"16,0 0 0-16,0 0 1 15,0 0 2-15,0 0 19 16,0 0 2-16,0 0 15 15,0 0 1-15,-32 33 8 0,-1 10 1 16,-3 10 0 0,1 10 1-16,-2 11-13 0,-3 9 0 15,-5 12-8 1,5 4 1-16,-1 1 2 0,2-1 2 16,1-2-4-16,1-7 1 15,3-16 0-15,6-11 1 16,7-18 1-16,7-12 0 15,3-13-6-15,6-6 2 16,3-5-6-16,2-9 2 16,0 0-8-16,-2 7 0 15,2-7-7-15,0 0 0 16,0 0-5-16,0 0 0 0,0 0-5 16,-7 0 1-1,0 0-2-15,-2 0 0 0,-3-2-2 16,0-1 1-16,1-3-7 15,2-1 1-15,0 1-6 16,2-3 0 0,4-2-2-16,-3 1-1 0,5 0 2 15,-1 3 2-15,2 7 4 16,-4-7 1-16,4 7 5 16,0 0 0-16,0-7 2 15,0 7 0-15,-1 9 0 0,-8 8 0 16,-5 18 1-16,-2 10 0 15,-2 3 0 1,2-3 0-16,4-10 1 0,0-11-1 16,1-5 1-1,6-5 0-15,3-7-1 0,2-7 2 16,0 0-1-16,0 0 0 16,9 1 1-16,7-9 1 15,19-13-1-15,6-3 1 16,-1-4 0-16,-1 2 2 15,-7 2-1-15,-2 5 1 16,-7 8-2-16,-11 4 2 16,-3 4-2-16,-9 3 1 15,0 0-4-15,0 0 1 16,0 0-2-16,0 0 0 16,-6 7-4-16,-6 0 0 0,12-7-1146 15</inkml:trace>
  <inkml:trace contextRef="#ctx0" brushRef="#br0" timeOffset="39615.95">21484 17650 665 0,'0'0'0'16,"0"0"-9"-1,0 0 0-15,0 0 8 0,0 0 1 16,-19 0 3 0,10 0 1-16,-5-2 9 0,-9 1 2 15,-16 1 5-15,-3 0 0 16,-1 0 23-16,-6 0-1 16,-7 0 8-16,-8 0-1 15,-5 0 7-15,-3 1 0 16,-6 3-14-16,-1 1 0 15,-2 0-6-15,-4 0 0 16,-5-1-4-16,-7 1 0 16,-7 2-8-16,0 0 1 15,-4 0 1-15,-1 0 1 16,-4-2 0-16,4-3 0 0,-4-1 2 16,0-2 1-1,-7-1-5-15,0-3 2 16,-3-1 3-16,-6 1-1 15,-2 4-1-15,-1 1 1 0,10 1 1 16,1 3 2 0,1-3-3-16,2 1 1 0,3-2-4 15,2-2 1 1,2 1-4-16,3 1 1 0,3 1-5 16,0 3 0-16,0-1-3 0,4 1 1 15,1-1-4 1,4 2 2-16,3-1-3 15,5-1 0-15,1-1-3 16,6-4 2-16,2-3-4 0,3-3 1 16,-2 1-2-1,4-4 1-15,0 1-3 0,-2-1 2 16,7 3-3-16,1 3 2 16,6 1-3-16,-2 1 0 15,-3-1 0-15,4 1 1 16,1 1-2-16,2 0 0 15,0-1-1-15,2-2 1 16,0-2-1-16,0 0 1 16,3 2-1-16,-3 1 0 15,3 6-1-15,2 3 1 16,5 4-2-16,4-1-1 0,4-6-1 16,-1-2-1-16,6-2 0 15,0 1-1 1,1-1-1-16,2-2 1 0,4 1 0 15,7 0 1 1,-2 1-1-16,2 2 1 16,3 2 1-16,4-1 1 15,4 1-1-15,2-2 1 0,0 0-1 16,1 0 2-16,7 0-1 16,-11 0 1-16,11 0-2 15,0 0 1-15,-7 0-2 0,7 0 2 16,0 0-5-1,0 0 1-15,0 0-8 0,5-12 0 16,-5 12-1409 0</inkml:trace>
  <inkml:trace contextRef="#ctx0" brushRef="#br0" timeOffset="40147.11">15533 17183 892 0,'0'0'0'15,"0"0"5"-15,0 0 1 16,-4 22 7-16,-5-6 1 16,-6 5 0-16,-1 5 1 15,-7 1-4-15,0 3 2 16,-4-1 2-16,1-1 2 16,-4-2 4-16,5-6 2 15,-3 0-2-15,2-5 2 0,-1-1-2 16,4-2 1-1,-2-2-1-15,4-1-1 0,4-2-3 16,1-2 1 0,2 0-2-16,3 2 2 0,-3 0-3 15,2 0 1 1,3 0-3-16,-2 2 1 0,8 3-3 16,-4 2 1-16,5 0-3 15,-2-4 1-15,3-1-1 16,2-1 0-16,3 1-2 0,5 0 1 15,0 1-1 1,5 2 0-16,9 2-1 0,7 0 1 16,7-2-3-1,-4-2 2-15,2 2 1 0,2 0-1 16,4 1 2-16,-2-1 1 16,-2 0 0-16,0 0 0 15,-2 2 0-15,0 1 1 16,-3 1-2-16,2-1 0 15,-4 1-1-15,-4 0-1 16,-6-3 1-16,-3 0 0 16,-3-5-6-16,-1-3 1 15,-1-3-3-15,0-4 1 16,-12 2-1155-16</inkml:trace>
  <inkml:trace contextRef="#ctx0" brushRef="#br0" timeOffset="41146.42">18759 15864 602 0,'0'0'0'0,"0"0"-13"0,0 0 0 15,0 0 13 1,0 0 0-16,0 0 6 16,0 0 1-16,0 0 12 15,0 0 0-15,0 0 16 16,0 0 1-16,0 0 8 0,0 0 2 16,35 28-3-16,-7-6 1 15,4-3 0-15,0-1 0 16,1-6-3-16,5-4 0 15,2-2-8-15,-3-3-1 16,2 0-5-16,-2-1 1 16,-5 0-6-16,-4 1-1 15,-3 3 0-15,-4-1 2 16,-5 0-3-16,-2 0 1 16,-5-1-4-16,-9-4 1 0,5 7-1 15,-7-1 1 1,-1 7-1-16,-6 6 1 15,-14 10 1-15,-4 0 1 16,-1-1-1-16,-2 2 0 0,2 2-2 16,2 0 0-1,-1 0 2-15,1 1 0 0,-1-2 2 16,2-1 1-16,4-1-4 16,2-3 1-1,5-5-6-15,0-4 2 0,5-5-5 16,5-3 1-16,4-9-3 15,-5 9 0-15,5-9-4 16,0 0 2-16,0 0-5 16,14-11 1-16,6-18-3 0,6-11 1 15,-26 40-1279-15</inkml:trace>
  <inkml:trace contextRef="#ctx0" brushRef="#br0" timeOffset="41910.18">20152 14957 476 0,'0'0'0'0,"-19"-2"-24"16,3 2 0-16,-1 0 23 15,2 0 1-15,1 0 1 16,4 0 0-16,3 4 17 0,-2 1 0 16,0 0 36-1,0-1 1-15,9-4 15 16,-10 5 0-16,10-5-5 16,0 0 2-16,-7 5-16 15,7-5 2-15,3 9-15 0,9-2 0 16,18 3-5-16,11-1 1 15,5-4-8-15,1-2 1 16,3-3 5-16,-4-1 0 16,3-3 11-16,-7-1 1 15,-1 0-3-15,-6 0 1 16,-5 1-5-16,-5 4 0 16,-7 0-7-16,-6 0 0 15,-3 0-4-15,-9 0 0 16,0 0-3-16,5 5-1 15,-5-5-2-15,4 7 1 16,-4-7-4-16,-2 11 1 16,-2 1-1-16,-3 14 1 15,-3 14-1-15,-3 6 1 16,-1 3-4-16,0 1 2 0,2 4-2 16,-1-2-1-16,3 3 2 15,-4 0-1-15,5-3-1 16,-3-5 0-16,3-9-1 15,2-10 1-15,5-8-4 0,2-9 1 16,0-4-6 0,0-7 2-16,0 0-4 15,0 0 0-15,0 0-2 16,14-5 0-16,-14 5-1446 16</inkml:trace>
  <inkml:trace contextRef="#ctx0" brushRef="#br0" timeOffset="42878.3">21657 16011 703 0,'0'0'0'16,"0"0"7"-16,0 0 0 15,0 0 8-15,0 0 2 16,0 0 11-16,0 0 1 16,9 31-1-16,7-8 2 15,10 4-2-15,4 3 0 16,2-1 0-16,3-1 0 15,4-2 5-15,2-4 1 16,-3 1-2-16,-2-4 0 16,-8-3-2-16,-2-4 1 15,-3-2 0-15,-2-3 2 0,-1-2-1 16,-6 0 2-16,-7-1 0 16,-7-4 0-16,7 3-4 15,-7-3-1-15,0 0-5 16,0 0 2-1,7 0-3-15,-7 0-1 0,0 0-2 16,0 0 2-16,0 0-2 16,0 0 0-16,0 0-1 15,0 0 0-15,0 0-1 16,0 0 1-16,7-8-1 16,0-4 1-16,0-13-1 0,4-11 1 15,-4-4 1-15,0-3 2 16,-3-2-2-16,3 2 0 15,1-2-1 1,5 5 1-16,-4 3 0 0,1 6-1 16,-1 9-1-16,-2 3 1 15,2 2-1-15,0 3 1 16,-4 3-4-16,-3 4 1 16,-2 7-4-16,0 0 1 15,0 0-2-15,0 0 0 16,0 0-4-16,0 0 1 15,0 0-6-15,7 23 0 16,-2 6-3-16,-3 1 1 16,5-11-16-16,-2-5 1 15,-5-14-1524-15</inkml:trace>
  <inkml:trace contextRef="#ctx0" brushRef="#br0" timeOffset="43707.53">21440 17143 515 0,'0'0'0'0,"0"0"-2"16,0 0 1-1,0 0 1-15,0 0 0 0,0 0 4 16,0 0-1-16,0 0 15 15,0 0 0-15,9 31 25 16,-2 5 0-16,-4 4 11 16,-3 2 0-16,0-2-6 15,0-1 2-15,0-1-6 16,-1-3-1-16,-3 0-3 0,2-2 0 16,1-2-3-16,1-5 1 15,1-9 3 1,-1-5-1-16,-1-5-2 0,1-7 1 15,0 0-5-15,3 9 1 16,-3-9-7 0,9 7 1-16,2-4-4 0,6 0 1 15,13 1 0-15,5-1 3 16,6-1-5-16,1 0 1 16,2-2-3-16,2-2 1 15,4-1-4-15,3-1 0 16,1 1 3-16,-1-4 1 15,-5-4 0-15,-6-1 2 0,-8 0-2 16,-10 2-1 0,-8 3-3-16,-5 2 0 0,-11 5-3 15,7-4 1 1,-7 4-4-16,0 0 2 16,0 0-6-16,-7 2 0 15,-11 7-5-15,-12 1 1 0,-12 0-5 16,-6-6 1-16,48-4-1408 15</inkml:trace>
  <inkml:trace contextRef="#ctx0" brushRef="#br0" timeOffset="46588.13">17806 16615 766 0,'0'0'0'15,"0"0"10"-15,0 0 0 16,0 0 9-16,0 0 1 16,0 0 0-16,0 0-1 15,18 2-8-15,9 1 1 16,13-1 7-16,2-2 0 16,1 0 14-16,-4-2 1 15,-6 1 5-15,-5-1 1 16,-3-2-6-16,-6 3 0 0,-4-1-9 15,-8 2 2 1,-7 0-2-16,7 0 1 0,-7 0-6 16,0 0 0-1,-14 3 1-15,-4 6 1 16,-17 7 0-16,-2-1 1 0,-8-3-2 16,3 0 1-16,2 1-1 15,1-1 0-15,2 0-8 16,-6 0 1-16,1 2-6 15,5 1 1-15,4-1-4 16,4-3 2-16,6-5-2 16,7 0-1-16,8-5-1 0,8-1 2 15,-9 4-2 1,9-4 1-16,0 0-2 0,0 0 1 16,0 0 0-16,0 0-1 15,2 8 0-15,10 3 0 16,7-1-1-16,11 4 0 15,2-2 1-15,-4-3-1 16,4-1-1-16,0 1 1 16,1 2-1-16,4-1 1 15,-5 0-1-15,-7 1 0 16,-6-3 0-16,-3 1 0 16,-2 0 0-16,-1-2 0 15,-6-2 0-15,-7-5 0 16,5 10 0-16,-7-3 0 15,-1 3 0-15,-6 8 0 0,-11 4 0 16,-4 2 0 0,-5 1 0-16,3-1 0 15,0-3 0-15,-6-1 0 16,2-2-1-16,3-3 1 0,8-3-1 16,5-1 1-16,5-6-1 15,9-5-1-15,-9 5 0 16,9-5 1-16,0 0-1 15,0 0 1-15,-2 7 0 16,11-5 0-16,11 1-1 0,11 1 2 16,10-1 0-1,1 1 0-15,2-3 0 0,1-1 0 16,-5-1 0-16,2-3 2 16,3-3-2-16,-5-3 0 15,1-6-3-15,-6-4 1 16,-2-8-4-16,-1-5 1 15,-32 33-1141-15</inkml:trace>
  <inkml:trace contextRef="#ctx0" brushRef="#br0" timeOffset="46860.61">18378 16773 841 0,'0'0'0'16,"0"0"0"-16,0 0 0 16,0 0-1-16,25 0 1 15,-4-2 9-15,11 0 0 0,8-1 26 16,1-1 1-16,-13 1 13 16,-3-2 2-16,-6 1-2 15,-1 4 1-15,-10 2-11 16,0 1-1-16,-8-3-20 15,0 0 0-15,7 7-14 16,-7-7 1-16,0 0-944 16</inkml:trace>
  <inkml:trace contextRef="#ctx0" brushRef="#br0" timeOffset="47125.58">18367 16781 791 0,'0'0'0'16,"0"0"2"-16,-7 9 1 15,7-9 3-15,0 0 1 16,-7 7 17-16,7-7 2 16,-1 19 7-16,1 9-1 15,0 18 3-15,1 8 1 16,3 1 4-16,-1-1 2 0,-3-6-6 16,0-6 1-1,0-4-10-15,2-9 0 16,0-13-4-16,0-9 1 15,-2-7-7-15,0 0-1 16,-9-12-11-16,4-16-1 16,5 28-974-16</inkml:trace>
  <inkml:trace contextRef="#ctx0" brushRef="#br0" timeOffset="47326.06">18290 16946 791 0,'0'0'0'0,"0"0"-1"15,0 0 1-15,0 0-3 16,26 13 1-16,-5-7 2 0,11-1 0 16,5-2 15-1,4-1-1-15,-6 0 36 0,0-2-1 16,1-5 8-16,-1-1 0 16,-2-1-9-16,-1 2 0 15,-2 0-18 1,0 0 0-16,-30 5-918 0</inkml:trace>
  <inkml:trace contextRef="#ctx0" brushRef="#br0" timeOffset="47577.99">18916 16928 878 0,'0'0'0'15,"0"0"4"-15,32 9-1 16,-13-6 1-16,4-1 2 16,0 0 32-16,5 0 0 15,9-1 4-15,0-1 0 0,-1-3 0 16,-12-1 1-16,-4 1-29 16,-6 0 2-16,-5 1-15 15,-9 2 1-15,0 0-883 16</inkml:trace>
  <inkml:trace contextRef="#ctx0" brushRef="#br0" timeOffset="48209.94">19052 17096 653 0,'0'0'0'15,"17"5"0"-15,-1-1 0 16,4-4-2-16,3-2 2 15,3 0-4-15,6 1 0 16,7-1 4-16,-1-3 0 16,-6-4 1-16,-4-3 1 15,1-2 3-15,-1-3 2 16,0-2 6-16,-9 1 0 0,-3 3 5 16,-3 1 0-1,-3 2 1-15,-4 3 0 16,-6 9 2-16,3-8 1 15,-3 8 6-15,0 0 1 16,0 0 8-16,0 0 1 16,0 7-3-16,0 8 1 15,5 11 0-15,1 4 0 16,4-3-6-16,3-6 0 0,1-5-10 16,3-4 2-16,5-4-10 0,0-4 2 31,7-4-4-31,1-5 1 0,1-8 0 15,1-4 0-15,-9-4-1 16,-5-1 2-16,-6-2 2 16,0-4 1-16,-3-1 7 15,-5-3 1-15,-8 1 4 0,-3 0 1 16,-3 0 0-16,-6 2 1 16,-5-3-1-16,-4 6 1 15,0 7-4-15,6 9 1 16,-1 7-6-16,8 4 1 15,-2 3-6 1,2 1 1-16,-3 2-4 0,1 2 1 16,6 3-6-16,-1 3 0 15,3 4-5-15,3 9 0 16,-6 7-2-16,4 3 0 16,1-4-9-16,4-8 0 15,0-26-1236-15</inkml:trace>
  <inkml:trace contextRef="#ctx0" brushRef="#br0" timeOffset="48357.31">20071 16965 815 0,'0'0'0'16,"0"0"-20"-16,0 0 0 0,0 0-562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0" units="cm"/>
          <inkml:channel name="Y" type="integer" max="11008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21.35925" units="1/cm"/>
          <inkml:channelProperty channel="Y" name="resolution" value="632.6436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8T06:47:53.46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2133 7564 653 0,'0'0'0'0,"0"0"10"16,0 0 0 0,0 0 12-16,0 0 1 0,0 0 10 15,0 0 2-15,0 0 8 16,31 2-1-16,6-19-14 16,7-11 1-16,2-7 1 15,4-8 0-15,3-9-2 16,10-5 1-16,9-9 2 15,10-8 0-15,4-9 2 16,13-12-1-16,5-4 0 0,10-19-1 16,15-10 5-1,9-14 0-15,14-6 3 0,10-10 0 16,5-5 3-16,4-6-1 16,-1-1-4-16,13-11 1 15,11-1 1-15,0 0 0 16,6-7-1-16,2 3 0 15,10-5-4-15,2 1 1 16,-3 5-7-16,-6 0 1 16,-4 3-4-16,2 4 1 15,-7-6-5-15,-8 9 1 16,-1 7-1-16,-7 8 0 16,-9 2-4-16,-8 13 1 15,-6-2-2-15,-4 10 2 16,-8 9-3-16,-10 7 1 0,-11 6-5 15,-16 12 0 1,-10 13-1-16,-8 7 1 0,-7 12-3 16,-11 10 1-1,-4 11-1-15,-16 5 0 16,-15 12-1-16,-10 7-1 16,-11 14 0-16,-7 3 0 0,-9 9-5 15,-9 5 1-15,-19 25-2 16,-16 11 0-16,44-41-1623 15</inkml:trace>
  <inkml:trace contextRef="#ctx0" brushRef="#br0" timeOffset="3676.87">4558 4384 489 0,'0'0'0'0,"0"0"2"16,0 0 1-16,0 0-9 15,0 0-1-15,0 0 7 16,0 0 1-16,5 20 13 15,2-8-1-15,4 9 18 0,6 5 2 16,5 5 12 0,1-1 0-16,-1-1 2 0,5 7 1 15,-2 3-2-15,1 2 0 16,4-1-4-16,-2-2 0 16,4-5-6-16,-5 0 1 15,-1-4-4-15,-7-3-1 16,3-3 4-16,-8-10 1 15,-6 0-4-15,-2-7 0 16,-6-6-4-16,9 9-1 16,-9-9-7-16,0 0 1 15,0 0-8-15,0 0 0 16,0 0-1019-16</inkml:trace>
  <inkml:trace contextRef="#ctx0" brushRef="#br0" timeOffset="4743.16">4523 4491 438 0,'0'0'0'15,"0"0"5"1,0 0 0-16,0 0 3 16,0 0 1-16,0 0-3 15,0 0-1-15,0 0-3 0,0 0-1 16,0 0-1-16,0 0 1 16,0 0-1-16,0 0 1 15,0 0 0-15,0 0 0 16,0 0 0-16,0 0 2 15,0 0 1-15,0 0 1 16,0 0 3-16,15-19 1 16,-15 19 5-16,0 0-1 15,0 0 5-15,0 0 0 16,0 0 6-16,0 0 1 16,0 0 3-16,0 0 0 0,0 0 0 15,0-5 1 1,0 5 2-16,0 0 1 0,0 0-2 15,11-13 0 1,1 1 0-16,6-10-1 0,7-6-5 16,5-5 2-1,3-3 0-15,3 1 0 0,-5-1 2 16,5-2 1-16,1-2 1 16,1 2 2-16,3 2-2 15,-4 3 0-15,-5 3 0 16,-9 4-1-16,-6 4-3 15,-3 5-1-15,-1 3-2 0,-4 3 0 16,-1 3-4 0,-2-1 1-16,-1 4-5 0,-5 5 1 15,9-12 0-15,-9 12-1 16,3-9 1-16,-3 9 1 16,0 0-3-16,6-10 1 15,-6 10-1-15,0 0-1 16,0-5-2-16,0 5 2 15,0 0-2-15,0 0 0 16,0 0-2-16,0 0 0 16,0 0-2-16,0 0 1 0,0 0-3 15,0 0 1 1,8-7-2-16,-8 7 1 0,11 10-1 16,1 2 2-1,3 9-1-15,6 5 1 16,2-2-1-16,3 2 0 15,-1-2 2-15,1 1 0 0,-5-1-1 16,2 5 2 0,4-3 0-16,-4 2 0 0,1-2 0 15,-2 1 0-15,-5-2 0 16,1-3 0-16,-4 1 3 16,4-6-1-16,-4-5 0 0,-5 0 0 15,-1-3 1 1,1 3 1-16,0-3 0 0,2-1-1 15,-3-1 0 1,1 2 0-16,-4-4-1 16,3 2 2-16,-3 2-2 15,-5-9 0-15,9 8-1 16,-9-8 1-16,5 9-1 0,-5-9 1 16,0 0-1-16,0 0 1 15,5 5-2-15,-5-5 0 16,0 0-4-16,0 0 2 15,0 0-1497-15</inkml:trace>
  <inkml:trace contextRef="#ctx0" brushRef="#br0" timeOffset="24693.7">5288 4622 24 0,'0'0'0'16,"0"0"4"-16,0 0 0 0,0 0 2 15,0 0 0 1,0 0 19-16,0 0 0 0,0 0 31 16,0 0 0-1,0 0 16-15,0 0 0 16,0 0 3-16,0 0 0 0,0 0-1 16,0 0 1-16,0 0-7 15,0 0 0-15,0 0-11 16,0 0 0-16,0 0-2 15,0 0 2-15,0 0-4 0,0 0 2 16,0 0-2 0,-23-12 1-16,7 0-5 0,-3-7 2 15,-8-7-11-15,1-2 2 16,-2-1 7 0,-4-4 1-16,-3-5 8 15,-8-3 0-15,-4-13-5 0,-8 0 1 16,-14-15 3-16,-3-2 2 15,0-7-15-15,-8-5 1 16,-3-12-4-16,-1 0 0 16,-6-4-6-16,0-3 1 15,2-7-8-15,-6 2 1 16,-5-1 5-16,8 3-1 0,1 1 1 16,3 0 1-1,-1 6-6-15,5 8 0 16,6 1-3-16,2 4 0 15,7 15-6-15,4-1 0 16,6 10-3-16,3 7 0 16,9 8-2-16,2 4-1 0,7 9-4 15,6 0 1-15,4 6-3 16,6 2 1-16,5 12-2 16,7 0 0-16,2 7-4 15,7 6 2-15,-7-11-2 16,7 11 0-1,0 0-2-15,-7-7 2 0,7 7-3 16,0 0 1-16,0 0-1 16,0 0 0-16,0 0 0 15,0 0 0-15,0 0-1 16,0 0 1-16,0 0-3 16,0 0 2-16,0 0-1 15,0 0 0-15,0 0 0 0,0 0-1 16,0 0 0-16,0 0 0 15,0 0-1-15,0 0 2 16,0 0-1-16,0 0 0 16,0 0 1-16,0 12 0 15,7 21 0-15,4 16-1 16,-2 6 0-16,3-1 1 16,-5-6-2-16,2-3 1 15,0-7-1-15,-2-8 0 16,-2-6 0-16,-2-3 0 15,-1-9 1-15,-2-12 0 16,4 8-1-16,-4-8 2 0,0 0-1 16,0 0 0-16,-4-8 1 15,-5-8 0-15,-5-13 1 16,2-9 0-16,5-2 0 16,-2-2 1-16,2-4 0 15,2 1 0-15,-4 0 0 0,0 0 0 31,4 3 0-31,1 9 0 0,4 9 0 16,4 7 0-16,-1 8 0 16,-1 0 0-16,-2 9 0 15,18-3 0-15,-4 6-2 16,12 3 1-16,11 9-1 0,7 6 0 16,-3 0-2-16,0 3 1 15,-1-7-1-15,-5-1 0 16,-3-8-1-16,-7 1 0 15,-4 0 0-15,-7-9-1 16,4 3 0-16,-4-3 2 16,0-3-5-16,-2-1 1 15,-6-1-11-15,1-4 1 16,-6-3-29-16,3-8 0 16,-4 20-1657-16</inkml:trace>
  <inkml:trace contextRef="#ctx0" brushRef="#br0" timeOffset="25443.89">3406 1833 1067 0,'0'-7'0'16,"-5"-5"0"-16,5-2 0 16,0-7-3-16,0 5 2 0,0 8 1 15,0 8 1 1,0-7 2-16,0 7 0 16,17 3 7-16,-1 9 1 0,14 16 7 15,2 7 0-15,5 10 9 16,-2 3 0-16,1 2 10 15,-5 1 1-15,-8-10 4 16,-5-5 1-16,-4-10-10 0,-5-7 2 16,-4-6-7-16,-1-5 1 15,-4-8 2 1,0 0-1-16,0 0-2 16,-9-12 1-16,-9-17 1 0,-3-8 2 15,2-8-3 1,-4-5 1-16,-4-7-1 0,4-5 1 15,6-1-6-15,-1-2 2 16,7 8-3-16,4 6 0 16,11 13-2-16,5 5 1 15,5 13-4-15,-2 4 0 16,6 13-4-16,1 6 2 16,8 9-7-16,-4 9 1 0,-9 12-4 15,-5 0 0 1,-6 5-2-16,-6-2-1 15,-1-3-2-15,2-4 1 16,2-4 0-16,-3-8 0 16,3-10-1-16,0-7 0 0,0 9 0 15,0-9 0-15,0 0 0 16,-9 12 1 0,9-12-2-16,-5 8 1 15,5-8-1-15,-14 9 1 0,14-9 0 16,-9 5 0-16,9-5 0 15,0 0 0-15,0 0 0 16,-4 7 1-16,4-7-1 16,9 4 0-16,5-3 0 0,16 3 0 15,11-4 0-15,-1 3 0 16,3-1 0-16,-3 1 1 16,-5 1-1-16,-3-1 0 15,-5-1 1 1,-8 2 0-16,-1-1 2 0,-6 2 0 15,-3-1 1-15,-4-1 0 16,-5-3 2-16,11 9 1 16,-4-1-3-16,-5 1 1 15,-2 3-3-15,-2 4 1 16,2-16-1576-16</inkml:trace>
  <inkml:trace contextRef="#ctx0" brushRef="#br0" timeOffset="28574.12">5076 4364 87 0,'0'0'0'0,"0"0"60"16,0 0-1-16,0 0 15 15,0 0 1-15,0 0-58 0,0 0 1 16,-21 7-15 0,21-7 2-16,-10 0-2 0,10 0 2 15,-9 0 6-15,9 0 0 16,-9 0 18-16,9 0 1 16,-5 9 9-16,5-2 0 15,2 2 1-15,1-1 2 16,6-3-6-16,0-1 1 15,5-1-5-15,-2-6 1 16,2-2 0-16,0-2 0 16,-5-2 4-16,0-3 0 15,0-2 0-15,-9 2 0 16,0 0 0-16,-7 0 0 0,0 3 3 16,-6 2 0-1,5 6-2-15,-3 1 0 16,-1 1-4-16,-2 6 1 15,-1 2-9-15,3 3 1 0,7 2-9 16,1 1 1 0,-1-6-7-16,5-2 1 0,0-7-1 15,0 5-1-15,0-5-3 0,0 0 1 16,0 0-3 0,5 9 1-16,-5-9-1 0,9 0-1 15,-9 0 2 1,4-5 0-16,-4 5 0 15,0 0 0-15,5-9 2 16,-2 2 2-16,-3-2 0 0,-3 2 0 16,-1 2 0-16,4 5 0 15,-5-8 1-15,5 8-1 16,0 0-2-16,-3 5 0 16,1 5-4-16,-2 4 2 15,4 2-3-15,4 1-1 16,1-1-1-16,4-8 0 15,0-4 0-15,1-3-1 16,3-1-1-16,-5-1 0 16,3-6 0-16,1-5 1 15,1-1-1-15,-3 0 1 16,-1 1 0-16,-5-1 1 16,-4 5 1-16,0 8-1 15,0-9 1-15,0 9 0 16,-7-12 4-16,1 9 0 0,-4 6 2 15,-3-1 0 1,-1 8-1-16,0 2 1 0,2 6-4 16,-1 2 1-16,8 1-3 0,0-4 1 15,5-1-2 1,3-7 0-16,-1-3-1 16,-2-6 2-16,0 0-3 15,9 6 1-15,-9-6-1 16,5-7 1-16,2-4-1 15,-1-4 1-15,-3-6-1 0,-3 0 1 16,-3 1 0 0,-1 4 1-16,2 2 0 0,-1 4 0 15,-1 1 0-15,3 4 0 16,-3-4 1 0,4 9 0-16,-5-8-1 0,5 8 1 15,0 0 1-15,-6-7-1 16,6 7 1-16,0 0 0 15,0 0-1-15,0 0 2 16,0 0-1-16,0 0 1 16,-3 8-1-16,3-8 2 15,0 16 1-15,0-2 1 16,0 8 1-16,0 8 1 16,0 8 1-16,5 15 0 15,-1 1 3-15,-3 24-1 16,3 8-1-16,0 18 2 15,-8 12-1-15,8 19 2 16,1 14 0-16,0 7 0 16,-1 6-1-16,-1-1 0 0,2-3 3 15,-1 1 0-15,-4-7 0 16,0-1 1-16,0-7 2 16,0-58 0-16,0-5-1 15,-4 2 1-15,4-5-1 16,-5-3 2-16,2-13-2 0,-3-12 0 15,3-10-1 1,-1-5 1-16,4-15-1 0,0-2 1 16,0-6-3-1,0-2-1-15,4-1 0 16,-4 0-1-16,0-9-1 0,-5 5-1 16,5-5-2-16,0 7 0 15,0-7-2-15,0 0 0 16,0 8-3-16,0-8 0 15,0 0-3-15,0 0 2 16,0 5-3-16,0-5 0 16,0 0-1-16,0 7 0 15,0-7-3-15,-8 13-1 0,1-12-15 16,-5-1 1 0,12 0-1772-16</inkml:trace>
  <inkml:trace contextRef="#ctx0" brushRef="#br0" timeOffset="29208.28">4941 7004 564 0,'0'0'0'16,"0"0"0"-16,0 0 0 15,0 0 0-15,0 0 0 16,0 0 13-16,0 0 1 15,0 0 20-15,0 0 0 16,0 0 21-16,0 0 0 16,0 0 22-16,0 0 0 15,0 0-6-15,0 0-1 16,-9 29-2-16,18 4 0 16,1 12-7-16,8 5 1 15,0-5-16-15,-1-2 0 0,1-3-8 16,-8-7 0-1,-1-9-8-15,-4-6 0 0,-1-6-5 16,-4-12 1 0,5 7-4-16,-5-7 1 0,0 0 0 15,7-13 1 1,2-14-3-16,2-13 2 0,3-3 1 16,2-6 2-16,0 4 0 15,1 7 1-15,1 5-3 16,0 4 0-16,-1 10-1 15,-3 5-1-15,-5 5-6 16,0 6 1-16,-9 3-4 0,9-5 2 16,-9 5-5-16,10 1 1 15,-10-1-8 1,7 9 1-16,-7-2-4 16,2 5 0-16,-2-12-1519 0</inkml:trace>
  <inkml:trace contextRef="#ctx0" brushRef="#br0" timeOffset="29973.2">4665 7978 954 0,'0'0'0'0,"0"0"6"15,0 0 1-15,6-19-2 0,-6 19 2 16,0 0 27-1,0 0 1-15,12 19-1 16,-3 14 1-16,2 20-1 16,-3 5 0-16,1 0-2 0,-5-13 2 15,-4-7-4-15,0-10 0 16,0-11-4-16,0-8 1 16,0-9-3-16,0 0-1 15,0-5-4-15,0-23 0 16,1-19-1-16,3-6 0 15,0-1-4-15,1 1-1 16,4 8 0-16,1 3-1 16,6 9-1-16,-2 12 0 15,-5 9-1-15,0 7 1 16,1 10-4-16,8 7 2 16,5 18 0-16,0 4 1 15,-5 1-1-15,-6-4 2 0,-7-7-4 16,-1-3 1-1,-4-5-1-15,0-4 0 0,0-12-1 16,0 8 1 0,0-8-1-16,0 0-1 15,0 0 0-15,0-8 0 16,0-16-1-16,1-13 0 0,3-8 1 16,1-1-1-16,8 6-1 15,-3 9 0-15,6 3-1 16,-5 11 0-16,1 4 0 0,2 7 0 15,-3 6-1 1,1 13 0-16,7 19 0 0,-1 11 0 16,-6 7-1-16,-3 4 1 15,-3-1-1 1,-3-8 2-16,2-3-2 16,-1-16 0-16,-2-9 0 0,1-7 0 15,-3-10-1303-15</inkml:trace>
  <inkml:trace contextRef="#ctx0" brushRef="#br0" timeOffset="30604.31">5343 7900 979 0,'2'-9'0'16,"1"-6"11"-16,1 1 1 16,-8 2 12-16,4 1 2 15,0 11 3-15,0 0 2 16,0 0-6-16,-14 11 2 15,-9 15-4-15,0 14 0 16,5 10-1-16,10 0 0 0,2-2-4 16,6-6 0-1,6-9-2-15,2-9-1 0,-2-12-1 16,3-7-1-16,-9-5-3 16,12 0 2-16,2-12-3 15,4-9 1 1,1-11 2-16,-5-6 2 0,-7 1 4 15,-1 4 1-15,-3 4 0 16,-3 8 0-16,0 2 2 16,2 5 2-16,-2 7 0 15,0 7 2-15,0-8-5 0,0 8 0 16,0 0-1-16,12 17 0 16,6 14-1-1,5 12 1-15,0 11-3 16,3 10 0-16,6 12-2 0,-4 9 1 15,-7 7-3-15,-1 1 1 16,-11 2-3-16,-6-3 0 16,-6-5-1-16,-6-13 1 15,-5-8-3-15,-1-18 1 16,-2-10 6-16,-1-17 1 16,4-9 3-16,-4-17 0 15,-4-18 3-15,-1-15 1 16,5-22 0-16,4-11-1 15,5-7-3-15,14-5 1 16,9-4-5-16,4 8-1 16,9-3-3-16,-1 12 1 15,-1 4-3-15,1 12 0 0,-5 9-2 16,-1 9 0-16,-3 13-2 16,-6 11 0-16,1 4-3 15,-6 1 0-15,-6 7-1585 16</inkml:trace>
  <inkml:trace contextRef="#ctx0" brushRef="#br0" timeOffset="33868.64">3708 5268 288 0,'0'0'0'16,"0"0"-7"-16,0 0 0 15,0 0-199-15</inkml:trace>
  <inkml:trace contextRef="#ctx0" brushRef="#br0" timeOffset="37714.18">5343 4570 75 0,'0'0'0'15,"0"0"-58"-15</inkml:trace>
  <inkml:trace contextRef="#ctx0" brushRef="#br0" timeOffset="37755.18">5320 4553 112 0,'0'0'0'15,"0"0"-84"-15</inkml:trace>
  <inkml:trace contextRef="#ctx0" brushRef="#br0" timeOffset="38663.48">5311 4550 250 0,'0'0'0'16,"0"0"4"-16,0 0 1 15,0 0 15-15,0 0 1 0,0 0 20 16,0 0-1-16,0 0 8 16,0 0 1-1,0 0 2-15,0 0 2 0,0 0-7 16,0 0 0-16,0 0-5 0,0 0 2 15,0 0-5 1,0 0 2-16,0 0-3 16,0 0 1-16,0 0-2 15,0 0 1-15,0 0-1 16,0 0 1-16,0 0 2 0,0 0 0 16,14-18 6-16,13-2 0 15,4-5-4-15,1-1 2 16,5-6 0-1,2-1 1-15,3-7-7 0,2 2 1 16,6 0-8 0,4-2 0-16,5 2-2 0,1-4 2 15,-2 2-4-15,0 2 3 16,-3-3-6-16,-1 5 2 16,-1-6-3-16,2 0 1 15,-4 1-3-15,-1 1 1 16,-3 2-4-16,-4 0 1 15,-6 5 1-15,-7 5 1 16,-7 8-3-16,-6 4 0 16,-6 6-3-16,-4-1 2 0,-2 6-1 15,-5 5 1-15,9-9-1 16,-9 9 1-16,0 0-3 16,3-8 2-16,-3 8-3 15,0 0 2-15,-8-4-3 0,-5 8 1 31,-10 4-5-31,-8 10 0 0,-5 6-4 16,3 0 2-16,-3 0-3 16,1 6 0-16,-5-1-2 15,-3 4 1-15,-1 0-1 16,4 3 0-16,-4 2-1 16,1 4 0-16,-6 3-2 15,-6-3-1-15,2 4-2 16,-1 3 0-16,-1 4-2 0,0-2 1 15,6 0-3 1,-1 0 1-16,5-5-1 0,0-1 1 16,5-5 1-16,3-2 1 15,2-1 0-15,3-5 0 16,0-6 1-16,9 2 1 16,5-7-1-16,10-4 1 15,-1-8-2-15,4-2 1 16,5-7 1-16,0 0 0 15,-4 8 0-15,4-8-1 16,0 0 0-16,0 0 2 16,0 0-1-16,0 0 1 15,9-8 0-15,3-8 1 0,2-5 1 16,9-3 0 0,-3 0-2-16,1 3 2 0,-2 4 0 15,2-4 0 1,2-3-2-16,0 3 2 15,0-3-5-15,4 1 2 16,-4 3-6-16,-1 1 1 0,0 1-11 16,-5 1 0-16,-17 17-1332 15</inkml:trace>
  <inkml:trace contextRef="#ctx0" brushRef="#br0" timeOffset="39486.01">6112 3629 665 0,'0'0'0'0,"0"0"-5"15,0 0 2-15,0 0 6 0,0 0 2 16,0 0 15 0,0 0 1-16,0 0 11 15,0 0 0-15,0 0 0 16,0 0 0-16,35-21-4 15,-7 9 2-15,8 3 9 16,1-3 0-16,1 0 14 0,-2 0 0 16,1 0 8-1,0 2 2-15,-2-6-7 0,-7 4 0 16,2 3-12-16,-7 1 1 16,0 1-11-16,-5 2 1 15,-4 1-11-15,-5 4 1 16,-4-3-1-16,-5 3 0 15,9-2-2-15,-9 2 0 16,0 0-4-16,-5 5 1 16,-8 11-1-16,-4 8 0 15,-6 10-1-15,-2-1 1 16,4 0 2-16,-2 0 0 16,2 0-1-16,1 0 1 0,3 0-5 15,-1 1 1 1,0 3-5-16,3 2 0 0,2-4-3 15,4-2 1 1,1-5-2-16,2-2-1 16,6-9 0-16,0-1 0 0,0-4-2 15,0-7 1-15,0 2-3 16,0-7 1-16,4 12-2 16,-4-12 2-16,5 5-3 15,-5-5 0-15,0 0-1435 0</inkml:trace>
  <inkml:trace contextRef="#ctx0" brushRef="#br0" timeOffset="39963.33">6937 3504 1130 0,'0'0'0'15,"0"0"6"-15,0 0 2 16,0 0 15-16,0 0-1 16,-19-12 8-16,19 12 2 15,-18 0-5-15,-5 12 0 16,-8 6 1-16,-5 9 1 15,10 3-3-15,3 6 1 0,9 6-4 16,5-4 2 0,0-2-4-16,9-1 2 0,4 1-3 15,3 0 0-15,9-6-1 16,-2-1 0-16,3 4 5 16,1 3 0-16,1-3 1 15,3-3 1-15,-3-1-4 16,-1 4 2-16,-8-4-3 15,3 1 2-15,-1 1-1 16,-1-2 2-16,-11 1-1 0,-4-2 2 16,-1 1-5-16,-4-5 0 15,0-3-1-15,-1 0 1 16,-5-4-10-16,-2-5 1 16,-1-7-8-16,0-1 1 15,18-4-1486-15</inkml:trace>
  <inkml:trace contextRef="#ctx0" brushRef="#br0" timeOffset="40196.21">6733 4053 1030 0,'0'0'0'0,"23"-10"14"15,-6 1 1 1,12-3 16-16,2-2 1 15,5-5-10-15,4-2 2 16,2-1-1-16,3 1 1 0,-5 0 4 16,1 0 0-16,-13 6-6 15,-5-1 2-15,-7 8-9 16,-11-1 0-16,-5 9-1026 16</inkml:trace>
  <inkml:trace contextRef="#ctx0" brushRef="#br0" timeOffset="59668.09">2205 7483 363 0,'0'0'0'0,"0"0"14"0,0 0 0 16,0 0 39-1,0 0 1-15,0 0 10 16,0 0 1-16,0 0-1 16,0 0 1-16,0 0-24 0,0 0 1 15,0 0-4-15,0 0 0 16,14 21 1-16,9-18 1 16,7-1 0-16,7-2 2 15,-2 0-3-15,2-2 0 16,4 2-7-16,3 0 0 15,7 0 4-15,7 0 0 16,0 2 0-16,6 1 0 16,5 1-9-16,7-8 0 15,-1-1-4-15,8 2 2 16,4-4-1-16,6 0 0 16,8 0 7-16,6-5-1 15,1 3-1-15,8-3 1 0,3-4-1 16,8 3 1-1,-2-3-5-15,2 2 1 16,5 2-3-16,2 0 0 16,2 0 3-16,9 0 1 15,-1 0 2-15,4 0 0 16,2-1 1-16,4 1-1 0,8 2-1 16,0-2 1-16,6 0-7 15,-4-4 2-15,2 2 0 16,0 2-1-16,7-3-4 0,3-1 0 15,-1 2-1 1,6-1 1-16,-4 1 1 16,-1-2 1-16,7-1-3 15,3 1 0-15,-8 1 1 16,2 1 1-16,-6-2 1 0,-1 2 2 16,2-1-5-16,1 1 1 15,-6 4 1-15,-1 1 1 16,-7-5-1-16,-1 2 1 15,-1 3-5-15,-6 2 2 16,-10-1-3-16,-3-1 1 16,-1 2-4-16,-13-1 1 15,-11-1-1-15,-3 0 0 16,-9 1 0-16,-9 1 2 16,-10-2-4-16,-13 0 1 15,-17 2-3-15,-14 2 1 16,-18 2-7-16,-9 1 1 15,-6 0-3-15,-16-3 0 16,-21-10-3-16,-20-3 2 0,49 18-1981 16</inkml:trace>
  <inkml:trace contextRef="#ctx0" brushRef="#br0" timeOffset="60917.31">2819 6979 527 0,'0'0'0'0,"0"0"27"0,0 0 1 16,-4-17 29-16,4 8 0 16,4 2 11-16,-4-5 0 15,5 4-8-15,0-4-1 16,8 3-24-16,4 2 0 16,6 5-11-16,4 2 2 15,1 9 3-15,4 7 2 16,-2 9 0-16,-2 3 1 15,-5 2-2-15,-6 2 0 16,1 7-1-16,-4-3 2 16,-5-3 0-16,0 0 0 15,-4-2-1-15,-1 0 0 16,-4-7-1-16,0-1 0 16,0-6-1-16,-4 2 0 0,2-7-3 15,-1 0 1-15,-2-3-4 16,1-4 1-16,4-5-5 15,-5 7 1 1,5-7-8-16,-9-7 1 0,5-5-7 16,-4-17 0-1,8 29-1293-15</inkml:trace>
  <inkml:trace contextRef="#ctx0" brushRef="#br0" timeOffset="61595.28">3403 6749 979 0,'0'0'0'16,"-6"21"1"-16,3 1 0 16,-3 10 2-16,1 7-1 15,0-2 6-15,1 1 1 16,1 0 3-16,3-2 0 15,3-6 5-15,1-4 0 16,-2-7 1-16,6-4 1 16,5-3 8-16,10-5 0 0,5-5 0 15,11-4 1-15,-2-6 0 16,3-10 0-16,-4-6 8 16,-5-5 1-16,-2-4 3 15,-6-2 1 1,-2-1-2-16,-7-4 0 15,0 2-7-15,-11 0 0 16,-3-2 1-16,-3 2 1 16,-8 2-6-16,-5 3 0 0,2 3-7 15,-5 3 1-15,1 8-1 16,1 7-1-16,-1 5-3 16,-1 7-1-16,1 3-1 15,4 2 0-15,2 7-6 16,-1 4 1-16,4 5-5 0,4-1 1 15,0 5-3 1,5-8 1-16,0 0-2 0,3-1 0 16,4-1-1-16,6-2 0 15,-1-3-1-15,2-3 2 16,0-2-2-16,4-1 1 16,0-1-1-16,-4-3 1 15,0 0 0-15,0-3 0 16,2-3 1-16,-2-1 1 15,0-1-1-15,0-1 1 16,-2 2 3-16,-3 2 0 16,2 0 3-16,-6-2 0 15,-5 7 0-15,7-7 2 16,-7 7-4-16,0 0 2 0,9-5-2 16,-9 5 0-16,0 0-5 15,-9 0 0-15,9 0-1482 16</inkml:trace>
  <inkml:trace contextRef="#ctx0" brushRef="#br1" timeOffset="116116.45">5135 4401 426 0,'0'0'0'0,"0"0"-19"16,0 0 0-16,0 0-273 15</inkml:trace>
  <inkml:trace contextRef="#ctx0" brushRef="#br1" timeOffset="116821.68">5136 4387 426 0,'0'0'0'0,"0"0"9"0,0 0 0 16,0 0 26-16,0 0-1 15,0 0 26-15,0 0 1 16,0 0-4-16,0 0 1 16,0 0-10-16,0 0 2 15,0 0-6-15,0 0-1 16,0 0-7-16,0 0 1 15,0 0-8-15,0 0 2 16,9 21-1-16,4 0 1 16,6 4-4-16,4 8 0 15,2-3-3-15,3 1-1 16,-2 4-1-16,3 4 0 16,1 3 1-16,1 5-1 15,3 1 4-15,1 2 1 16,-3 0 5-16,3-1 1 15,2-1-2-15,-2 4 2 16,2 0-5-16,4-2 0 16,3-1 1-16,2 1 1 0,3-5-4 15,-3 0 1-15,0-2-3 16,-2-1-1 0,0 1-4-16,-1 0 0 0,-5-3-3 15,-1-2 1-15,9 2-1 0,-2-5-1 16,-3 1 1-1,0 0 1-15,-1-5-1 0,-6 2 1 16,1 0-1 0,0-2 2-16,-1 2-1 15,-4 0 1-15,1 0-1 0,1 0 1 16,0 1-5-16,0-4 1 16,-6 1-4-16,2 0 1 15,-1 0-3-15,-4-1 0 16,3-4 0-16,-3-2 0 15,0-3-1-15,-2-2 1 16,-5-2 0-16,0-1 0 16,-5-3 0-16,1 0 0 15,-7-5 0-15,1 1 1 16,1 0-2-16,-2-3 2 16,-5-6-1-16,9 9 1 15,-9-9-1-15,0 0 1 16,5 7-2-16,-5-7 1 15,0 0-2-15,0 0 2 0,-2 9-2 16,2-9 1 0,-9 0-6-16,2 0 1 0,-7-4-3 15,-3 1 0-15,2 1-25 16,1-7 0-16,14 9-1603 16</inkml:trace>
  <inkml:trace contextRef="#ctx0" brushRef="#br1" timeOffset="117373.31">6608 6208 464 0,'0'0'0'15,"0"0"-349"-15</inkml:trace>
  <inkml:trace contextRef="#ctx0" brushRef="#br1" timeOffset="117783.56">6593 6211 213 0,'0'0'0'16,"0"0"14"-16,0 0 1 15,0 0 24-15,0 0 2 16,0 0 12-16,0 0 1 0,0 0-2 16,0 0 0-1,0 0 0-15,0 0 1 16,32 14 0-16,-5-6 0 15,4 5-4-15,6-1 0 16,-5 0 6-16,-4 3 0 16,8 3 0-16,-1 2 0 15,-3-2-8-15,-4 1 0 0,-2-5-11 16,-4 1 0-16,0-6-4 16,-2 3 0-16,-2-3-5 15,-6-6 0-15,-7-1 1 16,-5-2 1-16,9 0-1 0,-9 0 0 15,0-9 1 1,0-5-1-16,-12-19-4 0,-2-6 1 16,-1-3 0-1,-2 1 0-15,3-1 4 16,0 1-1-16,1-1 2 0,4 6 1 16,1 3 0-16,-3 7-1 15,4 2-11-15,2 6 0 16,-1 6-9-16,3 0 0 15,-6 0-6-15,-5 3-1 16,-4-3-3-16,-10 4 0 16,28 8-1395-16</inkml:trace>
  <inkml:trace contextRef="#ctx0" brushRef="#br1" timeOffset="118862.96">5094 4458 99 0,'0'0'0'15,"0"0"12"-15,0 0-1 16,0 0 11-16,0 0 2 16,0 0 3-16,0 0 0 15,0 0 10-15,0 0 0 0,0 0 10 16,0 0 0-16,0 0 4 16,0 0 0-16,0 0-1 15,0 0-1-15,0 0-2 16,-18 9 1-16,1 3-5 0,-6 8 0 15,-4 5-8 1,-1-1 3-16,-2-2-6 16,2 3 2-16,-4-1-4 15,-3 5 0-15,-2 4-2 16,-2 0 2-16,-3 0-2 0,-4 0 0 16,-2 5-4-16,-3 2 1 15,-2-2 0-15,-1 2 1 16,-6 6-2-16,-2-1 2 15,2 5 2-15,-2 4 1 16,2 0-1-16,-2-1 1 16,6 5-4-16,-2-5 1 15,0 1 0-15,-1-1 0 16,8 1-6-16,2 0 1 16,-1-4-4-16,6-2 1 15,-2-1 1-15,6-2 0 16,-1-9 0-16,6-1 0 15,-5 1-3-15,2-3 1 16,8-3 0-16,2-3-1 16,5-2 1-16,2-5 0 15,2 1-2-15,-2-4 0 16,5-3 0-16,3 2 1 16,-1-1-3-16,2-2 2 0,1-5-3 15,4 1 2-15,2-4-4 16,5-5 0-16,-5 10-1 15,5-10 1-15,0 0-3 16,0 0 0-16,-9 6-1 16,9-6 1-16,0 0-4 15,0 0 2-15,0 0-3 0,0 0 0 16,0 0-2 0,0 0 1-16,0 0-2 0,0 0 0 15,0 0-1422 1</inkml:trace>
  <inkml:trace contextRef="#ctx0" brushRef="#br1" timeOffset="119415.85">3371 5775 803 0,'0'0'0'16,"0"0"-1"-16,0 0 1 0,0 0 2 15,0 0 1-15,0 0 6 16,0 0 2-16,-28 28 2 16,13-8 2-1,-6 10 8-15,-2 3 2 16,6 1 6-16,-6 3 2 0,-4 2 8 15,4-1 2-15,0-5-3 16,6-3 2-16,3-6-6 16,0-3 0-16,0-6-7 0,5-3 1 15,2-3-5-15,5 0 1 16,2-9-4-16,0 0 1 16,-9 5-5-1,9-5 1-15,0 0-4 16,0 0 1-16,11 7 0 0,1-11-1 15,11 1 1-15,9-2 0 16,5-7 0 0,1 3 0-16,-2-3 1 0,-3 0 1 15,-1 0-3-15,3-2 1 16,-3 3-1-16,0 6 1 16,0-3-3-16,-2-3 2 15,-8 6 0-15,-2 0 0 16,-8 5-1-16,-3 0-1 15,-4 0 3-15,-5 0 1 16,9 0-3-16,-9 0 2 16,2 5-6-16,-2 2 0 0,0-7-1352 15</inkml:trace>
  <inkml:trace contextRef="#ctx0" brushRef="#br1" timeOffset="125992.85">5096 5342 351 0,'0'0'0'0,"0"0"9"15,0 0 1 1,0 0 13-16,0 0 2 16,0 0 19-16,0 0 1 15,0 0 7-15,0 0 1 16,0 0-17-16,0 0 1 16,0 0-4-16,0 0 0 15,0 0-2-15,0 0-1 0,0 0-2 16,0 0 0-16,26 16-1 15,-8-11 1-15,8 2 2 16,1-4 1 0,-2 6 0-16,1-5 2 0,2 1-3 15,2-5 1-15,2-5-4 0,-4 1 0 16,4-5 0 0,-2 1 0-16,-7-3-1 15,0 3 1-15,-2-4-4 16,2 3 1-16,-4-5-3 15,-5 2 2-15,-5 2-3 16,0-1 1-16,0-1-2 0,-6 0 2 16,3-4-2-16,-1-1 0 15,2 2-1-15,-2-3 1 16,1-1-4-16,2 0 2 16,-2 0-2-16,1 4-1 15,-7 6-1-15,2 4-1 16,-2 5-2-16,0 0 0 15,7-9-2-15,-7 9 0 16,5-7 0-16,-5 7 0 16,0 0-2-16,0 0 2 15,0-5-2-15,0 5 1 16,0 0-2-16,0 0 1 0,0 0-1 16,0 0 1-16,0 0-1 15,0 0 0 1,0 0-1-16,0 0 0 0,0 0-1 15,0 0 1-15,3 9-2 16,-3-1 1-16,-3 4 0 16,-1 4 0-1,-1-2-2-15,-4 5 1 0,0-2 0 16,-1-3-1-16,-6 5 0 16,-3-3 0-16,1 3 0 15,0-4 0-15,1-3 0 0,-3-3 1 16,-3 0 0-16,0-1-1 15,2 3 1 1,-2-6 0-16,-3 2 0 16,-1-2 1-16,-1-2-2 0,5-1 1 15,6-2-1-15,2 0 1 16,1 0 0-16,-1 0 0 16,0-2-1-16,5 2 0 15,-3-3 0-15,5-2 0 16,-1 1 0-16,0 1 1 15,4-1-1-15,5 4 0 16,0 0-1-16,-9-5 1 16,9 5-1-16,0 0 0 15,0 0 0-15,-5-7 0 16,5 7 0-16,0 0 0 16,0 0 0-16,0 0 0 15,0 0-2-15,0 0 1 16,0 7-8-16,0 2 0 15,0-9-1314-15</inkml:trace>
  <inkml:trace contextRef="#ctx0" brushRef="#br0" timeOffset="155217.94">16935 7196 677 0,'0'0'0'0,"0"0"-29"15,-18 10 1-15,18-10-438 16</inkml:trace>
  <inkml:trace contextRef="#ctx0" brushRef="#br0" timeOffset="155614.54">16926 7194 438 0,'0'0'0'0,"7"-7"15"16,4-7-1-16,19-15 21 16,9-11 1-16,8-7 40 0,4-5 2 15,11-3-13-15,5-2 1 16,13-9 12-16,10-8-1 16,12-1-14-16,7-8 0 15,2-7 3-15,16-5 1 16,9-9 2-16,9-3 0 15,7-9-8-15,3 2 1 16,2-2-12-16,10 0 1 16,3-7 0-16,8 0 1 0,7-7-7 15,0 2 0 1,0 5-8-16,-6-5 1 0,-3 9-8 16,-1-2 0-1,-4 7-4-15,-4 6 0 16,-6 1-6-16,-11 7 0 15,-9 3-3-15,-11 8 0 0,-13 8-5 16,-11 10 1 0,-11 5-2-16,-9 9 0 0,-12 11-3 15,-8 4 1-15,-12 9-2 16,-11 9 0-16,-15 8-2 16,-9 8 1-16,-10 2-6 0,-9 6 1 15,-11 13-3 1,-20 4-1-16,31-17-1601 15</inkml:trace>
  <inkml:trace contextRef="#ctx0" brushRef="#br0" timeOffset="156866.16">16863 7116 363 0,'0'0'0'0,"0"0"7"15,0 0 1-15,-16 24 12 16,16-24 0-16,0 0 3 0,-2 5-1 15,2-5 6 1,0 0 1-16,4 7-3 16,-4-7 0-16,14 14 2 15,2-5 1-15,12 1 8 0,4-5 1 16,8-1 3-16,1-2 0 16,8-2 6-16,6 0 0 15,5-2-1-15,3 2 2 16,10-5 9-16,8 1 0 15,7 1-4-15,7 3 0 16,6-4-4-16,6 3 0 16,12-1-8-16,6 0 0 15,5-1-9-15,6-1 0 16,14 3 6-16,7-3 0 16,2 4-1-16,-2 4 2 15,-4-4-9-15,6 3 1 16,7 4 4-16,5 0 1 15,2-7-3-15,5-4-1 16,5 1-2-16,4-2 2 0,2 0-6 16,2-8 1-16,-3 5-4 0,1-4 1 31,0 0-5-31,-6-1 0 0,-1 1-3 16,1-2 0-16,-3 2-2 15,-7 2 1-15,-4-2-3 16,-1 1 0-16,-6 1-3 15,-3 0 1-15,-6 3-1 16,-10 2 0-16,-3-4 0 16,-12 5 0-16,-2 4-2 0,-10 0 1 15,-8-3-3 1,-10 3 2-16,-11-3-2 0,-17 1 0 16,-15-2-1-16,-18-1 0 15,-19 3-4-15,-20-6 1 16,-37-13-6-16,-24-5-1 15,63 26-1617-15</inkml:trace>
  <inkml:trace contextRef="#ctx0" brushRef="#br0" timeOffset="157533.28">17448 6630 577 0,'0'0'0'16,"0"0"3"-16,0 0-1 15,0 0 6-15,0 0 1 16,0 0 10-16,0 0 0 15,0 0 3-15,29 8 1 16,-1 3 16-16,5 6 0 0,-1 7 12 16,-7 2 0-16,-1 11 3 15,-1-1 0-15,-8 2 1 16,-5 2 0 0,-1 0-11-16,-2-1 0 0,-7 3-4 15,-5-9 0-15,1-4-5 16,1-8 0-16,-1-5-9 15,2-4 0-15,2-12-15 0,-5 5 1 16,5-5-1058 0</inkml:trace>
  <inkml:trace contextRef="#ctx0" brushRef="#br0" timeOffset="158032.9">17916 6638 815 0,'0'0'0'15,"0"0"1"-15,21-13 2 16,-21 13 5-16,0 0 1 16,0 0 7-16,-9 13 2 15,-3 22 1-15,-2 8 2 16,3 2 1-16,6 0 0 0,7-5 0 16,6-2 0-1,5-12 0-15,-3-2-1 16,4-8-1-16,4-4 0 15,3-3-1-15,4-9 0 16,1-9 5-16,-1-3 0 16,0-9 8-16,0-8 2 0,-4-2 2 15,-9-2 0-15,-8-2 0 16,-12 2 1-16,-2 0-4 16,-6 0 1-16,-5 1-9 0,-6 0 0 15,-3 6-4 1,-1 6-1-16,-3 8-5 15,2 8 2-15,8 8-4 16,4 4-1-16,3 11-3 0,6 2 1 16,8 2-3-16,3 4 1 15,3-3-3-15,6-3 1 16,3-3-2-16,6-3 1 16,5-10-2-1,10-5 2-15,6-8-1 0,5-8 1 16,2-5-3-16,2-5 0 15,-2-7-1-15,-4-8 0 16,-42 41-1254-16</inkml:trace>
  <inkml:trace contextRef="#ctx0" brushRef="#br0" timeOffset="160246.4">19544 4306 677 0,'0'0'0'0,"0"0"26"15,0 0 1-15,0 0 30 16,0 0 1-16,0 0-10 16,0 0 1-16,0 0-19 0,0 0 2 15,0 0-13-15,0 0 1 16,0 0-5-16,0 0 0 15,0 0-2 1,26 27 0-16,-1-4-2 0,2 5 2 16,-3-3 1-16,-3 7 2 15,-5-6-2-15,0-2 0 16,4 0 3-16,-1-3 0 16,0 0 4-16,2-1 2 15,-5-2 0-15,0-1 2 16,-2-1-3-16,-1-1 2 15,-4-3 1-15,-2-3-1 16,0 0-4-16,1-1 1 16,0-1-5-16,-8-7 1 15,10 10-2-15,-10-10-1 0,11 11-2 16,-11-11-1-16,5 5-1 16,-5-5 0-1,5 9-2-15,1-1 0 16,1 3-1-16,1 3-1 0,5-2-1 15,-4 3 0 1,1-4 0-16,-1 1-1 0,-2 0 0 16,-2-2-1-16,1-1-1 15,-1 0 2-15,0-1-3 16,2 1 1-16,-7-9 0 0,4 7 1 16,-4-7-2-1,5 8 0-15,-5-8-1 0,0 0 1 16,0 0-2-1,0 0 1-15,0 0-1216 0</inkml:trace>
  <inkml:trace contextRef="#ctx0" brushRef="#br0" timeOffset="161283.04">19532 4243 150 0,'0'0'0'0,"0"0"1"16,0 0 0-16,0 0-3 16,0 0 1-16,0 0 3 15,0 0 1-15,0 0 13 0,0 0 0 16,0 0 6-16,21-17 2 15,-2 5 13-15,11-9 1 16,2 0 4-16,5-1 0 16,7-4 1-16,-2 0 1 15,2 2 15-15,1-6 1 16,0 3-3-16,1-6 1 16,0 0-9-16,0-3 1 15,2 1-3-15,-6 2 0 16,-2 4-9-16,-1 4 2 15,-3 1-9-15,-5 3 0 16,-4 4-5-16,-6 5 1 16,-3 3-4-16,-4 2-1 0,-2 2-4 15,-1-2 1-15,-4 6-3 16,-7 1-1 0,5-4-1-16,-5 4 1 15,0 0-3-15,7-7 0 16,-7 7 2-16,0 0-1 0,7-2 1 15,-7 2 0 1,0 0 1-16,0 0 0 0,0 0 1 16,0 0 1-16,0 0 0 15,0 0 0-15,0 0-3 16,0 0 2-16,0 0-3 0,7 0 1 16,-7 0-2-1,0 0 1-15,9 9-2 16,0 3 0-16,5 9-1 15,2 5 1-15,0 2-1 0,-2-4 1 16,-2 5-1 0,4 1 0-16,5 6-2 0,2-3 0 15,-2 2-1-15,0-3 1 16,-1-2-1-16,-4-2 0 16,-4-4-1-16,0-3 1 15,-1-1 0-15,-2 1 1 16,0-5 1-16,1-3 0 15,-3 0 0-15,-1-1 0 16,-1-4 0-16,0-2 1 16,-5-6-1-16,7 10 1 15,-7-10-1-15,4 12 0 0,-4-12-1 16,5 9-1 0,-5-9 1-16,4 5 0 15,-4-5-2-15,1 7 1 0,-1-7-1 16,0 0 1-1,7 8-1-15,-7-8-1 0,0 0-1 16,0 0 0 0,0 0-1372-16</inkml:trace>
  <inkml:trace contextRef="#ctx0" brushRef="#br0" timeOffset="163448.43">20121 4223 313 0,'0'0'0'15,"0"0"0"-15,0 0 0 16,0 0 1-16,0 0 0 15,0 0 4-15,0 0 1 0,0 0 9 16,0 0 0 0,0 0-1-16,0 0 0 0,0 0 4 15,0 0 0-15,-2 17 5 0,2-17 0 16,0 0 13 0,7-5 1-16,-7 5 12 15,7-4-1-15,-7 4 8 16,11-12 0-16,-6 3-8 15,-5 9 2-15,0-8-10 16,0 8 0-16,0-7-8 0,0 7 0 16,0 0-8-16,0 0 0 15,0 0-10-15,-11 7 1 16,10 5-6-16,1 5 0 16,3 4-4-16,1-4 2 15,1-1-4-15,0-7 2 16,0-3-2-16,-5-6 2 15,11 6-1-15,-4-3 1 16,0-6 3-16,0-3-1 16,2 0 5-16,0-8 0 15,-2 2 1-15,-2-4 2 16,-5-1-2-16,-3 1 2 16,-1 2-3-16,-3 4 2 0,-2 1-4 15,-5 4 0 1,0 5-2-16,2 5 0 0,-2 2-4 15,1 2 2 1,3 3-3-16,3 2 2 16,1 1-3-16,3-3 0 0,3 1-1 15,3-5 0-15,1 1 1 16,1 0-1-16,-5-9 0 16,13 3 1-16,-6 0 0 15,5-3 2-15,-2-3 1 0,3 0 2 16,-1-3 3-1,-1-1 1-15,-6-1 2 16,2-1 0-16,-3-3 4 16,-1 3 1-16,-3 1 0 15,0-1 0-15,0 9-2 0,0-7-1 16,0 7-2-16,-7-3-1 16,-7 6-3-16,0 4 1 15,2 3-4-15,-1 3 0 16,8-1-3-16,0 0 0 15,3-5-2-15,0 1 0 16,2-8-1-16,0 9 1 16,0-9-1-16,2 9 0 15,-2-9 0-15,0 0 0 16,0 0-2-16,2 5 1 16,-2-5-1154-16</inkml:trace>
  <inkml:trace contextRef="#ctx0" brushRef="#br0" timeOffset="164533.01">20167 4330 313 0,'0'0'0'16,"0"0"-2"-16,0 0 1 16,0 0-14-16,0 0 0 0,0 0 15 15,0 0 0-15,0 0 9 16,0 0 1-16,3-12 33 16,1 7-1-16,1-2 29 15,0 1 1-15,-5 6 9 0,7-10 0 16,-7 10-10-1,0 0 1-15,0 0-9 16,7-5 1-16,-7 5-10 16,0 0 1-16,0 0-6 15,0 0 2-15,0 0-8 16,0 0 1-16,0 0 0 0,9 0 0 16,-7 21-4-16,5 12 1 15,0 15-10-15,2 7 2 16,3 6-3-16,0 5 0 15,-1 5-2-15,-2 12 1 16,-2 12-4-16,-2 9 0 16,1 13-1-16,2 11 2 15,-2 4-3-15,1 8 0 16,0 9-1-16,-2 8-1 16,-3 1-1-16,-2 3 0 15,-2 3 2-15,2 1 0 16,4-8-4-16,-1-1 1 15,-6-2 1-15,1-2 0 0,4-3 3 16,1-7-1 0,-6 0 0-16,1-5-1 0,0-6-1 15,-1 2 2 1,-1-10-3-16,0 2 1 0,4-9 1 16,4-2 0-16,1-5 0 15,4-7 0-15,2-3 1 16,-1-9 1-16,1-11-4 15,-2-4 0-15,0-9-1 16,-1-9 1-16,-6-7 1 0,2-9 0 16,1-4-3-1,-2-8 1-15,-4-8-3 0,-1-7 1 16,0-4-5-16,0-5 1 16,2-5-4-16,0 0 0 15,0 7-5 1,0-7 1-16,0 0-4 0,0 0 0 15,0 0-4-15,0 0 2 16,-7-10-21-16,-7-13 2 16,14 23-1802-16</inkml:trace>
  <inkml:trace contextRef="#ctx0" brushRef="#br0" timeOffset="165362.96">20105 8864 829 0,'0'0'0'15,"0"0"-2"-15,0 0 0 16,0 0 5-16,0 0 0 15,0 0 7-15,7 22 1 0,0-3 6 16,5 13 1 0,6 9 10-16,0 4 0 0,-1 4 10 15,1-3 2-15,1 3-4 16,-1-4 0 0,-2 1 3-16,0-2 0 15,-4-4 3-15,-1-8 0 16,-3-4-2-16,-2-4-1 0,1-8-8 15,-2-4 2 1,0-2-3-16,4-3 0 0,-4-1-4 16,-5-6 0-16,9 5-4 0,-9-5 2 15,9-2-4 1,0-5 2-16,1-7 2 16,6-10 2-16,2-14 0 15,0-2 0-15,1-5 3 0,-1 0 0 16,1 2-3-16,2 0 1 15,4-1-9-15,0 5 1 16,-2 4-4 0,-1 4 1-16,-4 5-2 0,-4 9-1 15,-5 4-3-15,-4 6 0 16,-5 7-5-16,0 0-1 16,7-5-3-16,-7 5 1 15,0 0-2-15,0 0 0 16,0 0-1455-16</inkml:trace>
  <inkml:trace contextRef="#ctx0" brushRef="#br0" timeOffset="170174.44">19669 5138 552 0,'0'0'0'16,"0"0"14"-16,0 0 1 0,0 0 36 15,0 0 1 1,0 0 22-16,0 0 0 0,0 0-15 16,0 0 0-16,0 0-17 15,11 26-1-15,-4-14-8 16,3 4-1-16,3 1-6 0,1-3 1 16,0 1 1-1,0-6 1-15,0 1 4 16,4 1 0-16,3-1-1 15,2 1 0-15,-4-1-4 0,2-1 0 16,-5-1-3 0,2 1 0-16,0-6-6 0,-3 1 1 15,1 1-2-15,6-5 1 16,2 4-1 0,4-3 0-16,1-1 0 0,-10-1 0 15,2-3 0-15,-7-1 0 16,0 1 0-16,-1 1 0 15,1-6-3-15,0 2 1 16,2 2 0-16,-2-3 0 16,-5 1-2-16,0 1 1 15,1-1-3-15,-4 6 2 16,-6 1-4-16,7-4 0 0,-7 4-1 16,0 0 1-1,0 0-2-15,7-3 0 16,-7 3-3-16,0 0 2 15,0 0-2-15,0 0 2 16,0 0 0-16,0 0 0 16,0 0-2-16,0 0 1 0,0 0-2 15,0 0 2-15,0 0-3 16,0 0 2-16,0 0-2 16,0 0 1-1,0 0-2-15,0 0 1 0,5 7-2 16,-7 1 2-16,-3-2-2 0,-2 1 1 15,-2 1-1 1,-2-3 1-16,-1 2-1 16,-2 2 2-16,-2-4-2 15,-3 2 1-15,-4-3-1 0,-2 1 1 16,-1-5 1-16,-1 3-1 16,-1-3-1-16,1 0 1 15,5 0-1-15,4-3 2 16,0 3-2-16,-5-4 0 15,-7-1-1-15,0-2 1 16,7 2-1-16,2 1 0 16,2 3 0-16,1-3 0 15,4-3 0-15,2 2 0 16,3 0 0-16,0 2 0 16,0 3 0-16,9 0 0 15,-10-9 0-15,10 9 0 16,-11-12 0-16,9 3 0 15,-3 0 0-15,3 3 0 16,1-7 0-16,-1 5 0 0,0-4 0 16,0 3 0-16,2 9 0 15,-3-9 0-15,3 9 0 16,0 0 1-16,-4-7-1 16,4 7 1-16,0 0-1 15,0 0 1-15,0-5-1 0,0 5 1 16,0 0-1-1,0 0 0-15,0 0 0 16,0 0 0-16,0 0 0 16,11 5 0-16,-1 6 0 15,8 3 0-15,5 1 0 0,-2 3 0 16,2-3 0-16,0 2 0 16,2-4 0-1,-2-5 0-15,1 1 0 0,-1-2 2 16,0 1-2-16,-5 1 1 15,1 0 0-15,2-4 0 16,2 2 1-16,-7-4 0 16,0 1 1-16,-2-3-1 15,2-1 0-15,0 0 0 16,0-1 1-16,-2-1-1 16,0 0 0-16,-3 2 2 15,1-3 0-15,-3-1 1 16,-4 1 1-16,-5 3 1 15,11-2 1-15,-11 2 0 0,10-3 0 16,-10 3 1 0,9-5-2-16,-9 5 2 15,7-9 0-15,-7 9 0 16,7-4-2-16,-7 4 1 16,0 0-2-16,0 0 0 0,7-7 0 15,-7 7 1-15,0 0-3 16,0 0 2-16,7-5-2 15,-7 5 1-15,0 0-3 16,0 0 1-16,0 0-2 0,0 0 2 16,0 0-3-16,0 0 0 15,0 0-1606-15</inkml:trace>
  <inkml:trace contextRef="#ctx0" brushRef="#br0" timeOffset="171257.99">20271 6756 363 0,'0'0'0'16,"0"0"34"-16,0 0-1 15,0 0 11-15,0 0 1 0,0 0-6 16,0 0 1 0,-20 0-3-16,20 0 0 15,0 0-6-15,-7 0 1 16,2 0-3-16,-7-3 0 0,-4 3-1 16,-4 0 1-1,1 0 1-15,5 0 2 0,0 0-5 16,3 0 0-16,4 0-6 15,-2 0 0-15,9 0 0 16,-9 0-1-16,9 0-2 16,0 0 1-16,-8 3-1 15,8-3 1-15,-4 9-1 16,4-9 0-16,2 8 0 16,0-1 0-16,1 5 2 0,2 2 1 15,-3 2-1-15,5-4 1 16,-3 5-2-1,3 1 1-15,0 6 1 0,-2-3 0 16,-1-1 0-16,1 5 0 16,-2-1-4-16,3-3 1 15,-5-4-1-15,-1 0 1 16,0-1-4-16,2-1 2 16,0-3 0-16,2-1-1 15,-4-4 1-15,0-7 0 16,1 12-1-16,-1-12 2 15,0 9 0-15,0-9 1 16,0 0-3-16,2 5 0 16,-2-5-1-16,0 0 0 0,0 0-1 15,0 7-1 1,0-7-1-16,0 0 1 0,0 0-3 16,0 8-1-16,0-8-1 15,0 0 1-15,0 0-3 16,0 0-1-16,0 0-2 15,0 0 2-15,0 0-1342 0</inkml:trace>
  <inkml:trace contextRef="#ctx0" brushRef="#br0" timeOffset="171922.99">19798 6696 728 0,'0'0'0'16,"0"0"26"-16,-14-21-1 15,8 16 11-15,6 5 1 0,-12-4-1 16,5 4 1-16,-4-3-13 16,-6 6 1-16,-11 9-11 0,-4 9 2 15,7 3-4 1,8 6 2-1,4-3-1-15,3 3 1 0,6-9-2 16,1-6 0-16,6-1 0 16,-3-2 0-16,4-3-1 15,3-4 0-15,5-2 2 16,6-8-1-16,6-7 1 0,6-9 1 16,-7-6 1-1,-3 1-1-15,-4-2 6 0,-6 4 0 16,2 1 1-1,-6 4 0-15,-1 5-3 16,-3 6 0-16,-2 8 0 16,3-11 0-16,-3 11-1 0,0 0 1 15,0 0-4-15,0 0 2 16,0 11-5-16,0 11 1 16,-1 20-1-16,-3 4 0 15,2-2-3-15,-3-8 1 16,1-7-3-16,1-4 1 0,-1-5-1 15,3-2-1 1,1-6 0-16,-4-3-1 16,4-9-3-16,-2 8 1 0,2-8-1147 15</inkml:trace>
  <inkml:trace contextRef="#ctx0" brushRef="#br0" timeOffset="172272.72">19876 6727 829 0,'0'0'0'0,"0"0"5"16,0 0 1 0,0 0 3-16,0 0 0 0,0 0 9 15,0 0 0-15,3 12 1 0,-8 10 0 16,-1 11 0 0,3 4 0-16,3-5 0 0,3-9 1 15,1-4-3 1,0-7 0-16,-1-3-2 15,1-4 0-15,-4-5-2 16,8 7 0-16,1-7 1 0,-2 0 0 16,4-9 2-16,3-3 1 15,-2-9 2-15,-1-3 1 16,-8 3 3-16,-3 1-1 16,-1-1-1-16,-1 3 2 15,-3 5-3-15,-1 2 1 16,-3-1-4-16,1 3 1 15,1 1-9-15,0 1 1 16,-1-2-6-16,-2 9-1 16,10 0-1047-16</inkml:trace>
  <inkml:trace contextRef="#ctx0" brushRef="#br0" timeOffset="172503.05">19932 6452 1030 0,'0'0'0'0,"0"0"1"16,0 0 1-16,0 0 4 16,0 0-1-16,0 0 13 15,0 0 1-15,0 0-3 0,0 0 0 16,0 0-1-1,0 0 2-15,0 0-876 0</inkml:trace>
  <inkml:trace contextRef="#ctx0" brushRef="#br0" timeOffset="185780.15">19666 5770 527 0,'0'0'0'16,"8"0"-1"-16,-1 0 1 15,6 0-9-15,1-4 0 16,0 4 9-16,2-3 0 16,3 1 5-16,2-1 1 15,-3 3 10-15,0-4 1 16,-2 4 10-16,-2 0-1 15,2 0-2-15,-4-3 1 16,-5 1-6-16,-7 2 1 16,0 0-541-16</inkml:trace>
  <inkml:trace contextRef="#ctx0" brushRef="#br0" timeOffset="186829.19">19516 5572 452 0,'0'0'0'16,"0"0"-24"-16,0 0 2 16,0 0-284-16</inkml:trace>
  <inkml:trace contextRef="#ctx0" brushRef="#br0" timeOffset="187274.6">19503 5498 326 0,'0'0'0'16,"0"0"8"-16,0 0 0 0,0 0 16 15,-19-12 2 1,19 12 23-16,-11-4 0 16,4 8 4-16,-5 3-1 15,-2 7-9-15,-6 13 1 0,3 4-11 16,4 2 2-16,6-5-7 16,6-4 0-16,1-12-4 15,1-1-1-15,1-1 1 16,0-5 1-16,-2-5-4 15,7 9 2-15,-7-9-3 0,14 3 1 16,-5-8-1 0,1 2 0-16,6-9 0 15,4-4-1-15,-1-5 2 16,-3 1 0-16,-5 2-1 0,-6 3 1 16,-2 6-1-16,1 0 0 15,-1 2-3-15,-3 7 0 16,6-8-3-16,-6 8 2 15,0 0-4-15,0 0 2 16,0 0-4-16,-4 10 0 16,1 13-3-16,1 8-1 15,-3 7-2-15,1-2 0 16,-5-3-1-16,4-3 0 0,3-8-1 16,0 1 0-1,-1-3 1-15,1-6 0 16,-1-2-1-16,3-5 2 15,0-7-2-15,0 0 0 16,0 9-2-16,0-9 1 0,0 0-1012 16</inkml:trace>
  <inkml:trace contextRef="#ctx0" brushRef="#br0" timeOffset="187742.73">19637 5610 653 0,'0'0'0'0,"0"0"-27"0,0 0 0 15,0 0 23-15,0 20 1 16,0-12 3-16,0 9 0 16,-1 11 1-16,-5 7 0 15,1 1 3-15,5-8 0 16,0-7 5-16,0-1 0 15,2-2 7-15,1-6-1 16,3 0 3-16,1-3 0 16,-7-9 6-16,10 8 0 15,-3-11 4-15,2 1 0 16,3-7 9-16,1 2 0 16,-1-6 4-16,-7-3 1 15,-1-3-6-15,-2-2 1 16,-2-5-4-16,-2-7 1 0,-2 4-6 15,3-2 0 1,-1 8-7-16,0 3 2 16,2 7-5-16,-3 5 0 15,3 8-1-15,0 0-1 16,0 0-1-16,0 0 0 16,0 0-4-16,-9 10 0 0,-2 6-4 15,2 3 1-15,1 2-6 16,4-4 0-16,4-17-998 15</inkml:trace>
  <inkml:trace contextRef="#ctx0" brushRef="#br0" timeOffset="189179.75">19821 5754 150 0,'0'0'0'15,"0"0"16"-15,0 0 0 16,0 0 19 0,0 0 0-16,0 0-18 0,0 0 0 15,0 0 2-15,21 4 0 16,-7-4 2-16,6 0 2 16,1 0 1-16,-4 0 2 0,-4 0 3 15,-3 0 2 1,-1 0 4-16,0 0 1 15,-9 0 0-15,9 0 1 16,-9 0-9-16,0 0 0 16,9 0-8-16,-9 0 0 15,0 0-12-15,0 0 1 0,0 0-562 16</inkml:trace>
  <inkml:trace contextRef="#ctx0" brushRef="#br0" timeOffset="189923.55">20168 5602 527 0,'0'0'0'0,"0"0"-1"0,0 0 0 16,-17 24 1-16,11-12 0 15,-1 9 2-15,-3 7 0 16,-1 6 8-16,-1-6 0 16,7-7 9-16,1-4 2 15,4-5 6-15,0 0 1 16,2 0 0-16,1-1 1 15,1-1-3-15,1-1-1 16,2-4 4-16,2-2 0 16,-2 1 4-16,4-4 2 15,-1-4 0-15,3-1 1 16,4-5-4-16,1-1 1 16,-2-1 1-16,-2-3 0 0,-2-1-6 15,-1-1 2 1,-4-7-6-16,-2 3 2 0,0 4-3 15,2-4-1-15,-3 2-4 16,-4-2 1-16,-2-1-1 16,0 1 0-16,-5 0-3 15,-1 0 0-15,-1 6-1 16,2 3-1-16,0 3 0 16,-2 4-1-16,-2 1-1 15,-3 4 0-15,-2 0-3 16,2 0 0-16,4 4-3 0,-5 4-1 15,5 1-1-15,1 3 2 16,2 2-3-16,-2 2 1 16,0-4 0-16,6 0-1 15,3-4 0-15,3 1 0 16,-3-9 0-16,9 9 0 16,-4-2 0-16,6 1 0 15,7-4 2-15,1 1 0 16,0-5 1-16,-1 3 0 0,-4-3 1 15,-5 2 1 1,-9-2-3-16,9-2 1 16,-9 2-3-16,0 0 1 15,0 0-1137-15</inkml:trace>
  <inkml:trace contextRef="#ctx0" brushRef="#br1" timeOffset="210359.26">20172 4259 389 0,'0'0'0'0,"0"0"8"16,0 0 0-1,0 0 21-15,0 0 0 0,0 0 7 16,0 0 1-1,0 0 6-15,0 0 0 16,0 0-11-16,0 0-1 16,0 0-2-16,0 0 1 0,0 0-6 15,0 0 2-15,0 0-1 16,0 0 1-16,0 0 2 16,0 0 0-16,0 0 0 15,0 0 0-15,0 0 0 16,0 0 0-16,0 0-3 0,0 0-1 15,0 0 1 1,0 0 1-16,0 0-2 0,14 26 2 16,0-11-2-1,7 3-1-15,-1 3-1 16,1-4 0-16,-4 2 1 0,-1 2 0 16,2 3 1-16,3 2 0 15,-1 3-3-15,1 4-1 16,0-3-1-16,2 1 0 15,1 2-1-15,3-4 1 16,-1 9-3-16,3-2-1 16,-1-3 0-16,2 2 0 15,2 1-3-15,-1 1 0 16,1 1 4-16,0-2 0 16,-2 0-1-16,2 2 2 15,-1 4 0-15,1-4 1 16,2 2-3-16,-1 1 0 15,4-3-1-15,-2 2 0 16,-3-2 1-16,-2-1 0 0,0-3-3 16,0 3 1-16,-2-1 0 15,1 2-1-15,1 2 3 16,-4-2 0-16,2-2-1 16,0-1 0-16,2 1-1 15,-3-1 0-15,1-2-2 0,-1-2 2 16,-3-2-4-1,-1-1 1-15,2 1-1 16,-2 1 0-16,0-1 0 16,0-1 0-16,0-6-1 0,-2 3 1 15,-7-1 0-15,4-3 0 16,-3-1 1-16,1 1 1 16,-3-4-1-16,-3 2 1 15,1-5-1-15,1 2 0 16,-1-1 0-16,-2-1 1 15,-1 2-2-15,3-4 1 16,-2-3-2-16,-2-1-1 16,-2 1 1-16,-1-2 0 15,-1 2 0-15,-3-9 0 16,5 8-1-16,-5-8-1 16,8 12 0-16,-3-7-1 15,0 2 1-15,0 2 1 0,-5-9-3 16,6 9 2-1,-6-9 0-15,8 12-1 0,-8-12 0 16,9 8-1 0,-9-8-1-16,6 7 2 15,-6-7-2-15,0 0 1 0,0 0-2 16,5 9 0-16,-5-9-2 16,0 0 1-16,0 0-2 15,-18-12 0-15,18 12-1663 16</inkml:trace>
  <inkml:trace contextRef="#ctx0" brushRef="#br1" timeOffset="-212763.86">18909 5588 124 0,'0'0'0'15,"0"0"6"-15,0 0-1 16,0 0 18-16,0 0-1 16,0 0 16-16,0 0 2 15,0 0 8-15,0 0 0 16,0 0-14-16,0 0 1 16,0 0-4-16,0 0 2 15,18-7-2-15,-10 5 1 16,5-1 4-16,-3-1 0 15,6-3 0-15,0 2 1 0,5-3-1 16,-3-1 1 0,1 0-4-16,2 1 0 0,-5 4-1 15,2-4-1-15,1 1-2 16,4-2 1-16,2-3-2 16,1 0 0-16,1 0-1 0,1-2 1 15,4-2-4 1,-2-1 1-16,3-2-2 0,3 2-1 15,-1-4 2 1,2-3-1-16,0-2-2 16,2 1 2-16,-2-2-5 0,2 1 1 15,1-2-3-15,1 2-1 16,1-3-1-16,0 1-1 16,1-1 0-16,-1-1-1 15,2 1-3-15,0-2 1 16,2-2-2-16,2 0 0 15,1 2-2-15,-1 0 2 16,-4 1-2-16,-2 2 1 16,-1 2-3-16,-1-3 2 15,-6 5-2-15,1-2 1 16,-3 3-2-16,-6 3 0 16,-6 2 0-16,-4 4 0 15,-4 4 0-15,-1 5 1 16,-11 5-1-16,8-9 1 15,-8 9-1-15,0 0 1 16,0 0 0-16,0 0-1 0,0 0 1 16,0 0 0-16,0 0-1 0,-21 5 2 31,-7 11-3-31,-9 5 0 0,2 0-1 16,-1-1 1-16,-6 1-1 15,-4 3 0-15,-1 6-1 16,-5 3 1-16,-4 3-1 15,-2-1 0-15,-2 1 0 0,-2-3 0 16,-1 5 0 0,1 2 0-16,0-2 0 0,0 0 0 15,1 2-1-15,-1-4 1 16,0 2-1-16,2-2 0 16,2 2-2-16,5-5 2 15,2-3-1-15,5-3 1 16,2 3 0-16,7-4 0 15,5-5-1-15,6-6 1 16,8-3-1-16,7-3 1 16,4-6-1-16,7-3 1 15,0 0 0-15,-7 9-1 16,7-9 1-16,0 0 0 16,0 0 0-16,0 0 1 15,0 0-1-15,0 0 1 16,11-9-1-16,1 2 1 15,11-3-1-15,2-6 1 0,5-4-1 16,2-1 1 0,1-3 0-16,4 3 0 15,2-3 0-15,0-1 0 0,3 0 0 16,2-5 0-16,2-3 0 16,0 4 0-16,2-4 0 15,1 2 1-15,0 1 0 16,33-20 0-16,-23 17 0 0,-9 4 1 15,-2 1 1 1,-4-1-1-16,-4 1 0 0,-8 7 0 16,0 1 0-1,3-5 1-15,0 3-1 16,-7 1 1-16,-1 0 1 16,-9 6 0-16,-3 3 0 0,1-2-1 15,-3 2 3-15,3-4-1 16,1-1 1-16,1-2 0 15,-1 1 0-15,-8 6 0 16,2 4-2-16,1-4 2 16,-3 3-2-16,5 0 2 15,-3-3-2-15,-1 3 1 16,-1 1-3-16,-9 8 2 16,11-7-2-16,-11 7 0 0,5-5 0 15,-5 5 2 1,0 0-2-16,0 0 0 0,7-7 0 15,-7 7 1 1,0 0-1-16,0 0 0 16,7-5-1-16,-7 5 1 0,0 0 0 15,0 0 0-15,0 0-1 16,0 0 1-16,0 0-2 16,0 0 1-16,0 0-1 15,0 0 1-15,0 0-1 16,0 0 2-16,0 0-2 15,0 0 1-15,0 0-1 16,0 0 1-16,9 1 0 16,-9-1 0-16,12 11 0 15,-1-3 1-15,-2 4 1 16,3 2-1-16,2 2 0 0,7 10 1 16,-3 2 1-16,-6-8 0 15,1-4 1-15,4 10 0 16,1 1 0-16,0-4-1 15,-1 1 2-15,-3-8 1 16,0 1 1-16,1-1 1 16,-3 1 1-16,5 0 1 15,3 2 1-15,-10-8 2 16,1-1 0-16,-2-1 1 16,-2-1-1-16,0 1 2 15,0 3-1-15,2-5-1 0,0 2-1 16,-2-1 0-1,2 1-3-15,-4 0 0 0,4-1-1 16,-1 1 1 0,1 1-1-16,0-4 0 15,0 2-1-15,0-1 0 0,-2 2 0 16,2-1 0-16,-1 5-3 16,1-5 2-16,0 1 0 15,3 1 0-15,-4 1-2 16,0 1 1-16,3 0-2 0,-1 3 1 15,1-2-1 1,0-1 2-16,-1 2 0 0,6 1-1 16,0 6 0-16,0-6 0 15,0 3 1-15,-4-6 0 16,-3 0-2-16,5 5 0 16,0 1 0-1,-5-6 0-15,0 0 0 0,5 5-1 16,0-1-1-16,-5-4 2 15,0-4-1-15,-1 5 0 16,1-5 1-16,-2 4 0 16,0-3 0-16,2 0 0 15,0 1-1-15,5 7 1 16,0 1-2-16,-7-10 1 16,2 3 1-16,2 6-1 0,1-5 1 15,-3 2-1 1,1 2-1-16,3-1 2 15,-4 2-2-15,1-3 1 16,1 2-1-16,-1-1 1 16,-1 3-1-16,-4-10 1 0,3 4-1 15,4 4 1 1,0-2-1-16,-1 1 0 0,-1 1 0 16,-3-6 1-16,1 1-2 15,0-1 1-15,-2 1 0 0,1-3 1 16,0 1-1-1,-2 0 0-15,2-4 0 0,-2 2 2 16,1 0-1 0,-1 1 2-16,-5-8-2 15,11 9 0-15,-11-9 2 16,10 9-1-16,-10-9 1 0,7 8 0 16,-7-8 0-16,7 5-1 15,-7-5 0-15,7 7 0 16,-7-7 0-16,7 7-1 15,-7-7 0-15,7 9 2 16,-7-9-2-16,6 5 0 16,-6-5 1-16,0 0 0 0,7 7 0 15,-7-7-1 1,7 9 2-16,-7-9-1 16,7 5-2-16,-7-5 1 15,5 7-2-15,-8 1 0 16,3-8-1711-16</inkml:trace>
  <inkml:trace contextRef="#ctx0" brushRef="#br1" timeOffset="-207233.63">19182 5486 75 0,'0'0'0'0,"0"0"-58"16</inkml:trace>
  <inkml:trace contextRef="#ctx0" brushRef="#br1" timeOffset="-206599.88">19230 5432 24 0,'0'0'0'0,"0"0"0"0,10-21 1 16,-2 13 5-16,0-1 0 15,5-1 15-15,4-1 1 16,5-8-2-16,2-1 1 15,6-3 2-15,2 1 1 16,1 1 8-16,5-2 1 16,0-1 1-16,6-5 0 15,4-2 2-15,3-4 0 16,2-1-3-16,4-2 0 16,-1-2-1-16,4-2-1 15,0 4-5-15,-9 2 1 16,2 3-1-16,-2-5 1 15,-3 1-4-15,-1 5 1 0,3-1-3 16,-3-2 2-16,-4 4-5 16,-3 2 0-16,-4 4-4 15,-6 1 2 1,-6 7-5-16,-6 3 1 16,-7 2-3-16,-4 5 0 0,-7 7-1 15,8-5 1-15,-8 5-2 16,0 0 0-16,6-9-1 15,-6 9 1-15,0 0 0 16,0 0 1-16,5-7-2 16,-5 7 2-16,0 0 0 0,0 0 0 15,0 0 0-15,0 0 0 16,0 0 0-16,0 0 1 16,0 0-2-16,0 0 2 15,0 0-1 1,0 0 1-16,0 0-1 0,0 0 1 15,0 0-2-15,0 0 1 16,7 4 1-16,-7-4 0 16,7 5 1-16,-7-5 1 15,7 7 1-15,-7-7 1 16,9 8-1-16,-9-8 0 16,5 6 0-16,-5-6 0 15,0 0-1-15,0 0 0 16,7 6-1-16,-7-6 2 15,0 0-5-15,0 0 2 16,0 0-3-16,-17 4 0 16,17-4-889-16</inkml:trace>
  <inkml:trace contextRef="#ctx0" brushRef="#br1" timeOffset="-192758.82">20518 4598 175 0,'0'0'0'0,"0"0"0"16,0 0 0-16,0 0 0 16,0 0 0-1,0 0-4-15,0 0 2 0,0 0-126 16</inkml:trace>
  <inkml:trace contextRef="#ctx0" brushRef="#br1" timeOffset="-174874.2">20433 5382 162 0,'0'0'0'15,"0"0"-1"-15,0 0 1 16,0 0 0-16,0 0 0 16,0 0 9-16,0 0 1 0,7 17 17 15,-7-17 0-15,16 9 9 16,-2-6 0-16,4 1 3 16,-1-4 0-1,6 0-4-15,0 0 0 16,4-4-7-16,-1-2 1 0,0 0 12 15,-1-2-1-15,-4-4 8 16,-1-2 2-16,1 3-5 16,-2 3-1-16,-1-6-5 15,-6 2 0-15,2-4-5 16,0-1 0-16,1-2-6 0,-3-2 0 16,-3 0-1-1,-2 4 0-15,-4 5-3 0,1 3 1 16,-4 1-4-1,2-1 1-15,-2 9-4 16,1-7 1-16,-1 7-5 16,0 0-1-16,0 0-2 0,0-5 2 15,0 5-4-15,0 0 0 16,0 0-2-16,0 0 0 16,0 0-2-16,0 0-1 15,-1 8 0-15,-5 1 0 16,1 7-2-16,-4 4 2 15,4 1-2-15,0 0 0 16,-1-4 1-16,-1-1-1 16,-2-4 0-16,-5 0 1 0,-2 2 0 15,-1 2-1 1,-3-4 1-16,-1 0 1 16,5-2-1-16,1-1 1 15,2-2 0-15,1-4 0 0,0-1 1 16,-3 1-1-16,1-3 1 15,2 0 0-15,0 0 1 16,-1-5 0 0,1 2-1-16,0-1 2 0,1 1 0 15,-3 1-1-15,3-1 1 0,4-1 1 16,-2 2-2 0,1-1 0-16,1 3 0 15,7 0 0-15,-11 0-2 16,11 0 1-16,-9-5-2 0,9 5 1 15,0 0 0 1,0 0 0-16,-5-4 0 0,5 4 0 16,0 0 0-16,0 0-1 15,-9 0-1-15,9 0 1 16,0 0 0-16,0 0-1 16,0 0 0-16,0 0 0 15,0 0 0-15,0 0-1 16,0 9 0-16,0-4 0 15,2 4-1-15,0 1 1 16,3 1-1-16,-2-5 1 16,4-2-1-16,2-1 1 15,4 3 0-15,-3-6 1 0,8 3-1 16,3-3 1 0,2-3 0-16,0-4 2 15,-2-2 0-15,-2 0 1 16,3-4 1-16,-1 0 2 15,0-2 1-15,-2 3 1 16,-3-2 0-16,-3 3 0 0,-5 3 0 16,-1 3 1-16,-7 5-1 15,7-12 0-15,-1 5-1 16,-5 1 1-16,3-2-1 0,-4 8 1 16,7-9-1-1,-7 9 1-15,4-12-2 16,-4 12 0-16,0 0 0 15,0 0-1-15,7-7-1 0,-7 7 1 16,0 0-2 0,0 0 1-16,1-5-2 0,-1 5 1 15,0 0-2-15,0 0 2 16,0-9-3-16,0 9 1 16,0 0 0-16,0 0 0 15,0 0-2-15,0 0 1 16,0 0-2-16,0 0 2 15,0 0-1299-15</inkml:trace>
  <inkml:trace contextRef="#ctx0" brushRef="#br1" timeOffset="-117923.95">20796 5560 564 0,'0'0'0'16,"0"0"19"-16,0 0 0 16,0 0 37-16,0 0 0 15,0 0 3-15,0 0 0 0,0 0-15 16,0 0 1-1,0 0-13-15,0 0 2 16,-17-12-10-16,6 19 0 16,-3 5-2-16,-4 6 0 0,1 6-5 15,3 5 1-15,5 4-1 16,3-4 1 0,6 1 1-16,0-2 0 0,4-6-2 15,1 1-1-15,4-3 1 16,5-2 1-16,-1-1-1 15,1-1 1-15,0-8-1 16,2-1 1-16,-1-2-4 16,1-5 2-16,0 0 2 15,-5-3 0-15,-1-1 2 0,-1-1 0 16,2-3 3-16,-2-1-1 16,3-7 2-16,0-1 1 15,-3-2-3-15,-2-2 2 16,-7-1-1-16,0-8 2 15,0-1-5 1,0-2 0-16,0 4-1 0,-7-1 0 16,0 1-1-16,0 5 1 15,-4 3-1-15,-4 2 0 16,2 5 0-16,4 5 0 16,2 6-4-16,7 3 0 15,-10-7-5-15,10 7 0 16,-13 0-3-16,5 4-1 15,-3 8-2-15,0 0-1 16,1 12-2-16,1-2 1 16,4 6-1-16,1-4 0 0,2-6 0 15,2-3 0 1,2-6 0-16,2 0 0 16,1 3 0-16,2-4 0 15,4 4 0-15,-1-5 0 0,3 2 0 16,-1-4 0-16,2-1 0 15,0-4 0-15,-1 0 0 16,-3-4 1-16,-1 4-1 16,0-3 1-16,0 1-1 15,-4-5 1-15,-2-2-1 0,-3-6 0 16,0 15-1405 0</inkml:trace>
  <inkml:trace contextRef="#ctx0" brushRef="#br1" timeOffset="-115824.15">5479 5588 653 0,'0'0'0'0,"0"0"-2"16,0 0 2-16,0 0-7 0,0 0 0 15,0 0 10 1,-6 17 1-16,-6 4 11 0,1 15 2 15,-4 8 16 1,4 8 0-16,2-2 8 0,4 3 0 16,1 1 0-16,4-5-1 15,6-3-2-15,2-4 0 16,-2-2-1-16,1-11 0 16,2-8-1-16,1-4 1 15,3-1-6-15,-3-4-1 16,6-4-2-16,-2-2 1 15,4-3-2-15,-4-6 1 16,3-3-1-16,-2-2 0 16,2-11 0-16,1-4 0 15,-8-8-2-15,-1 2-1 16,-3-1 1-16,-3-3 1 16,1-3-4-16,1-2 1 15,-5 2 0-15,0 1 2 16,-4 2-4-16,3 0 2 0,-8 0-3 15,-4-5 1 1,-4 4-1-16,3 4 1 0,0 8-2 16,-1 6 0-16,-2 1-1 0,-4 2 1 15,1 3-3 1,6 7 0-16,5-1-1 16,1 4 0-16,-1 4-4 15,3-3 0-15,-2 6-1 16,-1 9 0-16,0 13-3 15,0 6 0-15,9 1-5 0,9-8 0 16,0-2-1-16,1-2 0 16,4-3-1-16,2 0 0 15,-2-1 0-15,1-4 0 16,-3-4-1-16,2-3 1 16,-5-1-1-16,0-4 0 15,5 1 0-15,0-5 0 16,4 0 0-16,-1 0 1 15,-6-5-1-15,1 1 1 16,-3 1 0-16,-4-1 0 16,-5 4-2-16,13-5 2 15,-13 5-1439-15</inkml:trace>
  <inkml:trace contextRef="#ctx0" brushRef="#br1" timeOffset="-105448.53">6909 5915 276 0,'0'0'0'16,"0"0"-15"-16,0 0 2 15,0 0-174-15</inkml:trace>
  <inkml:trace contextRef="#ctx0" brushRef="#br1" timeOffset="-104833.89">6909 5894 326 0,'0'0'0'16,"0"0"8"-16,0 0 0 0,0 0 16 15,0 0 2 1,0 0 19-16,0 0 1 15,0 0 4-15,0 18 0 16,5 1 3-16,-1 5 0 0,1 10-1 16,4 3 2-16,0-4-8 15,5-4 1-15,-3-3-5 16,1 5 0-16,2 2-6 16,0-2 0-16,2 0-7 15,-5 2 1-15,1-3-6 16,-3-1 2-16,-4-5-3 15,4 1-1-15,-6-8 2 0,3-2-1 16,-1-6 1-16,-5 0 0 16,0-2 1-16,0-7 1 15,4 10-4-15,-4-10 2 16,0 0-3-16,0 7 2 16,0-7-3-16,0 0 0 15,0 0-1-15,0 9 1 16,0-9-1-16,0 0 0 15,-9 0-1-15,3 0 2 16,-2 0-3-16,-5-4 3 16,1 1-2-16,-4-2-1 15,-5-4-1-15,-6-3 0 16,-1 0 2-16,-4-4 1 0,-3 2-1 16,3-3 1-1,4 1-3-15,2 4 0 0,-2-2-3 16,-2 1-1-1,3 2-3-15,4-1 1 16,6 0-3-16,1 5 1 0,0 2-1 16,2-4 0-16,5 6-1 15,4-2 1-15,5 5-2 16,-6-7 2-16,6 7 0 16,0 0 0-16,0 0-2 0,-9-6 1 15,9 6-2 1,0 0 2-16,0 0-4 0,-7 0 0 15,7 0-2 1,0 0 2-16,0 0-4 16,-10-12 2-16,10 12-1453 0</inkml:trace>
  <inkml:trace contextRef="#ctx0" brushRef="#br0" timeOffset="-81100.81">12996 10537 1017 0,'0'0'0'0,"0"0"25"16,0 0 1-16,0 0 37 15,0 0 0-15,0 0-2 16,-14 21 1-16,11 0-18 16,-6 19 1-16,4 13-16 15,1 10 1-15,-1 6-3 0,-4 9 1 16,4 13 1-1,-2 6 2-15,5 5 0 16,4 6 0-16,1 3 5 16,1-2 1-16,1 5 4 0,0 2-1 15,2-4 2-15,-1 1 0 16,-6-1-1-16,0 4-1 16,-6-7-5-16,3-2 1 15,-1-1-4-15,-1-9 1 16,-4-7-6-16,-3-5 0 15,5-7 0-15,-2-7 0 16,0-9-6-16,2-9 0 16,5-8-4-16,-1-1 1 0,3-6-3 15,-2-4 0 1,-2-4-2-16,4-4 0 16,0-4-2-16,-3 1 2 15,-2 1-4-15,1 0 1 0,4-5-5 16,-2-1 2-1,-1-1-3-15,-1 0 0 0,3 1-3 16,1-1 0-16,0 0-1 16,0-1 0-1,0-2 0-15,0-4 0 0,0 0-1 0,0-3 0 16,-4 4-3 0,-1-1-1-16,5 2-4 0,0-1 1 15,0-5-5 1,0-6-1-16,0 9-12 15,0-9 2-15,0 0-23 16,0 0 1-16,0 0-1609 16</inkml:trace>
  <inkml:trace contextRef="#ctx0" brushRef="#br0" timeOffset="-80553.98">12554 13306 916 0,'0'0'0'0,"0"0"1"15,0 0 2 1,0 0-1-16,0 0 0 0,14 30 18 16,-4-8 1-16,11 16 10 15,2 6 0-15,0 4 11 16,-2 0 1-16,-1-1-1 16,1 2 2-16,-3-8-7 15,1-1 1-15,2-5-2 0,2-6 1 16,-7-7-4-1,0-6-1-15,-5-6-1 0,3-10 0 16,3-3 4-16,4-7 0 16,6-9 3-1,1-13 1-15,-7 0-4 16,-1-5 0-16,-6-1-1 0,3 0 2 16,10 0-3-16,-1 0-1 15,3 3-5-15,-3 8 1 16,-10 9-9-16,-4 8 0 15,-3 0-5-15,0 6 1 16,-9 4-10-16,10 9 1 16,1 13-6-16,-6 16 0 0,-5-38-1469 15</inkml:trace>
  <inkml:trace contextRef="#ctx0" brushRef="#br0" timeOffset="-79583.74">12908 14163 1130 0,'0'0'0'0,"0"0"-8"16,0 0 0-16,0 0 11 16,0 0 1-16,0 0 15 0,-16-4 0 15,16 13 9 1,2 8 0-16,5 28 10 15,-2 7 0-15,-3 2-5 16,0-6 0-16,0-6-2 16,1-13 0-16,-1-8-5 0,-2-7 1 15,0-14-7-15,0 7 1 16,0-7-4-16,7-21 1 16,-2-17-8-16,8-5 1 15,3-6-3-15,-1 3 0 16,0 1 0-16,2 5 0 15,3 10-4-15,-5 13 2 16,-4 7-3-16,-2 6 2 16,-9 4-3-16,14 16 0 15,4 15-1-15,-6 9 2 16,-5 3-2-16,0-5 0 16,-5-7-1-16,1-7 1 15,-3-8-1-15,4-6 1 16,-4-10-1-16,5 7 1 0,-5-7-1 15,13-13 1 1,1-13-1-16,1-11 0 0,3-6 0 16,-2 0 2-16,-9 3-1 15,2 9 0-15,-2 12 0 16,-2 8 0-16,-5 11 0 0,0 0 0 16,4 21-1-1,-4 15 1-15,5 25-1 16,0 5 0-16,8-7 0 15,4-11 0-15,-1-8-1 0,5-14 1 16,6-14-1-16,1-14 0 16,7-13-1-16,1-11 0 15,-3-9-2-15,-6-1 2 16,-4-4 0-16,-6-5-1 16,-8 3 2-16,-7 3 1 15,-4 4 0-15,-7 4 0 16,4 12 0-16,-4 10 0 15,0 7 0-15,-5 9 1 16,-4 11-1-16,-4 8 2 16,4 6-2-16,4 1 0 15,5-7-2-15,5-7 2 16,4-7-3-16,4-5 1 16,-4-7-4-16,11-3 1 15,6-6-1-15,10-11 0 0,-1-6 4 16,2-2 0-1,-1 4 1-15,-4 8 1 0,-6 7 0 16,1 9 0-16,1 9 1 16,8 10 0-16,-1 14 4 15,3 10-1 1,-1 7 3-16,-4 8-1 0,-4 6 7 16,-8 5-1-16,-7 3 7 15,-5-1 0-15,-5-7 1 16,-4-10 1-16,-12-21-1 0,-7-23 1 15,-13-27-4 1,-4-30 1-16,-14-34-10 0,-2-28 0 16,61 109-1367-16</inkml:trace>
  <inkml:trace contextRef="#ctx0" brushRef="#br0" timeOffset="-79154.22">12929 10468 200 0,'0'0'0'0,"0"0"0"15,0 0 0-15,0 0-151 0</inkml:trace>
  <inkml:trace contextRef="#ctx0" brushRef="#br0" timeOffset="-78520.13">12947 10461 150 0,'0'0'0'0,"0"0"-5"16,0 0 2-16,0 0 2 0,0 0 0 16,0 0 14-16,0 0 1 15,0 0 41-15,-19 12 0 16,19-12 30-16,0 0 0 16,0 0 4-16,-4 7 0 15,4-7-14-15,0 0 0 16,0 0-2-16,0 7 0 15,0-7-10-15,0 0 1 16,0 0-6-16,4 7 1 16,-4-7 1-16,0 0 1 0,7 10-4 15,0-1 0-15,0 5-5 16,9 5-1-16,7 9-3 16,-1 1 2-16,1 4-7 0,6 3 0 31,4 2 0-31,4 7 1 0,4 0-7 15,5 9 0-15,7 0-7 16,1 3 0-16,6 5 4 16,5 4 1-16,4 1-4 0,4 6 2 15,1 3-3-15,0 2 0 16,3 0-2 0,-3 8 2-16,2 3-2 0,2 6 0 15,5 0-4-15,0 7 2 16,1 6 5-1,-4-3 0-15,-1 1-2 0,-1-6 1 16,-2 0 0-16,-4-6-1 16,-5-6-3-16,-2-7-1 15,-3-4-2-15,-4-8 0 16,-3-5 1-16,-6-11 1 16,-7-2-4-16,-8-8 1 15,-4-7-4-15,-9-8 1 16,-8-7-5-16,-5-6-1 0,-1-4 0 15,-3-3-1 1,-1-1-6-16,-3-7 0 16,2 7-3-16,-2-7 0 15,0 7-3-15,0-7 0 0,0 7-2 16,0-7 0-16,-10 7-13 16,-12-9 0-16,22 2-2016 15</inkml:trace>
  <inkml:trace contextRef="#ctx0" brushRef="#br0" timeOffset="-77873.92">12973 11342 577 0,'0'0'0'0,"0"0"50"16,0 0-1-16,0 0 35 15,0 0 2-15,0 0-52 16,0 0 2-16,0 0-14 0,0 0 0 16,0 0-1-16,0 0 2 15,25 30 4 1,5-15 0-16,11-1 13 16,-1-7 1-16,4-4-4 15,-1-3 0-15,-3-7-4 0,1-3 2 16,3-4 13-1,-4-5 1-15,1-3 4 0,-4-4 2 16,-2-4-7-16,-3 1 0 16,0 1-1-16,-9 6 0 15,-4 3-8-15,-5 5 1 16,-5 7-9-16,-2 0 0 16,-7 7-5-16,0 0 1 15,0 0-9-15,0 0 0 16,0 0-11-16,-14 10 0 15,14-10-1448-15</inkml:trace>
  <inkml:trace contextRef="#ctx0" brushRef="#br0" timeOffset="-77290.08">13411 11778 1093 0,'0'0'0'0,"0"0"3"0,0 0 1 16,0 0 19-16,-2 17-1 16,-3-1 1-16,-4 15 0 15,0 14-4-15,2 4 2 16,4-1-1-16,-1-3 1 15,8-7-2-15,4-3 1 16,1-8-3-16,0-4 1 16,5-7 1-16,-3-6 1 15,1-5 4-15,-3-3 1 16,5-4 3-16,4-12 0 16,1-10 3-16,-1-7 1 15,-6-5-2-15,-8-2 0 16,-4-4-6-16,-4-1 0 15,-5-1-2-15,-5 1 0 0,0 5-6 16,-4 7 0-16,1 8-3 16,1 8 1-1,5 8-7-15,-3 3 2 16,-3 8-3-16,-3 3 0 16,-1 12-4-16,2 5 1 0,10 4-2 15,5 1 0 1,6-8-1-16,5-2 0 0,4-2 0 15,4 1 0-15,8-6 0 16,2-5 0-16,5 0 2 16,-7-4-1-16,-4-3-1 0,-3-2 1 15,-2 2-2-15,-3-1 0 16,1-3-5 0,1-1 2-16,-13 5-1340 15</inkml:trace>
  <inkml:trace contextRef="#ctx0" brushRef="#br0" timeOffset="-75838.86">12924 10517 162 0,'0'0'0'16,"0"0"-122"-16</inkml:trace>
  <inkml:trace contextRef="#ctx0" brushRef="#br0" timeOffset="-73473.98">12883 10544 539 0,'0'0'0'0,"0"0"6"15,0 0-1 1,0 0 10-16,0 0 0 16,0 0 3-16,0 0 0 15,0 0 1-15,0 0 0 16,0 0-1-16,6-22 1 15,-1 11-4-15,2 1 1 0,-2 1 0 16,-3 4 1-16,-2 5 4 16,0 0 0-16,7-8 5 15,-7 8 0-15,0 0 10 16,0 0 0-16,0 0 1 16,0 0 1-16,-14 12-1 0,-4 8 1 15,-13 12-1 1,-1 2 0-16,-3 3-1 15,-6 1 1-15,-1 8-1 16,-2 5 0-16,-11 4-3 0,-7 4 0 16,-5 3 8-16,-2 7-1 15,-3 6-5-15,-5 4 1 16,-5 3-4-16,3 6 1 16,1 5-5-16,1-3 0 15,1 7-1-15,-2 0 0 16,2-3 2-16,1-1 0 15,2 0-1-15,3-4 1 16,-1-3-1-16,4-6 2 0,2-4-8 16,0-8 0-1,5-4-1-15,1-6 0 16,8-4 0-16,4-7 2 16,10-6-3-16,1-6 1 15,8-2-3-15,7-7 0 16,7-6-4-16,5-7-1 0,4-3-3 15,1-3 0 1,4-7-2-16,-2 7 0 16,2-7-2-16,-3 12 0 15,3-12-2-15,0 9 0 0,0-9-2 16,0 7 1-16,0-7-2 16,0 6 0-16,0-6-1 15,0 0 1-15,0 7-1 16,0-7 0-16,-5 9-1 15,1-2 0-15,4-7-10 0,-9 7-1 16,9-7-1586-16</inkml:trace>
  <inkml:trace contextRef="#ctx0" brushRef="#br0" timeOffset="-72194.31">10686 12578 703 0,'0'0'0'15,"0"0"-3"-15,0 0-1 16,0 0 8-16,0 0 0 16,0 0 10-16,0 0 0 15,0 0 15-15,0 0 2 16,0 0 11-16,0 0 2 15,0 0 13-15,0 0 2 16,8 46-2-16,-9-1 1 16,-1 9-9-16,0 0 0 15,2-4-9-15,0-5 1 0,0-4-8 16,2-8 2-16,0-8-4 16,-2-8 0-16,0-5-7 15,0-5 0-15,0-7-2 16,0 9-1-16,0-9-3 0,0 0 0 15,7 5-4 1,-7-5 2-16,16 1 1 0,3-6 1 16,16-5 1-16,1-4 1 15,1-2 1 1,-9 3 2-16,4 1 0 0,3 1 2 16,-3-1-5-16,-6 3 1 15,-7 4-5-15,-3 3 2 16,-2-1-3-1,-5 3 0-15,0 0-7 0,-2 0 3 16,-7 0-5 0,7 0 2-16,-7 0-4 0,0 0-1 15,0 0-3-15,0 0 1 0,0 0-1417 16</inkml:trace>
  <inkml:trace contextRef="#ctx0" brushRef="#br0" timeOffset="-70544.09">14893 13017 539 0,'0'0'0'0,"0"0"11"16,0 0 2-1,0 0 9-15,0 0 2 0,0 0 4 16,0 0 1-1,0 0-9-15,0 0 2 16,0 0 1-16,0 0 2 0,0 0 5 16,0 0 0-16,0 0 3 15,0 0 0-15,0 0-2 16,0 0 2-16,0 0-3 16,0 0 0-16,0 0-2 0,0 0 1 15,0 0-1 1,0 0 0-16,0 0 3 0,0 0 0 15,0 0-2 1,0 0 1-16,0 0-5 0,0 0 1 16,0 0 0-16,0 0 1 15,0 0-4-15,0 0 1 16,0 0-3-16,0 0 2 16,0 0-3-16,0 0 0 15,0 0-1-15,0 0 0 16,0 0 0-16,0 0 0 15,31 28-1-15,-6-14 2 0,1 1-3 16,-1-6 3-16,0 0 0 16,1-1 1-1,1 1-3-15,-4 0 0 0,-4 1-3 16,-1-3 0 0,-6 0-1-16,-1-4-1 15,-3 1-3-15,0-2 2 16,-8-2-5-16,7 5 2 0,-7-5-1 15,0 0 0 1,0 0-2-16,7 7 0 0,-7-7 1 16,0 0 0-16,0 0-1 15,0 0-1-15,0 0 0 0,0 0-1 16,0 0-1 0,0 0 2-16,0 0-1 15,0 0 1-15,5-11 1 0,-5-4 0 16,-4-15 1-1,-1-8 0-15,0-3 2 0,-4-3 0 16,4 3 0-16,1-2 1 16,1-1-1-16,1-1 1 15,-2 2-1-15,3 7 1 16,1 3-1-16,1 7 1 16,-2 10-1-16,1 8 1 15,0 8-1-15,0-9 0 16,0 9 0-16,0 0 0 15,0 0-1-15,0 0 0 16,0 0-3-16,0 0 2 16,0 0-4-16,0 0 2 0,0 0-4 15,0 0 1 1,-7-7-2-16,-6-2 0 16,13 9-1569-16</inkml:trace>
  <inkml:trace contextRef="#ctx0" brushRef="#br0" timeOffset="-44364.42">26744 12593 187 0,'0'0'0'16,"0"0"1"-16,0 0 1 15,0 0 3-15,0 0 0 16,0 0 5-16,0 0 2 0,0 0 11 16,0 0 1-1,0 0-5-15,0 0 0 16,0 0 2-16,0 0 2 15,0 0 0-15,0 0 2 16,0 0 2-16,0 0 0 16,0 0 0-16,0 0 1 15,19 5 2-15,-19-5 2 0,13 4-3 16,-6-4 1-16,-7 0-4 16,9 0 0-16,-9 0-3 15,0 0 1-15,7 0-5 16,-7 0 0-16,0 0-10 15,0 0 0-15,0 0-598 16</inkml:trace>
  <inkml:trace contextRef="#ctx0" brushRef="#br0" timeOffset="-15389.25">10626 12034 752 0,'0'0'2'0,"0"0"-1"16,0 0 2-16,0 0 2 16,0 0 13-16,0 0 0 15,23 0 13-15,-4 14 1 16,15 14 4-16,-1 10 1 15,-3 5 2-15,-5 0 0 16,-4-4-10-16,-7-8 0 16,-2-7-6-16,-6-7-1 15,-3-5-6-15,-3-12 0 16,2 7-4-16,-2-7 1 16,0 0-1-16,-2-12 0 15,-1-12-2-15,-6-12 1 0,0-6-1 16,-2-5 0-1,4 4 0-15,2 5 1 0,0-2-4 16,1 4 1 0,4 5 0-16,4 5 0 15,1 10 0-15,-3 7 0 0,-2 9 0 16,10 6 1-16,10 13-2 16,-3 15 2-16,6 11-3 15,-3 0 0-15,-8-5-2 16,-3-9 1-16,-6-15-2 0,-1-6 1 15,-2-10-1 1,4 9-1-16,-4-9-1 0,0 0 1 16,0-16-1-16,-4-8 2 15,-1-17-2 1,-4-6 1-16,4 2-1 16,1-2 1-16,4 4 0 0,6 5 0 15,2 7-1-15,1 8 1 16,-3 13-1-16,-6 10 2 15,12-7-1-15,0 17 0 16,11 14 0-16,0 8 2 16,-4 4 0-16,3-3 2 15,-8-4-1-15,-2-1 1 16,-1-6-2-16,-2-6 1 16,-6-4-4-16,-3-5 0 15,0-7-1-15,5 9 0 16,-5-9-1079-16</inkml:trace>
  <inkml:trace contextRef="#ctx0" brushRef="#br0" timeOffset="-14824.28">11118 11598 866 0,'0'0'0'0,"0"0"0"15,-14-26 0-15,5 18 0 0,0 4 0 16,2-1 4-1,-4 10 2-15,-3 4 6 16,-3 15 1-16,-1 14 7 0,9 4 1 16,4 1-3-16,7-5 1 15,5-10-4-15,-2-6-1 16,0-6-4-16,1-6 2 16,-6-10-4-16,12 7-1 15,-3-10 3-15,0-6 2 16,3-8-2-16,4-8 1 15,-2-4 1-15,-5-7 1 16,-2-1 2-16,-5 3 1 16,1 3 5-16,-3 5 2 15,-3 8 0-15,1 3 2 16,2 6-2-16,0 9 0 16,2-9-2-16,-2 9 2 15,0 0-3-15,0 0 0 16,7 7 2-16,3 12 0 15,17 21 2-15,-1 2-1 0,-3 8 2 16,4 3 0 0,-1 5-5-16,4-1 1 0,0 2-2 15,-7-2 1-15,-4-2-2 16,-8-3 1-16,-4-5-5 16,-4-4 0-16,-3-5 2 0,0-12 1 31,-5-7-2-31,-4-5 0 0,4-4 0 15,1-1 1-15,4-9-6 16,-14 9 1-16,-3-15-8 16,-6-9 1-16,-4-16-4 0,-4-7 0 15,31 38-1331-15</inkml:trace>
  <inkml:trace contextRef="#ctx0" brushRef="#br0" timeOffset="-11324.27">11285 11160 401 0,'0'0'0'16,"0"0"8"-16,0 0 0 15,0 0 14-15,0 0 1 16,0 0 9-16,0 0 2 15,0 0 3-15,0 0 0 16,0 0-9-16,0 0 0 16,0 0-1-16,0 0 1 15,0 0-1-15,0 0 0 16,0 0-3-16,0 0-1 0,0 0 2 16,0 0 0-16,0 0-5 15,0 0 0-15,0 0 1 16,0 0 1-1,0 0-2-15,0 16 1 16,0-16-4-16,0 0 1 0,0 9-1 16,0-9 1-16,0 0-1 15,0 5 1-15,0-5-4 16,0 0 2-16,0 0-3 16,0 7 1-16,0-7-2 0,0 0 0 15,0 0-3 1,0 7 2-16,0-7-3 0,0 0 1 15,0 0-2 1,0 7 1-16,0-7-2 16,0 0 0-16,0 0-2 0,9 6 0 15,-9-6-940-15</inkml:trace>
  <inkml:trace contextRef="#ctx0" brushRef="#br0" timeOffset="-4083.29">11363 11122 614 0,'0'0'0'16,"0"0"-21"-16,0 0 1 0,0 0-43 0,0 0 1 15,0 0 62-15,0 0 0 16,0 0 13-16,0 0-1 16,0 0 28-16,0 0 2 15,0 0 16-15,-28 18 1 16,5 11-12-16,5 7 0 15,4-1-12-15,5-4 1 16,6-10-11-16,3 0 1 16,3-2-1-16,3-2 0 15,2-1-3-15,1-3 1 16,0-7-1-16,5-3 2 16,0 1-3-16,7-4 1 15,6 0 1-15,1-4 0 16,-1 1 7-16,-12 1 0 15,1 2 2-15,-5 0 1 0,1 0-5 16,2 2 1-16,0 5-6 16,-1 1-1-1,-4 4-2-15,-1 2 2 0,-8 0-6 16,0 3 2-16,0 4-3 16,-7 0-1-16,-3 1-1 0,-3-3 0 15,3-1-3 1,-4-3 1-16,1-1-3 15,-1-4 3-15,0-1-9 16,4-4 1-16,3-1-4 0,-2-8 0 16,9 4-1139-16</inkml:trace>
  <inkml:trace contextRef="#ctx0" brushRef="#br0" timeOffset="-3830.94">11561 11117 752 0,'0'0'0'0,"0"0"0"16,0 0 0-1,0 0 8-15,17 14 1 16,-12-5 7-16,4 10 0 16,5 15 11-16,0 8 0 15,-1 1 6-15,-8-1 2 16,0-4 2-16,2-5 0 15,2-13-5-15,-3-8-1 16,-6-12-10-16,1 9 1 0,-1-9-9 16,-1-15 1-16,1 15-863 0</inkml:trace>
  <inkml:trace contextRef="#ctx0" brushRef="#br0" timeOffset="-3681.13">11532 10813 841 0,'0'0'0'16,"0"0"-13"-1,0 0 0-15,0 0-17 0,14 17 0 16,-14-17-537-16</inkml:trace>
  <inkml:trace contextRef="#ctx0" brushRef="#br0" timeOffset="-3264.24">11737 10878 728 0,'3'9'0'15,"6"7"0"-15,0 4 0 16,-2 8-1-16,0 3 0 0,0 2 21 16,0 0 1-1,-1-7 26-15,-3 2 1 0,2-8 7 16,-1-6 0-1,1-3-6-15,-5-11 0 16,4 8-13-16,-4-8 0 16,0 0-8-16,0 0 1 15,0 0-8-15,2-7 2 0,1-17-6 16,1-14 1-16,1-7-4 16,0-2 1-16,8 2-3 15,-3 4 2-15,2 8-3 16,-1 12 1-16,-7 9-1 0,-1 5 1 15,-3 7-2 1,0 0 1-16,7 9 0 0,4 10 2 16,3 19-2-1,2 3 0-15,-4-1 0 16,0-10 0-16,3-6 0 0,-7-9 0 16,-4-6-6-16,-4-9 1 15,5 9-3-15,0-25 1 16,-5 16-1135-16</inkml:trace>
  <inkml:trace contextRef="#ctx0" brushRef="#br0" timeOffset="-2781.4">12063 10466 929 0,'0'0'0'16,"0"0"4"-16,0 0 1 0,4 21-3 15,-1 12 0 1,-1 14 19-16,5 10 1 15,2 3 4-15,5-1-1 16,-3-8 6-16,4-8-1 16,5-9-2-16,-1-8 1 0,-1-7-3 15,-4-10 0 1,-2-6-4-16,1-3 1 0,1-8-3 16,0-4 1-16,-2-9 2 15,-5-3-1-15,-5-9 2 0,-4-3-1 16,-5-3 0-1,-1-2-1-15,-8-1-1 0,0 1 1 16,-5-2-6-16,1 3-1 16,3 3-1-1,-1 8-1-15,4 13-5 16,1 4 1-16,5 7-3 0,2 5-1 16,-2 5-3-1,2 13 2-15,-3 16-3 0,6 6 1 16,6-4-2-16,6-6 1 15,5-8-1-15,-1-3 0 16,3-3 0-16,5-4 0 16,5-5 0-16,-1-2 0 15,1-5 1-15,1-7 1 16,-4-3-1-16,3-4 0 16,1-5-1-16,-4-5 0 15,-23 24-1181-15</inkml:trace>
  <inkml:trace contextRef="#ctx0" brushRef="#br0" timeOffset="-1967.7">13818 12206 564 0,'0'0'0'15,"0"0"-9"-15,0 0 0 16,0 0-34-16,0 0 1 16,0 0-305-16</inkml:trace>
  <inkml:trace contextRef="#ctx0" brushRef="#br0" timeOffset="-604.02">13714 10484 602 0,'0'0'0'15,"0"0"-1"-15,0 0 1 16,23 5 1-16,-12-2 0 0,-1 1 7 16,4 4 0-16,1 12 4 15,-5 11 1-15,-3 8 20 16,-7 6 1-16,-14 2 14 16,-2-5 2-1,0-6-8-15,4-6 1 0,-2-8-3 16,0-5 2-16,5-8-4 15,5-2 1 1,4-7-2-16,-8 7 0 0,8-7-4 16,-9 3 1-16,9-3-10 0,0 0 2 15,0 0-6 1,0 0 0-16,3-17-5 0,11-2 0 16,9-7-1-1,7-2 1-15,0 2-3 16,0 6 2-16,-3 4-3 15,-4 4 1-15,1 3-1 0,6 6 1 16,2 6-3-16,-4 4 0 16,-6 5-4-16,-5 4 1 15,-8 3-2-15,0 3 1 16,-4 4-2-16,-8-3 0 16,-3-1 0-16,1-1-1 15,-4 0 0-15,0-6 0 16,1-1 1-16,2-2-1 15,6-12 0-15,-9 7 0 16,9-7 0-16,0 0 0 16,0 0-1-16,-8 7 1 15,8-7-1-15,0 0 2 16,8-7-2-16,8-5 0 16,14-9 0-16,6 1 0 15,-5 8 0-15,-4 3 0 16,-8 5 0-16,-5 6 1 15,0 2-1-15,-1 1 0 0,-3 2 0 16,-3 7 0-16,-5 5 0 16,-4 3 0-16,-6 4 0 15,-7 2 0-15,-2 3 2 0,-6-5-1 16,2-2-1 0,1-3 1-16,4-4 1 15,2-3 0-15,4-2-2 16,1-3 0-16,0-4-1 15,9-5 0-15,-9 7-1 16,9-7 0-16,0 0-1139 0</inkml:trace>
  <inkml:trace contextRef="#ctx0" brushRef="#br0" timeOffset="15.86">14376 11178 752 0,'9'-2'0'15,"8"-3"3"-15,4 0-1 16,-3-1 4-16,-7 5 0 16,-11 1 4-16,7-4 2 15,-7 4-1-15,0 0 0 0,0 0 6 16,-7-8 0 0,-9 4 3-16,-11 1 1 0,-12 8 3 15,2 7-1-15,0 7-2 16,6 2-1-16,8-1-6 15,7 1 2 1,7-9-7-16,7-3 1 0,2-2-4 16,0-7-1-16,5 10-1 15,1-6-1-15,8-1-2 16,9-6 2-16,10-6-1 0,1-5 0 16,-4-3 6-1,-7 0 0-15,-4 3 6 0,-3 3 2 16,-2 3 4-1,-9 3 0-15,-5 5 4 16,9-13 1-16,-9 13-1 0,0 0 2 16,0 0-6-16,0 0 2 15,0 13-3-15,-10 11 1 16,-11 19-3-16,-2 6 0 16,-6-1-3-16,-1-1 1 15,-1 1-4-15,-6-6 0 16,-2 3 5-16,2-7 0 15,0-2 2-15,1-8 1 16,-2-2 2-16,4-5 1 16,4-8 8-16,5-2-1 15,4-3 3-15,7-4 1 16,0-2-5-16,0-2 1 16,5 0-6-16,-3-4-1 15,1-1-9-15,2-4 2 0,2-8-10 16,2-7-1-1,0-9-4-15,5-3 0 0,0 36-1333 16</inkml:trace>
  <inkml:trace contextRef="#ctx0" brushRef="#br0" timeOffset="929.45">14855 11425 866 0,'0'0'0'0,"0"0"-1"0,0 0 0 16,-21 12-4-16,-2-3 1 16,-14 6-5-16,-7 10 0 15,4-3 6-15,-1 9 1 16,1 2 2-16,2 4 1 15,12 1 5-15,5-9 1 16,10-5 6-16,4-6 2 0,9-3 2 16,9 1-1-1,8-2 0-15,6-2 0 0,12-5-1 16,0-6 2 0,2-4 5-16,-1-2-1 15,1-4 1-15,-11 2 2 16,-6 2-2-16,-10 0 1 15,-5 3 3-15,-7 2 1 16,0 0 0-16,0 0-1 0,0 0-2 16,0 0 1-16,-5 9-3 15,-15 10 1-15,-10 15-3 16,2 3 1-16,5 1-3 0,9-5 0 16,5-7-6-1,6-6 2-15,3-2-6 16,5-3 1-16,4 1-4 15,5-2 2-15,7-4-2 16,2-3 0-16,0-7-2 0,0-9 2 16,3-1 1-16,-5-4-1 15,1-3 3-15,-5-1 0 16,-8 1 3-16,-4 0 1 16,-3 3 2-16,-4-5 1 15,-3 2-2-15,-5 1 0 16,-12 2-2-16,-2 6 0 15,-8 4-4-15,-2 8 0 16,3 6-5-16,4 4 0 16,8 3-2-16,5-3 0 15,8-4-1-15,8-1 1 16,7 1-3-16,14 3 1 16,14-1-2-16,11-5 0 15,1-7-1-15,-3-4 0 0,0 2 1 16,-2 1-1-1,-2 1 1-15,-3 7 0 0,-13-1 2 16,-3 8 1 0,-9-2 0-16,-8 6 0 0,-3 6 0 15,-10 0 1-15,-9 6 0 16,-5-3 0-16,-4-4 0 16,-1-6 0-16,-6-5 0 15,6-3 1-15,3-6 0 16,2-3 0-16,5-3-1 0,3 1 0 15,5 2-1 1,2-3 1-16,6 3-5 0,-8-4 1 16,8 4-19-1,0 0 1-15,0 0-1105 0</inkml:trace>
  <inkml:trace contextRef="#ctx0" brushRef="#br0" timeOffset="1408.65">15041 12131 677 0,'14'-2'0'15,"10"2"-1"-15,8-5 0 16,0 2 1-16,-2-1 0 15,-11 4 0-15,-3 0 0 16,-7 0 1-16,-9 0 0 0,9 0 9 16,-9 0 2-1,-2 14 13-15,-5 5 2 0,-9 18 7 16,-3 2 0 0,1 1 3-16,6-3 0 15,3-8-7-15,4-5 1 16,5-8-7-16,7-2 0 0,3-2-3 15,8 0 0 1,8-7-2-16,6-3 2 0,0-7 2 16,1-8 1-16,-3-4 6 15,-3 0 0-15,-4-4 6 16,-6 0 1-16,-2-5-3 16,-7-1 1-16,-6-10-6 15,-4 3 0-15,-5 1-4 16,-3 5 1-16,-4 9-6 15,-2 9 0-15,-4 5-5 16,-1 5-1-16,-7 8-4 0,0 9 1 16,1 4-5-16,10 2 0 15,8-1-4-15,7-1 1 16,7 0-2-16,6 0 0 16,10 1-1-16,7 1 0 15,8-10 0-15,-1-6 2 16,5-10-2-16,1-9 0 15,1-9 0-15,2-7 1 16,-3-3-4-16,-4-2 2 16,-37 33-1162-16</inkml:trace>
  <inkml:trace contextRef="#ctx0" brushRef="#br0" timeOffset="1499.31">15831 12048 853 0,'0'0'0'15,"0"0"0"-15,0 0 2 0,0 0-4 16,0 0 1-1,0 0-638-15</inkml:trace>
  <inkml:trace contextRef="#ctx0" brushRef="#br1" timeOffset="13238.94">5884 4574 640 0,'0'0'11'15,"0"0"1"-15,0 0 11 16,9 24 2-16,-9-15 0 16,0 8-1-16,-7 19-8 15,-3 6 0-15,-8-4-5 0,0-5 0 16,1-2-2-1,6-10 1-15,2-4 0 0,2-8 2 16,7-9 3-16,-5 8 2 16,5-8 3-1,0 0 1-15,0 0-1 0,3-8 0 16,6-10 5-16,9-11 0 16,1-4 4-16,4 0 0 15,0 0-1-15,0 6 1 16,2 4-7-16,-6 8 2 15,-7 6-5-15,3 0 0 16,-1 6-3-16,0 8-1 16,0 11-1-16,-5 4-1 0,-9 13 0 15,-6 0-1 1,-4 3-3-16,-8-6 1 16,4-1 0-16,-2-4 2 15,6-8 0-15,3-2 0 16,5-9-1-16,2-6 2 15,0 0-2-15,-5 7 0 16,5-7-2-16,0 0 0 0,0 0 0 16,10-9 0-16,4-5-2 15,9-3 1-15,2-1-3 16,-6 6 2-16,-5 7-2 16,-1 3 0-16,-4 4 0 0,-4 3 0 15,4-1 0 1,-6 4-1-16,2 5 1 0,-5 4 0 15,-5 4 1 1,2 3 0-16,-6 0-1 16,0-3 2-16,-5 1 0 15,-4 1-1-15,-1-6 1 0,7-1 0 16,-3-4-2-16,7-3 2 16,-1-1-5-16,0-6 2 15,9-2-4-15,0 0 1 16,0 0-1189-16</inkml:trace>
  <inkml:trace contextRef="#ctx0" brushRef="#br1" timeOffset="13938.96">6350 5062 527 0,'0'0'0'0,"0"0"4"16,0 0 1-1,18-2 6-15,-18 2 1 0,0 0 4 16,0 0 0-16,0 0 10 16,0-12 1-16,-9 0 6 15,-5-5 1-15,-2-4 5 16,0 5 1-16,-2 4 2 15,1 7 1-15,-1 5-3 16,-5 9 1-16,-5 11-3 0,1 5 1 16,5 8-8-1,4-4 1-15,4 0-5 0,5-4 0 16,5-5-7-16,4-6 1 16,6-3-4-16,6-3 1 15,7-6-2-15,11-4 1 16,11-5-3-16,0-5 1 15,-4-7 2-15,-2 0 1 16,-3-5 6-16,-6 3 1 16,-3 4 1-16,-5 5 1 15,-8-2 0-15,-4 7 1 16,-6 7 2-16,7-9 0 16,-7 9-1-16,0 0 1 15,-9 5-5-15,-4 11 1 0,-13 13-2 16,-2 8-1-1,-4 1-6-15,4 3 0 16,-2 1-2-16,-2-1-1 16,-5-4-4-16,-4-1 2 0,3-1-1 15,1-2 0-15,5-2 0 16,-5-5 0-16,-2-2 0 16,5-3 0-16,-1-4 2 0,3-1 2 15,4-4-3 1,-2 0 2-16,2-10-2 0,2-1 0 15,4-1-2 1,7 0 1-16,6-1-5 16,0 1 1-16,9 0-6 15,0 0 0-15,0 0-1473 16</inkml:trace>
  <inkml:trace contextRef="#ctx0" brushRef="#br1" timeOffset="14915.53">6765 5225 979 0,'0'0'0'0,"0"0"11"16,0 0 1-16,-18-4-5 15,9 1 2-15,-9 3 3 16,-10 0-1-16,-12 7 5 0,-1 6-1 16,0 12 6-1,6 4 0-15,-2 4 2 16,5 3 2-16,6 2-5 15,3-5 2-15,5-7-2 16,10-2 0-16,2-5-5 16,6-5 0-16,6 2-2 0,2-4 0 15,1-9-4-15,9-1 1 16,5-5-2-16,5-2 0 16,2-8-2-16,-2 0 0 15,-8 2 1-15,-5 3 1 16,-9 2 1-16,-6 6 1 15,9-7 3-15,-9 7 1 16,0 0-2-16,0 0 2 16,0 0 0-16,-6 16 1 15,-3 0-2-15,-3 10 1 16,3-2-2-16,4-3 0 16,5-9 0-16,5 0-1 15,4-4-2-15,3-2 0 0,8-3 0 16,6-3 0-1,1-3-2-15,-2-3 0 16,-8-2 1-16,-5-4 1 16,-1 0 4-16,-2-4-1 15,-2-1 1-15,-2-4 2 0,-8 0 1 16,-3 6-1-16,-2 1 0 16,-7-2 0-16,-2 7-2 15,-3 1 1-15,-1 8-7 16,-2 5 2-16,6 7-3 0,-3 4 0 15,8 1-3 1,3-5 0-16,4 0-2 16,1-3 1-16,8 3-2 15,5 0 0-15,8 0 0 16,8-1 0-16,10-4-2 16,6-11 2-16,3-5-2 15,-2-6 0-15,2-2-1 0,-7-1 0 16,-1 6 1-16,-10 3 0 15,-6 9 0-15,-12 0 0 16,1 6 0-16,-9 1 1 0,-5 10 0 16,-4 7 1-1,-14 6-1-15,-3 2 1 16,-1-6 0-16,-5-1 0 16,1-10 0-16,3 2 0 15,3-4 0-15,9-5 0 16,0-4 0-16,7-4 0 0,9 0 0 15,-7 3 0 1,7-3-2-16,0 0-1 0,0 0-12 16,14-7 0-1,-14 7-1278-15</inkml:trace>
  <inkml:trace contextRef="#ctx0" brushRef="#br1" timeOffset="15365.55">6973 5560 878 0,'0'0'0'0,"33"-20"2"15,-8 2 1-15,0 6 3 16,-4 3 1-16,-7 6-2 15,-9 3 0-15,-5 0 3 16,0 0 0-16,-5 9 5 0,-8 6 1 16,-9 23 6-1,-3 7 0-15,-2 0 7 16,4-3 0-16,6-6 1 16,3-6 0-16,7-10 0 0,5-6 0 15,4-3-1-15,-2-11 1 16,16 5-3-16,3-5 0 15,9-5 5-15,7-8 1 16,1-7 2-16,-8-1 0 16,2-7 0-16,-7-1 2 15,-4-4 3-15,-1-5 1 16,-13 5-4-16,-5 0 0 0,-2 5-6 16,-6 4 0-1,-5 7-6-15,3 1-1 16,-3 8-4-16,-4 11 1 15,-8 9-2-15,-5 14 1 16,2 7-7-16,10 3 0 16,9-8-4-16,6-2 0 15,10-9-3-15,3-5 1 0,8-3-3 16,5-5 2-16,3-8-3 16,3-1 1-16,1-11-3 15,-6-6 1-15,-24 22-1374 16</inkml:trace>
  <inkml:trace contextRef="#ctx0" brushRef="#br1" timeOffset="16900.18">2459 5692 941 0,'0'0'0'0,"0"0"5"16,0 0-1-16,0 0 8 15,26 17 1-15,-3 7-2 16,4 13 1 0,-1 1-1-16,1 3 1 15,-8-4 1-15,2-8 1 16,-7-8 2-16,-5-6 2 0,0-9-4 15,-9-6 0-15,0 0 1 16,0 0 1-16,9-16-2 16,-7-13 2-16,-2-16-2 0,3-7 0 15,-1 3 1 1,1-1 0-16,1 5-1 0,1 7-1 16,-1 14 0-1,1 8-1-15,-5 8-3 16,0 8 1-16,9 8-2 0,0 16 0 15,8 21-4-15,3 0 2 16,-3-3-3-16,-3-11 2 16,-1-8-3-16,-4-15 1 15,-1-3 0-15,-8-5 0 16,11-8-2-16,1-13 1 16,-1-17-1-16,1-2 2 15,-6 2-1-15,-1 5 0 16,-2 0 0-16,-3 7 1 0,-3 11 0 15,1 3 0 1,2 12 0-16,2-9 0 16,-2 9 0-16,3 12 2 15,6 12-2-15,9 7 1 16,-4 2-1-16,7-5 2 16,-5-14-2-16,0-4 0 15,-6-8-1-15,3-7 1 0,6-12-3 16,2-11 1-1,2-10-1-15,-3-7 0 16,-3-7-2-16,-8 2-1 0,0-4-9 0,0 0 0 16,0 4-7-1,-13 3 0-15,-6 11 2 16,-6 8 0-16,0 15 3 16,-2 4 2-16,0 14 5 15,1 12 1-15,-6 20 2 16,0 11 2-16,5 4 1 0,6 0 1 15,10-10 0 1,8-10 0-16,-3-7 0 0,2-8 0 16,1-12 0-16,2-5 0 15,1-2 0-15,4-8 1 16,1-9-1-16,0-5 1 16,-2 0 2-16,-3-1 2 15,-4 5 3-15,-5 6 0 16,0 7 6-16,0 7 2 15,0-9 4-15,0 9 0 16,0 0 1-16,0 0-1 16,0 0 0-16,14 2 0 15,6 29-3-15,6 11 1 0,4 11-6 16,-2 6 2 0,4 10-3-16,-5 1 1 0,-10-6-3 15,-3-4 0 1,-8-13-2-16,-8-2 1 15,-7-9-4-15,0-10 1 16,6-10-2-16,-3-9 1 0,6-7-1183 16</inkml:trace>
  <inkml:trace contextRef="#ctx0" brushRef="#br1" timeOffset="17268.16">3353 4804 1042 0,'0'0'0'0,"0"0"3"0,0 0 2 15,0 0 14-15,0 0 1 16,-19 29 3-16,1 10 0 16,-1 6-6-16,6 3 1 15,8-5-2-15,5-8 0 16,2-9-3-16,5-5 0 15,2-9-3-15,1 0 0 16,8-9-2-16,0 2 0 16,1-5 1-16,6 4 0 0,-2-4 1 15,-4 2 1 1,-7 5 2-16,-3 5-1 16,-7 5 2-16,-4 7 0 15,-7 9-3-15,1 5 1 16,-10-1-3-16,4-13 0 15,5-7-4-15,4-8 1 0,5-9-1063 16</inkml:trace>
  <inkml:trace contextRef="#ctx0" brushRef="#br1" timeOffset="17448.38">3542 4891 878 0,'0'0'0'15,"0"0"7"1,23 12 0-16,-11 5-1 0,2 9 1 15,-1 10 19 1,-3 2 0-16,-1 2 2 16,0 2 1-16,-6-8-5 0,-1-3-1 15,-4-10-3-15,-1-12 2 16,3-9-851-16</inkml:trace>
  <inkml:trace contextRef="#ctx0" brushRef="#br1" timeOffset="18200.29">3574 4747 829 0,'0'0'0'15,"0"0"1"-15,0 0 0 16,0 0 1-16,26 15 2 16,-8 3 12-16,8 8 2 15,2 10 10-15,-1 2 2 16,-9 5 10-16,-8 4 0 0,-1-5 5 15,-6-6 0 1,3-12-2-16,-6-10 0 0,3-7-8 16,-3-7 2-16,0 0-7 15,0-16 0-15,6-20-4 16,-3-7 0-16,-1-9-6 16,3 2 0-16,2 0-5 15,2 5-1-15,2 8-4 16,-3 11 1-16,-2 11-3 15,-6 15 1-15,0 0-3 0,9 7 1 16,3 22-2-16,0 4 2 16,2 3-3-16,0-5 1 15,-3-10-3-15,1-10 0 16,-3-10-2-16,5-11 0 16,4-13-1-16,0-8 0 15,-4-5-8-15,-2-4 1 16,-3 2-19-16,-4 9 1 15,-5 4-4-15,0 10 2 16,0 6 9-16,0 9 0 16,0-5 10-16,0 10 0 15,2 14 6-15,1 11 1 16,6 11 2-16,5-3 0 0,4-10 0 16,-6-7 0-1,-3-13 1-15,-9-8 1 0,11 0 1 16,-6-8 1-1,7-17 1-15,3-7 2 0,-7-6 3 16,-2-4 1-16,-6-1 2 16,-6 5 0-16,-4-4 2 15,-8 4 0-15,0-5 1 0,-4 1 0 16,-5 4-2 0,-1 10 1-16,3 15-1 0,6 6-1 15,1 14-1 1,9 17 1-16,-1 17-4 15,3 6 1-15,10 2-2 16,6-4-1-16,5-11-1 0,-2-6 1 16,3-14-3-16,-5-7 2 15,3-7-2-15,6-12 2 16,11-14-6-16,-4-11 1 16,-26 37-1204-16</inkml:trace>
  <inkml:trace contextRef="#ctx0" brushRef="#br1" timeOffset="18332.42">4274 4235 1130 0,'0'0'0'16,"0"0"6"-16,7 20 2 15,-2-7 19-15,1 4 1 16,2 4-9-16,1-6 1 16,-9-15-949-16</inkml:trace>
  <inkml:trace contextRef="#ctx0" brushRef="#br1" timeOffset="19229.06">4120 6587 501 0,'0'0'0'15,"-14"-25"19"-15,0 5 0 16,2-5 35-16,7 8 0 16,-1 5 7-16,6 12 0 15,14 0-11-15,13 17-1 16,24 16-19-16,20 9 1 16,15 11-9-16,15 10 1 0,3 2-3 15,12 10 0 1,11 8 6-16,12 7 0 0,10 12 1 15,4 5-1 1,0 4 1-16,-11 3 1 16,-12 0-3-16,-13-10 0 0,-12-2-3 15,-11-15 1-15,-17-13 0 16,-15-15 1-16,-5-16-3 16,-13-12 2-16,-16-15-18 15,-12-16 2-15,-16 0-1037 16</inkml:trace>
  <inkml:trace contextRef="#ctx0" brushRef="#br1" timeOffset="19549.99">5907 6682 1093 0,'0'0'0'0,"-17"-9"1"0,-1 11 0 16,-8 13 0-16,-8 18 1 15,-15 26 10-15,-4 22 2 16,-7 23 3-16,-7 19 1 16,-9 22 5-16,-11 16 2 15,-17 21 0-15,0 7-1 16,0 6 28-16,9 3 0 0,1-5 5 16,8-6 1-1,8-7-4-15,8-22 1 16,6-25-21-16,10-24 0 15,8-26-9-15,11-19 1 0,6-19-15 16,6-17 0 0,8-16-7-16,0-28 0 0,15 16-1304 15</inkml:trace>
  <inkml:trace contextRef="#ctx0" brushRef="#br2" timeOffset="77585.53">1418 10982 778 0,'2'16'0'0,"-2"22"14"15,0 9 0-15,-2 3 17 16,-1-5-1-16,-1-6 6 0,2-6 0 15,-1-8-10 1,3-8 1-16,-4-5-7 16,4-12 0-16,-1 7-3 0,1-7 0 15,0-7-5-15,1-14 0 16,6-22-1-16,2-7 1 16,5-2-4-16,0-2 1 15,4 2-2-15,5 2 2 16,-4 5 0-16,3 7 1 15,0 9 2-15,-4 13-1 16,0 6 2-16,-1 20 1 0,6 14-2 16,0 16 2-1,-5 12-2-15,-4 2 0 16,-5-1 0-16,-4-6-1 16,-1-7-1-16,-3-7 1 15,3-13 0-15,-4-7 2 16,0-13-2-16,3 8 0 0,-3-8-2 15,6-14 1 1,3-12-2-16,1-8 0 0,2-8-2 16,3-3 0-16,-3-3-1 15,-1 3 0-15,1 5-1 16,-3 9 0-16,0 10 2 16,-1 7-1-16,1 11 1 15,5 10 1-15,0 19 1 16,0 15 1-16,1 9 0 15,-3 8 0-15,2 0 0 16,-2-2 0-16,3-6-1 0,-1-7 1 16,-6-8 0-16,1-9 0 15,0-11-3-15,-4-6 1 16,4-6-6-16,5-8 1 16,-14 5-1163-16</inkml:trace>
  <inkml:trace contextRef="#ctx0" brushRef="#br2" timeOffset="78165.75">2300 10996 929 0,'0'0'0'15,"0"0"0"-15,21-26 0 16,-24 17-1-16,3 9-1 16,-6-8 11-16,6 8 2 15,-12-9 10-15,-6 6 1 0,-4-1 9 16,-10 16 0-1,0 12 6-15,4 18 0 0,7 6-7 16,7 11 2-16,5-2-9 16,5-1 2-16,8-8-10 15,1-13-1 1,7-11-4-16,2-8 2 0,4-11-8 16,9-7 2-16,1-10-5 15,4-9 0-15,-6-6 0 16,0-6 1-16,-1-5 2 15,-4 0 0-15,-3 3 3 16,-13 4 0-16,-1 10 2 0,-4 5 1 16,0 4 5-16,0 4 1 15,0 8 5-15,0-11 2 16,0 11 4-16,-13-7 1 16,8 13 3-16,0 6 1 15,-4 21-5-15,2 10 1 16,2 14-4-16,5 12 1 15,9 14-7-15,-4 7 0 16,2 0-7-16,-5 2 0 16,1-6-3-16,-3-8 0 15,-3-3-2-15,-3-10 0 16,-8-6 1-16,0-14 1 16,-7-8 2-16,-2-8 1 15,5-8 2-15,-5-7 0 16,-3-6 2-16,-6-8 0 15,-5-12-4-15,-3-10 0 16,-1-15-10-16,9-8 0 16,6-10-2-16,13-2 1 0,13 57-1380 15</inkml:trace>
  <inkml:trace contextRef="#ctx0" brushRef="#br2" timeOffset="79085.39">2706 10903 992 0,'0'0'0'16,"0"0"4"-16,0 0 0 15,-18-2-4-15,4 9 2 16,-9 7 4-16,-7 13 1 15,2 10 2-15,5 8 0 16,2 7 3-16,7 1 2 16,5-3 4-16,5-3 1 15,8-7 0-15,5-7 0 16,5-11 0-16,7-8 0 16,2-10-8-16,12-10 1 15,6-7-3-15,-1-7 1 0,-1-4-6 16,0-3 2-1,-2-3-3-15,-5-3 1 0,-6 0-2 16,-8 4 0-16,-4 0 0 16,0 4 1-1,-5 1-1-15,-6 7 1 16,-3-1 0-16,0 6 1 16,0 5 0-16,0 7 1 0,0 0 0 15,-8 18 1-15,-7 22 3 16,7 6 0-16,4 3-1 15,4-4 0-15,5-9-2 16,8-7 1-16,-4-8-1 0,5-10 1 16,3-4-2-16,6-9 2 15,5-5 0 1,2-10 0-16,-1-4 1 16,-3-7 0-16,-5-5 2 15,-7-3 0-15,-5-6 6 0,-9-1 1 16,-7-2 0-16,-3 0 1 15,-8-2-3-15,-5 8 2 16,-3 6-1-16,-6 14 1 16,0 10-8-16,0 19 0 15,1 20-5-15,4 11 1 16,8 13-3-16,3 0 0 16,11-8-2-16,5-6 0 0,8-10-1 15,1-10 0 1,5-9-4-16,7-6 2 0,13-10-1 15,5-6-1 1,1-6 1-16,-3-7-1 16,4-4 1-16,-6 0 0 15,2 1 4-15,0-3 0 0,2 6 1 16,-11 5 1-16,-5 9 3 16,-5 6 1-16,-4 4 5 15,0 18 0-15,2 18 0 16,-5 9 2-16,-8 5-2 15,-3 0 1-15,-9-6-3 0,1-5 1 16,-1-4-2-16,0-6 0 16,-2-8-1-1,2-7 1-15,1-7-6 16,-1-5 1-16,0-4-3 0,-3-10 0 16,12 12-1245-16</inkml:trace>
  <inkml:trace contextRef="#ctx0" brushRef="#br2" timeOffset="79621.67">3672 10870 916 0,'0'0'0'16,"0"0"0"-16,0 0 1 15,0 0-1-15,0 0 2 16,-12 29 5-16,1 0 1 15,-10 16 6-15,5 6-1 0,1-1 7 16,6-2 2 0,3-4 0-16,10-6 1 15,5-7-2-15,5-7 1 0,4-7-1 0,6-6 0 32,6-6-2-32,2-10 1 0,3-6-3 15,-1-6 0-15,1-4 4 16,-3-5 0-16,-6-1 2 15,-3-3 1-15,-5-3 2 16,-8-6 2-16,-6 0-3 16,-13-2 1-16,-5-4 0 15,-9 3 0-15,0 1-3 16,-3 10 1-16,3 8-1 0,0 6 2 16,-7 10-7-1,2 10 0-15,1 8-6 0,4 6 2 16,6 9-3-1,2 2 0-15,7 3-2 0,8-2 0 16,3-1-1-16,2-4 1 16,6-3 0-16,5-4 1 15,-2-1 1-15,0-7 2 16,0-4 0-16,4-2 1 16,-4 1-2-16,-2-4 1 15,-3 1-6-15,-9-1 1 16,0 0-7-16,0 0 0 15,0 0-1335-15</inkml:trace>
  <inkml:trace contextRef="#ctx0" brushRef="#br2" timeOffset="84780.38">3676 10987 527 0,'0'0'0'15,"16"7"6"-15,-4-2-1 16,1-1 9-16,-5-4-1 15,-1 0 4-15,6 0 1 16,-4 0 0-16,1 0 1 0,2 0-8 16,1 0 1-16,-3 0 1 15,-1 0 0-15,-3 3 1 16,1 1-1-16,1 1 4 16,-2-3 0-16,3-1 2 15,-4 5 1-15,-5-6 0 0,9 5 1 16,-9-5-7-1,5 7 2-15,-5-7-11 16,12 7 1-16,-12-7-658 16</inkml:trace>
  <inkml:trace contextRef="#ctx0" brushRef="#br2" timeOffset="85245.43">4480 10953 791 0,'0'0'0'0,"0"0"0"16,0 0 0-16,0 0-3 15,0 0 1-15,0 0 18 16,18 12 0-16,15-12 21 0,15 0 0 15,3 0 10 1,2 0 0-16,-3 0 9 0,1 0 0 16,-7 2-9-16,-4 1 2 15,-6 0-11 1,-8 1 1-16,-8 1-21 16,-6-3 0-16,-3 0-14 0,-9-2 2 15,0 0-6-15,0 0 0 16,0 0-989-16</inkml:trace>
  <inkml:trace contextRef="#ctx0" brushRef="#br2" timeOffset="85525.65">4630 11095 740 0,'0'0'0'16,"-17"10"0"-16,6-3 0 0,2-2 0 15,9-5 0 1,0 0 10-16,-5 7 1 15,5-7 18-15,0 0 0 0,10 10 10 16,8-1 1 0,14-2 6-16,8 0 0 15,5-4 0-15,-8 1 2 0,-2-2-7 16,-3 1 2-16,-13 0-7 16,-1 1 1-16,-10-2-14 15,1 1 2-15,-9-3-16 16,9 4 1-16,-9-4-9 15,0 0 1-15,0 0-986 0</inkml:trace>
  <inkml:trace contextRef="#ctx0" brushRef="#br2" timeOffset="86407.66">5401 10816 803 0,'0'0'0'16,"14"-16"0"-16,-5 4 0 15,-4 4 0-15,-5 8 0 16,6-9 9-16,-6 9 1 16,0 0 15-16,0 0-1 15,0 17 19-15,-2 16 0 16,-7 17 2-16,-3 9 1 15,6 5-4-15,1-1 1 16,5-8-7-16,-3-7 1 0,-3-6-5 16,-3-6 1-16,4-12-6 15,2-3 0-15,3-12-4 16,0-9 2-16,0 9-6 16,0-9 0-1,0 0-3-15,0-13 1 0,-6-13-7 16,-1-12 1-16,5-7-5 15,-1-3 0-15,6-6-1 16,3-5 1-16,3-1-4 16,-1-1 1-16,7 2-1 15,6 1 1-15,2-1-2 16,5 12 1-16,-2 12-1 0,1 10 1 16,1 9-1-1,-9 12 2-15,3 8-2 0,0 13 1 16,0 13-1-16,-8 6 1 15,-12-3 0 1,-4 0-1-16,-2-4 0 0,-6-3 0 16,-8-2-1-16,0-1 1 15,1-6-1-15,-3-1 1 16,3-6-1-16,3-5 0 16,-4-1 0-16,2-4 0 15,0-2 0-15,-1-1 0 16,4-1-1-16,4 2 1 0,4 1-1 15,5 1 1 1,-9-2 0-16,9 2 0 16,0 0 0-16,0 0 0 15,4 9 0-15,10 3 0 16,18 14 0-16,3 3 0 16,-3 2 0-16,-8 0 1 15,6 1 0-15,-1-5 0 0,2 3 0 16,-1-1 2-16,-3-6 0 15,-8-1 2-15,-1-5-1 16,-9-3 2-16,-1-3 5 16,-2-3 1-16,-3-1 7 15,-3-7 0-15,6 9 6 0,-6-9 1 16,0 0 6 0,0 0 2-16,8 8 1 0,-8-8 1 15,0 0-7 1,0 0 1-16,0 0-4 15,0 0 1-15,0 0-9 16,0 0 1-16,0 0-12 0,0 0-1 16,0 0-1473-16</inkml:trace>
  <inkml:trace contextRef="#ctx0" brushRef="#br2" timeOffset="90676.2">1427 12706 841 0,'0'0'0'0,"0"0"14"16,0 0 0-16,5 19 24 0,4-2 1 16,5 18 2-16,0 10 2 15,-8 10-14-15,1 4 1 16,-6-2-11-16,3-2 1 16,-1-6-4-1,-3-11 0-15,0-12 0 0,2-11-1 16,-4-8 1-16,2-7 0 15,0 0-1-15,0 0 2 16,0 0-2-16,0-22 1 16,2-18-3-16,2-7 0 15,1 1-2-15,4-1 0 16,0 5-2-16,-4 3 1 16,7 2-2-16,-3 6 0 15,0 7-3-15,0 7 2 16,1 4-3-16,-1 8 2 15,-3 5-1-15,2 14-1 16,10 17-1-16,0 11 1 0,-4-1-2 16,-5 1 1-16,-4-6 0 15,-2-5 0-15,1-8-2 16,-4-9 1-16,0-14-2 0,2 8 1 16,-2-8-1-1,0 0 0-15,0 0 0 16,3-14 0-16,2-11 0 15,3-12 0-15,-3-4-1 16,0-3 1-16,4 1-1 0,5 2 1 16,0 4-1-16,-2 10 0 15,1 13 0-15,-8 5 0 16,4 9-2-16,2 16 2 16,10 22-1-1,-4 12 1-15,-6 7-1 16,-2 5 1-16,0-5-1 0,-1-1 1 15,1-8 0-15,0-6 1 16,-4-15 0-16,-1-7 0 16,1-12 0-16,4-6 0 15,-9-2-1052-15</inkml:trace>
  <inkml:trace contextRef="#ctx0" brushRef="#br2" timeOffset="91235.73">2205 12754 941 0,'0'0'0'16,"0"0"10"-16,0 0 0 0,0 0 22 15,0 0-1-15,0 0-8 16,0 0 0-16,-41 19-4 16,4 7 1-16,-2 9-4 15,8 6 0-15,8 4-3 16,9 2 1-16,5-4-4 0,4-5 1 15,5-10-4-15,5-9-1 16,4-7-1 0,5-7 1-16,7-3-1 15,2-9 1-15,9-10-2 16,-1-9 1-16,-2-9-1 0,-3-3 2 16,0-3 2-1,-6 1 1-15,-2 0 3 0,-6 9 0 16,-3 3 3-1,-8 9 0-15,-1 9 0 0,4 3 2 16,-4 7-2-16,0 0-1 16,0 0 1-16,0 0 1 15,0 16-3-15,4 20 2 16,1 18-3-16,4 11 1 16,1 3-1-16,3 8 0 15,-5 5-3-15,3-3 0 16,-2 0 0-16,0-4 0 15,-6-4-1-15,1-11 1 16,-8-9 1-16,-5-5 1 0,-5-6 5 16,0-11 0-16,-4-5 8 15,1-6 1 1,-4-1 2-16,-2-4 0 0,-9-4-3 16,0-4 2-16,0-13-6 15,4-6 2-15,-2-10-14 0,2-9-1 16,28 34-1357-1</inkml:trace>
  <inkml:trace contextRef="#ctx0" brushRef="#br2" timeOffset="91655.47">2738 12564 1080 0,'0'0'0'0,"0"0"4"0,-4 17 0 16,-7 0-2-16,-10 15 1 15,-10 9 4-15,-1 8 1 16,4-3-3-16,10 1 0 16,4-7 0-16,5-7 0 15,5-9 1-15,10-7 1 0,3-5 0 16,8-3-1-1,13 1 4-15,2 1 0 16,-4-4 14-16,-1-2 0 16,-4 2 10-16,-6-2 2 15,-3 2 6-15,-5-2-1 0,-4 2 0 16,1 5 0-16,-3 7-8 16,-6 7-1-16,-8 7-7 15,-7 2 1 1,1-4-9-16,3-3 1 0,0-8-9 15,1-4 0 1,4-7-7-16,9-9 0 0,0 0-1225 16</inkml:trace>
  <inkml:trace contextRef="#ctx0" brushRef="#br2" timeOffset="91855.5">2905 12820 992 0,'0'0'0'0,"23"-10"-3"15,-5 3 1-15,-1 3 4 0,-6 8 1 16,-2 4 8-16,0 20 0 16,6 15 4-16,-4 13 0 15,-6 3 16-15,-1 1 0 16,-1-6 0-16,3-8 2 16,-6-9-7-16,-6-15 1 15,-1-18-9-15,-3-25 1 16,10 21-965-16</inkml:trace>
  <inkml:trace contextRef="#ctx0" brushRef="#br2" timeOffset="92755.82">3127 12758 1180 0,'0'0'0'0,"27"41"0"15,-4-6 0-15,0 1-2 16,-2 1 0-16,-4-5 11 16,-2-4 0-16,-10 0 7 15,-2-1 1-15,-6-1 7 0,1-5-1 16,2-4 3 0,-3-4 0-16,3-5-7 0,0-8 0 15,0 0-5 1,-6 5-1-16,6-5-2 0,0 0 2 15,0-12-3 1,2-8 1-16,5-13-1 0,2-4 0 16,2 6-1-1,-3 7 1-15,1 12-1 0,-9 5 1 16,0 7 3-16,0 0 0 16,9-7-1-16,0 12 1 15,1 7 0-15,8 13 2 16,0 13-1-16,3 3 2 15,-2 4-2-15,4-7 0 16,-5-7-6-16,-9-8 0 16,-1-11-5-16,3-7 1 15,5-5-4-15,3-10 1 16,8-14-6-16,-1-9 2 16,2-5-20-16,-6-4 1 15,-3-1-21-15,-1 1 1 16,-8 6 4-16,3 3 1 0,-10 7 7 15,-1 9 2 1,-4 5 16-16,2 5 1 0,0 7 8 16,0 0 2-16,-7 3 1 15,2 16 1-15,-4 23 3 16,7 5 0-16,4 3 5 0,7-2 1 16,3-8 5-1,6-9 0-15,1-10-1 0,4-6 1 16,-5-4 0-1,-1-9 1-15,6-8 0 16,0-7 1-16,7-13 0 0,-7-7-1 16,-3-5-1-16,-12-6 1 15,-4 1-3-15,-8-4 1 16,-8-3-2-16,-7 2 0 16,-8 1-3-16,-1 4 1 15,-7 5-1-15,3 7 0 16,-3 13-4-16,3 10 0 15,7 9-5-15,1 13 2 16,4 19-2-16,2 10 0 16,13 9 0-16,7 2 0 15,14-2 0-15,9-4 0 16,6-13 0-16,8-4 0 16,2-10 0-16,4-9 0 15,0-4 0-15,0-11 0 0,1-7-4 16,-2-8 2-1,-7-4-18-15,-1-2 1 0,-36 24-1202 16</inkml:trace>
  <inkml:trace contextRef="#ctx0" brushRef="#br2" timeOffset="92955.4">4237 12822 892 0,'0'0'0'0,"9"5"4"15,-1-2 1-15,1 1 5 16,2 1 0-16,5-2 4 0,3 4 2 15,13-1 2-15,5-1 1 16,2-5 15-16,-6 2 1 16,-6-4-15-16,-6-2 1 15,-2 1-18-15,-6-1 1 16,-13 4-833-16</inkml:trace>
  <inkml:trace contextRef="#ctx0" brushRef="#br2" timeOffset="93138.57">4408 12939 841 0,'0'0'0'15,"-4"16"1"-15,4-4 0 16,6 0 9-16,6 0 2 16,6-3 8-16,8-2 1 0,11-2 10 15,4-1 0 1,3-6 3-16,-2-5 0 0,4-5-1 15,2-6 1 1,-48 18-863-16</inkml:trace>
  <inkml:trace contextRef="#ctx0" brushRef="#br2" timeOffset="93575.5">5406 12609 954 0,'0'0'0'16,"23"-16"0"-1,-5 2 2-15,0-3-2 0,-10 2 1 16,-2 2 23-16,-10 3 1 16,-1 3 11-16,-9-5 1 15,-7 0 2-15,-4 3 2 16,-5 9-3-16,2 7 0 16,5 7-10-16,2 5 0 15,1 5-7-15,4 4 2 16,6 3-9-16,4 4 2 15,6 1 1-15,6 6 0 16,2 3 0-16,3 1 0 16,1 5-1-16,-3 2 2 0,5 4 5 15,-1 4-1 1,6 1 13-16,-7-3 1 16,-1 2 8-16,-4-4 1 15,-2 0-4-15,-3-5 2 16,-4-4-10-16,-3-6 2 15,-4-8-9-15,0-3 0 0,-3-13-6 16,2-4 0-16,-3-4-11 16,-10-10 0-16,-3-10-8 15,-2-8 0-15,-8-8-5 0,5-15-1 16,31 41-1441 0</inkml:trace>
  <inkml:trace contextRef="#ctx0" brushRef="#br2" timeOffset="93755.24">5082 13130 979 0,'0'0'0'0,"0"0"1"0,0 0 0 16,26-7-1-16,-3 5 2 15,18 0 5-15,5 2 1 16,3 4 20-16,4 1 1 16,-2-3 3-16,2-1 0 15,2-4-9-15,-10-4 0 16,-6-2-6-16,-7-6 1 15,-32 15-919-15</inkml:trace>
  <inkml:trace contextRef="#ctx0" brushRef="#br2" timeOffset="98385.56">22140 10795 1042 0,'0'0'0'15,"0"0"15"1,-8 31 0-16,2 6 17 0,-3 11 0 16,1 13 3-16,2 3 0 15,3-2-14-15,-1-5 2 16,-1-12-9-16,0-3 1 16,5-8-5-16,1-9 1 15,-2-10-2-15,1-10 1 16,0-5-1-16,0 0 0 15,0 0 0-15,0 0 0 16,0-15 0-16,0-18 0 0,3-19-2 16,1-5 1-1,-1-5-2-15,3-2 2 16,1-1-2-16,3 3 1 16,6 5-3-16,3 3 2 0,4 9-2 15,0 11 1 1,-2 11-2-16,-3 11 2 0,-4 10-3 0,-3 15 1 15,-2 16-1 1,-4 9 2-16,-5 12-2 16,-7 0 0-16,-13-1 0 0,-1-4 1 15,-3-5-3-15,-3-6 1 16,-1-6-1 0,3-7 0-16,8-9 0 15,2-3 0-15,7-9 0 16,1 1 0-16,7-1 0 15,-11-1 0-15,11 1 0 0,0 0 0 16,-5-9 0-16,12 5 1 16,5 1 0-16,15 6 0 15,6 10 0-15,4 7 0 16,-2 3 2-16,1 4-1 16,2 6 0-16,-2 0 0 15,-8-5-2-15,-5-6 2 16,-5-6-4-16,-4-4 2 0,-14-12-1108 15</inkml:trace>
  <inkml:trace contextRef="#ctx0" brushRef="#br2" timeOffset="98545.28">22474 11115 1004 0,'0'0'0'0,"14"0"7"16,-5 0 0-16,7 0-1 15,5 0 0-15,5-1 5 16,6-1 0-16,3 0-2 0,-1-1 0 16,-4-2 0-1,-4-2 1-15,-26 7-828 0</inkml:trace>
  <inkml:trace contextRef="#ctx0" brushRef="#br2" timeOffset="99165.74">23017 10953 866 0,'0'0'0'15,"0"0"1"-15,26-7 0 16,-15 10 0-16,-2-1 1 16,-9-2 31-16,10 19 1 15,-3 14 9-15,-1 12 1 16,-4 2 0-16,-2-4 1 15,0-9-5-15,0-6 2 16,0-11-11-16,0-11 2 16,0-6-7-16,0 0 0 15,0 0-8-15,0 0 1 0,7-18-4 16,3-11 1 0,4-9-5-16,2-5 0 0,2 5-1 15,3-1 0 1,-2 7-2-16,4 7 0 15,0 5-1-15,-2 9 0 16,-1 9-3-16,1 4 2 0,5 10-1 16,-6 13 1-16,-6 13-2 15,-5 5 1-15,-7-2-3 16,-4-8 0-16,-4-10-2 0,3-8 2 16,3-6-2-1,0-9 0-15,0 7 0 0,0-7 0 16,0 0 0-1,3-17 0-15,8-18-2 16,5-6 2-16,0-3-1 0,1 1 1 16,1 5-1-16,0 8 1 15,-2 10 0-15,-4 8 0 16,-3 5 0-16,0 7 0 16,1 7 0-16,3 13 0 15,2 20 1-15,-2 7 0 16,-3 1 1-16,-1-3-1 15,0-7 0-15,-6-8 0 16,5-13-1-16,-1-5 1 16,-7-12-2-16,10 7 1 15,-10-7-1119-15</inkml:trace>
  <inkml:trace contextRef="#ctx0" brushRef="#br2" timeOffset="99650.42">23812 10967 878 0,'8'-13'0'16,"0"-11"0"-16,5 2 0 15,-3-3-2-15,-3 10 1 0,-3 10 13 16,-4 5 0 0,0 0 26-16,0 0 0 0,0 0 13 15,-16 12 2-15,-14 17 2 16,-3 11 0-16,1 5-15 16,9 4 2-16,10-3-20 15,6-8 2-15,2-10-13 16,3-11 2-16,4-8-7 0,-2-9 1 15,7 3-5 1,2-10 2-16,10-6-3 0,1-13 0 16,1-9-1-16,-2-3 1 15,-5 2 1-15,-1-2 0 16,-1 6 5-16,2 8 1 16,-7 7 4-16,-1 7 1 15,-6 10 4-15,7-6 1 16,0 12-1-16,3 19 3 15,4 26-6-15,1 18 1 16,0 16-4-16,-2 12 0 16,-6 10-4-16,-7 0 0 15,-5-6-4-15,-6-11 1 0,-7-18-1 16,-3-13-1 0,-4-17-1-16,1-16 0 0,-1-13-1 15,-3-14 1 1,-6-13 0-16,1-10 2 15,3-16-1-15,7-7 1 16,7-15-3-16,11-7 0 0,5 69-1177 16</inkml:trace>
  <inkml:trace contextRef="#ctx0" brushRef="#br2" timeOffset="100396.69">24303 10941 1004 0,'0'0'0'0,"0"0"10"16,0 0 0-16,17-13 7 0,-17 13 1 16,0 0 12-16,0 0 0 15,-14 18-9-15,-9 18-1 16,-3 7-4-16,1 9-1 16,9-5-2-16,9-7-1 15,7-4-3-15,6-5 1 16,2-10-3-16,8-7 1 15,7-5-4-15,6-9 1 16,6-9-2-16,-2-7 0 16,-1-4 0-16,-2-6 0 15,-2-2-1-15,-5 2 0 16,-5 7 3-16,-4 0 1 16,-5 9 0-16,-4 1 2 15,-5 9 3-15,0 0 2 0,0 0 0 16,0 0 2-1,2 26 0-15,-2 10 1 0,2 2-1 16,1-1-1-16,6-11-2 16,2-9-1-16,-1-7-4 15,4-10 0-15,4-3-2 0,5-9-1 16,0-9 0 0,0-5-1-16,-7-3 2 0,-6-3-1 15,-6 3 2 1,-8-4-1-16,-6-3 1 15,-6 1 1-15,-6 7-1 16,-2 11 1-16,-3 8-5 16,-4 15 2-16,1 14-4 0,5 13 1 15,0 7-1-15,11-2 0 16,9-8-4-16,5-10 1 16,5-4-4-16,9-11 1 15,11-1-4-15,8-10 1 16,10-9 3-16,-1-6 1 15,6-10 4-15,3-2 0 16,-5 2 1-16,0-2 0 16,-4 7 0-16,-9 9 1 15,-10 6 3-15,-9 8-1 16,-5 3 2-16,-3 7 0 16,-3 10-1-16,-6 11 0 0,-6 13-2 15,-5 3 1 1,-8-3-2-16,1-6 0 0,-3-6-1 15,4-6 0-15,6-11-6 16,2-7 2-16,12-5-1114 16</inkml:trace>
  <inkml:trace contextRef="#ctx0" brushRef="#br2" timeOffset="100826.52">25012 10875 892 0,'0'0'0'0,"0"0"-8"0,5 22 0 16,-1 3 8-16,-4 9 1 16,-4 9 10-1,2 1 0-15,8-4 6 0,-1-6 1 16,7-8 8-16,3-9 1 16,0-5 1-16,5-6 1 15,3-6 3-15,0-9-1 16,8-5-2-16,-6-10 2 15,-4-5 3-15,-5-11 1 16,-7-4-6-16,-6-1 2 16,-6 0-6-16,-6 0 1 0,-7 4-6 15,-5 3 2 1,-4 14-8-16,-3 8 2 16,-5 14-8-16,-6 14 0 15,-2 14-6-15,4 9 0 16,11 5-2-16,8-4 0 15,9-5 0-15,8-6 0 0,4-8 0 16,9-3 0-16,8 0 0 16,10-6 0-16,10-4 0 15,4-11 0-15,2-4 0 0,0-1 0 16,2 0-4 0,-2-7 0-16,-46 19-1070 0</inkml:trace>
  <inkml:trace contextRef="#ctx0" brushRef="#br2" timeOffset="101016.4">25673 10967 1168 0,'0'0'0'16,"43"6"4"-16,-8 0 1 15,2-3 1-15,2-3 1 16,-2 0 3-16,-4-5 0 15,-6 3-7-15,-9 0 0 16,-18 2-915-16</inkml:trace>
  <inkml:trace contextRef="#ctx0" brushRef="#br2" timeOffset="101196.65">25647 11131 1004 0,'0'0'0'15,"0"0"11"-15,5 9 1 0,6-4-4 16,10 5 0-16,18-5 24 16,8 1-1-16,5-5 0 15,4-4 2-15,6-2-25 16,-1-9 1-16,-61 14-900 0</inkml:trace>
  <inkml:trace contextRef="#ctx0" brushRef="#br2" timeOffset="101581.08">26506 10866 916 0,'0'0'0'16,"-18"17"6"-16,2 4 1 16,-3 10 10-16,1 9 0 15,1 9 5-15,4 1 0 16,8 7-3-16,5-3 2 15,5-9-4-15,6-11 3 16,7-4-3-16,3-6 3 16,0-5 3-16,5-14 1 15,8-7 8-15,5-5 2 16,3-8 11-16,-1-8 1 16,-6-8 1-16,-5-7 0 15,2-3-8-15,-9-8 2 0,-6-3-3 16,-6 0 0-1,-11 2 2-15,-7 2 1 16,-7 10-6-16,-6 8 1 16,-4 11-5-16,-6 9 2 0,-15 11-17 15,-6 15 2-15,-5 7-9 16,-9 8 0-16,65-31-1392 16</inkml:trace>
  <inkml:trace contextRef="#ctx0" brushRef="#br2" timeOffset="104828.67">22236 12275 904 0,'0'0'0'0,"0"0"13"16,0 0 2-16,0 0 22 16,0 0 0-16,0 0 5 0,0 0-1 31,0 0-13-31,10 28 1 0,1 13-7 15,-6 8-1-15,-8 4-6 16,-5-1 0-16,1-7-2 16,-1-10 0-16,-3-13-5 15,7-8 1-15,4-14-1 0,-5 10 0 16,5-10-3-16,0 0 2 16,7-15-1-1,4-15 0-15,6-16-1 0,6-8-1 16,6 0-1-1,-3 6 0-15,2 5-2 0,-1 6 0 16,-8 10 0-16,-1 9 0 16,-8 10-1-16,-1 6 0 15,2 9 0-15,-1 15 0 16,4 22 0-16,-1 6 0 16,-13 0 0-16,0-8 0 15,0-11 0-15,-5-11 0 16,3-7 0-16,2-13 0 15,0 7 0-15,0-7 0 16,0 0 0-16,3-20 0 16,3-11 0-16,4-8 0 15,3-5 0-15,2 6 0 16,-1 5 0-16,4 9 0 0,-6 10 0 16,-1 7 0-1,-2 7-1-15,0 12 1 16,1 21-1-16,3 9 1 15,-1 3-1-15,-1 2 0 0,-4-6 0 16,-2-1 1-16,0-11-1 16,1-4 1-16,-1-8-1 15,2-5 1-15,-2-3-3 16,4-2 2-16,3-4-7 16,9-5 2-16,9-8-9 0,2-6 0 15,0-4-5 1,0-10 1-16,-1-1-4 0,1-4 0 15,-2 2 7 1,-5-3 1-16,-7 7 10 16,-6 3 1-16,-3 10 4 0,-4 4 0 15,-1 5 2-15,-4 7 0 16,0 0 7-16,0 0 0 16,-13-7 4-16,-4 11 0 15,-12 11 3-15,-2 13-1 16,2 7-3-16,5 6-1 15,4 2-6-15,8-6 1 16,5-11-5-16,5-11 1 16,0-6-2-16,2-9 2 15,0 0-2-15,0 0 0 16,0 0 0-16,16-9 0 16,9-17 0-16,1-8 0 0,-3-3 1 15,-3-1 0 1,-3 2 1-16,1 1 1 0,0 8 2 15,-4 4-1 1,-9 11 2-16,0 3 0 0,-5 9-1 16,4 7 2-16,1 19-1 15,0 18-1-15,1 23 0 16,-3 13 0-16,-3 4 0 16,-2 5 0-16,-5 2 0 15,-5-6-1-15,0-9 1 0,-6-8 0 16,-1-15 2-1,-3-11 0-15,1-11 5 0,5-8 1 16,4-11 6 0,0-5 0-16,-1-11 5 15,-6-13 2-15,-6-25-5 0,-3-18-1 16,16 1-11-16,8 5 1 16,4 54-1163-16</inkml:trace>
  <inkml:trace contextRef="#ctx0" brushRef="#br2" timeOffset="105225.4">23481 12261 892 0,'0'0'0'15,"0"0"0"-15,0 0 0 16,0 0-1-16,0 0 1 15,0 0-2-15,-34 31 1 0,-1 6-4 16,2 2 0-16,10 3-2 16,7-6 2-16,5-5 0 15,2-3 1-15,4-9 2 0,5-3 0 16,5-4 1 0,6-4 1-16,3 3 1 0,5-6 1 15,8 0 7 1,-4-1 1-16,3-3 13 15,-10 1 2-15,-5 2 10 16,-11-4 0-16,9 1-1 0,-9-1 1 16,-2 9-6-16,-9 5 2 15,-12 10-7-15,-10 4 2 16,5-1-10-16,3-2-1 16,4-12-9-16,1-2 0 15,20-11-918-15</inkml:trace>
  <inkml:trace contextRef="#ctx0" brushRef="#br2" timeOffset="105446.83">23680 12380 979 0,'0'0'0'16,"11"26"8"-16,-4 0 0 15,-7 9 20-15,0 3 1 0,3 4 9 0,3-1 2 16,-6-1-1 0,3-5 0-16,4-4-5 15,-1-9 1-15,-5-10-14 16,-1-12 0-16,0 0-1011 16</inkml:trace>
  <inkml:trace contextRef="#ctx0" brushRef="#br2" timeOffset="105858.54">23897 12472 1042 0,'0'0'0'15,"27"19"11"1,-11-2 0-16,1 3 4 0,-3 0 1 15,-5-2 11-15,-4-3 1 16,-3 1-10-16,-4-1 0 16,-3-1-4-16,-2-3 1 15,2-3-4-15,5-8 0 16,-11 4-4-16,11-4 1 0,-7 0-1 16,7 0-1-1,4-18 1-15,3-6 0 0,9-10 0 16,6 1 0-1,7 5 3-15,1 7 2 16,-7 9-1-16,-2 7 0 0,-4 7 1 16,-1 6 2-16,0 10-1 15,0 8 2-15,-4 10 0 16,-5 4 0-16,-7 1-5 16,-1-8 2-16,-3-2-6 0,1-7 1 15,1-8-5 1,0-7 2-16,2-9-1102 15</inkml:trace>
  <inkml:trace contextRef="#ctx0" brushRef="#br2" timeOffset="106327.12">24416 12379 1080 0,'0'0'0'15,"0"0"-11"-15,0 0 1 16,17-12-42-16,-17 12 2 15,0 0 50-15,2 10 1 16,-9 19 7-16,-2 18 0 0,0 5 22 16,6 2 1-1,6-11 12-15,5-8 0 16,0-11-9-16,3-5 2 16,1-9-7-16,6-6 1 15,7-6-3-15,3-8 1 16,4-15-1-16,-1-6-1 15,-4-9-2-15,-4-5 1 16,-4-3-6-16,-8-4 1 0,-10-3-2 16,-6 1 1-16,-4 0-3 0,-3 8-1 15,0 9-2 1,-4 8-1-16,-2 15-6 16,-5 12 0-16,-3 14-3 15,-1 16 0-15,1 14-3 16,6 6 1-16,12 1-1 15,4-8 0-15,6-5-1 0,5-4 1 16,3-12-1-16,10-4 0 16,3-6 1-16,7-8 0 15,5-11-4-15,-1-5 2 16,-1-6-12-16,-3 1-1 16,-30 19-1126-16</inkml:trace>
  <inkml:trace contextRef="#ctx0" brushRef="#br2" timeOffset="106545.49">24929 12491 992 0,'0'0'0'15,"35"0"2"-15,-3-2 0 0,7 1-8 16,3-3 2-1,4-1-5-15,0-2 0 16,0 0 8-16,-2 0 0 16,-4 0 1-16,-6-3 0 15,-34 10-725-15</inkml:trace>
  <inkml:trace contextRef="#ctx0" brushRef="#br2" timeOffset="106992.59">26158 12129 803 0,'0'0'0'16,"0"0"2"-1,4-29 2-15,-9 19 3 0,-6 3 1 16,-5 3 14-16,-10 6-1 16,-13 7 5-16,0 10 0 15,4 7 1-15,3 7-1 0,6 6-1 16,5 5 1 0,5 1-2-16,7 3-1 15,7-3 1-15,7 5 0 16,6 0 0-16,3-1 1 15,5-1-1-15,3 1 2 16,-3-1-2-16,-1 4-1 0,-1 2 4 16,-3-1 0-16,-7-1 0 15,-5 0 0-15,-5-5-2 16,-6-4-1-16,-9-5-3 0,-5-12-1 31,-7-7-12-31,-7-10-1 0,-9-9-8 16,-3-17 1-16,49 17-1107 15</inkml:trace>
  <inkml:trace contextRef="#ctx0" brushRef="#br2" timeOffset="107155.45">25728 12732 1030 0,'18'-7'0'16,"19"-5"5"-16,10 0 2 15,10 1-7-15,1 3 0 16,0-1-1-16,0-1 0 15,-1 1 2-15,-9 4 0 0,-8 1 2 16,-6-1 2 0,-34 5-793-16</inkml:trace>
  <inkml:trace contextRef="#ctx0" brushRef="#br2" timeOffset="107393.74">26728 12496 979 0,'21'-3'0'0,"27"-2"9"0,8-2 1 32,3 0 13-32,-6 0 0 0,-8 3 2 15,-8 4 0-15,-7 0-15 16,-7 2 1-16,-8 0-5 15,-7 0-1-15,-8-2-850 16</inkml:trace>
  <inkml:trace contextRef="#ctx0" brushRef="#br2" timeOffset="107575.95">26774 12650 841 0,'0'0'0'15,"0"0"-3"-15,32 16 1 16,0-4 0-16,10-2 1 16,9-3-1-16,6-3 1 15,2-8 0-15,1-4 1 16,2-8 0-16,0-5 0 16,-62 21-623-16</inkml:trace>
  <inkml:trace contextRef="#ctx0" brushRef="#br2" timeOffset="107977.5">27651 12398 815 0,'0'0'0'0,"0"0"5"16,-18 22-1-16,6 2 6 16,-4 11 1-16,-2 8 18 15,6 2 1-15,7 2 5 0,6-4 1 16,8-1 0-1,5-9 1-15,4-4-6 16,3-5 2-16,4-6-6 16,1-6-1-16,10-5 0 15,2-11 1-15,1-8-3 0,0-9-1 16,-4-6-1-16,-5-4 0 16,-7-2-2-16,-7-2 0 15,-7 4 7 1,-7 0 0-16,-8 0 0 0,-6 3 1 15,-7 2 0-15,-6 5 0 16,-7 4-3-16,-1 6 1 16,-1 8-6-16,4 6 0 15,2-1-13-15,0 3 0 16,-1 4-7-16,-1 3 1 16,-3 4-3-16,1 1 1 15,32-17-1213-15</inkml:trace>
  <inkml:trace contextRef="#ctx0" brushRef="#br2" timeOffset="108125.58">28309 12609 501 0,'0'0'0'15,"0"0"2"1,0 19 2-16,0-19-385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6142C-BCB5-AEA3-01F5-313D4DDD7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CED70-F7F0-7DDD-2021-596746B3D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04C61-F6FF-2D1C-540C-376473F1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806AB-E118-228D-1C08-DE66D6B9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74AD8-F5A5-ED4C-5E43-55A3D60B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363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08C8-389A-7A90-7617-418D34117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555D4-7A9D-5D42-7362-29F174955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7CF19-14C0-CBAF-1DEE-E1D88C41F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A048E-6EB8-1372-D9C8-4D079538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88FA0-C9F5-2457-BAA9-0FEA577C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311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C3BC35-8426-934B-CC06-C59C43A52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E91677-27D8-D0B9-5299-C6793C0F1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C2C63-38B9-5570-184B-DE81A4A98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58696-7FD5-40C4-929A-4EB23493B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1B995-5F13-475C-9127-AD9727ADF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89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731E6-B885-448E-7132-A937E4C01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8F4A5-1D5E-659B-F8AF-E5EFB5846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CE088-F7D5-16E9-5D58-2BF0A3A6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4D9D2-17D8-C208-2C45-241DF40F7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CA325-70C1-4D27-6C2E-85A72B59B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929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AAEFE-6C31-53D2-AA36-7BFC1B83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D2BF0-B3E9-2886-5A44-33A8D6893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20906-1385-A718-AA33-3047B122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D3F89-E264-1575-B6B5-575256B15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8E763-5198-34E0-8BF5-01654A94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671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119DD-C365-7DDB-4345-680B4D79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37581-FFDE-6CB9-047D-F0C508056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5DCD6-7804-79A4-419E-FE90BF67F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071C0-0273-BDFE-DA22-213ED3752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AA3B1-B4C1-0E50-83A9-E6333CDA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C08C4-8F77-6181-0A89-8AAFD9FB3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603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99297-9F9D-C656-43F1-D1E708CC2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12B1C-9554-996D-9DD1-F3E682080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EE58F-936C-6D3D-4578-D9BED6564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1062EB-7110-7C01-DB11-FA0AE5453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B43861-6F22-9D3C-1DC1-B8FD0C318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64427E-6D0E-C2BC-B321-744BD3BE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6EC9F3-4C77-BDBF-2E7F-0F7E2531D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F4AA2D-5152-EEFC-1F3E-0CA521C1C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82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7074-F7CC-964A-C00A-EB1EE6EB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C3962-2AAB-88AC-77A5-876F95BB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228AE-2333-DF51-2726-A8A2BDFEE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348BB6-6CFE-39D7-7E24-90C5D924C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87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59E13-D4B5-D5BB-E5C5-5F54EFBF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77624C-A2EF-F280-88FC-6209BD743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12C40-0A81-808A-A3BC-538116D6C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042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A90C7-789C-D41B-605B-9B898B643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D2608-2F9D-7605-67C5-D2F010A81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A2D22-445A-654A-17F7-682002F6C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2556A-C2D6-7977-E205-095199A0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17771-7518-2255-A1E7-B7D1877A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54615-EE95-CCC6-C4AB-3B43AFE7D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09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AFE31-9C29-1667-C672-17E8210E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9D1C0-54EC-D203-3EDC-0DB192FF1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23F63-58FD-8B0C-5C1E-D9BF77742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DC965-CA03-B494-9272-7E9A91E76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0F084-5D34-96F7-B08C-77FC29C2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90E78-8B05-B413-584A-09FCE9FB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817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1292F-419C-E942-D436-85EFA9AC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ACD4F-368E-AD4A-7146-579BE7AD4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C8E2B-765A-B1E3-85B4-537981EF43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A6E7A-7DB9-402A-8AD7-9404BD4A1915}" type="datetimeFigureOut">
              <a:rPr lang="en-IN" smtClean="0"/>
              <a:t>11-01-2024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5FDDF-D064-4512-167F-0132FDFB54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74D2-7947-A4F9-D5D5-5FD224E89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4AD2A-BA83-422A-BBAF-4F89DDFEB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158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6.xml"/><Relationship Id="rId4" Type="http://schemas.openxmlformats.org/officeDocument/2006/relationships/customXml" Target="../ink/ink3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0E5B44C-12C8-E6A4-B044-7376733232FD}"/>
                  </a:ext>
                </a:extLst>
              </p14:cNvPr>
              <p14:cNvContentPartPr/>
              <p14:nvPr/>
            </p14:nvContentPartPr>
            <p14:xfrm>
              <a:off x="181080" y="82080"/>
              <a:ext cx="11842920" cy="6644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0E5B44C-12C8-E6A4-B044-7376733232F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1720" y="72720"/>
                <a:ext cx="11861640" cy="666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3117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263D7EF-497F-A72C-C72C-B35D5D53BC1A}"/>
                  </a:ext>
                </a:extLst>
              </p14:cNvPr>
              <p14:cNvContentPartPr/>
              <p14:nvPr/>
            </p14:nvContentPartPr>
            <p14:xfrm>
              <a:off x="6769080" y="3174120"/>
              <a:ext cx="1716120" cy="776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263D7EF-497F-A72C-C72C-B35D5D53BC1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53240" y="3110760"/>
                <a:ext cx="1747440" cy="90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F03AEE4-2A2F-409C-31AD-31A0FA1FE5F8}"/>
                  </a:ext>
                </a:extLst>
              </p14:cNvPr>
              <p14:cNvContentPartPr/>
              <p14:nvPr/>
            </p14:nvContentPartPr>
            <p14:xfrm>
              <a:off x="8344440" y="3720600"/>
              <a:ext cx="231120" cy="3502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F03AEE4-2A2F-409C-31AD-31A0FA1FE5F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28600" y="3657240"/>
                <a:ext cx="262440" cy="47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01200DA-0390-1A82-8695-AFADEDC38C4B}"/>
                  </a:ext>
                </a:extLst>
              </p14:cNvPr>
              <p14:cNvContentPartPr/>
              <p14:nvPr/>
            </p14:nvContentPartPr>
            <p14:xfrm>
              <a:off x="8579520" y="3131280"/>
              <a:ext cx="698040" cy="736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01200DA-0390-1A82-8695-AFADEDC38C4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563680" y="3067920"/>
                <a:ext cx="729360" cy="86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91F4BFF-816E-D6B1-FBDB-B0A73E545422}"/>
                  </a:ext>
                </a:extLst>
              </p14:cNvPr>
              <p14:cNvContentPartPr/>
              <p14:nvPr/>
            </p14:nvContentPartPr>
            <p14:xfrm>
              <a:off x="9003600" y="3017880"/>
              <a:ext cx="357120" cy="292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91F4BFF-816E-D6B1-FBDB-B0A73E54542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987760" y="2954520"/>
                <a:ext cx="388440" cy="41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3CA091AE-E3B7-B640-0953-FAD1586A5193}"/>
                  </a:ext>
                </a:extLst>
              </p14:cNvPr>
              <p14:cNvContentPartPr/>
              <p14:nvPr/>
            </p14:nvContentPartPr>
            <p14:xfrm>
              <a:off x="592560" y="205560"/>
              <a:ext cx="10072080" cy="58248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3CA091AE-E3B7-B640-0953-FAD1586A519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3200" y="196200"/>
                <a:ext cx="10090800" cy="5843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1080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DF7C873-4539-27EB-83DA-230E3D07107E}"/>
                  </a:ext>
                </a:extLst>
              </p14:cNvPr>
              <p14:cNvContentPartPr/>
              <p14:nvPr/>
            </p14:nvContentPartPr>
            <p14:xfrm>
              <a:off x="1247040" y="320400"/>
              <a:ext cx="10537560" cy="6132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DF7C873-4539-27EB-83DA-230E3D0710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37680" y="311040"/>
                <a:ext cx="10556280" cy="615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4416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0888F8-C848-EFBB-9111-1BFE4C182000}"/>
                  </a:ext>
                </a:extLst>
              </p14:cNvPr>
              <p14:cNvContentPartPr/>
              <p14:nvPr/>
            </p14:nvContentPartPr>
            <p14:xfrm>
              <a:off x="504360" y="528840"/>
              <a:ext cx="9687240" cy="4811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0888F8-C848-EFBB-9111-1BFE4C18200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5000" y="519480"/>
                <a:ext cx="9705960" cy="483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6340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kinjal rathod</dc:creator>
  <cp:lastModifiedBy>Arti Agarwal</cp:lastModifiedBy>
  <cp:revision>3</cp:revision>
  <dcterms:created xsi:type="dcterms:W3CDTF">2023-10-28T06:20:39Z</dcterms:created>
  <dcterms:modified xsi:type="dcterms:W3CDTF">2024-01-11T16:25:38Z</dcterms:modified>
</cp:coreProperties>
</file>