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Talking About Past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Theme: My Experiences</a:t>
            </a:r>
          </a:p>
          <a:p>
            <a:r>
              <a:t>Goal: Learn to talk about things that happened before.</a:t>
            </a:r>
          </a:p>
          <a:p>
            <a:r>
              <a:t>"Let’s share stories from our past!"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Warm-Up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What did you do yesterday?</a:t>
            </a:r>
          </a:p>
          <a:p>
            <a:r>
              <a:t>• Where did you go last weekend?</a:t>
            </a:r>
          </a:p>
          <a:p>
            <a:r>
              <a:t>• Who did you talk to this morning?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Words for Past Tense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went</a:t>
            </a:r>
          </a:p>
          <a:p>
            <a:r>
              <a:t>• played</a:t>
            </a:r>
          </a:p>
          <a:p>
            <a:r>
              <a:t>• saw</a:t>
            </a:r>
          </a:p>
          <a:p>
            <a:r>
              <a:t>• studied</a:t>
            </a:r>
          </a:p>
          <a:p>
            <a:r>
              <a:t>• ate</a:t>
            </a:r>
          </a:p>
          <a:p>
            <a:r>
              <a:t>• visited</a:t>
            </a:r>
          </a:p>
          <a:p>
            <a:r>
              <a:t>Example: "I visited my grandma yesterday."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Grammar Reminder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Use the past tense to talk about events that already happened.</a:t>
            </a:r>
          </a:p>
          <a:p>
            <a:r>
              <a:t>Examples:</a:t>
            </a:r>
          </a:p>
          <a:p>
            <a:r>
              <a:t>• I played games.</a:t>
            </a:r>
          </a:p>
          <a:p>
            <a:r>
              <a:t>• She visited her friend.</a:t>
            </a:r>
          </a:p>
          <a:p>
            <a:r>
              <a:t>• They watched a movie.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Speaking Questions: Daily Experiences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What time did you wake up today?</a:t>
            </a:r>
          </a:p>
          <a:p>
            <a:r>
              <a:t>• What did you eat for breakfast?</a:t>
            </a:r>
          </a:p>
          <a:p>
            <a:r>
              <a:t>• Did you talk to someone this morning? Who?</a:t>
            </a:r>
          </a:p>
          <a:p>
            <a:r>
              <a:t>• What made you smile today?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Speaking Questions: Weekend &amp; School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What did you do last weekend?</a:t>
            </a:r>
          </a:p>
          <a:p>
            <a:r>
              <a:t>• Did you go anywhere special?</a:t>
            </a:r>
          </a:p>
          <a:p>
            <a:r>
              <a:t>• What subject did you enjoy the most last week? Why?</a:t>
            </a:r>
          </a:p>
          <a:p>
            <a:r>
              <a:t>• Did anything funny happen at school recently?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Speaking Questions: Feelings &amp; Memories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What was the best thing that happened last month?</a:t>
            </a:r>
          </a:p>
          <a:p>
            <a:r>
              <a:t>• Did you ever try something new? How was it?</a:t>
            </a:r>
          </a:p>
          <a:p>
            <a:r>
              <a:t>• What was a time you felt proud of yourself?</a:t>
            </a:r>
          </a:p>
          <a:p>
            <a:r>
              <a:t>• Did you ever help someone? What happened?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Group Activity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Tell a short story using these prompts:</a:t>
            </a:r>
          </a:p>
          <a:p>
            <a:r>
              <a:t>• Last weekend, I…</a:t>
            </a:r>
          </a:p>
          <a:p>
            <a:r>
              <a:t>• Yesterday, my family…</a:t>
            </a:r>
          </a:p>
          <a:p>
            <a:r>
              <a:t>• One time, I felt happy because…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Wrap-Up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What new words did you learn?</a:t>
            </a:r>
          </a:p>
          <a:p>
            <a:r>
              <a:t>• Which question was easiest to answer?</a:t>
            </a:r>
          </a:p>
          <a:p>
            <a:r>
              <a:t>• Which event from your past is your favorite to talk about?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