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0" r:id="rId2"/>
    <p:sldId id="321" r:id="rId3"/>
    <p:sldId id="322" r:id="rId4"/>
    <p:sldId id="323" r:id="rId5"/>
    <p:sldId id="324" r:id="rId6"/>
    <p:sldId id="265" r:id="rId7"/>
    <p:sldId id="325" r:id="rId8"/>
    <p:sldId id="326" r:id="rId9"/>
    <p:sldId id="332" r:id="rId10"/>
    <p:sldId id="327" r:id="rId11"/>
    <p:sldId id="328" r:id="rId12"/>
    <p:sldId id="329" r:id="rId13"/>
    <p:sldId id="331" r:id="rId14"/>
    <p:sldId id="330" r:id="rId15"/>
    <p:sldId id="333" r:id="rId16"/>
    <p:sldId id="334" r:id="rId17"/>
    <p:sldId id="335" r:id="rId18"/>
    <p:sldId id="289" r:id="rId19"/>
    <p:sldId id="291" r:id="rId20"/>
    <p:sldId id="304" r:id="rId21"/>
    <p:sldId id="303" r:id="rId22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0432FF"/>
    <a:srgbClr val="66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6" autoAdjust="0"/>
    <p:restoredTop sz="94607"/>
  </p:normalViewPr>
  <p:slideViewPr>
    <p:cSldViewPr>
      <p:cViewPr varScale="1">
        <p:scale>
          <a:sx n="64" d="100"/>
          <a:sy n="64" d="100"/>
        </p:scale>
        <p:origin x="77" y="46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60371-E387-4373-B0EC-3349A457592D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7880B-E6E4-4949-9865-18D49A03E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77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80210-D789-4289-AD52-EDCB716CC681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C4B74-B9F0-4494-9401-950040BA8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31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2A18CE-DD00-4311-97B0-CE428F9531C0}" type="slidenum">
              <a:rPr lang="en-GB" smtClean="0"/>
              <a:pPr eaLnBrk="1" hangingPunct="1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810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D838B72-4E15-471A-B5BB-744FEBDB35D5}" type="slidenum">
              <a:rPr lang="en-GB" smtClean="0"/>
              <a:pPr eaLnBrk="1" hangingPunct="1"/>
              <a:t>11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37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F061FA9-45D2-429D-BB76-16433DA6BD87}" type="slidenum">
              <a:rPr lang="en-GB" smtClean="0"/>
              <a:pPr eaLnBrk="1" hangingPunct="1"/>
              <a:t>12</a:t>
            </a:fld>
            <a:endParaRPr lang="en-GB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01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DB027DC-0929-417B-96D8-E7194C9A2B19}" type="slidenum">
              <a:rPr lang="en-GB" smtClean="0"/>
              <a:pPr eaLnBrk="1" hangingPunct="1"/>
              <a:t>13</a:t>
            </a:fld>
            <a:endParaRPr lang="en-GB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40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526F723-1FC0-42F5-B4B2-F79522917E69}" type="slidenum">
              <a:rPr lang="en-GB" smtClean="0"/>
              <a:pPr eaLnBrk="1" hangingPunct="1"/>
              <a:t>14</a:t>
            </a:fld>
            <a:endParaRPr lang="en-GB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54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CC5E3AD-872C-47CD-8485-ED60B3B1906E}" type="slidenum">
              <a:rPr lang="en-GB" smtClean="0"/>
              <a:pPr eaLnBrk="1" hangingPunct="1"/>
              <a:t>15</a:t>
            </a:fld>
            <a:endParaRPr lang="en-GB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72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DAD6EB3-CD7D-4040-B844-6768ECFD74C9}" type="slidenum">
              <a:rPr lang="en-GB" smtClean="0"/>
              <a:pPr eaLnBrk="1" hangingPunct="1"/>
              <a:t>16</a:t>
            </a:fld>
            <a:endParaRPr lang="en-GB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21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7B9775A-B871-4148-AFFE-C32DA83E1B45}" type="slidenum">
              <a:rPr lang="en-GB" smtClean="0"/>
              <a:pPr eaLnBrk="1" hangingPunct="1"/>
              <a:t>17</a:t>
            </a:fld>
            <a:endParaRPr lang="en-GB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41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7C6642-62A3-4844-8B2C-3B3E71264C01}" type="slidenum">
              <a:rPr lang="en-GB" smtClean="0"/>
              <a:pPr eaLnBrk="1" hangingPunct="1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266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CADAC2-21C5-4B30-B8FA-68886B59CDE5}" type="slidenum">
              <a:rPr lang="en-GB" smtClean="0"/>
              <a:pPr eaLnBrk="1" hangingPunct="1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077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151B0C-2A4D-4E8B-9628-535661F74552}" type="slidenum">
              <a:rPr lang="en-GB" smtClean="0"/>
              <a:pPr eaLnBrk="1" hangingPunct="1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02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3D17C-7A9C-4A2A-84C7-1210F390AB52}" type="slidenum">
              <a:rPr lang="en-GB" smtClean="0"/>
              <a:pPr eaLnBrk="1" hangingPunct="1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42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AECFEE2-6EBF-42BD-BFCD-9F4282A172FD}" type="slidenum">
              <a:rPr lang="en-GB" smtClean="0"/>
              <a:pPr eaLnBrk="1" hangingPunct="1"/>
              <a:t>7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21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E87666E-BD79-4C9A-B6A6-E5E174D92651}" type="slidenum">
              <a:rPr lang="en-GB" smtClean="0"/>
              <a:pPr eaLnBrk="1" hangingPunct="1"/>
              <a:t>8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80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14476F5-8A73-4EC9-B149-05265198A691}" type="slidenum">
              <a:rPr lang="en-GB" smtClean="0"/>
              <a:pPr eaLnBrk="1" hangingPunct="1"/>
              <a:t>9</a:t>
            </a:fld>
            <a:endParaRPr lang="en-GB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19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A866C0C-446B-4B30-89B8-8DA6D723AEEC}" type="slidenum">
              <a:rPr lang="en-GB" smtClean="0"/>
              <a:pPr eaLnBrk="1" hangingPunct="1"/>
              <a:t>10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7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AD37-A387-4905-80C5-CCB64AA81677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3B2B-AB63-488F-B9CB-F2F066E02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65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AD37-A387-4905-80C5-CCB64AA81677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3B2B-AB63-488F-B9CB-F2F066E02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5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AD37-A387-4905-80C5-CCB64AA81677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3B2B-AB63-488F-B9CB-F2F066E02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7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AD37-A387-4905-80C5-CCB64AA81677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3B2B-AB63-488F-B9CB-F2F066E02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67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AD37-A387-4905-80C5-CCB64AA81677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3B2B-AB63-488F-B9CB-F2F066E02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09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AD37-A387-4905-80C5-CCB64AA81677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3B2B-AB63-488F-B9CB-F2F066E02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64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AD37-A387-4905-80C5-CCB64AA81677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3B2B-AB63-488F-B9CB-F2F066E02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80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AD37-A387-4905-80C5-CCB64AA81677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3B2B-AB63-488F-B9CB-F2F066E02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7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AD37-A387-4905-80C5-CCB64AA81677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3B2B-AB63-488F-B9CB-F2F066E02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85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AD37-A387-4905-80C5-CCB64AA81677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3B2B-AB63-488F-B9CB-F2F066E02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50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AD37-A387-4905-80C5-CCB64AA81677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3B2B-AB63-488F-B9CB-F2F066E02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47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3AD37-A387-4905-80C5-CCB64AA81677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43B2B-AB63-488F-B9CB-F2F066E02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79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audio" Target="../media/audio1.wav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jpeg"/><Relationship Id="rId4" Type="http://schemas.openxmlformats.org/officeDocument/2006/relationships/image" Target="../media/image34.wmf"/><Relationship Id="rId9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jpeg"/><Relationship Id="rId4" Type="http://schemas.openxmlformats.org/officeDocument/2006/relationships/image" Target="../media/image34.wmf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01825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05038"/>
            <a:ext cx="10604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G01825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133600"/>
            <a:ext cx="1827212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G01825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278856"/>
            <a:ext cx="1766887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G01825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92600"/>
            <a:ext cx="16525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G01825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365625"/>
            <a:ext cx="18256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68313" y="2708275"/>
            <a:ext cx="12239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latin typeface="Comic Sans MS"/>
                <a:cs typeface="Comic Sans MS"/>
              </a:rPr>
              <a:t>one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987675" y="2781300"/>
            <a:ext cx="12239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latin typeface="Comic Sans MS"/>
                <a:cs typeface="Comic Sans MS"/>
              </a:rPr>
              <a:t>two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176759" y="2781300"/>
            <a:ext cx="1569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latin typeface="Comic Sans MS"/>
                <a:cs typeface="Comic Sans MS"/>
              </a:rPr>
              <a:t>three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203575" y="5445125"/>
            <a:ext cx="1873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latin typeface="Comic Sans MS"/>
                <a:cs typeface="Comic Sans MS"/>
              </a:rPr>
              <a:t>four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6990159" y="5399087"/>
            <a:ext cx="151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latin typeface="Comic Sans MS"/>
                <a:cs typeface="Comic Sans MS"/>
              </a:rPr>
              <a:t>five</a:t>
            </a:r>
          </a:p>
        </p:txBody>
      </p:sp>
      <p:sp>
        <p:nvSpPr>
          <p:cNvPr id="14" name="WordArt 14"/>
          <p:cNvSpPr>
            <a:spLocks noChangeArrowheads="1" noChangeShapeType="1" noTextEdit="1"/>
          </p:cNvSpPr>
          <p:nvPr/>
        </p:nvSpPr>
        <p:spPr bwMode="auto">
          <a:xfrm>
            <a:off x="1641078" y="304800"/>
            <a:ext cx="6104731" cy="1251992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3600" dirty="0">
                <a:latin typeface="Comic Sans MS"/>
                <a:cs typeface="Comic Sans MS"/>
              </a:rPr>
              <a:t>The numbers</a:t>
            </a:r>
          </a:p>
        </p:txBody>
      </p:sp>
    </p:spTree>
    <p:extLst>
      <p:ext uri="{BB962C8B-B14F-4D97-AF65-F5344CB8AC3E}">
        <p14:creationId xmlns:p14="http://schemas.microsoft.com/office/powerpoint/2010/main" val="428992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059" grpId="0"/>
      <p:bldP spid="2060" grpId="0"/>
      <p:bldP spid="2061" grpId="0"/>
      <p:bldP spid="2062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179388" y="404813"/>
            <a:ext cx="8785225" cy="5256212"/>
          </a:xfrm>
          <a:prstGeom prst="roundRect">
            <a:avLst>
              <a:gd name="adj" fmla="val 16667"/>
            </a:avLst>
          </a:prstGeom>
          <a:solidFill>
            <a:srgbClr val="FFFF99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pic>
        <p:nvPicPr>
          <p:cNvPr id="10244" name="Picture 5" descr="j02894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341438"/>
            <a:ext cx="2425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976570" y="3032919"/>
            <a:ext cx="4248150" cy="1470025"/>
          </a:xfrm>
          <a:prstGeom prst="wedgeRoundRectCallout">
            <a:avLst>
              <a:gd name="adj1" fmla="val 71089"/>
              <a:gd name="adj2" fmla="val -57570"/>
              <a:gd name="adj3" fmla="val 16667"/>
            </a:avLst>
          </a:prstGeom>
          <a:solidFill>
            <a:schemeClr val="bg1"/>
          </a:solidFill>
          <a:ln w="5080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Comic Sans MS"/>
                <a:cs typeface="Comic Sans MS"/>
              </a:rPr>
              <a:t>I </a:t>
            </a:r>
            <a:r>
              <a:rPr lang="en-US" sz="4000" dirty="0">
                <a:solidFill>
                  <a:srgbClr val="FF0000"/>
                </a:solidFill>
                <a:latin typeface="Comic Sans MS"/>
                <a:cs typeface="Comic Sans MS"/>
              </a:rPr>
              <a:t>am</a:t>
            </a:r>
            <a:r>
              <a:rPr lang="en-US" sz="4000" dirty="0">
                <a:latin typeface="Comic Sans MS"/>
                <a:cs typeface="Comic Sans MS"/>
              </a:rPr>
              <a:t> 8 years old. </a:t>
            </a:r>
          </a:p>
        </p:txBody>
      </p:sp>
      <p:pic>
        <p:nvPicPr>
          <p:cNvPr id="6" name="Picture 17" descr="g02214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394" y="4993296"/>
            <a:ext cx="187483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1115616" y="606425"/>
            <a:ext cx="4248150" cy="1470025"/>
          </a:xfrm>
          <a:prstGeom prst="wedgeRoundRectCallout">
            <a:avLst>
              <a:gd name="adj1" fmla="val -74366"/>
              <a:gd name="adj2" fmla="val 52699"/>
              <a:gd name="adj3" fmla="val 16667"/>
            </a:avLst>
          </a:prstGeom>
          <a:solidFill>
            <a:schemeClr val="bg1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Comic Sans MS"/>
                <a:cs typeface="Comic Sans MS"/>
              </a:rPr>
              <a:t>How old </a:t>
            </a:r>
            <a:r>
              <a:rPr lang="en-US" sz="4000" dirty="0">
                <a:solidFill>
                  <a:srgbClr val="FF0000"/>
                </a:solidFill>
                <a:latin typeface="Comic Sans MS"/>
                <a:cs typeface="Comic Sans MS"/>
              </a:rPr>
              <a:t>are</a:t>
            </a:r>
            <a:r>
              <a:rPr lang="en-US" sz="4000" dirty="0">
                <a:latin typeface="Comic Sans MS"/>
                <a:cs typeface="Comic Sans MS"/>
              </a:rPr>
              <a:t> you?</a:t>
            </a:r>
          </a:p>
        </p:txBody>
      </p:sp>
    </p:spTree>
    <p:extLst>
      <p:ext uri="{BB962C8B-B14F-4D97-AF65-F5344CB8AC3E}">
        <p14:creationId xmlns:p14="http://schemas.microsoft.com/office/powerpoint/2010/main" val="397336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79388" y="404813"/>
            <a:ext cx="8785225" cy="5256212"/>
          </a:xfrm>
          <a:prstGeom prst="roundRect">
            <a:avLst>
              <a:gd name="adj" fmla="val 16667"/>
            </a:avLst>
          </a:prstGeom>
          <a:solidFill>
            <a:srgbClr val="FFFF99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pic>
        <p:nvPicPr>
          <p:cNvPr id="11268" name="Picture 9" descr="j02626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58665"/>
            <a:ext cx="2664296" cy="393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3707904" y="2492896"/>
            <a:ext cx="4248150" cy="1470025"/>
          </a:xfrm>
          <a:prstGeom prst="wedgeRoundRectCallout">
            <a:avLst>
              <a:gd name="adj1" fmla="val -76975"/>
              <a:gd name="adj2" fmla="val 50814"/>
              <a:gd name="adj3" fmla="val 16667"/>
            </a:avLst>
          </a:prstGeom>
          <a:solidFill>
            <a:schemeClr val="bg1"/>
          </a:solidFill>
          <a:ln w="5080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Comic Sans MS"/>
                <a:cs typeface="Comic Sans MS"/>
              </a:rPr>
              <a:t>I </a:t>
            </a:r>
            <a:r>
              <a:rPr lang="en-US" sz="4000" dirty="0">
                <a:solidFill>
                  <a:srgbClr val="FF0000"/>
                </a:solidFill>
                <a:latin typeface="Comic Sans MS"/>
                <a:cs typeface="Comic Sans MS"/>
              </a:rPr>
              <a:t>am</a:t>
            </a:r>
            <a:r>
              <a:rPr lang="en-US" sz="4000" dirty="0">
                <a:latin typeface="Comic Sans MS"/>
                <a:cs typeface="Comic Sans MS"/>
              </a:rPr>
              <a:t> 11 years old. 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1492606" y="188640"/>
            <a:ext cx="4248150" cy="1470025"/>
          </a:xfrm>
          <a:prstGeom prst="wedgeRoundRectCallout">
            <a:avLst>
              <a:gd name="adj1" fmla="val -74366"/>
              <a:gd name="adj2" fmla="val 52699"/>
              <a:gd name="adj3" fmla="val 16667"/>
            </a:avLst>
          </a:prstGeom>
          <a:solidFill>
            <a:schemeClr val="bg1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Comic Sans MS"/>
                <a:cs typeface="Comic Sans MS"/>
              </a:rPr>
              <a:t>How old </a:t>
            </a:r>
            <a:r>
              <a:rPr lang="en-US" sz="4000" dirty="0">
                <a:solidFill>
                  <a:srgbClr val="FF0000"/>
                </a:solidFill>
                <a:latin typeface="Comic Sans MS"/>
                <a:cs typeface="Comic Sans MS"/>
              </a:rPr>
              <a:t>are</a:t>
            </a:r>
            <a:r>
              <a:rPr lang="en-US" sz="4000" dirty="0">
                <a:latin typeface="Comic Sans MS"/>
                <a:cs typeface="Comic Sans MS"/>
              </a:rPr>
              <a:t> you?</a:t>
            </a:r>
          </a:p>
        </p:txBody>
      </p:sp>
      <p:pic>
        <p:nvPicPr>
          <p:cNvPr id="9" name="Picture 4" descr="G01825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252" y="4221088"/>
            <a:ext cx="182562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5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179388" y="404813"/>
            <a:ext cx="8785225" cy="5256212"/>
          </a:xfrm>
          <a:prstGeom prst="roundRect">
            <a:avLst>
              <a:gd name="adj" fmla="val 16667"/>
            </a:avLst>
          </a:prstGeom>
          <a:solidFill>
            <a:srgbClr val="FFFF99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pic>
        <p:nvPicPr>
          <p:cNvPr id="13316" name="Picture 8" descr="j03168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341438"/>
            <a:ext cx="26638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976570" y="3032919"/>
            <a:ext cx="4248150" cy="1470025"/>
          </a:xfrm>
          <a:prstGeom prst="wedgeRoundRectCallout">
            <a:avLst>
              <a:gd name="adj1" fmla="val 71089"/>
              <a:gd name="adj2" fmla="val -57570"/>
              <a:gd name="adj3" fmla="val 16667"/>
            </a:avLst>
          </a:prstGeom>
          <a:solidFill>
            <a:schemeClr val="bg1"/>
          </a:solidFill>
          <a:ln w="5080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Comic Sans MS"/>
                <a:cs typeface="Comic Sans MS"/>
              </a:rPr>
              <a:t>I </a:t>
            </a:r>
            <a:r>
              <a:rPr lang="en-US" sz="4000" dirty="0">
                <a:solidFill>
                  <a:srgbClr val="FF0000"/>
                </a:solidFill>
                <a:latin typeface="Comic Sans MS"/>
                <a:cs typeface="Comic Sans MS"/>
              </a:rPr>
              <a:t>am</a:t>
            </a:r>
            <a:r>
              <a:rPr lang="en-US" sz="4000" dirty="0">
                <a:latin typeface="Comic Sans MS"/>
                <a:cs typeface="Comic Sans MS"/>
              </a:rPr>
              <a:t> 2 years old. 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1492606" y="188640"/>
            <a:ext cx="4248150" cy="1470025"/>
          </a:xfrm>
          <a:prstGeom prst="wedgeRoundRectCallout">
            <a:avLst>
              <a:gd name="adj1" fmla="val -74366"/>
              <a:gd name="adj2" fmla="val 52699"/>
              <a:gd name="adj3" fmla="val 16667"/>
            </a:avLst>
          </a:prstGeom>
          <a:solidFill>
            <a:schemeClr val="bg1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Comic Sans MS"/>
                <a:cs typeface="Comic Sans MS"/>
              </a:rPr>
              <a:t>How old </a:t>
            </a:r>
            <a:r>
              <a:rPr lang="en-US" sz="4000" dirty="0">
                <a:solidFill>
                  <a:srgbClr val="FF0000"/>
                </a:solidFill>
                <a:latin typeface="Comic Sans MS"/>
                <a:cs typeface="Comic Sans MS"/>
              </a:rPr>
              <a:t>are</a:t>
            </a:r>
            <a:r>
              <a:rPr lang="en-US" sz="4000" dirty="0">
                <a:latin typeface="Comic Sans MS"/>
                <a:cs typeface="Comic Sans MS"/>
              </a:rPr>
              <a:t> you?</a:t>
            </a:r>
          </a:p>
        </p:txBody>
      </p:sp>
      <p:pic>
        <p:nvPicPr>
          <p:cNvPr id="9" name="Picture 6" descr="G01825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504" y="4907193"/>
            <a:ext cx="1827212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1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179388" y="404813"/>
            <a:ext cx="8785225" cy="5256212"/>
          </a:xfrm>
          <a:prstGeom prst="roundRect">
            <a:avLst>
              <a:gd name="adj" fmla="val 16667"/>
            </a:avLst>
          </a:prstGeom>
          <a:solidFill>
            <a:srgbClr val="FFFF99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484438" y="4762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>
              <a:latin typeface="Comic Sans MS"/>
              <a:cs typeface="Comic Sans MS"/>
            </a:endParaRPr>
          </a:p>
        </p:txBody>
      </p:sp>
      <p:pic>
        <p:nvPicPr>
          <p:cNvPr id="15365" name="Picture 5" descr="j0202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2425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3995936" y="2564904"/>
            <a:ext cx="4248150" cy="1470025"/>
          </a:xfrm>
          <a:prstGeom prst="wedgeRoundRectCallout">
            <a:avLst>
              <a:gd name="adj1" fmla="val -78605"/>
              <a:gd name="adj2" fmla="val 16885"/>
              <a:gd name="adj3" fmla="val 16667"/>
            </a:avLst>
          </a:prstGeom>
          <a:solidFill>
            <a:schemeClr val="bg1"/>
          </a:solidFill>
          <a:ln w="5080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Comic Sans MS"/>
                <a:cs typeface="Comic Sans MS"/>
              </a:rPr>
              <a:t>I </a:t>
            </a:r>
            <a:r>
              <a:rPr lang="en-US" sz="4000" dirty="0">
                <a:solidFill>
                  <a:srgbClr val="FF0000"/>
                </a:solidFill>
                <a:latin typeface="Comic Sans MS"/>
                <a:cs typeface="Comic Sans MS"/>
              </a:rPr>
              <a:t>am</a:t>
            </a:r>
            <a:r>
              <a:rPr lang="en-US" sz="4000" dirty="0">
                <a:latin typeface="Comic Sans MS"/>
                <a:cs typeface="Comic Sans MS"/>
              </a:rPr>
              <a:t> 7 years old. 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1492606" y="188640"/>
            <a:ext cx="4248150" cy="1470025"/>
          </a:xfrm>
          <a:prstGeom prst="wedgeRoundRectCallout">
            <a:avLst>
              <a:gd name="adj1" fmla="val -74366"/>
              <a:gd name="adj2" fmla="val 52699"/>
              <a:gd name="adj3" fmla="val 16667"/>
            </a:avLst>
          </a:prstGeom>
          <a:solidFill>
            <a:schemeClr val="bg1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Comic Sans MS"/>
                <a:cs typeface="Comic Sans MS"/>
              </a:rPr>
              <a:t>How old </a:t>
            </a:r>
            <a:r>
              <a:rPr lang="en-US" sz="4000" dirty="0">
                <a:solidFill>
                  <a:srgbClr val="FF0000"/>
                </a:solidFill>
                <a:latin typeface="Comic Sans MS"/>
                <a:cs typeface="Comic Sans MS"/>
              </a:rPr>
              <a:t>are </a:t>
            </a:r>
            <a:r>
              <a:rPr lang="en-US" sz="4000" dirty="0">
                <a:latin typeface="Comic Sans MS"/>
                <a:cs typeface="Comic Sans MS"/>
              </a:rPr>
              <a:t>you?</a:t>
            </a:r>
          </a:p>
        </p:txBody>
      </p:sp>
      <p:pic>
        <p:nvPicPr>
          <p:cNvPr id="10" name="Picture 5" descr="G01825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1827213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51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79388" y="404813"/>
            <a:ext cx="8785225" cy="5256212"/>
          </a:xfrm>
          <a:prstGeom prst="roundRect">
            <a:avLst>
              <a:gd name="adj" fmla="val 16667"/>
            </a:avLst>
          </a:prstGeom>
          <a:solidFill>
            <a:srgbClr val="FFFF99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pic>
        <p:nvPicPr>
          <p:cNvPr id="14340" name="Picture 4" descr="j02626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44675"/>
            <a:ext cx="36576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179388" y="4725144"/>
            <a:ext cx="4248150" cy="1470025"/>
          </a:xfrm>
          <a:prstGeom prst="wedgeRoundRectCallout">
            <a:avLst>
              <a:gd name="adj1" fmla="val 38476"/>
              <a:gd name="adj2" fmla="val -134853"/>
              <a:gd name="adj3" fmla="val 16667"/>
            </a:avLst>
          </a:prstGeom>
          <a:solidFill>
            <a:schemeClr val="bg1"/>
          </a:solidFill>
          <a:ln w="5080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Comic Sans MS"/>
                <a:cs typeface="Comic Sans MS"/>
              </a:rPr>
              <a:t>I </a:t>
            </a:r>
            <a:r>
              <a:rPr lang="en-US" sz="4000" dirty="0">
                <a:solidFill>
                  <a:srgbClr val="FF0000"/>
                </a:solidFill>
                <a:latin typeface="Comic Sans MS"/>
                <a:cs typeface="Comic Sans MS"/>
              </a:rPr>
              <a:t>am</a:t>
            </a:r>
            <a:r>
              <a:rPr lang="en-US" sz="4000" dirty="0">
                <a:latin typeface="Comic Sans MS"/>
                <a:cs typeface="Comic Sans MS"/>
              </a:rPr>
              <a:t> 5 years old. 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5292336" y="363827"/>
            <a:ext cx="3672277" cy="1470025"/>
          </a:xfrm>
          <a:prstGeom prst="wedgeRoundRectCallout">
            <a:avLst>
              <a:gd name="adj1" fmla="val -39796"/>
              <a:gd name="adj2" fmla="val 116787"/>
              <a:gd name="adj3" fmla="val 16667"/>
            </a:avLst>
          </a:prstGeom>
          <a:solidFill>
            <a:schemeClr val="bg1"/>
          </a:solidFill>
          <a:ln w="5080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Comic Sans MS"/>
                <a:cs typeface="Comic Sans MS"/>
              </a:rPr>
              <a:t>I </a:t>
            </a:r>
            <a:r>
              <a:rPr lang="en-US" sz="4000" dirty="0">
                <a:solidFill>
                  <a:srgbClr val="FF0000"/>
                </a:solidFill>
                <a:latin typeface="Comic Sans MS"/>
                <a:cs typeface="Comic Sans MS"/>
              </a:rPr>
              <a:t>am</a:t>
            </a:r>
            <a:r>
              <a:rPr lang="en-US" sz="4000" dirty="0">
                <a:latin typeface="Comic Sans MS"/>
                <a:cs typeface="Comic Sans MS"/>
              </a:rPr>
              <a:t> 6 years old. 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1025977" y="352529"/>
            <a:ext cx="4248150" cy="1470025"/>
          </a:xfrm>
          <a:prstGeom prst="wedgeRoundRectCallout">
            <a:avLst>
              <a:gd name="adj1" fmla="val -68689"/>
              <a:gd name="adj2" fmla="val 72522"/>
              <a:gd name="adj3" fmla="val 16667"/>
            </a:avLst>
          </a:prstGeom>
          <a:solidFill>
            <a:schemeClr val="bg1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Comic Sans MS"/>
                <a:cs typeface="Comic Sans MS"/>
              </a:rPr>
              <a:t>How old </a:t>
            </a:r>
            <a:r>
              <a:rPr lang="en-US" sz="4000" dirty="0">
                <a:solidFill>
                  <a:srgbClr val="FF0000"/>
                </a:solidFill>
                <a:latin typeface="Comic Sans MS"/>
                <a:cs typeface="Comic Sans MS"/>
              </a:rPr>
              <a:t>are</a:t>
            </a:r>
            <a:r>
              <a:rPr lang="en-US" sz="4000" dirty="0">
                <a:latin typeface="Comic Sans MS"/>
                <a:cs typeface="Comic Sans MS"/>
              </a:rPr>
              <a:t> you?</a:t>
            </a:r>
          </a:p>
        </p:txBody>
      </p:sp>
      <p:pic>
        <p:nvPicPr>
          <p:cNvPr id="10" name="Picture 9" descr="G01825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617683"/>
            <a:ext cx="18256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G01825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2457739"/>
            <a:ext cx="18272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32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179388" y="404813"/>
            <a:ext cx="8785225" cy="5256212"/>
          </a:xfrm>
          <a:prstGeom prst="roundRect">
            <a:avLst>
              <a:gd name="adj" fmla="val 16667"/>
            </a:avLst>
          </a:prstGeom>
          <a:solidFill>
            <a:srgbClr val="FFFF99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pic>
        <p:nvPicPr>
          <p:cNvPr id="17413" name="Picture 17" descr="j04001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0575"/>
            <a:ext cx="390207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4716463" y="1844402"/>
            <a:ext cx="4248150" cy="1470025"/>
          </a:xfrm>
          <a:prstGeom prst="wedgeRoundRectCallout">
            <a:avLst>
              <a:gd name="adj1" fmla="val -81214"/>
              <a:gd name="adj2" fmla="val 53641"/>
              <a:gd name="adj3" fmla="val 16667"/>
            </a:avLst>
          </a:prstGeom>
          <a:solidFill>
            <a:schemeClr val="bg1"/>
          </a:solidFill>
          <a:ln w="5080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Comic Sans MS"/>
                <a:cs typeface="Comic Sans MS"/>
              </a:rPr>
              <a:t>I </a:t>
            </a:r>
            <a:r>
              <a:rPr lang="en-US" sz="4000" dirty="0">
                <a:solidFill>
                  <a:srgbClr val="FF0000"/>
                </a:solidFill>
                <a:latin typeface="Comic Sans MS"/>
                <a:cs typeface="Comic Sans MS"/>
              </a:rPr>
              <a:t>am</a:t>
            </a:r>
            <a:r>
              <a:rPr lang="en-US" sz="4000" dirty="0">
                <a:latin typeface="Comic Sans MS"/>
                <a:cs typeface="Comic Sans MS"/>
              </a:rPr>
              <a:t> 14 years old. 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1492606" y="188640"/>
            <a:ext cx="4248150" cy="1470025"/>
          </a:xfrm>
          <a:prstGeom prst="wedgeRoundRectCallout">
            <a:avLst>
              <a:gd name="adj1" fmla="val -74366"/>
              <a:gd name="adj2" fmla="val 52699"/>
              <a:gd name="adj3" fmla="val 16667"/>
            </a:avLst>
          </a:prstGeom>
          <a:solidFill>
            <a:schemeClr val="bg1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Comic Sans MS"/>
                <a:cs typeface="Comic Sans MS"/>
              </a:rPr>
              <a:t>How old</a:t>
            </a:r>
            <a:r>
              <a:rPr lang="en-US" sz="4000" dirty="0">
                <a:solidFill>
                  <a:srgbClr val="FF0000"/>
                </a:solidFill>
                <a:latin typeface="Comic Sans MS"/>
                <a:cs typeface="Comic Sans MS"/>
              </a:rPr>
              <a:t> are </a:t>
            </a:r>
            <a:r>
              <a:rPr lang="en-US" sz="4000" dirty="0">
                <a:latin typeface="Comic Sans MS"/>
                <a:cs typeface="Comic Sans MS"/>
              </a:rPr>
              <a:t>you?</a:t>
            </a:r>
          </a:p>
        </p:txBody>
      </p:sp>
      <p:pic>
        <p:nvPicPr>
          <p:cNvPr id="9" name="Picture 6" descr="G01825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56" y="3814865"/>
            <a:ext cx="1825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15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358775" y="404813"/>
            <a:ext cx="8785225" cy="5256212"/>
          </a:xfrm>
          <a:prstGeom prst="roundRect">
            <a:avLst>
              <a:gd name="adj" fmla="val 16667"/>
            </a:avLst>
          </a:prstGeom>
          <a:solidFill>
            <a:srgbClr val="FFFF99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pic>
        <p:nvPicPr>
          <p:cNvPr id="18437" name="Picture 6" descr="j01784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492375"/>
            <a:ext cx="40894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179512" y="4231337"/>
            <a:ext cx="4248150" cy="1470025"/>
          </a:xfrm>
          <a:prstGeom prst="wedgeRoundRectCallout">
            <a:avLst>
              <a:gd name="adj1" fmla="val 93266"/>
              <a:gd name="adj2" fmla="val -48145"/>
              <a:gd name="adj3" fmla="val 16667"/>
            </a:avLst>
          </a:prstGeom>
          <a:solidFill>
            <a:schemeClr val="bg1"/>
          </a:solidFill>
          <a:ln w="5080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Comic Sans MS"/>
                <a:cs typeface="Comic Sans MS"/>
              </a:rPr>
              <a:t>I </a:t>
            </a:r>
            <a:r>
              <a:rPr lang="en-US" sz="4000" dirty="0">
                <a:solidFill>
                  <a:srgbClr val="FF0000"/>
                </a:solidFill>
                <a:latin typeface="Comic Sans MS"/>
                <a:cs typeface="Comic Sans MS"/>
              </a:rPr>
              <a:t>am</a:t>
            </a:r>
            <a:r>
              <a:rPr lang="en-US" sz="4000" dirty="0">
                <a:latin typeface="Comic Sans MS"/>
                <a:cs typeface="Comic Sans MS"/>
              </a:rPr>
              <a:t> 13 years old. 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1492606" y="188640"/>
            <a:ext cx="4248150" cy="1470025"/>
          </a:xfrm>
          <a:prstGeom prst="wedgeRoundRectCallout">
            <a:avLst>
              <a:gd name="adj1" fmla="val -74366"/>
              <a:gd name="adj2" fmla="val 52699"/>
              <a:gd name="adj3" fmla="val 16667"/>
            </a:avLst>
          </a:prstGeom>
          <a:solidFill>
            <a:schemeClr val="bg1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Comic Sans MS"/>
                <a:cs typeface="Comic Sans MS"/>
              </a:rPr>
              <a:t>How old </a:t>
            </a:r>
            <a:r>
              <a:rPr lang="en-US" sz="4000" dirty="0">
                <a:solidFill>
                  <a:srgbClr val="FF0000"/>
                </a:solidFill>
                <a:latin typeface="Comic Sans MS"/>
                <a:cs typeface="Comic Sans MS"/>
              </a:rPr>
              <a:t>are</a:t>
            </a:r>
            <a:r>
              <a:rPr lang="en-US" sz="4000" dirty="0">
                <a:latin typeface="Comic Sans MS"/>
                <a:cs typeface="Comic Sans MS"/>
              </a:rPr>
              <a:t> you?</a:t>
            </a:r>
          </a:p>
        </p:txBody>
      </p:sp>
      <p:pic>
        <p:nvPicPr>
          <p:cNvPr id="9" name="Picture 5" descr="G01825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255" y="2461434"/>
            <a:ext cx="18256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90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179388" y="404813"/>
            <a:ext cx="8785225" cy="5256212"/>
          </a:xfrm>
          <a:prstGeom prst="roundRect">
            <a:avLst>
              <a:gd name="adj" fmla="val 16667"/>
            </a:avLst>
          </a:prstGeom>
          <a:solidFill>
            <a:srgbClr val="FFFF99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pic>
        <p:nvPicPr>
          <p:cNvPr id="19461" name="Picture 9" descr="j04019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08275"/>
            <a:ext cx="3914775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4882530" y="1874838"/>
            <a:ext cx="4248150" cy="1470025"/>
          </a:xfrm>
          <a:prstGeom prst="wedgeRoundRectCallout">
            <a:avLst>
              <a:gd name="adj1" fmla="val -73387"/>
              <a:gd name="adj2" fmla="val 87570"/>
              <a:gd name="adj3" fmla="val 16667"/>
            </a:avLst>
          </a:prstGeom>
          <a:solidFill>
            <a:schemeClr val="bg1"/>
          </a:solidFill>
          <a:ln w="5080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Comic Sans MS"/>
                <a:cs typeface="Comic Sans MS"/>
              </a:rPr>
              <a:t>I </a:t>
            </a:r>
            <a:r>
              <a:rPr lang="en-US" sz="4000" dirty="0">
                <a:solidFill>
                  <a:srgbClr val="FF0000"/>
                </a:solidFill>
                <a:latin typeface="Comic Sans MS"/>
                <a:cs typeface="Comic Sans MS"/>
              </a:rPr>
              <a:t>am</a:t>
            </a:r>
            <a:r>
              <a:rPr lang="en-US" sz="4000" dirty="0">
                <a:latin typeface="Comic Sans MS"/>
                <a:cs typeface="Comic Sans MS"/>
              </a:rPr>
              <a:t> 15 years old. 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1492606" y="188640"/>
            <a:ext cx="4248150" cy="1470025"/>
          </a:xfrm>
          <a:prstGeom prst="wedgeRoundRectCallout">
            <a:avLst>
              <a:gd name="adj1" fmla="val -74366"/>
              <a:gd name="adj2" fmla="val 52699"/>
              <a:gd name="adj3" fmla="val 16667"/>
            </a:avLst>
          </a:prstGeom>
          <a:solidFill>
            <a:schemeClr val="bg1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Comic Sans MS"/>
                <a:cs typeface="Comic Sans MS"/>
              </a:rPr>
              <a:t>How old </a:t>
            </a:r>
            <a:r>
              <a:rPr lang="en-US" sz="4000" dirty="0">
                <a:solidFill>
                  <a:srgbClr val="FF0000"/>
                </a:solidFill>
                <a:latin typeface="Comic Sans MS"/>
                <a:cs typeface="Comic Sans MS"/>
              </a:rPr>
              <a:t>are</a:t>
            </a:r>
            <a:r>
              <a:rPr lang="en-US" sz="4000" dirty="0">
                <a:latin typeface="Comic Sans MS"/>
                <a:cs typeface="Comic Sans MS"/>
              </a:rPr>
              <a:t> you?</a:t>
            </a:r>
          </a:p>
        </p:txBody>
      </p:sp>
      <p:pic>
        <p:nvPicPr>
          <p:cNvPr id="9" name="Picture 11" descr="g02214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56" y="3636971"/>
            <a:ext cx="1809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56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a0086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4" y="1607610"/>
            <a:ext cx="915367" cy="106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MCj035588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75" y="1685548"/>
            <a:ext cx="738932" cy="98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MCj025101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134" y="1622193"/>
            <a:ext cx="837258" cy="96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MCj029628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532" y="1638060"/>
            <a:ext cx="1008609" cy="93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79017" y="2667869"/>
            <a:ext cx="172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dirty="0">
                <a:latin typeface="Comic Sans MS" charset="0"/>
              </a:rPr>
              <a:t>January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657963" y="2636563"/>
            <a:ext cx="1800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dirty="0">
                <a:latin typeface="Comic Sans MS" charset="0"/>
              </a:rPr>
              <a:t>February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889988" y="2636563"/>
            <a:ext cx="1441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dirty="0">
                <a:latin typeface="Comic Sans MS" charset="0"/>
              </a:rPr>
              <a:t>March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050575" y="2565126"/>
            <a:ext cx="1368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dirty="0">
                <a:latin typeface="Comic Sans MS" charset="0"/>
              </a:rPr>
              <a:t>April</a:t>
            </a:r>
          </a:p>
        </p:txBody>
      </p:sp>
      <p:pic>
        <p:nvPicPr>
          <p:cNvPr id="5130" name="Picture 10" descr="MCj0296280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95" y="3360392"/>
            <a:ext cx="870917" cy="91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84213" y="4318908"/>
            <a:ext cx="1079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dirty="0">
                <a:latin typeface="Comic Sans MS" charset="0"/>
              </a:rPr>
              <a:t>May</a:t>
            </a:r>
          </a:p>
        </p:txBody>
      </p:sp>
      <p:pic>
        <p:nvPicPr>
          <p:cNvPr id="5132" name="Picture 12" descr="MCj0286894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541" y="3359928"/>
            <a:ext cx="764160" cy="91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843213" y="4318908"/>
            <a:ext cx="1152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dirty="0">
                <a:latin typeface="Comic Sans MS" charset="0"/>
              </a:rPr>
              <a:t>June</a:t>
            </a:r>
          </a:p>
        </p:txBody>
      </p:sp>
      <p:pic>
        <p:nvPicPr>
          <p:cNvPr id="5134" name="Picture 14" descr="http://jc-schools.net/techupdate/lastday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59" y="3380796"/>
            <a:ext cx="895641" cy="96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932363" y="4318908"/>
            <a:ext cx="1223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dirty="0">
                <a:latin typeface="Comic Sans MS" charset="0"/>
              </a:rPr>
              <a:t>July</a:t>
            </a:r>
          </a:p>
        </p:txBody>
      </p:sp>
      <p:pic>
        <p:nvPicPr>
          <p:cNvPr id="5136" name="Picture 16" descr="beac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585" y="3380551"/>
            <a:ext cx="815853" cy="79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7019925" y="4318908"/>
            <a:ext cx="1439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dirty="0">
                <a:latin typeface="Comic Sans MS" charset="0"/>
              </a:rPr>
              <a:t>August</a:t>
            </a:r>
          </a:p>
        </p:txBody>
      </p:sp>
      <p:pic>
        <p:nvPicPr>
          <p:cNvPr id="5138" name="Picture 18" descr="back%20to%20schoo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1" y="4957706"/>
            <a:ext cx="982601" cy="100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23850" y="6092825"/>
            <a:ext cx="2303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dirty="0">
                <a:latin typeface="Comic Sans MS" charset="0"/>
              </a:rPr>
              <a:t>September</a:t>
            </a:r>
          </a:p>
        </p:txBody>
      </p:sp>
      <p:pic>
        <p:nvPicPr>
          <p:cNvPr id="5140" name="Picture 20" descr="j025012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34" y="5101749"/>
            <a:ext cx="1007166" cy="100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2700338" y="6092825"/>
            <a:ext cx="1728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dirty="0">
                <a:latin typeface="Comic Sans MS" charset="0"/>
              </a:rPr>
              <a:t>October</a:t>
            </a:r>
          </a:p>
        </p:txBody>
      </p:sp>
      <p:pic>
        <p:nvPicPr>
          <p:cNvPr id="5142" name="Picture 22" descr="j032459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72" y="5120966"/>
            <a:ext cx="1113615" cy="106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4643438" y="6165850"/>
            <a:ext cx="201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dirty="0">
                <a:latin typeface="Comic Sans MS" charset="0"/>
              </a:rPr>
              <a:t>November</a:t>
            </a:r>
          </a:p>
        </p:txBody>
      </p:sp>
      <p:pic>
        <p:nvPicPr>
          <p:cNvPr id="5144" name="Picture 24" descr="j038334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75" y="5134334"/>
            <a:ext cx="1220063" cy="109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6804025" y="6165850"/>
            <a:ext cx="1873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dirty="0">
                <a:latin typeface="Comic Sans MS" charset="0"/>
              </a:rPr>
              <a:t>December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850" y="186766"/>
            <a:ext cx="5149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omic Sans MS" charset="0"/>
                <a:ea typeface="Comic Sans MS" charset="0"/>
                <a:cs typeface="Comic Sans MS" charset="0"/>
              </a:rPr>
              <a:t>Which month </a:t>
            </a:r>
            <a:r>
              <a:rPr lang="en-US" sz="44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is it</a:t>
            </a:r>
            <a:r>
              <a:rPr lang="es-ES_tradnl" sz="4400" dirty="0"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sz="4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5266814" y="327345"/>
            <a:ext cx="3074421" cy="1040630"/>
          </a:xfrm>
          <a:prstGeom prst="wedgeEllipseCallout">
            <a:avLst>
              <a:gd name="adj1" fmla="val 59499"/>
              <a:gd name="adj2" fmla="val 487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523456" y="559924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I think </a:t>
            </a:r>
            <a:r>
              <a:rPr lang="en-US" sz="32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it is 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098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5135" grpId="0"/>
      <p:bldP spid="5137" grpId="0"/>
      <p:bldP spid="5145" grpId="0"/>
      <p:bldP spid="27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a0086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4" y="1607610"/>
            <a:ext cx="915367" cy="106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MCj035588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75" y="1685548"/>
            <a:ext cx="738932" cy="98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MCj025101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134" y="1622193"/>
            <a:ext cx="837258" cy="96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MCj029628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532" y="1638060"/>
            <a:ext cx="1008609" cy="93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MCj0296280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95" y="3360392"/>
            <a:ext cx="870917" cy="91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MCj0286894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541" y="3359928"/>
            <a:ext cx="764160" cy="91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http://jc-schools.net/techupdate/lastday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59" y="3380796"/>
            <a:ext cx="895641" cy="96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beac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585" y="3380551"/>
            <a:ext cx="815853" cy="79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back%20to%20schoo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1" y="4957706"/>
            <a:ext cx="982601" cy="100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 descr="j025012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34" y="5101749"/>
            <a:ext cx="1007166" cy="100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2" descr="j032459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72" y="5120966"/>
            <a:ext cx="1113615" cy="106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4" descr="j038334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75" y="5134334"/>
            <a:ext cx="1220063" cy="109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Callout 26"/>
          <p:cNvSpPr/>
          <p:nvPr/>
        </p:nvSpPr>
        <p:spPr>
          <a:xfrm>
            <a:off x="5292080" y="350750"/>
            <a:ext cx="3074421" cy="1040630"/>
          </a:xfrm>
          <a:prstGeom prst="wedgeEllipseCallout">
            <a:avLst>
              <a:gd name="adj1" fmla="val 59499"/>
              <a:gd name="adj2" fmla="val 487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23456" y="559924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I think </a:t>
            </a:r>
            <a:r>
              <a:rPr lang="en-US" sz="32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it is 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250" y="198230"/>
            <a:ext cx="5149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omic Sans MS" charset="0"/>
                <a:ea typeface="Comic Sans MS" charset="0"/>
                <a:cs typeface="Comic Sans MS" charset="0"/>
              </a:rPr>
              <a:t>Which month </a:t>
            </a:r>
            <a:r>
              <a:rPr lang="en-US" sz="44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is it</a:t>
            </a:r>
            <a:r>
              <a:rPr lang="es-ES_tradnl" sz="4400" dirty="0"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sz="44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8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01825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18272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G01825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04813"/>
            <a:ext cx="1827213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G01825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213100"/>
            <a:ext cx="14287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G01825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56992"/>
            <a:ext cx="247173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7308850" y="2492375"/>
            <a:ext cx="15836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latin typeface="Comic Sans MS"/>
                <a:cs typeface="Comic Sans MS"/>
              </a:rPr>
              <a:t>eight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0" y="1773238"/>
            <a:ext cx="12239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latin typeface="Comic Sans MS"/>
                <a:cs typeface="Comic Sans MS"/>
              </a:rPr>
              <a:t>six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132138" y="2133600"/>
            <a:ext cx="16558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latin typeface="Comic Sans MS"/>
                <a:cs typeface="Comic Sans MS"/>
              </a:rPr>
              <a:t>seven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042988" y="5013325"/>
            <a:ext cx="18716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latin typeface="Comic Sans MS"/>
                <a:cs typeface="Comic Sans MS"/>
              </a:rPr>
              <a:t>nine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5076825" y="5013325"/>
            <a:ext cx="12239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latin typeface="Comic Sans MS"/>
                <a:cs typeface="Comic Sans MS"/>
              </a:rPr>
              <a:t>ten</a:t>
            </a:r>
          </a:p>
        </p:txBody>
      </p:sp>
      <p:pic>
        <p:nvPicPr>
          <p:cNvPr id="3089" name="Picture 17" descr="g022143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3375"/>
            <a:ext cx="187483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26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4" grpId="0"/>
      <p:bldP spid="3085" grpId="0"/>
      <p:bldP spid="3086" grpId="0"/>
      <p:bldP spid="30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5400" b="1" dirty="0">
                <a:solidFill>
                  <a:srgbClr val="00B0F0"/>
                </a:solidFill>
                <a:latin typeface="Britannic Bold" panose="020B0903060703020204" pitchFamily="34" charset="0"/>
              </a:rPr>
              <a:t>When is your birthday?</a:t>
            </a:r>
            <a:endParaRPr lang="en-US" altLang="en-US" sz="5400" b="1" dirty="0">
              <a:solidFill>
                <a:srgbClr val="00B0F0"/>
              </a:solidFill>
              <a:latin typeface="Britannic Bold" panose="020B0903060703020204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388270" y="3086101"/>
            <a:ext cx="3132535" cy="118824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chemeClr val="tx1">
                    <a:lumMod val="95000"/>
                    <a:lumOff val="5000"/>
                  </a:schemeClr>
                </a:solidFill>
              </a:rPr>
              <a:t>My birthday’s on the…</a:t>
            </a:r>
            <a:endParaRPr lang="en-US" altLang="en-US" sz="2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629151" y="3086101"/>
            <a:ext cx="3132535" cy="118824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100" b="1" dirty="0"/>
              <a:t>  10        September</a:t>
            </a:r>
            <a:endParaRPr lang="en-US" altLang="en-US" sz="2100" b="1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389460" y="4329113"/>
            <a:ext cx="3132534" cy="80962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My birthday’s on the…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4629150" y="4329113"/>
            <a:ext cx="1458516" cy="8096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100" b="1" dirty="0">
                <a:solidFill>
                  <a:srgbClr val="C00000"/>
                </a:solidFill>
              </a:rPr>
              <a:t>+ number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196012" y="4329113"/>
            <a:ext cx="1576388" cy="8096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100" b="1" dirty="0">
                <a:solidFill>
                  <a:srgbClr val="00B050"/>
                </a:solidFill>
              </a:rPr>
              <a:t>+ month</a:t>
            </a:r>
          </a:p>
        </p:txBody>
      </p:sp>
    </p:spTree>
    <p:extLst>
      <p:ext uri="{BB962C8B-B14F-4D97-AF65-F5344CB8AC3E}">
        <p14:creationId xmlns:p14="http://schemas.microsoft.com/office/powerpoint/2010/main" val="343015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  <p:bldP spid="8202" grpId="0" animBg="1"/>
      <p:bldP spid="8203" grpId="0" animBg="1"/>
      <p:bldP spid="820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scooby-doo-picture-Scooby_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43050"/>
            <a:ext cx="1428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spongebob-squarepa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600200"/>
            <a:ext cx="10858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kermit_the_frog12379633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600200"/>
            <a:ext cx="1543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cookie%20mon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600200"/>
            <a:ext cx="13144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0" descr="arthur_ho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3657600"/>
            <a:ext cx="1371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657601"/>
            <a:ext cx="1543050" cy="146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25" descr="snoo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657600"/>
            <a:ext cx="1600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Rectangle 35"/>
          <p:cNvSpPr>
            <a:spLocks noChangeArrowheads="1"/>
          </p:cNvSpPr>
          <p:nvPr/>
        </p:nvSpPr>
        <p:spPr bwMode="auto">
          <a:xfrm>
            <a:off x="1496701" y="439153"/>
            <a:ext cx="6172200" cy="5715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600" b="1" dirty="0"/>
              <a:t>  When is your birthday?</a:t>
            </a:r>
            <a:endParaRPr lang="en-US" altLang="en-US" sz="3600" b="1" dirty="0"/>
          </a:p>
        </p:txBody>
      </p:sp>
      <p:sp>
        <p:nvSpPr>
          <p:cNvPr id="20490" name="AutoShape 36"/>
          <p:cNvSpPr>
            <a:spLocks noChangeArrowheads="1"/>
          </p:cNvSpPr>
          <p:nvPr/>
        </p:nvSpPr>
        <p:spPr bwMode="auto">
          <a:xfrm>
            <a:off x="1143000" y="2971800"/>
            <a:ext cx="1543050" cy="5715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s-ES" altLang="en-US" sz="1800" b="1" dirty="0">
                <a:solidFill>
                  <a:schemeClr val="bg1"/>
                </a:solidFill>
              </a:rPr>
              <a:t>11/06</a:t>
            </a:r>
          </a:p>
        </p:txBody>
      </p:sp>
      <p:sp>
        <p:nvSpPr>
          <p:cNvPr id="20491" name="AutoShape 37"/>
          <p:cNvSpPr>
            <a:spLocks noChangeArrowheads="1"/>
          </p:cNvSpPr>
          <p:nvPr/>
        </p:nvSpPr>
        <p:spPr bwMode="auto">
          <a:xfrm>
            <a:off x="2800350" y="2971800"/>
            <a:ext cx="1543050" cy="571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s-ES" altLang="en-US" sz="1800" b="1" dirty="0">
                <a:solidFill>
                  <a:schemeClr val="bg1"/>
                </a:solidFill>
              </a:rPr>
              <a:t>10/01</a:t>
            </a:r>
          </a:p>
        </p:txBody>
      </p:sp>
      <p:sp>
        <p:nvSpPr>
          <p:cNvPr id="20492" name="AutoShape 38"/>
          <p:cNvSpPr>
            <a:spLocks noChangeArrowheads="1"/>
          </p:cNvSpPr>
          <p:nvPr/>
        </p:nvSpPr>
        <p:spPr bwMode="auto">
          <a:xfrm>
            <a:off x="4457700" y="2971800"/>
            <a:ext cx="1543050" cy="5715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s-ES" altLang="en-US" sz="1800" b="1" dirty="0">
                <a:solidFill>
                  <a:schemeClr val="bg1"/>
                </a:solidFill>
              </a:rPr>
              <a:t>25/04</a:t>
            </a:r>
          </a:p>
        </p:txBody>
      </p:sp>
      <p:sp>
        <p:nvSpPr>
          <p:cNvPr id="20493" name="AutoShape 39"/>
          <p:cNvSpPr>
            <a:spLocks noChangeArrowheads="1"/>
          </p:cNvSpPr>
          <p:nvPr/>
        </p:nvSpPr>
        <p:spPr bwMode="auto">
          <a:xfrm>
            <a:off x="6229350" y="2971800"/>
            <a:ext cx="1543050" cy="5715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s-ES" altLang="en-US" sz="1800" b="1" dirty="0"/>
              <a:t>30/10</a:t>
            </a:r>
          </a:p>
        </p:txBody>
      </p:sp>
      <p:sp>
        <p:nvSpPr>
          <p:cNvPr id="20494" name="AutoShape 40"/>
          <p:cNvSpPr>
            <a:spLocks noChangeArrowheads="1"/>
          </p:cNvSpPr>
          <p:nvPr/>
        </p:nvSpPr>
        <p:spPr bwMode="auto">
          <a:xfrm>
            <a:off x="1143000" y="5257800"/>
            <a:ext cx="1543050" cy="571500"/>
          </a:xfrm>
          <a:prstGeom prst="roundRect">
            <a:avLst>
              <a:gd name="adj" fmla="val 16667"/>
            </a:avLst>
          </a:prstGeom>
          <a:solidFill>
            <a:srgbClr val="99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s-ES" altLang="en-US" sz="1800" b="1" dirty="0">
                <a:solidFill>
                  <a:schemeClr val="bg1"/>
                </a:solidFill>
              </a:rPr>
              <a:t>15/12</a:t>
            </a:r>
          </a:p>
        </p:txBody>
      </p:sp>
      <p:sp>
        <p:nvSpPr>
          <p:cNvPr id="20495" name="AutoShape 41"/>
          <p:cNvSpPr>
            <a:spLocks noChangeArrowheads="1"/>
          </p:cNvSpPr>
          <p:nvPr/>
        </p:nvSpPr>
        <p:spPr bwMode="auto">
          <a:xfrm>
            <a:off x="3657600" y="5257800"/>
            <a:ext cx="1543050" cy="5715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s-ES" altLang="en-US" sz="1800" b="1" dirty="0"/>
              <a:t>18/07</a:t>
            </a:r>
          </a:p>
        </p:txBody>
      </p:sp>
      <p:sp>
        <p:nvSpPr>
          <p:cNvPr id="20496" name="AutoShape 42"/>
          <p:cNvSpPr>
            <a:spLocks noChangeArrowheads="1"/>
          </p:cNvSpPr>
          <p:nvPr/>
        </p:nvSpPr>
        <p:spPr bwMode="auto">
          <a:xfrm>
            <a:off x="6000750" y="5257800"/>
            <a:ext cx="1543050" cy="5715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s-ES" altLang="en-US" sz="1800" b="1" dirty="0"/>
              <a:t>2/03</a:t>
            </a:r>
          </a:p>
        </p:txBody>
      </p:sp>
    </p:spTree>
    <p:extLst>
      <p:ext uri="{BB962C8B-B14F-4D97-AF65-F5344CB8AC3E}">
        <p14:creationId xmlns:p14="http://schemas.microsoft.com/office/powerpoint/2010/main" val="176187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01825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182562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G01825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92150"/>
            <a:ext cx="18256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G01825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00438"/>
            <a:ext cx="1825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g022146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60350"/>
            <a:ext cx="18097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g02214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84538"/>
            <a:ext cx="1809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39750" y="2636838"/>
            <a:ext cx="1801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solidFill>
                  <a:srgbClr val="FF0000"/>
                </a:solidFill>
                <a:latin typeface="Comic Sans MS"/>
                <a:cs typeface="Comic Sans MS"/>
              </a:rPr>
              <a:t>eleven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563938" y="2205038"/>
            <a:ext cx="18721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solidFill>
                  <a:srgbClr val="FF0000"/>
                </a:solidFill>
                <a:latin typeface="Comic Sans MS"/>
                <a:cs typeface="Comic Sans MS"/>
              </a:rPr>
              <a:t>twelve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635752" y="2205038"/>
            <a:ext cx="225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solidFill>
                  <a:srgbClr val="FF0000"/>
                </a:solidFill>
                <a:latin typeface="Comic Sans MS"/>
                <a:cs typeface="Comic Sans MS"/>
              </a:rPr>
              <a:t>thirteen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691680" y="5013325"/>
            <a:ext cx="23754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solidFill>
                  <a:srgbClr val="FF0000"/>
                </a:solidFill>
                <a:latin typeface="Comic Sans MS"/>
                <a:cs typeface="Comic Sans MS"/>
              </a:rPr>
              <a:t>fourteen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372225" y="5157788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solidFill>
                  <a:srgbClr val="FF0000"/>
                </a:solidFill>
                <a:latin typeface="Comic Sans MS"/>
                <a:cs typeface="Comic Sans MS"/>
              </a:rPr>
              <a:t>fifteen</a:t>
            </a:r>
          </a:p>
        </p:txBody>
      </p:sp>
    </p:spTree>
    <p:extLst>
      <p:ext uri="{BB962C8B-B14F-4D97-AF65-F5344CB8AC3E}">
        <p14:creationId xmlns:p14="http://schemas.microsoft.com/office/powerpoint/2010/main" val="151919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/>
      <p:bldP spid="4109" grpId="0"/>
      <p:bldP spid="4110" grpId="0"/>
      <p:bldP spid="4111" grpId="0"/>
      <p:bldP spid="41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01825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18256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G01825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05263"/>
            <a:ext cx="18256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G01825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92600"/>
            <a:ext cx="18256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1188" y="1700213"/>
            <a:ext cx="2520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solidFill>
                  <a:srgbClr val="FF0000"/>
                </a:solidFill>
                <a:latin typeface="Comic Sans MS"/>
                <a:cs typeface="Comic Sans MS"/>
              </a:rPr>
              <a:t>sixteen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084888" y="2276475"/>
            <a:ext cx="2592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solidFill>
                  <a:srgbClr val="FF0000"/>
                </a:solidFill>
                <a:latin typeface="Comic Sans MS"/>
                <a:cs typeface="Comic Sans MS"/>
              </a:rPr>
              <a:t>eighteen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300788" y="5445125"/>
            <a:ext cx="215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solidFill>
                  <a:srgbClr val="FF0000"/>
                </a:solidFill>
                <a:latin typeface="Comic Sans MS"/>
                <a:cs typeface="Comic Sans MS"/>
              </a:rPr>
              <a:t>twenty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900112" y="5445125"/>
            <a:ext cx="2879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solidFill>
                  <a:srgbClr val="FF0000"/>
                </a:solidFill>
                <a:latin typeface="Comic Sans MS"/>
                <a:cs typeface="Comic Sans MS"/>
              </a:rPr>
              <a:t>nineteen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555875" y="3141663"/>
            <a:ext cx="2736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1" dirty="0">
                <a:solidFill>
                  <a:srgbClr val="FF0000"/>
                </a:solidFill>
                <a:latin typeface="Comic Sans MS"/>
                <a:cs typeface="Comic Sans MS"/>
              </a:rPr>
              <a:t>seventeen</a:t>
            </a:r>
          </a:p>
        </p:txBody>
      </p:sp>
      <p:pic>
        <p:nvPicPr>
          <p:cNvPr id="5132" name="Picture 12" descr="g02214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25538"/>
            <a:ext cx="1871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g02214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18208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17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0" grpId="0"/>
      <p:bldP spid="5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556792"/>
            <a:ext cx="1008112" cy="4525963"/>
          </a:xfrm>
          <a:solidFill>
            <a:srgbClr val="66FFCC"/>
          </a:solidFill>
          <a:ln w="508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GB" b="1" dirty="0">
                <a:solidFill>
                  <a:srgbClr val="0432FF"/>
                </a:solidFill>
                <a:latin typeface="Comic Sans MS"/>
                <a:cs typeface="Comic Sans MS"/>
              </a:rPr>
              <a:t>11</a:t>
            </a:r>
          </a:p>
          <a:p>
            <a:pPr marL="0" indent="0" eaLnBrk="1" hangingPunct="1">
              <a:buNone/>
            </a:pPr>
            <a:r>
              <a:rPr lang="en-GB" b="1" dirty="0">
                <a:solidFill>
                  <a:srgbClr val="0432FF"/>
                </a:solidFill>
                <a:latin typeface="Comic Sans MS"/>
                <a:cs typeface="Comic Sans MS"/>
              </a:rPr>
              <a:t>12</a:t>
            </a:r>
          </a:p>
          <a:p>
            <a:pPr marL="0" indent="0" eaLnBrk="1" hangingPunct="1">
              <a:buNone/>
            </a:pPr>
            <a:r>
              <a:rPr lang="en-GB" b="1" dirty="0">
                <a:solidFill>
                  <a:srgbClr val="0432FF"/>
                </a:solidFill>
                <a:latin typeface="Comic Sans MS"/>
                <a:cs typeface="Comic Sans MS"/>
              </a:rPr>
              <a:t>13</a:t>
            </a:r>
          </a:p>
          <a:p>
            <a:pPr marL="0" indent="0" eaLnBrk="1" hangingPunct="1">
              <a:buNone/>
            </a:pPr>
            <a:r>
              <a:rPr lang="en-GB" b="1" dirty="0">
                <a:solidFill>
                  <a:srgbClr val="0432FF"/>
                </a:solidFill>
                <a:latin typeface="Comic Sans MS"/>
                <a:cs typeface="Comic Sans MS"/>
              </a:rPr>
              <a:t>14</a:t>
            </a:r>
          </a:p>
          <a:p>
            <a:pPr marL="0" indent="0" eaLnBrk="1" hangingPunct="1">
              <a:buNone/>
            </a:pPr>
            <a:r>
              <a:rPr lang="en-GB" b="1" dirty="0">
                <a:solidFill>
                  <a:srgbClr val="0432FF"/>
                </a:solidFill>
                <a:latin typeface="Comic Sans MS"/>
                <a:cs typeface="Comic Sans MS"/>
              </a:rPr>
              <a:t>15</a:t>
            </a:r>
          </a:p>
          <a:p>
            <a:pPr marL="0" indent="0" eaLnBrk="1" hangingPunct="1">
              <a:buNone/>
            </a:pPr>
            <a:r>
              <a:rPr lang="en-GB" b="1" dirty="0">
                <a:solidFill>
                  <a:srgbClr val="0432FF"/>
                </a:solidFill>
                <a:latin typeface="Comic Sans MS"/>
                <a:cs typeface="Comic Sans MS"/>
              </a:rPr>
              <a:t>16</a:t>
            </a:r>
          </a:p>
          <a:p>
            <a:pPr marL="0" indent="0" eaLnBrk="1" hangingPunct="1">
              <a:buNone/>
            </a:pPr>
            <a:r>
              <a:rPr lang="en-GB" b="1" dirty="0">
                <a:solidFill>
                  <a:srgbClr val="0432FF"/>
                </a:solidFill>
                <a:latin typeface="Comic Sans MS"/>
                <a:cs typeface="Comic Sans MS"/>
              </a:rPr>
              <a:t>17</a:t>
            </a:r>
          </a:p>
          <a:p>
            <a:pPr marL="0" indent="0" eaLnBrk="1" hangingPunct="1">
              <a:buNone/>
            </a:pPr>
            <a:r>
              <a:rPr lang="en-GB" b="1" dirty="0">
                <a:solidFill>
                  <a:srgbClr val="0432FF"/>
                </a:solidFill>
                <a:latin typeface="Comic Sans MS"/>
                <a:cs typeface="Comic Sans MS"/>
              </a:rPr>
              <a:t>18</a:t>
            </a:r>
          </a:p>
          <a:p>
            <a:pPr marL="0" indent="0" eaLnBrk="1" hangingPunct="1">
              <a:buNone/>
            </a:pPr>
            <a:r>
              <a:rPr lang="en-GB" b="1" dirty="0">
                <a:solidFill>
                  <a:srgbClr val="0432FF"/>
                </a:solidFill>
                <a:latin typeface="Comic Sans MS"/>
                <a:cs typeface="Comic Sans MS"/>
              </a:rPr>
              <a:t>19</a:t>
            </a:r>
          </a:p>
          <a:p>
            <a:pPr marL="0" indent="0" eaLnBrk="1" hangingPunct="1">
              <a:buNone/>
            </a:pPr>
            <a:r>
              <a:rPr lang="en-GB" b="1" dirty="0">
                <a:solidFill>
                  <a:srgbClr val="0432FF"/>
                </a:solidFill>
                <a:latin typeface="Comic Sans MS"/>
                <a:cs typeface="Comic Sans MS"/>
              </a:rPr>
              <a:t>20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035631" y="1556792"/>
            <a:ext cx="2084040" cy="4525963"/>
          </a:xfrm>
          <a:solidFill>
            <a:srgbClr val="FFFF00"/>
          </a:solidFill>
          <a:ln w="508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GB" b="1" dirty="0">
                <a:latin typeface="Comic Sans MS"/>
                <a:cs typeface="Comic Sans MS"/>
              </a:rPr>
              <a:t>eleven</a:t>
            </a:r>
          </a:p>
          <a:p>
            <a:pPr marL="0" indent="0" eaLnBrk="1" hangingPunct="1">
              <a:buNone/>
            </a:pPr>
            <a:r>
              <a:rPr lang="en-GB" b="1" dirty="0">
                <a:latin typeface="Comic Sans MS"/>
                <a:cs typeface="Comic Sans MS"/>
              </a:rPr>
              <a:t>twelve</a:t>
            </a:r>
          </a:p>
          <a:p>
            <a:pPr marL="0" indent="0" eaLnBrk="1" hangingPunct="1">
              <a:buNone/>
            </a:pPr>
            <a:r>
              <a:rPr lang="en-GB" b="1" dirty="0">
                <a:latin typeface="Comic Sans MS"/>
                <a:cs typeface="Comic Sans MS"/>
              </a:rPr>
              <a:t>thirteen</a:t>
            </a:r>
          </a:p>
          <a:p>
            <a:pPr marL="0" indent="0" eaLnBrk="1" hangingPunct="1">
              <a:buNone/>
            </a:pPr>
            <a:r>
              <a:rPr lang="en-GB" b="1" dirty="0">
                <a:latin typeface="Comic Sans MS"/>
                <a:cs typeface="Comic Sans MS"/>
              </a:rPr>
              <a:t>fourteen</a:t>
            </a:r>
          </a:p>
          <a:p>
            <a:pPr marL="0" indent="0" eaLnBrk="1" hangingPunct="1">
              <a:buNone/>
            </a:pPr>
            <a:r>
              <a:rPr lang="en-GB" b="1" dirty="0">
                <a:latin typeface="Comic Sans MS"/>
                <a:cs typeface="Comic Sans MS"/>
              </a:rPr>
              <a:t>fifteen</a:t>
            </a:r>
          </a:p>
          <a:p>
            <a:pPr marL="0" indent="0" eaLnBrk="1" hangingPunct="1">
              <a:buNone/>
            </a:pPr>
            <a:r>
              <a:rPr lang="en-GB" b="1" dirty="0">
                <a:latin typeface="Comic Sans MS"/>
                <a:cs typeface="Comic Sans MS"/>
              </a:rPr>
              <a:t>sixteen</a:t>
            </a:r>
            <a:endParaRPr lang="en-US" b="1" dirty="0">
              <a:latin typeface="Comic Sans MS"/>
              <a:cs typeface="Comic Sans MS"/>
            </a:endParaRPr>
          </a:p>
          <a:p>
            <a:pPr marL="0" indent="0" eaLnBrk="1" hangingPunct="1">
              <a:buNone/>
            </a:pPr>
            <a:r>
              <a:rPr lang="en-US" b="1" dirty="0">
                <a:latin typeface="Comic Sans MS"/>
                <a:cs typeface="Comic Sans MS"/>
              </a:rPr>
              <a:t>seventeen</a:t>
            </a:r>
          </a:p>
          <a:p>
            <a:pPr marL="0" indent="0" eaLnBrk="1" hangingPunct="1">
              <a:buNone/>
            </a:pPr>
            <a:r>
              <a:rPr lang="en-US" b="1" dirty="0">
                <a:latin typeface="Comic Sans MS"/>
                <a:cs typeface="Comic Sans MS"/>
              </a:rPr>
              <a:t>eighteen</a:t>
            </a:r>
          </a:p>
          <a:p>
            <a:pPr marL="0" indent="0" eaLnBrk="1" hangingPunct="1">
              <a:buNone/>
            </a:pPr>
            <a:r>
              <a:rPr lang="en-US" b="1" dirty="0">
                <a:latin typeface="Comic Sans MS"/>
                <a:cs typeface="Comic Sans MS"/>
              </a:rPr>
              <a:t>nineteen</a:t>
            </a:r>
          </a:p>
          <a:p>
            <a:pPr marL="0" indent="0" eaLnBrk="1" hangingPunct="1">
              <a:buNone/>
            </a:pPr>
            <a:r>
              <a:rPr lang="en-US" b="1" dirty="0">
                <a:latin typeface="Comic Sans MS"/>
                <a:cs typeface="Comic Sans MS"/>
              </a:rPr>
              <a:t>twenty</a:t>
            </a:r>
          </a:p>
        </p:txBody>
      </p:sp>
      <p:pic>
        <p:nvPicPr>
          <p:cNvPr id="7" name="Picture 4" descr="G01825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182562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G01825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4911870"/>
            <a:ext cx="1825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79512" y="333237"/>
            <a:ext cx="5760640" cy="830997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latin typeface="Comic Sans MS"/>
                <a:cs typeface="Comic Sans MS"/>
              </a:rPr>
              <a:t>What number </a:t>
            </a:r>
            <a:r>
              <a:rPr lang="en-US" sz="4800" dirty="0">
                <a:solidFill>
                  <a:srgbClr val="FF0000"/>
                </a:solidFill>
                <a:latin typeface="Comic Sans MS"/>
                <a:cs typeface="Comic Sans MS"/>
              </a:rPr>
              <a:t>is it</a:t>
            </a:r>
            <a:r>
              <a:rPr lang="en-US" sz="4800" dirty="0">
                <a:latin typeface="Comic Sans MS"/>
                <a:cs typeface="Comic Sans MS"/>
              </a:rPr>
              <a:t>?</a:t>
            </a:r>
            <a:endParaRPr lang="en-GB" sz="4800" dirty="0">
              <a:latin typeface="Comic Sans MS"/>
              <a:cs typeface="Comic Sans MS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982038" y="732186"/>
            <a:ext cx="3074421" cy="1040630"/>
          </a:xfrm>
          <a:prstGeom prst="wedgeEllipseCallout">
            <a:avLst>
              <a:gd name="adj1" fmla="val 48541"/>
              <a:gd name="adj2" fmla="val 8379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76139" y="990891"/>
            <a:ext cx="2622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I think </a:t>
            </a:r>
            <a:r>
              <a:rPr lang="en-US" sz="32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it’s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36296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692696"/>
            <a:ext cx="4608512" cy="4680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b="1" dirty="0">
                <a:solidFill>
                  <a:sysClr val="windowText" lastClr="000000"/>
                </a:solidFill>
              </a:rPr>
              <a:t>23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7864" y="1052736"/>
            <a:ext cx="4608512" cy="4680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b="1" dirty="0">
                <a:solidFill>
                  <a:sysClr val="windowText" lastClr="000000"/>
                </a:solidFill>
              </a:rPr>
              <a:t>19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260648"/>
            <a:ext cx="4608512" cy="4680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b="1" dirty="0">
                <a:solidFill>
                  <a:sysClr val="windowText" lastClr="000000"/>
                </a:solidFill>
              </a:rPr>
              <a:t>17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0264" y="1205136"/>
            <a:ext cx="4608512" cy="4680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b="1" dirty="0">
                <a:solidFill>
                  <a:sysClr val="windowText" lastClr="000000"/>
                </a:solidFill>
              </a:rPr>
              <a:t>16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2664" y="1357536"/>
            <a:ext cx="4608512" cy="4680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b="1" dirty="0">
                <a:solidFill>
                  <a:sysClr val="windowText" lastClr="000000"/>
                </a:solidFill>
              </a:rPr>
              <a:t>24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1195988"/>
            <a:ext cx="4608512" cy="4680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b="1" dirty="0">
                <a:solidFill>
                  <a:sysClr val="windowText" lastClr="000000"/>
                </a:solidFill>
              </a:rPr>
              <a:t>31</a:t>
            </a:r>
          </a:p>
        </p:txBody>
      </p:sp>
      <p:sp>
        <p:nvSpPr>
          <p:cNvPr id="8" name="Rectangle 7"/>
          <p:cNvSpPr/>
          <p:nvPr/>
        </p:nvSpPr>
        <p:spPr>
          <a:xfrm>
            <a:off x="3805064" y="1509936"/>
            <a:ext cx="4608512" cy="4680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b="1" dirty="0">
                <a:solidFill>
                  <a:sysClr val="windowText" lastClr="000000"/>
                </a:solidFill>
              </a:rPr>
              <a:t>29</a:t>
            </a:r>
          </a:p>
        </p:txBody>
      </p:sp>
      <p:sp>
        <p:nvSpPr>
          <p:cNvPr id="9" name="Rectangle 8"/>
          <p:cNvSpPr/>
          <p:nvPr/>
        </p:nvSpPr>
        <p:spPr>
          <a:xfrm>
            <a:off x="3013016" y="212171"/>
            <a:ext cx="4608512" cy="4680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b="1" dirty="0">
                <a:solidFill>
                  <a:sysClr val="windowText" lastClr="000000"/>
                </a:solidFill>
              </a:rPr>
              <a:t>21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7464" y="1662336"/>
            <a:ext cx="4608512" cy="4680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b="1" dirty="0">
                <a:solidFill>
                  <a:sysClr val="windowText" lastClr="000000"/>
                </a:solidFill>
              </a:rPr>
              <a:t>20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9592" y="1023924"/>
            <a:ext cx="4608512" cy="4680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b="1" dirty="0">
                <a:solidFill>
                  <a:sysClr val="windowText" lastClr="000000"/>
                </a:solidFill>
              </a:rPr>
              <a:t>31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09864" y="476672"/>
            <a:ext cx="4608512" cy="4680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b="1" dirty="0">
                <a:solidFill>
                  <a:sysClr val="windowText" lastClr="000000"/>
                </a:solidFill>
              </a:rPr>
              <a:t>17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09864" y="1814736"/>
            <a:ext cx="4608512" cy="4680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b="1" dirty="0">
                <a:solidFill>
                  <a:sysClr val="windowText" lastClr="00000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47986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483768" y="928325"/>
            <a:ext cx="6378795" cy="8636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en-US" sz="4400" dirty="0">
                <a:latin typeface="Comic Sans MS"/>
                <a:cs typeface="Comic Sans MS"/>
              </a:rPr>
              <a:t>How old </a:t>
            </a:r>
            <a:r>
              <a:rPr lang="en-US" sz="4400" dirty="0">
                <a:solidFill>
                  <a:srgbClr val="FF0000"/>
                </a:solidFill>
                <a:latin typeface="Comic Sans MS"/>
                <a:cs typeface="Comic Sans MS"/>
              </a:rPr>
              <a:t>are</a:t>
            </a:r>
            <a:r>
              <a:rPr lang="en-US" sz="4400" dirty="0">
                <a:latin typeface="Comic Sans MS"/>
                <a:cs typeface="Comic Sans MS"/>
              </a:rPr>
              <a:t> you?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540534" y="3226984"/>
            <a:ext cx="4847890" cy="79216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en-US" sz="4400" dirty="0">
                <a:latin typeface="Comic Sans MS"/>
                <a:cs typeface="Comic Sans MS"/>
              </a:rPr>
              <a:t>I </a:t>
            </a:r>
            <a:r>
              <a:rPr lang="en-US" sz="4400" dirty="0">
                <a:solidFill>
                  <a:srgbClr val="FF0000"/>
                </a:solidFill>
                <a:latin typeface="Comic Sans MS"/>
                <a:cs typeface="Comic Sans MS"/>
              </a:rPr>
              <a:t>am</a:t>
            </a:r>
            <a:r>
              <a:rPr lang="en-US" sz="4400" dirty="0">
                <a:latin typeface="Comic Sans MS"/>
                <a:cs typeface="Comic Sans MS"/>
              </a:rPr>
              <a:t> … years old.</a:t>
            </a:r>
          </a:p>
        </p:txBody>
      </p:sp>
      <p:pic>
        <p:nvPicPr>
          <p:cNvPr id="14" name="Picture 17" descr="j04001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4" y="1390076"/>
            <a:ext cx="1708089" cy="136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j01784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2044700" cy="136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j02627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65" y="4633250"/>
            <a:ext cx="2290157" cy="152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88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174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179388" y="404813"/>
            <a:ext cx="8785225" cy="5256212"/>
          </a:xfrm>
          <a:prstGeom prst="roundRect">
            <a:avLst>
              <a:gd name="adj" fmla="val 16667"/>
            </a:avLst>
          </a:prstGeom>
          <a:solidFill>
            <a:srgbClr val="FFFF99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pic>
        <p:nvPicPr>
          <p:cNvPr id="9220" name="Picture 12" descr="MPj040178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65175"/>
            <a:ext cx="3613150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4140200" y="1412875"/>
            <a:ext cx="4248150" cy="1470025"/>
          </a:xfrm>
          <a:prstGeom prst="wedgeRoundRectCallout">
            <a:avLst>
              <a:gd name="adj1" fmla="val -74366"/>
              <a:gd name="adj2" fmla="val 52699"/>
              <a:gd name="adj3" fmla="val 16667"/>
            </a:avLst>
          </a:prstGeom>
          <a:solidFill>
            <a:schemeClr val="bg1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Comic Sans MS"/>
                <a:cs typeface="Comic Sans MS"/>
              </a:rPr>
              <a:t>How old </a:t>
            </a:r>
            <a:r>
              <a:rPr lang="en-US" sz="4000" dirty="0">
                <a:solidFill>
                  <a:srgbClr val="FF0000"/>
                </a:solidFill>
                <a:latin typeface="Comic Sans MS"/>
                <a:cs typeface="Comic Sans MS"/>
              </a:rPr>
              <a:t>are</a:t>
            </a:r>
            <a:r>
              <a:rPr lang="en-US" sz="4000" dirty="0">
                <a:latin typeface="Comic Sans MS"/>
                <a:cs typeface="Comic Sans MS"/>
              </a:rPr>
              <a:t> you?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 rot="10800000">
            <a:off x="3779838" y="4975225"/>
            <a:ext cx="4248150" cy="1470025"/>
          </a:xfrm>
          <a:prstGeom prst="wedgeRoundRectCallout">
            <a:avLst>
              <a:gd name="adj1" fmla="val -74366"/>
              <a:gd name="adj2" fmla="val 52699"/>
              <a:gd name="adj3" fmla="val 16667"/>
            </a:avLst>
          </a:prstGeom>
          <a:solidFill>
            <a:schemeClr val="bg1"/>
          </a:solidFill>
          <a:ln w="5080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000">
              <a:latin typeface="Comic Sans MS"/>
              <a:cs typeface="Comic Sans MS"/>
            </a:endParaRPr>
          </a:p>
        </p:txBody>
      </p:sp>
      <p:sp>
        <p:nvSpPr>
          <p:cNvPr id="9223" name="TextBox 1"/>
          <p:cNvSpPr txBox="1">
            <a:spLocks noChangeArrowheads="1"/>
          </p:cNvSpPr>
          <p:nvPr/>
        </p:nvSpPr>
        <p:spPr bwMode="auto">
          <a:xfrm>
            <a:off x="3790931" y="5345252"/>
            <a:ext cx="42370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4000" dirty="0">
                <a:latin typeface="Comic Sans MS"/>
                <a:cs typeface="Comic Sans MS"/>
              </a:rPr>
              <a:t>I </a:t>
            </a:r>
            <a:r>
              <a:rPr lang="en-GB" sz="4000" dirty="0">
                <a:solidFill>
                  <a:srgbClr val="FF0000"/>
                </a:solidFill>
                <a:latin typeface="Comic Sans MS"/>
                <a:cs typeface="Comic Sans MS"/>
              </a:rPr>
              <a:t>am</a:t>
            </a:r>
            <a:r>
              <a:rPr lang="en-GB" sz="4000" dirty="0">
                <a:latin typeface="Comic Sans MS"/>
                <a:cs typeface="Comic Sans MS"/>
              </a:rPr>
              <a:t> … years old.</a:t>
            </a:r>
          </a:p>
        </p:txBody>
      </p:sp>
    </p:spTree>
    <p:extLst>
      <p:ext uri="{BB962C8B-B14F-4D97-AF65-F5344CB8AC3E}">
        <p14:creationId xmlns:p14="http://schemas.microsoft.com/office/powerpoint/2010/main" val="316126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79388" y="404813"/>
            <a:ext cx="8785225" cy="5256212"/>
          </a:xfrm>
          <a:prstGeom prst="roundRect">
            <a:avLst>
              <a:gd name="adj" fmla="val 16667"/>
            </a:avLst>
          </a:prstGeom>
          <a:solidFill>
            <a:srgbClr val="FFFF99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pic>
        <p:nvPicPr>
          <p:cNvPr id="16388" name="Picture 4" descr="j02627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492375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4727544" y="1988840"/>
            <a:ext cx="4248150" cy="1470025"/>
          </a:xfrm>
          <a:prstGeom prst="wedgeRoundRectCallout">
            <a:avLst>
              <a:gd name="adj1" fmla="val -82845"/>
              <a:gd name="adj2" fmla="val 103592"/>
              <a:gd name="adj3" fmla="val 16667"/>
            </a:avLst>
          </a:prstGeom>
          <a:solidFill>
            <a:schemeClr val="bg1"/>
          </a:solidFill>
          <a:ln w="5080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Comic Sans MS"/>
                <a:cs typeface="Comic Sans MS"/>
              </a:rPr>
              <a:t>I </a:t>
            </a:r>
            <a:r>
              <a:rPr lang="en-US" sz="4000" dirty="0">
                <a:solidFill>
                  <a:srgbClr val="FF0000"/>
                </a:solidFill>
                <a:latin typeface="Comic Sans MS"/>
                <a:cs typeface="Comic Sans MS"/>
              </a:rPr>
              <a:t>am</a:t>
            </a:r>
            <a:r>
              <a:rPr lang="en-US" sz="4000" dirty="0">
                <a:latin typeface="Comic Sans MS"/>
                <a:cs typeface="Comic Sans MS"/>
              </a:rPr>
              <a:t> 4 years old. 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1492606" y="188640"/>
            <a:ext cx="4248150" cy="1470025"/>
          </a:xfrm>
          <a:prstGeom prst="wedgeRoundRectCallout">
            <a:avLst>
              <a:gd name="adj1" fmla="val -74366"/>
              <a:gd name="adj2" fmla="val 52699"/>
              <a:gd name="adj3" fmla="val 16667"/>
            </a:avLst>
          </a:prstGeom>
          <a:solidFill>
            <a:schemeClr val="bg1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Comic Sans MS"/>
                <a:cs typeface="Comic Sans MS"/>
              </a:rPr>
              <a:t>How old </a:t>
            </a:r>
            <a:r>
              <a:rPr lang="en-US" sz="4000" dirty="0">
                <a:solidFill>
                  <a:srgbClr val="FF0000"/>
                </a:solidFill>
                <a:latin typeface="Comic Sans MS"/>
                <a:cs typeface="Comic Sans MS"/>
              </a:rPr>
              <a:t>are</a:t>
            </a:r>
            <a:r>
              <a:rPr lang="en-US" sz="4000" dirty="0">
                <a:latin typeface="Comic Sans MS"/>
                <a:cs typeface="Comic Sans MS"/>
              </a:rPr>
              <a:t> you?</a:t>
            </a:r>
          </a:p>
        </p:txBody>
      </p:sp>
      <p:pic>
        <p:nvPicPr>
          <p:cNvPr id="9" name="Picture 8" descr="G01825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16375"/>
            <a:ext cx="16525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31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273</Words>
  <Application>Microsoft Office PowerPoint</Application>
  <PresentationFormat>On-screen Show (4:3)</PresentationFormat>
  <Paragraphs>124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Britannic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Martes, primero de octubre</dc:title>
  <dc:creator>Mr Y Radev</dc:creator>
  <cp:lastModifiedBy>5G</cp:lastModifiedBy>
  <cp:revision>81</cp:revision>
  <cp:lastPrinted>2013-10-15T06:59:32Z</cp:lastPrinted>
  <dcterms:created xsi:type="dcterms:W3CDTF">2013-10-01T06:57:28Z</dcterms:created>
  <dcterms:modified xsi:type="dcterms:W3CDTF">2025-10-16T10:13:55Z</dcterms:modified>
</cp:coreProperties>
</file>