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>
        <p:scale>
          <a:sx n="64" d="100"/>
          <a:sy n="64" d="100"/>
        </p:scale>
        <p:origin x="112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B905-15BA-4333-54FF-B67EB043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B35EA-6943-2428-F33F-8672B39C6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7B22A-D99F-CBF2-1603-8542A2DF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4310-AC14-4851-BE4E-787CD99FB67E}" type="datetimeFigureOut">
              <a:rPr lang="en-PH" smtClean="0"/>
              <a:t>08/06/2025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6296E-C17F-E909-E441-B7ECF5CF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37A4F-DC1A-6754-7579-C7669D59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FCB0-B34F-4F27-8FC6-7014B61B46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0675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F3F3-E94B-35C4-BFD3-27CA109F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6E579-0F44-5C67-6897-92947EEE9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79B3B-78F3-BCB9-D619-8DA2BD96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4310-AC14-4851-BE4E-787CD99FB67E}" type="datetimeFigureOut">
              <a:rPr lang="en-PH" smtClean="0"/>
              <a:t>08/06/2025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9E01D-7605-5704-F477-251B71A0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D58C-9A14-209A-4E58-1AAB48F5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FCB0-B34F-4F27-8FC6-7014B61B46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778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A6897-9F5E-CC3D-223C-61AD7A154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794D4-B17D-0C52-A6C1-F84F8DF21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C4BB6-3619-EE1A-4748-30FB39E6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4310-AC14-4851-BE4E-787CD99FB67E}" type="datetimeFigureOut">
              <a:rPr lang="en-PH" smtClean="0"/>
              <a:t>08/06/2025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FF807-D14D-AC1C-D7CC-E72571C8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6C69-D7AA-4B2E-A737-ABC2C884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FCB0-B34F-4F27-8FC6-7014B61B46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2391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8ECC-1A01-CEA3-10EA-5646D0DF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4387-C68B-2BE6-DEE8-FCDAFC915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E601B-2679-8FAE-39AE-AC8DE3AA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4310-AC14-4851-BE4E-787CD99FB67E}" type="datetimeFigureOut">
              <a:rPr lang="en-PH" smtClean="0"/>
              <a:t>08/06/2025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28CFD-F8B4-533E-C6F5-782ABC64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C2952-F792-FC3A-A97B-4CE92E65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FCB0-B34F-4F27-8FC6-7014B61B46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4211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B752-3BE2-7311-62D9-D9264763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BCF40-E78F-2EC7-5307-5690F174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F7839-2270-FAAD-2889-D6664C4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4310-AC14-4851-BE4E-787CD99FB67E}" type="datetimeFigureOut">
              <a:rPr lang="en-PH" smtClean="0"/>
              <a:t>08/06/2025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86DE2-1A87-B5D8-6A32-D93ED076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9AE8A-9A02-01B6-5A5B-2FAB4AF3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FCB0-B34F-4F27-8FC6-7014B61B46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909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320D-C33A-1D3C-4C78-91F5097E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67085-037C-6CD7-169F-29C850B51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E61E6-2FA1-8BA9-1C57-98B3C054E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712F3-F4FE-EA0E-0F4D-C5558DF7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4310-AC14-4851-BE4E-787CD99FB67E}" type="datetimeFigureOut">
              <a:rPr lang="en-PH" smtClean="0"/>
              <a:t>08/06/2025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C1DD6-2EB1-4325-2E0D-7073B4BD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DB0B4-797B-1F6D-6FD4-6F36D1CA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FCB0-B34F-4F27-8FC6-7014B61B46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4952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388D-5567-BFB3-E6C0-5F90C255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08269-DD10-2863-D332-A92060CD3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D1997-F456-AA54-0C05-D267CC771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F75D4-6AC5-B707-7519-7C43A75BD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40632F-97ED-2118-2717-D37CD31BA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1ED1F1-D697-E1CE-2671-B592A0F3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4310-AC14-4851-BE4E-787CD99FB67E}" type="datetimeFigureOut">
              <a:rPr lang="en-PH" smtClean="0"/>
              <a:t>08/06/2025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8AA508-39A1-7A6E-7A22-54E79752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C498E0-ACA1-159C-39FB-9394EABD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FCB0-B34F-4F27-8FC6-7014B61B46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19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B030-648E-A6CC-F891-3D306BD9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4C2E1-87BF-E616-998F-6D35888F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4310-AC14-4851-BE4E-787CD99FB67E}" type="datetimeFigureOut">
              <a:rPr lang="en-PH" smtClean="0"/>
              <a:t>08/06/2025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30FB8-0674-52A4-1253-4DB63D24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EA11B-1722-83C7-CBBF-149D1FB5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FCB0-B34F-4F27-8FC6-7014B61B46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0304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BA375-3A6C-E4DD-9C3B-2B513C1F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4310-AC14-4851-BE4E-787CD99FB67E}" type="datetimeFigureOut">
              <a:rPr lang="en-PH" smtClean="0"/>
              <a:t>08/06/2025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D010D-3300-B347-EFAC-AE7F4716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855A1-5694-3D4E-CDD8-19A3D77B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FCB0-B34F-4F27-8FC6-7014B61B46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4108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E2AC-24CC-B289-8838-45E525AF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06BE4-0644-E4AD-5E47-FF437F57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39F95-0BDD-7640-0F25-CB2098860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DA879-FDA8-84A3-02C2-787BE183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4310-AC14-4851-BE4E-787CD99FB67E}" type="datetimeFigureOut">
              <a:rPr lang="en-PH" smtClean="0"/>
              <a:t>08/06/2025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2C26C-090C-2AA5-ED86-67314B93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44BF6-8E22-1782-0CC7-F0FFC77B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FCB0-B34F-4F27-8FC6-7014B61B46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1792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7E1A-1B54-ED36-BC40-F4AF95EF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D7974-82DC-52BE-CEB7-EECC90D6F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049D0-C59B-EAF3-5E87-C897928F6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126DC-ABC5-B877-8A0F-F2EF6B35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4310-AC14-4851-BE4E-787CD99FB67E}" type="datetimeFigureOut">
              <a:rPr lang="en-PH" smtClean="0"/>
              <a:t>08/06/2025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16CE2-2D42-E703-4426-1747475A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21F41-D13A-047C-E7DB-A0B3776B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FCB0-B34F-4F27-8FC6-7014B61B46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8881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7E7EB-7AE7-0DAD-EAB4-107DA52A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273D3-CFB7-8DD3-BEE2-15B4793FC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92EC0-6006-F8BC-6164-245AEDC49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F4310-AC14-4851-BE4E-787CD99FB67E}" type="datetimeFigureOut">
              <a:rPr lang="en-PH" smtClean="0"/>
              <a:t>08/06/2025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8E0F7-2086-4580-4251-4934C3532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8FAC3-35E0-C49C-3AD2-97455C5A2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FCB0-B34F-4F27-8FC6-7014B61B4660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761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02763-58CF-2369-3027-CEE3F0D18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7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C4249-250D-BE3A-996D-68A663BD9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3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6697C-04AC-1321-0CF6-D679D37D0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5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AE18-C5BE-7A28-13F1-C7AEB3A4A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1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5C7AD-DC1C-3270-7715-AA9CA37D9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5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40202-E9BA-1AA1-4622-8C68FF385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7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18813-2BDB-AB46-8AD4-8EA8FCD37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5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 PC</dc:creator>
  <cp:lastModifiedBy>MY PC</cp:lastModifiedBy>
  <cp:revision>2</cp:revision>
  <dcterms:created xsi:type="dcterms:W3CDTF">2025-06-07T10:31:13Z</dcterms:created>
  <dcterms:modified xsi:type="dcterms:W3CDTF">2025-06-07T17:15:10Z</dcterms:modified>
</cp:coreProperties>
</file>