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acc4cb7d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acc4cb7d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acc4cb7d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acc4cb7d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acc4cb7d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acc4cb7d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acc4cb7d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acc4cb7d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acc4cb7d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acc4cb7d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acc4cb7d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acc4cb7d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99a3b97190005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99a3b97190005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acc4cb7d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acc4cb7d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99a3b97190005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99a3b97190005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acc4cb7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acc4cb7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acc4cb7d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acc4cb7d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acc4cb7d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acc4cb7d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acc4cb7d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acc4cb7d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acc4cb7d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acc4cb7d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Imperative mood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1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______________ un poco de ajo, cebolla y pimienta. (picar)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2. ______________ un poco de aceite en una sartén. (poner)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3. ______________ el ajo, la cebolla y la pimienta. (freír)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4. ______________ una taza de arroz. (añadir)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5. ______________ el arroz. (agitar)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6. ______________ dos tazas de caldo de pollo. (añadir) 7. ______________ el caldo a la ebullición. (llevar)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8. ______________ el fuego. (bajar)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9. ______________ la sartén. (tapar)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10. ______________ a fuego lento unos quince minutos. (cocinar) 11. ______________ el arroz. (servir)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 pica 2. pon 3. Fríe 4. añade 5. agita 6. añade 7. lleva 8. baja 9. tapa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10. cocina 11. sirve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2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______________ el auricular (la bocina). (descolgar)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______________ la moneda en la ranura. (introducir)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3. ______________ la señal. (esperar)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 ______________ el número. (marcar)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 ______________ de marcar el código de área. (no olvidar) 6. ______________ ahora. (hablar)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7. ______________ al terminar la conversación. (colgar)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descuelgue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introduzca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3. espere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 marque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 no olvide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6. hable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7. cuelgue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3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620"/>
              <a:t>Answer the following questions with commands according to the model.</a:t>
            </a:r>
            <a:endParaRPr sz="16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620" u="sng"/>
              <a:t>¿Nadamos? → Si, naden Uds.</a:t>
            </a:r>
            <a:r>
              <a:rPr lang="en" sz="1620"/>
              <a:t> </a:t>
            </a:r>
            <a:r>
              <a:rPr b="1" lang="en" sz="1620"/>
              <a:t>No, no naden Uds.</a:t>
            </a:r>
            <a:endParaRPr b="1" sz="16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620"/>
              <a:t>1. ¿Esquiamos?</a:t>
            </a:r>
            <a:endParaRPr sz="16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620"/>
              <a:t>2. ¿Bailamos el tango?</a:t>
            </a:r>
            <a:endParaRPr sz="16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620"/>
              <a:t>3. ¿Viajamos por el Perú? 4. ¿Comemos?</a:t>
            </a:r>
            <a:endParaRPr sz="16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620"/>
              <a:t>5. ¿Aprendemos la lección? 6. ¿Vivimos aquí?</a:t>
            </a:r>
            <a:endParaRPr sz="16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620"/>
              <a:t>7. ¿Escribimos la carta?</a:t>
            </a:r>
            <a:endParaRPr sz="16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620"/>
              <a:t>8. ¿Volvemos enseguida?</a:t>
            </a:r>
            <a:endParaRPr sz="16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 sz="1620"/>
              <a:t>9. ¿Servimos la comida?</a:t>
            </a:r>
            <a:endParaRPr sz="16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Sí, esquíen Uds. No, no esquíen Uds.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2. Sí, bailen Uds. el tango. No, no bailen Uds. el tango.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3. Sí, viajen Uds. por el Perú. No, no viajen Uds. por el Perú.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4. Sí, coman Uds. No, no coman Uds.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5. Sí, aprendan Uds. la lección. No, no aprendan Uds. la lección.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6. Sí, vivan Uds. aquí. No, no vivan Uds. aquí.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7. Sí, escriban Uds. la carta. No, no escriban Uds. la carta.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8. Sí, vuelvan Uds. enseguida. No, no vuelvan Uds. enseguida.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9. Sí, sirvan Uds. la comida. No, no sirvan Uds. la comida.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14434"/>
          <a:stretch/>
        </p:blipFill>
        <p:spPr>
          <a:xfrm>
            <a:off x="152400" y="1260149"/>
            <a:ext cx="8839202" cy="32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Imperative (command mood)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Affirmative Imperative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(e.g.Ven conmigo)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15547" l="0" r="0" t="0"/>
          <a:stretch/>
        </p:blipFill>
        <p:spPr>
          <a:xfrm>
            <a:off x="152400" y="1295400"/>
            <a:ext cx="8839198" cy="2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verb, affirmative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Affirmative imperative, Irregular verbs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5" y="957250"/>
            <a:ext cx="794385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Affirmative imperative, Irregular verbs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850" y="1670200"/>
            <a:ext cx="48006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Imperative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(No vengas conmigo)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Negative Imperative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0" y="1152475"/>
            <a:ext cx="8943975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Imperative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163" y="1081775"/>
            <a:ext cx="7069674" cy="39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