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60" r:id="rId3"/>
    <p:sldId id="261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9334D819-9F07-4261-B09B-9E467E5D9002}" type="datetimeFigureOut">
              <a:rPr lang="en-US" smtClean="0"/>
              <a:pPr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59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66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02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70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134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4010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658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197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83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8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03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246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2692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20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996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4188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8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334D819-9F07-4261-B09B-9E467E5D9002}" type="datetimeFigureOut">
              <a:rPr lang="en-US" smtClean="0"/>
              <a:pPr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23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PH" dirty="0" smtClean="0"/>
              <a:t>Cause </a:t>
            </a:r>
            <a:r>
              <a:rPr lang="en-PH" dirty="0" smtClean="0"/>
              <a:t>and </a:t>
            </a:r>
            <a:r>
              <a:rPr lang="en-PH" dirty="0" smtClean="0"/>
              <a:t>Effect</a:t>
            </a:r>
            <a:endParaRPr lang="en-P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17390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11481" y="888276"/>
            <a:ext cx="11421290" cy="5029199"/>
          </a:xfrm>
          <a:prstGeom prst="rect">
            <a:avLst/>
          </a:prstGeom>
        </p:spPr>
        <p:txBody>
          <a:bodyPr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2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20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8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6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PH" sz="3600" dirty="0" smtClean="0">
                <a:solidFill>
                  <a:schemeClr val="tx1"/>
                </a:solidFill>
              </a:rPr>
              <a:t>Let us study more example of sentences using cause and effect.</a:t>
            </a:r>
          </a:p>
          <a:p>
            <a:pPr marL="0" indent="0">
              <a:buFont typeface="Arial"/>
              <a:buNone/>
            </a:pPr>
            <a:endParaRPr lang="en-PH" sz="3600" dirty="0" smtClean="0">
              <a:solidFill>
                <a:schemeClr val="tx1"/>
              </a:solidFill>
            </a:endParaRPr>
          </a:p>
          <a:p>
            <a:pPr marL="0" indent="0">
              <a:buFont typeface="Arial"/>
              <a:buNone/>
            </a:pPr>
            <a:r>
              <a:rPr lang="en-PH" sz="3600" dirty="0" smtClean="0">
                <a:solidFill>
                  <a:schemeClr val="tx1"/>
                </a:solidFill>
              </a:rPr>
              <a:t>1. Kelly studied her spelling words so she got an A in the test.</a:t>
            </a:r>
          </a:p>
          <a:p>
            <a:pPr marL="0" indent="0">
              <a:buFont typeface="Arial"/>
              <a:buNone/>
            </a:pPr>
            <a:r>
              <a:rPr lang="en-PH" sz="3600" dirty="0" smtClean="0">
                <a:solidFill>
                  <a:schemeClr val="tx1"/>
                </a:solidFill>
              </a:rPr>
              <a:t>	Cause: Kelly studied her spelling words</a:t>
            </a:r>
          </a:p>
          <a:p>
            <a:pPr marL="0" indent="0">
              <a:buFont typeface="Arial"/>
              <a:buNone/>
            </a:pPr>
            <a:r>
              <a:rPr lang="en-PH" sz="3600" dirty="0" smtClean="0">
                <a:solidFill>
                  <a:schemeClr val="tx1"/>
                </a:solidFill>
              </a:rPr>
              <a:t>	Effect: _______________________________</a:t>
            </a:r>
            <a:endParaRPr lang="en-PH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042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91886" y="914400"/>
            <a:ext cx="1180011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200" dirty="0" smtClean="0"/>
              <a:t>2. David quickly learned how to play the guitar because he signed up </a:t>
            </a:r>
            <a:endParaRPr lang="en-PH" sz="3200" dirty="0" smtClean="0"/>
          </a:p>
          <a:p>
            <a:r>
              <a:rPr lang="en-PH" sz="3200" dirty="0" smtClean="0"/>
              <a:t>for </a:t>
            </a:r>
            <a:r>
              <a:rPr lang="en-PH" sz="3200" dirty="0" smtClean="0"/>
              <a:t>guitar lessons.</a:t>
            </a:r>
          </a:p>
          <a:p>
            <a:endParaRPr lang="en-PH" sz="3200" dirty="0"/>
          </a:p>
          <a:p>
            <a:r>
              <a:rPr lang="en-PH" sz="3200" dirty="0" smtClean="0"/>
              <a:t>	Cause: ____________________________</a:t>
            </a:r>
          </a:p>
          <a:p>
            <a:r>
              <a:rPr lang="en-PH" sz="3200" dirty="0"/>
              <a:t>	</a:t>
            </a:r>
            <a:r>
              <a:rPr lang="en-PH" sz="3200" dirty="0" smtClean="0"/>
              <a:t>Effect: David quickly learned how to play the guitar.</a:t>
            </a:r>
          </a:p>
          <a:p>
            <a:endParaRPr lang="en-PH" sz="3200" dirty="0"/>
          </a:p>
          <a:p>
            <a:r>
              <a:rPr lang="en-PH" sz="3200" dirty="0" smtClean="0"/>
              <a:t>3. I did not water the tomato plants so their leaves started to turn down.</a:t>
            </a:r>
          </a:p>
          <a:p>
            <a:endParaRPr lang="en-PH" sz="3200" dirty="0"/>
          </a:p>
          <a:p>
            <a:r>
              <a:rPr lang="en-PH" sz="3200" dirty="0" smtClean="0"/>
              <a:t>	Cause: _____________________________</a:t>
            </a:r>
          </a:p>
          <a:p>
            <a:r>
              <a:rPr lang="en-PH" sz="3200" dirty="0"/>
              <a:t>	</a:t>
            </a:r>
            <a:r>
              <a:rPr lang="en-PH" sz="3200" dirty="0" smtClean="0"/>
              <a:t>Effect:  _____________________________</a:t>
            </a:r>
            <a:endParaRPr lang="en-PH" sz="3200" dirty="0"/>
          </a:p>
        </p:txBody>
      </p:sp>
    </p:spTree>
    <p:extLst>
      <p:ext uri="{BB962C8B-B14F-4D97-AF65-F5344CB8AC3E}">
        <p14:creationId xmlns:p14="http://schemas.microsoft.com/office/powerpoint/2010/main" val="1044812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085" y="653144"/>
            <a:ext cx="8187071" cy="906149"/>
          </a:xfrm>
        </p:spPr>
        <p:txBody>
          <a:bodyPr>
            <a:normAutofit/>
          </a:bodyPr>
          <a:lstStyle/>
          <a:p>
            <a:r>
              <a:rPr lang="en-PH" dirty="0" smtClean="0"/>
              <a:t>Remember:</a:t>
            </a:r>
            <a:endParaRPr lang="en-PH" dirty="0"/>
          </a:p>
        </p:txBody>
      </p:sp>
      <p:sp>
        <p:nvSpPr>
          <p:cNvPr id="4" name="TextBox 3"/>
          <p:cNvSpPr txBox="1"/>
          <p:nvPr/>
        </p:nvSpPr>
        <p:spPr>
          <a:xfrm>
            <a:off x="1202085" y="1972492"/>
            <a:ext cx="927868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4400" dirty="0" smtClean="0"/>
              <a:t>When the cause comes first, we use “</a:t>
            </a:r>
            <a:r>
              <a:rPr lang="en-PH" sz="4400" b="1" i="1" dirty="0" smtClean="0"/>
              <a:t>so</a:t>
            </a:r>
            <a:r>
              <a:rPr lang="en-PH" sz="4400" dirty="0" smtClean="0"/>
              <a:t>” to express effect. </a:t>
            </a:r>
          </a:p>
          <a:p>
            <a:endParaRPr lang="en-PH" sz="4400" dirty="0" smtClean="0"/>
          </a:p>
          <a:p>
            <a:r>
              <a:rPr lang="en-PH" sz="4400" dirty="0" smtClean="0"/>
              <a:t>When the effect comes first, we use “</a:t>
            </a:r>
            <a:r>
              <a:rPr lang="en-PH" sz="4400" b="1" i="1" dirty="0" smtClean="0"/>
              <a:t>because</a:t>
            </a:r>
            <a:r>
              <a:rPr lang="en-PH" sz="4400" dirty="0" smtClean="0"/>
              <a:t>” to show the cause.</a:t>
            </a:r>
            <a:endParaRPr lang="en-PH" sz="4400" dirty="0"/>
          </a:p>
        </p:txBody>
      </p:sp>
    </p:spTree>
    <p:extLst>
      <p:ext uri="{BB962C8B-B14F-4D97-AF65-F5344CB8AC3E}">
        <p14:creationId xmlns:p14="http://schemas.microsoft.com/office/powerpoint/2010/main" val="3193345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67</TotalTime>
  <Words>135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Garamond</vt:lpstr>
      <vt:lpstr>Organic</vt:lpstr>
      <vt:lpstr>Cause and Effect</vt:lpstr>
      <vt:lpstr>PowerPoint Presentation</vt:lpstr>
      <vt:lpstr>PowerPoint Presentation</vt:lpstr>
      <vt:lpstr>Remember: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3 q4 cause and effect</dc:title>
  <dc:creator>Windows User</dc:creator>
  <cp:lastModifiedBy>Windows User</cp:lastModifiedBy>
  <cp:revision>4</cp:revision>
  <dcterms:created xsi:type="dcterms:W3CDTF">2020-03-09T00:14:21Z</dcterms:created>
  <dcterms:modified xsi:type="dcterms:W3CDTF">2021-04-17T13:32:14Z</dcterms:modified>
</cp:coreProperties>
</file>