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22" autoAdjust="0"/>
  </p:normalViewPr>
  <p:slideViewPr>
    <p:cSldViewPr snapToGrid="0">
      <p:cViewPr varScale="1">
        <p:scale>
          <a:sx n="82" d="100"/>
          <a:sy n="82" d="100"/>
        </p:scale>
        <p:origin x="1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7B401-37AD-D490-1EC3-A86CFEC61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0190DC-233C-85CC-A95A-E8C2FE1B63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03CCF-81F3-5CB3-F36D-AB19AFF5A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FC44F-C5AE-7404-1452-00D23C4A9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46498-62DD-EF33-90D6-A0CF9AC66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16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AB021-D7B1-9373-362F-F5EAA60E9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BF013C-D66A-60A7-A6D5-16843F3AC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72FED-8A80-D567-307E-B6C9AB78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FF907B-D068-27CB-0A65-C610576CD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48396-E847-313E-9C7F-6AAE6C06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27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D51AA6-2423-75BA-2FB3-7CCAF597B7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487C56-91BD-3496-32BF-1B91AF0CA3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C913A-C55B-9D3B-E4B0-EDB521DCA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4E324-A3E8-56C8-8689-9BA6232D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7F5DE-618A-DC8B-66AA-A9A2FDB68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1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0B3BC-CC20-761E-5FD9-350A88E09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27848-5A82-C121-2946-D7E9C4D7C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491CC-39DC-4DAE-7F4B-AE865326B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0B3AA-F8B1-62A9-8330-D2554DCA5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85FAB-45EE-090E-588A-B123E8A2E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4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3743C-A746-7D35-51A8-38BEAB8DA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23FD03-CB06-5703-6B75-677B559BF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A9C57-7B15-049C-7D31-92AE43850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0EA81-DA95-506A-F8E7-6B0029E28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28942-28B4-3E8B-EA52-7A2C78F8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8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8AA30-F4B1-8ED9-9E70-552911DDF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7AF92-A48B-9F21-504C-7ADC391B2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D96EF0-CA34-56E3-3EE1-F560CE55F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F548B7-8DFA-E8B3-5099-AC6D8A012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255F3-B493-2270-E3C8-4223008A0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AC4DDE-97FB-3B26-4562-31A18110D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63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5DEB9-81F8-1248-DF8B-929976480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72DAC-FEBA-F5EF-6253-ABC947FC2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770AAB-E7DA-47C1-F563-74FC61C041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DDC6C-11FE-1B5B-9F67-785F321F2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26129A-5E57-CF06-A73E-175032D08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578495-FC24-2C8A-2728-8AA840B92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9D291B-9EC9-7370-5A91-14CD743C6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E00BD-F4A2-98A7-0CFC-58D2BC0A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94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3C469-B1E1-A12C-951A-9B1C4C65A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F5073E-2B50-84B3-2A4A-6B062B14D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0CAA52-613F-D645-8E22-21BE94293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2BF29-CF96-7589-3035-DE6CC2DA9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45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F69C59-0375-13C5-6812-4AA4E4D7A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C591AB-A17D-20FF-3BDF-C04104A51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8D0498-8662-3EF0-65F4-8AFF4D8A6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35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9BE9-B67E-EE65-706F-A70E66806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220A1-79CA-9810-668A-2B7182918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27C29-D6CE-3E93-B1E4-C1FD549D7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E0491-D57B-5C51-D799-B828BFAF8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DD230-C5D2-7F74-E41B-3AEF62BFA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9C5D0-5855-3B23-8D7E-292A02AE3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3DF86-18B7-D87F-C42E-B5F3DFD1A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371357-5C30-BB48-0936-69160992C4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E7C718-D7BC-7612-67EF-28A085F05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81990A-328F-2603-B7A8-2DEA9B55A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4AF60E-D779-0E83-FBFE-AAF9E8BEC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0A2AC-FF03-A994-FC91-17DCF4EC2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05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01A94A-864F-1BC1-6E67-7C43F567A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DB03E-0C27-4BBC-0304-B44CA9378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F31F7-FDBE-1117-8036-235B13284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9C89E-F739-4839-B04F-08851C33192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F479E-DA6F-85BB-B942-4B1AECB84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E13FE-BB73-019B-14E6-7DE2ABDA5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03880-F17D-4617-AC17-F810A8FAC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22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094CE4-6B1C-B95B-2536-CE6695A89422}"/>
              </a:ext>
            </a:extLst>
          </p:cNvPr>
          <p:cNvSpPr txBox="1"/>
          <p:nvPr/>
        </p:nvSpPr>
        <p:spPr>
          <a:xfrm>
            <a:off x="820615" y="257908"/>
            <a:ext cx="10820400" cy="6675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How to plot the graph of the reciprocal of a function?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Given the function y = F(x), the question is how to define and plot the graph of G(x) = 1/ F(x).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Four simple rules are given below about how the graph </a:t>
            </a: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characteristics of F</a:t>
            </a: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(extrema, asymptotes, X-intercept points) are transformed in the graph of 1/F(x).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addition, the following applies: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Point-by-point correspondence: if (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x,y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is a point of F(x), then (x, 1/y) is the corresponding point of G(x),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F(x) is increasing in a given interval of x, then G(x) = 1/F(x) is decreasing in the same interval, 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Vice-versa: if F(x) is decreasing in a given interval of x, then G(x) = 1/F(x) is increasing in the same interval.</a:t>
            </a:r>
          </a:p>
          <a:p>
            <a:pPr marL="457200">
              <a:lnSpc>
                <a:spcPct val="107000"/>
              </a:lnSpc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</a:pPr>
            <a:r>
              <a:rPr lang="en-US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 1: Transformation of extrema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(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a,b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is a maximum of F(x) , then (a,1/b) is a minimum of G(x),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(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a,b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is a minimum of F(x) , then (a,1/b) is a maximum of G(x).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 2: Horizontal asymptotes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horizontal asymptote of F(x) e.g. y = b becomes a horizontal asymptote y = 1/b  of G(x).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other words: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Limit of F(x) when x goes to -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∞   is b, then:  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of G(x) when x goes to -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∞   is 1/b,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Limit of F(x) when x goes to +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∞   is b, then:  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of G(x) when x goes to +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∞   is 1/b .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0546DD-5DA5-C6E6-7DB0-3113A7A7C0DA}"/>
              </a:ext>
            </a:extLst>
          </p:cNvPr>
          <p:cNvSpPr/>
          <p:nvPr/>
        </p:nvSpPr>
        <p:spPr>
          <a:xfrm>
            <a:off x="2834132" y="200854"/>
            <a:ext cx="8311661" cy="70338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06C07C-6140-A2AB-C041-4B84D67EE68D}"/>
              </a:ext>
            </a:extLst>
          </p:cNvPr>
          <p:cNvSpPr txBox="1"/>
          <p:nvPr/>
        </p:nvSpPr>
        <p:spPr>
          <a:xfrm>
            <a:off x="820615" y="257908"/>
            <a:ext cx="1755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Arnaud Nougues</a:t>
            </a:r>
          </a:p>
          <a:p>
            <a:r>
              <a:rPr lang="en-US" i="1" dirty="0">
                <a:solidFill>
                  <a:srgbClr val="FF0000"/>
                </a:solidFill>
              </a:rPr>
              <a:t>Math Tutoring</a:t>
            </a:r>
          </a:p>
        </p:txBody>
      </p:sp>
    </p:spTree>
    <p:extLst>
      <p:ext uri="{BB962C8B-B14F-4D97-AF65-F5344CB8AC3E}">
        <p14:creationId xmlns:p14="http://schemas.microsoft.com/office/powerpoint/2010/main" val="13547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094CE4-6B1C-B95B-2536-CE6695A89422}"/>
              </a:ext>
            </a:extLst>
          </p:cNvPr>
          <p:cNvSpPr txBox="1"/>
          <p:nvPr/>
        </p:nvSpPr>
        <p:spPr>
          <a:xfrm>
            <a:off x="867507" y="426319"/>
            <a:ext cx="10456985" cy="6005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to plot the graph of the reciprocal of a function?  (continued)</a:t>
            </a:r>
            <a:endParaRPr lang="en-US" b="1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b="1" u="sng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 3: Vertical asymptotes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vertical asymptote x = a  of F(x) becomes a x-intersect point  (a, 0) of G(x).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other words: If Limit of F(x) when x goes to a is +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-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∞, then:  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G(a) = 0 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b="1" u="sng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 4: X-intersect points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this is the reciprocal of rule 3 -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x-intersect point of F(x) for instance  a such that F(a) = 0 becomes a vertical asymptote x = a of G(x).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other words: 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F(a) = 0 and F is increasing at point a, then: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of G(x) when x goes to a</a:t>
            </a:r>
            <a:r>
              <a:rPr lang="en-US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-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of G(x) when x goes to a</a:t>
            </a:r>
            <a:r>
              <a:rPr lang="en-US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+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F(a) = 0 and F is decreasing at point a, then: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of G(x) when x goes to a</a:t>
            </a:r>
            <a:r>
              <a:rPr lang="en-US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+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of G(x) when x goes to a</a:t>
            </a:r>
            <a:r>
              <a:rPr lang="en-US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-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DCA185-6AD0-28EA-6204-DED3CFB2B14D}"/>
              </a:ext>
            </a:extLst>
          </p:cNvPr>
          <p:cNvSpPr/>
          <p:nvPr/>
        </p:nvSpPr>
        <p:spPr>
          <a:xfrm>
            <a:off x="1099118" y="329808"/>
            <a:ext cx="9932297" cy="703385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29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E6B25F-CEF0-57A7-3472-EB9F6CEF0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621" y="229950"/>
            <a:ext cx="3812565" cy="32612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2C0CAF2-239C-88C2-C817-7F26CF40AE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1067" y="3530112"/>
            <a:ext cx="4001776" cy="32223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9BCA232-88B2-93E6-A708-7E840BBB3E62}"/>
              </a:ext>
            </a:extLst>
          </p:cNvPr>
          <p:cNvSpPr txBox="1"/>
          <p:nvPr/>
        </p:nvSpPr>
        <p:spPr>
          <a:xfrm>
            <a:off x="257709" y="229950"/>
            <a:ext cx="159364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C19C10-8382-6582-4F5C-F71C17534B5C}"/>
              </a:ext>
            </a:extLst>
          </p:cNvPr>
          <p:cNvSpPr txBox="1"/>
          <p:nvPr/>
        </p:nvSpPr>
        <p:spPr>
          <a:xfrm>
            <a:off x="6399159" y="1229461"/>
            <a:ext cx="5792841" cy="4067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US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F(x) and 1/F(x) graphs characteristics: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Transformation of extrema: (4,2) minimum of F </a:t>
            </a:r>
          </a:p>
          <a:p>
            <a:pPr lvl="0">
              <a:lnSpc>
                <a:spcPct val="107000"/>
              </a:lnSpc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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(4, 0.5) maximum of 1/F</a:t>
            </a:r>
          </a:p>
          <a:p>
            <a:pPr lvl="0">
              <a:lnSpc>
                <a:spcPct val="107000"/>
              </a:lnSpc>
            </a:pP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   Horizontal asymptote:  Horizontal asymptote of F:  y = 4 </a:t>
            </a:r>
          </a:p>
          <a:p>
            <a:pPr lvl="0">
              <a:lnSpc>
                <a:spcPct val="107000"/>
              </a:lnSpc>
            </a:pPr>
            <a:r>
              <a:rPr lang="en-US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Horizontal asymptote of 1/F:  y = 0.25</a:t>
            </a:r>
          </a:p>
          <a:p>
            <a:pPr lvl="0">
              <a:lnSpc>
                <a:spcPct val="107000"/>
              </a:lnSpc>
            </a:pP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    Vertical asymptote: Vertical asymptote of F:  x = 2 </a:t>
            </a:r>
          </a:p>
          <a:p>
            <a:pPr lvl="0">
              <a:lnSpc>
                <a:spcPct val="107000"/>
              </a:lnSpc>
            </a:pPr>
            <a:r>
              <a:rPr lang="en-US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x-intersect point of 1/F: (2. 0)</a:t>
            </a:r>
          </a:p>
          <a:p>
            <a:pPr lvl="0">
              <a:lnSpc>
                <a:spcPct val="107000"/>
              </a:lnSpc>
            </a:pP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    X-intersect point:  X-intersect point of F (1, 0) 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vertical asymptote of 1/F: x = 1</a:t>
            </a:r>
          </a:p>
        </p:txBody>
      </p:sp>
    </p:spTree>
    <p:extLst>
      <p:ext uri="{BB962C8B-B14F-4D97-AF65-F5344CB8AC3E}">
        <p14:creationId xmlns:p14="http://schemas.microsoft.com/office/powerpoint/2010/main" val="2463250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708</Words>
  <Application>Microsoft Office PowerPoint</Application>
  <PresentationFormat>Widescreen</PresentationFormat>
  <Paragraphs>50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 Nougues</dc:creator>
  <cp:lastModifiedBy>V Nougues</cp:lastModifiedBy>
  <cp:revision>23</cp:revision>
  <dcterms:created xsi:type="dcterms:W3CDTF">2023-11-08T15:27:53Z</dcterms:created>
  <dcterms:modified xsi:type="dcterms:W3CDTF">2023-11-13T14:11:45Z</dcterms:modified>
</cp:coreProperties>
</file>