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umberjack" charset="1" panose="02000503050000020004"/>
      <p:regular r:id="rId10"/>
    </p:embeddedFont>
    <p:embeddedFont>
      <p:font typeface="TAN Tangkiwood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7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3797755" y="-4360936"/>
            <a:ext cx="10692491" cy="19008872"/>
          </a:xfrm>
          <a:custGeom>
            <a:avLst/>
            <a:gdLst/>
            <a:ahLst/>
            <a:cxnLst/>
            <a:rect r="r" b="b" t="t" l="l"/>
            <a:pathLst>
              <a:path h="19008872" w="10692491">
                <a:moveTo>
                  <a:pt x="0" y="0"/>
                </a:moveTo>
                <a:lnTo>
                  <a:pt x="10692490" y="0"/>
                </a:lnTo>
                <a:lnTo>
                  <a:pt x="10692490" y="19008872"/>
                </a:lnTo>
                <a:lnTo>
                  <a:pt x="0" y="19008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611655">
            <a:off x="-906877" y="7981307"/>
            <a:ext cx="5194130" cy="3343721"/>
          </a:xfrm>
          <a:custGeom>
            <a:avLst/>
            <a:gdLst/>
            <a:ahLst/>
            <a:cxnLst/>
            <a:rect r="r" b="b" t="t" l="l"/>
            <a:pathLst>
              <a:path h="3343721" w="5194130">
                <a:moveTo>
                  <a:pt x="0" y="0"/>
                </a:moveTo>
                <a:lnTo>
                  <a:pt x="5194130" y="0"/>
                </a:lnTo>
                <a:lnTo>
                  <a:pt x="5194130" y="3343721"/>
                </a:lnTo>
                <a:lnTo>
                  <a:pt x="0" y="3343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15628535" y="4408806"/>
            <a:ext cx="1630765" cy="1698714"/>
          </a:xfrm>
          <a:custGeom>
            <a:avLst/>
            <a:gdLst/>
            <a:ahLst/>
            <a:cxnLst/>
            <a:rect r="r" b="b" t="t" l="l"/>
            <a:pathLst>
              <a:path h="1698714" w="1630765">
                <a:moveTo>
                  <a:pt x="0" y="1698714"/>
                </a:moveTo>
                <a:lnTo>
                  <a:pt x="1630765" y="1698714"/>
                </a:lnTo>
                <a:lnTo>
                  <a:pt x="1630765" y="0"/>
                </a:lnTo>
                <a:lnTo>
                  <a:pt x="0" y="0"/>
                </a:lnTo>
                <a:lnTo>
                  <a:pt x="0" y="16987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028700" y="4408806"/>
            <a:ext cx="1627776" cy="1695600"/>
          </a:xfrm>
          <a:custGeom>
            <a:avLst/>
            <a:gdLst/>
            <a:ahLst/>
            <a:cxnLst/>
            <a:rect r="r" b="b" t="t" l="l"/>
            <a:pathLst>
              <a:path h="1695600" w="1627776">
                <a:moveTo>
                  <a:pt x="1627776" y="0"/>
                </a:moveTo>
                <a:lnTo>
                  <a:pt x="0" y="0"/>
                </a:lnTo>
                <a:lnTo>
                  <a:pt x="0" y="1695600"/>
                </a:lnTo>
                <a:lnTo>
                  <a:pt x="1627776" y="1695600"/>
                </a:lnTo>
                <a:lnTo>
                  <a:pt x="162777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075661">
            <a:off x="15447210" y="7200900"/>
            <a:ext cx="4022217" cy="4114800"/>
          </a:xfrm>
          <a:custGeom>
            <a:avLst/>
            <a:gdLst/>
            <a:ahLst/>
            <a:cxnLst/>
            <a:rect r="r" b="b" t="t" l="l"/>
            <a:pathLst>
              <a:path h="4114800" w="4022217">
                <a:moveTo>
                  <a:pt x="0" y="0"/>
                </a:moveTo>
                <a:lnTo>
                  <a:pt x="4022217" y="0"/>
                </a:lnTo>
                <a:lnTo>
                  <a:pt x="40222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7916682">
            <a:off x="-982408" y="-1393967"/>
            <a:ext cx="4022217" cy="4114800"/>
          </a:xfrm>
          <a:custGeom>
            <a:avLst/>
            <a:gdLst/>
            <a:ahLst/>
            <a:cxnLst/>
            <a:rect r="r" b="b" t="t" l="l"/>
            <a:pathLst>
              <a:path h="4114800" w="4022217">
                <a:moveTo>
                  <a:pt x="0" y="0"/>
                </a:moveTo>
                <a:lnTo>
                  <a:pt x="4022217" y="0"/>
                </a:lnTo>
                <a:lnTo>
                  <a:pt x="40222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21465" y="2323851"/>
            <a:ext cx="11445070" cy="5639298"/>
          </a:xfrm>
          <a:custGeom>
            <a:avLst/>
            <a:gdLst/>
            <a:ahLst/>
            <a:cxnLst/>
            <a:rect r="r" b="b" t="t" l="l"/>
            <a:pathLst>
              <a:path h="5639298" w="11445070">
                <a:moveTo>
                  <a:pt x="0" y="0"/>
                </a:moveTo>
                <a:lnTo>
                  <a:pt x="11445070" y="0"/>
                </a:lnTo>
                <a:lnTo>
                  <a:pt x="11445070" y="5639298"/>
                </a:lnTo>
                <a:lnTo>
                  <a:pt x="0" y="56392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7982074" y="-1113891"/>
            <a:ext cx="2323851" cy="3554648"/>
          </a:xfrm>
          <a:custGeom>
            <a:avLst/>
            <a:gdLst/>
            <a:ahLst/>
            <a:cxnLst/>
            <a:rect r="r" b="b" t="t" l="l"/>
            <a:pathLst>
              <a:path h="3554648" w="2323851">
                <a:moveTo>
                  <a:pt x="0" y="0"/>
                </a:moveTo>
                <a:lnTo>
                  <a:pt x="2323852" y="0"/>
                </a:lnTo>
                <a:lnTo>
                  <a:pt x="2323852" y="3554648"/>
                </a:lnTo>
                <a:lnTo>
                  <a:pt x="0" y="3554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36106" y="3829385"/>
            <a:ext cx="10588121" cy="2565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>
                <a:solidFill>
                  <a:srgbClr val="CA5038"/>
                </a:solidFill>
                <a:latin typeface="TAN Tangkiwood"/>
              </a:rPr>
              <a:t>Math Topics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636106" y="6283660"/>
            <a:ext cx="10588121" cy="596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9130E"/>
                </a:solidFill>
                <a:latin typeface="Lumberjack"/>
              </a:rPr>
              <a:t>By.Teacher Sam</a:t>
            </a:r>
          </a:p>
        </p:txBody>
      </p:sp>
      <p:sp>
        <p:nvSpPr>
          <p:cNvPr name="Freeform 12" id="12"/>
          <p:cNvSpPr/>
          <p:nvPr/>
        </p:nvSpPr>
        <p:spPr>
          <a:xfrm flipH="true" flipV="true" rot="-5400000">
            <a:off x="7982074" y="7866319"/>
            <a:ext cx="2323851" cy="3554648"/>
          </a:xfrm>
          <a:custGeom>
            <a:avLst/>
            <a:gdLst/>
            <a:ahLst/>
            <a:cxnLst/>
            <a:rect r="r" b="b" t="t" l="l"/>
            <a:pathLst>
              <a:path h="3554648" w="2323851">
                <a:moveTo>
                  <a:pt x="2323852" y="3554648"/>
                </a:moveTo>
                <a:lnTo>
                  <a:pt x="0" y="3554648"/>
                </a:lnTo>
                <a:lnTo>
                  <a:pt x="0" y="0"/>
                </a:lnTo>
                <a:lnTo>
                  <a:pt x="2323852" y="0"/>
                </a:lnTo>
                <a:lnTo>
                  <a:pt x="2323852" y="355464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true" rot="2154203">
            <a:off x="14432959" y="-643161"/>
            <a:ext cx="5194130" cy="3343721"/>
          </a:xfrm>
          <a:custGeom>
            <a:avLst/>
            <a:gdLst/>
            <a:ahLst/>
            <a:cxnLst/>
            <a:rect r="r" b="b" t="t" l="l"/>
            <a:pathLst>
              <a:path h="3343721" w="5194130">
                <a:moveTo>
                  <a:pt x="5194130" y="3343722"/>
                </a:moveTo>
                <a:lnTo>
                  <a:pt x="0" y="3343722"/>
                </a:lnTo>
                <a:lnTo>
                  <a:pt x="0" y="0"/>
                </a:lnTo>
                <a:lnTo>
                  <a:pt x="5194130" y="0"/>
                </a:lnTo>
                <a:lnTo>
                  <a:pt x="5194130" y="33437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7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5400000">
            <a:off x="3797755" y="-4360936"/>
            <a:ext cx="10692491" cy="19008872"/>
          </a:xfrm>
          <a:custGeom>
            <a:avLst/>
            <a:gdLst/>
            <a:ahLst/>
            <a:cxnLst/>
            <a:rect r="r" b="b" t="t" l="l"/>
            <a:pathLst>
              <a:path h="19008872" w="10692491">
                <a:moveTo>
                  <a:pt x="10692490" y="19008872"/>
                </a:moveTo>
                <a:lnTo>
                  <a:pt x="0" y="19008872"/>
                </a:lnTo>
                <a:lnTo>
                  <a:pt x="0" y="0"/>
                </a:lnTo>
                <a:lnTo>
                  <a:pt x="10692490" y="0"/>
                </a:lnTo>
                <a:lnTo>
                  <a:pt x="10692490" y="19008872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0318" y="703208"/>
            <a:ext cx="15927365" cy="9324748"/>
          </a:xfrm>
          <a:custGeom>
            <a:avLst/>
            <a:gdLst/>
            <a:ahLst/>
            <a:cxnLst/>
            <a:rect r="r" b="b" t="t" l="l"/>
            <a:pathLst>
              <a:path h="9324748" w="15927365">
                <a:moveTo>
                  <a:pt x="0" y="0"/>
                </a:moveTo>
                <a:lnTo>
                  <a:pt x="15927364" y="0"/>
                </a:lnTo>
                <a:lnTo>
                  <a:pt x="15927364" y="9324748"/>
                </a:lnTo>
                <a:lnTo>
                  <a:pt x="0" y="9324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32589" y="1480997"/>
            <a:ext cx="12450286" cy="1964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18"/>
              </a:lnSpc>
            </a:pPr>
            <a:r>
              <a:rPr lang="en-US" sz="9941">
                <a:solidFill>
                  <a:srgbClr val="CA5038"/>
                </a:solidFill>
                <a:latin typeface="TAN Tangkiwood"/>
              </a:rPr>
              <a:t>Exponentiation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141153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667970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94788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97308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43291" y="5604456"/>
            <a:ext cx="2867455" cy="690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34663" indent="-217332" lvl="1">
              <a:lnSpc>
                <a:spcPts val="2818"/>
              </a:lnSpc>
              <a:buFont typeface="Arial"/>
              <a:buChar char="•"/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Exponential Numbers with Integer Exponents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19238" y="5604456"/>
            <a:ext cx="2818325" cy="1385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2. Multiplication and Division of Exponential numbers with Integer Exponents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242640" y="5604456"/>
            <a:ext cx="2818325" cy="33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3. Scientific Notation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921858" y="5604456"/>
            <a:ext cx="2818325" cy="33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4. Real-Life Applications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7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5400000">
            <a:off x="3797755" y="-4360936"/>
            <a:ext cx="10692491" cy="19008872"/>
          </a:xfrm>
          <a:custGeom>
            <a:avLst/>
            <a:gdLst/>
            <a:ahLst/>
            <a:cxnLst/>
            <a:rect r="r" b="b" t="t" l="l"/>
            <a:pathLst>
              <a:path h="19008872" w="10692491">
                <a:moveTo>
                  <a:pt x="10692490" y="19008872"/>
                </a:moveTo>
                <a:lnTo>
                  <a:pt x="0" y="19008872"/>
                </a:lnTo>
                <a:lnTo>
                  <a:pt x="0" y="0"/>
                </a:lnTo>
                <a:lnTo>
                  <a:pt x="10692490" y="0"/>
                </a:lnTo>
                <a:lnTo>
                  <a:pt x="10692490" y="19008872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0318" y="703208"/>
            <a:ext cx="15927365" cy="9324748"/>
          </a:xfrm>
          <a:custGeom>
            <a:avLst/>
            <a:gdLst/>
            <a:ahLst/>
            <a:cxnLst/>
            <a:rect r="r" b="b" t="t" l="l"/>
            <a:pathLst>
              <a:path h="9324748" w="15927365">
                <a:moveTo>
                  <a:pt x="0" y="0"/>
                </a:moveTo>
                <a:lnTo>
                  <a:pt x="15927364" y="0"/>
                </a:lnTo>
                <a:lnTo>
                  <a:pt x="15927364" y="9324748"/>
                </a:lnTo>
                <a:lnTo>
                  <a:pt x="0" y="9324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32589" y="1480997"/>
            <a:ext cx="12450286" cy="1966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18"/>
              </a:lnSpc>
            </a:pPr>
            <a:r>
              <a:rPr lang="en-US" sz="9941">
                <a:solidFill>
                  <a:srgbClr val="CA5038"/>
                </a:solidFill>
                <a:latin typeface="TAN Tangkiwood"/>
              </a:rPr>
              <a:t>Real Numbers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141153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667970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94788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97308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41153" y="5509261"/>
            <a:ext cx="2867455" cy="690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34663" indent="-217332" lvl="1">
              <a:lnSpc>
                <a:spcPts val="2818"/>
              </a:lnSpc>
              <a:buFont typeface="Arial"/>
              <a:buChar char="•"/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Writing Fractions as Recurring Decimals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67970" y="5507542"/>
            <a:ext cx="2818325" cy="69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2. Square Roots and Cube roots.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232639" y="5533970"/>
            <a:ext cx="2818325" cy="33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3. Real Numbers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97308" y="5533970"/>
            <a:ext cx="2818325" cy="33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4. Real-Life Applications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7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5400000">
            <a:off x="3797755" y="-4360936"/>
            <a:ext cx="10692491" cy="19008872"/>
          </a:xfrm>
          <a:custGeom>
            <a:avLst/>
            <a:gdLst/>
            <a:ahLst/>
            <a:cxnLst/>
            <a:rect r="r" b="b" t="t" l="l"/>
            <a:pathLst>
              <a:path h="19008872" w="10692491">
                <a:moveTo>
                  <a:pt x="10692490" y="19008872"/>
                </a:moveTo>
                <a:lnTo>
                  <a:pt x="0" y="19008872"/>
                </a:lnTo>
                <a:lnTo>
                  <a:pt x="0" y="0"/>
                </a:lnTo>
                <a:lnTo>
                  <a:pt x="10692490" y="0"/>
                </a:lnTo>
                <a:lnTo>
                  <a:pt x="10692490" y="19008872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0318" y="703208"/>
            <a:ext cx="15927365" cy="9324748"/>
          </a:xfrm>
          <a:custGeom>
            <a:avLst/>
            <a:gdLst/>
            <a:ahLst/>
            <a:cxnLst/>
            <a:rect r="r" b="b" t="t" l="l"/>
            <a:pathLst>
              <a:path h="9324748" w="15927365">
                <a:moveTo>
                  <a:pt x="0" y="0"/>
                </a:moveTo>
                <a:lnTo>
                  <a:pt x="15927364" y="0"/>
                </a:lnTo>
                <a:lnTo>
                  <a:pt x="15927364" y="9324748"/>
                </a:lnTo>
                <a:lnTo>
                  <a:pt x="0" y="9324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32589" y="1480997"/>
            <a:ext cx="12450286" cy="1966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18"/>
              </a:lnSpc>
            </a:pPr>
            <a:r>
              <a:rPr lang="en-US" sz="9941">
                <a:solidFill>
                  <a:srgbClr val="CA5038"/>
                </a:solidFill>
                <a:latin typeface="TAN Tangkiwood"/>
              </a:rPr>
              <a:t>Polynomials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141153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667970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94788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97308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41153" y="5505508"/>
            <a:ext cx="2867455" cy="33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34663" indent="-217332" lvl="1">
              <a:lnSpc>
                <a:spcPts val="2818"/>
              </a:lnSpc>
              <a:buFont typeface="Arial"/>
              <a:buChar char="•"/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Algebraic Expressions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67970" y="5505508"/>
            <a:ext cx="2818325" cy="691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2. Adding and Subtracting Polynomials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232639" y="5505508"/>
            <a:ext cx="2818325" cy="33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3. Multiplying Polynomials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97308" y="5505508"/>
            <a:ext cx="2818325" cy="33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4. Dividing Polynomials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7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5400000">
            <a:off x="3797755" y="-4360936"/>
            <a:ext cx="10692491" cy="19008872"/>
          </a:xfrm>
          <a:custGeom>
            <a:avLst/>
            <a:gdLst/>
            <a:ahLst/>
            <a:cxnLst/>
            <a:rect r="r" b="b" t="t" l="l"/>
            <a:pathLst>
              <a:path h="19008872" w="10692491">
                <a:moveTo>
                  <a:pt x="10692490" y="19008872"/>
                </a:moveTo>
                <a:lnTo>
                  <a:pt x="0" y="19008872"/>
                </a:lnTo>
                <a:lnTo>
                  <a:pt x="0" y="0"/>
                </a:lnTo>
                <a:lnTo>
                  <a:pt x="10692490" y="0"/>
                </a:lnTo>
                <a:lnTo>
                  <a:pt x="10692490" y="19008872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0318" y="703208"/>
            <a:ext cx="15927365" cy="9324748"/>
          </a:xfrm>
          <a:custGeom>
            <a:avLst/>
            <a:gdLst/>
            <a:ahLst/>
            <a:cxnLst/>
            <a:rect r="r" b="b" t="t" l="l"/>
            <a:pathLst>
              <a:path h="9324748" w="15927365">
                <a:moveTo>
                  <a:pt x="0" y="0"/>
                </a:moveTo>
                <a:lnTo>
                  <a:pt x="15927364" y="0"/>
                </a:lnTo>
                <a:lnTo>
                  <a:pt x="15927364" y="9324748"/>
                </a:lnTo>
                <a:lnTo>
                  <a:pt x="0" y="9324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935335" y="1686229"/>
            <a:ext cx="12450286" cy="149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7542">
                <a:solidFill>
                  <a:srgbClr val="CA5038"/>
                </a:solidFill>
                <a:latin typeface="TAN Tangkiwood"/>
              </a:rPr>
              <a:t>Geometric Transformation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141153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667970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94788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97308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095666" y="5985473"/>
            <a:ext cx="2867455" cy="33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34663" indent="-217332" lvl="1">
              <a:lnSpc>
                <a:spcPts val="2818"/>
              </a:lnSpc>
              <a:buFont typeface="Arial"/>
              <a:buChar char="•"/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Transformation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69792" y="6011041"/>
            <a:ext cx="2818325" cy="339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2. Translation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358399" y="6011041"/>
            <a:ext cx="2818325" cy="33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3. Rotation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97308" y="6011041"/>
            <a:ext cx="2818325" cy="33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4. Reflection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D7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-5400000">
            <a:off x="3797755" y="-4360936"/>
            <a:ext cx="10692491" cy="19008872"/>
          </a:xfrm>
          <a:custGeom>
            <a:avLst/>
            <a:gdLst/>
            <a:ahLst/>
            <a:cxnLst/>
            <a:rect r="r" b="b" t="t" l="l"/>
            <a:pathLst>
              <a:path h="19008872" w="10692491">
                <a:moveTo>
                  <a:pt x="10692490" y="19008872"/>
                </a:moveTo>
                <a:lnTo>
                  <a:pt x="0" y="19008872"/>
                </a:lnTo>
                <a:lnTo>
                  <a:pt x="0" y="0"/>
                </a:lnTo>
                <a:lnTo>
                  <a:pt x="10692490" y="0"/>
                </a:lnTo>
                <a:lnTo>
                  <a:pt x="10692490" y="19008872"/>
                </a:lnTo>
                <a:close/>
              </a:path>
            </a:pathLst>
          </a:custGeom>
          <a:blipFill>
            <a:blip r:embed="rId2">
              <a:alphaModFix amt="7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0318" y="703208"/>
            <a:ext cx="15927365" cy="9324748"/>
          </a:xfrm>
          <a:custGeom>
            <a:avLst/>
            <a:gdLst/>
            <a:ahLst/>
            <a:cxnLst/>
            <a:rect r="r" b="b" t="t" l="l"/>
            <a:pathLst>
              <a:path h="9324748" w="15927365">
                <a:moveTo>
                  <a:pt x="0" y="0"/>
                </a:moveTo>
                <a:lnTo>
                  <a:pt x="15927364" y="0"/>
                </a:lnTo>
                <a:lnTo>
                  <a:pt x="15927364" y="9324748"/>
                </a:lnTo>
                <a:lnTo>
                  <a:pt x="0" y="9324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32589" y="1480997"/>
            <a:ext cx="12450286" cy="1966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18"/>
              </a:lnSpc>
            </a:pPr>
            <a:r>
              <a:rPr lang="en-US" sz="9941">
                <a:solidFill>
                  <a:srgbClr val="CA5038"/>
                </a:solidFill>
                <a:latin typeface="TAN Tangkiwood"/>
              </a:rPr>
              <a:t>Congruence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343239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022809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6" y="0"/>
                </a:lnTo>
                <a:lnTo>
                  <a:pt x="3069846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76862" y="4541119"/>
            <a:ext cx="3069845" cy="3616902"/>
          </a:xfrm>
          <a:custGeom>
            <a:avLst/>
            <a:gdLst/>
            <a:ahLst/>
            <a:cxnLst/>
            <a:rect r="r" b="b" t="t" l="l"/>
            <a:pathLst>
              <a:path h="3616902" w="3069845">
                <a:moveTo>
                  <a:pt x="0" y="0"/>
                </a:moveTo>
                <a:lnTo>
                  <a:pt x="3069845" y="0"/>
                </a:lnTo>
                <a:lnTo>
                  <a:pt x="3069845" y="3616902"/>
                </a:lnTo>
                <a:lnTo>
                  <a:pt x="0" y="36169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297752" y="5985473"/>
            <a:ext cx="2867455" cy="33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34663" indent="-217332" lvl="1">
              <a:lnSpc>
                <a:spcPts val="2818"/>
              </a:lnSpc>
              <a:buFont typeface="Arial"/>
              <a:buChar char="•"/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Geometric Figures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026452" y="5983754"/>
            <a:ext cx="2818325" cy="339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2. Triangles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702622" y="6161256"/>
            <a:ext cx="2818325" cy="338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8"/>
              </a:lnSpc>
            </a:pPr>
            <a:r>
              <a:rPr lang="en-US" sz="2013">
                <a:solidFill>
                  <a:srgbClr val="29130E"/>
                </a:solidFill>
                <a:latin typeface="Lumberjack"/>
              </a:rPr>
              <a:t>3. Real Life Applications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DAF54hCgRT0</dc:identifier>
  <dcterms:modified xsi:type="dcterms:W3CDTF">2011-08-01T06:04:30Z</dcterms:modified>
  <cp:revision>1</cp:revision>
  <dc:title>Math Topics - 1</dc:title>
</cp:coreProperties>
</file>