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5143500" cx="9144000"/>
  <p:notesSz cx="6858000" cy="9144000"/>
  <p:embeddedFontLst>
    <p:embeddedFont>
      <p:font typeface="League Spartan"/>
      <p:regular r:id="rId42"/>
      <p:bold r:id="rId43"/>
    </p:embeddedFont>
    <p:embeddedFont>
      <p:font typeface="Raleway"/>
      <p:regular r:id="rId44"/>
      <p:bold r:id="rId45"/>
      <p:italic r:id="rId46"/>
      <p:boldItalic r:id="rId47"/>
    </p:embeddedFont>
    <p:embeddedFont>
      <p:font typeface="Signika"/>
      <p:regular r:id="rId48"/>
      <p:bold r:id="rId49"/>
    </p:embeddedFont>
    <p:embeddedFont>
      <p:font typeface="Signika SemiBold"/>
      <p:regular r:id="rId50"/>
      <p:bold r:id="rId51"/>
    </p:embeddedFont>
    <p:embeddedFont>
      <p:font typeface="Signika Light"/>
      <p:regular r:id="rId52"/>
      <p:bold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0AC4559-2AFA-435E-8C8A-3B55A34B6141}">
  <a:tblStyle styleId="{00AC4559-2AFA-435E-8C8A-3B55A34B614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LeagueSpartan-regular.fntdata"/><Relationship Id="rId41" Type="http://schemas.openxmlformats.org/officeDocument/2006/relationships/slide" Target="slides/slide36.xml"/><Relationship Id="rId44" Type="http://schemas.openxmlformats.org/officeDocument/2006/relationships/font" Target="fonts/Raleway-regular.fntdata"/><Relationship Id="rId43" Type="http://schemas.openxmlformats.org/officeDocument/2006/relationships/font" Target="fonts/LeagueSpartan-bold.fntdata"/><Relationship Id="rId46" Type="http://schemas.openxmlformats.org/officeDocument/2006/relationships/font" Target="fonts/Raleway-italic.fntdata"/><Relationship Id="rId45" Type="http://schemas.openxmlformats.org/officeDocument/2006/relationships/font" Target="fonts/Raleway-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Signika-regular.fntdata"/><Relationship Id="rId47" Type="http://schemas.openxmlformats.org/officeDocument/2006/relationships/font" Target="fonts/Raleway-boldItalic.fntdata"/><Relationship Id="rId49" Type="http://schemas.openxmlformats.org/officeDocument/2006/relationships/font" Target="fonts/Signika-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SignikaSemiBold-bold.fntdata"/><Relationship Id="rId50" Type="http://schemas.openxmlformats.org/officeDocument/2006/relationships/font" Target="fonts/SignikaSemiBold-regular.fntdata"/><Relationship Id="rId53" Type="http://schemas.openxmlformats.org/officeDocument/2006/relationships/font" Target="fonts/SignikaLight-bold.fntdata"/><Relationship Id="rId52" Type="http://schemas.openxmlformats.org/officeDocument/2006/relationships/font" Target="fonts/SignikaLight-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g230db4fb3b1_0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 name="Google Shape;43;g230db4fb3b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pl" sz="1400">
                <a:solidFill>
                  <a:schemeClr val="dk1"/>
                </a:solidFill>
                <a:highlight>
                  <a:srgbClr val="FFCD00"/>
                </a:highlight>
                <a:latin typeface="Signika"/>
                <a:ea typeface="Signika"/>
                <a:cs typeface="Signika"/>
                <a:sym typeface="Signika"/>
              </a:rPr>
              <a:t>Do this task before revealing the lesson topic to the students.</a:t>
            </a:r>
            <a:endParaRPr b="1" sz="1400">
              <a:solidFill>
                <a:schemeClr val="dk1"/>
              </a:solidFill>
              <a:highlight>
                <a:srgbClr val="FFCD00"/>
              </a:highlight>
              <a:latin typeface="Signika"/>
              <a:ea typeface="Signika"/>
              <a:cs typeface="Signika"/>
              <a:sym typeface="Signika"/>
            </a:endParaRPr>
          </a:p>
          <a:p>
            <a:pPr indent="0" lvl="0" marL="0" rtl="0" algn="l">
              <a:spcBef>
                <a:spcPts val="0"/>
              </a:spcBef>
              <a:spcAft>
                <a:spcPts val="0"/>
              </a:spcAft>
              <a:buNone/>
            </a:pPr>
            <a:r>
              <a:rPr lang="pl" sz="1400">
                <a:solidFill>
                  <a:schemeClr val="dk1"/>
                </a:solidFill>
                <a:highlight>
                  <a:srgbClr val="FFCD00"/>
                </a:highlight>
                <a:latin typeface="Signika Light"/>
                <a:ea typeface="Signika Light"/>
                <a:cs typeface="Signika Light"/>
                <a:sym typeface="Signika Light"/>
              </a:rPr>
              <a:t>Possible answer: elderly people doing sports/extreme sports/something interesting.</a:t>
            </a:r>
            <a:endParaRPr sz="1400">
              <a:solidFill>
                <a:schemeClr val="dk1"/>
              </a:solidFill>
              <a:highlight>
                <a:srgbClr val="FFCD00"/>
              </a:highlight>
              <a:latin typeface="Signika Light"/>
              <a:ea typeface="Signika Light"/>
              <a:cs typeface="Signika Light"/>
              <a:sym typeface="Signika Light"/>
            </a:endParaRPr>
          </a:p>
          <a:p>
            <a:pPr indent="0" lvl="0" marL="0" rtl="0" algn="l">
              <a:spcBef>
                <a:spcPts val="0"/>
              </a:spcBef>
              <a:spcAft>
                <a:spcPts val="0"/>
              </a:spcAft>
              <a:buNone/>
            </a:pPr>
            <a:r>
              <a:rPr lang="pl" sz="1400">
                <a:solidFill>
                  <a:schemeClr val="dk1"/>
                </a:solidFill>
                <a:highlight>
                  <a:srgbClr val="FFCD00"/>
                </a:highlight>
                <a:latin typeface="Signika Light"/>
                <a:ea typeface="Signika Light"/>
                <a:cs typeface="Signika Light"/>
                <a:sym typeface="Signika Light"/>
              </a:rPr>
              <a:t>Reveal the title and ask your students if they agree with it and why or why not.</a:t>
            </a:r>
            <a:endParaRPr sz="1400">
              <a:solidFill>
                <a:schemeClr val="dk1"/>
              </a:solidFill>
              <a:highlight>
                <a:srgbClr val="FFCD00"/>
              </a:highlight>
              <a:latin typeface="Signika Light"/>
              <a:ea typeface="Signika Light"/>
              <a:cs typeface="Signika Light"/>
              <a:sym typeface="Signika Light"/>
            </a:endParaRPr>
          </a:p>
          <a:p>
            <a:pPr indent="0" lvl="0" marL="0" rtl="0" algn="l">
              <a:spcBef>
                <a:spcPts val="0"/>
              </a:spcBef>
              <a:spcAft>
                <a:spcPts val="0"/>
              </a:spcAft>
              <a:buNone/>
            </a:pPr>
            <a:r>
              <a:t/>
            </a:r>
            <a:endParaRPr sz="1400">
              <a:solidFill>
                <a:schemeClr val="dk1"/>
              </a:solidFill>
              <a:highlight>
                <a:srgbClr val="FFCD00"/>
              </a:highlight>
              <a:latin typeface="Signika Light"/>
              <a:ea typeface="Signika Light"/>
              <a:cs typeface="Signika Light"/>
              <a:sym typeface="Signika Light"/>
            </a:endParaRPr>
          </a:p>
          <a:p>
            <a:pPr indent="0" lvl="0" marL="0" rtl="0" algn="l">
              <a:spcBef>
                <a:spcPts val="0"/>
              </a:spcBef>
              <a:spcAft>
                <a:spcPts val="0"/>
              </a:spcAft>
              <a:buClr>
                <a:schemeClr val="dk1"/>
              </a:buClr>
              <a:buSzPts val="1100"/>
              <a:buFont typeface="Arial"/>
              <a:buNone/>
            </a:pPr>
            <a:r>
              <a:t/>
            </a:r>
            <a:endParaRPr sz="1400">
              <a:solidFill>
                <a:schemeClr val="dk1"/>
              </a:solidFill>
              <a:highlight>
                <a:srgbClr val="FFCD00"/>
              </a:highlight>
              <a:latin typeface="Signika Light"/>
              <a:ea typeface="Signika Light"/>
              <a:cs typeface="Signika Light"/>
              <a:sym typeface="Signika Light"/>
            </a:endParaRPr>
          </a:p>
          <a:p>
            <a:pPr indent="0" lvl="0" marL="0" rtl="0" algn="l">
              <a:spcBef>
                <a:spcPts val="0"/>
              </a:spcBef>
              <a:spcAft>
                <a:spcPts val="0"/>
              </a:spcAft>
              <a:buClr>
                <a:schemeClr val="dk1"/>
              </a:buClr>
              <a:buSzPts val="1100"/>
              <a:buFont typeface="Arial"/>
              <a:buNone/>
            </a:pPr>
            <a:r>
              <a:t/>
            </a:r>
            <a:endParaRPr>
              <a:solidFill>
                <a:schemeClr val="dk1"/>
              </a:solidFill>
              <a:latin typeface="Signika Light"/>
              <a:ea typeface="Signika Light"/>
              <a:cs typeface="Signika Light"/>
              <a:sym typeface="Signika Light"/>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30db4fb3b1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30db4fb3b1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30db4fb3b1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30db4fb3b1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32e49afa6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32e49afa6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3c3f10bd81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3c3f10bd81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3c3f10bd8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3c3f10bd8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3c3f10bd81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3c3f10bd81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3c3f10bd81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3c3f10bd81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3c3f10bd81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3c3f10bd81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30e0076d29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30e0076d29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30e0076d29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30e0076d29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15553f1e97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15553f1e97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pl" sz="1400">
                <a:solidFill>
                  <a:schemeClr val="dk1"/>
                </a:solidFill>
                <a:highlight>
                  <a:srgbClr val="FFCD00"/>
                </a:highlight>
                <a:latin typeface="Signika"/>
                <a:ea typeface="Signika"/>
                <a:cs typeface="Signika"/>
                <a:sym typeface="Signika"/>
              </a:rPr>
              <a:t>To get an editable version of this presentation:</a:t>
            </a:r>
            <a:endParaRPr b="1" sz="1400">
              <a:solidFill>
                <a:schemeClr val="dk1"/>
              </a:solidFill>
              <a:highlight>
                <a:srgbClr val="FFCD00"/>
              </a:highlight>
              <a:latin typeface="Signika"/>
              <a:ea typeface="Signika"/>
              <a:cs typeface="Signika"/>
              <a:sym typeface="Signika"/>
            </a:endParaRPr>
          </a:p>
          <a:p>
            <a:pPr indent="0" lvl="0" marL="0" rtl="0" algn="l">
              <a:spcBef>
                <a:spcPts val="0"/>
              </a:spcBef>
              <a:spcAft>
                <a:spcPts val="0"/>
              </a:spcAft>
              <a:buClr>
                <a:schemeClr val="dk1"/>
              </a:buClr>
              <a:buSzPts val="1100"/>
              <a:buFont typeface="Arial"/>
              <a:buNone/>
            </a:pPr>
            <a:r>
              <a:rPr lang="pl" sz="1400">
                <a:solidFill>
                  <a:schemeClr val="dk1"/>
                </a:solidFill>
                <a:highlight>
                  <a:srgbClr val="FFCD00"/>
                </a:highlight>
                <a:latin typeface="Signika Light"/>
                <a:ea typeface="Signika Light"/>
                <a:cs typeface="Signika Light"/>
                <a:sym typeface="Signika Light"/>
              </a:rPr>
              <a:t>1. Click File &gt; Make a copy &gt; Entire presentation</a:t>
            </a:r>
            <a:endParaRPr sz="1400">
              <a:solidFill>
                <a:schemeClr val="dk1"/>
              </a:solidFill>
              <a:highlight>
                <a:srgbClr val="FFCD00"/>
              </a:highlight>
              <a:latin typeface="Signika Light"/>
              <a:ea typeface="Signika Light"/>
              <a:cs typeface="Signika Light"/>
              <a:sym typeface="Signika Light"/>
            </a:endParaRPr>
          </a:p>
          <a:p>
            <a:pPr indent="0" lvl="0" marL="0" rtl="0" algn="l">
              <a:spcBef>
                <a:spcPts val="0"/>
              </a:spcBef>
              <a:spcAft>
                <a:spcPts val="0"/>
              </a:spcAft>
              <a:buClr>
                <a:schemeClr val="dk1"/>
              </a:buClr>
              <a:buSzPts val="1100"/>
              <a:buFont typeface="Arial"/>
              <a:buNone/>
            </a:pPr>
            <a:r>
              <a:rPr lang="pl" sz="1400">
                <a:solidFill>
                  <a:schemeClr val="dk1"/>
                </a:solidFill>
                <a:highlight>
                  <a:srgbClr val="FFCD00"/>
                </a:highlight>
                <a:latin typeface="Signika Light"/>
                <a:ea typeface="Signika Light"/>
                <a:cs typeface="Signika Light"/>
                <a:sym typeface="Signika Light"/>
              </a:rPr>
              <a:t>OR</a:t>
            </a:r>
            <a:endParaRPr sz="1400">
              <a:solidFill>
                <a:schemeClr val="dk1"/>
              </a:solidFill>
              <a:highlight>
                <a:srgbClr val="FFCD00"/>
              </a:highlight>
              <a:latin typeface="Signika Light"/>
              <a:ea typeface="Signika Light"/>
              <a:cs typeface="Signika Light"/>
              <a:sym typeface="Signika Light"/>
            </a:endParaRPr>
          </a:p>
          <a:p>
            <a:pPr indent="0" lvl="0" marL="0" rtl="0" algn="l">
              <a:spcBef>
                <a:spcPts val="0"/>
              </a:spcBef>
              <a:spcAft>
                <a:spcPts val="0"/>
              </a:spcAft>
              <a:buClr>
                <a:schemeClr val="dk1"/>
              </a:buClr>
              <a:buSzPts val="1100"/>
              <a:buFont typeface="Arial"/>
              <a:buNone/>
            </a:pPr>
            <a:r>
              <a:rPr lang="pl" sz="1400">
                <a:solidFill>
                  <a:schemeClr val="dk1"/>
                </a:solidFill>
                <a:highlight>
                  <a:srgbClr val="FFCD00"/>
                </a:highlight>
                <a:latin typeface="Signika Light"/>
                <a:ea typeface="Signika Light"/>
                <a:cs typeface="Signika Light"/>
                <a:sym typeface="Signika Light"/>
              </a:rPr>
              <a:t>2. Click File &gt; Download &gt; Microsoft Powerpoint</a:t>
            </a:r>
            <a:endParaRPr>
              <a:solidFill>
                <a:schemeClr val="dk1"/>
              </a:solidFill>
              <a:latin typeface="Signika Light"/>
              <a:ea typeface="Signika Light"/>
              <a:cs typeface="Signika Light"/>
              <a:sym typeface="Signika Light"/>
            </a:endParaRPr>
          </a:p>
          <a:p>
            <a:pPr indent="0" lvl="0" marL="0" rtl="0" algn="l">
              <a:spcBef>
                <a:spcPts val="0"/>
              </a:spcBef>
              <a:spcAft>
                <a:spcPts val="0"/>
              </a:spcAft>
              <a:buClr>
                <a:schemeClr val="dk1"/>
              </a:buClr>
              <a:buSzPts val="1100"/>
              <a:buFont typeface="Arial"/>
              <a:buNone/>
            </a:pPr>
            <a:r>
              <a:t/>
            </a:r>
            <a:endParaRPr>
              <a:solidFill>
                <a:schemeClr val="dk1"/>
              </a:solidFill>
              <a:latin typeface="Signika Light"/>
              <a:ea typeface="Signika Light"/>
              <a:cs typeface="Signika Light"/>
              <a:sym typeface="Signika Light"/>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30e0076d29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30e0076d29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pl" sz="1400">
                <a:solidFill>
                  <a:schemeClr val="dk1"/>
                </a:solidFill>
                <a:highlight>
                  <a:srgbClr val="FFCD00"/>
                </a:highlight>
                <a:latin typeface="Signika Light"/>
                <a:ea typeface="Signika Light"/>
                <a:cs typeface="Signika Light"/>
                <a:sym typeface="Signika Light"/>
              </a:rPr>
              <a:t>Elicit possible adverbs and time expressions for Past Simple (e.g. yesterday, a week ago, ‘when’ clauses, etc.) and Present Perfect (e.g. just, already, yet, recently).</a:t>
            </a:r>
            <a:endParaRPr sz="1400">
              <a:solidFill>
                <a:schemeClr val="dk1"/>
              </a:solidFill>
              <a:highlight>
                <a:srgbClr val="FFCD00"/>
              </a:highlight>
              <a:latin typeface="Signika Light"/>
              <a:ea typeface="Signika Light"/>
              <a:cs typeface="Signika Light"/>
              <a:sym typeface="Signika Light"/>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30e0076d2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30e0076d2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30e0076d29_0_5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30e0076d29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30e0076d29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30e0076d29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30e0076d29_0_7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30e0076d29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30e0076d29_0_8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30e0076d29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30e0076d29_0_9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30e0076d29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30e0076d29_0_1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230e0076d29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pl" sz="1400">
                <a:solidFill>
                  <a:schemeClr val="dk1"/>
                </a:solidFill>
                <a:latin typeface="Signika"/>
                <a:ea typeface="Signika"/>
                <a:cs typeface="Signika"/>
                <a:sym typeface="Signika"/>
              </a:rPr>
              <a:t>TIMESTAMPS:</a:t>
            </a:r>
            <a:endParaRPr b="1" sz="1400">
              <a:solidFill>
                <a:schemeClr val="dk1"/>
              </a:solidFill>
              <a:latin typeface="Signika"/>
              <a:ea typeface="Signika"/>
              <a:cs typeface="Signika"/>
              <a:sym typeface="Signika"/>
            </a:endParaRPr>
          </a:p>
          <a:p>
            <a:pPr indent="-317500" lvl="0" marL="457200" rtl="0" algn="l">
              <a:spcBef>
                <a:spcPts val="0"/>
              </a:spcBef>
              <a:spcAft>
                <a:spcPts val="0"/>
              </a:spcAft>
              <a:buClr>
                <a:schemeClr val="dk1"/>
              </a:buClr>
              <a:buSzPts val="1400"/>
              <a:buFont typeface="Signika Light"/>
              <a:buAutoNum type="alphaUcPeriod"/>
            </a:pPr>
            <a:r>
              <a:rPr lang="pl" sz="1400">
                <a:solidFill>
                  <a:schemeClr val="dk1"/>
                </a:solidFill>
                <a:latin typeface="Signika Light"/>
                <a:ea typeface="Signika Light"/>
                <a:cs typeface="Signika Light"/>
                <a:sym typeface="Signika Light"/>
              </a:rPr>
              <a:t>00:06</a:t>
            </a:r>
            <a:endParaRPr sz="1400">
              <a:solidFill>
                <a:schemeClr val="dk1"/>
              </a:solidFill>
              <a:latin typeface="Signika Light"/>
              <a:ea typeface="Signika Light"/>
              <a:cs typeface="Signika Light"/>
              <a:sym typeface="Signika Light"/>
            </a:endParaRPr>
          </a:p>
          <a:p>
            <a:pPr indent="-317500" lvl="0" marL="457200" rtl="0" algn="l">
              <a:spcBef>
                <a:spcPts val="0"/>
              </a:spcBef>
              <a:spcAft>
                <a:spcPts val="0"/>
              </a:spcAft>
              <a:buClr>
                <a:schemeClr val="dk1"/>
              </a:buClr>
              <a:buSzPts val="1400"/>
              <a:buFont typeface="Signika Light"/>
              <a:buAutoNum type="alphaUcPeriod"/>
            </a:pPr>
            <a:r>
              <a:rPr lang="pl" sz="1400">
                <a:solidFill>
                  <a:schemeClr val="dk1"/>
                </a:solidFill>
                <a:latin typeface="Signika Light"/>
                <a:ea typeface="Signika Light"/>
                <a:cs typeface="Signika Light"/>
                <a:sym typeface="Signika Light"/>
              </a:rPr>
              <a:t>00:15</a:t>
            </a:r>
            <a:endParaRPr sz="1400">
              <a:solidFill>
                <a:schemeClr val="dk1"/>
              </a:solidFill>
              <a:latin typeface="Signika Light"/>
              <a:ea typeface="Signika Light"/>
              <a:cs typeface="Signika Light"/>
              <a:sym typeface="Signika Light"/>
            </a:endParaRPr>
          </a:p>
          <a:p>
            <a:pPr indent="-317500" lvl="0" marL="457200" rtl="0" algn="l">
              <a:spcBef>
                <a:spcPts val="0"/>
              </a:spcBef>
              <a:spcAft>
                <a:spcPts val="0"/>
              </a:spcAft>
              <a:buClr>
                <a:schemeClr val="dk1"/>
              </a:buClr>
              <a:buSzPts val="1400"/>
              <a:buFont typeface="Signika Light"/>
              <a:buAutoNum type="alphaUcPeriod"/>
            </a:pPr>
            <a:r>
              <a:rPr lang="pl" sz="1400">
                <a:solidFill>
                  <a:schemeClr val="dk1"/>
                </a:solidFill>
                <a:latin typeface="Signika Light"/>
                <a:ea typeface="Signika Light"/>
                <a:cs typeface="Signika Light"/>
                <a:sym typeface="Signika Light"/>
              </a:rPr>
              <a:t>00:40</a:t>
            </a:r>
            <a:endParaRPr sz="1400">
              <a:solidFill>
                <a:schemeClr val="dk1"/>
              </a:solidFill>
              <a:latin typeface="Signika Light"/>
              <a:ea typeface="Signika Light"/>
              <a:cs typeface="Signika Light"/>
              <a:sym typeface="Signika Light"/>
            </a:endParaRPr>
          </a:p>
          <a:p>
            <a:pPr indent="0" lvl="0" marL="0" rtl="0" algn="l">
              <a:spcBef>
                <a:spcPts val="0"/>
              </a:spcBef>
              <a:spcAft>
                <a:spcPts val="0"/>
              </a:spcAft>
              <a:buNone/>
            </a:pPr>
            <a:r>
              <a:t/>
            </a:r>
            <a:endParaRPr sz="1400">
              <a:solidFill>
                <a:schemeClr val="dk1"/>
              </a:solidFill>
              <a:highlight>
                <a:srgbClr val="FFCD00"/>
              </a:highlight>
              <a:latin typeface="Signika Light"/>
              <a:ea typeface="Signika Light"/>
              <a:cs typeface="Signika Light"/>
              <a:sym typeface="Signika Light"/>
            </a:endParaRPr>
          </a:p>
          <a:p>
            <a:pPr indent="0" lvl="0" marL="0" rtl="0" algn="l">
              <a:spcBef>
                <a:spcPts val="0"/>
              </a:spcBef>
              <a:spcAft>
                <a:spcPts val="0"/>
              </a:spcAft>
              <a:buClr>
                <a:schemeClr val="dk1"/>
              </a:buClr>
              <a:buSzPts val="1100"/>
              <a:buFont typeface="Arial"/>
              <a:buNone/>
            </a:pPr>
            <a:r>
              <a:t/>
            </a:r>
            <a:endParaRPr sz="1400">
              <a:solidFill>
                <a:schemeClr val="dk1"/>
              </a:solidFill>
              <a:highlight>
                <a:srgbClr val="FFCD00"/>
              </a:highlight>
              <a:latin typeface="Signika Light"/>
              <a:ea typeface="Signika Light"/>
              <a:cs typeface="Signika Light"/>
              <a:sym typeface="Signika Light"/>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30e0076d29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30e0076d29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30e0076d29_0_13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230e0076d29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30db4fb3b1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30db4fb3b1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30e0076d29_0_1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230e0076d29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pl" sz="1400">
                <a:solidFill>
                  <a:schemeClr val="dk1"/>
                </a:solidFill>
                <a:latin typeface="Signika"/>
                <a:ea typeface="Signika"/>
                <a:cs typeface="Signika"/>
                <a:sym typeface="Signika"/>
              </a:rPr>
              <a:t>TIMESTAMPS:</a:t>
            </a:r>
            <a:endParaRPr b="1" sz="1400">
              <a:solidFill>
                <a:schemeClr val="dk1"/>
              </a:solidFill>
              <a:latin typeface="Signika"/>
              <a:ea typeface="Signika"/>
              <a:cs typeface="Signika"/>
              <a:sym typeface="Signika"/>
            </a:endParaRPr>
          </a:p>
          <a:p>
            <a:pPr indent="-317500" lvl="0" marL="457200" rtl="0" algn="l">
              <a:spcBef>
                <a:spcPts val="0"/>
              </a:spcBef>
              <a:spcAft>
                <a:spcPts val="0"/>
              </a:spcAft>
              <a:buClr>
                <a:schemeClr val="dk1"/>
              </a:buClr>
              <a:buSzPts val="1400"/>
              <a:buFont typeface="Signika Light"/>
              <a:buAutoNum type="alphaUcPeriod"/>
            </a:pPr>
            <a:r>
              <a:rPr lang="pl" sz="1400">
                <a:solidFill>
                  <a:schemeClr val="dk1"/>
                </a:solidFill>
                <a:latin typeface="Signika Light"/>
                <a:ea typeface="Signika Light"/>
                <a:cs typeface="Signika Light"/>
                <a:sym typeface="Signika Light"/>
              </a:rPr>
              <a:t>00:53</a:t>
            </a:r>
            <a:endParaRPr sz="1400">
              <a:solidFill>
                <a:schemeClr val="dk1"/>
              </a:solidFill>
              <a:latin typeface="Signika Light"/>
              <a:ea typeface="Signika Light"/>
              <a:cs typeface="Signika Light"/>
              <a:sym typeface="Signika Light"/>
            </a:endParaRPr>
          </a:p>
          <a:p>
            <a:pPr indent="-317500" lvl="0" marL="457200" rtl="0" algn="l">
              <a:spcBef>
                <a:spcPts val="0"/>
              </a:spcBef>
              <a:spcAft>
                <a:spcPts val="0"/>
              </a:spcAft>
              <a:buClr>
                <a:schemeClr val="dk1"/>
              </a:buClr>
              <a:buSzPts val="1400"/>
              <a:buFont typeface="Signika Light"/>
              <a:buAutoNum type="alphaUcPeriod"/>
            </a:pPr>
            <a:r>
              <a:rPr lang="pl" sz="1400">
                <a:solidFill>
                  <a:schemeClr val="dk1"/>
                </a:solidFill>
                <a:latin typeface="Signika Light"/>
                <a:ea typeface="Signika Light"/>
                <a:cs typeface="Signika Light"/>
                <a:sym typeface="Signika Light"/>
              </a:rPr>
              <a:t>00:58</a:t>
            </a:r>
            <a:endParaRPr sz="1400">
              <a:solidFill>
                <a:schemeClr val="dk1"/>
              </a:solidFill>
              <a:latin typeface="Signika Light"/>
              <a:ea typeface="Signika Light"/>
              <a:cs typeface="Signika Light"/>
              <a:sym typeface="Signika Light"/>
            </a:endParaRPr>
          </a:p>
          <a:p>
            <a:pPr indent="-317500" lvl="0" marL="457200" rtl="0" algn="l">
              <a:spcBef>
                <a:spcPts val="0"/>
              </a:spcBef>
              <a:spcAft>
                <a:spcPts val="0"/>
              </a:spcAft>
              <a:buClr>
                <a:schemeClr val="dk1"/>
              </a:buClr>
              <a:buSzPts val="1400"/>
              <a:buFont typeface="Signika Light"/>
              <a:buAutoNum type="alphaUcPeriod"/>
            </a:pPr>
            <a:r>
              <a:rPr lang="pl" sz="1400">
                <a:solidFill>
                  <a:schemeClr val="dk1"/>
                </a:solidFill>
                <a:latin typeface="Signika Light"/>
                <a:ea typeface="Signika Light"/>
                <a:cs typeface="Signika Light"/>
                <a:sym typeface="Signika Light"/>
              </a:rPr>
              <a:t>01:32</a:t>
            </a:r>
            <a:endParaRPr sz="1400">
              <a:solidFill>
                <a:schemeClr val="dk1"/>
              </a:solidFill>
              <a:latin typeface="Signika Light"/>
              <a:ea typeface="Signika Light"/>
              <a:cs typeface="Signika Light"/>
              <a:sym typeface="Signika Light"/>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30e0076d29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230e0076d29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30e0076d29_0_16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230e0076d29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30e0076d29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230e0076d29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30e0076d29_0_18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230e0076d29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30e0076d29_0_19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230e0076d29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f461834e4a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f461834e4a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30db4fb3b1_0_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30db4fb3b1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solidFill>
                <a:schemeClr val="dk1"/>
              </a:solidFill>
              <a:highlight>
                <a:srgbClr val="FFCD00"/>
              </a:highlight>
              <a:latin typeface="Signika Light"/>
              <a:ea typeface="Signika Light"/>
              <a:cs typeface="Signika Light"/>
              <a:sym typeface="Signika Light"/>
            </a:endParaRPr>
          </a:p>
          <a:p>
            <a:pPr indent="0" lvl="0" marL="0" rtl="0" algn="l">
              <a:spcBef>
                <a:spcPts val="0"/>
              </a:spcBef>
              <a:spcAft>
                <a:spcPts val="0"/>
              </a:spcAft>
              <a:buNone/>
            </a:pPr>
            <a:r>
              <a:t/>
            </a:r>
            <a:endParaRPr sz="1400">
              <a:solidFill>
                <a:schemeClr val="dk1"/>
              </a:solidFill>
              <a:highlight>
                <a:srgbClr val="FFCD00"/>
              </a:highlight>
              <a:latin typeface="Signika Light"/>
              <a:ea typeface="Signika Light"/>
              <a:cs typeface="Signika Light"/>
              <a:sym typeface="Signika Light"/>
            </a:endParaRPr>
          </a:p>
          <a:p>
            <a:pPr indent="0" lvl="0" marL="0" rtl="0" algn="l">
              <a:spcBef>
                <a:spcPts val="0"/>
              </a:spcBef>
              <a:spcAft>
                <a:spcPts val="0"/>
              </a:spcAft>
              <a:buNone/>
            </a:pPr>
            <a:r>
              <a:t/>
            </a:r>
            <a:endParaRPr sz="1400">
              <a:solidFill>
                <a:schemeClr val="dk1"/>
              </a:solidFill>
              <a:highlight>
                <a:srgbClr val="FFCD00"/>
              </a:highlight>
              <a:latin typeface="Signika Light"/>
              <a:ea typeface="Signika Light"/>
              <a:cs typeface="Signika Light"/>
              <a:sym typeface="Signika Light"/>
            </a:endParaRPr>
          </a:p>
          <a:p>
            <a:pPr indent="0" lvl="0" marL="0" rtl="0" algn="l">
              <a:spcBef>
                <a:spcPts val="0"/>
              </a:spcBef>
              <a:spcAft>
                <a:spcPts val="0"/>
              </a:spcAft>
              <a:buNone/>
            </a:pPr>
            <a:r>
              <a:t/>
            </a:r>
            <a:endParaRPr>
              <a:solidFill>
                <a:schemeClr val="dk1"/>
              </a:solidFill>
              <a:latin typeface="Signika Light"/>
              <a:ea typeface="Signika Light"/>
              <a:cs typeface="Signika Light"/>
              <a:sym typeface="Signika Light"/>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30db4fb3b1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30db4fb3b1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30db4fb3b1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30db4fb3b1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30db4fb3b1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30db4fb3b1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30db4fb3b1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30db4fb3b1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30db4fb3b1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30db4fb3b1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titl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330000" y="2098800"/>
            <a:ext cx="5144400" cy="1846800"/>
          </a:xfrm>
          <a:prstGeom prst="rect">
            <a:avLst/>
          </a:prstGeom>
        </p:spPr>
        <p:txBody>
          <a:bodyPr anchorCtr="0" anchor="b" bIns="91425" lIns="91425" spcFirstLastPara="1" rIns="91425" wrap="square" tIns="91425">
            <a:spAutoFit/>
          </a:bodyPr>
          <a:lstStyle>
            <a:lvl1pPr lvl="0">
              <a:spcBef>
                <a:spcPts val="0"/>
              </a:spcBef>
              <a:spcAft>
                <a:spcPts val="0"/>
              </a:spcAft>
              <a:buSzPts val="3600"/>
              <a:buNone/>
              <a:defRPr b="1" sz="3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2" type="sldNum"/>
          </p:nvPr>
        </p:nvSpPr>
        <p:spPr>
          <a:xfrm>
            <a:off x="8474400" y="4663225"/>
            <a:ext cx="5466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sz="1000"/>
          </a:p>
        </p:txBody>
      </p:sp>
      <p:sp>
        <p:nvSpPr>
          <p:cNvPr id="12" name="Google Shape;12;p2"/>
          <p:cNvSpPr txBox="1"/>
          <p:nvPr/>
        </p:nvSpPr>
        <p:spPr>
          <a:xfrm flipH="1">
            <a:off x="222075" y="4743300"/>
            <a:ext cx="189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a:solidFill>
                  <a:srgbClr val="FF5C5C"/>
                </a:solidFill>
                <a:latin typeface="League Spartan"/>
                <a:ea typeface="League Spartan"/>
                <a:cs typeface="League Spartan"/>
                <a:sym typeface="League Spartan"/>
              </a:rPr>
              <a:t>ESL Brains</a:t>
            </a:r>
            <a:endParaRPr b="1">
              <a:solidFill>
                <a:srgbClr val="FF5C5C"/>
              </a:solidFill>
              <a:latin typeface="League Spartan"/>
              <a:ea typeface="League Spartan"/>
              <a:cs typeface="League Spartan"/>
              <a:sym typeface="League Spartan"/>
            </a:endParaRPr>
          </a:p>
        </p:txBody>
      </p:sp>
      <p:sp>
        <p:nvSpPr>
          <p:cNvPr id="13" name="Google Shape;13;p2"/>
          <p:cNvSpPr/>
          <p:nvPr/>
        </p:nvSpPr>
        <p:spPr>
          <a:xfrm>
            <a:off x="0" y="0"/>
            <a:ext cx="65700" cy="51435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9078300" y="0"/>
            <a:ext cx="65700" cy="51435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ph idx="2" type="pic"/>
          </p:nvPr>
        </p:nvSpPr>
        <p:spPr>
          <a:xfrm>
            <a:off x="446400" y="1764000"/>
            <a:ext cx="2520000" cy="2520000"/>
          </a:xfrm>
          <a:prstGeom prst="ellipse">
            <a:avLst/>
          </a:prstGeom>
          <a:noFill/>
          <a:ln cap="flat" cmpd="sng" w="9525">
            <a:solidFill>
              <a:srgbClr val="AAAAAA"/>
            </a:solidFill>
            <a:prstDash val="solid"/>
            <a:round/>
            <a:headEnd len="sm" w="sm" type="none"/>
            <a:tailEnd len="sm" w="sm" type="none"/>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ransition" type="secHead">
  <p:cSld name="SECTION_HEADER">
    <p:bg>
      <p:bgPr>
        <a:solidFill>
          <a:srgbClr val="FF5C5C"/>
        </a:solidFill>
      </p:bgPr>
    </p:bg>
    <p:spTree>
      <p:nvGrpSpPr>
        <p:cNvPr id="16" name="Shape 16"/>
        <p:cNvGrpSpPr/>
        <p:nvPr/>
      </p:nvGrpSpPr>
      <p:grpSpPr>
        <a:xfrm>
          <a:off x="0" y="0"/>
          <a:ext cx="0" cy="0"/>
          <a:chOff x="0" y="0"/>
          <a:chExt cx="0" cy="0"/>
        </a:xfrm>
      </p:grpSpPr>
      <p:sp>
        <p:nvSpPr>
          <p:cNvPr id="17" name="Google Shape;17;p3"/>
          <p:cNvSpPr txBox="1"/>
          <p:nvPr/>
        </p:nvSpPr>
        <p:spPr>
          <a:xfrm flipH="1">
            <a:off x="138200" y="4743300"/>
            <a:ext cx="201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18" name="Google Shape;18;p3"/>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txBox="1"/>
          <p:nvPr>
            <p:ph type="title"/>
          </p:nvPr>
        </p:nvSpPr>
        <p:spPr>
          <a:xfrm>
            <a:off x="136800" y="2937600"/>
            <a:ext cx="7210800" cy="738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600"/>
              <a:buNone/>
              <a:defRPr b="1" sz="3600">
                <a:solidFill>
                  <a:schemeClr val="lt1"/>
                </a:solidFill>
              </a:defRPr>
            </a:lvl1pPr>
            <a:lvl2pPr lvl="1" rtl="0">
              <a:spcBef>
                <a:spcPts val="0"/>
              </a:spcBef>
              <a:spcAft>
                <a:spcPts val="0"/>
              </a:spcAft>
              <a:buSzPts val="3600"/>
              <a:buNone/>
              <a:defRPr sz="3600">
                <a:latin typeface="Signika Light"/>
                <a:ea typeface="Signika Light"/>
                <a:cs typeface="Signika Light"/>
                <a:sym typeface="Signika Light"/>
              </a:defRPr>
            </a:lvl2pPr>
            <a:lvl3pPr lvl="2" rtl="0">
              <a:spcBef>
                <a:spcPts val="0"/>
              </a:spcBef>
              <a:spcAft>
                <a:spcPts val="0"/>
              </a:spcAft>
              <a:buSzPts val="3600"/>
              <a:buNone/>
              <a:defRPr sz="3600">
                <a:latin typeface="Signika Light"/>
                <a:ea typeface="Signika Light"/>
                <a:cs typeface="Signika Light"/>
                <a:sym typeface="Signika Light"/>
              </a:defRPr>
            </a:lvl3pPr>
            <a:lvl4pPr lvl="3" rtl="0">
              <a:spcBef>
                <a:spcPts val="0"/>
              </a:spcBef>
              <a:spcAft>
                <a:spcPts val="0"/>
              </a:spcAft>
              <a:buSzPts val="3600"/>
              <a:buNone/>
              <a:defRPr sz="3600">
                <a:latin typeface="Signika Light"/>
                <a:ea typeface="Signika Light"/>
                <a:cs typeface="Signika Light"/>
                <a:sym typeface="Signika Light"/>
              </a:defRPr>
            </a:lvl4pPr>
            <a:lvl5pPr lvl="4" rtl="0">
              <a:spcBef>
                <a:spcPts val="0"/>
              </a:spcBef>
              <a:spcAft>
                <a:spcPts val="0"/>
              </a:spcAft>
              <a:buSzPts val="3600"/>
              <a:buNone/>
              <a:defRPr sz="3600">
                <a:latin typeface="Signika Light"/>
                <a:ea typeface="Signika Light"/>
                <a:cs typeface="Signika Light"/>
                <a:sym typeface="Signika Light"/>
              </a:defRPr>
            </a:lvl5pPr>
            <a:lvl6pPr lvl="5" rtl="0">
              <a:spcBef>
                <a:spcPts val="0"/>
              </a:spcBef>
              <a:spcAft>
                <a:spcPts val="0"/>
              </a:spcAft>
              <a:buSzPts val="3600"/>
              <a:buNone/>
              <a:defRPr sz="3600">
                <a:latin typeface="Signika Light"/>
                <a:ea typeface="Signika Light"/>
                <a:cs typeface="Signika Light"/>
                <a:sym typeface="Signika Light"/>
              </a:defRPr>
            </a:lvl6pPr>
            <a:lvl7pPr lvl="6" rtl="0">
              <a:spcBef>
                <a:spcPts val="0"/>
              </a:spcBef>
              <a:spcAft>
                <a:spcPts val="0"/>
              </a:spcAft>
              <a:buSzPts val="3600"/>
              <a:buNone/>
              <a:defRPr sz="3600">
                <a:latin typeface="Signika Light"/>
                <a:ea typeface="Signika Light"/>
                <a:cs typeface="Signika Light"/>
                <a:sym typeface="Signika Light"/>
              </a:defRPr>
            </a:lvl7pPr>
            <a:lvl8pPr lvl="7" rtl="0">
              <a:spcBef>
                <a:spcPts val="0"/>
              </a:spcBef>
              <a:spcAft>
                <a:spcPts val="0"/>
              </a:spcAft>
              <a:buSzPts val="3600"/>
              <a:buNone/>
              <a:defRPr sz="3600">
                <a:latin typeface="Signika Light"/>
                <a:ea typeface="Signika Light"/>
                <a:cs typeface="Signika Light"/>
                <a:sym typeface="Signika Light"/>
              </a:defRPr>
            </a:lvl8pPr>
            <a:lvl9pPr lvl="8" rtl="0">
              <a:spcBef>
                <a:spcPts val="0"/>
              </a:spcBef>
              <a:spcAft>
                <a:spcPts val="0"/>
              </a:spcAft>
              <a:buSzPts val="3600"/>
              <a:buNone/>
              <a:defRPr sz="3600">
                <a:latin typeface="Signika Light"/>
                <a:ea typeface="Signika Light"/>
                <a:cs typeface="Signika Light"/>
                <a:sym typeface="Signika Light"/>
              </a:defRPr>
            </a:lvl9pPr>
          </a:lstStyle>
          <a:p/>
        </p:txBody>
      </p:sp>
      <p:sp>
        <p:nvSpPr>
          <p:cNvPr id="21" name="Google Shape;21;p3"/>
          <p:cNvSpPr txBox="1"/>
          <p:nvPr>
            <p:ph idx="1" type="subTitle"/>
          </p:nvPr>
        </p:nvSpPr>
        <p:spPr>
          <a:xfrm>
            <a:off x="136800" y="3639600"/>
            <a:ext cx="5393700" cy="6462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2400"/>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transition">
  <p:cSld name="SECTION_HEADER_1">
    <p:bg>
      <p:bgPr>
        <a:solidFill>
          <a:srgbClr val="FF5C5C"/>
        </a:solidFill>
      </p:bgPr>
    </p:bg>
    <p:spTree>
      <p:nvGrpSpPr>
        <p:cNvPr id="22" name="Shape 22"/>
        <p:cNvGrpSpPr/>
        <p:nvPr/>
      </p:nvGrpSpPr>
      <p:grpSpPr>
        <a:xfrm>
          <a:off x="0" y="0"/>
          <a:ext cx="0" cy="0"/>
          <a:chOff x="0" y="0"/>
          <a:chExt cx="0" cy="0"/>
        </a:xfrm>
      </p:grpSpPr>
      <p:sp>
        <p:nvSpPr>
          <p:cNvPr id="23" name="Google Shape;23;p4"/>
          <p:cNvSpPr txBox="1"/>
          <p:nvPr/>
        </p:nvSpPr>
        <p:spPr>
          <a:xfrm flipH="1">
            <a:off x="138200" y="4743300"/>
            <a:ext cx="201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24" name="Google Shape;24;p4"/>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4"/>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4"/>
          <p:cNvSpPr txBox="1"/>
          <p:nvPr>
            <p:ph type="title"/>
          </p:nvPr>
        </p:nvSpPr>
        <p:spPr>
          <a:xfrm>
            <a:off x="136800" y="2937600"/>
            <a:ext cx="7210800" cy="738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600"/>
              <a:buNone/>
              <a:defRPr b="1" sz="3600">
                <a:solidFill>
                  <a:schemeClr val="lt1"/>
                </a:solidFill>
              </a:defRPr>
            </a:lvl1pPr>
            <a:lvl2pPr lvl="1" rtl="0">
              <a:spcBef>
                <a:spcPts val="0"/>
              </a:spcBef>
              <a:spcAft>
                <a:spcPts val="0"/>
              </a:spcAft>
              <a:buSzPts val="3600"/>
              <a:buNone/>
              <a:defRPr sz="3600">
                <a:latin typeface="Signika Light"/>
                <a:ea typeface="Signika Light"/>
                <a:cs typeface="Signika Light"/>
                <a:sym typeface="Signika Light"/>
              </a:defRPr>
            </a:lvl2pPr>
            <a:lvl3pPr lvl="2" rtl="0">
              <a:spcBef>
                <a:spcPts val="0"/>
              </a:spcBef>
              <a:spcAft>
                <a:spcPts val="0"/>
              </a:spcAft>
              <a:buSzPts val="3600"/>
              <a:buNone/>
              <a:defRPr sz="3600">
                <a:latin typeface="Signika Light"/>
                <a:ea typeface="Signika Light"/>
                <a:cs typeface="Signika Light"/>
                <a:sym typeface="Signika Light"/>
              </a:defRPr>
            </a:lvl3pPr>
            <a:lvl4pPr lvl="3" rtl="0">
              <a:spcBef>
                <a:spcPts val="0"/>
              </a:spcBef>
              <a:spcAft>
                <a:spcPts val="0"/>
              </a:spcAft>
              <a:buSzPts val="3600"/>
              <a:buNone/>
              <a:defRPr sz="3600">
                <a:latin typeface="Signika Light"/>
                <a:ea typeface="Signika Light"/>
                <a:cs typeface="Signika Light"/>
                <a:sym typeface="Signika Light"/>
              </a:defRPr>
            </a:lvl4pPr>
            <a:lvl5pPr lvl="4" rtl="0">
              <a:spcBef>
                <a:spcPts val="0"/>
              </a:spcBef>
              <a:spcAft>
                <a:spcPts val="0"/>
              </a:spcAft>
              <a:buSzPts val="3600"/>
              <a:buNone/>
              <a:defRPr sz="3600">
                <a:latin typeface="Signika Light"/>
                <a:ea typeface="Signika Light"/>
                <a:cs typeface="Signika Light"/>
                <a:sym typeface="Signika Light"/>
              </a:defRPr>
            </a:lvl5pPr>
            <a:lvl6pPr lvl="5" rtl="0">
              <a:spcBef>
                <a:spcPts val="0"/>
              </a:spcBef>
              <a:spcAft>
                <a:spcPts val="0"/>
              </a:spcAft>
              <a:buSzPts val="3600"/>
              <a:buNone/>
              <a:defRPr sz="3600">
                <a:latin typeface="Signika Light"/>
                <a:ea typeface="Signika Light"/>
                <a:cs typeface="Signika Light"/>
                <a:sym typeface="Signika Light"/>
              </a:defRPr>
            </a:lvl6pPr>
            <a:lvl7pPr lvl="6" rtl="0">
              <a:spcBef>
                <a:spcPts val="0"/>
              </a:spcBef>
              <a:spcAft>
                <a:spcPts val="0"/>
              </a:spcAft>
              <a:buSzPts val="3600"/>
              <a:buNone/>
              <a:defRPr sz="3600">
                <a:latin typeface="Signika Light"/>
                <a:ea typeface="Signika Light"/>
                <a:cs typeface="Signika Light"/>
                <a:sym typeface="Signika Light"/>
              </a:defRPr>
            </a:lvl7pPr>
            <a:lvl8pPr lvl="7" rtl="0">
              <a:spcBef>
                <a:spcPts val="0"/>
              </a:spcBef>
              <a:spcAft>
                <a:spcPts val="0"/>
              </a:spcAft>
              <a:buSzPts val="3600"/>
              <a:buNone/>
              <a:defRPr sz="3600">
                <a:latin typeface="Signika Light"/>
                <a:ea typeface="Signika Light"/>
                <a:cs typeface="Signika Light"/>
                <a:sym typeface="Signika Light"/>
              </a:defRPr>
            </a:lvl8pPr>
            <a:lvl9pPr lvl="8" rtl="0">
              <a:spcBef>
                <a:spcPts val="0"/>
              </a:spcBef>
              <a:spcAft>
                <a:spcPts val="0"/>
              </a:spcAft>
              <a:buSzPts val="3600"/>
              <a:buNone/>
              <a:defRPr sz="3600">
                <a:latin typeface="Signika Light"/>
                <a:ea typeface="Signika Light"/>
                <a:cs typeface="Signika Light"/>
                <a:sym typeface="Signika Light"/>
              </a:defRPr>
            </a:lvl9pPr>
          </a:lstStyle>
          <a:p/>
        </p:txBody>
      </p:sp>
      <p:pic>
        <p:nvPicPr>
          <p:cNvPr id="27" name="Google Shape;27;p4"/>
          <p:cNvPicPr preferRelativeResize="0"/>
          <p:nvPr/>
        </p:nvPicPr>
        <p:blipFill>
          <a:blip r:embed="rId2">
            <a:alphaModFix/>
          </a:blip>
          <a:stretch>
            <a:fillRect/>
          </a:stretch>
        </p:blipFill>
        <p:spPr>
          <a:xfrm>
            <a:off x="8005825" y="136325"/>
            <a:ext cx="884150" cy="884150"/>
          </a:xfrm>
          <a:prstGeom prst="rect">
            <a:avLst/>
          </a:prstGeom>
          <a:noFill/>
          <a:ln>
            <a:noFill/>
          </a:ln>
        </p:spPr>
      </p:pic>
      <p:sp>
        <p:nvSpPr>
          <p:cNvPr id="28" name="Google Shape;28;p4"/>
          <p:cNvSpPr txBox="1"/>
          <p:nvPr>
            <p:ph idx="1" type="subTitle"/>
          </p:nvPr>
        </p:nvSpPr>
        <p:spPr>
          <a:xfrm>
            <a:off x="136800" y="3819600"/>
            <a:ext cx="5162400" cy="5544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2400"/>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2" type="subTitle"/>
          </p:nvPr>
        </p:nvSpPr>
        <p:spPr>
          <a:xfrm>
            <a:off x="136800" y="2109600"/>
            <a:ext cx="6445800" cy="554400"/>
          </a:xfrm>
          <a:prstGeom prst="rect">
            <a:avLst/>
          </a:prstGeom>
        </p:spPr>
        <p:txBody>
          <a:bodyPr anchorCtr="0" anchor="t" bIns="91425" lIns="91425" spcFirstLastPara="1" rIns="91425" wrap="square" tIns="91425">
            <a:sp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page Video">
  <p:cSld name="CUSTOM">
    <p:bg>
      <p:bgPr>
        <a:solidFill>
          <a:srgbClr val="000032"/>
        </a:solidFill>
      </p:bgPr>
    </p:bg>
    <p:spTree>
      <p:nvGrpSpPr>
        <p:cNvPr id="30" name="Shape 30"/>
        <p:cNvGrpSpPr/>
        <p:nvPr/>
      </p:nvGrpSpPr>
      <p:grpSpPr>
        <a:xfrm>
          <a:off x="0" y="0"/>
          <a:ext cx="0" cy="0"/>
          <a:chOff x="0" y="0"/>
          <a:chExt cx="0" cy="0"/>
        </a:xfrm>
      </p:grpSpPr>
      <p:sp>
        <p:nvSpPr>
          <p:cNvPr id="31" name="Google Shape;31;p5"/>
          <p:cNvSpPr txBox="1"/>
          <p:nvPr/>
        </p:nvSpPr>
        <p:spPr>
          <a:xfrm flipH="1">
            <a:off x="138150" y="4743300"/>
            <a:ext cx="2433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32" name="Google Shape;32;p5"/>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5"/>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5"/>
          <p:cNvSpPr txBox="1"/>
          <p:nvPr>
            <p:ph type="title"/>
          </p:nvPr>
        </p:nvSpPr>
        <p:spPr>
          <a:xfrm>
            <a:off x="223200" y="205200"/>
            <a:ext cx="7851300" cy="393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1800"/>
              <a:buNone/>
              <a:defRPr b="1" sz="1800">
                <a:solidFill>
                  <a:schemeClr val="lt1"/>
                </a:solidFill>
              </a:defRPr>
            </a:lvl1pPr>
            <a:lvl2pPr lvl="1">
              <a:spcBef>
                <a:spcPts val="0"/>
              </a:spcBef>
              <a:spcAft>
                <a:spcPts val="0"/>
              </a:spcAft>
              <a:buSzPts val="2800"/>
              <a:buNone/>
              <a:defRPr>
                <a:latin typeface="Signika Light"/>
                <a:ea typeface="Signika Light"/>
                <a:cs typeface="Signika Light"/>
                <a:sym typeface="Signika Light"/>
              </a:defRPr>
            </a:lvl2pPr>
            <a:lvl3pPr lvl="2">
              <a:spcBef>
                <a:spcPts val="0"/>
              </a:spcBef>
              <a:spcAft>
                <a:spcPts val="0"/>
              </a:spcAft>
              <a:buSzPts val="2800"/>
              <a:buNone/>
              <a:defRPr>
                <a:latin typeface="Signika Light"/>
                <a:ea typeface="Signika Light"/>
                <a:cs typeface="Signika Light"/>
                <a:sym typeface="Signika Light"/>
              </a:defRPr>
            </a:lvl3pPr>
            <a:lvl4pPr lvl="3">
              <a:spcBef>
                <a:spcPts val="0"/>
              </a:spcBef>
              <a:spcAft>
                <a:spcPts val="0"/>
              </a:spcAft>
              <a:buSzPts val="2800"/>
              <a:buNone/>
              <a:defRPr>
                <a:latin typeface="Signika Light"/>
                <a:ea typeface="Signika Light"/>
                <a:cs typeface="Signika Light"/>
                <a:sym typeface="Signika Light"/>
              </a:defRPr>
            </a:lvl4pPr>
            <a:lvl5pPr lvl="4">
              <a:spcBef>
                <a:spcPts val="0"/>
              </a:spcBef>
              <a:spcAft>
                <a:spcPts val="0"/>
              </a:spcAft>
              <a:buSzPts val="2800"/>
              <a:buNone/>
              <a:defRPr>
                <a:latin typeface="Signika Light"/>
                <a:ea typeface="Signika Light"/>
                <a:cs typeface="Signika Light"/>
                <a:sym typeface="Signika Light"/>
              </a:defRPr>
            </a:lvl5pPr>
            <a:lvl6pPr lvl="5">
              <a:spcBef>
                <a:spcPts val="0"/>
              </a:spcBef>
              <a:spcAft>
                <a:spcPts val="0"/>
              </a:spcAft>
              <a:buSzPts val="2800"/>
              <a:buNone/>
              <a:defRPr>
                <a:latin typeface="Signika Light"/>
                <a:ea typeface="Signika Light"/>
                <a:cs typeface="Signika Light"/>
                <a:sym typeface="Signika Light"/>
              </a:defRPr>
            </a:lvl6pPr>
            <a:lvl7pPr lvl="6">
              <a:spcBef>
                <a:spcPts val="0"/>
              </a:spcBef>
              <a:spcAft>
                <a:spcPts val="0"/>
              </a:spcAft>
              <a:buSzPts val="2800"/>
              <a:buNone/>
              <a:defRPr>
                <a:latin typeface="Signika Light"/>
                <a:ea typeface="Signika Light"/>
                <a:cs typeface="Signika Light"/>
                <a:sym typeface="Signika Light"/>
              </a:defRPr>
            </a:lvl7pPr>
            <a:lvl8pPr lvl="7">
              <a:spcBef>
                <a:spcPts val="0"/>
              </a:spcBef>
              <a:spcAft>
                <a:spcPts val="0"/>
              </a:spcAft>
              <a:buSzPts val="2800"/>
              <a:buNone/>
              <a:defRPr>
                <a:latin typeface="Signika Light"/>
                <a:ea typeface="Signika Light"/>
                <a:cs typeface="Signika Light"/>
                <a:sym typeface="Signika Light"/>
              </a:defRPr>
            </a:lvl8pPr>
            <a:lvl9pPr lvl="8">
              <a:spcBef>
                <a:spcPts val="0"/>
              </a:spcBef>
              <a:spcAft>
                <a:spcPts val="0"/>
              </a:spcAft>
              <a:buSzPts val="2800"/>
              <a:buNone/>
              <a:defRPr>
                <a:latin typeface="Signika Light"/>
                <a:ea typeface="Signika Light"/>
                <a:cs typeface="Signika Light"/>
                <a:sym typeface="Signika Light"/>
              </a:defRPr>
            </a:lvl9pPr>
          </a:lstStyle>
          <a:p/>
        </p:txBody>
      </p:sp>
      <p:sp>
        <p:nvSpPr>
          <p:cNvPr id="35" name="Google Shape;35;p5"/>
          <p:cNvSpPr/>
          <p:nvPr>
            <p:ph idx="2" type="pic"/>
          </p:nvPr>
        </p:nvSpPr>
        <p:spPr>
          <a:xfrm>
            <a:off x="1843200" y="748800"/>
            <a:ext cx="5457600" cy="40932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6" name="Shape 36"/>
        <p:cNvGrpSpPr/>
        <p:nvPr/>
      </p:nvGrpSpPr>
      <p:grpSpPr>
        <a:xfrm>
          <a:off x="0" y="0"/>
          <a:ext cx="0" cy="0"/>
          <a:chOff x="0" y="0"/>
          <a:chExt cx="0" cy="0"/>
        </a:xfrm>
      </p:grpSpPr>
      <p:sp>
        <p:nvSpPr>
          <p:cNvPr id="37" name="Google Shape;37;p6"/>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lvl1pPr lvl="0">
              <a:buNone/>
              <a:defRPr sz="900">
                <a:solidFill>
                  <a:srgbClr val="FF5C5C"/>
                </a:solidFill>
              </a:defRPr>
            </a:lvl1pPr>
            <a:lvl2pPr lvl="1">
              <a:buNone/>
              <a:defRPr sz="900">
                <a:solidFill>
                  <a:srgbClr val="FF5C5C"/>
                </a:solidFill>
              </a:defRPr>
            </a:lvl2pPr>
            <a:lvl3pPr lvl="2">
              <a:buNone/>
              <a:defRPr sz="900">
                <a:solidFill>
                  <a:srgbClr val="FF5C5C"/>
                </a:solidFill>
              </a:defRPr>
            </a:lvl3pPr>
            <a:lvl4pPr lvl="3">
              <a:buNone/>
              <a:defRPr sz="900">
                <a:solidFill>
                  <a:srgbClr val="FF5C5C"/>
                </a:solidFill>
              </a:defRPr>
            </a:lvl4pPr>
            <a:lvl5pPr lvl="4">
              <a:buNone/>
              <a:defRPr sz="900">
                <a:solidFill>
                  <a:srgbClr val="FF5C5C"/>
                </a:solidFill>
              </a:defRPr>
            </a:lvl5pPr>
            <a:lvl6pPr lvl="5">
              <a:buNone/>
              <a:defRPr sz="900">
                <a:solidFill>
                  <a:srgbClr val="FF5C5C"/>
                </a:solidFill>
              </a:defRPr>
            </a:lvl6pPr>
            <a:lvl7pPr lvl="6">
              <a:buNone/>
              <a:defRPr sz="900">
                <a:solidFill>
                  <a:srgbClr val="FF5C5C"/>
                </a:solidFill>
              </a:defRPr>
            </a:lvl7pPr>
            <a:lvl8pPr lvl="7">
              <a:buNone/>
              <a:defRPr sz="900">
                <a:solidFill>
                  <a:srgbClr val="FF5C5C"/>
                </a:solidFill>
              </a:defRPr>
            </a:lvl8pPr>
            <a:lvl9pPr lvl="8">
              <a:buNone/>
              <a:defRPr sz="900">
                <a:solidFill>
                  <a:srgbClr val="FF5C5C"/>
                </a:solidFill>
              </a:defRPr>
            </a:lvl9pPr>
          </a:lstStyle>
          <a:p>
            <a:pPr indent="0" lvl="0" marL="0" rtl="0" algn="r">
              <a:spcBef>
                <a:spcPts val="0"/>
              </a:spcBef>
              <a:spcAft>
                <a:spcPts val="0"/>
              </a:spcAft>
              <a:buNone/>
            </a:pPr>
            <a:fld id="{00000000-1234-1234-1234-123412341234}" type="slidenum">
              <a:rPr lang="pl"/>
              <a:t>‹#›</a:t>
            </a:fld>
            <a:endParaRPr sz="1000">
              <a:latin typeface="Signika"/>
              <a:ea typeface="Signika"/>
              <a:cs typeface="Signika"/>
              <a:sym typeface="Signika"/>
            </a:endParaRPr>
          </a:p>
        </p:txBody>
      </p:sp>
      <p:sp>
        <p:nvSpPr>
          <p:cNvPr id="38" name="Google Shape;38;p6"/>
          <p:cNvSpPr/>
          <p:nvPr/>
        </p:nvSpPr>
        <p:spPr>
          <a:xfrm>
            <a:off x="0" y="0"/>
            <a:ext cx="65700" cy="51435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6"/>
          <p:cNvSpPr/>
          <p:nvPr/>
        </p:nvSpPr>
        <p:spPr>
          <a:xfrm>
            <a:off x="9078300" y="0"/>
            <a:ext cx="65700" cy="51435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6"/>
          <p:cNvSpPr txBox="1"/>
          <p:nvPr/>
        </p:nvSpPr>
        <p:spPr>
          <a:xfrm flipH="1">
            <a:off x="221975" y="4743300"/>
            <a:ext cx="102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a:solidFill>
                  <a:srgbClr val="FF5C5C"/>
                </a:solidFill>
                <a:latin typeface="League Spartan"/>
                <a:ea typeface="League Spartan"/>
                <a:cs typeface="League Spartan"/>
                <a:sym typeface="League Spartan"/>
              </a:rPr>
              <a:t>ESL Brains</a:t>
            </a:r>
            <a:endParaRPr b="1">
              <a:solidFill>
                <a:srgbClr val="FF5C5C"/>
              </a:solidFill>
              <a:latin typeface="League Spartan"/>
              <a:ea typeface="League Spartan"/>
              <a:cs typeface="League Spartan"/>
              <a:sym typeface="League Spartan"/>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Signika"/>
              <a:buNone/>
              <a:defRPr sz="2800">
                <a:solidFill>
                  <a:schemeClr val="dk1"/>
                </a:solidFill>
                <a:latin typeface="Signika"/>
                <a:ea typeface="Signika"/>
                <a:cs typeface="Signika"/>
                <a:sym typeface="Signika"/>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2518200"/>
          </a:xfrm>
          <a:prstGeom prst="rect">
            <a:avLst/>
          </a:prstGeom>
          <a:noFill/>
          <a:ln>
            <a:noFill/>
          </a:ln>
        </p:spPr>
        <p:txBody>
          <a:bodyPr anchorCtr="0" anchor="t" bIns="91425" lIns="91425" spcFirstLastPara="1" rIns="91425" wrap="square" tIns="91425">
            <a:spAutoFit/>
          </a:bodyPr>
          <a:lstStyle>
            <a:lvl1pPr indent="-330200" lvl="0" marL="457200">
              <a:lnSpc>
                <a:spcPct val="115000"/>
              </a:lnSpc>
              <a:spcBef>
                <a:spcPts val="0"/>
              </a:spcBef>
              <a:spcAft>
                <a:spcPts val="0"/>
              </a:spcAft>
              <a:buClr>
                <a:schemeClr val="dk1"/>
              </a:buClr>
              <a:buSzPts val="1600"/>
              <a:buFont typeface="Signika Light"/>
              <a:buChar char="●"/>
              <a:defRPr sz="1600">
                <a:solidFill>
                  <a:schemeClr val="dk1"/>
                </a:solidFill>
                <a:latin typeface="Signika Light"/>
                <a:ea typeface="Signika Light"/>
                <a:cs typeface="Signika Light"/>
                <a:sym typeface="Signika Light"/>
              </a:defRPr>
            </a:lvl1pPr>
            <a:lvl2pPr indent="-317500" lvl="1" marL="914400">
              <a:lnSpc>
                <a:spcPct val="115000"/>
              </a:lnSpc>
              <a:spcBef>
                <a:spcPts val="0"/>
              </a:spcBef>
              <a:spcAft>
                <a:spcPts val="0"/>
              </a:spcAft>
              <a:buClr>
                <a:schemeClr val="dk1"/>
              </a:buClr>
              <a:buSzPts val="1400"/>
              <a:buFont typeface="Signika Light"/>
              <a:buChar char="○"/>
              <a:defRPr>
                <a:solidFill>
                  <a:schemeClr val="dk1"/>
                </a:solidFill>
                <a:latin typeface="Signika Light"/>
                <a:ea typeface="Signika Light"/>
                <a:cs typeface="Signika Light"/>
                <a:sym typeface="Signika Light"/>
              </a:defRPr>
            </a:lvl2pPr>
            <a:lvl3pPr indent="-317500" lvl="2" marL="1371600">
              <a:lnSpc>
                <a:spcPct val="115000"/>
              </a:lnSpc>
              <a:spcBef>
                <a:spcPts val="0"/>
              </a:spcBef>
              <a:spcAft>
                <a:spcPts val="0"/>
              </a:spcAft>
              <a:buClr>
                <a:schemeClr val="dk1"/>
              </a:buClr>
              <a:buSzPts val="1400"/>
              <a:buFont typeface="Signika Light"/>
              <a:buChar char="■"/>
              <a:defRPr>
                <a:solidFill>
                  <a:schemeClr val="dk1"/>
                </a:solidFill>
                <a:latin typeface="Signika Light"/>
                <a:ea typeface="Signika Light"/>
                <a:cs typeface="Signika Light"/>
                <a:sym typeface="Signika Light"/>
              </a:defRPr>
            </a:lvl3pPr>
            <a:lvl4pPr indent="-317500" lvl="3" marL="1828800">
              <a:lnSpc>
                <a:spcPct val="115000"/>
              </a:lnSpc>
              <a:spcBef>
                <a:spcPts val="0"/>
              </a:spcBef>
              <a:spcAft>
                <a:spcPts val="0"/>
              </a:spcAft>
              <a:buClr>
                <a:schemeClr val="dk1"/>
              </a:buClr>
              <a:buSzPts val="1400"/>
              <a:buFont typeface="Signika Light"/>
              <a:buChar char="●"/>
              <a:defRPr>
                <a:solidFill>
                  <a:schemeClr val="dk1"/>
                </a:solidFill>
                <a:latin typeface="Signika Light"/>
                <a:ea typeface="Signika Light"/>
                <a:cs typeface="Signika Light"/>
                <a:sym typeface="Signika Light"/>
              </a:defRPr>
            </a:lvl4pPr>
            <a:lvl5pPr indent="-317500" lvl="4" marL="2286000">
              <a:lnSpc>
                <a:spcPct val="115000"/>
              </a:lnSpc>
              <a:spcBef>
                <a:spcPts val="0"/>
              </a:spcBef>
              <a:spcAft>
                <a:spcPts val="0"/>
              </a:spcAft>
              <a:buClr>
                <a:schemeClr val="dk1"/>
              </a:buClr>
              <a:buSzPts val="1400"/>
              <a:buFont typeface="Signika Light"/>
              <a:buChar char="○"/>
              <a:defRPr>
                <a:solidFill>
                  <a:schemeClr val="dk1"/>
                </a:solidFill>
                <a:latin typeface="Signika Light"/>
                <a:ea typeface="Signika Light"/>
                <a:cs typeface="Signika Light"/>
                <a:sym typeface="Signika Light"/>
              </a:defRPr>
            </a:lvl5pPr>
            <a:lvl6pPr indent="-317500" lvl="5" marL="2743200">
              <a:lnSpc>
                <a:spcPct val="115000"/>
              </a:lnSpc>
              <a:spcBef>
                <a:spcPts val="0"/>
              </a:spcBef>
              <a:spcAft>
                <a:spcPts val="0"/>
              </a:spcAft>
              <a:buClr>
                <a:schemeClr val="dk1"/>
              </a:buClr>
              <a:buSzPts val="1400"/>
              <a:buFont typeface="Signika Light"/>
              <a:buChar char="■"/>
              <a:defRPr>
                <a:solidFill>
                  <a:schemeClr val="dk1"/>
                </a:solidFill>
                <a:latin typeface="Signika Light"/>
                <a:ea typeface="Signika Light"/>
                <a:cs typeface="Signika Light"/>
                <a:sym typeface="Signika Light"/>
              </a:defRPr>
            </a:lvl6pPr>
            <a:lvl7pPr indent="-317500" lvl="6" marL="3200400">
              <a:lnSpc>
                <a:spcPct val="115000"/>
              </a:lnSpc>
              <a:spcBef>
                <a:spcPts val="0"/>
              </a:spcBef>
              <a:spcAft>
                <a:spcPts val="0"/>
              </a:spcAft>
              <a:buClr>
                <a:schemeClr val="dk1"/>
              </a:buClr>
              <a:buSzPts val="1400"/>
              <a:buFont typeface="Signika Light"/>
              <a:buChar char="●"/>
              <a:defRPr>
                <a:solidFill>
                  <a:schemeClr val="dk1"/>
                </a:solidFill>
                <a:latin typeface="Signika Light"/>
                <a:ea typeface="Signika Light"/>
                <a:cs typeface="Signika Light"/>
                <a:sym typeface="Signika Light"/>
              </a:defRPr>
            </a:lvl7pPr>
            <a:lvl8pPr indent="-317500" lvl="7" marL="3657600">
              <a:lnSpc>
                <a:spcPct val="115000"/>
              </a:lnSpc>
              <a:spcBef>
                <a:spcPts val="0"/>
              </a:spcBef>
              <a:spcAft>
                <a:spcPts val="0"/>
              </a:spcAft>
              <a:buClr>
                <a:schemeClr val="dk1"/>
              </a:buClr>
              <a:buSzPts val="1400"/>
              <a:buFont typeface="Signika Light"/>
              <a:buChar char="○"/>
              <a:defRPr>
                <a:solidFill>
                  <a:schemeClr val="dk1"/>
                </a:solidFill>
                <a:latin typeface="Signika Light"/>
                <a:ea typeface="Signika Light"/>
                <a:cs typeface="Signika Light"/>
                <a:sym typeface="Signika Light"/>
              </a:defRPr>
            </a:lvl8pPr>
            <a:lvl9pPr indent="-317500" lvl="8" marL="4114800">
              <a:lnSpc>
                <a:spcPct val="115000"/>
              </a:lnSpc>
              <a:spcBef>
                <a:spcPts val="0"/>
              </a:spcBef>
              <a:spcAft>
                <a:spcPts val="0"/>
              </a:spcAft>
              <a:buClr>
                <a:schemeClr val="dk1"/>
              </a:buClr>
              <a:buSzPts val="1400"/>
              <a:buFont typeface="Signika Light"/>
              <a:buChar char="■"/>
              <a:defRPr>
                <a:solidFill>
                  <a:schemeClr val="dk1"/>
                </a:solidFill>
                <a:latin typeface="Signika Light"/>
                <a:ea typeface="Signika Light"/>
                <a:cs typeface="Signika Light"/>
                <a:sym typeface="Signika Light"/>
              </a:defRPr>
            </a:lvl9pPr>
          </a:lstStyle>
          <a:p/>
        </p:txBody>
      </p:sp>
      <p:sp>
        <p:nvSpPr>
          <p:cNvPr id="8" name="Google Shape;8;p1"/>
          <p:cNvSpPr txBox="1"/>
          <p:nvPr>
            <p:ph idx="12" type="sldNum"/>
          </p:nvPr>
        </p:nvSpPr>
        <p:spPr>
          <a:xfrm>
            <a:off x="8496050" y="4749900"/>
            <a:ext cx="5313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accent1"/>
                </a:solidFill>
                <a:latin typeface="Signika"/>
                <a:ea typeface="Signika"/>
                <a:cs typeface="Signika"/>
                <a:sym typeface="Signika"/>
              </a:defRPr>
            </a:lvl1pPr>
            <a:lvl2pPr lvl="1" algn="r">
              <a:buNone/>
              <a:defRPr sz="900">
                <a:solidFill>
                  <a:schemeClr val="accent1"/>
                </a:solidFill>
                <a:latin typeface="Signika"/>
                <a:ea typeface="Signika"/>
                <a:cs typeface="Signika"/>
                <a:sym typeface="Signika"/>
              </a:defRPr>
            </a:lvl2pPr>
            <a:lvl3pPr lvl="2" algn="r">
              <a:buNone/>
              <a:defRPr sz="900">
                <a:solidFill>
                  <a:schemeClr val="accent1"/>
                </a:solidFill>
                <a:latin typeface="Signika"/>
                <a:ea typeface="Signika"/>
                <a:cs typeface="Signika"/>
                <a:sym typeface="Signika"/>
              </a:defRPr>
            </a:lvl3pPr>
            <a:lvl4pPr lvl="3" algn="r">
              <a:buNone/>
              <a:defRPr sz="900">
                <a:solidFill>
                  <a:schemeClr val="accent1"/>
                </a:solidFill>
                <a:latin typeface="Signika"/>
                <a:ea typeface="Signika"/>
                <a:cs typeface="Signika"/>
                <a:sym typeface="Signika"/>
              </a:defRPr>
            </a:lvl4pPr>
            <a:lvl5pPr lvl="4" algn="r">
              <a:buNone/>
              <a:defRPr sz="900">
                <a:solidFill>
                  <a:schemeClr val="accent1"/>
                </a:solidFill>
                <a:latin typeface="Signika"/>
                <a:ea typeface="Signika"/>
                <a:cs typeface="Signika"/>
                <a:sym typeface="Signika"/>
              </a:defRPr>
            </a:lvl5pPr>
            <a:lvl6pPr lvl="5" algn="r">
              <a:buNone/>
              <a:defRPr sz="900">
                <a:solidFill>
                  <a:schemeClr val="accent1"/>
                </a:solidFill>
                <a:latin typeface="Signika"/>
                <a:ea typeface="Signika"/>
                <a:cs typeface="Signika"/>
                <a:sym typeface="Signika"/>
              </a:defRPr>
            </a:lvl6pPr>
            <a:lvl7pPr lvl="6" algn="r">
              <a:buNone/>
              <a:defRPr sz="900">
                <a:solidFill>
                  <a:schemeClr val="accent1"/>
                </a:solidFill>
                <a:latin typeface="Signika"/>
                <a:ea typeface="Signika"/>
                <a:cs typeface="Signika"/>
                <a:sym typeface="Signika"/>
              </a:defRPr>
            </a:lvl7pPr>
            <a:lvl8pPr lvl="7" algn="r">
              <a:buNone/>
              <a:defRPr sz="900">
                <a:solidFill>
                  <a:schemeClr val="accent1"/>
                </a:solidFill>
                <a:latin typeface="Signika"/>
                <a:ea typeface="Signika"/>
                <a:cs typeface="Signika"/>
                <a:sym typeface="Signika"/>
              </a:defRPr>
            </a:lvl8pPr>
            <a:lvl9pPr lvl="8" algn="r">
              <a:buNone/>
              <a:defRPr sz="900">
                <a:solidFill>
                  <a:schemeClr val="accent1"/>
                </a:solidFill>
                <a:latin typeface="Signika"/>
                <a:ea typeface="Signika"/>
                <a:cs typeface="Signika"/>
                <a:sym typeface="Signika"/>
              </a:defRPr>
            </a:lvl9pPr>
          </a:lstStyle>
          <a:p>
            <a:pPr indent="0" lvl="0" marL="0" rtl="0" algn="r">
              <a:spcBef>
                <a:spcPts val="0"/>
              </a:spcBef>
              <a:spcAft>
                <a:spcPts val="0"/>
              </a:spcAft>
              <a:buNone/>
            </a:pPr>
            <a:fld id="{00000000-1234-1234-1234-123412341234}" type="slidenum">
              <a:rPr lang="p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hyperlink" Target="http://www.youtube.com/watch?v=P85r-W0Ck6w" TargetMode="External"/><Relationship Id="rId4" Type="http://schemas.openxmlformats.org/officeDocument/2006/relationships/image" Target="../media/image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hyperlink" Target="http://www.youtube.com/watch?v=P85r-W0Ck6w" TargetMode="External"/><Relationship Id="rId4" Type="http://schemas.openxmlformats.org/officeDocument/2006/relationships/image" Target="../media/image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hyperlink" Target="http://www.youtube.com/watch?v=P85r-W0Ck6w" TargetMode="Externa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7"/>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l"/>
              <a:t>‹#›</a:t>
            </a:fld>
            <a:endParaRPr/>
          </a:p>
        </p:txBody>
      </p:sp>
      <p:sp>
        <p:nvSpPr>
          <p:cNvPr id="46" name="Google Shape;46;p7"/>
          <p:cNvSpPr txBox="1"/>
          <p:nvPr/>
        </p:nvSpPr>
        <p:spPr>
          <a:xfrm>
            <a:off x="250425" y="227400"/>
            <a:ext cx="8250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1800">
                <a:solidFill>
                  <a:srgbClr val="000032"/>
                </a:solidFill>
                <a:latin typeface="Signika"/>
                <a:ea typeface="Signika"/>
                <a:cs typeface="Signika"/>
                <a:sym typeface="Signika"/>
              </a:rPr>
              <a:t>Read the headings and say what they have in common.</a:t>
            </a:r>
            <a:endParaRPr b="1" sz="1800">
              <a:solidFill>
                <a:srgbClr val="000032"/>
              </a:solidFill>
              <a:latin typeface="Signika"/>
              <a:ea typeface="Signika"/>
              <a:cs typeface="Signika"/>
              <a:sym typeface="Signika"/>
            </a:endParaRPr>
          </a:p>
        </p:txBody>
      </p:sp>
      <p:sp>
        <p:nvSpPr>
          <p:cNvPr id="47" name="Google Shape;47;p7"/>
          <p:cNvSpPr/>
          <p:nvPr/>
        </p:nvSpPr>
        <p:spPr>
          <a:xfrm>
            <a:off x="1650450" y="1300266"/>
            <a:ext cx="5843100" cy="548100"/>
          </a:xfrm>
          <a:prstGeom prst="roundRect">
            <a:avLst>
              <a:gd fmla="val 6627" name="adj"/>
            </a:avLst>
          </a:prstGeom>
          <a:no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pl" sz="1600">
                <a:solidFill>
                  <a:srgbClr val="000032"/>
                </a:solidFill>
                <a:latin typeface="Signika Light"/>
                <a:ea typeface="Signika Light"/>
                <a:cs typeface="Signika Light"/>
                <a:sym typeface="Signika Light"/>
              </a:rPr>
              <a:t>Dreaming Of A Trip At 100</a:t>
            </a:r>
            <a:endParaRPr i="1" sz="1600">
              <a:solidFill>
                <a:srgbClr val="000032"/>
              </a:solidFill>
              <a:latin typeface="Signika Light"/>
              <a:ea typeface="Signika Light"/>
              <a:cs typeface="Signika Light"/>
              <a:sym typeface="Signika Light"/>
            </a:endParaRPr>
          </a:p>
        </p:txBody>
      </p:sp>
      <p:sp>
        <p:nvSpPr>
          <p:cNvPr id="48" name="Google Shape;48;p7"/>
          <p:cNvSpPr/>
          <p:nvPr/>
        </p:nvSpPr>
        <p:spPr>
          <a:xfrm>
            <a:off x="1650450" y="1942983"/>
            <a:ext cx="5843100" cy="548100"/>
          </a:xfrm>
          <a:prstGeom prst="roundRect">
            <a:avLst>
              <a:gd fmla="val 6627" name="adj"/>
            </a:avLst>
          </a:prstGeom>
          <a:no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pl" sz="1600">
                <a:solidFill>
                  <a:srgbClr val="000032"/>
                </a:solidFill>
                <a:latin typeface="Signika Light"/>
                <a:ea typeface="Signika Light"/>
                <a:cs typeface="Signika Light"/>
                <a:sym typeface="Signika Light"/>
              </a:rPr>
              <a:t>A Grandma Sets A Record</a:t>
            </a:r>
            <a:endParaRPr i="1" sz="1600">
              <a:solidFill>
                <a:srgbClr val="000032"/>
              </a:solidFill>
              <a:latin typeface="Signika Light"/>
              <a:ea typeface="Signika Light"/>
              <a:cs typeface="Signika Light"/>
              <a:sym typeface="Signika Light"/>
            </a:endParaRPr>
          </a:p>
        </p:txBody>
      </p:sp>
      <p:sp>
        <p:nvSpPr>
          <p:cNvPr id="49" name="Google Shape;49;p7"/>
          <p:cNvSpPr/>
          <p:nvPr/>
        </p:nvSpPr>
        <p:spPr>
          <a:xfrm>
            <a:off x="1650450" y="2585700"/>
            <a:ext cx="5843100" cy="548100"/>
          </a:xfrm>
          <a:prstGeom prst="roundRect">
            <a:avLst>
              <a:gd fmla="val 6627" name="adj"/>
            </a:avLst>
          </a:prstGeom>
          <a:no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i="1" lang="pl" sz="1600">
                <a:solidFill>
                  <a:srgbClr val="000032"/>
                </a:solidFill>
                <a:latin typeface="Signika Light"/>
                <a:ea typeface="Signika Light"/>
                <a:cs typeface="Signika Light"/>
                <a:sym typeface="Signika Light"/>
              </a:rPr>
              <a:t>98-Year-Old Teacher Inspires Community</a:t>
            </a:r>
            <a:endParaRPr i="1" sz="1600">
              <a:solidFill>
                <a:srgbClr val="000032"/>
              </a:solidFill>
              <a:latin typeface="Signika Light"/>
              <a:ea typeface="Signika Light"/>
              <a:cs typeface="Signika Light"/>
              <a:sym typeface="Signika Light"/>
            </a:endParaRPr>
          </a:p>
        </p:txBody>
      </p:sp>
      <p:sp>
        <p:nvSpPr>
          <p:cNvPr id="50" name="Google Shape;50;p7"/>
          <p:cNvSpPr/>
          <p:nvPr/>
        </p:nvSpPr>
        <p:spPr>
          <a:xfrm>
            <a:off x="1650450" y="3228417"/>
            <a:ext cx="5843100" cy="548100"/>
          </a:xfrm>
          <a:prstGeom prst="roundRect">
            <a:avLst>
              <a:gd fmla="val 6627" name="adj"/>
            </a:avLst>
          </a:prstGeom>
          <a:no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pl" sz="1600">
                <a:solidFill>
                  <a:srgbClr val="000032"/>
                </a:solidFill>
                <a:latin typeface="Signika Light"/>
                <a:ea typeface="Signika Light"/>
                <a:cs typeface="Signika Light"/>
                <a:sym typeface="Signika Light"/>
              </a:rPr>
              <a:t>A Skydiving </a:t>
            </a:r>
            <a:r>
              <a:rPr i="1" lang="pl" sz="1600">
                <a:solidFill>
                  <a:srgbClr val="000032"/>
                </a:solidFill>
                <a:latin typeface="Signika Light"/>
                <a:ea typeface="Signika Light"/>
                <a:cs typeface="Signika Light"/>
                <a:sym typeface="Signika Light"/>
              </a:rPr>
              <a:t>Present</a:t>
            </a:r>
            <a:r>
              <a:rPr i="1" lang="pl" sz="1600">
                <a:solidFill>
                  <a:srgbClr val="000032"/>
                </a:solidFill>
                <a:latin typeface="Signika Light"/>
                <a:ea typeface="Signika Light"/>
                <a:cs typeface="Signika Light"/>
                <a:sym typeface="Signika Light"/>
              </a:rPr>
              <a:t> For His 100th Birthday</a:t>
            </a:r>
            <a:endParaRPr i="1" sz="1600">
              <a:solidFill>
                <a:srgbClr val="000032"/>
              </a:solidFill>
              <a:latin typeface="Signika Light"/>
              <a:ea typeface="Signika Light"/>
              <a:cs typeface="Signika Light"/>
              <a:sym typeface="Signika Light"/>
            </a:endParaRPr>
          </a:p>
        </p:txBody>
      </p:sp>
      <p:pic>
        <p:nvPicPr>
          <p:cNvPr id="51" name="Google Shape;51;p7"/>
          <p:cNvPicPr preferRelativeResize="0"/>
          <p:nvPr/>
        </p:nvPicPr>
        <p:blipFill>
          <a:blip r:embed="rId3">
            <a:alphaModFix/>
          </a:blip>
          <a:stretch>
            <a:fillRect/>
          </a:stretch>
        </p:blipFill>
        <p:spPr>
          <a:xfrm>
            <a:off x="8144012" y="10188"/>
            <a:ext cx="896112" cy="89611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6"/>
          <p:cNvSpPr txBox="1"/>
          <p:nvPr/>
        </p:nvSpPr>
        <p:spPr>
          <a:xfrm>
            <a:off x="222175" y="277200"/>
            <a:ext cx="8250300" cy="6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l" sz="1800">
                <a:solidFill>
                  <a:schemeClr val="dk1"/>
                </a:solidFill>
                <a:latin typeface="Signika"/>
                <a:ea typeface="Signika"/>
                <a:cs typeface="Signika"/>
                <a:sym typeface="Signika"/>
              </a:rPr>
              <a:t>Let’s check the answers.</a:t>
            </a:r>
            <a:endParaRPr b="1" sz="1800">
              <a:solidFill>
                <a:schemeClr val="dk1"/>
              </a:solidFill>
              <a:latin typeface="Signika"/>
              <a:ea typeface="Signika"/>
              <a:cs typeface="Signika"/>
              <a:sym typeface="Signika"/>
            </a:endParaRPr>
          </a:p>
          <a:p>
            <a:pPr indent="0" lvl="0" marL="0" rtl="0" algn="l">
              <a:spcBef>
                <a:spcPts val="0"/>
              </a:spcBef>
              <a:spcAft>
                <a:spcPts val="0"/>
              </a:spcAft>
              <a:buNone/>
            </a:pPr>
            <a:r>
              <a:t/>
            </a:r>
            <a:endParaRPr b="1" sz="1800">
              <a:solidFill>
                <a:srgbClr val="000032"/>
              </a:solidFill>
              <a:latin typeface="Signika"/>
              <a:ea typeface="Signika"/>
              <a:cs typeface="Signika"/>
              <a:sym typeface="Signika"/>
            </a:endParaRPr>
          </a:p>
          <a:p>
            <a:pPr indent="0" lvl="0" marL="0" rtl="0" algn="l">
              <a:spcBef>
                <a:spcPts val="0"/>
              </a:spcBef>
              <a:spcAft>
                <a:spcPts val="0"/>
              </a:spcAft>
              <a:buNone/>
            </a:pPr>
            <a:r>
              <a:t/>
            </a:r>
            <a:endParaRPr b="1" sz="1800">
              <a:solidFill>
                <a:srgbClr val="000032"/>
              </a:solidFill>
              <a:latin typeface="Signika"/>
              <a:ea typeface="Signika"/>
              <a:cs typeface="Signika"/>
              <a:sym typeface="Signika"/>
            </a:endParaRPr>
          </a:p>
        </p:txBody>
      </p:sp>
      <p:sp>
        <p:nvSpPr>
          <p:cNvPr id="142" name="Google Shape;142;p16"/>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l"/>
              <a:t>‹#›</a:t>
            </a:fld>
            <a:endParaRPr/>
          </a:p>
        </p:txBody>
      </p:sp>
      <p:sp>
        <p:nvSpPr>
          <p:cNvPr id="143" name="Google Shape;143;p16"/>
          <p:cNvSpPr/>
          <p:nvPr/>
        </p:nvSpPr>
        <p:spPr>
          <a:xfrm>
            <a:off x="0" y="0"/>
            <a:ext cx="835200" cy="3027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pl">
                <a:solidFill>
                  <a:schemeClr val="lt1"/>
                </a:solidFill>
                <a:latin typeface="Signika"/>
                <a:ea typeface="Signika"/>
                <a:cs typeface="Signika"/>
                <a:sym typeface="Signika"/>
              </a:rPr>
              <a:t>part 2/3</a:t>
            </a:r>
            <a:endParaRPr>
              <a:solidFill>
                <a:schemeClr val="lt1"/>
              </a:solidFill>
            </a:endParaRPr>
          </a:p>
        </p:txBody>
      </p:sp>
      <p:sp>
        <p:nvSpPr>
          <p:cNvPr id="144" name="Google Shape;144;p16"/>
          <p:cNvSpPr txBox="1"/>
          <p:nvPr/>
        </p:nvSpPr>
        <p:spPr>
          <a:xfrm>
            <a:off x="1094400" y="2422800"/>
            <a:ext cx="6048000" cy="2160000"/>
          </a:xfrm>
          <a:prstGeom prst="rect">
            <a:avLst/>
          </a:prstGeom>
          <a:noFill/>
          <a:ln>
            <a:noFill/>
          </a:ln>
        </p:spPr>
        <p:txBody>
          <a:bodyPr anchorCtr="0" anchor="t" bIns="91425" lIns="91425" spcFirstLastPara="1" rIns="91425" wrap="square" tIns="91425">
            <a:noAutofit/>
          </a:bodyPr>
          <a:lstStyle/>
          <a:p>
            <a:pPr indent="-323850" lvl="0" marL="457200" rtl="0" algn="l">
              <a:lnSpc>
                <a:spcPct val="150000"/>
              </a:lnSpc>
              <a:spcBef>
                <a:spcPts val="0"/>
              </a:spcBef>
              <a:spcAft>
                <a:spcPts val="0"/>
              </a:spcAft>
              <a:buClr>
                <a:schemeClr val="dk1"/>
              </a:buClr>
              <a:buSzPts val="1500"/>
              <a:buFont typeface="Signika Light"/>
              <a:buAutoNum type="alphaUcPeriod" startAt="2"/>
            </a:pPr>
            <a:r>
              <a:rPr lang="pl" sz="1500">
                <a:solidFill>
                  <a:schemeClr val="dk1"/>
                </a:solidFill>
                <a:latin typeface="Signika Light"/>
                <a:ea typeface="Signika Light"/>
                <a:cs typeface="Signika Light"/>
                <a:sym typeface="Signika Light"/>
              </a:rPr>
              <a:t>Weifeng Yuan, from Richmond, Canada has helped thousands of people in his community to become healthier. He came to Canada from China in 1981 and in 1992 he founded the Richmond Wellness Centre, where he teaches tai chi to 100–200 people every day. Weifeng learned tai chi when he worked in Hong Kong. He likes tai chi so much that he has recently written a song about it!</a:t>
            </a:r>
            <a:endParaRPr sz="1500">
              <a:solidFill>
                <a:schemeClr val="dk1"/>
              </a:solidFill>
              <a:latin typeface="Signika Light"/>
              <a:ea typeface="Signika Light"/>
              <a:cs typeface="Signika Light"/>
              <a:sym typeface="Signika Light"/>
            </a:endParaRPr>
          </a:p>
        </p:txBody>
      </p:sp>
      <p:sp>
        <p:nvSpPr>
          <p:cNvPr id="145" name="Google Shape;145;p16"/>
          <p:cNvSpPr/>
          <p:nvPr/>
        </p:nvSpPr>
        <p:spPr>
          <a:xfrm>
            <a:off x="1324224" y="1022650"/>
            <a:ext cx="2223000" cy="302400"/>
          </a:xfrm>
          <a:prstGeom prst="roundRect">
            <a:avLst>
              <a:gd fmla="val 6627" name="adj"/>
            </a:avLst>
          </a:prstGeom>
          <a:no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32"/>
              </a:buClr>
              <a:buSzPts val="1100"/>
              <a:buFont typeface="Arial"/>
              <a:buNone/>
            </a:pPr>
            <a:r>
              <a:rPr i="1" lang="pl">
                <a:solidFill>
                  <a:srgbClr val="000032"/>
                </a:solidFill>
                <a:latin typeface="Signika"/>
                <a:ea typeface="Signika"/>
                <a:cs typeface="Signika"/>
                <a:sym typeface="Signika"/>
              </a:rPr>
              <a:t>Dreaming Of A Trip At 100 </a:t>
            </a:r>
            <a:endParaRPr i="1">
              <a:solidFill>
                <a:srgbClr val="000032"/>
              </a:solidFill>
              <a:latin typeface="Signika"/>
              <a:ea typeface="Signika"/>
              <a:cs typeface="Signika"/>
              <a:sym typeface="Signika"/>
            </a:endParaRPr>
          </a:p>
        </p:txBody>
      </p:sp>
      <p:sp>
        <p:nvSpPr>
          <p:cNvPr id="146" name="Google Shape;146;p16"/>
          <p:cNvSpPr/>
          <p:nvPr/>
        </p:nvSpPr>
        <p:spPr>
          <a:xfrm>
            <a:off x="3677426" y="1022650"/>
            <a:ext cx="3693000" cy="302400"/>
          </a:xfrm>
          <a:prstGeom prst="roundRect">
            <a:avLst>
              <a:gd fmla="val 6627" name="adj"/>
            </a:avLst>
          </a:prstGeom>
          <a:no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32"/>
              </a:buClr>
              <a:buSzPts val="1100"/>
              <a:buFont typeface="Arial"/>
              <a:buNone/>
            </a:pPr>
            <a:r>
              <a:rPr i="1" lang="pl">
                <a:solidFill>
                  <a:srgbClr val="000032"/>
                </a:solidFill>
                <a:latin typeface="Signika"/>
                <a:ea typeface="Signika"/>
                <a:cs typeface="Signika"/>
                <a:sym typeface="Signika"/>
              </a:rPr>
              <a:t>98-Year-Old Teacher Inspires Community</a:t>
            </a:r>
            <a:endParaRPr i="1">
              <a:solidFill>
                <a:srgbClr val="000032"/>
              </a:solidFill>
              <a:latin typeface="Signika"/>
              <a:ea typeface="Signika"/>
              <a:cs typeface="Signika"/>
              <a:sym typeface="Signika"/>
            </a:endParaRPr>
          </a:p>
        </p:txBody>
      </p:sp>
      <p:sp>
        <p:nvSpPr>
          <p:cNvPr id="147" name="Google Shape;147;p16"/>
          <p:cNvSpPr/>
          <p:nvPr/>
        </p:nvSpPr>
        <p:spPr>
          <a:xfrm>
            <a:off x="3677425" y="1408100"/>
            <a:ext cx="3693000" cy="302400"/>
          </a:xfrm>
          <a:prstGeom prst="roundRect">
            <a:avLst>
              <a:gd fmla="val 6627" name="adj"/>
            </a:avLst>
          </a:prstGeom>
          <a:no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32"/>
              </a:buClr>
              <a:buSzPts val="1100"/>
              <a:buFont typeface="Arial"/>
              <a:buNone/>
            </a:pPr>
            <a:r>
              <a:rPr i="1" lang="pl">
                <a:solidFill>
                  <a:srgbClr val="000032"/>
                </a:solidFill>
                <a:latin typeface="Signika"/>
                <a:ea typeface="Signika"/>
                <a:cs typeface="Signika"/>
                <a:sym typeface="Signika"/>
              </a:rPr>
              <a:t>A Skydiving Present For His 100th Birthday</a:t>
            </a:r>
            <a:endParaRPr i="1">
              <a:solidFill>
                <a:srgbClr val="000032"/>
              </a:solidFill>
              <a:latin typeface="Signika"/>
              <a:ea typeface="Signika"/>
              <a:cs typeface="Signika"/>
              <a:sym typeface="Signika"/>
            </a:endParaRPr>
          </a:p>
        </p:txBody>
      </p:sp>
      <p:sp>
        <p:nvSpPr>
          <p:cNvPr id="148" name="Google Shape;148;p16"/>
          <p:cNvSpPr/>
          <p:nvPr/>
        </p:nvSpPr>
        <p:spPr>
          <a:xfrm>
            <a:off x="2428488" y="1987200"/>
            <a:ext cx="3379800" cy="302400"/>
          </a:xfrm>
          <a:prstGeom prst="roundRect">
            <a:avLst>
              <a:gd fmla="val 6627" name="adj"/>
            </a:avLst>
          </a:prstGeom>
          <a:no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32"/>
              </a:buClr>
              <a:buSzPts val="1100"/>
              <a:buFont typeface="Arial"/>
              <a:buNone/>
            </a:pPr>
            <a:r>
              <a:rPr i="1" lang="pl">
                <a:solidFill>
                  <a:srgbClr val="000032"/>
                </a:solidFill>
                <a:latin typeface="Signika"/>
                <a:ea typeface="Signika"/>
                <a:cs typeface="Signika"/>
                <a:sym typeface="Signika"/>
              </a:rPr>
              <a:t>98-Year-Old Teacher Inspires Community</a:t>
            </a:r>
            <a:endParaRPr i="1">
              <a:solidFill>
                <a:srgbClr val="000032"/>
              </a:solidFill>
              <a:latin typeface="Signika"/>
              <a:ea typeface="Signika"/>
              <a:cs typeface="Signika"/>
              <a:sym typeface="Signik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par>
                                <p:cTn fill="hold" nodeType="withEffect" presetClass="exit" presetID="10" presetSubtype="0">
                                  <p:stCondLst>
                                    <p:cond delay="0"/>
                                  </p:stCondLst>
                                  <p:childTnLst>
                                    <p:animEffect filter="fade" transition="out">
                                      <p:cBhvr>
                                        <p:cTn dur="1000"/>
                                        <p:tgtEl>
                                          <p:spTgt spid="146"/>
                                        </p:tgtEl>
                                      </p:cBhvr>
                                    </p:animEffect>
                                    <p:set>
                                      <p:cBhvr>
                                        <p:cTn dur="1" fill="hold">
                                          <p:stCondLst>
                                            <p:cond delay="1000"/>
                                          </p:stCondLst>
                                        </p:cTn>
                                        <p:tgtEl>
                                          <p:spTgt spid="14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7"/>
          <p:cNvSpPr txBox="1"/>
          <p:nvPr/>
        </p:nvSpPr>
        <p:spPr>
          <a:xfrm>
            <a:off x="222175" y="277200"/>
            <a:ext cx="8250300" cy="6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l" sz="1800">
                <a:solidFill>
                  <a:schemeClr val="dk1"/>
                </a:solidFill>
                <a:latin typeface="Signika"/>
                <a:ea typeface="Signika"/>
                <a:cs typeface="Signika"/>
                <a:sym typeface="Signika"/>
              </a:rPr>
              <a:t>Let’s check the answers.</a:t>
            </a:r>
            <a:endParaRPr b="1" sz="1800">
              <a:solidFill>
                <a:schemeClr val="dk1"/>
              </a:solidFill>
              <a:latin typeface="Signika"/>
              <a:ea typeface="Signika"/>
              <a:cs typeface="Signika"/>
              <a:sym typeface="Signika"/>
            </a:endParaRPr>
          </a:p>
          <a:p>
            <a:pPr indent="0" lvl="0" marL="0" rtl="0" algn="l">
              <a:spcBef>
                <a:spcPts val="0"/>
              </a:spcBef>
              <a:spcAft>
                <a:spcPts val="0"/>
              </a:spcAft>
              <a:buNone/>
            </a:pPr>
            <a:r>
              <a:t/>
            </a:r>
            <a:endParaRPr b="1" sz="1800">
              <a:solidFill>
                <a:srgbClr val="000032"/>
              </a:solidFill>
              <a:latin typeface="Signika"/>
              <a:ea typeface="Signika"/>
              <a:cs typeface="Signika"/>
              <a:sym typeface="Signika"/>
            </a:endParaRPr>
          </a:p>
          <a:p>
            <a:pPr indent="0" lvl="0" marL="0" rtl="0" algn="l">
              <a:spcBef>
                <a:spcPts val="0"/>
              </a:spcBef>
              <a:spcAft>
                <a:spcPts val="0"/>
              </a:spcAft>
              <a:buNone/>
            </a:pPr>
            <a:r>
              <a:t/>
            </a:r>
            <a:endParaRPr b="1" sz="1800">
              <a:solidFill>
                <a:srgbClr val="000032"/>
              </a:solidFill>
              <a:latin typeface="Signika"/>
              <a:ea typeface="Signika"/>
              <a:cs typeface="Signika"/>
              <a:sym typeface="Signika"/>
            </a:endParaRPr>
          </a:p>
        </p:txBody>
      </p:sp>
      <p:sp>
        <p:nvSpPr>
          <p:cNvPr id="154" name="Google Shape;154;p17"/>
          <p:cNvSpPr txBox="1"/>
          <p:nvPr/>
        </p:nvSpPr>
        <p:spPr>
          <a:xfrm>
            <a:off x="1094400" y="2422800"/>
            <a:ext cx="6048000" cy="2493600"/>
          </a:xfrm>
          <a:prstGeom prst="rect">
            <a:avLst/>
          </a:prstGeom>
          <a:noFill/>
          <a:ln>
            <a:noFill/>
          </a:ln>
        </p:spPr>
        <p:txBody>
          <a:bodyPr anchorCtr="0" anchor="t" bIns="91425" lIns="91425" spcFirstLastPara="1" rIns="91425" wrap="square" tIns="91425">
            <a:spAutoFit/>
          </a:bodyPr>
          <a:lstStyle/>
          <a:p>
            <a:pPr indent="-323850" lvl="0" marL="457200" rtl="0" algn="l">
              <a:lnSpc>
                <a:spcPct val="150000"/>
              </a:lnSpc>
              <a:spcBef>
                <a:spcPts val="0"/>
              </a:spcBef>
              <a:spcAft>
                <a:spcPts val="0"/>
              </a:spcAft>
              <a:buClr>
                <a:schemeClr val="dk1"/>
              </a:buClr>
              <a:buSzPts val="1500"/>
              <a:buFont typeface="Signika Light"/>
              <a:buAutoNum type="alphaUcPeriod" startAt="3"/>
            </a:pPr>
            <a:r>
              <a:rPr lang="pl" sz="1500">
                <a:solidFill>
                  <a:schemeClr val="dk1"/>
                </a:solidFill>
                <a:latin typeface="Signika Light"/>
                <a:ea typeface="Signika Light"/>
                <a:cs typeface="Signika Light"/>
                <a:sym typeface="Signika Light"/>
              </a:rPr>
              <a:t>Gloria Tramontine Struck is 90 but she still rides her Harley Davidson motorcycle and wants to go on a cross-country trip when she is 100. When she was born, her father had a motorcycle shop. ‘I’ve been with motorcycles every day of my life,’ she says. She learned to ride when she was 16 and since then she has owned 14 motorcycles. Over the years, she has taken part in many races and motorcycling events in the USA and Europe.</a:t>
            </a:r>
            <a:endParaRPr sz="1500">
              <a:solidFill>
                <a:schemeClr val="dk1"/>
              </a:solidFill>
              <a:latin typeface="Signika Light"/>
              <a:ea typeface="Signika Light"/>
              <a:cs typeface="Signika Light"/>
              <a:sym typeface="Signika Light"/>
            </a:endParaRPr>
          </a:p>
        </p:txBody>
      </p:sp>
      <p:sp>
        <p:nvSpPr>
          <p:cNvPr id="155" name="Google Shape;155;p17"/>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l"/>
              <a:t>‹#›</a:t>
            </a:fld>
            <a:endParaRPr/>
          </a:p>
        </p:txBody>
      </p:sp>
      <p:sp>
        <p:nvSpPr>
          <p:cNvPr id="156" name="Google Shape;156;p17"/>
          <p:cNvSpPr/>
          <p:nvPr/>
        </p:nvSpPr>
        <p:spPr>
          <a:xfrm>
            <a:off x="0" y="0"/>
            <a:ext cx="835200" cy="3027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pl">
                <a:solidFill>
                  <a:schemeClr val="lt1"/>
                </a:solidFill>
                <a:latin typeface="Signika"/>
                <a:ea typeface="Signika"/>
                <a:cs typeface="Signika"/>
                <a:sym typeface="Signika"/>
              </a:rPr>
              <a:t>part 3/3</a:t>
            </a:r>
            <a:endParaRPr>
              <a:solidFill>
                <a:schemeClr val="lt1"/>
              </a:solidFill>
            </a:endParaRPr>
          </a:p>
        </p:txBody>
      </p:sp>
      <p:sp>
        <p:nvSpPr>
          <p:cNvPr id="157" name="Google Shape;157;p17"/>
          <p:cNvSpPr/>
          <p:nvPr/>
        </p:nvSpPr>
        <p:spPr>
          <a:xfrm>
            <a:off x="1324225" y="1011775"/>
            <a:ext cx="2223000" cy="302400"/>
          </a:xfrm>
          <a:prstGeom prst="roundRect">
            <a:avLst>
              <a:gd fmla="val 6627" name="adj"/>
            </a:avLst>
          </a:prstGeom>
          <a:no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32"/>
              </a:buClr>
              <a:buSzPts val="1100"/>
              <a:buFont typeface="Arial"/>
              <a:buNone/>
            </a:pPr>
            <a:r>
              <a:rPr i="1" lang="pl">
                <a:solidFill>
                  <a:srgbClr val="000032"/>
                </a:solidFill>
                <a:latin typeface="Signika"/>
                <a:ea typeface="Signika"/>
                <a:cs typeface="Signika"/>
                <a:sym typeface="Signika"/>
              </a:rPr>
              <a:t>Dreaming Of A Trip At 100 </a:t>
            </a:r>
            <a:endParaRPr i="1">
              <a:solidFill>
                <a:srgbClr val="000032"/>
              </a:solidFill>
              <a:latin typeface="Signika"/>
              <a:ea typeface="Signika"/>
              <a:cs typeface="Signika"/>
              <a:sym typeface="Signika"/>
            </a:endParaRPr>
          </a:p>
        </p:txBody>
      </p:sp>
      <p:sp>
        <p:nvSpPr>
          <p:cNvPr id="158" name="Google Shape;158;p17"/>
          <p:cNvSpPr/>
          <p:nvPr/>
        </p:nvSpPr>
        <p:spPr>
          <a:xfrm>
            <a:off x="3677425" y="1397225"/>
            <a:ext cx="3693000" cy="302400"/>
          </a:xfrm>
          <a:prstGeom prst="roundRect">
            <a:avLst>
              <a:gd fmla="val 6627" name="adj"/>
            </a:avLst>
          </a:prstGeom>
          <a:no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32"/>
              </a:buClr>
              <a:buSzPts val="1100"/>
              <a:buFont typeface="Arial"/>
              <a:buNone/>
            </a:pPr>
            <a:r>
              <a:rPr i="1" lang="pl">
                <a:solidFill>
                  <a:srgbClr val="000032"/>
                </a:solidFill>
                <a:latin typeface="Signika"/>
                <a:ea typeface="Signika"/>
                <a:cs typeface="Signika"/>
                <a:sym typeface="Signika"/>
              </a:rPr>
              <a:t>A Skydiving Present For His 100th Birthday</a:t>
            </a:r>
            <a:endParaRPr i="1">
              <a:solidFill>
                <a:srgbClr val="000032"/>
              </a:solidFill>
              <a:latin typeface="Signika"/>
              <a:ea typeface="Signika"/>
              <a:cs typeface="Signika"/>
              <a:sym typeface="Signika"/>
            </a:endParaRPr>
          </a:p>
        </p:txBody>
      </p:sp>
      <p:sp>
        <p:nvSpPr>
          <p:cNvPr id="159" name="Google Shape;159;p17"/>
          <p:cNvSpPr/>
          <p:nvPr/>
        </p:nvSpPr>
        <p:spPr>
          <a:xfrm>
            <a:off x="3010088" y="1996175"/>
            <a:ext cx="2353200" cy="302400"/>
          </a:xfrm>
          <a:prstGeom prst="roundRect">
            <a:avLst>
              <a:gd fmla="val 6627" name="adj"/>
            </a:avLst>
          </a:prstGeom>
          <a:no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32"/>
              </a:buClr>
              <a:buSzPts val="1100"/>
              <a:buFont typeface="Arial"/>
              <a:buNone/>
            </a:pPr>
            <a:r>
              <a:rPr i="1" lang="pl">
                <a:solidFill>
                  <a:srgbClr val="000032"/>
                </a:solidFill>
                <a:latin typeface="Signika"/>
                <a:ea typeface="Signika"/>
                <a:cs typeface="Signika"/>
                <a:sym typeface="Signika"/>
              </a:rPr>
              <a:t>Dreaming Of A Trip At 100 </a:t>
            </a:r>
            <a:endParaRPr i="1">
              <a:solidFill>
                <a:srgbClr val="000032"/>
              </a:solidFill>
              <a:latin typeface="Signika"/>
              <a:ea typeface="Signika"/>
              <a:cs typeface="Signika"/>
              <a:sym typeface="Signik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par>
                                <p:cTn fill="hold" nodeType="withEffect" presetClass="exit" presetID="10" presetSubtype="0">
                                  <p:stCondLst>
                                    <p:cond delay="0"/>
                                  </p:stCondLst>
                                  <p:childTnLst>
                                    <p:animEffect filter="fade" transition="out">
                                      <p:cBhvr>
                                        <p:cTn dur="1000"/>
                                        <p:tgtEl>
                                          <p:spTgt spid="157"/>
                                        </p:tgtEl>
                                      </p:cBhvr>
                                    </p:animEffect>
                                    <p:set>
                                      <p:cBhvr>
                                        <p:cTn dur="1" fill="hold">
                                          <p:stCondLst>
                                            <p:cond delay="1000"/>
                                          </p:stCondLst>
                                        </p:cTn>
                                        <p:tgtEl>
                                          <p:spTgt spid="15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8"/>
          <p:cNvSpPr txBox="1"/>
          <p:nvPr/>
        </p:nvSpPr>
        <p:spPr>
          <a:xfrm>
            <a:off x="222175" y="277200"/>
            <a:ext cx="8250300" cy="6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l" sz="1800">
                <a:solidFill>
                  <a:schemeClr val="dk1"/>
                </a:solidFill>
                <a:latin typeface="Signika"/>
                <a:ea typeface="Signika"/>
                <a:cs typeface="Signika"/>
                <a:sym typeface="Signika"/>
              </a:rPr>
              <a:t>Read the texts again and decide whether the statements are true (T) or false (F).</a:t>
            </a:r>
            <a:endParaRPr b="1" sz="1800">
              <a:solidFill>
                <a:srgbClr val="000032"/>
              </a:solidFill>
              <a:latin typeface="Signika"/>
              <a:ea typeface="Signika"/>
              <a:cs typeface="Signika"/>
              <a:sym typeface="Signika"/>
            </a:endParaRPr>
          </a:p>
        </p:txBody>
      </p:sp>
      <p:sp>
        <p:nvSpPr>
          <p:cNvPr id="165" name="Google Shape;165;p18"/>
          <p:cNvSpPr txBox="1"/>
          <p:nvPr/>
        </p:nvSpPr>
        <p:spPr>
          <a:xfrm>
            <a:off x="861700" y="710825"/>
            <a:ext cx="4176300" cy="3857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l">
                <a:solidFill>
                  <a:schemeClr val="dk1"/>
                </a:solidFill>
                <a:latin typeface="Signika Light"/>
                <a:ea typeface="Signika Light"/>
                <a:cs typeface="Signika Light"/>
                <a:sym typeface="Signika Light"/>
              </a:rPr>
              <a:t>Johanna Quaas was born in 1925 in Germany and started doing gymnastics at an early age. She took part in her first competition in 1934. In 2012, Johanna got into the Guinness Book of Records as the oldest gymnast in the world. Johanna, who is now a grandmother and mother of three, has been married to Gerhard Quaas, a gymnast coach, for more than 50 years.</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0"/>
              </a:spcBef>
              <a:spcAft>
                <a:spcPts val="0"/>
              </a:spcAft>
              <a:buClr>
                <a:schemeClr val="dk1"/>
              </a:buClr>
              <a:buSzPts val="1400"/>
              <a:buFont typeface="Signika Light"/>
              <a:buAutoNum type="alphaUcPeriod"/>
            </a:pPr>
            <a:r>
              <a:rPr lang="pl">
                <a:solidFill>
                  <a:schemeClr val="dk1"/>
                </a:solidFill>
                <a:latin typeface="Signika Light"/>
                <a:ea typeface="Signika Light"/>
                <a:cs typeface="Signika Light"/>
                <a:sym typeface="Signika Light"/>
              </a:rPr>
              <a:t>Johanna took part in her first competition when she was at college. </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1000"/>
              </a:spcBef>
              <a:spcAft>
                <a:spcPts val="1000"/>
              </a:spcAft>
              <a:buClr>
                <a:schemeClr val="dk1"/>
              </a:buClr>
              <a:buSzPts val="1400"/>
              <a:buFont typeface="Signika Light"/>
              <a:buAutoNum type="alphaUcPeriod"/>
            </a:pPr>
            <a:r>
              <a:rPr lang="pl">
                <a:solidFill>
                  <a:schemeClr val="dk1"/>
                </a:solidFill>
                <a:latin typeface="Signika Light"/>
                <a:ea typeface="Signika Light"/>
                <a:cs typeface="Signika Light"/>
                <a:sym typeface="Signika Light"/>
              </a:rPr>
              <a:t>Johanna got married when she was 50 years old.</a:t>
            </a:r>
            <a:endParaRPr>
              <a:solidFill>
                <a:schemeClr val="dk1"/>
              </a:solidFill>
              <a:latin typeface="Signika Light"/>
              <a:ea typeface="Signika Light"/>
              <a:cs typeface="Signika Light"/>
              <a:sym typeface="Signika Light"/>
            </a:endParaRPr>
          </a:p>
        </p:txBody>
      </p:sp>
      <p:sp>
        <p:nvSpPr>
          <p:cNvPr id="166" name="Google Shape;166;p18"/>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l"/>
              <a:t>‹#›</a:t>
            </a:fld>
            <a:endParaRPr/>
          </a:p>
        </p:txBody>
      </p:sp>
      <p:sp>
        <p:nvSpPr>
          <p:cNvPr id="167" name="Google Shape;167;p18"/>
          <p:cNvSpPr/>
          <p:nvPr/>
        </p:nvSpPr>
        <p:spPr>
          <a:xfrm>
            <a:off x="0" y="0"/>
            <a:ext cx="835200" cy="3027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pl">
                <a:solidFill>
                  <a:schemeClr val="lt1"/>
                </a:solidFill>
                <a:latin typeface="Signika"/>
                <a:ea typeface="Signika"/>
                <a:cs typeface="Signika"/>
                <a:sym typeface="Signika"/>
              </a:rPr>
              <a:t>part 1/3</a:t>
            </a:r>
            <a:endParaRPr>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9"/>
          <p:cNvSpPr txBox="1"/>
          <p:nvPr/>
        </p:nvSpPr>
        <p:spPr>
          <a:xfrm>
            <a:off x="222175" y="277200"/>
            <a:ext cx="8250300" cy="6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l" sz="1800">
                <a:solidFill>
                  <a:schemeClr val="dk1"/>
                </a:solidFill>
                <a:latin typeface="Signika"/>
                <a:ea typeface="Signika"/>
                <a:cs typeface="Signika"/>
                <a:sym typeface="Signika"/>
              </a:rPr>
              <a:t>Let’s check the answers</a:t>
            </a:r>
            <a:r>
              <a:rPr b="1" lang="pl" sz="1800">
                <a:solidFill>
                  <a:schemeClr val="dk1"/>
                </a:solidFill>
                <a:latin typeface="Signika"/>
                <a:ea typeface="Signika"/>
                <a:cs typeface="Signika"/>
                <a:sym typeface="Signika"/>
              </a:rPr>
              <a:t>.</a:t>
            </a:r>
            <a:endParaRPr b="1" sz="1800">
              <a:solidFill>
                <a:srgbClr val="000032"/>
              </a:solidFill>
              <a:latin typeface="Signika"/>
              <a:ea typeface="Signika"/>
              <a:cs typeface="Signika"/>
              <a:sym typeface="Signika"/>
            </a:endParaRPr>
          </a:p>
        </p:txBody>
      </p:sp>
      <p:sp>
        <p:nvSpPr>
          <p:cNvPr id="173" name="Google Shape;173;p19"/>
          <p:cNvSpPr txBox="1"/>
          <p:nvPr/>
        </p:nvSpPr>
        <p:spPr>
          <a:xfrm>
            <a:off x="861700" y="710825"/>
            <a:ext cx="4176300" cy="3857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l">
                <a:solidFill>
                  <a:schemeClr val="dk1"/>
                </a:solidFill>
                <a:latin typeface="Signika Light"/>
                <a:ea typeface="Signika Light"/>
                <a:cs typeface="Signika Light"/>
                <a:sym typeface="Signika Light"/>
              </a:rPr>
              <a:t>Johanna Quaas was born in 1925 in Germany and started doing gymnastics at an early age. She took part in her first competition in 1934. In 2012, Johanna got into the Guinness Book of Records as the oldest gymnast in the world. Johanna, who is now a grandmother and mother of three, has been married to Gerhard Quaas, a gymnast coach, for more than 50 years.</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0"/>
              </a:spcBef>
              <a:spcAft>
                <a:spcPts val="0"/>
              </a:spcAft>
              <a:buClr>
                <a:schemeClr val="dk1"/>
              </a:buClr>
              <a:buSzPts val="1400"/>
              <a:buFont typeface="Signika Light"/>
              <a:buAutoNum type="alphaUcPeriod"/>
            </a:pPr>
            <a:r>
              <a:rPr lang="pl">
                <a:solidFill>
                  <a:schemeClr val="dk1"/>
                </a:solidFill>
                <a:latin typeface="Signika Light"/>
                <a:ea typeface="Signika Light"/>
                <a:cs typeface="Signika Light"/>
                <a:sym typeface="Signika Light"/>
              </a:rPr>
              <a:t>Johanna took part in her first competition when she was at college. </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1000"/>
              </a:spcBef>
              <a:spcAft>
                <a:spcPts val="1000"/>
              </a:spcAft>
              <a:buClr>
                <a:schemeClr val="dk1"/>
              </a:buClr>
              <a:buSzPts val="1400"/>
              <a:buFont typeface="Signika Light"/>
              <a:buAutoNum type="alphaUcPeriod"/>
            </a:pPr>
            <a:r>
              <a:rPr lang="pl">
                <a:solidFill>
                  <a:schemeClr val="dk1"/>
                </a:solidFill>
                <a:latin typeface="Signika Light"/>
                <a:ea typeface="Signika Light"/>
                <a:cs typeface="Signika Light"/>
                <a:sym typeface="Signika Light"/>
              </a:rPr>
              <a:t>Johanna got married when she was 50 years old.</a:t>
            </a:r>
            <a:endParaRPr>
              <a:solidFill>
                <a:schemeClr val="dk1"/>
              </a:solidFill>
              <a:latin typeface="Signika Light"/>
              <a:ea typeface="Signika Light"/>
              <a:cs typeface="Signika Light"/>
              <a:sym typeface="Signika Light"/>
            </a:endParaRPr>
          </a:p>
        </p:txBody>
      </p:sp>
      <p:sp>
        <p:nvSpPr>
          <p:cNvPr id="174" name="Google Shape;174;p19"/>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l"/>
              <a:t>‹#›</a:t>
            </a:fld>
            <a:endParaRPr/>
          </a:p>
        </p:txBody>
      </p:sp>
      <p:sp>
        <p:nvSpPr>
          <p:cNvPr id="175" name="Google Shape;175;p19"/>
          <p:cNvSpPr/>
          <p:nvPr/>
        </p:nvSpPr>
        <p:spPr>
          <a:xfrm>
            <a:off x="0" y="0"/>
            <a:ext cx="835200" cy="3027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pl">
                <a:solidFill>
                  <a:schemeClr val="lt1"/>
                </a:solidFill>
                <a:latin typeface="Signika"/>
                <a:ea typeface="Signika"/>
                <a:cs typeface="Signika"/>
                <a:sym typeface="Signika"/>
              </a:rPr>
              <a:t>part 1/3</a:t>
            </a:r>
            <a:endParaRPr>
              <a:solidFill>
                <a:schemeClr val="lt1"/>
              </a:solidFill>
            </a:endParaRPr>
          </a:p>
        </p:txBody>
      </p:sp>
      <p:sp>
        <p:nvSpPr>
          <p:cNvPr id="176" name="Google Shape;176;p19"/>
          <p:cNvSpPr txBox="1"/>
          <p:nvPr/>
        </p:nvSpPr>
        <p:spPr>
          <a:xfrm>
            <a:off x="5038000" y="3211450"/>
            <a:ext cx="3657300" cy="1272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pl">
                <a:solidFill>
                  <a:schemeClr val="dk1"/>
                </a:solidFill>
                <a:highlight>
                  <a:schemeClr val="accent6"/>
                </a:highlight>
                <a:latin typeface="Signika Light"/>
                <a:ea typeface="Signika Light"/>
                <a:cs typeface="Signika Light"/>
                <a:sym typeface="Signika Light"/>
              </a:rPr>
              <a:t>False, Johanna took part in her first competition in 1934, which means she was 9.</a:t>
            </a:r>
            <a:endParaRPr>
              <a:solidFill>
                <a:schemeClr val="dk1"/>
              </a:solidFill>
              <a:highlight>
                <a:schemeClr val="accent6"/>
              </a:highlight>
              <a:latin typeface="Signika Light"/>
              <a:ea typeface="Signika Light"/>
              <a:cs typeface="Signika Light"/>
              <a:sym typeface="Signika Light"/>
            </a:endParaRPr>
          </a:p>
          <a:p>
            <a:pPr indent="0" lvl="0" marL="0" rtl="0" algn="l">
              <a:lnSpc>
                <a:spcPct val="115000"/>
              </a:lnSpc>
              <a:spcBef>
                <a:spcPts val="1000"/>
              </a:spcBef>
              <a:spcAft>
                <a:spcPts val="1500"/>
              </a:spcAft>
              <a:buNone/>
            </a:pPr>
            <a:r>
              <a:rPr lang="pl">
                <a:solidFill>
                  <a:schemeClr val="dk1"/>
                </a:solidFill>
                <a:highlight>
                  <a:schemeClr val="accent6"/>
                </a:highlight>
                <a:latin typeface="Signika Light"/>
                <a:ea typeface="Signika Light"/>
                <a:cs typeface="Signika Light"/>
                <a:sym typeface="Signika Light"/>
              </a:rPr>
              <a:t>False, Johanna has been married for more than 50 years.</a:t>
            </a:r>
            <a:endParaRPr sz="13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0" st="0"/>
                                            </p:txEl>
                                          </p:spTgt>
                                        </p:tgtEl>
                                        <p:attrNameLst>
                                          <p:attrName>style.visibility</p:attrName>
                                        </p:attrNameLst>
                                      </p:cBhvr>
                                      <p:to>
                                        <p:strVal val="visible"/>
                                      </p:to>
                                    </p:set>
                                    <p:animEffect filter="fade" transition="in">
                                      <p:cBhvr>
                                        <p:cTn dur="1000"/>
                                        <p:tgtEl>
                                          <p:spTgt spid="1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1" st="1"/>
                                            </p:txEl>
                                          </p:spTgt>
                                        </p:tgtEl>
                                        <p:attrNameLst>
                                          <p:attrName>style.visibility</p:attrName>
                                        </p:attrNameLst>
                                      </p:cBhvr>
                                      <p:to>
                                        <p:strVal val="visible"/>
                                      </p:to>
                                    </p:set>
                                    <p:animEffect filter="fade" transition="in">
                                      <p:cBhvr>
                                        <p:cTn dur="1000"/>
                                        <p:tgtEl>
                                          <p:spTgt spid="176">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0"/>
          <p:cNvSpPr txBox="1"/>
          <p:nvPr/>
        </p:nvSpPr>
        <p:spPr>
          <a:xfrm>
            <a:off x="222175" y="277200"/>
            <a:ext cx="8250300" cy="6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l" sz="1800">
                <a:solidFill>
                  <a:schemeClr val="dk1"/>
                </a:solidFill>
                <a:latin typeface="Signika"/>
                <a:ea typeface="Signika"/>
                <a:cs typeface="Signika"/>
                <a:sym typeface="Signika"/>
              </a:rPr>
              <a:t>Read the texts again and decide whether the statements are true (T) or false (F).</a:t>
            </a:r>
            <a:endParaRPr b="1" sz="1800">
              <a:solidFill>
                <a:srgbClr val="000032"/>
              </a:solidFill>
              <a:latin typeface="Signika"/>
              <a:ea typeface="Signika"/>
              <a:cs typeface="Signika"/>
              <a:sym typeface="Signika"/>
            </a:endParaRPr>
          </a:p>
        </p:txBody>
      </p:sp>
      <p:sp>
        <p:nvSpPr>
          <p:cNvPr id="182" name="Google Shape;182;p20"/>
          <p:cNvSpPr txBox="1"/>
          <p:nvPr/>
        </p:nvSpPr>
        <p:spPr>
          <a:xfrm>
            <a:off x="861700" y="710825"/>
            <a:ext cx="4185000" cy="3362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l">
                <a:solidFill>
                  <a:schemeClr val="dk1"/>
                </a:solidFill>
                <a:latin typeface="Signika Light"/>
                <a:ea typeface="Signika Light"/>
                <a:cs typeface="Signika Light"/>
                <a:sym typeface="Signika Light"/>
              </a:rPr>
              <a:t>Weifeng Yuan, from Richmond, Canada has helped thousands of people in his community to become healthier. He came to Canada from China in 1981 and in 1992 he founded the Richmond Wellness Centre, where he teaches tai chi to 100–200 people every day. Weifeng learned tai chi when he worked in Hong Kong. He likes tai chi so much that he has recently written a song about it!</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0"/>
              </a:spcBef>
              <a:spcAft>
                <a:spcPts val="0"/>
              </a:spcAft>
              <a:buClr>
                <a:schemeClr val="dk1"/>
              </a:buClr>
              <a:buSzPts val="1400"/>
              <a:buFont typeface="Signika Light"/>
              <a:buAutoNum type="alphaUcPeriod" startAt="3"/>
            </a:pPr>
            <a:r>
              <a:rPr lang="pl">
                <a:solidFill>
                  <a:schemeClr val="dk1"/>
                </a:solidFill>
                <a:latin typeface="Signika Light"/>
                <a:ea typeface="Signika Light"/>
                <a:cs typeface="Signika Light"/>
                <a:sym typeface="Signika Light"/>
              </a:rPr>
              <a:t>Weifeng has </a:t>
            </a:r>
            <a:r>
              <a:rPr lang="pl">
                <a:solidFill>
                  <a:schemeClr val="dk1"/>
                </a:solidFill>
                <a:latin typeface="Signika Light"/>
                <a:ea typeface="Signika Light"/>
                <a:cs typeface="Signika Light"/>
                <a:sym typeface="Signika Light"/>
              </a:rPr>
              <a:t>lived</a:t>
            </a:r>
            <a:r>
              <a:rPr lang="pl">
                <a:solidFill>
                  <a:schemeClr val="dk1"/>
                </a:solidFill>
                <a:latin typeface="Signika Light"/>
                <a:ea typeface="Signika Light"/>
                <a:cs typeface="Signika Light"/>
                <a:sym typeface="Signika Light"/>
              </a:rPr>
              <a:t> in Canada since 1981.</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1000"/>
              </a:spcBef>
              <a:spcAft>
                <a:spcPts val="1000"/>
              </a:spcAft>
              <a:buClr>
                <a:schemeClr val="dk1"/>
              </a:buClr>
              <a:buSzPts val="1400"/>
              <a:buFont typeface="Signika Light"/>
              <a:buAutoNum type="alphaUcPeriod" startAt="3"/>
            </a:pPr>
            <a:r>
              <a:rPr lang="pl">
                <a:solidFill>
                  <a:schemeClr val="dk1"/>
                </a:solidFill>
                <a:latin typeface="Signika Light"/>
                <a:ea typeface="Signika Light"/>
                <a:cs typeface="Signika Light"/>
                <a:sym typeface="Signika Light"/>
              </a:rPr>
              <a:t>Weifeng taught tai chi in Hong Kong. </a:t>
            </a:r>
            <a:endParaRPr>
              <a:solidFill>
                <a:schemeClr val="dk1"/>
              </a:solidFill>
              <a:latin typeface="Signika Light"/>
              <a:ea typeface="Signika Light"/>
              <a:cs typeface="Signika Light"/>
              <a:sym typeface="Signika Light"/>
            </a:endParaRPr>
          </a:p>
        </p:txBody>
      </p:sp>
      <p:sp>
        <p:nvSpPr>
          <p:cNvPr id="183" name="Google Shape;183;p20"/>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l"/>
              <a:t>‹#›</a:t>
            </a:fld>
            <a:endParaRPr/>
          </a:p>
        </p:txBody>
      </p:sp>
      <p:sp>
        <p:nvSpPr>
          <p:cNvPr id="184" name="Google Shape;184;p20"/>
          <p:cNvSpPr/>
          <p:nvPr/>
        </p:nvSpPr>
        <p:spPr>
          <a:xfrm>
            <a:off x="0" y="0"/>
            <a:ext cx="835200" cy="3027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pl">
                <a:solidFill>
                  <a:schemeClr val="lt1"/>
                </a:solidFill>
                <a:latin typeface="Signika"/>
                <a:ea typeface="Signika"/>
                <a:cs typeface="Signika"/>
                <a:sym typeface="Signika"/>
              </a:rPr>
              <a:t>part 2/3</a:t>
            </a:r>
            <a:endParaRPr>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1"/>
          <p:cNvSpPr txBox="1"/>
          <p:nvPr/>
        </p:nvSpPr>
        <p:spPr>
          <a:xfrm>
            <a:off x="222175" y="277200"/>
            <a:ext cx="8250300" cy="6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l" sz="1800">
                <a:solidFill>
                  <a:schemeClr val="dk1"/>
                </a:solidFill>
                <a:latin typeface="Signika"/>
                <a:ea typeface="Signika"/>
                <a:cs typeface="Signika"/>
                <a:sym typeface="Signika"/>
              </a:rPr>
              <a:t>Let’s check the answers.</a:t>
            </a:r>
            <a:endParaRPr b="1" sz="1800">
              <a:solidFill>
                <a:srgbClr val="000032"/>
              </a:solidFill>
              <a:latin typeface="Signika"/>
              <a:ea typeface="Signika"/>
              <a:cs typeface="Signika"/>
              <a:sym typeface="Signika"/>
            </a:endParaRPr>
          </a:p>
        </p:txBody>
      </p:sp>
      <p:sp>
        <p:nvSpPr>
          <p:cNvPr id="190" name="Google Shape;190;p21"/>
          <p:cNvSpPr txBox="1"/>
          <p:nvPr/>
        </p:nvSpPr>
        <p:spPr>
          <a:xfrm>
            <a:off x="861700" y="710825"/>
            <a:ext cx="4185000" cy="3362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l">
                <a:solidFill>
                  <a:schemeClr val="dk1"/>
                </a:solidFill>
                <a:latin typeface="Signika Light"/>
                <a:ea typeface="Signika Light"/>
                <a:cs typeface="Signika Light"/>
                <a:sym typeface="Signika Light"/>
              </a:rPr>
              <a:t>Weifeng Yuan, from Richmond, Canada has helped thousands of people in his community to become healthier. He came to Canada from China in 1981 and in 1992 he founded the Richmond Wellness Centre, where he teaches tai chi to 100–200 people every day. Weifeng learned tai chi when he worked in Hong Kong. He likes tai chi so much that he has recently written a song about it!</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0"/>
              </a:spcBef>
              <a:spcAft>
                <a:spcPts val="0"/>
              </a:spcAft>
              <a:buClr>
                <a:schemeClr val="dk1"/>
              </a:buClr>
              <a:buSzPts val="1400"/>
              <a:buFont typeface="Signika Light"/>
              <a:buAutoNum type="alphaUcPeriod" startAt="3"/>
            </a:pPr>
            <a:r>
              <a:rPr lang="pl">
                <a:solidFill>
                  <a:schemeClr val="dk1"/>
                </a:solidFill>
                <a:latin typeface="Signika Light"/>
                <a:ea typeface="Signika Light"/>
                <a:cs typeface="Signika Light"/>
                <a:sym typeface="Signika Light"/>
              </a:rPr>
              <a:t>Weifeng has lived in Canada since 1981.</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1000"/>
              </a:spcBef>
              <a:spcAft>
                <a:spcPts val="1000"/>
              </a:spcAft>
              <a:buClr>
                <a:schemeClr val="dk1"/>
              </a:buClr>
              <a:buSzPts val="1400"/>
              <a:buFont typeface="Signika Light"/>
              <a:buAutoNum type="alphaUcPeriod" startAt="3"/>
            </a:pPr>
            <a:r>
              <a:rPr lang="pl">
                <a:solidFill>
                  <a:schemeClr val="dk1"/>
                </a:solidFill>
                <a:latin typeface="Signika Light"/>
                <a:ea typeface="Signika Light"/>
                <a:cs typeface="Signika Light"/>
                <a:sym typeface="Signika Light"/>
              </a:rPr>
              <a:t>Weifeng taught tai chi in Hong Kong. </a:t>
            </a:r>
            <a:endParaRPr>
              <a:solidFill>
                <a:schemeClr val="dk1"/>
              </a:solidFill>
              <a:latin typeface="Signika Light"/>
              <a:ea typeface="Signika Light"/>
              <a:cs typeface="Signika Light"/>
              <a:sym typeface="Signika Light"/>
            </a:endParaRPr>
          </a:p>
        </p:txBody>
      </p:sp>
      <p:sp>
        <p:nvSpPr>
          <p:cNvPr id="191" name="Google Shape;191;p21"/>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l"/>
              <a:t>‹#›</a:t>
            </a:fld>
            <a:endParaRPr/>
          </a:p>
        </p:txBody>
      </p:sp>
      <p:sp>
        <p:nvSpPr>
          <p:cNvPr id="192" name="Google Shape;192;p21"/>
          <p:cNvSpPr/>
          <p:nvPr/>
        </p:nvSpPr>
        <p:spPr>
          <a:xfrm>
            <a:off x="0" y="0"/>
            <a:ext cx="835200" cy="3027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pl">
                <a:solidFill>
                  <a:schemeClr val="lt1"/>
                </a:solidFill>
                <a:latin typeface="Signika"/>
                <a:ea typeface="Signika"/>
                <a:cs typeface="Signika"/>
                <a:sym typeface="Signika"/>
              </a:rPr>
              <a:t>part 2/3</a:t>
            </a:r>
            <a:endParaRPr>
              <a:solidFill>
                <a:schemeClr val="lt1"/>
              </a:solidFill>
            </a:endParaRPr>
          </a:p>
        </p:txBody>
      </p:sp>
      <p:sp>
        <p:nvSpPr>
          <p:cNvPr id="193" name="Google Shape;193;p21"/>
          <p:cNvSpPr txBox="1"/>
          <p:nvPr/>
        </p:nvSpPr>
        <p:spPr>
          <a:xfrm>
            <a:off x="5046700" y="3295450"/>
            <a:ext cx="3648600" cy="77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pl">
                <a:solidFill>
                  <a:schemeClr val="dk1"/>
                </a:solidFill>
                <a:highlight>
                  <a:schemeClr val="accent6"/>
                </a:highlight>
                <a:latin typeface="Signika Light"/>
                <a:ea typeface="Signika Light"/>
                <a:cs typeface="Signika Light"/>
                <a:sym typeface="Signika Light"/>
              </a:rPr>
              <a:t>True, Weifeng came to Canada in 1981.</a:t>
            </a:r>
            <a:endParaRPr>
              <a:solidFill>
                <a:schemeClr val="dk1"/>
              </a:solidFill>
              <a:highlight>
                <a:schemeClr val="accent6"/>
              </a:highlight>
              <a:latin typeface="Signika Light"/>
              <a:ea typeface="Signika Light"/>
              <a:cs typeface="Signika Light"/>
              <a:sym typeface="Signika Light"/>
            </a:endParaRPr>
          </a:p>
          <a:p>
            <a:pPr indent="0" lvl="0" marL="0" rtl="0" algn="l">
              <a:lnSpc>
                <a:spcPct val="150000"/>
              </a:lnSpc>
              <a:spcBef>
                <a:spcPts val="1000"/>
              </a:spcBef>
              <a:spcAft>
                <a:spcPts val="0"/>
              </a:spcAft>
              <a:buNone/>
            </a:pPr>
            <a:r>
              <a:rPr lang="pl">
                <a:solidFill>
                  <a:schemeClr val="dk1"/>
                </a:solidFill>
                <a:highlight>
                  <a:schemeClr val="accent6"/>
                </a:highlight>
                <a:latin typeface="Signika Light"/>
                <a:ea typeface="Signika Light"/>
                <a:cs typeface="Signika Light"/>
                <a:sym typeface="Signika Light"/>
              </a:rPr>
              <a:t>False, Weifeng learned tai chi in Hong Kong.</a:t>
            </a:r>
            <a:endParaRPr sz="13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xEl>
                                              <p:pRg end="0" st="0"/>
                                            </p:txEl>
                                          </p:spTgt>
                                        </p:tgtEl>
                                        <p:attrNameLst>
                                          <p:attrName>style.visibility</p:attrName>
                                        </p:attrNameLst>
                                      </p:cBhvr>
                                      <p:to>
                                        <p:strVal val="visible"/>
                                      </p:to>
                                    </p:set>
                                    <p:animEffect filter="fade" transition="in">
                                      <p:cBhvr>
                                        <p:cTn dur="1000"/>
                                        <p:tgtEl>
                                          <p:spTgt spid="19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xEl>
                                              <p:pRg end="1" st="1"/>
                                            </p:txEl>
                                          </p:spTgt>
                                        </p:tgtEl>
                                        <p:attrNameLst>
                                          <p:attrName>style.visibility</p:attrName>
                                        </p:attrNameLst>
                                      </p:cBhvr>
                                      <p:to>
                                        <p:strVal val="visible"/>
                                      </p:to>
                                    </p:set>
                                    <p:animEffect filter="fade" transition="in">
                                      <p:cBhvr>
                                        <p:cTn dur="1000"/>
                                        <p:tgtEl>
                                          <p:spTgt spid="193">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2"/>
          <p:cNvSpPr txBox="1"/>
          <p:nvPr/>
        </p:nvSpPr>
        <p:spPr>
          <a:xfrm>
            <a:off x="222175" y="277200"/>
            <a:ext cx="8250300" cy="6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l" sz="1800">
                <a:solidFill>
                  <a:schemeClr val="dk1"/>
                </a:solidFill>
                <a:latin typeface="Signika"/>
                <a:ea typeface="Signika"/>
                <a:cs typeface="Signika"/>
                <a:sym typeface="Signika"/>
              </a:rPr>
              <a:t>Read the texts again and decide whether the statements are true (T) or false (F).</a:t>
            </a:r>
            <a:endParaRPr b="1" sz="1800">
              <a:solidFill>
                <a:srgbClr val="000032"/>
              </a:solidFill>
              <a:latin typeface="Signika"/>
              <a:ea typeface="Signika"/>
              <a:cs typeface="Signika"/>
              <a:sym typeface="Signika"/>
            </a:endParaRPr>
          </a:p>
        </p:txBody>
      </p:sp>
      <p:sp>
        <p:nvSpPr>
          <p:cNvPr id="199" name="Google Shape;199;p22"/>
          <p:cNvSpPr txBox="1"/>
          <p:nvPr/>
        </p:nvSpPr>
        <p:spPr>
          <a:xfrm>
            <a:off x="861700" y="710825"/>
            <a:ext cx="4185000" cy="39333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l">
                <a:solidFill>
                  <a:schemeClr val="dk1"/>
                </a:solidFill>
                <a:latin typeface="Signika Light"/>
                <a:ea typeface="Signika Light"/>
                <a:cs typeface="Signika Light"/>
                <a:sym typeface="Signika Light"/>
              </a:rPr>
              <a:t>Gloria Tramontine Struck is 90 but she still rides her Harley Davidson motorcycle and wants to go on a cross-country trip when she is 100. When she was born, her father had a motorcycle shop. ‘I’ve been with motorcycles every day of my life,’ she says. She learned to ride when she was 16 and since then she has owned 14 motorcycles. Over the years, she has taken part in many races and motorcycling events in the USA and Europe.</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0"/>
              </a:spcBef>
              <a:spcAft>
                <a:spcPts val="0"/>
              </a:spcAft>
              <a:buClr>
                <a:schemeClr val="dk1"/>
              </a:buClr>
              <a:buSzPts val="1400"/>
              <a:buFont typeface="Signika Light"/>
              <a:buAutoNum type="alphaUcPeriod" startAt="5"/>
            </a:pPr>
            <a:r>
              <a:rPr lang="pl">
                <a:solidFill>
                  <a:schemeClr val="dk1"/>
                </a:solidFill>
                <a:latin typeface="Signika Light"/>
                <a:ea typeface="Signika Light"/>
                <a:cs typeface="Signika Light"/>
                <a:sym typeface="Signika Light"/>
              </a:rPr>
              <a:t>Gloria has 14 motorcycles. </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1000"/>
              </a:spcBef>
              <a:spcAft>
                <a:spcPts val="1000"/>
              </a:spcAft>
              <a:buClr>
                <a:schemeClr val="dk1"/>
              </a:buClr>
              <a:buSzPts val="1400"/>
              <a:buFont typeface="Signika Light"/>
              <a:buAutoNum type="alphaUcPeriod" startAt="5"/>
            </a:pPr>
            <a:r>
              <a:rPr lang="pl">
                <a:solidFill>
                  <a:schemeClr val="dk1"/>
                </a:solidFill>
                <a:latin typeface="Signika Light"/>
                <a:ea typeface="Signika Light"/>
                <a:cs typeface="Signika Light"/>
                <a:sym typeface="Signika Light"/>
              </a:rPr>
              <a:t>Gloria started riding a motorcycle when she was a teenager. </a:t>
            </a:r>
            <a:endParaRPr>
              <a:solidFill>
                <a:schemeClr val="dk1"/>
              </a:solidFill>
              <a:latin typeface="Signika Light"/>
              <a:ea typeface="Signika Light"/>
              <a:cs typeface="Signika Light"/>
              <a:sym typeface="Signika Light"/>
            </a:endParaRPr>
          </a:p>
        </p:txBody>
      </p:sp>
      <p:sp>
        <p:nvSpPr>
          <p:cNvPr id="200" name="Google Shape;200;p22"/>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l"/>
              <a:t>‹#›</a:t>
            </a:fld>
            <a:endParaRPr/>
          </a:p>
        </p:txBody>
      </p:sp>
      <p:sp>
        <p:nvSpPr>
          <p:cNvPr id="201" name="Google Shape;201;p22"/>
          <p:cNvSpPr/>
          <p:nvPr/>
        </p:nvSpPr>
        <p:spPr>
          <a:xfrm>
            <a:off x="0" y="0"/>
            <a:ext cx="835200" cy="3027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pl">
                <a:solidFill>
                  <a:schemeClr val="lt1"/>
                </a:solidFill>
                <a:latin typeface="Signika"/>
                <a:ea typeface="Signika"/>
                <a:cs typeface="Signika"/>
                <a:sym typeface="Signika"/>
              </a:rPr>
              <a:t>part 3/3</a:t>
            </a:r>
            <a:endParaRPr>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3"/>
          <p:cNvSpPr txBox="1"/>
          <p:nvPr/>
        </p:nvSpPr>
        <p:spPr>
          <a:xfrm>
            <a:off x="222175" y="277200"/>
            <a:ext cx="8250300" cy="6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l" sz="1800">
                <a:solidFill>
                  <a:schemeClr val="dk1"/>
                </a:solidFill>
                <a:latin typeface="Signika"/>
                <a:ea typeface="Signika"/>
                <a:cs typeface="Signika"/>
                <a:sym typeface="Signika"/>
              </a:rPr>
              <a:t>Let’s check the answers.</a:t>
            </a:r>
            <a:endParaRPr b="1" sz="1800">
              <a:solidFill>
                <a:srgbClr val="000032"/>
              </a:solidFill>
              <a:latin typeface="Signika"/>
              <a:ea typeface="Signika"/>
              <a:cs typeface="Signika"/>
              <a:sym typeface="Signika"/>
            </a:endParaRPr>
          </a:p>
        </p:txBody>
      </p:sp>
      <p:sp>
        <p:nvSpPr>
          <p:cNvPr id="207" name="Google Shape;207;p23"/>
          <p:cNvSpPr txBox="1"/>
          <p:nvPr/>
        </p:nvSpPr>
        <p:spPr>
          <a:xfrm>
            <a:off x="861700" y="710825"/>
            <a:ext cx="4185000" cy="39333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l">
                <a:solidFill>
                  <a:schemeClr val="dk1"/>
                </a:solidFill>
                <a:latin typeface="Signika Light"/>
                <a:ea typeface="Signika Light"/>
                <a:cs typeface="Signika Light"/>
                <a:sym typeface="Signika Light"/>
              </a:rPr>
              <a:t>Gloria Tramontine Struck is 90 but she still rides her Harley Davidson motorcycle and wants to go on a cross-country trip when she is 100. When she was born, her father had a motorcycle shop. ‘I’ve been with motorcycles every day of my life,’ she says. She learned to ride when she was 16 and since then she has owned 14 motorcycles. Over the years, she has taken part in many races and motorcycling events in the USA and Europe.</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0"/>
              </a:spcBef>
              <a:spcAft>
                <a:spcPts val="0"/>
              </a:spcAft>
              <a:buClr>
                <a:schemeClr val="dk1"/>
              </a:buClr>
              <a:buSzPts val="1400"/>
              <a:buFont typeface="Signika Light"/>
              <a:buAutoNum type="alphaUcPeriod" startAt="5"/>
            </a:pPr>
            <a:r>
              <a:rPr lang="pl">
                <a:solidFill>
                  <a:schemeClr val="dk1"/>
                </a:solidFill>
                <a:latin typeface="Signika Light"/>
                <a:ea typeface="Signika Light"/>
                <a:cs typeface="Signika Light"/>
                <a:sym typeface="Signika Light"/>
              </a:rPr>
              <a:t>Gloria has 14 motorcycles. </a:t>
            </a:r>
            <a:endParaRPr>
              <a:solidFill>
                <a:schemeClr val="dk1"/>
              </a:solidFill>
              <a:latin typeface="Signika Light"/>
              <a:ea typeface="Signika Light"/>
              <a:cs typeface="Signika Light"/>
              <a:sym typeface="Signika Light"/>
            </a:endParaRPr>
          </a:p>
          <a:p>
            <a:pPr indent="-317500" lvl="0" marL="457200" rtl="0" algn="l">
              <a:lnSpc>
                <a:spcPct val="115000"/>
              </a:lnSpc>
              <a:spcBef>
                <a:spcPts val="1000"/>
              </a:spcBef>
              <a:spcAft>
                <a:spcPts val="1000"/>
              </a:spcAft>
              <a:buClr>
                <a:schemeClr val="dk1"/>
              </a:buClr>
              <a:buSzPts val="1400"/>
              <a:buFont typeface="Signika Light"/>
              <a:buAutoNum type="alphaUcPeriod" startAt="5"/>
            </a:pPr>
            <a:r>
              <a:rPr lang="pl">
                <a:solidFill>
                  <a:schemeClr val="dk1"/>
                </a:solidFill>
                <a:latin typeface="Signika Light"/>
                <a:ea typeface="Signika Light"/>
                <a:cs typeface="Signika Light"/>
                <a:sym typeface="Signika Light"/>
              </a:rPr>
              <a:t>Gloria started riding a motorcycle when she was a teenager. </a:t>
            </a:r>
            <a:endParaRPr>
              <a:solidFill>
                <a:schemeClr val="dk1"/>
              </a:solidFill>
              <a:latin typeface="Signika Light"/>
              <a:ea typeface="Signika Light"/>
              <a:cs typeface="Signika Light"/>
              <a:sym typeface="Signika Light"/>
            </a:endParaRPr>
          </a:p>
        </p:txBody>
      </p:sp>
      <p:sp>
        <p:nvSpPr>
          <p:cNvPr id="208" name="Google Shape;208;p23"/>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l"/>
              <a:t>‹#›</a:t>
            </a:fld>
            <a:endParaRPr/>
          </a:p>
        </p:txBody>
      </p:sp>
      <p:sp>
        <p:nvSpPr>
          <p:cNvPr id="209" name="Google Shape;209;p23"/>
          <p:cNvSpPr/>
          <p:nvPr/>
        </p:nvSpPr>
        <p:spPr>
          <a:xfrm>
            <a:off x="0" y="0"/>
            <a:ext cx="835200" cy="3027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pl">
                <a:solidFill>
                  <a:schemeClr val="lt1"/>
                </a:solidFill>
                <a:latin typeface="Signika"/>
                <a:ea typeface="Signika"/>
                <a:cs typeface="Signika"/>
                <a:sym typeface="Signika"/>
              </a:rPr>
              <a:t>part 3/3</a:t>
            </a:r>
            <a:endParaRPr>
              <a:solidFill>
                <a:schemeClr val="lt1"/>
              </a:solidFill>
            </a:endParaRPr>
          </a:p>
        </p:txBody>
      </p:sp>
      <p:sp>
        <p:nvSpPr>
          <p:cNvPr id="210" name="Google Shape;210;p23"/>
          <p:cNvSpPr txBox="1"/>
          <p:nvPr/>
        </p:nvSpPr>
        <p:spPr>
          <a:xfrm>
            <a:off x="5046700" y="3618550"/>
            <a:ext cx="3623100" cy="77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pl">
                <a:solidFill>
                  <a:schemeClr val="dk1"/>
                </a:solidFill>
                <a:highlight>
                  <a:schemeClr val="accent6"/>
                </a:highlight>
                <a:latin typeface="Signika Light"/>
                <a:ea typeface="Signika Light"/>
                <a:cs typeface="Signika Light"/>
                <a:sym typeface="Signika Light"/>
              </a:rPr>
              <a:t>False, Gloria has owned 14 motorcycles.</a:t>
            </a:r>
            <a:endParaRPr>
              <a:solidFill>
                <a:schemeClr val="dk1"/>
              </a:solidFill>
              <a:highlight>
                <a:schemeClr val="accent6"/>
              </a:highlight>
              <a:latin typeface="Signika Light"/>
              <a:ea typeface="Signika Light"/>
              <a:cs typeface="Signika Light"/>
              <a:sym typeface="Signika Light"/>
            </a:endParaRPr>
          </a:p>
          <a:p>
            <a:pPr indent="0" lvl="0" marL="0" rtl="0" algn="l">
              <a:lnSpc>
                <a:spcPct val="115000"/>
              </a:lnSpc>
              <a:spcBef>
                <a:spcPts val="1000"/>
              </a:spcBef>
              <a:spcAft>
                <a:spcPts val="0"/>
              </a:spcAft>
              <a:buNone/>
            </a:pPr>
            <a:r>
              <a:rPr lang="pl">
                <a:solidFill>
                  <a:schemeClr val="dk1"/>
                </a:solidFill>
                <a:highlight>
                  <a:schemeClr val="accent6"/>
                </a:highlight>
                <a:latin typeface="Signika Light"/>
                <a:ea typeface="Signika Light"/>
                <a:cs typeface="Signika Light"/>
                <a:sym typeface="Signika Light"/>
              </a:rPr>
              <a:t>True, Gloria learned to ride when she was 16.</a:t>
            </a:r>
            <a:endParaRPr sz="13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xEl>
                                              <p:pRg end="0" st="0"/>
                                            </p:txEl>
                                          </p:spTgt>
                                        </p:tgtEl>
                                        <p:attrNameLst>
                                          <p:attrName>style.visibility</p:attrName>
                                        </p:attrNameLst>
                                      </p:cBhvr>
                                      <p:to>
                                        <p:strVal val="visible"/>
                                      </p:to>
                                    </p:set>
                                    <p:animEffect filter="fade" transition="in">
                                      <p:cBhvr>
                                        <p:cTn dur="1000"/>
                                        <p:tgtEl>
                                          <p:spTgt spid="21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xEl>
                                              <p:pRg end="1" st="1"/>
                                            </p:txEl>
                                          </p:spTgt>
                                        </p:tgtEl>
                                        <p:attrNameLst>
                                          <p:attrName>style.visibility</p:attrName>
                                        </p:attrNameLst>
                                      </p:cBhvr>
                                      <p:to>
                                        <p:strVal val="visible"/>
                                      </p:to>
                                    </p:set>
                                    <p:animEffect filter="fade" transition="in">
                                      <p:cBhvr>
                                        <p:cTn dur="1000"/>
                                        <p:tgtEl>
                                          <p:spTgt spid="210">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4"/>
          <p:cNvSpPr txBox="1"/>
          <p:nvPr>
            <p:ph type="title"/>
          </p:nvPr>
        </p:nvSpPr>
        <p:spPr>
          <a:xfrm>
            <a:off x="136800" y="2937600"/>
            <a:ext cx="7210800" cy="73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l"/>
              <a:t>It’s grammar time!</a:t>
            </a:r>
            <a:endParaRPr/>
          </a:p>
        </p:txBody>
      </p:sp>
      <p:pic>
        <p:nvPicPr>
          <p:cNvPr id="216" name="Google Shape;216;p24"/>
          <p:cNvPicPr preferRelativeResize="0"/>
          <p:nvPr/>
        </p:nvPicPr>
        <p:blipFill>
          <a:blip r:embed="rId3">
            <a:alphaModFix/>
          </a:blip>
          <a:stretch>
            <a:fillRect/>
          </a:stretch>
        </p:blipFill>
        <p:spPr>
          <a:xfrm>
            <a:off x="8006400" y="137775"/>
            <a:ext cx="886968" cy="88696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5"/>
          <p:cNvSpPr txBox="1"/>
          <p:nvPr/>
        </p:nvSpPr>
        <p:spPr>
          <a:xfrm>
            <a:off x="4674825" y="1675750"/>
            <a:ext cx="3825900" cy="24165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100000"/>
              </a:lnSpc>
              <a:spcBef>
                <a:spcPts val="0"/>
              </a:spcBef>
              <a:spcAft>
                <a:spcPts val="0"/>
              </a:spcAft>
              <a:buClr>
                <a:srgbClr val="000032"/>
              </a:buClr>
              <a:buSzPts val="1500"/>
              <a:buFont typeface="Signika Light"/>
              <a:buAutoNum type="alphaUcPeriod"/>
            </a:pPr>
            <a:r>
              <a:rPr lang="pl" sz="1500">
                <a:solidFill>
                  <a:srgbClr val="000032"/>
                </a:solidFill>
                <a:latin typeface="Signika Light"/>
                <a:ea typeface="Signika Light"/>
                <a:cs typeface="Signika Light"/>
                <a:sym typeface="Signika Light"/>
              </a:rPr>
              <a:t>Weifeng learned tai chi when he worked in </a:t>
            </a:r>
            <a:r>
              <a:rPr lang="pl" sz="1500">
                <a:solidFill>
                  <a:srgbClr val="000032"/>
                </a:solidFill>
                <a:latin typeface="Signika Light"/>
                <a:ea typeface="Signika Light"/>
                <a:cs typeface="Signika Light"/>
                <a:sym typeface="Signika Light"/>
              </a:rPr>
              <a:t>Hong</a:t>
            </a:r>
            <a:r>
              <a:rPr lang="pl" sz="1500">
                <a:solidFill>
                  <a:srgbClr val="000032"/>
                </a:solidFill>
                <a:latin typeface="Signika Light"/>
                <a:ea typeface="Signika Light"/>
                <a:cs typeface="Signika Light"/>
                <a:sym typeface="Signika Light"/>
              </a:rPr>
              <a:t> Kong.</a:t>
            </a:r>
            <a:endParaRPr sz="1500">
              <a:solidFill>
                <a:srgbClr val="000032"/>
              </a:solidFill>
              <a:latin typeface="Signika Light"/>
              <a:ea typeface="Signika Light"/>
              <a:cs typeface="Signika Light"/>
              <a:sym typeface="Signika Light"/>
            </a:endParaRPr>
          </a:p>
          <a:p>
            <a:pPr indent="-323850" lvl="0" marL="457200" marR="0" rtl="0" algn="l">
              <a:lnSpc>
                <a:spcPct val="100000"/>
              </a:lnSpc>
              <a:spcBef>
                <a:spcPts val="1000"/>
              </a:spcBef>
              <a:spcAft>
                <a:spcPts val="0"/>
              </a:spcAft>
              <a:buClr>
                <a:srgbClr val="000032"/>
              </a:buClr>
              <a:buSzPts val="1500"/>
              <a:buFont typeface="Signika Light"/>
              <a:buAutoNum type="alphaUcPeriod"/>
            </a:pPr>
            <a:r>
              <a:rPr lang="pl" sz="1500">
                <a:solidFill>
                  <a:srgbClr val="000032"/>
                </a:solidFill>
                <a:latin typeface="Signika Light"/>
                <a:ea typeface="Signika Light"/>
                <a:cs typeface="Signika Light"/>
                <a:sym typeface="Signika Light"/>
              </a:rPr>
              <a:t>He likes tai chi so much that he has recently written a song about it!</a:t>
            </a:r>
            <a:endParaRPr sz="1500">
              <a:solidFill>
                <a:srgbClr val="000032"/>
              </a:solidFill>
              <a:latin typeface="Signika Light"/>
              <a:ea typeface="Signika Light"/>
              <a:cs typeface="Signika Light"/>
              <a:sym typeface="Signika Light"/>
            </a:endParaRPr>
          </a:p>
          <a:p>
            <a:pPr indent="-323850" lvl="0" marL="457200" marR="0" rtl="0" algn="l">
              <a:lnSpc>
                <a:spcPct val="100000"/>
              </a:lnSpc>
              <a:spcBef>
                <a:spcPts val="1000"/>
              </a:spcBef>
              <a:spcAft>
                <a:spcPts val="0"/>
              </a:spcAft>
              <a:buClr>
                <a:srgbClr val="000032"/>
              </a:buClr>
              <a:buSzPts val="1500"/>
              <a:buFont typeface="Signika Light"/>
              <a:buAutoNum type="alphaUcPeriod"/>
            </a:pPr>
            <a:r>
              <a:rPr lang="pl" sz="1500">
                <a:solidFill>
                  <a:srgbClr val="000032"/>
                </a:solidFill>
                <a:latin typeface="Signika Light"/>
                <a:ea typeface="Signika Light"/>
                <a:cs typeface="Signika Light"/>
                <a:sym typeface="Signika Light"/>
              </a:rPr>
              <a:t>‘I’ve been with motorcycles every day of my life,’ she says.</a:t>
            </a:r>
            <a:endParaRPr sz="1500">
              <a:solidFill>
                <a:srgbClr val="000032"/>
              </a:solidFill>
              <a:latin typeface="Signika Light"/>
              <a:ea typeface="Signika Light"/>
              <a:cs typeface="Signika Light"/>
              <a:sym typeface="Signika Light"/>
            </a:endParaRPr>
          </a:p>
          <a:p>
            <a:pPr indent="-323850" lvl="0" marL="457200" marR="0" rtl="0" algn="l">
              <a:lnSpc>
                <a:spcPct val="100000"/>
              </a:lnSpc>
              <a:spcBef>
                <a:spcPts val="1000"/>
              </a:spcBef>
              <a:spcAft>
                <a:spcPts val="1000"/>
              </a:spcAft>
              <a:buClr>
                <a:srgbClr val="000032"/>
              </a:buClr>
              <a:buSzPts val="1500"/>
              <a:buFont typeface="Signika Light"/>
              <a:buAutoNum type="alphaUcPeriod"/>
            </a:pPr>
            <a:r>
              <a:rPr lang="pl" sz="1500">
                <a:solidFill>
                  <a:srgbClr val="000032"/>
                </a:solidFill>
                <a:latin typeface="Signika Light"/>
                <a:ea typeface="Signika Light"/>
                <a:cs typeface="Signika Light"/>
                <a:sym typeface="Signika Light"/>
              </a:rPr>
              <a:t>She took part in her first competition in 1934.</a:t>
            </a:r>
            <a:endParaRPr sz="1500">
              <a:solidFill>
                <a:srgbClr val="000032"/>
              </a:solidFill>
              <a:latin typeface="Signika Light"/>
              <a:ea typeface="Signika Light"/>
              <a:cs typeface="Signika Light"/>
              <a:sym typeface="Signika Light"/>
            </a:endParaRPr>
          </a:p>
        </p:txBody>
      </p:sp>
      <p:sp>
        <p:nvSpPr>
          <p:cNvPr id="222" name="Google Shape;222;p25"/>
          <p:cNvSpPr txBox="1"/>
          <p:nvPr/>
        </p:nvSpPr>
        <p:spPr>
          <a:xfrm>
            <a:off x="222175" y="277200"/>
            <a:ext cx="83745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lang="pl" sz="1800">
                <a:solidFill>
                  <a:srgbClr val="000032"/>
                </a:solidFill>
                <a:latin typeface="Signika"/>
                <a:ea typeface="Signika"/>
                <a:cs typeface="Signika"/>
                <a:sym typeface="Signika"/>
              </a:rPr>
              <a:t>Study the rules about Present Perfect and Past Simple and match the sentences to the rules. </a:t>
            </a:r>
            <a:endParaRPr b="1" sz="1800">
              <a:solidFill>
                <a:srgbClr val="000032"/>
              </a:solidFill>
              <a:latin typeface="Signika"/>
              <a:ea typeface="Signika"/>
              <a:cs typeface="Signika"/>
              <a:sym typeface="Signika"/>
            </a:endParaRPr>
          </a:p>
        </p:txBody>
      </p:sp>
      <p:sp>
        <p:nvSpPr>
          <p:cNvPr id="223" name="Google Shape;223;p25"/>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l"/>
              <a:t>‹#›</a:t>
            </a:fld>
            <a:endParaRPr sz="1000"/>
          </a:p>
        </p:txBody>
      </p:sp>
      <p:graphicFrame>
        <p:nvGraphicFramePr>
          <p:cNvPr id="224" name="Google Shape;224;p25"/>
          <p:cNvGraphicFramePr/>
          <p:nvPr/>
        </p:nvGraphicFramePr>
        <p:xfrm>
          <a:off x="393188" y="990725"/>
          <a:ext cx="3000000" cy="3000000"/>
        </p:xfrm>
        <a:graphic>
          <a:graphicData uri="http://schemas.openxmlformats.org/drawingml/2006/table">
            <a:tbl>
              <a:tblPr>
                <a:noFill/>
                <a:tableStyleId>{00AC4559-2AFA-435E-8C8A-3B55A34B6141}</a:tableStyleId>
              </a:tblPr>
              <a:tblGrid>
                <a:gridCol w="3780900"/>
              </a:tblGrid>
              <a:tr h="426700">
                <a:tc>
                  <a:txBody>
                    <a:bodyPr/>
                    <a:lstStyle/>
                    <a:p>
                      <a:pPr indent="0" lvl="0" marL="0" rtl="0" algn="ctr">
                        <a:spcBef>
                          <a:spcPts val="0"/>
                        </a:spcBef>
                        <a:spcAft>
                          <a:spcPts val="0"/>
                        </a:spcAft>
                        <a:buNone/>
                      </a:pPr>
                      <a:r>
                        <a:rPr lang="pl" sz="1600">
                          <a:solidFill>
                            <a:srgbClr val="FFFFFF"/>
                          </a:solidFill>
                          <a:latin typeface="Signika Light"/>
                          <a:ea typeface="Signika Light"/>
                          <a:cs typeface="Signika Light"/>
                          <a:sym typeface="Signika Light"/>
                        </a:rPr>
                        <a:t>RULE</a:t>
                      </a:r>
                      <a:endParaRPr sz="1600">
                        <a:solidFill>
                          <a:srgbClr val="FFFFFF"/>
                        </a:solidFill>
                        <a:latin typeface="Signika Light"/>
                        <a:ea typeface="Signika Light"/>
                        <a:cs typeface="Signika Light"/>
                        <a:sym typeface="Signika Light"/>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solidFill>
                      <a:srgbClr val="60AE92"/>
                    </a:solidFill>
                  </a:tcPr>
                </a:tc>
              </a:tr>
              <a:tr h="707100">
                <a:tc>
                  <a:txBody>
                    <a:bodyPr/>
                    <a:lstStyle/>
                    <a:p>
                      <a:pPr indent="0" lvl="0" marL="89999" rtl="0" algn="ctr">
                        <a:lnSpc>
                          <a:spcPct val="115000"/>
                        </a:lnSpc>
                        <a:spcBef>
                          <a:spcPts val="1200"/>
                        </a:spcBef>
                        <a:spcAft>
                          <a:spcPts val="1200"/>
                        </a:spcAft>
                        <a:buNone/>
                      </a:pPr>
                      <a:r>
                        <a:rPr lang="pl" sz="1500">
                          <a:solidFill>
                            <a:srgbClr val="000032"/>
                          </a:solidFill>
                          <a:latin typeface="Signika Light"/>
                          <a:ea typeface="Signika Light"/>
                          <a:cs typeface="Signika Light"/>
                          <a:sym typeface="Signika Light"/>
                        </a:rPr>
                        <a:t>We use Past Simple to talk about experiences if we mention a specific time </a:t>
                      </a:r>
                      <a:br>
                        <a:rPr lang="pl" sz="1500">
                          <a:solidFill>
                            <a:srgbClr val="000032"/>
                          </a:solidFill>
                          <a:latin typeface="Signika Light"/>
                          <a:ea typeface="Signika Light"/>
                          <a:cs typeface="Signika Light"/>
                          <a:sym typeface="Signika Light"/>
                        </a:rPr>
                      </a:br>
                      <a:r>
                        <a:rPr lang="pl" sz="1500">
                          <a:solidFill>
                            <a:srgbClr val="000032"/>
                          </a:solidFill>
                          <a:latin typeface="Signika Light"/>
                          <a:ea typeface="Signika Light"/>
                          <a:cs typeface="Signika Light"/>
                          <a:sym typeface="Signika Light"/>
                        </a:rPr>
                        <a:t>in the past.</a:t>
                      </a:r>
                      <a:endParaRPr sz="1500">
                        <a:solidFill>
                          <a:srgbClr val="000032"/>
                        </a:solidFill>
                        <a:latin typeface="Signika Light"/>
                        <a:ea typeface="Signika Light"/>
                        <a:cs typeface="Signika Light"/>
                        <a:sym typeface="Signika Light"/>
                      </a:endParaRPr>
                    </a:p>
                  </a:txBody>
                  <a:tcPr marT="91425" marB="91425" marR="68575" marL="68575">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tcPr>
                </a:tc>
              </a:tr>
              <a:tr h="987525">
                <a:tc>
                  <a:txBody>
                    <a:bodyPr/>
                    <a:lstStyle/>
                    <a:p>
                      <a:pPr indent="0" lvl="0" marL="89999" rtl="0" algn="ctr">
                        <a:lnSpc>
                          <a:spcPct val="115000"/>
                        </a:lnSpc>
                        <a:spcBef>
                          <a:spcPts val="1200"/>
                        </a:spcBef>
                        <a:spcAft>
                          <a:spcPts val="1200"/>
                        </a:spcAft>
                        <a:buNone/>
                      </a:pPr>
                      <a:r>
                        <a:rPr lang="pl" sz="1500">
                          <a:solidFill>
                            <a:srgbClr val="000032"/>
                          </a:solidFill>
                          <a:latin typeface="Signika Light"/>
                          <a:ea typeface="Signika Light"/>
                          <a:cs typeface="Signika Light"/>
                          <a:sym typeface="Signika Light"/>
                        </a:rPr>
                        <a:t>We use Present Perfect to talk about experiences when we don’t mention </a:t>
                      </a:r>
                      <a:br>
                        <a:rPr lang="pl" sz="1500">
                          <a:solidFill>
                            <a:srgbClr val="000032"/>
                          </a:solidFill>
                          <a:latin typeface="Signika Light"/>
                          <a:ea typeface="Signika Light"/>
                          <a:cs typeface="Signika Light"/>
                          <a:sym typeface="Signika Light"/>
                        </a:rPr>
                      </a:br>
                      <a:r>
                        <a:rPr lang="pl" sz="1500">
                          <a:solidFill>
                            <a:srgbClr val="000032"/>
                          </a:solidFill>
                          <a:latin typeface="Signika Light"/>
                          <a:ea typeface="Signika Light"/>
                          <a:cs typeface="Signika Light"/>
                          <a:sym typeface="Signika Light"/>
                        </a:rPr>
                        <a:t>a specific time.</a:t>
                      </a:r>
                      <a:endParaRPr sz="1500">
                        <a:solidFill>
                          <a:srgbClr val="000032"/>
                        </a:solidFill>
                        <a:latin typeface="Signika Light"/>
                        <a:ea typeface="Signika Light"/>
                        <a:cs typeface="Signika Light"/>
                        <a:sym typeface="Signika Light"/>
                      </a:endParaRPr>
                    </a:p>
                  </a:txBody>
                  <a:tcPr marT="91425" marB="91425" marR="68575" marL="68575">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tcPr>
                </a:tc>
              </a:tr>
              <a:tr h="707100">
                <a:tc>
                  <a:txBody>
                    <a:bodyPr/>
                    <a:lstStyle/>
                    <a:p>
                      <a:pPr indent="0" lvl="0" marL="89999" rtl="0" algn="ctr">
                        <a:lnSpc>
                          <a:spcPct val="115000"/>
                        </a:lnSpc>
                        <a:spcBef>
                          <a:spcPts val="1200"/>
                        </a:spcBef>
                        <a:spcAft>
                          <a:spcPts val="1200"/>
                        </a:spcAft>
                        <a:buNone/>
                      </a:pPr>
                      <a:r>
                        <a:rPr lang="pl" sz="1500">
                          <a:solidFill>
                            <a:srgbClr val="000032"/>
                          </a:solidFill>
                          <a:latin typeface="Signika Light"/>
                          <a:ea typeface="Signika Light"/>
                          <a:cs typeface="Signika Light"/>
                          <a:sym typeface="Signika Light"/>
                        </a:rPr>
                        <a:t>We use Past Simple to talk about something that finished in the past.</a:t>
                      </a:r>
                      <a:endParaRPr sz="1500">
                        <a:solidFill>
                          <a:srgbClr val="000032"/>
                        </a:solidFill>
                        <a:latin typeface="Signika Light"/>
                        <a:ea typeface="Signika Light"/>
                        <a:cs typeface="Signika Light"/>
                        <a:sym typeface="Signika Light"/>
                      </a:endParaRPr>
                    </a:p>
                  </a:txBody>
                  <a:tcPr marT="91425" marB="91425" marR="68575" marL="68575">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tcPr>
                </a:tc>
              </a:tr>
              <a:tr h="707100">
                <a:tc>
                  <a:txBody>
                    <a:bodyPr/>
                    <a:lstStyle/>
                    <a:p>
                      <a:pPr indent="0" lvl="0" marL="89999" rtl="0" algn="ctr">
                        <a:lnSpc>
                          <a:spcPct val="115000"/>
                        </a:lnSpc>
                        <a:spcBef>
                          <a:spcPts val="1200"/>
                        </a:spcBef>
                        <a:spcAft>
                          <a:spcPts val="1200"/>
                        </a:spcAft>
                        <a:buNone/>
                      </a:pPr>
                      <a:r>
                        <a:rPr lang="pl" sz="1500">
                          <a:solidFill>
                            <a:srgbClr val="000032"/>
                          </a:solidFill>
                          <a:latin typeface="Signika Light"/>
                          <a:ea typeface="Signika Light"/>
                          <a:cs typeface="Signika Light"/>
                          <a:sym typeface="Signika Light"/>
                        </a:rPr>
                        <a:t>We use Present Perfect to talk about </a:t>
                      </a:r>
                      <a:br>
                        <a:rPr lang="pl" sz="1500">
                          <a:solidFill>
                            <a:srgbClr val="000032"/>
                          </a:solidFill>
                          <a:latin typeface="Signika Light"/>
                          <a:ea typeface="Signika Light"/>
                          <a:cs typeface="Signika Light"/>
                          <a:sym typeface="Signika Light"/>
                        </a:rPr>
                      </a:br>
                      <a:r>
                        <a:rPr lang="pl" sz="1500">
                          <a:solidFill>
                            <a:srgbClr val="000032"/>
                          </a:solidFill>
                          <a:latin typeface="Signika Light"/>
                          <a:ea typeface="Signika Light"/>
                          <a:cs typeface="Signika Light"/>
                          <a:sym typeface="Signika Light"/>
                        </a:rPr>
                        <a:t>a period of time that continues until now.</a:t>
                      </a:r>
                      <a:endParaRPr sz="1500">
                        <a:solidFill>
                          <a:srgbClr val="000032"/>
                        </a:solidFill>
                        <a:latin typeface="Signika Light"/>
                        <a:ea typeface="Signika Light"/>
                        <a:cs typeface="Signika Light"/>
                        <a:sym typeface="Signika Light"/>
                      </a:endParaRPr>
                    </a:p>
                  </a:txBody>
                  <a:tcPr marT="91425" marB="91425" marR="68575" marL="68575">
                    <a:lnL cap="flat" cmpd="sng" w="12700">
                      <a:solidFill>
                        <a:schemeClr val="accent4"/>
                      </a:solidFill>
                      <a:prstDash val="solid"/>
                      <a:round/>
                      <a:headEnd len="sm" w="sm" type="none"/>
                      <a:tailEnd len="sm" w="sm" type="none"/>
                    </a:lnL>
                    <a:lnR cap="flat" cmpd="sng" w="12700">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12700">
                      <a:solidFill>
                        <a:schemeClr val="accent4"/>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8"/>
          <p:cNvSpPr txBox="1"/>
          <p:nvPr/>
        </p:nvSpPr>
        <p:spPr>
          <a:xfrm>
            <a:off x="3286000" y="2376550"/>
            <a:ext cx="46488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3600">
                <a:solidFill>
                  <a:srgbClr val="FF5C5C"/>
                </a:solidFill>
                <a:latin typeface="Signika"/>
                <a:ea typeface="Signika"/>
                <a:cs typeface="Signika"/>
                <a:sym typeface="Signika"/>
              </a:rPr>
              <a:t>You’re never too old for great things</a:t>
            </a:r>
            <a:endParaRPr b="1" sz="3600">
              <a:solidFill>
                <a:srgbClr val="FF5C5C"/>
              </a:solidFill>
              <a:latin typeface="Signika"/>
              <a:ea typeface="Signika"/>
              <a:cs typeface="Signika"/>
              <a:sym typeface="Signika"/>
            </a:endParaRPr>
          </a:p>
        </p:txBody>
      </p:sp>
      <p:pic>
        <p:nvPicPr>
          <p:cNvPr id="57" name="Google Shape;57;p8"/>
          <p:cNvPicPr preferRelativeResize="0"/>
          <p:nvPr/>
        </p:nvPicPr>
        <p:blipFill rotWithShape="1">
          <a:blip r:embed="rId3">
            <a:alphaModFix/>
          </a:blip>
          <a:srcRect b="0" l="31601" r="11875" t="0"/>
          <a:stretch/>
        </p:blipFill>
        <p:spPr>
          <a:xfrm>
            <a:off x="444698" y="1763950"/>
            <a:ext cx="2518200" cy="2518200"/>
          </a:xfrm>
          <a:prstGeom prst="ellipse">
            <a:avLst/>
          </a:prstGeom>
          <a:noFill/>
          <a:ln cap="flat" cmpd="sng" w="9525">
            <a:solidFill>
              <a:srgbClr val="AAAAAA"/>
            </a:solidFill>
            <a:prstDash val="solid"/>
            <a:round/>
            <a:headEnd len="sm" w="sm" type="none"/>
            <a:tailEnd len="sm" w="sm" type="none"/>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6"/>
          <p:cNvSpPr txBox="1"/>
          <p:nvPr/>
        </p:nvSpPr>
        <p:spPr>
          <a:xfrm>
            <a:off x="4674825" y="1675750"/>
            <a:ext cx="3825900" cy="24165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100000"/>
              </a:lnSpc>
              <a:spcBef>
                <a:spcPts val="0"/>
              </a:spcBef>
              <a:spcAft>
                <a:spcPts val="0"/>
              </a:spcAft>
              <a:buClr>
                <a:srgbClr val="000032"/>
              </a:buClr>
              <a:buSzPts val="1500"/>
              <a:buFont typeface="Signika Light"/>
              <a:buAutoNum type="alphaUcPeriod"/>
            </a:pPr>
            <a:r>
              <a:rPr lang="pl" sz="1500">
                <a:solidFill>
                  <a:srgbClr val="000032"/>
                </a:solidFill>
                <a:latin typeface="Signika Light"/>
                <a:ea typeface="Signika Light"/>
                <a:cs typeface="Signika Light"/>
                <a:sym typeface="Signika Light"/>
              </a:rPr>
              <a:t>Weifeng learned tai chi when he worked in Hong Kong.</a:t>
            </a:r>
            <a:endParaRPr sz="1500">
              <a:solidFill>
                <a:srgbClr val="000032"/>
              </a:solidFill>
              <a:latin typeface="Signika Light"/>
              <a:ea typeface="Signika Light"/>
              <a:cs typeface="Signika Light"/>
              <a:sym typeface="Signika Light"/>
            </a:endParaRPr>
          </a:p>
          <a:p>
            <a:pPr indent="-323850" lvl="0" marL="457200" marR="0" rtl="0" algn="l">
              <a:lnSpc>
                <a:spcPct val="100000"/>
              </a:lnSpc>
              <a:spcBef>
                <a:spcPts val="1000"/>
              </a:spcBef>
              <a:spcAft>
                <a:spcPts val="0"/>
              </a:spcAft>
              <a:buClr>
                <a:srgbClr val="000032"/>
              </a:buClr>
              <a:buSzPts val="1500"/>
              <a:buFont typeface="Signika Light"/>
              <a:buAutoNum type="alphaUcPeriod"/>
            </a:pPr>
            <a:r>
              <a:rPr lang="pl" sz="1500">
                <a:solidFill>
                  <a:srgbClr val="000032"/>
                </a:solidFill>
                <a:latin typeface="Signika Light"/>
                <a:ea typeface="Signika Light"/>
                <a:cs typeface="Signika Light"/>
                <a:sym typeface="Signika Light"/>
              </a:rPr>
              <a:t>He likes tai chi so much that he has recently written a song about it!</a:t>
            </a:r>
            <a:endParaRPr sz="1500">
              <a:solidFill>
                <a:srgbClr val="000032"/>
              </a:solidFill>
              <a:latin typeface="Signika Light"/>
              <a:ea typeface="Signika Light"/>
              <a:cs typeface="Signika Light"/>
              <a:sym typeface="Signika Light"/>
            </a:endParaRPr>
          </a:p>
          <a:p>
            <a:pPr indent="-323850" lvl="0" marL="457200" marR="0" rtl="0" algn="l">
              <a:lnSpc>
                <a:spcPct val="100000"/>
              </a:lnSpc>
              <a:spcBef>
                <a:spcPts val="1000"/>
              </a:spcBef>
              <a:spcAft>
                <a:spcPts val="0"/>
              </a:spcAft>
              <a:buClr>
                <a:srgbClr val="000032"/>
              </a:buClr>
              <a:buSzPts val="1500"/>
              <a:buFont typeface="Signika Light"/>
              <a:buAutoNum type="alphaUcPeriod"/>
            </a:pPr>
            <a:r>
              <a:rPr lang="pl" sz="1500">
                <a:solidFill>
                  <a:srgbClr val="000032"/>
                </a:solidFill>
                <a:latin typeface="Signika Light"/>
                <a:ea typeface="Signika Light"/>
                <a:cs typeface="Signika Light"/>
                <a:sym typeface="Signika Light"/>
              </a:rPr>
              <a:t>‘I’ve been with motorcycles every day of my life,’ she says.</a:t>
            </a:r>
            <a:endParaRPr sz="1500">
              <a:solidFill>
                <a:srgbClr val="000032"/>
              </a:solidFill>
              <a:latin typeface="Signika Light"/>
              <a:ea typeface="Signika Light"/>
              <a:cs typeface="Signika Light"/>
              <a:sym typeface="Signika Light"/>
            </a:endParaRPr>
          </a:p>
          <a:p>
            <a:pPr indent="-323850" lvl="0" marL="457200" marR="0" rtl="0" algn="l">
              <a:lnSpc>
                <a:spcPct val="100000"/>
              </a:lnSpc>
              <a:spcBef>
                <a:spcPts val="1000"/>
              </a:spcBef>
              <a:spcAft>
                <a:spcPts val="1000"/>
              </a:spcAft>
              <a:buClr>
                <a:srgbClr val="000032"/>
              </a:buClr>
              <a:buSzPts val="1500"/>
              <a:buFont typeface="Signika Light"/>
              <a:buAutoNum type="alphaUcPeriod"/>
            </a:pPr>
            <a:r>
              <a:rPr lang="pl" sz="1500">
                <a:solidFill>
                  <a:srgbClr val="000032"/>
                </a:solidFill>
                <a:latin typeface="Signika Light"/>
                <a:ea typeface="Signika Light"/>
                <a:cs typeface="Signika Light"/>
                <a:sym typeface="Signika Light"/>
              </a:rPr>
              <a:t>She took part in her first competition in 1934.</a:t>
            </a:r>
            <a:endParaRPr sz="1500">
              <a:solidFill>
                <a:srgbClr val="000032"/>
              </a:solidFill>
              <a:latin typeface="Signika Light"/>
              <a:ea typeface="Signika Light"/>
              <a:cs typeface="Signika Light"/>
              <a:sym typeface="Signika Light"/>
            </a:endParaRPr>
          </a:p>
        </p:txBody>
      </p:sp>
      <p:sp>
        <p:nvSpPr>
          <p:cNvPr id="230" name="Google Shape;230;p26"/>
          <p:cNvSpPr txBox="1"/>
          <p:nvPr/>
        </p:nvSpPr>
        <p:spPr>
          <a:xfrm>
            <a:off x="222175" y="277200"/>
            <a:ext cx="83745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lang="pl" sz="1800">
                <a:solidFill>
                  <a:srgbClr val="000032"/>
                </a:solidFill>
                <a:latin typeface="Signika"/>
                <a:ea typeface="Signika"/>
                <a:cs typeface="Signika"/>
                <a:sym typeface="Signika"/>
              </a:rPr>
              <a:t>Let’s check the </a:t>
            </a:r>
            <a:r>
              <a:rPr b="1" lang="pl" sz="1800">
                <a:solidFill>
                  <a:srgbClr val="000032"/>
                </a:solidFill>
                <a:latin typeface="Signika"/>
                <a:ea typeface="Signika"/>
                <a:cs typeface="Signika"/>
                <a:sym typeface="Signika"/>
              </a:rPr>
              <a:t>answers</a:t>
            </a:r>
            <a:r>
              <a:rPr b="1" lang="pl" sz="1800">
                <a:solidFill>
                  <a:srgbClr val="000032"/>
                </a:solidFill>
                <a:latin typeface="Signika"/>
                <a:ea typeface="Signika"/>
                <a:cs typeface="Signika"/>
                <a:sym typeface="Signika"/>
              </a:rPr>
              <a:t>. </a:t>
            </a:r>
            <a:endParaRPr b="1" sz="1800">
              <a:solidFill>
                <a:srgbClr val="000032"/>
              </a:solidFill>
              <a:latin typeface="Signika"/>
              <a:ea typeface="Signika"/>
              <a:cs typeface="Signika"/>
              <a:sym typeface="Signika"/>
            </a:endParaRPr>
          </a:p>
        </p:txBody>
      </p:sp>
      <p:sp>
        <p:nvSpPr>
          <p:cNvPr id="231" name="Google Shape;231;p26"/>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l"/>
              <a:t>‹#›</a:t>
            </a:fld>
            <a:endParaRPr sz="1000"/>
          </a:p>
        </p:txBody>
      </p:sp>
      <p:graphicFrame>
        <p:nvGraphicFramePr>
          <p:cNvPr id="232" name="Google Shape;232;p26"/>
          <p:cNvGraphicFramePr/>
          <p:nvPr/>
        </p:nvGraphicFramePr>
        <p:xfrm>
          <a:off x="393188" y="990725"/>
          <a:ext cx="3000000" cy="3000000"/>
        </p:xfrm>
        <a:graphic>
          <a:graphicData uri="http://schemas.openxmlformats.org/drawingml/2006/table">
            <a:tbl>
              <a:tblPr>
                <a:noFill/>
                <a:tableStyleId>{00AC4559-2AFA-435E-8C8A-3B55A34B6141}</a:tableStyleId>
              </a:tblPr>
              <a:tblGrid>
                <a:gridCol w="3780900"/>
              </a:tblGrid>
              <a:tr h="426700">
                <a:tc>
                  <a:txBody>
                    <a:bodyPr/>
                    <a:lstStyle/>
                    <a:p>
                      <a:pPr indent="0" lvl="0" marL="0" rtl="0" algn="ctr">
                        <a:spcBef>
                          <a:spcPts val="0"/>
                        </a:spcBef>
                        <a:spcAft>
                          <a:spcPts val="0"/>
                        </a:spcAft>
                        <a:buNone/>
                      </a:pPr>
                      <a:r>
                        <a:rPr lang="pl" sz="1600">
                          <a:solidFill>
                            <a:srgbClr val="FFFFFF"/>
                          </a:solidFill>
                          <a:latin typeface="Signika Light"/>
                          <a:ea typeface="Signika Light"/>
                          <a:cs typeface="Signika Light"/>
                          <a:sym typeface="Signika Light"/>
                        </a:rPr>
                        <a:t>RULE</a:t>
                      </a:r>
                      <a:endParaRPr sz="1600">
                        <a:solidFill>
                          <a:srgbClr val="FFFFFF"/>
                        </a:solidFill>
                        <a:latin typeface="Signika Light"/>
                        <a:ea typeface="Signika Light"/>
                        <a:cs typeface="Signika Light"/>
                        <a:sym typeface="Signika Light"/>
                      </a:endParaRPr>
                    </a:p>
                  </a:txBody>
                  <a:tcPr marT="91425" marB="91425" marR="91425" marL="91425" anchor="ctr">
                    <a:lnL cap="flat" cmpd="sng" w="9525">
                      <a:solidFill>
                        <a:srgbClr val="60AE92"/>
                      </a:solidFill>
                      <a:prstDash val="solid"/>
                      <a:round/>
                      <a:headEnd len="sm" w="sm" type="none"/>
                      <a:tailEnd len="sm" w="sm" type="none"/>
                    </a:lnL>
                    <a:lnR cap="flat" cmpd="sng" w="9525">
                      <a:solidFill>
                        <a:srgbClr val="60AE92"/>
                      </a:solidFill>
                      <a:prstDash val="solid"/>
                      <a:round/>
                      <a:headEnd len="sm" w="sm" type="none"/>
                      <a:tailEnd len="sm" w="sm" type="none"/>
                    </a:lnR>
                    <a:lnT cap="flat" cmpd="sng" w="9525">
                      <a:solidFill>
                        <a:srgbClr val="60AE92"/>
                      </a:solidFill>
                      <a:prstDash val="solid"/>
                      <a:round/>
                      <a:headEnd len="sm" w="sm" type="none"/>
                      <a:tailEnd len="sm" w="sm" type="none"/>
                    </a:lnT>
                    <a:lnB cap="flat" cmpd="sng" w="12700">
                      <a:solidFill>
                        <a:srgbClr val="60AE92"/>
                      </a:solidFill>
                      <a:prstDash val="solid"/>
                      <a:round/>
                      <a:headEnd len="sm" w="sm" type="none"/>
                      <a:tailEnd len="sm" w="sm" type="none"/>
                    </a:lnB>
                    <a:solidFill>
                      <a:srgbClr val="60AE92"/>
                    </a:solidFill>
                  </a:tcPr>
                </a:tc>
              </a:tr>
              <a:tr h="707100">
                <a:tc>
                  <a:txBody>
                    <a:bodyPr/>
                    <a:lstStyle/>
                    <a:p>
                      <a:pPr indent="0" lvl="0" marL="89999" rtl="0" algn="ctr">
                        <a:lnSpc>
                          <a:spcPct val="115000"/>
                        </a:lnSpc>
                        <a:spcBef>
                          <a:spcPts val="1200"/>
                        </a:spcBef>
                        <a:spcAft>
                          <a:spcPts val="1200"/>
                        </a:spcAft>
                        <a:buNone/>
                      </a:pPr>
                      <a:r>
                        <a:rPr lang="pl" sz="1500">
                          <a:solidFill>
                            <a:srgbClr val="000032"/>
                          </a:solidFill>
                          <a:latin typeface="Signika Light"/>
                          <a:ea typeface="Signika Light"/>
                          <a:cs typeface="Signika Light"/>
                          <a:sym typeface="Signika Light"/>
                        </a:rPr>
                        <a:t>We use Past </a:t>
                      </a:r>
                      <a:r>
                        <a:rPr lang="pl" sz="1500">
                          <a:solidFill>
                            <a:srgbClr val="000032"/>
                          </a:solidFill>
                          <a:latin typeface="Signika Light"/>
                          <a:ea typeface="Signika Light"/>
                          <a:cs typeface="Signika Light"/>
                          <a:sym typeface="Signika Light"/>
                        </a:rPr>
                        <a:t>Simple</a:t>
                      </a:r>
                      <a:r>
                        <a:rPr lang="pl" sz="1500">
                          <a:solidFill>
                            <a:srgbClr val="000032"/>
                          </a:solidFill>
                          <a:latin typeface="Signika Light"/>
                          <a:ea typeface="Signika Light"/>
                          <a:cs typeface="Signika Light"/>
                          <a:sym typeface="Signika Light"/>
                        </a:rPr>
                        <a:t> to talk about experiences if we mention a specific time </a:t>
                      </a:r>
                      <a:br>
                        <a:rPr lang="pl" sz="1500">
                          <a:solidFill>
                            <a:srgbClr val="000032"/>
                          </a:solidFill>
                          <a:latin typeface="Signika Light"/>
                          <a:ea typeface="Signika Light"/>
                          <a:cs typeface="Signika Light"/>
                          <a:sym typeface="Signika Light"/>
                        </a:rPr>
                      </a:br>
                      <a:r>
                        <a:rPr lang="pl" sz="1500">
                          <a:solidFill>
                            <a:srgbClr val="000032"/>
                          </a:solidFill>
                          <a:latin typeface="Signika Light"/>
                          <a:ea typeface="Signika Light"/>
                          <a:cs typeface="Signika Light"/>
                          <a:sym typeface="Signika Light"/>
                        </a:rPr>
                        <a:t>in the past.</a:t>
                      </a:r>
                      <a:endParaRPr sz="1500">
                        <a:solidFill>
                          <a:srgbClr val="000032"/>
                        </a:solidFill>
                        <a:latin typeface="Signika Light"/>
                        <a:ea typeface="Signika Light"/>
                        <a:cs typeface="Signika Light"/>
                        <a:sym typeface="Signika Light"/>
                      </a:endParaRPr>
                    </a:p>
                  </a:txBody>
                  <a:tcPr marT="91425" marB="91425" marR="68575" marL="68575">
                    <a:lnL cap="flat" cmpd="sng" w="12700">
                      <a:solidFill>
                        <a:srgbClr val="60AE92"/>
                      </a:solidFill>
                      <a:prstDash val="solid"/>
                      <a:round/>
                      <a:headEnd len="sm" w="sm" type="none"/>
                      <a:tailEnd len="sm" w="sm" type="none"/>
                    </a:lnL>
                    <a:lnR cap="flat" cmpd="sng" w="12700">
                      <a:solidFill>
                        <a:srgbClr val="60AE92"/>
                      </a:solidFill>
                      <a:prstDash val="solid"/>
                      <a:round/>
                      <a:headEnd len="sm" w="sm" type="none"/>
                      <a:tailEnd len="sm" w="sm" type="none"/>
                    </a:lnR>
                    <a:lnT cap="flat" cmpd="sng" w="12700">
                      <a:solidFill>
                        <a:srgbClr val="60AE92"/>
                      </a:solidFill>
                      <a:prstDash val="solid"/>
                      <a:round/>
                      <a:headEnd len="sm" w="sm" type="none"/>
                      <a:tailEnd len="sm" w="sm" type="none"/>
                    </a:lnT>
                    <a:lnB cap="flat" cmpd="sng" w="12700">
                      <a:solidFill>
                        <a:srgbClr val="60AE92"/>
                      </a:solidFill>
                      <a:prstDash val="solid"/>
                      <a:round/>
                      <a:headEnd len="sm" w="sm" type="none"/>
                      <a:tailEnd len="sm" w="sm" type="none"/>
                    </a:lnB>
                  </a:tcPr>
                </a:tc>
              </a:tr>
              <a:tr h="987525">
                <a:tc>
                  <a:txBody>
                    <a:bodyPr/>
                    <a:lstStyle/>
                    <a:p>
                      <a:pPr indent="0" lvl="0" marL="89999" rtl="0" algn="ctr">
                        <a:lnSpc>
                          <a:spcPct val="115000"/>
                        </a:lnSpc>
                        <a:spcBef>
                          <a:spcPts val="1200"/>
                        </a:spcBef>
                        <a:spcAft>
                          <a:spcPts val="1200"/>
                        </a:spcAft>
                        <a:buNone/>
                      </a:pPr>
                      <a:r>
                        <a:rPr lang="pl" sz="1500">
                          <a:solidFill>
                            <a:srgbClr val="000032"/>
                          </a:solidFill>
                          <a:latin typeface="Signika Light"/>
                          <a:ea typeface="Signika Light"/>
                          <a:cs typeface="Signika Light"/>
                          <a:sym typeface="Signika Light"/>
                        </a:rPr>
                        <a:t>We use Present Perfect to talk about experiences when we don’t mention </a:t>
                      </a:r>
                      <a:br>
                        <a:rPr lang="pl" sz="1500">
                          <a:solidFill>
                            <a:srgbClr val="000032"/>
                          </a:solidFill>
                          <a:latin typeface="Signika Light"/>
                          <a:ea typeface="Signika Light"/>
                          <a:cs typeface="Signika Light"/>
                          <a:sym typeface="Signika Light"/>
                        </a:rPr>
                      </a:br>
                      <a:r>
                        <a:rPr lang="pl" sz="1500">
                          <a:solidFill>
                            <a:srgbClr val="000032"/>
                          </a:solidFill>
                          <a:latin typeface="Signika Light"/>
                          <a:ea typeface="Signika Light"/>
                          <a:cs typeface="Signika Light"/>
                          <a:sym typeface="Signika Light"/>
                        </a:rPr>
                        <a:t>a specific time.</a:t>
                      </a:r>
                      <a:endParaRPr sz="1500">
                        <a:solidFill>
                          <a:srgbClr val="000032"/>
                        </a:solidFill>
                        <a:latin typeface="Signika Light"/>
                        <a:ea typeface="Signika Light"/>
                        <a:cs typeface="Signika Light"/>
                        <a:sym typeface="Signika Light"/>
                      </a:endParaRPr>
                    </a:p>
                  </a:txBody>
                  <a:tcPr marT="91425" marB="91425" marR="68575" marL="68575">
                    <a:lnL cap="flat" cmpd="sng" w="12700">
                      <a:solidFill>
                        <a:srgbClr val="60AE92"/>
                      </a:solidFill>
                      <a:prstDash val="solid"/>
                      <a:round/>
                      <a:headEnd len="sm" w="sm" type="none"/>
                      <a:tailEnd len="sm" w="sm" type="none"/>
                    </a:lnL>
                    <a:lnR cap="flat" cmpd="sng" w="12700">
                      <a:solidFill>
                        <a:srgbClr val="60AE92"/>
                      </a:solidFill>
                      <a:prstDash val="solid"/>
                      <a:round/>
                      <a:headEnd len="sm" w="sm" type="none"/>
                      <a:tailEnd len="sm" w="sm" type="none"/>
                    </a:lnR>
                    <a:lnT cap="flat" cmpd="sng" w="12700">
                      <a:solidFill>
                        <a:srgbClr val="60AE92"/>
                      </a:solidFill>
                      <a:prstDash val="solid"/>
                      <a:round/>
                      <a:headEnd len="sm" w="sm" type="none"/>
                      <a:tailEnd len="sm" w="sm" type="none"/>
                    </a:lnT>
                    <a:lnB cap="flat" cmpd="sng" w="12700">
                      <a:solidFill>
                        <a:srgbClr val="60AE92"/>
                      </a:solidFill>
                      <a:prstDash val="solid"/>
                      <a:round/>
                      <a:headEnd len="sm" w="sm" type="none"/>
                      <a:tailEnd len="sm" w="sm" type="none"/>
                    </a:lnB>
                  </a:tcPr>
                </a:tc>
              </a:tr>
              <a:tr h="707100">
                <a:tc>
                  <a:txBody>
                    <a:bodyPr/>
                    <a:lstStyle/>
                    <a:p>
                      <a:pPr indent="0" lvl="0" marL="89999" rtl="0" algn="ctr">
                        <a:lnSpc>
                          <a:spcPct val="115000"/>
                        </a:lnSpc>
                        <a:spcBef>
                          <a:spcPts val="1200"/>
                        </a:spcBef>
                        <a:spcAft>
                          <a:spcPts val="1200"/>
                        </a:spcAft>
                        <a:buNone/>
                      </a:pPr>
                      <a:r>
                        <a:rPr lang="pl" sz="1500">
                          <a:solidFill>
                            <a:srgbClr val="000032"/>
                          </a:solidFill>
                          <a:latin typeface="Signika Light"/>
                          <a:ea typeface="Signika Light"/>
                          <a:cs typeface="Signika Light"/>
                          <a:sym typeface="Signika Light"/>
                        </a:rPr>
                        <a:t>We use Past Simple to talk about something that finished in the past.</a:t>
                      </a:r>
                      <a:endParaRPr sz="1500">
                        <a:solidFill>
                          <a:srgbClr val="000032"/>
                        </a:solidFill>
                        <a:latin typeface="Signika Light"/>
                        <a:ea typeface="Signika Light"/>
                        <a:cs typeface="Signika Light"/>
                        <a:sym typeface="Signika Light"/>
                      </a:endParaRPr>
                    </a:p>
                  </a:txBody>
                  <a:tcPr marT="91425" marB="91425" marR="68575" marL="68575">
                    <a:lnL cap="flat" cmpd="sng" w="12700">
                      <a:solidFill>
                        <a:srgbClr val="60AE92"/>
                      </a:solidFill>
                      <a:prstDash val="solid"/>
                      <a:round/>
                      <a:headEnd len="sm" w="sm" type="none"/>
                      <a:tailEnd len="sm" w="sm" type="none"/>
                    </a:lnL>
                    <a:lnR cap="flat" cmpd="sng" w="12700">
                      <a:solidFill>
                        <a:srgbClr val="60AE92"/>
                      </a:solidFill>
                      <a:prstDash val="solid"/>
                      <a:round/>
                      <a:headEnd len="sm" w="sm" type="none"/>
                      <a:tailEnd len="sm" w="sm" type="none"/>
                    </a:lnR>
                    <a:lnT cap="flat" cmpd="sng" w="12700">
                      <a:solidFill>
                        <a:srgbClr val="60AE92"/>
                      </a:solidFill>
                      <a:prstDash val="solid"/>
                      <a:round/>
                      <a:headEnd len="sm" w="sm" type="none"/>
                      <a:tailEnd len="sm" w="sm" type="none"/>
                    </a:lnT>
                    <a:lnB cap="flat" cmpd="sng" w="12700">
                      <a:solidFill>
                        <a:srgbClr val="60AE92"/>
                      </a:solidFill>
                      <a:prstDash val="solid"/>
                      <a:round/>
                      <a:headEnd len="sm" w="sm" type="none"/>
                      <a:tailEnd len="sm" w="sm" type="none"/>
                    </a:lnB>
                  </a:tcPr>
                </a:tc>
              </a:tr>
              <a:tr h="707100">
                <a:tc>
                  <a:txBody>
                    <a:bodyPr/>
                    <a:lstStyle/>
                    <a:p>
                      <a:pPr indent="0" lvl="0" marL="89999" rtl="0" algn="ctr">
                        <a:lnSpc>
                          <a:spcPct val="115000"/>
                        </a:lnSpc>
                        <a:spcBef>
                          <a:spcPts val="1200"/>
                        </a:spcBef>
                        <a:spcAft>
                          <a:spcPts val="1200"/>
                        </a:spcAft>
                        <a:buNone/>
                      </a:pPr>
                      <a:r>
                        <a:rPr lang="pl" sz="1500">
                          <a:solidFill>
                            <a:srgbClr val="000032"/>
                          </a:solidFill>
                          <a:latin typeface="Signika Light"/>
                          <a:ea typeface="Signika Light"/>
                          <a:cs typeface="Signika Light"/>
                          <a:sym typeface="Signika Light"/>
                        </a:rPr>
                        <a:t>We use Present Perfect to talk about </a:t>
                      </a:r>
                      <a:br>
                        <a:rPr lang="pl" sz="1500">
                          <a:solidFill>
                            <a:srgbClr val="000032"/>
                          </a:solidFill>
                          <a:latin typeface="Signika Light"/>
                          <a:ea typeface="Signika Light"/>
                          <a:cs typeface="Signika Light"/>
                          <a:sym typeface="Signika Light"/>
                        </a:rPr>
                      </a:br>
                      <a:r>
                        <a:rPr lang="pl" sz="1500">
                          <a:solidFill>
                            <a:srgbClr val="000032"/>
                          </a:solidFill>
                          <a:latin typeface="Signika Light"/>
                          <a:ea typeface="Signika Light"/>
                          <a:cs typeface="Signika Light"/>
                          <a:sym typeface="Signika Light"/>
                        </a:rPr>
                        <a:t>a period of time that continues until now.</a:t>
                      </a:r>
                      <a:endParaRPr sz="1500">
                        <a:solidFill>
                          <a:srgbClr val="000032"/>
                        </a:solidFill>
                        <a:latin typeface="Signika Light"/>
                        <a:ea typeface="Signika Light"/>
                        <a:cs typeface="Signika Light"/>
                        <a:sym typeface="Signika Light"/>
                      </a:endParaRPr>
                    </a:p>
                  </a:txBody>
                  <a:tcPr marT="91425" marB="91425" marR="68575" marL="68575">
                    <a:lnL cap="flat" cmpd="sng" w="12700">
                      <a:solidFill>
                        <a:srgbClr val="60AE92"/>
                      </a:solidFill>
                      <a:prstDash val="solid"/>
                      <a:round/>
                      <a:headEnd len="sm" w="sm" type="none"/>
                      <a:tailEnd len="sm" w="sm" type="none"/>
                    </a:lnL>
                    <a:lnR cap="flat" cmpd="sng" w="12700">
                      <a:solidFill>
                        <a:srgbClr val="60AE92"/>
                      </a:solidFill>
                      <a:prstDash val="solid"/>
                      <a:round/>
                      <a:headEnd len="sm" w="sm" type="none"/>
                      <a:tailEnd len="sm" w="sm" type="none"/>
                    </a:lnR>
                    <a:lnT cap="flat" cmpd="sng" w="12700">
                      <a:solidFill>
                        <a:srgbClr val="60AE92"/>
                      </a:solidFill>
                      <a:prstDash val="solid"/>
                      <a:round/>
                      <a:headEnd len="sm" w="sm" type="none"/>
                      <a:tailEnd len="sm" w="sm" type="none"/>
                    </a:lnT>
                    <a:lnB cap="flat" cmpd="sng" w="12700">
                      <a:solidFill>
                        <a:srgbClr val="60AE92"/>
                      </a:solidFill>
                      <a:prstDash val="solid"/>
                      <a:round/>
                      <a:headEnd len="sm" w="sm" type="none"/>
                      <a:tailEnd len="sm" w="sm" type="none"/>
                    </a:lnB>
                  </a:tcPr>
                </a:tc>
              </a:tr>
            </a:tbl>
          </a:graphicData>
        </a:graphic>
      </p:graphicFrame>
      <p:sp>
        <p:nvSpPr>
          <p:cNvPr id="233" name="Google Shape;233;p26"/>
          <p:cNvSpPr/>
          <p:nvPr/>
        </p:nvSpPr>
        <p:spPr>
          <a:xfrm>
            <a:off x="4177225" y="1651498"/>
            <a:ext cx="669675" cy="1912875"/>
          </a:xfrm>
          <a:custGeom>
            <a:rect b="b" l="l" r="r" t="t"/>
            <a:pathLst>
              <a:path extrusionOk="0" h="76515" w="26787">
                <a:moveTo>
                  <a:pt x="0" y="6571"/>
                </a:moveTo>
                <a:cubicBezTo>
                  <a:pt x="2480" y="6137"/>
                  <a:pt x="13208" y="-5954"/>
                  <a:pt x="14882" y="3967"/>
                </a:cubicBezTo>
                <a:cubicBezTo>
                  <a:pt x="16556" y="13888"/>
                  <a:pt x="8061" y="54007"/>
                  <a:pt x="10045" y="66098"/>
                </a:cubicBezTo>
                <a:cubicBezTo>
                  <a:pt x="12029" y="78189"/>
                  <a:pt x="23997" y="74779"/>
                  <a:pt x="26787" y="76515"/>
                </a:cubicBezTo>
              </a:path>
            </a:pathLst>
          </a:custGeom>
          <a:noFill/>
          <a:ln cap="flat" cmpd="sng" w="19050">
            <a:solidFill>
              <a:srgbClr val="AAAAAA"/>
            </a:solidFill>
            <a:prstDash val="solid"/>
            <a:round/>
            <a:headEnd len="med" w="med" type="oval"/>
            <a:tailEnd len="med" w="med" type="oval"/>
          </a:ln>
        </p:spPr>
      </p:sp>
      <p:sp>
        <p:nvSpPr>
          <p:cNvPr id="234" name="Google Shape;234;p26"/>
          <p:cNvSpPr/>
          <p:nvPr/>
        </p:nvSpPr>
        <p:spPr>
          <a:xfrm>
            <a:off x="4177225" y="2435943"/>
            <a:ext cx="678975" cy="455025"/>
          </a:xfrm>
          <a:custGeom>
            <a:rect b="b" l="l" r="r" t="t"/>
            <a:pathLst>
              <a:path extrusionOk="0" h="18201" w="27159">
                <a:moveTo>
                  <a:pt x="0" y="14630"/>
                </a:moveTo>
                <a:cubicBezTo>
                  <a:pt x="3162" y="15126"/>
                  <a:pt x="15068" y="19776"/>
                  <a:pt x="18974" y="17606"/>
                </a:cubicBezTo>
                <a:cubicBezTo>
                  <a:pt x="22881" y="15436"/>
                  <a:pt x="22075" y="4460"/>
                  <a:pt x="23439" y="1608"/>
                </a:cubicBezTo>
                <a:cubicBezTo>
                  <a:pt x="24803" y="-1244"/>
                  <a:pt x="26539" y="678"/>
                  <a:pt x="27159" y="492"/>
                </a:cubicBezTo>
              </a:path>
            </a:pathLst>
          </a:custGeom>
          <a:noFill/>
          <a:ln cap="flat" cmpd="sng" w="19050">
            <a:solidFill>
              <a:schemeClr val="accent1"/>
            </a:solidFill>
            <a:prstDash val="solid"/>
            <a:round/>
            <a:headEnd len="med" w="med" type="oval"/>
            <a:tailEnd len="med" w="med" type="oval"/>
          </a:ln>
        </p:spPr>
      </p:sp>
      <p:sp>
        <p:nvSpPr>
          <p:cNvPr id="235" name="Google Shape;235;p26"/>
          <p:cNvSpPr/>
          <p:nvPr/>
        </p:nvSpPr>
        <p:spPr>
          <a:xfrm>
            <a:off x="4186525" y="1899500"/>
            <a:ext cx="641775" cy="1941300"/>
          </a:xfrm>
          <a:custGeom>
            <a:rect b="b" l="l" r="r" t="t"/>
            <a:pathLst>
              <a:path extrusionOk="0" h="77652" w="25671">
                <a:moveTo>
                  <a:pt x="0" y="72548"/>
                </a:moveTo>
                <a:cubicBezTo>
                  <a:pt x="2480" y="73292"/>
                  <a:pt x="11596" y="79555"/>
                  <a:pt x="14882" y="77013"/>
                </a:cubicBezTo>
                <a:cubicBezTo>
                  <a:pt x="18168" y="74471"/>
                  <a:pt x="19036" y="68145"/>
                  <a:pt x="19718" y="57294"/>
                </a:cubicBezTo>
                <a:cubicBezTo>
                  <a:pt x="20400" y="46443"/>
                  <a:pt x="17982" y="21454"/>
                  <a:pt x="18974" y="11905"/>
                </a:cubicBezTo>
                <a:cubicBezTo>
                  <a:pt x="19966" y="2356"/>
                  <a:pt x="24555" y="1984"/>
                  <a:pt x="25671" y="0"/>
                </a:cubicBezTo>
              </a:path>
            </a:pathLst>
          </a:custGeom>
          <a:noFill/>
          <a:ln cap="flat" cmpd="sng" w="19050">
            <a:solidFill>
              <a:schemeClr val="accent2"/>
            </a:solidFill>
            <a:prstDash val="solid"/>
            <a:round/>
            <a:headEnd len="med" w="med" type="oval"/>
            <a:tailEnd len="med" w="med" type="oval"/>
          </a:ln>
        </p:spPr>
      </p:sp>
      <p:sp>
        <p:nvSpPr>
          <p:cNvPr id="236" name="Google Shape;236;p26"/>
          <p:cNvSpPr/>
          <p:nvPr/>
        </p:nvSpPr>
        <p:spPr>
          <a:xfrm>
            <a:off x="4186525" y="3024925"/>
            <a:ext cx="641745" cy="1437225"/>
          </a:xfrm>
          <a:custGeom>
            <a:rect b="b" l="l" r="r" t="t"/>
            <a:pathLst>
              <a:path extrusionOk="0" h="57489" w="24555">
                <a:moveTo>
                  <a:pt x="0" y="55434"/>
                </a:moveTo>
                <a:cubicBezTo>
                  <a:pt x="2852" y="55248"/>
                  <a:pt x="16432" y="60829"/>
                  <a:pt x="17114" y="54318"/>
                </a:cubicBezTo>
                <a:cubicBezTo>
                  <a:pt x="17796" y="47807"/>
                  <a:pt x="2852" y="25423"/>
                  <a:pt x="4092" y="16370"/>
                </a:cubicBezTo>
                <a:cubicBezTo>
                  <a:pt x="5332" y="7317"/>
                  <a:pt x="21145" y="2728"/>
                  <a:pt x="24555" y="0"/>
                </a:cubicBezTo>
              </a:path>
            </a:pathLst>
          </a:custGeom>
          <a:noFill/>
          <a:ln cap="flat" cmpd="sng" w="19050">
            <a:solidFill>
              <a:schemeClr val="accent3"/>
            </a:solidFill>
            <a:prstDash val="solid"/>
            <a:round/>
            <a:headEnd len="med" w="med" type="oval"/>
            <a:tailEnd len="med" w="med" type="ova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7"/>
          <p:cNvSpPr txBox="1"/>
          <p:nvPr/>
        </p:nvSpPr>
        <p:spPr>
          <a:xfrm flipH="1">
            <a:off x="138000" y="4743300"/>
            <a:ext cx="169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242" name="Google Shape;242;p27"/>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7"/>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7"/>
          <p:cNvSpPr txBox="1"/>
          <p:nvPr/>
        </p:nvSpPr>
        <p:spPr>
          <a:xfrm>
            <a:off x="138050" y="2939250"/>
            <a:ext cx="8334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3600">
                <a:solidFill>
                  <a:schemeClr val="lt1"/>
                </a:solidFill>
                <a:latin typeface="Signika"/>
                <a:ea typeface="Signika"/>
                <a:cs typeface="Signika"/>
                <a:sym typeface="Signika"/>
              </a:rPr>
              <a:t>Let’s talk!</a:t>
            </a:r>
            <a:endParaRPr b="1" sz="3600">
              <a:solidFill>
                <a:schemeClr val="lt1"/>
              </a:solidFill>
              <a:latin typeface="Signika"/>
              <a:ea typeface="Signika"/>
              <a:cs typeface="Signika"/>
              <a:sym typeface="Signika"/>
            </a:endParaRPr>
          </a:p>
        </p:txBody>
      </p:sp>
      <p:pic>
        <p:nvPicPr>
          <p:cNvPr id="245" name="Google Shape;245;p27"/>
          <p:cNvPicPr preferRelativeResize="0"/>
          <p:nvPr/>
        </p:nvPicPr>
        <p:blipFill>
          <a:blip r:embed="rId3">
            <a:alphaModFix/>
          </a:blip>
          <a:stretch>
            <a:fillRect/>
          </a:stretch>
        </p:blipFill>
        <p:spPr>
          <a:xfrm>
            <a:off x="8062750" y="135850"/>
            <a:ext cx="781200" cy="781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p28"/>
          <p:cNvPicPr preferRelativeResize="0"/>
          <p:nvPr/>
        </p:nvPicPr>
        <p:blipFill>
          <a:blip r:embed="rId3">
            <a:alphaModFix/>
          </a:blip>
          <a:stretch>
            <a:fillRect/>
          </a:stretch>
        </p:blipFill>
        <p:spPr>
          <a:xfrm>
            <a:off x="8121600" y="72000"/>
            <a:ext cx="899550" cy="899550"/>
          </a:xfrm>
          <a:prstGeom prst="rect">
            <a:avLst/>
          </a:prstGeom>
          <a:noFill/>
          <a:ln>
            <a:noFill/>
          </a:ln>
        </p:spPr>
      </p:pic>
      <p:sp>
        <p:nvSpPr>
          <p:cNvPr id="251" name="Google Shape;251;p28"/>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l"/>
              <a:t>‹#›</a:t>
            </a:fld>
            <a:endParaRPr/>
          </a:p>
        </p:txBody>
      </p:sp>
      <p:sp>
        <p:nvSpPr>
          <p:cNvPr id="252" name="Google Shape;252;p28"/>
          <p:cNvSpPr txBox="1"/>
          <p:nvPr/>
        </p:nvSpPr>
        <p:spPr>
          <a:xfrm>
            <a:off x="222175" y="277200"/>
            <a:ext cx="7581300" cy="42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l" sz="1800">
                <a:solidFill>
                  <a:srgbClr val="000032"/>
                </a:solidFill>
                <a:latin typeface="Signika"/>
                <a:ea typeface="Signika"/>
                <a:cs typeface="Signika"/>
                <a:sym typeface="Signika"/>
              </a:rPr>
              <a:t>Discuss the questions.</a:t>
            </a:r>
            <a:endParaRPr b="1" sz="1800">
              <a:solidFill>
                <a:srgbClr val="000032"/>
              </a:solidFill>
              <a:latin typeface="Signika"/>
              <a:ea typeface="Signika"/>
              <a:cs typeface="Signika"/>
              <a:sym typeface="Signika"/>
            </a:endParaRPr>
          </a:p>
        </p:txBody>
      </p:sp>
      <p:sp>
        <p:nvSpPr>
          <p:cNvPr id="253" name="Google Shape;253;p28"/>
          <p:cNvSpPr txBox="1"/>
          <p:nvPr/>
        </p:nvSpPr>
        <p:spPr>
          <a:xfrm>
            <a:off x="1216800" y="918000"/>
            <a:ext cx="6904800" cy="16653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dk1"/>
              </a:buClr>
              <a:buSzPts val="1600"/>
              <a:buFont typeface="Signika Light"/>
              <a:buChar char="●"/>
            </a:pPr>
            <a:r>
              <a:rPr lang="pl" sz="1600">
                <a:solidFill>
                  <a:schemeClr val="dk1"/>
                </a:solidFill>
                <a:latin typeface="Signika Light"/>
                <a:ea typeface="Signika Light"/>
                <a:cs typeface="Signika Light"/>
                <a:sym typeface="Signika Light"/>
              </a:rPr>
              <a:t>Which story impressed you the most? Why?</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1000"/>
              </a:spcBef>
              <a:spcAft>
                <a:spcPts val="0"/>
              </a:spcAft>
              <a:buClr>
                <a:schemeClr val="dk1"/>
              </a:buClr>
              <a:buSzPts val="1600"/>
              <a:buFont typeface="Signika Light"/>
              <a:buChar char="●"/>
            </a:pPr>
            <a:r>
              <a:rPr lang="pl" sz="1600">
                <a:solidFill>
                  <a:schemeClr val="dk1"/>
                </a:solidFill>
                <a:latin typeface="Signika Light"/>
                <a:ea typeface="Signika Light"/>
                <a:cs typeface="Signika Light"/>
                <a:sym typeface="Signika Light"/>
              </a:rPr>
              <a:t>Do you know other stories like these?</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1000"/>
              </a:spcBef>
              <a:spcAft>
                <a:spcPts val="0"/>
              </a:spcAft>
              <a:buClr>
                <a:schemeClr val="dk1"/>
              </a:buClr>
              <a:buSzPts val="1600"/>
              <a:buFont typeface="Signika Light"/>
              <a:buChar char="●"/>
            </a:pPr>
            <a:r>
              <a:rPr lang="pl" sz="1600">
                <a:solidFill>
                  <a:schemeClr val="dk1"/>
                </a:solidFill>
                <a:latin typeface="Signika Light"/>
                <a:ea typeface="Signika Light"/>
                <a:cs typeface="Signika Light"/>
                <a:sym typeface="Signika Light"/>
              </a:rPr>
              <a:t>How old is the oldest member of your family? Are they active?</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1000"/>
              </a:spcBef>
              <a:spcAft>
                <a:spcPts val="1000"/>
              </a:spcAft>
              <a:buClr>
                <a:schemeClr val="dk1"/>
              </a:buClr>
              <a:buSzPts val="1600"/>
              <a:buFont typeface="Signika Light"/>
              <a:buChar char="●"/>
            </a:pPr>
            <a:r>
              <a:rPr lang="pl" sz="1600">
                <a:solidFill>
                  <a:schemeClr val="dk1"/>
                </a:solidFill>
                <a:latin typeface="Signika Light"/>
                <a:ea typeface="Signika Light"/>
                <a:cs typeface="Signika Light"/>
                <a:sym typeface="Signika Light"/>
              </a:rPr>
              <a:t>Do you know anyone who is active at an older age? What do they do?</a:t>
            </a:r>
            <a:endParaRPr sz="1600">
              <a:solidFill>
                <a:schemeClr val="dk1"/>
              </a:solidFill>
              <a:latin typeface="Signika Light"/>
              <a:ea typeface="Signika Light"/>
              <a:cs typeface="Signika Light"/>
              <a:sym typeface="Signika 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9"/>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9"/>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0" name="Google Shape;260;p29"/>
          <p:cNvPicPr preferRelativeResize="0"/>
          <p:nvPr/>
        </p:nvPicPr>
        <p:blipFill>
          <a:blip r:embed="rId3">
            <a:alphaModFix/>
          </a:blip>
          <a:stretch>
            <a:fillRect/>
          </a:stretch>
        </p:blipFill>
        <p:spPr>
          <a:xfrm>
            <a:off x="8005825" y="136325"/>
            <a:ext cx="884150" cy="884150"/>
          </a:xfrm>
          <a:prstGeom prst="rect">
            <a:avLst/>
          </a:prstGeom>
          <a:noFill/>
          <a:ln>
            <a:noFill/>
          </a:ln>
        </p:spPr>
      </p:pic>
      <p:sp>
        <p:nvSpPr>
          <p:cNvPr id="261" name="Google Shape;261;p29"/>
          <p:cNvSpPr txBox="1"/>
          <p:nvPr/>
        </p:nvSpPr>
        <p:spPr>
          <a:xfrm>
            <a:off x="138050" y="2109600"/>
            <a:ext cx="5357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l" sz="2400">
                <a:solidFill>
                  <a:schemeClr val="lt1"/>
                </a:solidFill>
                <a:latin typeface="Signika Light"/>
                <a:ea typeface="Signika Light"/>
                <a:cs typeface="Signika Light"/>
                <a:sym typeface="Signika Light"/>
              </a:rPr>
              <a:t>In a moment, you’ll watch a video about:</a:t>
            </a:r>
            <a:endParaRPr b="1" sz="2400">
              <a:solidFill>
                <a:schemeClr val="lt1"/>
              </a:solidFill>
              <a:latin typeface="Signika"/>
              <a:ea typeface="Signika"/>
              <a:cs typeface="Signika"/>
              <a:sym typeface="Signika"/>
            </a:endParaRPr>
          </a:p>
        </p:txBody>
      </p:sp>
      <p:sp>
        <p:nvSpPr>
          <p:cNvPr id="262" name="Google Shape;262;p29"/>
          <p:cNvSpPr txBox="1"/>
          <p:nvPr/>
        </p:nvSpPr>
        <p:spPr>
          <a:xfrm>
            <a:off x="138050" y="2937600"/>
            <a:ext cx="72117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3600">
                <a:solidFill>
                  <a:schemeClr val="lt1"/>
                </a:solidFill>
                <a:latin typeface="Signika"/>
                <a:ea typeface="Signika"/>
                <a:cs typeface="Signika"/>
                <a:sym typeface="Signika"/>
              </a:rPr>
              <a:t>a man named Tilmann Waldthaler, who is 78 years old</a:t>
            </a:r>
            <a:endParaRPr b="1" sz="3600">
              <a:solidFill>
                <a:schemeClr val="lt1"/>
              </a:solidFill>
              <a:latin typeface="Signika"/>
              <a:ea typeface="Signika"/>
              <a:cs typeface="Signika"/>
              <a:sym typeface="Signik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0"/>
          <p:cNvSpPr txBox="1"/>
          <p:nvPr/>
        </p:nvSpPr>
        <p:spPr>
          <a:xfrm>
            <a:off x="572075" y="355725"/>
            <a:ext cx="6638400" cy="36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800">
              <a:latin typeface="Raleway"/>
              <a:ea typeface="Raleway"/>
              <a:cs typeface="Raleway"/>
              <a:sym typeface="Raleway"/>
            </a:endParaRPr>
          </a:p>
        </p:txBody>
      </p:sp>
      <p:sp>
        <p:nvSpPr>
          <p:cNvPr id="268" name="Google Shape;268;p30"/>
          <p:cNvSpPr txBox="1"/>
          <p:nvPr/>
        </p:nvSpPr>
        <p:spPr>
          <a:xfrm>
            <a:off x="222175" y="277200"/>
            <a:ext cx="8250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1800">
                <a:solidFill>
                  <a:schemeClr val="dk1"/>
                </a:solidFill>
                <a:latin typeface="Signika"/>
                <a:ea typeface="Signika"/>
                <a:cs typeface="Signika"/>
                <a:sym typeface="Signika"/>
              </a:rPr>
              <a:t>Put a tick (✓) next to the topics that are discussed in the video.</a:t>
            </a:r>
            <a:endParaRPr b="1" sz="1800">
              <a:solidFill>
                <a:schemeClr val="dk1"/>
              </a:solidFill>
              <a:latin typeface="Signika"/>
              <a:ea typeface="Signika"/>
              <a:cs typeface="Signika"/>
              <a:sym typeface="Signika"/>
            </a:endParaRPr>
          </a:p>
        </p:txBody>
      </p:sp>
      <p:sp>
        <p:nvSpPr>
          <p:cNvPr id="269" name="Google Shape;269;p30"/>
          <p:cNvSpPr txBox="1"/>
          <p:nvPr/>
        </p:nvSpPr>
        <p:spPr>
          <a:xfrm>
            <a:off x="222175" y="936475"/>
            <a:ext cx="4252200" cy="2647500"/>
          </a:xfrm>
          <a:prstGeom prst="rect">
            <a:avLst/>
          </a:prstGeom>
          <a:noFill/>
          <a:ln>
            <a:noFill/>
          </a:ln>
        </p:spPr>
        <p:txBody>
          <a:bodyPr anchorCtr="0" anchor="t" bIns="91425" lIns="91425" spcFirstLastPara="1" rIns="91425" wrap="square" tIns="91425">
            <a:spAutoFit/>
          </a:bodyPr>
          <a:lstStyle/>
          <a:p>
            <a:pPr indent="-330200" lvl="0" marL="457200" rtl="0" algn="l">
              <a:lnSpc>
                <a:spcPct val="150000"/>
              </a:lnSpc>
              <a:spcBef>
                <a:spcPts val="0"/>
              </a:spcBef>
              <a:spcAft>
                <a:spcPts val="0"/>
              </a:spcAft>
              <a:buClr>
                <a:schemeClr val="dk1"/>
              </a:buClr>
              <a:buSzPts val="1600"/>
              <a:buFont typeface="Signika Light"/>
              <a:buChar char="●"/>
            </a:pPr>
            <a:r>
              <a:rPr lang="pl" sz="1600">
                <a:solidFill>
                  <a:schemeClr val="dk1"/>
                </a:solidFill>
                <a:latin typeface="Signika Light"/>
                <a:ea typeface="Signika Light"/>
                <a:cs typeface="Signika Light"/>
                <a:sym typeface="Signika Light"/>
              </a:rPr>
              <a:t>cycling</a:t>
            </a:r>
            <a:endParaRPr sz="1600">
              <a:solidFill>
                <a:schemeClr val="dk1"/>
              </a:solidFill>
              <a:latin typeface="Signika Light"/>
              <a:ea typeface="Signika Light"/>
              <a:cs typeface="Signika Light"/>
              <a:sym typeface="Signika Light"/>
            </a:endParaRPr>
          </a:p>
          <a:p>
            <a:pPr indent="-330200" lvl="0" marL="457200" rtl="0" algn="l">
              <a:lnSpc>
                <a:spcPct val="150000"/>
              </a:lnSpc>
              <a:spcBef>
                <a:spcPts val="0"/>
              </a:spcBef>
              <a:spcAft>
                <a:spcPts val="0"/>
              </a:spcAft>
              <a:buClr>
                <a:schemeClr val="dk1"/>
              </a:buClr>
              <a:buSzPts val="1600"/>
              <a:buFont typeface="Signika Light"/>
              <a:buChar char="●"/>
            </a:pPr>
            <a:r>
              <a:rPr lang="pl" sz="1600">
                <a:solidFill>
                  <a:schemeClr val="dk1"/>
                </a:solidFill>
                <a:latin typeface="Signika Light"/>
                <a:ea typeface="Signika Light"/>
                <a:cs typeface="Signika Light"/>
                <a:sym typeface="Signika Light"/>
              </a:rPr>
              <a:t>Tilmann’s health</a:t>
            </a:r>
            <a:endParaRPr sz="1600">
              <a:solidFill>
                <a:schemeClr val="dk1"/>
              </a:solidFill>
              <a:latin typeface="Signika Light"/>
              <a:ea typeface="Signika Light"/>
              <a:cs typeface="Signika Light"/>
              <a:sym typeface="Signika Light"/>
            </a:endParaRPr>
          </a:p>
          <a:p>
            <a:pPr indent="-330200" lvl="0" marL="457200" rtl="0" algn="l">
              <a:lnSpc>
                <a:spcPct val="150000"/>
              </a:lnSpc>
              <a:spcBef>
                <a:spcPts val="0"/>
              </a:spcBef>
              <a:spcAft>
                <a:spcPts val="0"/>
              </a:spcAft>
              <a:buClr>
                <a:schemeClr val="dk1"/>
              </a:buClr>
              <a:buSzPts val="1600"/>
              <a:buFont typeface="Signika Light"/>
              <a:buChar char="●"/>
            </a:pPr>
            <a:r>
              <a:rPr lang="pl" sz="1600">
                <a:solidFill>
                  <a:schemeClr val="dk1"/>
                </a:solidFill>
                <a:latin typeface="Signika Light"/>
                <a:ea typeface="Signika Light"/>
                <a:cs typeface="Signika Light"/>
                <a:sym typeface="Signika Light"/>
              </a:rPr>
              <a:t>the weather in New Zealand</a:t>
            </a:r>
            <a:endParaRPr sz="1600">
              <a:solidFill>
                <a:schemeClr val="dk1"/>
              </a:solidFill>
              <a:latin typeface="Signika Light"/>
              <a:ea typeface="Signika Light"/>
              <a:cs typeface="Signika Light"/>
              <a:sym typeface="Signika Light"/>
            </a:endParaRPr>
          </a:p>
          <a:p>
            <a:pPr indent="-330200" lvl="0" marL="457200" rtl="0" algn="l">
              <a:lnSpc>
                <a:spcPct val="150000"/>
              </a:lnSpc>
              <a:spcBef>
                <a:spcPts val="0"/>
              </a:spcBef>
              <a:spcAft>
                <a:spcPts val="0"/>
              </a:spcAft>
              <a:buClr>
                <a:schemeClr val="dk1"/>
              </a:buClr>
              <a:buSzPts val="1600"/>
              <a:buFont typeface="Signika Light"/>
              <a:buChar char="●"/>
            </a:pPr>
            <a:r>
              <a:rPr lang="pl" sz="1600">
                <a:solidFill>
                  <a:schemeClr val="dk1"/>
                </a:solidFill>
                <a:latin typeface="Signika Light"/>
                <a:ea typeface="Signika Light"/>
                <a:cs typeface="Signika Light"/>
                <a:sym typeface="Signika Light"/>
              </a:rPr>
              <a:t>Tilmann’s wife</a:t>
            </a:r>
            <a:endParaRPr sz="1600">
              <a:solidFill>
                <a:schemeClr val="dk1"/>
              </a:solidFill>
              <a:latin typeface="Signika Light"/>
              <a:ea typeface="Signika Light"/>
              <a:cs typeface="Signika Light"/>
              <a:sym typeface="Signika Light"/>
            </a:endParaRPr>
          </a:p>
          <a:p>
            <a:pPr indent="-330200" lvl="0" marL="457200" rtl="0" algn="l">
              <a:lnSpc>
                <a:spcPct val="150000"/>
              </a:lnSpc>
              <a:spcBef>
                <a:spcPts val="0"/>
              </a:spcBef>
              <a:spcAft>
                <a:spcPts val="0"/>
              </a:spcAft>
              <a:buClr>
                <a:schemeClr val="dk1"/>
              </a:buClr>
              <a:buSzPts val="1600"/>
              <a:buFont typeface="Signika Light"/>
              <a:buChar char="●"/>
            </a:pPr>
            <a:r>
              <a:rPr lang="pl" sz="1600">
                <a:solidFill>
                  <a:schemeClr val="dk1"/>
                </a:solidFill>
                <a:latin typeface="Signika Light"/>
                <a:ea typeface="Signika Light"/>
                <a:cs typeface="Signika Light"/>
                <a:sym typeface="Signika Light"/>
              </a:rPr>
              <a:t>car racing</a:t>
            </a:r>
            <a:endParaRPr sz="1600">
              <a:solidFill>
                <a:schemeClr val="dk1"/>
              </a:solidFill>
              <a:latin typeface="Signika Light"/>
              <a:ea typeface="Signika Light"/>
              <a:cs typeface="Signika Light"/>
              <a:sym typeface="Signika Light"/>
            </a:endParaRPr>
          </a:p>
          <a:p>
            <a:pPr indent="-330200" lvl="0" marL="457200" rtl="0" algn="l">
              <a:lnSpc>
                <a:spcPct val="150000"/>
              </a:lnSpc>
              <a:spcBef>
                <a:spcPts val="0"/>
              </a:spcBef>
              <a:spcAft>
                <a:spcPts val="0"/>
              </a:spcAft>
              <a:buClr>
                <a:schemeClr val="dk1"/>
              </a:buClr>
              <a:buSzPts val="1600"/>
              <a:buFont typeface="Signika Light"/>
              <a:buChar char="●"/>
            </a:pPr>
            <a:r>
              <a:rPr lang="pl" sz="1600">
                <a:solidFill>
                  <a:schemeClr val="dk1"/>
                </a:solidFill>
                <a:latin typeface="Signika Light"/>
                <a:ea typeface="Signika Light"/>
                <a:cs typeface="Signika Light"/>
                <a:sym typeface="Signika Light"/>
              </a:rPr>
              <a:t>Tilmann’s job</a:t>
            </a:r>
            <a:endParaRPr sz="1600">
              <a:solidFill>
                <a:schemeClr val="dk1"/>
              </a:solidFill>
              <a:latin typeface="Signika Light"/>
              <a:ea typeface="Signika Light"/>
              <a:cs typeface="Signika Light"/>
              <a:sym typeface="Signika Light"/>
            </a:endParaRPr>
          </a:p>
          <a:p>
            <a:pPr indent="-330200" lvl="0" marL="457200" rtl="0" algn="l">
              <a:lnSpc>
                <a:spcPct val="150000"/>
              </a:lnSpc>
              <a:spcBef>
                <a:spcPts val="0"/>
              </a:spcBef>
              <a:spcAft>
                <a:spcPts val="0"/>
              </a:spcAft>
              <a:buClr>
                <a:schemeClr val="dk1"/>
              </a:buClr>
              <a:buSzPts val="1600"/>
              <a:buFont typeface="Signika Light"/>
              <a:buChar char="●"/>
            </a:pPr>
            <a:r>
              <a:rPr lang="pl" sz="1600">
                <a:solidFill>
                  <a:schemeClr val="dk1"/>
                </a:solidFill>
                <a:latin typeface="Signika Light"/>
                <a:ea typeface="Signika Light"/>
                <a:cs typeface="Signika Light"/>
                <a:sym typeface="Signika Light"/>
              </a:rPr>
              <a:t>Tilmann’s plans </a:t>
            </a:r>
            <a:endParaRPr sz="1600">
              <a:solidFill>
                <a:schemeClr val="dk1"/>
              </a:solidFill>
              <a:latin typeface="Signika Light"/>
              <a:ea typeface="Signika Light"/>
              <a:cs typeface="Signika Light"/>
              <a:sym typeface="Signika Light"/>
            </a:endParaRPr>
          </a:p>
        </p:txBody>
      </p:sp>
      <p:sp>
        <p:nvSpPr>
          <p:cNvPr id="270" name="Google Shape;270;p30"/>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l"/>
              <a:t>‹#›</a:t>
            </a:fld>
            <a:endParaRPr/>
          </a:p>
        </p:txBody>
      </p:sp>
      <p:pic>
        <p:nvPicPr>
          <p:cNvPr descr="Subscribe ✅ and tap the notification bell 🔔 to be delivered Australian stories every day: http://ab.co/ABCAus-subscribe&#10;&#10;Read Tilmann's full story here: https://www.abc.net.au/news/2021-02-19/78yo-cairns-cyclist-clocks-up-520000-kilometres-travelling-world/12900698&#10;&#10;Tilmann Waldthaler is nearly 80 but has the body of a 50-year-old. He has cycled 520,000 kilometres through 143 countries and still rides everyday.&#10;&#10;Over his four decades crisscrossing the world he has sat next to Bob Marley on a plane, been hit by a bus in India and held at gunpoint in Iran. He met his wife while cycling in the Sahara Desert. &#10;&#10;The couple have settled in Cairns, Far North Queensland, and are waiting for the borders to reopen so they can keep travelling.&#10;&#10;Join the ABC Australia community on social media!&#10;http://abc.net.au/&#10;Facebook: http://facebook.com/abc&#10;Twitter: http://twitter.com/abcaustralia&#10;Instagram: http://instagram.com/abcaustralia&#10;&#10;This is an official Australian Broadcasting Corporation YouTube channel. &#10;******** &#10;Contributions may be removed if they violate ABC's Online Conditions of Use http://www.abc.net.au/conditions.htm (Section 3)." id="271" name="Google Shape;271;p30" title="78-year-old man feels 50 after clocking up 520,000km cycling around the world | ABC Australia">
            <a:hlinkClick r:id="rId3"/>
          </p:cNvPr>
          <p:cNvPicPr preferRelativeResize="0"/>
          <p:nvPr/>
        </p:nvPicPr>
        <p:blipFill>
          <a:blip r:embed="rId4">
            <a:alphaModFix/>
          </a:blip>
          <a:stretch>
            <a:fillRect/>
          </a:stretch>
        </p:blipFill>
        <p:spPr>
          <a:xfrm>
            <a:off x="4247650" y="940575"/>
            <a:ext cx="4349800" cy="32623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1"/>
          <p:cNvSpPr txBox="1"/>
          <p:nvPr/>
        </p:nvSpPr>
        <p:spPr>
          <a:xfrm>
            <a:off x="572075" y="355725"/>
            <a:ext cx="6638400" cy="36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800">
              <a:latin typeface="Raleway"/>
              <a:ea typeface="Raleway"/>
              <a:cs typeface="Raleway"/>
              <a:sym typeface="Raleway"/>
            </a:endParaRPr>
          </a:p>
        </p:txBody>
      </p:sp>
      <p:sp>
        <p:nvSpPr>
          <p:cNvPr id="277" name="Google Shape;277;p31"/>
          <p:cNvSpPr txBox="1"/>
          <p:nvPr/>
        </p:nvSpPr>
        <p:spPr>
          <a:xfrm>
            <a:off x="222175" y="277200"/>
            <a:ext cx="8250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1800">
                <a:solidFill>
                  <a:schemeClr val="dk1"/>
                </a:solidFill>
                <a:latin typeface="Signika"/>
                <a:ea typeface="Signika"/>
                <a:cs typeface="Signika"/>
                <a:sym typeface="Signika"/>
              </a:rPr>
              <a:t>Let’s check the answers.</a:t>
            </a:r>
            <a:endParaRPr b="1" sz="1800">
              <a:solidFill>
                <a:schemeClr val="dk1"/>
              </a:solidFill>
              <a:latin typeface="Signika"/>
              <a:ea typeface="Signika"/>
              <a:cs typeface="Signika"/>
              <a:sym typeface="Signika"/>
            </a:endParaRPr>
          </a:p>
        </p:txBody>
      </p:sp>
      <p:sp>
        <p:nvSpPr>
          <p:cNvPr id="278" name="Google Shape;278;p31"/>
          <p:cNvSpPr txBox="1"/>
          <p:nvPr/>
        </p:nvSpPr>
        <p:spPr>
          <a:xfrm>
            <a:off x="222175" y="936475"/>
            <a:ext cx="3034200" cy="2647500"/>
          </a:xfrm>
          <a:prstGeom prst="rect">
            <a:avLst/>
          </a:prstGeom>
          <a:noFill/>
          <a:ln>
            <a:noFill/>
          </a:ln>
        </p:spPr>
        <p:txBody>
          <a:bodyPr anchorCtr="0" anchor="t" bIns="91425" lIns="91425" spcFirstLastPara="1" rIns="91425" wrap="square" tIns="91425">
            <a:spAutoFit/>
          </a:bodyPr>
          <a:lstStyle/>
          <a:p>
            <a:pPr indent="-330200" lvl="0" marL="457200" rtl="0" algn="l">
              <a:lnSpc>
                <a:spcPct val="150000"/>
              </a:lnSpc>
              <a:spcBef>
                <a:spcPts val="0"/>
              </a:spcBef>
              <a:spcAft>
                <a:spcPts val="0"/>
              </a:spcAft>
              <a:buClr>
                <a:schemeClr val="dk1"/>
              </a:buClr>
              <a:buSzPts val="1600"/>
              <a:buFont typeface="Signika Light"/>
              <a:buChar char="●"/>
            </a:pPr>
            <a:r>
              <a:rPr lang="pl" sz="1600">
                <a:solidFill>
                  <a:schemeClr val="dk1"/>
                </a:solidFill>
                <a:latin typeface="Signika Light"/>
                <a:ea typeface="Signika Light"/>
                <a:cs typeface="Signika Light"/>
                <a:sym typeface="Signika Light"/>
              </a:rPr>
              <a:t>cycling</a:t>
            </a:r>
            <a:endParaRPr sz="1600">
              <a:solidFill>
                <a:schemeClr val="dk1"/>
              </a:solidFill>
              <a:latin typeface="Signika Light"/>
              <a:ea typeface="Signika Light"/>
              <a:cs typeface="Signika Light"/>
              <a:sym typeface="Signika Light"/>
            </a:endParaRPr>
          </a:p>
          <a:p>
            <a:pPr indent="-330200" lvl="0" marL="457200" rtl="0" algn="l">
              <a:lnSpc>
                <a:spcPct val="150000"/>
              </a:lnSpc>
              <a:spcBef>
                <a:spcPts val="0"/>
              </a:spcBef>
              <a:spcAft>
                <a:spcPts val="0"/>
              </a:spcAft>
              <a:buClr>
                <a:schemeClr val="dk1"/>
              </a:buClr>
              <a:buSzPts val="1600"/>
              <a:buFont typeface="Signika Light"/>
              <a:buChar char="●"/>
            </a:pPr>
            <a:r>
              <a:rPr lang="pl" sz="1600">
                <a:solidFill>
                  <a:schemeClr val="dk1"/>
                </a:solidFill>
                <a:latin typeface="Signika Light"/>
                <a:ea typeface="Signika Light"/>
                <a:cs typeface="Signika Light"/>
                <a:sym typeface="Signika Light"/>
              </a:rPr>
              <a:t>Tilmann’s health</a:t>
            </a:r>
            <a:endParaRPr sz="1600">
              <a:solidFill>
                <a:schemeClr val="dk1"/>
              </a:solidFill>
              <a:latin typeface="Signika Light"/>
              <a:ea typeface="Signika Light"/>
              <a:cs typeface="Signika Light"/>
              <a:sym typeface="Signika Light"/>
            </a:endParaRPr>
          </a:p>
          <a:p>
            <a:pPr indent="-330200" lvl="0" marL="457200" rtl="0" algn="l">
              <a:lnSpc>
                <a:spcPct val="150000"/>
              </a:lnSpc>
              <a:spcBef>
                <a:spcPts val="0"/>
              </a:spcBef>
              <a:spcAft>
                <a:spcPts val="0"/>
              </a:spcAft>
              <a:buClr>
                <a:schemeClr val="dk1"/>
              </a:buClr>
              <a:buSzPts val="1600"/>
              <a:buFont typeface="Signika Light"/>
              <a:buChar char="●"/>
            </a:pPr>
            <a:r>
              <a:rPr lang="pl" sz="1600">
                <a:solidFill>
                  <a:schemeClr val="dk1"/>
                </a:solidFill>
                <a:latin typeface="Signika Light"/>
                <a:ea typeface="Signika Light"/>
                <a:cs typeface="Signika Light"/>
                <a:sym typeface="Signika Light"/>
              </a:rPr>
              <a:t>the weather in New Zealand</a:t>
            </a:r>
            <a:endParaRPr sz="1600">
              <a:solidFill>
                <a:schemeClr val="dk1"/>
              </a:solidFill>
              <a:latin typeface="Signika Light"/>
              <a:ea typeface="Signika Light"/>
              <a:cs typeface="Signika Light"/>
              <a:sym typeface="Signika Light"/>
            </a:endParaRPr>
          </a:p>
          <a:p>
            <a:pPr indent="-330200" lvl="0" marL="457200" rtl="0" algn="l">
              <a:lnSpc>
                <a:spcPct val="150000"/>
              </a:lnSpc>
              <a:spcBef>
                <a:spcPts val="0"/>
              </a:spcBef>
              <a:spcAft>
                <a:spcPts val="0"/>
              </a:spcAft>
              <a:buClr>
                <a:schemeClr val="dk1"/>
              </a:buClr>
              <a:buSzPts val="1600"/>
              <a:buFont typeface="Signika Light"/>
              <a:buChar char="●"/>
            </a:pPr>
            <a:r>
              <a:rPr lang="pl" sz="1600">
                <a:solidFill>
                  <a:schemeClr val="dk1"/>
                </a:solidFill>
                <a:latin typeface="Signika Light"/>
                <a:ea typeface="Signika Light"/>
                <a:cs typeface="Signika Light"/>
                <a:sym typeface="Signika Light"/>
              </a:rPr>
              <a:t>Tilmann’s wife</a:t>
            </a:r>
            <a:endParaRPr sz="1600">
              <a:solidFill>
                <a:schemeClr val="dk1"/>
              </a:solidFill>
              <a:latin typeface="Signika Light"/>
              <a:ea typeface="Signika Light"/>
              <a:cs typeface="Signika Light"/>
              <a:sym typeface="Signika Light"/>
            </a:endParaRPr>
          </a:p>
          <a:p>
            <a:pPr indent="-330200" lvl="0" marL="457200" rtl="0" algn="l">
              <a:lnSpc>
                <a:spcPct val="150000"/>
              </a:lnSpc>
              <a:spcBef>
                <a:spcPts val="0"/>
              </a:spcBef>
              <a:spcAft>
                <a:spcPts val="0"/>
              </a:spcAft>
              <a:buClr>
                <a:schemeClr val="dk1"/>
              </a:buClr>
              <a:buSzPts val="1600"/>
              <a:buFont typeface="Signika Light"/>
              <a:buChar char="●"/>
            </a:pPr>
            <a:r>
              <a:rPr lang="pl" sz="1600">
                <a:solidFill>
                  <a:schemeClr val="dk1"/>
                </a:solidFill>
                <a:latin typeface="Signika Light"/>
                <a:ea typeface="Signika Light"/>
                <a:cs typeface="Signika Light"/>
                <a:sym typeface="Signika Light"/>
              </a:rPr>
              <a:t>car racing</a:t>
            </a:r>
            <a:endParaRPr sz="1600">
              <a:solidFill>
                <a:schemeClr val="dk1"/>
              </a:solidFill>
              <a:latin typeface="Signika Light"/>
              <a:ea typeface="Signika Light"/>
              <a:cs typeface="Signika Light"/>
              <a:sym typeface="Signika Light"/>
            </a:endParaRPr>
          </a:p>
          <a:p>
            <a:pPr indent="-330200" lvl="0" marL="457200" rtl="0" algn="l">
              <a:lnSpc>
                <a:spcPct val="150000"/>
              </a:lnSpc>
              <a:spcBef>
                <a:spcPts val="0"/>
              </a:spcBef>
              <a:spcAft>
                <a:spcPts val="0"/>
              </a:spcAft>
              <a:buClr>
                <a:schemeClr val="dk1"/>
              </a:buClr>
              <a:buSzPts val="1600"/>
              <a:buFont typeface="Signika Light"/>
              <a:buChar char="●"/>
            </a:pPr>
            <a:r>
              <a:rPr lang="pl" sz="1600">
                <a:solidFill>
                  <a:schemeClr val="dk1"/>
                </a:solidFill>
                <a:latin typeface="Signika Light"/>
                <a:ea typeface="Signika Light"/>
                <a:cs typeface="Signika Light"/>
                <a:sym typeface="Signika Light"/>
              </a:rPr>
              <a:t>Tilmann’s job</a:t>
            </a:r>
            <a:endParaRPr sz="1600">
              <a:solidFill>
                <a:schemeClr val="dk1"/>
              </a:solidFill>
              <a:latin typeface="Signika Light"/>
              <a:ea typeface="Signika Light"/>
              <a:cs typeface="Signika Light"/>
              <a:sym typeface="Signika Light"/>
            </a:endParaRPr>
          </a:p>
          <a:p>
            <a:pPr indent="-330200" lvl="0" marL="457200" rtl="0" algn="l">
              <a:lnSpc>
                <a:spcPct val="150000"/>
              </a:lnSpc>
              <a:spcBef>
                <a:spcPts val="0"/>
              </a:spcBef>
              <a:spcAft>
                <a:spcPts val="0"/>
              </a:spcAft>
              <a:buClr>
                <a:schemeClr val="dk1"/>
              </a:buClr>
              <a:buSzPts val="1600"/>
              <a:buFont typeface="Signika Light"/>
              <a:buChar char="●"/>
            </a:pPr>
            <a:r>
              <a:rPr lang="pl" sz="1600">
                <a:solidFill>
                  <a:schemeClr val="dk1"/>
                </a:solidFill>
                <a:latin typeface="Signika Light"/>
                <a:ea typeface="Signika Light"/>
                <a:cs typeface="Signika Light"/>
                <a:sym typeface="Signika Light"/>
              </a:rPr>
              <a:t>Tilmann’s plans </a:t>
            </a:r>
            <a:endParaRPr sz="1600">
              <a:solidFill>
                <a:schemeClr val="dk1"/>
              </a:solidFill>
              <a:latin typeface="Signika Light"/>
              <a:ea typeface="Signika Light"/>
              <a:cs typeface="Signika Light"/>
              <a:sym typeface="Signika Light"/>
            </a:endParaRPr>
          </a:p>
        </p:txBody>
      </p:sp>
      <p:sp>
        <p:nvSpPr>
          <p:cNvPr id="279" name="Google Shape;279;p31"/>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l"/>
              <a:t>‹#›</a:t>
            </a:fld>
            <a:endParaRPr/>
          </a:p>
        </p:txBody>
      </p:sp>
      <p:sp>
        <p:nvSpPr>
          <p:cNvPr id="280" name="Google Shape;280;p31"/>
          <p:cNvSpPr/>
          <p:nvPr/>
        </p:nvSpPr>
        <p:spPr>
          <a:xfrm rot="525373">
            <a:off x="3270438" y="1035568"/>
            <a:ext cx="213726" cy="201106"/>
          </a:xfrm>
          <a:custGeom>
            <a:rect b="b" l="l" r="r" t="t"/>
            <a:pathLst>
              <a:path extrusionOk="0" h="12382" w="13159">
                <a:moveTo>
                  <a:pt x="353" y="6103"/>
                </a:moveTo>
                <a:lnTo>
                  <a:pt x="6668" y="12382"/>
                </a:lnTo>
                <a:lnTo>
                  <a:pt x="13159" y="0"/>
                </a:lnTo>
                <a:lnTo>
                  <a:pt x="8996" y="0"/>
                </a:lnTo>
                <a:lnTo>
                  <a:pt x="5504" y="6808"/>
                </a:lnTo>
                <a:lnTo>
                  <a:pt x="1905" y="2892"/>
                </a:lnTo>
                <a:lnTo>
                  <a:pt x="0" y="5644"/>
                </a:lnTo>
                <a:close/>
              </a:path>
            </a:pathLst>
          </a:custGeom>
          <a:solidFill>
            <a:srgbClr val="60AE92"/>
          </a:solidFill>
          <a:ln>
            <a:noFill/>
          </a:ln>
        </p:spPr>
      </p:sp>
      <p:sp>
        <p:nvSpPr>
          <p:cNvPr id="281" name="Google Shape;281;p31"/>
          <p:cNvSpPr/>
          <p:nvPr/>
        </p:nvSpPr>
        <p:spPr>
          <a:xfrm rot="525373">
            <a:off x="3270438" y="1389693"/>
            <a:ext cx="213726" cy="201106"/>
          </a:xfrm>
          <a:custGeom>
            <a:rect b="b" l="l" r="r" t="t"/>
            <a:pathLst>
              <a:path extrusionOk="0" h="12382" w="13159">
                <a:moveTo>
                  <a:pt x="353" y="6103"/>
                </a:moveTo>
                <a:lnTo>
                  <a:pt x="6668" y="12382"/>
                </a:lnTo>
                <a:lnTo>
                  <a:pt x="13159" y="0"/>
                </a:lnTo>
                <a:lnTo>
                  <a:pt x="8996" y="0"/>
                </a:lnTo>
                <a:lnTo>
                  <a:pt x="5504" y="6808"/>
                </a:lnTo>
                <a:lnTo>
                  <a:pt x="1905" y="2892"/>
                </a:lnTo>
                <a:lnTo>
                  <a:pt x="0" y="5644"/>
                </a:lnTo>
                <a:close/>
              </a:path>
            </a:pathLst>
          </a:custGeom>
          <a:solidFill>
            <a:srgbClr val="60AE92"/>
          </a:solidFill>
          <a:ln>
            <a:noFill/>
          </a:ln>
        </p:spPr>
      </p:sp>
      <p:sp>
        <p:nvSpPr>
          <p:cNvPr id="282" name="Google Shape;282;p31"/>
          <p:cNvSpPr/>
          <p:nvPr/>
        </p:nvSpPr>
        <p:spPr>
          <a:xfrm rot="525373">
            <a:off x="3270438" y="2159668"/>
            <a:ext cx="213726" cy="201106"/>
          </a:xfrm>
          <a:custGeom>
            <a:rect b="b" l="l" r="r" t="t"/>
            <a:pathLst>
              <a:path extrusionOk="0" h="12382" w="13159">
                <a:moveTo>
                  <a:pt x="353" y="6103"/>
                </a:moveTo>
                <a:lnTo>
                  <a:pt x="6668" y="12382"/>
                </a:lnTo>
                <a:lnTo>
                  <a:pt x="13159" y="0"/>
                </a:lnTo>
                <a:lnTo>
                  <a:pt x="8996" y="0"/>
                </a:lnTo>
                <a:lnTo>
                  <a:pt x="5504" y="6808"/>
                </a:lnTo>
                <a:lnTo>
                  <a:pt x="1905" y="2892"/>
                </a:lnTo>
                <a:lnTo>
                  <a:pt x="0" y="5644"/>
                </a:lnTo>
                <a:close/>
              </a:path>
            </a:pathLst>
          </a:custGeom>
          <a:solidFill>
            <a:srgbClr val="60AE92"/>
          </a:solidFill>
          <a:ln>
            <a:noFill/>
          </a:ln>
        </p:spPr>
      </p:sp>
      <p:sp>
        <p:nvSpPr>
          <p:cNvPr id="283" name="Google Shape;283;p31"/>
          <p:cNvSpPr/>
          <p:nvPr/>
        </p:nvSpPr>
        <p:spPr>
          <a:xfrm rot="525373">
            <a:off x="3270438" y="3235318"/>
            <a:ext cx="213726" cy="201106"/>
          </a:xfrm>
          <a:custGeom>
            <a:rect b="b" l="l" r="r" t="t"/>
            <a:pathLst>
              <a:path extrusionOk="0" h="12382" w="13159">
                <a:moveTo>
                  <a:pt x="353" y="6103"/>
                </a:moveTo>
                <a:lnTo>
                  <a:pt x="6668" y="12382"/>
                </a:lnTo>
                <a:lnTo>
                  <a:pt x="13159" y="0"/>
                </a:lnTo>
                <a:lnTo>
                  <a:pt x="8996" y="0"/>
                </a:lnTo>
                <a:lnTo>
                  <a:pt x="5504" y="6808"/>
                </a:lnTo>
                <a:lnTo>
                  <a:pt x="1905" y="2892"/>
                </a:lnTo>
                <a:lnTo>
                  <a:pt x="0" y="5644"/>
                </a:lnTo>
                <a:close/>
              </a:path>
            </a:pathLst>
          </a:custGeom>
          <a:solidFill>
            <a:srgbClr val="60AE92"/>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000"/>
                                        <p:tgtEl>
                                          <p:spTgt spid="2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000"/>
                                        <p:tgtEl>
                                          <p:spTgt spid="2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2"/>
          <p:cNvSpPr txBox="1"/>
          <p:nvPr/>
        </p:nvSpPr>
        <p:spPr>
          <a:xfrm>
            <a:off x="572075" y="355725"/>
            <a:ext cx="6638400" cy="36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800">
              <a:latin typeface="Raleway"/>
              <a:ea typeface="Raleway"/>
              <a:cs typeface="Raleway"/>
              <a:sym typeface="Raleway"/>
            </a:endParaRPr>
          </a:p>
        </p:txBody>
      </p:sp>
      <p:sp>
        <p:nvSpPr>
          <p:cNvPr id="289" name="Google Shape;289;p32"/>
          <p:cNvSpPr txBox="1"/>
          <p:nvPr/>
        </p:nvSpPr>
        <p:spPr>
          <a:xfrm>
            <a:off x="222175" y="277200"/>
            <a:ext cx="8250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1800">
                <a:solidFill>
                  <a:schemeClr val="dk1"/>
                </a:solidFill>
                <a:latin typeface="Signika"/>
                <a:ea typeface="Signika"/>
                <a:cs typeface="Signika"/>
                <a:sym typeface="Signika"/>
              </a:rPr>
              <a:t>Watch the first part of the video again (to 00:47) and write sentences to explain the following numbers.</a:t>
            </a:r>
            <a:endParaRPr b="1" sz="1800">
              <a:solidFill>
                <a:schemeClr val="dk1"/>
              </a:solidFill>
              <a:latin typeface="Signika"/>
              <a:ea typeface="Signika"/>
              <a:cs typeface="Signika"/>
              <a:sym typeface="Signika"/>
            </a:endParaRPr>
          </a:p>
        </p:txBody>
      </p:sp>
      <p:sp>
        <p:nvSpPr>
          <p:cNvPr id="290" name="Google Shape;290;p32"/>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l"/>
              <a:t>‹#›</a:t>
            </a:fld>
            <a:endParaRPr/>
          </a:p>
        </p:txBody>
      </p:sp>
      <p:pic>
        <p:nvPicPr>
          <p:cNvPr descr="Subscribe ✅ and tap the notification bell 🔔 to be delivered Australian stories every day: http://ab.co/ABCAus-subscribe&#10;&#10;Read Tilmann's full story here: https://www.abc.net.au/news/2021-02-19/78yo-cairns-cyclist-clocks-up-520000-kilometres-travelling-world/12900698&#10;&#10;Tilmann Waldthaler is nearly 80 but has the body of a 50-year-old. He has cycled 520,000 kilometres through 143 countries and still rides everyday.&#10;&#10;Over his four decades crisscrossing the world he has sat next to Bob Marley on a plane, been hit by a bus in India and held at gunpoint in Iran. He met his wife while cycling in the Sahara Desert. &#10;&#10;The couple have settled in Cairns, Far North Queensland, and are waiting for the borders to reopen so they can keep travelling.&#10;&#10;Join the ABC Australia community on social media!&#10;http://abc.net.au/&#10;Facebook: http://facebook.com/abc&#10;Twitter: http://twitter.com/abcaustralia&#10;Instagram: http://instagram.com/abcaustralia&#10;&#10;This is an official Australian Broadcasting Corporation YouTube channel. &#10;******** &#10;Contributions may be removed if they violate ABC's Online Conditions of Use http://www.abc.net.au/conditions.htm (Section 3)." id="291" name="Google Shape;291;p32" title="78-year-old man feels 50 after clocking up 520,000km cycling around the world | ABC Australia">
            <a:hlinkClick r:id="rId3"/>
          </p:cNvPr>
          <p:cNvPicPr preferRelativeResize="0"/>
          <p:nvPr/>
        </p:nvPicPr>
        <p:blipFill>
          <a:blip r:embed="rId4">
            <a:alphaModFix/>
          </a:blip>
          <a:stretch>
            <a:fillRect/>
          </a:stretch>
        </p:blipFill>
        <p:spPr>
          <a:xfrm>
            <a:off x="3388200" y="1016100"/>
            <a:ext cx="4752125" cy="3564100"/>
          </a:xfrm>
          <a:prstGeom prst="rect">
            <a:avLst/>
          </a:prstGeom>
          <a:noFill/>
          <a:ln>
            <a:noFill/>
          </a:ln>
        </p:spPr>
      </p:pic>
      <p:sp>
        <p:nvSpPr>
          <p:cNvPr id="292" name="Google Shape;292;p32"/>
          <p:cNvSpPr txBox="1"/>
          <p:nvPr/>
        </p:nvSpPr>
        <p:spPr>
          <a:xfrm>
            <a:off x="222175" y="996300"/>
            <a:ext cx="4252200" cy="12540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accent2"/>
              </a:buClr>
              <a:buSzPts val="1600"/>
              <a:buFont typeface="Signika Light"/>
              <a:buAutoNum type="alphaUcPeriod"/>
            </a:pPr>
            <a:r>
              <a:rPr lang="pl" sz="1600">
                <a:solidFill>
                  <a:schemeClr val="accent2"/>
                </a:solidFill>
                <a:latin typeface="Signika Light"/>
                <a:ea typeface="Signika Light"/>
                <a:cs typeface="Signika Light"/>
                <a:sym typeface="Signika Light"/>
              </a:rPr>
              <a:t>1977 </a:t>
            </a:r>
            <a:endParaRPr sz="1600">
              <a:solidFill>
                <a:schemeClr val="accent2"/>
              </a:solidFill>
              <a:latin typeface="Signika Light"/>
              <a:ea typeface="Signika Light"/>
              <a:cs typeface="Signika Light"/>
              <a:sym typeface="Signika Light"/>
            </a:endParaRPr>
          </a:p>
          <a:p>
            <a:pPr indent="-330200" lvl="0" marL="457200" rtl="0" algn="l">
              <a:lnSpc>
                <a:spcPct val="115000"/>
              </a:lnSpc>
              <a:spcBef>
                <a:spcPts val="1000"/>
              </a:spcBef>
              <a:spcAft>
                <a:spcPts val="0"/>
              </a:spcAft>
              <a:buClr>
                <a:schemeClr val="accent2"/>
              </a:buClr>
              <a:buSzPts val="1600"/>
              <a:buFont typeface="Signika Light"/>
              <a:buAutoNum type="alphaUcPeriod"/>
            </a:pPr>
            <a:r>
              <a:rPr lang="pl" sz="1600">
                <a:solidFill>
                  <a:schemeClr val="accent2"/>
                </a:solidFill>
                <a:latin typeface="Signika Light"/>
                <a:ea typeface="Signika Light"/>
                <a:cs typeface="Signika Light"/>
                <a:sym typeface="Signika Light"/>
              </a:rPr>
              <a:t>520,000</a:t>
            </a:r>
            <a:endParaRPr sz="1600">
              <a:solidFill>
                <a:schemeClr val="accent2"/>
              </a:solidFill>
              <a:latin typeface="Signika Light"/>
              <a:ea typeface="Signika Light"/>
              <a:cs typeface="Signika Light"/>
              <a:sym typeface="Signika Light"/>
            </a:endParaRPr>
          </a:p>
          <a:p>
            <a:pPr indent="-330200" lvl="0" marL="457200" rtl="0" algn="l">
              <a:lnSpc>
                <a:spcPct val="115000"/>
              </a:lnSpc>
              <a:spcBef>
                <a:spcPts val="1000"/>
              </a:spcBef>
              <a:spcAft>
                <a:spcPts val="1000"/>
              </a:spcAft>
              <a:buClr>
                <a:schemeClr val="accent2"/>
              </a:buClr>
              <a:buSzPts val="1600"/>
              <a:buFont typeface="Signika Light"/>
              <a:buAutoNum type="alphaUcPeriod"/>
            </a:pPr>
            <a:r>
              <a:rPr lang="pl" sz="1600">
                <a:solidFill>
                  <a:schemeClr val="accent2"/>
                </a:solidFill>
                <a:latin typeface="Signika Light"/>
                <a:ea typeface="Signika Light"/>
                <a:cs typeface="Signika Light"/>
                <a:sym typeface="Signika Light"/>
              </a:rPr>
              <a:t>five </a:t>
            </a:r>
            <a:endParaRPr sz="1800">
              <a:solidFill>
                <a:schemeClr val="accent2"/>
              </a:solidFill>
              <a:latin typeface="Signika Light"/>
              <a:ea typeface="Signika Light"/>
              <a:cs typeface="Signika Light"/>
              <a:sym typeface="Signika 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3"/>
          <p:cNvSpPr txBox="1"/>
          <p:nvPr/>
        </p:nvSpPr>
        <p:spPr>
          <a:xfrm>
            <a:off x="572075" y="355725"/>
            <a:ext cx="6638400" cy="36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800">
              <a:latin typeface="Raleway"/>
              <a:ea typeface="Raleway"/>
              <a:cs typeface="Raleway"/>
              <a:sym typeface="Raleway"/>
            </a:endParaRPr>
          </a:p>
        </p:txBody>
      </p:sp>
      <p:sp>
        <p:nvSpPr>
          <p:cNvPr id="298" name="Google Shape;298;p33"/>
          <p:cNvSpPr txBox="1"/>
          <p:nvPr/>
        </p:nvSpPr>
        <p:spPr>
          <a:xfrm>
            <a:off x="222175" y="277200"/>
            <a:ext cx="8250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1800">
                <a:solidFill>
                  <a:schemeClr val="dk1"/>
                </a:solidFill>
                <a:latin typeface="Signika"/>
                <a:ea typeface="Signika"/>
                <a:cs typeface="Signika"/>
                <a:sym typeface="Signika"/>
              </a:rPr>
              <a:t>Let’s check the </a:t>
            </a:r>
            <a:r>
              <a:rPr b="1" lang="pl" sz="1800">
                <a:solidFill>
                  <a:schemeClr val="dk1"/>
                </a:solidFill>
                <a:latin typeface="Signika"/>
                <a:ea typeface="Signika"/>
                <a:cs typeface="Signika"/>
                <a:sym typeface="Signika"/>
              </a:rPr>
              <a:t>answers</a:t>
            </a:r>
            <a:r>
              <a:rPr b="1" lang="pl" sz="1800">
                <a:solidFill>
                  <a:schemeClr val="dk1"/>
                </a:solidFill>
                <a:latin typeface="Signika"/>
                <a:ea typeface="Signika"/>
                <a:cs typeface="Signika"/>
                <a:sym typeface="Signika"/>
              </a:rPr>
              <a:t>.</a:t>
            </a:r>
            <a:endParaRPr b="1" sz="1800">
              <a:solidFill>
                <a:schemeClr val="dk1"/>
              </a:solidFill>
              <a:latin typeface="Signika"/>
              <a:ea typeface="Signika"/>
              <a:cs typeface="Signika"/>
              <a:sym typeface="Signika"/>
            </a:endParaRPr>
          </a:p>
        </p:txBody>
      </p:sp>
      <p:sp>
        <p:nvSpPr>
          <p:cNvPr id="299" name="Google Shape;299;p33"/>
          <p:cNvSpPr txBox="1"/>
          <p:nvPr/>
        </p:nvSpPr>
        <p:spPr>
          <a:xfrm>
            <a:off x="222175" y="996300"/>
            <a:ext cx="2323800" cy="12540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accent2"/>
              </a:buClr>
              <a:buSzPts val="1600"/>
              <a:buFont typeface="Signika Light"/>
              <a:buAutoNum type="alphaUcPeriod"/>
            </a:pPr>
            <a:r>
              <a:rPr lang="pl" sz="1600">
                <a:solidFill>
                  <a:schemeClr val="accent2"/>
                </a:solidFill>
                <a:latin typeface="Signika Light"/>
                <a:ea typeface="Signika Light"/>
                <a:cs typeface="Signika Light"/>
                <a:sym typeface="Signika Light"/>
              </a:rPr>
              <a:t>1977 </a:t>
            </a:r>
            <a:endParaRPr sz="1600">
              <a:solidFill>
                <a:schemeClr val="accent2"/>
              </a:solidFill>
              <a:latin typeface="Signika Light"/>
              <a:ea typeface="Signika Light"/>
              <a:cs typeface="Signika Light"/>
              <a:sym typeface="Signika Light"/>
            </a:endParaRPr>
          </a:p>
          <a:p>
            <a:pPr indent="-330200" lvl="0" marL="457200" rtl="0" algn="l">
              <a:lnSpc>
                <a:spcPct val="115000"/>
              </a:lnSpc>
              <a:spcBef>
                <a:spcPts val="1000"/>
              </a:spcBef>
              <a:spcAft>
                <a:spcPts val="0"/>
              </a:spcAft>
              <a:buClr>
                <a:schemeClr val="accent2"/>
              </a:buClr>
              <a:buSzPts val="1600"/>
              <a:buFont typeface="Signika Light"/>
              <a:buAutoNum type="alphaUcPeriod"/>
            </a:pPr>
            <a:r>
              <a:rPr lang="pl" sz="1600">
                <a:solidFill>
                  <a:schemeClr val="accent2"/>
                </a:solidFill>
                <a:latin typeface="Signika Light"/>
                <a:ea typeface="Signika Light"/>
                <a:cs typeface="Signika Light"/>
                <a:sym typeface="Signika Light"/>
              </a:rPr>
              <a:t>520,000</a:t>
            </a:r>
            <a:endParaRPr sz="1600">
              <a:solidFill>
                <a:schemeClr val="accent2"/>
              </a:solidFill>
              <a:latin typeface="Signika Light"/>
              <a:ea typeface="Signika Light"/>
              <a:cs typeface="Signika Light"/>
              <a:sym typeface="Signika Light"/>
            </a:endParaRPr>
          </a:p>
          <a:p>
            <a:pPr indent="-330200" lvl="0" marL="457200" rtl="0" algn="l">
              <a:lnSpc>
                <a:spcPct val="115000"/>
              </a:lnSpc>
              <a:spcBef>
                <a:spcPts val="1000"/>
              </a:spcBef>
              <a:spcAft>
                <a:spcPts val="1000"/>
              </a:spcAft>
              <a:buClr>
                <a:schemeClr val="accent2"/>
              </a:buClr>
              <a:buSzPts val="1600"/>
              <a:buFont typeface="Signika Light"/>
              <a:buAutoNum type="alphaUcPeriod"/>
            </a:pPr>
            <a:r>
              <a:rPr lang="pl" sz="1600">
                <a:solidFill>
                  <a:schemeClr val="accent2"/>
                </a:solidFill>
                <a:latin typeface="Signika Light"/>
                <a:ea typeface="Signika Light"/>
                <a:cs typeface="Signika Light"/>
                <a:sym typeface="Signika Light"/>
              </a:rPr>
              <a:t>five </a:t>
            </a:r>
            <a:endParaRPr sz="1800">
              <a:solidFill>
                <a:schemeClr val="accent2"/>
              </a:solidFill>
              <a:latin typeface="Signika Light"/>
              <a:ea typeface="Signika Light"/>
              <a:cs typeface="Signika Light"/>
              <a:sym typeface="Signika Light"/>
            </a:endParaRPr>
          </a:p>
        </p:txBody>
      </p:sp>
      <p:sp>
        <p:nvSpPr>
          <p:cNvPr id="300" name="Google Shape;300;p33"/>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l"/>
              <a:t>‹#›</a:t>
            </a:fld>
            <a:endParaRPr/>
          </a:p>
        </p:txBody>
      </p:sp>
      <p:sp>
        <p:nvSpPr>
          <p:cNvPr id="301" name="Google Shape;301;p33"/>
          <p:cNvSpPr txBox="1"/>
          <p:nvPr/>
        </p:nvSpPr>
        <p:spPr>
          <a:xfrm>
            <a:off x="2739750" y="996300"/>
            <a:ext cx="5091900" cy="1537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pl" sz="1600">
                <a:solidFill>
                  <a:schemeClr val="dk1"/>
                </a:solidFill>
                <a:highlight>
                  <a:schemeClr val="accent6"/>
                </a:highlight>
                <a:latin typeface="Signika Light"/>
                <a:ea typeface="Signika Light"/>
                <a:cs typeface="Signika Light"/>
                <a:sym typeface="Signika Light"/>
              </a:rPr>
              <a:t>He started cycling in 1977. </a:t>
            </a:r>
            <a:endParaRPr sz="1600">
              <a:solidFill>
                <a:schemeClr val="dk1"/>
              </a:solidFill>
              <a:highlight>
                <a:schemeClr val="accent6"/>
              </a:highlight>
              <a:latin typeface="Signika Light"/>
              <a:ea typeface="Signika Light"/>
              <a:cs typeface="Signika Light"/>
              <a:sym typeface="Signika Light"/>
            </a:endParaRPr>
          </a:p>
          <a:p>
            <a:pPr indent="0" lvl="0" marL="0" rtl="0" algn="l">
              <a:lnSpc>
                <a:spcPct val="115000"/>
              </a:lnSpc>
              <a:spcBef>
                <a:spcPts val="1000"/>
              </a:spcBef>
              <a:spcAft>
                <a:spcPts val="0"/>
              </a:spcAft>
              <a:buNone/>
            </a:pPr>
            <a:r>
              <a:rPr lang="pl" sz="1600">
                <a:solidFill>
                  <a:schemeClr val="dk1"/>
                </a:solidFill>
                <a:highlight>
                  <a:schemeClr val="accent6"/>
                </a:highlight>
                <a:latin typeface="Signika Light"/>
                <a:ea typeface="Signika Light"/>
                <a:cs typeface="Signika Light"/>
                <a:sym typeface="Signika Light"/>
              </a:rPr>
              <a:t>Altogether he has cycled 520,000 kilometres. </a:t>
            </a:r>
            <a:endParaRPr sz="1600">
              <a:solidFill>
                <a:schemeClr val="dk1"/>
              </a:solidFill>
              <a:highlight>
                <a:schemeClr val="accent6"/>
              </a:highlight>
              <a:latin typeface="Signika Light"/>
              <a:ea typeface="Signika Light"/>
              <a:cs typeface="Signika Light"/>
              <a:sym typeface="Signika Light"/>
            </a:endParaRPr>
          </a:p>
          <a:p>
            <a:pPr indent="0" lvl="0" marL="0" rtl="0" algn="l">
              <a:lnSpc>
                <a:spcPct val="115000"/>
              </a:lnSpc>
              <a:spcBef>
                <a:spcPts val="1000"/>
              </a:spcBef>
              <a:spcAft>
                <a:spcPts val="1000"/>
              </a:spcAft>
              <a:buNone/>
            </a:pPr>
            <a:r>
              <a:rPr lang="pl" sz="1600">
                <a:solidFill>
                  <a:schemeClr val="dk1"/>
                </a:solidFill>
                <a:highlight>
                  <a:schemeClr val="accent6"/>
                </a:highlight>
                <a:latin typeface="Signika Light"/>
                <a:ea typeface="Signika Light"/>
                <a:cs typeface="Signika Light"/>
                <a:sym typeface="Signika Light"/>
              </a:rPr>
              <a:t>He spent five years on his first big trip from New Zealand to Norway. </a:t>
            </a:r>
            <a:endParaRPr sz="1600">
              <a:solidFill>
                <a:schemeClr val="dk1"/>
              </a:solidFill>
              <a:highlight>
                <a:schemeClr val="accent6"/>
              </a:highlight>
              <a:latin typeface="Signika Light"/>
              <a:ea typeface="Signika Light"/>
              <a:cs typeface="Signika Light"/>
              <a:sym typeface="Signika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xEl>
                                              <p:pRg end="0" st="0"/>
                                            </p:txEl>
                                          </p:spTgt>
                                        </p:tgtEl>
                                        <p:attrNameLst>
                                          <p:attrName>style.visibility</p:attrName>
                                        </p:attrNameLst>
                                      </p:cBhvr>
                                      <p:to>
                                        <p:strVal val="visible"/>
                                      </p:to>
                                    </p:set>
                                    <p:animEffect filter="fade" transition="in">
                                      <p:cBhvr>
                                        <p:cTn dur="1000"/>
                                        <p:tgtEl>
                                          <p:spTgt spid="30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xEl>
                                              <p:pRg end="1" st="1"/>
                                            </p:txEl>
                                          </p:spTgt>
                                        </p:tgtEl>
                                        <p:attrNameLst>
                                          <p:attrName>style.visibility</p:attrName>
                                        </p:attrNameLst>
                                      </p:cBhvr>
                                      <p:to>
                                        <p:strVal val="visible"/>
                                      </p:to>
                                    </p:set>
                                    <p:animEffect filter="fade" transition="in">
                                      <p:cBhvr>
                                        <p:cTn dur="1000"/>
                                        <p:tgtEl>
                                          <p:spTgt spid="30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xEl>
                                              <p:pRg end="2" st="2"/>
                                            </p:txEl>
                                          </p:spTgt>
                                        </p:tgtEl>
                                        <p:attrNameLst>
                                          <p:attrName>style.visibility</p:attrName>
                                        </p:attrNameLst>
                                      </p:cBhvr>
                                      <p:to>
                                        <p:strVal val="visible"/>
                                      </p:to>
                                    </p:set>
                                    <p:animEffect filter="fade" transition="in">
                                      <p:cBhvr>
                                        <p:cTn dur="1000"/>
                                        <p:tgtEl>
                                          <p:spTgt spid="301">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4"/>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l"/>
              <a:t>‹#›</a:t>
            </a:fld>
            <a:endParaRPr sz="1000"/>
          </a:p>
        </p:txBody>
      </p:sp>
      <p:sp>
        <p:nvSpPr>
          <p:cNvPr id="307" name="Google Shape;307;p34"/>
          <p:cNvSpPr txBox="1"/>
          <p:nvPr/>
        </p:nvSpPr>
        <p:spPr>
          <a:xfrm>
            <a:off x="222175" y="277200"/>
            <a:ext cx="8250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1800">
                <a:solidFill>
                  <a:srgbClr val="000032"/>
                </a:solidFill>
                <a:latin typeface="Signika"/>
                <a:ea typeface="Signika"/>
                <a:cs typeface="Signika"/>
                <a:sym typeface="Signika"/>
              </a:rPr>
              <a:t>Choose the correct verb form. </a:t>
            </a:r>
            <a:endParaRPr b="1" sz="1800">
              <a:solidFill>
                <a:srgbClr val="000032"/>
              </a:solidFill>
              <a:latin typeface="Signika"/>
              <a:ea typeface="Signika"/>
              <a:cs typeface="Signika"/>
              <a:sym typeface="Signika"/>
            </a:endParaRPr>
          </a:p>
        </p:txBody>
      </p:sp>
      <p:sp>
        <p:nvSpPr>
          <p:cNvPr id="308" name="Google Shape;308;p34"/>
          <p:cNvSpPr txBox="1"/>
          <p:nvPr/>
        </p:nvSpPr>
        <p:spPr>
          <a:xfrm>
            <a:off x="222175" y="1104900"/>
            <a:ext cx="4124700" cy="20010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dk1"/>
              </a:buClr>
              <a:buSzPts val="1600"/>
              <a:buFont typeface="Signika Light"/>
              <a:buAutoNum type="alphaUcPeriod"/>
            </a:pPr>
            <a:r>
              <a:rPr lang="pl" sz="1600">
                <a:solidFill>
                  <a:schemeClr val="dk1"/>
                </a:solidFill>
                <a:latin typeface="Signika Light"/>
                <a:ea typeface="Signika Light"/>
                <a:cs typeface="Signika Light"/>
                <a:sym typeface="Signika Light"/>
              </a:rPr>
              <a:t>His first big trip from New Zealand to Norway </a:t>
            </a:r>
            <a:r>
              <a:rPr b="1" lang="pl" sz="1600">
                <a:solidFill>
                  <a:schemeClr val="dk1"/>
                </a:solidFill>
                <a:latin typeface="Signika"/>
                <a:ea typeface="Signika"/>
                <a:cs typeface="Signika"/>
                <a:sym typeface="Signika"/>
              </a:rPr>
              <a:t>changed/has changed</a:t>
            </a:r>
            <a:r>
              <a:rPr lang="pl" sz="1600">
                <a:solidFill>
                  <a:schemeClr val="dk1"/>
                </a:solidFill>
                <a:latin typeface="Signika"/>
                <a:ea typeface="Signika"/>
                <a:cs typeface="Signika"/>
                <a:sym typeface="Signika"/>
              </a:rPr>
              <a:t> </a:t>
            </a:r>
            <a:r>
              <a:rPr lang="pl" sz="1600">
                <a:solidFill>
                  <a:schemeClr val="dk1"/>
                </a:solidFill>
                <a:latin typeface="Signika Light"/>
                <a:ea typeface="Signika Light"/>
                <a:cs typeface="Signika Light"/>
                <a:sym typeface="Signika Light"/>
              </a:rPr>
              <a:t>him a lot.</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600"/>
              </a:spcBef>
              <a:spcAft>
                <a:spcPts val="0"/>
              </a:spcAft>
              <a:buClr>
                <a:schemeClr val="dk1"/>
              </a:buClr>
              <a:buSzPts val="1600"/>
              <a:buFont typeface="Signika Light"/>
              <a:buAutoNum type="alphaUcPeriod"/>
            </a:pPr>
            <a:r>
              <a:rPr lang="pl" sz="1600">
                <a:solidFill>
                  <a:schemeClr val="dk1"/>
                </a:solidFill>
                <a:latin typeface="Signika Light"/>
                <a:ea typeface="Signika Light"/>
                <a:cs typeface="Signika Light"/>
                <a:sym typeface="Signika Light"/>
              </a:rPr>
              <a:t>Since he started his cycling trips, Tilmann </a:t>
            </a:r>
            <a:r>
              <a:rPr b="1" lang="pl" sz="1600">
                <a:solidFill>
                  <a:schemeClr val="dk1"/>
                </a:solidFill>
                <a:latin typeface="Signika"/>
                <a:ea typeface="Signika"/>
                <a:cs typeface="Signika"/>
                <a:sym typeface="Signika"/>
              </a:rPr>
              <a:t>met/has met </a:t>
            </a:r>
            <a:r>
              <a:rPr lang="pl" sz="1600">
                <a:solidFill>
                  <a:schemeClr val="dk1"/>
                </a:solidFill>
                <a:latin typeface="Signika Light"/>
                <a:ea typeface="Signika Light"/>
                <a:cs typeface="Signika Light"/>
                <a:sym typeface="Signika Light"/>
              </a:rPr>
              <a:t>a few celebrities.</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600"/>
              </a:spcBef>
              <a:spcAft>
                <a:spcPts val="600"/>
              </a:spcAft>
              <a:buClr>
                <a:schemeClr val="dk1"/>
              </a:buClr>
              <a:buSzPts val="1600"/>
              <a:buFont typeface="Signika Light"/>
              <a:buAutoNum type="alphaUcPeriod"/>
            </a:pPr>
            <a:r>
              <a:rPr lang="pl" sz="1600">
                <a:solidFill>
                  <a:schemeClr val="dk1"/>
                </a:solidFill>
                <a:latin typeface="Signika Light"/>
                <a:ea typeface="Signika Light"/>
                <a:cs typeface="Signika Light"/>
                <a:sym typeface="Signika Light"/>
              </a:rPr>
              <a:t>They </a:t>
            </a:r>
            <a:r>
              <a:rPr b="1" lang="pl" sz="1600">
                <a:solidFill>
                  <a:schemeClr val="dk1"/>
                </a:solidFill>
                <a:latin typeface="Signika"/>
                <a:ea typeface="Signika"/>
                <a:cs typeface="Signika"/>
                <a:sym typeface="Signika"/>
              </a:rPr>
              <a:t>were/have been</a:t>
            </a:r>
            <a:r>
              <a:rPr lang="pl" sz="1600">
                <a:solidFill>
                  <a:schemeClr val="dk1"/>
                </a:solidFill>
                <a:latin typeface="Signika Light"/>
                <a:ea typeface="Signika Light"/>
                <a:cs typeface="Signika Light"/>
                <a:sym typeface="Signika Light"/>
              </a:rPr>
              <a:t> together since they met. </a:t>
            </a:r>
            <a:endParaRPr sz="1600">
              <a:solidFill>
                <a:schemeClr val="dk1"/>
              </a:solidFill>
              <a:latin typeface="Signika Light"/>
              <a:ea typeface="Signika Light"/>
              <a:cs typeface="Signika Light"/>
              <a:sym typeface="Signika 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5"/>
          <p:cNvSpPr txBox="1"/>
          <p:nvPr/>
        </p:nvSpPr>
        <p:spPr>
          <a:xfrm>
            <a:off x="572075" y="355725"/>
            <a:ext cx="6638400" cy="36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800">
              <a:latin typeface="Raleway"/>
              <a:ea typeface="Raleway"/>
              <a:cs typeface="Raleway"/>
              <a:sym typeface="Raleway"/>
            </a:endParaRPr>
          </a:p>
        </p:txBody>
      </p:sp>
      <p:sp>
        <p:nvSpPr>
          <p:cNvPr id="314" name="Google Shape;314;p35"/>
          <p:cNvSpPr txBox="1"/>
          <p:nvPr/>
        </p:nvSpPr>
        <p:spPr>
          <a:xfrm>
            <a:off x="222175" y="277200"/>
            <a:ext cx="8250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1800">
                <a:solidFill>
                  <a:schemeClr val="dk1"/>
                </a:solidFill>
                <a:latin typeface="Signika"/>
                <a:ea typeface="Signika"/>
                <a:cs typeface="Signika"/>
                <a:sym typeface="Signika"/>
              </a:rPr>
              <a:t>Watch the rest of the video again (00:48-01:52) and check.</a:t>
            </a:r>
            <a:endParaRPr b="1" sz="1800">
              <a:solidFill>
                <a:schemeClr val="dk1"/>
              </a:solidFill>
              <a:latin typeface="Signika"/>
              <a:ea typeface="Signika"/>
              <a:cs typeface="Signika"/>
              <a:sym typeface="Signika"/>
            </a:endParaRPr>
          </a:p>
        </p:txBody>
      </p:sp>
      <p:sp>
        <p:nvSpPr>
          <p:cNvPr id="315" name="Google Shape;315;p35"/>
          <p:cNvSpPr txBox="1"/>
          <p:nvPr/>
        </p:nvSpPr>
        <p:spPr>
          <a:xfrm>
            <a:off x="222175" y="1104900"/>
            <a:ext cx="4124700" cy="20010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dk1"/>
              </a:buClr>
              <a:buSzPts val="1600"/>
              <a:buFont typeface="Signika Light"/>
              <a:buAutoNum type="alphaUcPeriod"/>
            </a:pPr>
            <a:r>
              <a:rPr lang="pl" sz="1600">
                <a:solidFill>
                  <a:schemeClr val="dk1"/>
                </a:solidFill>
                <a:latin typeface="Signika Light"/>
                <a:ea typeface="Signika Light"/>
                <a:cs typeface="Signika Light"/>
                <a:sym typeface="Signika Light"/>
              </a:rPr>
              <a:t>His first big trip from New Zealand to Norway </a:t>
            </a:r>
            <a:r>
              <a:rPr b="1" lang="pl" sz="1600">
                <a:solidFill>
                  <a:schemeClr val="dk1"/>
                </a:solidFill>
                <a:latin typeface="Signika"/>
                <a:ea typeface="Signika"/>
                <a:cs typeface="Signika"/>
                <a:sym typeface="Signika"/>
              </a:rPr>
              <a:t>changed/has changed</a:t>
            </a:r>
            <a:r>
              <a:rPr lang="pl" sz="1600">
                <a:solidFill>
                  <a:schemeClr val="dk1"/>
                </a:solidFill>
                <a:latin typeface="Signika"/>
                <a:ea typeface="Signika"/>
                <a:cs typeface="Signika"/>
                <a:sym typeface="Signika"/>
              </a:rPr>
              <a:t> </a:t>
            </a:r>
            <a:r>
              <a:rPr lang="pl" sz="1600">
                <a:solidFill>
                  <a:schemeClr val="dk1"/>
                </a:solidFill>
                <a:latin typeface="Signika Light"/>
                <a:ea typeface="Signika Light"/>
                <a:cs typeface="Signika Light"/>
                <a:sym typeface="Signika Light"/>
              </a:rPr>
              <a:t>him a lot.</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600"/>
              </a:spcBef>
              <a:spcAft>
                <a:spcPts val="0"/>
              </a:spcAft>
              <a:buClr>
                <a:schemeClr val="dk1"/>
              </a:buClr>
              <a:buSzPts val="1600"/>
              <a:buFont typeface="Signika Light"/>
              <a:buAutoNum type="alphaUcPeriod"/>
            </a:pPr>
            <a:r>
              <a:rPr lang="pl" sz="1600">
                <a:solidFill>
                  <a:schemeClr val="dk1"/>
                </a:solidFill>
                <a:latin typeface="Signika Light"/>
                <a:ea typeface="Signika Light"/>
                <a:cs typeface="Signika Light"/>
                <a:sym typeface="Signika Light"/>
              </a:rPr>
              <a:t>Since he started his cycling trips, Tilmann </a:t>
            </a:r>
            <a:r>
              <a:rPr b="1" lang="pl" sz="1600">
                <a:solidFill>
                  <a:schemeClr val="dk1"/>
                </a:solidFill>
                <a:latin typeface="Signika"/>
                <a:ea typeface="Signika"/>
                <a:cs typeface="Signika"/>
                <a:sym typeface="Signika"/>
              </a:rPr>
              <a:t>met/has met</a:t>
            </a:r>
            <a:r>
              <a:rPr lang="pl" sz="1600">
                <a:solidFill>
                  <a:schemeClr val="dk1"/>
                </a:solidFill>
                <a:latin typeface="Signika"/>
                <a:ea typeface="Signika"/>
                <a:cs typeface="Signika"/>
                <a:sym typeface="Signika"/>
              </a:rPr>
              <a:t> </a:t>
            </a:r>
            <a:r>
              <a:rPr lang="pl" sz="1600">
                <a:solidFill>
                  <a:schemeClr val="dk1"/>
                </a:solidFill>
                <a:latin typeface="Signika Light"/>
                <a:ea typeface="Signika Light"/>
                <a:cs typeface="Signika Light"/>
                <a:sym typeface="Signika Light"/>
              </a:rPr>
              <a:t>a few celebrities.</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600"/>
              </a:spcBef>
              <a:spcAft>
                <a:spcPts val="600"/>
              </a:spcAft>
              <a:buClr>
                <a:schemeClr val="dk1"/>
              </a:buClr>
              <a:buSzPts val="1600"/>
              <a:buFont typeface="Signika Light"/>
              <a:buAutoNum type="alphaUcPeriod"/>
            </a:pPr>
            <a:r>
              <a:rPr lang="pl" sz="1600">
                <a:solidFill>
                  <a:schemeClr val="dk1"/>
                </a:solidFill>
                <a:latin typeface="Signika Light"/>
                <a:ea typeface="Signika Light"/>
                <a:cs typeface="Signika Light"/>
                <a:sym typeface="Signika Light"/>
              </a:rPr>
              <a:t>They </a:t>
            </a:r>
            <a:r>
              <a:rPr b="1" lang="pl" sz="1600">
                <a:solidFill>
                  <a:schemeClr val="dk1"/>
                </a:solidFill>
                <a:latin typeface="Signika"/>
                <a:ea typeface="Signika"/>
                <a:cs typeface="Signika"/>
                <a:sym typeface="Signika"/>
              </a:rPr>
              <a:t>were/have been</a:t>
            </a:r>
            <a:r>
              <a:rPr lang="pl" sz="1600">
                <a:solidFill>
                  <a:schemeClr val="dk1"/>
                </a:solidFill>
                <a:latin typeface="Signika Light"/>
                <a:ea typeface="Signika Light"/>
                <a:cs typeface="Signika Light"/>
                <a:sym typeface="Signika Light"/>
              </a:rPr>
              <a:t> together since they met. </a:t>
            </a:r>
            <a:endParaRPr sz="1600">
              <a:solidFill>
                <a:schemeClr val="dk1"/>
              </a:solidFill>
              <a:latin typeface="Signika Light"/>
              <a:ea typeface="Signika Light"/>
              <a:cs typeface="Signika Light"/>
              <a:sym typeface="Signika Light"/>
            </a:endParaRPr>
          </a:p>
        </p:txBody>
      </p:sp>
      <p:sp>
        <p:nvSpPr>
          <p:cNvPr id="316" name="Google Shape;316;p35"/>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l"/>
              <a:t>‹#›</a:t>
            </a:fld>
            <a:endParaRPr/>
          </a:p>
        </p:txBody>
      </p:sp>
      <p:pic>
        <p:nvPicPr>
          <p:cNvPr descr="Subscribe ✅ and tap the notification bell 🔔 to be delivered Australian stories every day: http://ab.co/ABCAus-subscribe&#10;&#10;Read Tilmann's full story here: https://www.abc.net.au/news/2021-02-19/78yo-cairns-cyclist-clocks-up-520000-kilometres-travelling-world/12900698&#10;&#10;Tilmann Waldthaler is nearly 80 but has the body of a 50-year-old. He has cycled 520,000 kilometres through 143 countries and still rides everyday.&#10;&#10;Over his four decades crisscrossing the world he has sat next to Bob Marley on a plane, been hit by a bus in India and held at gunpoint in Iran. He met his wife while cycling in the Sahara Desert. &#10;&#10;The couple have settled in Cairns, Far North Queensland, and are waiting for the borders to reopen so they can keep travelling.&#10;&#10;Join the ABC Australia community on social media!&#10;http://abc.net.au/&#10;Facebook: http://facebook.com/abc&#10;Twitter: http://twitter.com/abcaustralia&#10;Instagram: http://instagram.com/abcaustralia&#10;&#10;This is an official Australian Broadcasting Corporation YouTube channel. &#10;******** &#10;Contributions may be removed if they violate ABC's Online Conditions of Use http://www.abc.net.au/conditions.htm (Section 3)." id="317" name="Google Shape;317;p35" title="78-year-old man feels 50 after clocking up 520,000km cycling around the world | ABC Australia">
            <a:hlinkClick r:id="rId3"/>
          </p:cNvPr>
          <p:cNvPicPr preferRelativeResize="0"/>
          <p:nvPr/>
        </p:nvPicPr>
        <p:blipFill>
          <a:blip r:embed="rId4">
            <a:alphaModFix/>
          </a:blip>
          <a:stretch>
            <a:fillRect/>
          </a:stretch>
        </p:blipFill>
        <p:spPr>
          <a:xfrm>
            <a:off x="4641800" y="1104900"/>
            <a:ext cx="4349800" cy="3262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9"/>
          <p:cNvSpPr txBox="1"/>
          <p:nvPr/>
        </p:nvSpPr>
        <p:spPr>
          <a:xfrm flipH="1">
            <a:off x="138000" y="4743300"/>
            <a:ext cx="169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63" name="Google Shape;63;p9"/>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9"/>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txBox="1"/>
          <p:nvPr/>
        </p:nvSpPr>
        <p:spPr>
          <a:xfrm>
            <a:off x="138050" y="2939250"/>
            <a:ext cx="8334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3600">
                <a:solidFill>
                  <a:schemeClr val="lt1"/>
                </a:solidFill>
                <a:latin typeface="Signika"/>
                <a:ea typeface="Signika"/>
                <a:cs typeface="Signika"/>
                <a:sym typeface="Signika"/>
              </a:rPr>
              <a:t>Let’s get started</a:t>
            </a:r>
            <a:endParaRPr b="1" sz="3600">
              <a:solidFill>
                <a:schemeClr val="lt1"/>
              </a:solidFill>
              <a:latin typeface="Signika"/>
              <a:ea typeface="Signika"/>
              <a:cs typeface="Signika"/>
              <a:sym typeface="Signika"/>
            </a:endParaRPr>
          </a:p>
        </p:txBody>
      </p:sp>
      <p:sp>
        <p:nvSpPr>
          <p:cNvPr id="66" name="Google Shape;66;p9"/>
          <p:cNvSpPr txBox="1"/>
          <p:nvPr/>
        </p:nvSpPr>
        <p:spPr>
          <a:xfrm>
            <a:off x="138050" y="3639450"/>
            <a:ext cx="8334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l" sz="2400">
                <a:solidFill>
                  <a:schemeClr val="lt1"/>
                </a:solidFill>
                <a:latin typeface="Signika Light"/>
                <a:ea typeface="Signika Light"/>
                <a:cs typeface="Signika Light"/>
                <a:sym typeface="Signika Light"/>
              </a:rPr>
              <a:t>with a warm-up </a:t>
            </a:r>
            <a:endParaRPr sz="2400">
              <a:solidFill>
                <a:schemeClr val="lt1"/>
              </a:solidFill>
              <a:latin typeface="Signika Light"/>
              <a:ea typeface="Signika Light"/>
              <a:cs typeface="Signika Light"/>
              <a:sym typeface="Signika Light"/>
            </a:endParaRPr>
          </a:p>
        </p:txBody>
      </p:sp>
      <p:pic>
        <p:nvPicPr>
          <p:cNvPr id="67" name="Google Shape;67;p9"/>
          <p:cNvPicPr preferRelativeResize="0"/>
          <p:nvPr/>
        </p:nvPicPr>
        <p:blipFill>
          <a:blip r:embed="rId3">
            <a:alphaModFix/>
          </a:blip>
          <a:stretch>
            <a:fillRect/>
          </a:stretch>
        </p:blipFill>
        <p:spPr>
          <a:xfrm>
            <a:off x="8006400" y="136800"/>
            <a:ext cx="781200" cy="7812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6"/>
          <p:cNvSpPr/>
          <p:nvPr/>
        </p:nvSpPr>
        <p:spPr>
          <a:xfrm>
            <a:off x="1942428" y="2126675"/>
            <a:ext cx="668100" cy="204000"/>
          </a:xfrm>
          <a:prstGeom prst="rect">
            <a:avLst/>
          </a:prstGeom>
          <a:solidFill>
            <a:srgbClr val="60AE92">
              <a:alpha val="79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accent6"/>
              </a:highlight>
            </a:endParaRPr>
          </a:p>
        </p:txBody>
      </p:sp>
      <p:sp>
        <p:nvSpPr>
          <p:cNvPr id="323" name="Google Shape;323;p36"/>
          <p:cNvSpPr/>
          <p:nvPr/>
        </p:nvSpPr>
        <p:spPr>
          <a:xfrm>
            <a:off x="1715000" y="2499825"/>
            <a:ext cx="880200" cy="204000"/>
          </a:xfrm>
          <a:prstGeom prst="rect">
            <a:avLst/>
          </a:prstGeom>
          <a:solidFill>
            <a:srgbClr val="60AE92">
              <a:alpha val="79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accent6"/>
              </a:highlight>
            </a:endParaRPr>
          </a:p>
        </p:txBody>
      </p:sp>
      <p:sp>
        <p:nvSpPr>
          <p:cNvPr id="324" name="Google Shape;324;p36"/>
          <p:cNvSpPr/>
          <p:nvPr/>
        </p:nvSpPr>
        <p:spPr>
          <a:xfrm>
            <a:off x="1443300" y="1510700"/>
            <a:ext cx="754500" cy="204000"/>
          </a:xfrm>
          <a:prstGeom prst="rect">
            <a:avLst/>
          </a:prstGeom>
          <a:solidFill>
            <a:srgbClr val="60AE92">
              <a:alpha val="79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accent6"/>
              </a:highlight>
            </a:endParaRPr>
          </a:p>
        </p:txBody>
      </p:sp>
      <p:sp>
        <p:nvSpPr>
          <p:cNvPr id="325" name="Google Shape;325;p36"/>
          <p:cNvSpPr txBox="1"/>
          <p:nvPr/>
        </p:nvSpPr>
        <p:spPr>
          <a:xfrm>
            <a:off x="222175" y="1104900"/>
            <a:ext cx="4124700" cy="20010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dk1"/>
              </a:buClr>
              <a:buSzPts val="1600"/>
              <a:buFont typeface="Signika Light"/>
              <a:buAutoNum type="alphaUcPeriod"/>
            </a:pPr>
            <a:r>
              <a:rPr lang="pl" sz="1600">
                <a:solidFill>
                  <a:schemeClr val="dk1"/>
                </a:solidFill>
                <a:latin typeface="Signika Light"/>
                <a:ea typeface="Signika Light"/>
                <a:cs typeface="Signika Light"/>
                <a:sym typeface="Signika Light"/>
              </a:rPr>
              <a:t>His first big trip from New Zealand to Norway </a:t>
            </a:r>
            <a:r>
              <a:rPr b="1" lang="pl" sz="1600">
                <a:solidFill>
                  <a:schemeClr val="dk1"/>
                </a:solidFill>
                <a:latin typeface="Signika"/>
                <a:ea typeface="Signika"/>
                <a:cs typeface="Signika"/>
                <a:sym typeface="Signika"/>
              </a:rPr>
              <a:t>changed/has changed</a:t>
            </a:r>
            <a:r>
              <a:rPr lang="pl" sz="1600">
                <a:solidFill>
                  <a:schemeClr val="dk1"/>
                </a:solidFill>
                <a:latin typeface="Signika"/>
                <a:ea typeface="Signika"/>
                <a:cs typeface="Signika"/>
                <a:sym typeface="Signika"/>
              </a:rPr>
              <a:t> </a:t>
            </a:r>
            <a:r>
              <a:rPr lang="pl" sz="1600">
                <a:solidFill>
                  <a:schemeClr val="dk1"/>
                </a:solidFill>
                <a:latin typeface="Signika Light"/>
                <a:ea typeface="Signika Light"/>
                <a:cs typeface="Signika Light"/>
                <a:sym typeface="Signika Light"/>
              </a:rPr>
              <a:t>him a lot.</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600"/>
              </a:spcBef>
              <a:spcAft>
                <a:spcPts val="0"/>
              </a:spcAft>
              <a:buClr>
                <a:schemeClr val="dk1"/>
              </a:buClr>
              <a:buSzPts val="1600"/>
              <a:buFont typeface="Signika Light"/>
              <a:buAutoNum type="alphaUcPeriod"/>
            </a:pPr>
            <a:r>
              <a:rPr lang="pl" sz="1600">
                <a:solidFill>
                  <a:schemeClr val="dk1"/>
                </a:solidFill>
                <a:latin typeface="Signika Light"/>
                <a:ea typeface="Signika Light"/>
                <a:cs typeface="Signika Light"/>
                <a:sym typeface="Signika Light"/>
              </a:rPr>
              <a:t>Since he started his cycling trips, Tilmann </a:t>
            </a:r>
            <a:r>
              <a:rPr b="1" lang="pl" sz="1600">
                <a:solidFill>
                  <a:schemeClr val="dk1"/>
                </a:solidFill>
                <a:latin typeface="Signika"/>
                <a:ea typeface="Signika"/>
                <a:cs typeface="Signika"/>
                <a:sym typeface="Signika"/>
              </a:rPr>
              <a:t>met/has met </a:t>
            </a:r>
            <a:r>
              <a:rPr lang="pl" sz="1600">
                <a:solidFill>
                  <a:schemeClr val="dk1"/>
                </a:solidFill>
                <a:latin typeface="Signika Light"/>
                <a:ea typeface="Signika Light"/>
                <a:cs typeface="Signika Light"/>
                <a:sym typeface="Signika Light"/>
              </a:rPr>
              <a:t>a few celebrities.</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600"/>
              </a:spcBef>
              <a:spcAft>
                <a:spcPts val="600"/>
              </a:spcAft>
              <a:buClr>
                <a:schemeClr val="dk1"/>
              </a:buClr>
              <a:buSzPts val="1600"/>
              <a:buFont typeface="Signika Light"/>
              <a:buAutoNum type="alphaUcPeriod"/>
            </a:pPr>
            <a:r>
              <a:rPr lang="pl" sz="1600">
                <a:solidFill>
                  <a:schemeClr val="dk1"/>
                </a:solidFill>
                <a:latin typeface="Signika Light"/>
                <a:ea typeface="Signika Light"/>
                <a:cs typeface="Signika Light"/>
                <a:sym typeface="Signika Light"/>
              </a:rPr>
              <a:t>They </a:t>
            </a:r>
            <a:r>
              <a:rPr b="1" lang="pl" sz="1600">
                <a:solidFill>
                  <a:schemeClr val="dk1"/>
                </a:solidFill>
                <a:latin typeface="Signika"/>
                <a:ea typeface="Signika"/>
                <a:cs typeface="Signika"/>
                <a:sym typeface="Signika"/>
              </a:rPr>
              <a:t>were/have been</a:t>
            </a:r>
            <a:r>
              <a:rPr lang="pl" sz="1600">
                <a:solidFill>
                  <a:schemeClr val="dk1"/>
                </a:solidFill>
                <a:latin typeface="Signika Light"/>
                <a:ea typeface="Signika Light"/>
                <a:cs typeface="Signika Light"/>
                <a:sym typeface="Signika Light"/>
              </a:rPr>
              <a:t> together since they met. </a:t>
            </a:r>
            <a:endParaRPr sz="1600">
              <a:solidFill>
                <a:schemeClr val="dk1"/>
              </a:solidFill>
              <a:latin typeface="Signika Light"/>
              <a:ea typeface="Signika Light"/>
              <a:cs typeface="Signika Light"/>
              <a:sym typeface="Signika Light"/>
            </a:endParaRPr>
          </a:p>
        </p:txBody>
      </p:sp>
      <p:sp>
        <p:nvSpPr>
          <p:cNvPr id="326" name="Google Shape;326;p36"/>
          <p:cNvSpPr txBox="1"/>
          <p:nvPr/>
        </p:nvSpPr>
        <p:spPr>
          <a:xfrm>
            <a:off x="572075" y="355725"/>
            <a:ext cx="6638400" cy="36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800">
              <a:latin typeface="Raleway"/>
              <a:ea typeface="Raleway"/>
              <a:cs typeface="Raleway"/>
              <a:sym typeface="Raleway"/>
            </a:endParaRPr>
          </a:p>
        </p:txBody>
      </p:sp>
      <p:sp>
        <p:nvSpPr>
          <p:cNvPr id="327" name="Google Shape;327;p36"/>
          <p:cNvSpPr txBox="1"/>
          <p:nvPr/>
        </p:nvSpPr>
        <p:spPr>
          <a:xfrm>
            <a:off x="222175" y="277200"/>
            <a:ext cx="8250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1800">
                <a:solidFill>
                  <a:schemeClr val="dk1"/>
                </a:solidFill>
                <a:latin typeface="Signika"/>
                <a:ea typeface="Signika"/>
                <a:cs typeface="Signika"/>
                <a:sym typeface="Signika"/>
              </a:rPr>
              <a:t>Let’s check the answers.</a:t>
            </a:r>
            <a:endParaRPr b="1" sz="1800">
              <a:solidFill>
                <a:schemeClr val="dk1"/>
              </a:solidFill>
              <a:latin typeface="Signika"/>
              <a:ea typeface="Signika"/>
              <a:cs typeface="Signika"/>
              <a:sym typeface="Signika"/>
            </a:endParaRPr>
          </a:p>
        </p:txBody>
      </p:sp>
      <p:sp>
        <p:nvSpPr>
          <p:cNvPr id="328" name="Google Shape;328;p36"/>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l"/>
              <a:t>‹#›</a:t>
            </a:fld>
            <a:endParaRPr/>
          </a:p>
        </p:txBody>
      </p:sp>
      <p:cxnSp>
        <p:nvCxnSpPr>
          <p:cNvPr id="329" name="Google Shape;329;p36"/>
          <p:cNvCxnSpPr/>
          <p:nvPr/>
        </p:nvCxnSpPr>
        <p:spPr>
          <a:xfrm>
            <a:off x="2294925" y="1612700"/>
            <a:ext cx="1072800" cy="0"/>
          </a:xfrm>
          <a:prstGeom prst="straightConnector1">
            <a:avLst/>
          </a:prstGeom>
          <a:noFill/>
          <a:ln cap="flat" cmpd="sng" w="28575">
            <a:solidFill>
              <a:srgbClr val="FF5C5C"/>
            </a:solidFill>
            <a:prstDash val="solid"/>
            <a:round/>
            <a:headEnd len="med" w="med" type="none"/>
            <a:tailEnd len="med" w="med" type="none"/>
          </a:ln>
        </p:spPr>
      </p:cxnSp>
      <p:cxnSp>
        <p:nvCxnSpPr>
          <p:cNvPr id="330" name="Google Shape;330;p36"/>
          <p:cNvCxnSpPr/>
          <p:nvPr/>
        </p:nvCxnSpPr>
        <p:spPr>
          <a:xfrm>
            <a:off x="1511057" y="2244375"/>
            <a:ext cx="336000" cy="6000"/>
          </a:xfrm>
          <a:prstGeom prst="straightConnector1">
            <a:avLst/>
          </a:prstGeom>
          <a:noFill/>
          <a:ln cap="flat" cmpd="sng" w="28575">
            <a:solidFill>
              <a:srgbClr val="FF5C5C"/>
            </a:solidFill>
            <a:prstDash val="solid"/>
            <a:round/>
            <a:headEnd len="med" w="med" type="none"/>
            <a:tailEnd len="med" w="med" type="none"/>
          </a:ln>
        </p:spPr>
      </p:cxnSp>
      <p:cxnSp>
        <p:nvCxnSpPr>
          <p:cNvPr id="331" name="Google Shape;331;p36"/>
          <p:cNvCxnSpPr/>
          <p:nvPr/>
        </p:nvCxnSpPr>
        <p:spPr>
          <a:xfrm>
            <a:off x="1216272" y="2610786"/>
            <a:ext cx="389400" cy="0"/>
          </a:xfrm>
          <a:prstGeom prst="straightConnector1">
            <a:avLst/>
          </a:prstGeom>
          <a:noFill/>
          <a:ln cap="flat" cmpd="sng" w="28575">
            <a:solidFill>
              <a:srgbClr val="FF5C5C"/>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1000"/>
                                        <p:tgtEl>
                                          <p:spTgt spid="324"/>
                                        </p:tgtEl>
                                      </p:cBhvr>
                                    </p:animEffect>
                                  </p:childTnLst>
                                </p:cTn>
                              </p:par>
                              <p:par>
                                <p:cTn fill="hold" nodeType="with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000"/>
                                        <p:tgtEl>
                                          <p:spTgt spid="3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1000"/>
                                        <p:tgtEl>
                                          <p:spTgt spid="322"/>
                                        </p:tgtEl>
                                      </p:cBhvr>
                                    </p:animEffect>
                                  </p:childTnLst>
                                </p:cTn>
                              </p:par>
                              <p:par>
                                <p:cTn fill="hold" nodeType="with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1000"/>
                                        <p:tgtEl>
                                          <p:spTgt spid="323"/>
                                        </p:tgtEl>
                                      </p:cBhvr>
                                    </p:animEffect>
                                  </p:childTnLst>
                                </p:cTn>
                              </p:par>
                              <p:par>
                                <p:cTn fill="hold" nodeType="with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37"/>
          <p:cNvSpPr txBox="1"/>
          <p:nvPr/>
        </p:nvSpPr>
        <p:spPr>
          <a:xfrm flipH="1">
            <a:off x="138000" y="4743300"/>
            <a:ext cx="169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337" name="Google Shape;337;p37"/>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7"/>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7"/>
          <p:cNvSpPr txBox="1"/>
          <p:nvPr/>
        </p:nvSpPr>
        <p:spPr>
          <a:xfrm>
            <a:off x="138050" y="2939250"/>
            <a:ext cx="8334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3600">
                <a:solidFill>
                  <a:schemeClr val="lt1"/>
                </a:solidFill>
                <a:latin typeface="Signika"/>
                <a:ea typeface="Signika"/>
                <a:cs typeface="Signika"/>
                <a:sym typeface="Signika"/>
              </a:rPr>
              <a:t>Let’s discuss!</a:t>
            </a:r>
            <a:endParaRPr b="1" sz="3600">
              <a:solidFill>
                <a:schemeClr val="lt1"/>
              </a:solidFill>
              <a:latin typeface="Signika"/>
              <a:ea typeface="Signika"/>
              <a:cs typeface="Signika"/>
              <a:sym typeface="Signika"/>
            </a:endParaRPr>
          </a:p>
        </p:txBody>
      </p:sp>
      <p:pic>
        <p:nvPicPr>
          <p:cNvPr id="340" name="Google Shape;340;p37"/>
          <p:cNvPicPr preferRelativeResize="0"/>
          <p:nvPr/>
        </p:nvPicPr>
        <p:blipFill>
          <a:blip r:embed="rId3">
            <a:alphaModFix/>
          </a:blip>
          <a:stretch>
            <a:fillRect/>
          </a:stretch>
        </p:blipFill>
        <p:spPr>
          <a:xfrm>
            <a:off x="8062750" y="135850"/>
            <a:ext cx="781200" cy="7812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pic>
        <p:nvPicPr>
          <p:cNvPr id="345" name="Google Shape;345;p38"/>
          <p:cNvPicPr preferRelativeResize="0"/>
          <p:nvPr/>
        </p:nvPicPr>
        <p:blipFill>
          <a:blip r:embed="rId3">
            <a:alphaModFix/>
          </a:blip>
          <a:stretch>
            <a:fillRect/>
          </a:stretch>
        </p:blipFill>
        <p:spPr>
          <a:xfrm>
            <a:off x="8121600" y="72000"/>
            <a:ext cx="899550" cy="899550"/>
          </a:xfrm>
          <a:prstGeom prst="rect">
            <a:avLst/>
          </a:prstGeom>
          <a:noFill/>
          <a:ln>
            <a:noFill/>
          </a:ln>
        </p:spPr>
      </p:pic>
      <p:sp>
        <p:nvSpPr>
          <p:cNvPr id="346" name="Google Shape;346;p38"/>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l"/>
              <a:t>‹#›</a:t>
            </a:fld>
            <a:endParaRPr/>
          </a:p>
        </p:txBody>
      </p:sp>
      <p:sp>
        <p:nvSpPr>
          <p:cNvPr id="347" name="Google Shape;347;p38"/>
          <p:cNvSpPr txBox="1"/>
          <p:nvPr/>
        </p:nvSpPr>
        <p:spPr>
          <a:xfrm>
            <a:off x="222175" y="277200"/>
            <a:ext cx="7581300" cy="42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l" sz="1800">
                <a:solidFill>
                  <a:srgbClr val="000032"/>
                </a:solidFill>
                <a:latin typeface="Signika"/>
                <a:ea typeface="Signika"/>
                <a:cs typeface="Signika"/>
                <a:sym typeface="Signika"/>
              </a:rPr>
              <a:t>Discuss the questions.</a:t>
            </a:r>
            <a:endParaRPr b="1" sz="1800">
              <a:solidFill>
                <a:srgbClr val="000032"/>
              </a:solidFill>
              <a:latin typeface="Signika"/>
              <a:ea typeface="Signika"/>
              <a:cs typeface="Signika"/>
              <a:sym typeface="Signika"/>
            </a:endParaRPr>
          </a:p>
        </p:txBody>
      </p:sp>
      <p:sp>
        <p:nvSpPr>
          <p:cNvPr id="348" name="Google Shape;348;p38"/>
          <p:cNvSpPr txBox="1"/>
          <p:nvPr/>
        </p:nvSpPr>
        <p:spPr>
          <a:xfrm>
            <a:off x="1216800" y="918000"/>
            <a:ext cx="6078600" cy="34929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dk1"/>
              </a:buClr>
              <a:buSzPts val="1600"/>
              <a:buFont typeface="Signika Light"/>
              <a:buChar char="●"/>
            </a:pPr>
            <a:r>
              <a:rPr lang="pl" sz="1600">
                <a:solidFill>
                  <a:schemeClr val="dk1"/>
                </a:solidFill>
                <a:latin typeface="Signika Light"/>
                <a:ea typeface="Signika Light"/>
                <a:cs typeface="Signika Light"/>
                <a:sym typeface="Signika Light"/>
              </a:rPr>
              <a:t>Would you like to do something like that when you grow old? Why/Why not?</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1000"/>
              </a:spcBef>
              <a:spcAft>
                <a:spcPts val="0"/>
              </a:spcAft>
              <a:buClr>
                <a:schemeClr val="dk1"/>
              </a:buClr>
              <a:buSzPts val="1600"/>
              <a:buFont typeface="Signika Light"/>
              <a:buChar char="●"/>
            </a:pPr>
            <a:r>
              <a:rPr lang="pl" sz="1600">
                <a:solidFill>
                  <a:schemeClr val="dk1"/>
                </a:solidFill>
                <a:latin typeface="Signika Light"/>
                <a:ea typeface="Signika Light"/>
                <a:cs typeface="Signika Light"/>
                <a:sym typeface="Signika Light"/>
              </a:rPr>
              <a:t>Do you think there are a lot of people like the ones you have read about and seen in this lesson?</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1000"/>
              </a:spcBef>
              <a:spcAft>
                <a:spcPts val="0"/>
              </a:spcAft>
              <a:buClr>
                <a:schemeClr val="dk1"/>
              </a:buClr>
              <a:buSzPts val="1600"/>
              <a:buFont typeface="Signika Light"/>
              <a:buChar char="●"/>
            </a:pPr>
            <a:r>
              <a:rPr lang="pl" sz="1600">
                <a:solidFill>
                  <a:schemeClr val="dk1"/>
                </a:solidFill>
                <a:latin typeface="Signika Light"/>
                <a:ea typeface="Signika Light"/>
                <a:cs typeface="Signika Light"/>
                <a:sym typeface="Signika Light"/>
              </a:rPr>
              <a:t>What should we do to make sure we are in such good shape when we’re older?</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1000"/>
              </a:spcBef>
              <a:spcAft>
                <a:spcPts val="0"/>
              </a:spcAft>
              <a:buClr>
                <a:schemeClr val="dk1"/>
              </a:buClr>
              <a:buSzPts val="1600"/>
              <a:buFont typeface="Signika Light"/>
              <a:buChar char="●"/>
            </a:pPr>
            <a:r>
              <a:rPr lang="pl" sz="1600">
                <a:solidFill>
                  <a:schemeClr val="dk1"/>
                </a:solidFill>
                <a:latin typeface="Signika Light"/>
                <a:ea typeface="Signika Light"/>
                <a:cs typeface="Signika Light"/>
                <a:sym typeface="Signika Light"/>
              </a:rPr>
              <a:t>Do you think such stories can inspire young people to be more mindful of their lifestyle? If so, how?</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1000"/>
              </a:spcBef>
              <a:spcAft>
                <a:spcPts val="1000"/>
              </a:spcAft>
              <a:buClr>
                <a:schemeClr val="dk1"/>
              </a:buClr>
              <a:buSzPts val="1600"/>
              <a:buFont typeface="Signika Light"/>
              <a:buChar char="●"/>
            </a:pPr>
            <a:r>
              <a:rPr lang="pl" sz="1600">
                <a:solidFill>
                  <a:schemeClr val="dk1"/>
                </a:solidFill>
                <a:latin typeface="Signika Light"/>
                <a:ea typeface="Signika Light"/>
                <a:cs typeface="Signika Light"/>
                <a:sym typeface="Signika Light"/>
              </a:rPr>
              <a:t>Did any of these stories inspire you to change something about your lifestyle? Why/Why not? </a:t>
            </a:r>
            <a:endParaRPr sz="1600">
              <a:solidFill>
                <a:schemeClr val="dk1"/>
              </a:solidFill>
              <a:latin typeface="Signika Light"/>
              <a:ea typeface="Signika Light"/>
              <a:cs typeface="Signika Light"/>
              <a:sym typeface="Signika 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9"/>
          <p:cNvSpPr txBox="1"/>
          <p:nvPr/>
        </p:nvSpPr>
        <p:spPr>
          <a:xfrm flipH="1">
            <a:off x="138000" y="4743300"/>
            <a:ext cx="169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354" name="Google Shape;354;p39"/>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9"/>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9"/>
          <p:cNvSpPr txBox="1"/>
          <p:nvPr/>
        </p:nvSpPr>
        <p:spPr>
          <a:xfrm>
            <a:off x="138050" y="2939250"/>
            <a:ext cx="8334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3600">
                <a:solidFill>
                  <a:schemeClr val="lt1"/>
                </a:solidFill>
                <a:latin typeface="Signika"/>
                <a:ea typeface="Signika"/>
                <a:cs typeface="Signika"/>
                <a:sym typeface="Signika"/>
              </a:rPr>
              <a:t>Let’s imagine!</a:t>
            </a:r>
            <a:endParaRPr b="1" sz="3600">
              <a:solidFill>
                <a:schemeClr val="lt1"/>
              </a:solidFill>
              <a:latin typeface="Signika"/>
              <a:ea typeface="Signika"/>
              <a:cs typeface="Signika"/>
              <a:sym typeface="Signika"/>
            </a:endParaRPr>
          </a:p>
        </p:txBody>
      </p:sp>
      <p:pic>
        <p:nvPicPr>
          <p:cNvPr id="357" name="Google Shape;357;p39"/>
          <p:cNvPicPr preferRelativeResize="0"/>
          <p:nvPr/>
        </p:nvPicPr>
        <p:blipFill>
          <a:blip r:embed="rId3">
            <a:alphaModFix/>
          </a:blip>
          <a:stretch>
            <a:fillRect/>
          </a:stretch>
        </p:blipFill>
        <p:spPr>
          <a:xfrm>
            <a:off x="8006400" y="137775"/>
            <a:ext cx="886968" cy="88696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40"/>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l"/>
              <a:t>‹#›</a:t>
            </a:fld>
            <a:endParaRPr/>
          </a:p>
        </p:txBody>
      </p:sp>
      <p:sp>
        <p:nvSpPr>
          <p:cNvPr id="363" name="Google Shape;363;p40"/>
          <p:cNvSpPr txBox="1"/>
          <p:nvPr/>
        </p:nvSpPr>
        <p:spPr>
          <a:xfrm>
            <a:off x="222175" y="277200"/>
            <a:ext cx="7581300" cy="42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l" sz="1800">
                <a:solidFill>
                  <a:srgbClr val="000032"/>
                </a:solidFill>
                <a:latin typeface="Signika"/>
                <a:ea typeface="Signika"/>
                <a:cs typeface="Signika"/>
                <a:sym typeface="Signika"/>
              </a:rPr>
              <a:t>Imagine yourself in your 80s. Think about your life and what you might do and like at that age. Think about the following areas and make notes if you need to.</a:t>
            </a:r>
            <a:endParaRPr b="1" sz="1800">
              <a:solidFill>
                <a:srgbClr val="000032"/>
              </a:solidFill>
              <a:latin typeface="Signika"/>
              <a:ea typeface="Signika"/>
              <a:cs typeface="Signika"/>
              <a:sym typeface="Signika"/>
            </a:endParaRPr>
          </a:p>
        </p:txBody>
      </p:sp>
      <p:sp>
        <p:nvSpPr>
          <p:cNvPr id="364" name="Google Shape;364;p40"/>
          <p:cNvSpPr txBox="1"/>
          <p:nvPr/>
        </p:nvSpPr>
        <p:spPr>
          <a:xfrm>
            <a:off x="1216800" y="1331575"/>
            <a:ext cx="2259600" cy="28998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dk1"/>
              </a:buClr>
              <a:buSzPts val="1600"/>
              <a:buFont typeface="Signika Light"/>
              <a:buChar char="●"/>
            </a:pPr>
            <a:r>
              <a:rPr lang="pl" sz="1600">
                <a:solidFill>
                  <a:schemeClr val="dk1"/>
                </a:solidFill>
                <a:latin typeface="Signika Light"/>
                <a:ea typeface="Signika Light"/>
                <a:cs typeface="Signika Light"/>
                <a:sym typeface="Signika Light"/>
              </a:rPr>
              <a:t>sport</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1000"/>
              </a:spcBef>
              <a:spcAft>
                <a:spcPts val="0"/>
              </a:spcAft>
              <a:buClr>
                <a:schemeClr val="dk1"/>
              </a:buClr>
              <a:buSzPts val="1600"/>
              <a:buFont typeface="Signika Light"/>
              <a:buChar char="●"/>
            </a:pPr>
            <a:r>
              <a:rPr lang="pl" sz="1600">
                <a:solidFill>
                  <a:schemeClr val="dk1"/>
                </a:solidFill>
                <a:latin typeface="Signika Light"/>
                <a:ea typeface="Signika Light"/>
                <a:cs typeface="Signika Light"/>
                <a:sym typeface="Signika Light"/>
              </a:rPr>
              <a:t>family</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1000"/>
              </a:spcBef>
              <a:spcAft>
                <a:spcPts val="0"/>
              </a:spcAft>
              <a:buClr>
                <a:schemeClr val="dk1"/>
              </a:buClr>
              <a:buSzPts val="1600"/>
              <a:buFont typeface="Signika Light"/>
              <a:buChar char="●"/>
            </a:pPr>
            <a:r>
              <a:rPr lang="pl" sz="1600">
                <a:solidFill>
                  <a:schemeClr val="dk1"/>
                </a:solidFill>
                <a:latin typeface="Signika Light"/>
                <a:ea typeface="Signika Light"/>
                <a:cs typeface="Signika Light"/>
                <a:sym typeface="Signika Light"/>
              </a:rPr>
              <a:t>work</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1000"/>
              </a:spcBef>
              <a:spcAft>
                <a:spcPts val="0"/>
              </a:spcAft>
              <a:buClr>
                <a:schemeClr val="dk1"/>
              </a:buClr>
              <a:buSzPts val="1600"/>
              <a:buFont typeface="Signika Light"/>
              <a:buChar char="●"/>
            </a:pPr>
            <a:r>
              <a:rPr lang="pl" sz="1600">
                <a:solidFill>
                  <a:schemeClr val="dk1"/>
                </a:solidFill>
                <a:latin typeface="Signika Light"/>
                <a:ea typeface="Signika Light"/>
                <a:cs typeface="Signika Light"/>
                <a:sym typeface="Signika Light"/>
              </a:rPr>
              <a:t>travel</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1000"/>
              </a:spcBef>
              <a:spcAft>
                <a:spcPts val="0"/>
              </a:spcAft>
              <a:buClr>
                <a:schemeClr val="dk1"/>
              </a:buClr>
              <a:buSzPts val="1600"/>
              <a:buFont typeface="Signika Light"/>
              <a:buChar char="●"/>
            </a:pPr>
            <a:r>
              <a:rPr lang="pl" sz="1600">
                <a:solidFill>
                  <a:schemeClr val="dk1"/>
                </a:solidFill>
                <a:latin typeface="Signika Light"/>
                <a:ea typeface="Signika Light"/>
                <a:cs typeface="Signika Light"/>
                <a:sym typeface="Signika Light"/>
              </a:rPr>
              <a:t>home</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1000"/>
              </a:spcBef>
              <a:spcAft>
                <a:spcPts val="0"/>
              </a:spcAft>
              <a:buClr>
                <a:schemeClr val="dk1"/>
              </a:buClr>
              <a:buSzPts val="1600"/>
              <a:buFont typeface="Signika Light"/>
              <a:buChar char="●"/>
            </a:pPr>
            <a:r>
              <a:rPr lang="pl" sz="1600">
                <a:solidFill>
                  <a:schemeClr val="dk1"/>
                </a:solidFill>
                <a:latin typeface="Signika Light"/>
                <a:ea typeface="Signika Light"/>
                <a:cs typeface="Signika Light"/>
                <a:sym typeface="Signika Light"/>
              </a:rPr>
              <a:t>relationships</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1000"/>
              </a:spcBef>
              <a:spcAft>
                <a:spcPts val="1000"/>
              </a:spcAft>
              <a:buClr>
                <a:schemeClr val="dk1"/>
              </a:buClr>
              <a:buSzPts val="1600"/>
              <a:buFont typeface="Signika Light"/>
              <a:buChar char="●"/>
            </a:pPr>
            <a:r>
              <a:rPr lang="pl" sz="1600">
                <a:solidFill>
                  <a:schemeClr val="dk1"/>
                </a:solidFill>
                <a:latin typeface="Signika Light"/>
                <a:ea typeface="Signika Light"/>
                <a:cs typeface="Signika Light"/>
                <a:sym typeface="Signika Light"/>
              </a:rPr>
              <a:t>hobbies</a:t>
            </a:r>
            <a:endParaRPr sz="1600">
              <a:solidFill>
                <a:schemeClr val="dk1"/>
              </a:solidFill>
              <a:latin typeface="Signika Light"/>
              <a:ea typeface="Signika Light"/>
              <a:cs typeface="Signika Light"/>
              <a:sym typeface="Signika Light"/>
            </a:endParaRPr>
          </a:p>
        </p:txBody>
      </p:sp>
      <p:pic>
        <p:nvPicPr>
          <p:cNvPr id="365" name="Google Shape;365;p40"/>
          <p:cNvPicPr preferRelativeResize="0"/>
          <p:nvPr/>
        </p:nvPicPr>
        <p:blipFill>
          <a:blip r:embed="rId3">
            <a:alphaModFix/>
          </a:blip>
          <a:stretch>
            <a:fillRect/>
          </a:stretch>
        </p:blipFill>
        <p:spPr>
          <a:xfrm>
            <a:off x="8144012" y="10188"/>
            <a:ext cx="896112" cy="89611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41"/>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l"/>
              <a:t>‹#›</a:t>
            </a:fld>
            <a:endParaRPr/>
          </a:p>
        </p:txBody>
      </p:sp>
      <p:sp>
        <p:nvSpPr>
          <p:cNvPr id="371" name="Google Shape;371;p41"/>
          <p:cNvSpPr/>
          <p:nvPr/>
        </p:nvSpPr>
        <p:spPr>
          <a:xfrm>
            <a:off x="2241150" y="1674750"/>
            <a:ext cx="4661700" cy="1794000"/>
          </a:xfrm>
          <a:prstGeom prst="roundRect">
            <a:avLst>
              <a:gd fmla="val 9972" name="adj"/>
            </a:avLst>
          </a:prstGeom>
          <a:solidFill>
            <a:srgbClr val="FF5C5C"/>
          </a:solidFill>
          <a:ln cap="flat" cmpd="sng" w="9525">
            <a:solidFill>
              <a:srgbClr val="FF5C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pl" sz="1800">
                <a:solidFill>
                  <a:schemeClr val="lt1"/>
                </a:solidFill>
                <a:latin typeface="Signika SemiBold"/>
                <a:ea typeface="Signika SemiBold"/>
                <a:cs typeface="Signika SemiBold"/>
                <a:sym typeface="Signika SemiBold"/>
              </a:rPr>
              <a:t>In pairs, tell each other about your lives in your 80s using the notes you prepared </a:t>
            </a:r>
            <a:endParaRPr sz="1800">
              <a:solidFill>
                <a:schemeClr val="lt1"/>
              </a:solidFill>
              <a:latin typeface="Signika SemiBold"/>
              <a:ea typeface="Signika SemiBold"/>
              <a:cs typeface="Signika SemiBold"/>
              <a:sym typeface="Signika SemiBold"/>
            </a:endParaRPr>
          </a:p>
          <a:p>
            <a:pPr indent="0" lvl="0" marL="0" rtl="0" algn="ctr">
              <a:lnSpc>
                <a:spcPct val="115000"/>
              </a:lnSpc>
              <a:spcBef>
                <a:spcPts val="0"/>
              </a:spcBef>
              <a:spcAft>
                <a:spcPts val="0"/>
              </a:spcAft>
              <a:buNone/>
            </a:pPr>
            <a:r>
              <a:rPr lang="pl" sz="1800">
                <a:solidFill>
                  <a:schemeClr val="lt1"/>
                </a:solidFill>
                <a:latin typeface="Signika SemiBold"/>
                <a:ea typeface="Signika SemiBold"/>
                <a:cs typeface="Signika SemiBold"/>
                <a:sym typeface="Signika SemiBold"/>
              </a:rPr>
              <a:t>and Past Simple and Present Perfect. </a:t>
            </a:r>
            <a:endParaRPr sz="1800">
              <a:solidFill>
                <a:schemeClr val="lt1"/>
              </a:solidFill>
              <a:latin typeface="Signika SemiBold"/>
              <a:ea typeface="Signika SemiBold"/>
              <a:cs typeface="Signika SemiBold"/>
              <a:sym typeface="Signika SemiBold"/>
            </a:endParaRPr>
          </a:p>
          <a:p>
            <a:pPr indent="0" lvl="0" marL="0" rtl="0" algn="ctr">
              <a:lnSpc>
                <a:spcPct val="115000"/>
              </a:lnSpc>
              <a:spcBef>
                <a:spcPts val="0"/>
              </a:spcBef>
              <a:spcAft>
                <a:spcPts val="0"/>
              </a:spcAft>
              <a:buNone/>
            </a:pPr>
            <a:r>
              <a:rPr lang="pl" sz="1800">
                <a:solidFill>
                  <a:schemeClr val="lt1"/>
                </a:solidFill>
                <a:latin typeface="Signika SemiBold"/>
                <a:ea typeface="Signika SemiBold"/>
                <a:cs typeface="Signika SemiBold"/>
                <a:sym typeface="Signika SemiBold"/>
              </a:rPr>
              <a:t>Then, ask each other two questions </a:t>
            </a:r>
            <a:endParaRPr sz="1800">
              <a:solidFill>
                <a:schemeClr val="lt1"/>
              </a:solidFill>
              <a:latin typeface="Signika SemiBold"/>
              <a:ea typeface="Signika SemiBold"/>
              <a:cs typeface="Signika SemiBold"/>
              <a:sym typeface="Signika SemiBold"/>
            </a:endParaRPr>
          </a:p>
          <a:p>
            <a:pPr indent="0" lvl="0" marL="0" rtl="0" algn="ctr">
              <a:lnSpc>
                <a:spcPct val="115000"/>
              </a:lnSpc>
              <a:spcBef>
                <a:spcPts val="0"/>
              </a:spcBef>
              <a:spcAft>
                <a:spcPts val="0"/>
              </a:spcAft>
              <a:buNone/>
            </a:pPr>
            <a:r>
              <a:rPr lang="pl" sz="1800">
                <a:solidFill>
                  <a:schemeClr val="lt1"/>
                </a:solidFill>
                <a:latin typeface="Signika SemiBold"/>
                <a:ea typeface="Signika SemiBold"/>
                <a:cs typeface="Signika SemiBold"/>
                <a:sym typeface="Signika SemiBold"/>
              </a:rPr>
              <a:t>about what you have said.</a:t>
            </a:r>
            <a:endParaRPr sz="1800">
              <a:solidFill>
                <a:schemeClr val="lt1"/>
              </a:solidFill>
              <a:latin typeface="Signika SemiBold"/>
              <a:ea typeface="Signika SemiBold"/>
              <a:cs typeface="Signika SemiBold"/>
              <a:sym typeface="Signika SemiBo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42"/>
          <p:cNvSpPr/>
          <p:nvPr/>
        </p:nvSpPr>
        <p:spPr>
          <a:xfrm>
            <a:off x="0" y="0"/>
            <a:ext cx="9144000" cy="51435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42"/>
          <p:cNvSpPr txBox="1"/>
          <p:nvPr/>
        </p:nvSpPr>
        <p:spPr>
          <a:xfrm flipH="1">
            <a:off x="138150" y="4743300"/>
            <a:ext cx="2433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378" name="Google Shape;378;p42"/>
          <p:cNvSpPr txBox="1"/>
          <p:nvPr/>
        </p:nvSpPr>
        <p:spPr>
          <a:xfrm>
            <a:off x="138050" y="3489825"/>
            <a:ext cx="8334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3600">
                <a:solidFill>
                  <a:schemeClr val="lt1"/>
                </a:solidFill>
                <a:latin typeface="Signika"/>
                <a:ea typeface="Signika"/>
                <a:cs typeface="Signika"/>
                <a:sym typeface="Signika"/>
              </a:rPr>
              <a:t>THANKS!</a:t>
            </a:r>
            <a:endParaRPr b="1" sz="3600">
              <a:solidFill>
                <a:schemeClr val="lt1"/>
              </a:solidFill>
              <a:latin typeface="Signika"/>
              <a:ea typeface="Signika"/>
              <a:cs typeface="Signika"/>
              <a:sym typeface="Signika"/>
            </a:endParaRPr>
          </a:p>
        </p:txBody>
      </p:sp>
      <p:sp>
        <p:nvSpPr>
          <p:cNvPr id="379" name="Google Shape;379;p42"/>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42"/>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0"/>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l"/>
              <a:t>‹#›</a:t>
            </a:fld>
            <a:endParaRPr/>
          </a:p>
        </p:txBody>
      </p:sp>
      <p:sp>
        <p:nvSpPr>
          <p:cNvPr id="73" name="Google Shape;73;p10"/>
          <p:cNvSpPr txBox="1"/>
          <p:nvPr/>
        </p:nvSpPr>
        <p:spPr>
          <a:xfrm>
            <a:off x="222175" y="277200"/>
            <a:ext cx="7921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1800">
                <a:solidFill>
                  <a:srgbClr val="000032"/>
                </a:solidFill>
                <a:latin typeface="Signika"/>
                <a:ea typeface="Signika"/>
                <a:cs typeface="Signika"/>
                <a:sym typeface="Signika"/>
              </a:rPr>
              <a:t>Think of three pieces of information that you expect to read in each article with the headings below.</a:t>
            </a:r>
            <a:endParaRPr b="1" sz="1800">
              <a:solidFill>
                <a:srgbClr val="000032"/>
              </a:solidFill>
              <a:latin typeface="Signika"/>
              <a:ea typeface="Signika"/>
              <a:cs typeface="Signika"/>
              <a:sym typeface="Signika"/>
            </a:endParaRPr>
          </a:p>
        </p:txBody>
      </p:sp>
      <p:sp>
        <p:nvSpPr>
          <p:cNvPr id="74" name="Google Shape;74;p10"/>
          <p:cNvSpPr/>
          <p:nvPr/>
        </p:nvSpPr>
        <p:spPr>
          <a:xfrm>
            <a:off x="1650450" y="1300266"/>
            <a:ext cx="5843100" cy="548100"/>
          </a:xfrm>
          <a:prstGeom prst="roundRect">
            <a:avLst>
              <a:gd fmla="val 6627" name="adj"/>
            </a:avLst>
          </a:prstGeom>
          <a:no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pl" sz="1600">
                <a:solidFill>
                  <a:srgbClr val="000032"/>
                </a:solidFill>
                <a:latin typeface="Signika Light"/>
                <a:ea typeface="Signika Light"/>
                <a:cs typeface="Signika Light"/>
                <a:sym typeface="Signika Light"/>
              </a:rPr>
              <a:t>Dreaming Of A Trip At 100</a:t>
            </a:r>
            <a:endParaRPr i="1" sz="1600">
              <a:solidFill>
                <a:srgbClr val="000032"/>
              </a:solidFill>
              <a:latin typeface="Signika Light"/>
              <a:ea typeface="Signika Light"/>
              <a:cs typeface="Signika Light"/>
              <a:sym typeface="Signika Light"/>
            </a:endParaRPr>
          </a:p>
        </p:txBody>
      </p:sp>
      <p:sp>
        <p:nvSpPr>
          <p:cNvPr id="75" name="Google Shape;75;p10"/>
          <p:cNvSpPr/>
          <p:nvPr/>
        </p:nvSpPr>
        <p:spPr>
          <a:xfrm>
            <a:off x="1650450" y="1942983"/>
            <a:ext cx="5843100" cy="548100"/>
          </a:xfrm>
          <a:prstGeom prst="roundRect">
            <a:avLst>
              <a:gd fmla="val 6627" name="adj"/>
            </a:avLst>
          </a:prstGeom>
          <a:no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pl" sz="1600">
                <a:solidFill>
                  <a:srgbClr val="000032"/>
                </a:solidFill>
                <a:latin typeface="Signika Light"/>
                <a:ea typeface="Signika Light"/>
                <a:cs typeface="Signika Light"/>
                <a:sym typeface="Signika Light"/>
              </a:rPr>
              <a:t>A Grandma Sets A Record</a:t>
            </a:r>
            <a:endParaRPr i="1" sz="1600">
              <a:solidFill>
                <a:srgbClr val="000032"/>
              </a:solidFill>
              <a:latin typeface="Signika Light"/>
              <a:ea typeface="Signika Light"/>
              <a:cs typeface="Signika Light"/>
              <a:sym typeface="Signika Light"/>
            </a:endParaRPr>
          </a:p>
        </p:txBody>
      </p:sp>
      <p:sp>
        <p:nvSpPr>
          <p:cNvPr id="76" name="Google Shape;76;p10"/>
          <p:cNvSpPr/>
          <p:nvPr/>
        </p:nvSpPr>
        <p:spPr>
          <a:xfrm>
            <a:off x="1650450" y="2585700"/>
            <a:ext cx="5843100" cy="548100"/>
          </a:xfrm>
          <a:prstGeom prst="roundRect">
            <a:avLst>
              <a:gd fmla="val 6627" name="adj"/>
            </a:avLst>
          </a:prstGeom>
          <a:no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i="1" lang="pl" sz="1600">
                <a:solidFill>
                  <a:srgbClr val="000032"/>
                </a:solidFill>
                <a:latin typeface="Signika Light"/>
                <a:ea typeface="Signika Light"/>
                <a:cs typeface="Signika Light"/>
                <a:sym typeface="Signika Light"/>
              </a:rPr>
              <a:t>98-Year-Old Teacher Inspires Community</a:t>
            </a:r>
            <a:endParaRPr i="1" sz="1600">
              <a:solidFill>
                <a:srgbClr val="000032"/>
              </a:solidFill>
              <a:latin typeface="Signika Light"/>
              <a:ea typeface="Signika Light"/>
              <a:cs typeface="Signika Light"/>
              <a:sym typeface="Signika Light"/>
            </a:endParaRPr>
          </a:p>
        </p:txBody>
      </p:sp>
      <p:sp>
        <p:nvSpPr>
          <p:cNvPr id="77" name="Google Shape;77;p10"/>
          <p:cNvSpPr/>
          <p:nvPr/>
        </p:nvSpPr>
        <p:spPr>
          <a:xfrm>
            <a:off x="1650450" y="3228417"/>
            <a:ext cx="5843100" cy="548100"/>
          </a:xfrm>
          <a:prstGeom prst="roundRect">
            <a:avLst>
              <a:gd fmla="val 6627" name="adj"/>
            </a:avLst>
          </a:prstGeom>
          <a:no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pl" sz="1600">
                <a:solidFill>
                  <a:srgbClr val="000032"/>
                </a:solidFill>
                <a:latin typeface="Signika Light"/>
                <a:ea typeface="Signika Light"/>
                <a:cs typeface="Signika Light"/>
                <a:sym typeface="Signika Light"/>
              </a:rPr>
              <a:t>A Skydiving Present For His 100th Birthday</a:t>
            </a:r>
            <a:endParaRPr i="1" sz="1600">
              <a:solidFill>
                <a:srgbClr val="000032"/>
              </a:solidFill>
              <a:latin typeface="Signika Light"/>
              <a:ea typeface="Signika Light"/>
              <a:cs typeface="Signika Light"/>
              <a:sym typeface="Signika Light"/>
            </a:endParaRPr>
          </a:p>
        </p:txBody>
      </p:sp>
      <p:pic>
        <p:nvPicPr>
          <p:cNvPr id="78" name="Google Shape;78;p10"/>
          <p:cNvPicPr preferRelativeResize="0"/>
          <p:nvPr/>
        </p:nvPicPr>
        <p:blipFill>
          <a:blip r:embed="rId3">
            <a:alphaModFix/>
          </a:blip>
          <a:stretch>
            <a:fillRect/>
          </a:stretch>
        </p:blipFill>
        <p:spPr>
          <a:xfrm>
            <a:off x="8144012" y="10188"/>
            <a:ext cx="896112" cy="89611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1"/>
          <p:cNvSpPr txBox="1"/>
          <p:nvPr/>
        </p:nvSpPr>
        <p:spPr>
          <a:xfrm flipH="1">
            <a:off x="138000" y="4743300"/>
            <a:ext cx="169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84" name="Google Shape;84;p11"/>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1"/>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1"/>
          <p:cNvSpPr txBox="1"/>
          <p:nvPr/>
        </p:nvSpPr>
        <p:spPr>
          <a:xfrm>
            <a:off x="138050" y="2939250"/>
            <a:ext cx="8334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3600">
                <a:solidFill>
                  <a:schemeClr val="lt1"/>
                </a:solidFill>
                <a:latin typeface="Signika"/>
                <a:ea typeface="Signika"/>
                <a:cs typeface="Signika"/>
                <a:sym typeface="Signika"/>
              </a:rPr>
              <a:t>It’s reading time!</a:t>
            </a:r>
            <a:endParaRPr b="1" sz="3600">
              <a:solidFill>
                <a:schemeClr val="lt1"/>
              </a:solidFill>
              <a:latin typeface="Signika"/>
              <a:ea typeface="Signika"/>
              <a:cs typeface="Signika"/>
              <a:sym typeface="Signika"/>
            </a:endParaRPr>
          </a:p>
        </p:txBody>
      </p:sp>
      <p:pic>
        <p:nvPicPr>
          <p:cNvPr id="87" name="Google Shape;87;p11"/>
          <p:cNvPicPr preferRelativeResize="0"/>
          <p:nvPr/>
        </p:nvPicPr>
        <p:blipFill>
          <a:blip r:embed="rId3">
            <a:alphaModFix/>
          </a:blip>
          <a:stretch>
            <a:fillRect/>
          </a:stretch>
        </p:blipFill>
        <p:spPr>
          <a:xfrm>
            <a:off x="8082625" y="120275"/>
            <a:ext cx="886968" cy="88696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2"/>
          <p:cNvSpPr txBox="1"/>
          <p:nvPr/>
        </p:nvSpPr>
        <p:spPr>
          <a:xfrm>
            <a:off x="222175" y="277200"/>
            <a:ext cx="8250300" cy="6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l" sz="1800">
                <a:solidFill>
                  <a:srgbClr val="000032"/>
                </a:solidFill>
                <a:latin typeface="Signika"/>
                <a:ea typeface="Signika"/>
                <a:cs typeface="Signika"/>
                <a:sym typeface="Signika"/>
              </a:rPr>
              <a:t>Read the texts, check your ideas and match the headings with the texts. There is one heading you do not need to use.</a:t>
            </a:r>
            <a:endParaRPr b="1" sz="1800">
              <a:solidFill>
                <a:srgbClr val="000032"/>
              </a:solidFill>
              <a:latin typeface="Signika"/>
              <a:ea typeface="Signika"/>
              <a:cs typeface="Signika"/>
              <a:sym typeface="Signika"/>
            </a:endParaRPr>
          </a:p>
          <a:p>
            <a:pPr indent="0" lvl="0" marL="0" rtl="0" algn="l">
              <a:spcBef>
                <a:spcPts val="0"/>
              </a:spcBef>
              <a:spcAft>
                <a:spcPts val="0"/>
              </a:spcAft>
              <a:buNone/>
            </a:pPr>
            <a:r>
              <a:t/>
            </a:r>
            <a:endParaRPr b="1" sz="1800">
              <a:solidFill>
                <a:srgbClr val="000032"/>
              </a:solidFill>
              <a:latin typeface="Signika"/>
              <a:ea typeface="Signika"/>
              <a:cs typeface="Signika"/>
              <a:sym typeface="Signika"/>
            </a:endParaRPr>
          </a:p>
        </p:txBody>
      </p:sp>
      <p:sp>
        <p:nvSpPr>
          <p:cNvPr id="93" name="Google Shape;93;p12"/>
          <p:cNvSpPr txBox="1"/>
          <p:nvPr/>
        </p:nvSpPr>
        <p:spPr>
          <a:xfrm>
            <a:off x="1096125" y="2421875"/>
            <a:ext cx="6046200" cy="2160000"/>
          </a:xfrm>
          <a:prstGeom prst="rect">
            <a:avLst/>
          </a:prstGeom>
          <a:noFill/>
          <a:ln>
            <a:noFill/>
          </a:ln>
        </p:spPr>
        <p:txBody>
          <a:bodyPr anchorCtr="0" anchor="t" bIns="91425" lIns="91425" spcFirstLastPara="1" rIns="91425" wrap="square" tIns="91425">
            <a:noAutofit/>
          </a:bodyPr>
          <a:lstStyle/>
          <a:p>
            <a:pPr indent="-323850" lvl="0" marL="457200" rtl="0" algn="l">
              <a:lnSpc>
                <a:spcPct val="150000"/>
              </a:lnSpc>
              <a:spcBef>
                <a:spcPts val="0"/>
              </a:spcBef>
              <a:spcAft>
                <a:spcPts val="0"/>
              </a:spcAft>
              <a:buClr>
                <a:schemeClr val="dk1"/>
              </a:buClr>
              <a:buSzPts val="1500"/>
              <a:buFont typeface="Signika Light"/>
              <a:buAutoNum type="alphaUcPeriod"/>
            </a:pPr>
            <a:r>
              <a:rPr lang="pl" sz="1500">
                <a:solidFill>
                  <a:schemeClr val="dk1"/>
                </a:solidFill>
                <a:latin typeface="Signika Light"/>
                <a:ea typeface="Signika Light"/>
                <a:cs typeface="Signika Light"/>
                <a:sym typeface="Signika Light"/>
              </a:rPr>
              <a:t>Johanna Quaas was born in 1925 in Germany and started doing gymnastics at an early age. She took part in her first competition in 1934. In 2012, Johanna got into the Guinness Book of Records as the oldest gymnast in the world. Johanna, who is now a grandmother and mother of three, has been married to Gerhard Quaas, a gymnast coach, for more than 50 years.</a:t>
            </a:r>
            <a:endParaRPr sz="1500">
              <a:solidFill>
                <a:schemeClr val="dk1"/>
              </a:solidFill>
              <a:latin typeface="Signika Light"/>
              <a:ea typeface="Signika Light"/>
              <a:cs typeface="Signika Light"/>
              <a:sym typeface="Signika Light"/>
            </a:endParaRPr>
          </a:p>
        </p:txBody>
      </p:sp>
      <p:sp>
        <p:nvSpPr>
          <p:cNvPr id="94" name="Google Shape;94;p12"/>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l"/>
              <a:t>‹#›</a:t>
            </a:fld>
            <a:endParaRPr/>
          </a:p>
        </p:txBody>
      </p:sp>
      <p:sp>
        <p:nvSpPr>
          <p:cNvPr id="95" name="Google Shape;95;p12"/>
          <p:cNvSpPr/>
          <p:nvPr/>
        </p:nvSpPr>
        <p:spPr>
          <a:xfrm>
            <a:off x="0" y="0"/>
            <a:ext cx="835200" cy="3027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pl">
                <a:solidFill>
                  <a:schemeClr val="lt1"/>
                </a:solidFill>
                <a:latin typeface="Signika"/>
                <a:ea typeface="Signika"/>
                <a:cs typeface="Signika"/>
                <a:sym typeface="Signika"/>
              </a:rPr>
              <a:t>part 1/3</a:t>
            </a:r>
            <a:endParaRPr>
              <a:solidFill>
                <a:schemeClr val="lt1"/>
              </a:solidFill>
            </a:endParaRPr>
          </a:p>
        </p:txBody>
      </p:sp>
      <p:sp>
        <p:nvSpPr>
          <p:cNvPr id="96" name="Google Shape;96;p12"/>
          <p:cNvSpPr/>
          <p:nvPr/>
        </p:nvSpPr>
        <p:spPr>
          <a:xfrm>
            <a:off x="1324225" y="1022650"/>
            <a:ext cx="2228400" cy="302400"/>
          </a:xfrm>
          <a:prstGeom prst="roundRect">
            <a:avLst>
              <a:gd fmla="val 6627" name="adj"/>
            </a:avLst>
          </a:prstGeom>
          <a:no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32"/>
              </a:buClr>
              <a:buSzPts val="1100"/>
              <a:buFont typeface="Arial"/>
              <a:buNone/>
            </a:pPr>
            <a:r>
              <a:rPr i="1" lang="pl">
                <a:solidFill>
                  <a:srgbClr val="000032"/>
                </a:solidFill>
                <a:latin typeface="Signika"/>
                <a:ea typeface="Signika"/>
                <a:cs typeface="Signika"/>
                <a:sym typeface="Signika"/>
              </a:rPr>
              <a:t>Dreaming Of A Trip At 100 </a:t>
            </a:r>
            <a:endParaRPr i="1">
              <a:solidFill>
                <a:srgbClr val="000032"/>
              </a:solidFill>
              <a:latin typeface="Signika"/>
              <a:ea typeface="Signika"/>
              <a:cs typeface="Signika"/>
              <a:sym typeface="Signika"/>
            </a:endParaRPr>
          </a:p>
        </p:txBody>
      </p:sp>
      <p:sp>
        <p:nvSpPr>
          <p:cNvPr id="97" name="Google Shape;97;p12"/>
          <p:cNvSpPr/>
          <p:nvPr/>
        </p:nvSpPr>
        <p:spPr>
          <a:xfrm>
            <a:off x="3677425" y="1022650"/>
            <a:ext cx="3693000" cy="302400"/>
          </a:xfrm>
          <a:prstGeom prst="roundRect">
            <a:avLst>
              <a:gd fmla="val 6627" name="adj"/>
            </a:avLst>
          </a:prstGeom>
          <a:no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32"/>
              </a:buClr>
              <a:buSzPts val="1100"/>
              <a:buFont typeface="Arial"/>
              <a:buNone/>
            </a:pPr>
            <a:r>
              <a:rPr i="1" lang="pl">
                <a:solidFill>
                  <a:srgbClr val="000032"/>
                </a:solidFill>
                <a:latin typeface="Signika"/>
                <a:ea typeface="Signika"/>
                <a:cs typeface="Signika"/>
                <a:sym typeface="Signika"/>
              </a:rPr>
              <a:t>98</a:t>
            </a:r>
            <a:r>
              <a:rPr i="1" lang="pl">
                <a:solidFill>
                  <a:srgbClr val="000032"/>
                </a:solidFill>
                <a:latin typeface="Signika"/>
                <a:ea typeface="Signika"/>
                <a:cs typeface="Signika"/>
                <a:sym typeface="Signika"/>
              </a:rPr>
              <a:t>-Year-Old Teacher Inspires Community</a:t>
            </a:r>
            <a:endParaRPr i="1">
              <a:solidFill>
                <a:srgbClr val="000032"/>
              </a:solidFill>
              <a:latin typeface="Signika"/>
              <a:ea typeface="Signika"/>
              <a:cs typeface="Signika"/>
              <a:sym typeface="Signika"/>
            </a:endParaRPr>
          </a:p>
        </p:txBody>
      </p:sp>
      <p:sp>
        <p:nvSpPr>
          <p:cNvPr id="98" name="Google Shape;98;p12"/>
          <p:cNvSpPr/>
          <p:nvPr/>
        </p:nvSpPr>
        <p:spPr>
          <a:xfrm>
            <a:off x="3677425" y="1408100"/>
            <a:ext cx="3693000" cy="302400"/>
          </a:xfrm>
          <a:prstGeom prst="roundRect">
            <a:avLst>
              <a:gd fmla="val 6627" name="adj"/>
            </a:avLst>
          </a:prstGeom>
          <a:no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32"/>
              </a:buClr>
              <a:buSzPts val="1100"/>
              <a:buFont typeface="Arial"/>
              <a:buNone/>
            </a:pPr>
            <a:r>
              <a:rPr i="1" lang="pl">
                <a:solidFill>
                  <a:srgbClr val="000032"/>
                </a:solidFill>
                <a:latin typeface="Signika"/>
                <a:ea typeface="Signika"/>
                <a:cs typeface="Signika"/>
                <a:sym typeface="Signika"/>
              </a:rPr>
              <a:t>A Skydiving Present For His 100th Birthday</a:t>
            </a:r>
            <a:endParaRPr i="1">
              <a:solidFill>
                <a:srgbClr val="000032"/>
              </a:solidFill>
              <a:latin typeface="Signika"/>
              <a:ea typeface="Signika"/>
              <a:cs typeface="Signika"/>
              <a:sym typeface="Signika"/>
            </a:endParaRPr>
          </a:p>
        </p:txBody>
      </p:sp>
      <p:sp>
        <p:nvSpPr>
          <p:cNvPr id="99" name="Google Shape;99;p12"/>
          <p:cNvSpPr/>
          <p:nvPr/>
        </p:nvSpPr>
        <p:spPr>
          <a:xfrm>
            <a:off x="1324225" y="1408100"/>
            <a:ext cx="2228400" cy="302400"/>
          </a:xfrm>
          <a:prstGeom prst="roundRect">
            <a:avLst>
              <a:gd fmla="val 6627" name="adj"/>
            </a:avLst>
          </a:prstGeom>
          <a:no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32"/>
              </a:buClr>
              <a:buSzPts val="1100"/>
              <a:buFont typeface="Arial"/>
              <a:buNone/>
            </a:pPr>
            <a:r>
              <a:rPr i="1" lang="pl">
                <a:solidFill>
                  <a:srgbClr val="000032"/>
                </a:solidFill>
                <a:latin typeface="Signika"/>
                <a:ea typeface="Signika"/>
                <a:cs typeface="Signika"/>
                <a:sym typeface="Signika"/>
              </a:rPr>
              <a:t>A Grandma Sets A Record</a:t>
            </a:r>
            <a:endParaRPr i="1">
              <a:solidFill>
                <a:srgbClr val="000032"/>
              </a:solidFill>
              <a:latin typeface="Signika"/>
              <a:ea typeface="Signika"/>
              <a:cs typeface="Signika"/>
              <a:sym typeface="Signik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3"/>
          <p:cNvSpPr txBox="1"/>
          <p:nvPr/>
        </p:nvSpPr>
        <p:spPr>
          <a:xfrm>
            <a:off x="222175" y="277200"/>
            <a:ext cx="8250300" cy="6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l" sz="1800">
                <a:solidFill>
                  <a:srgbClr val="000032"/>
                </a:solidFill>
                <a:latin typeface="Signika"/>
                <a:ea typeface="Signika"/>
                <a:cs typeface="Signika"/>
                <a:sym typeface="Signika"/>
              </a:rPr>
              <a:t>Read the texts, check your ideas and match the headings with the texts. There is one heading you do not need to use.</a:t>
            </a:r>
            <a:endParaRPr b="1" sz="1800">
              <a:solidFill>
                <a:srgbClr val="000032"/>
              </a:solidFill>
              <a:latin typeface="Signika"/>
              <a:ea typeface="Signika"/>
              <a:cs typeface="Signika"/>
              <a:sym typeface="Signika"/>
            </a:endParaRPr>
          </a:p>
          <a:p>
            <a:pPr indent="0" lvl="0" marL="0" rtl="0" algn="l">
              <a:spcBef>
                <a:spcPts val="0"/>
              </a:spcBef>
              <a:spcAft>
                <a:spcPts val="0"/>
              </a:spcAft>
              <a:buNone/>
            </a:pPr>
            <a:r>
              <a:t/>
            </a:r>
            <a:endParaRPr b="1" sz="1800">
              <a:solidFill>
                <a:srgbClr val="000032"/>
              </a:solidFill>
              <a:latin typeface="Signika"/>
              <a:ea typeface="Signika"/>
              <a:cs typeface="Signika"/>
              <a:sym typeface="Signika"/>
            </a:endParaRPr>
          </a:p>
        </p:txBody>
      </p:sp>
      <p:sp>
        <p:nvSpPr>
          <p:cNvPr id="105" name="Google Shape;105;p13"/>
          <p:cNvSpPr txBox="1"/>
          <p:nvPr/>
        </p:nvSpPr>
        <p:spPr>
          <a:xfrm>
            <a:off x="1094400" y="2422800"/>
            <a:ext cx="6048000" cy="2160000"/>
          </a:xfrm>
          <a:prstGeom prst="rect">
            <a:avLst/>
          </a:prstGeom>
          <a:noFill/>
          <a:ln>
            <a:noFill/>
          </a:ln>
        </p:spPr>
        <p:txBody>
          <a:bodyPr anchorCtr="0" anchor="t" bIns="91425" lIns="91425" spcFirstLastPara="1" rIns="91425" wrap="square" tIns="91425">
            <a:noAutofit/>
          </a:bodyPr>
          <a:lstStyle/>
          <a:p>
            <a:pPr indent="-323850" lvl="0" marL="457200" rtl="0" algn="l">
              <a:lnSpc>
                <a:spcPct val="150000"/>
              </a:lnSpc>
              <a:spcBef>
                <a:spcPts val="0"/>
              </a:spcBef>
              <a:spcAft>
                <a:spcPts val="0"/>
              </a:spcAft>
              <a:buClr>
                <a:schemeClr val="dk1"/>
              </a:buClr>
              <a:buSzPts val="1500"/>
              <a:buFont typeface="Signika Light"/>
              <a:buAutoNum type="alphaUcPeriod" startAt="2"/>
            </a:pPr>
            <a:r>
              <a:rPr lang="pl" sz="1500">
                <a:solidFill>
                  <a:schemeClr val="dk1"/>
                </a:solidFill>
                <a:latin typeface="Signika Light"/>
                <a:ea typeface="Signika Light"/>
                <a:cs typeface="Signika Light"/>
                <a:sym typeface="Signika Light"/>
              </a:rPr>
              <a:t>Weifeng Yuan, from Richmond, Canada has helped thousands of people in his community to become healthier. He came to Canada from China in 1981 and in 1992 he founded the Richmond Wellness Centre, where he teaches tai chi to 100–200 people every day. Weifeng learned tai chi when he worked in Hong Kong. He likes tai chi so much that he has recently written a song about it!</a:t>
            </a:r>
            <a:endParaRPr sz="1500">
              <a:solidFill>
                <a:schemeClr val="dk1"/>
              </a:solidFill>
              <a:latin typeface="Signika Light"/>
              <a:ea typeface="Signika Light"/>
              <a:cs typeface="Signika Light"/>
              <a:sym typeface="Signika Light"/>
            </a:endParaRPr>
          </a:p>
        </p:txBody>
      </p:sp>
      <p:sp>
        <p:nvSpPr>
          <p:cNvPr id="106" name="Google Shape;106;p13"/>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l"/>
              <a:t>‹#›</a:t>
            </a:fld>
            <a:endParaRPr/>
          </a:p>
        </p:txBody>
      </p:sp>
      <p:sp>
        <p:nvSpPr>
          <p:cNvPr id="107" name="Google Shape;107;p13"/>
          <p:cNvSpPr/>
          <p:nvPr/>
        </p:nvSpPr>
        <p:spPr>
          <a:xfrm>
            <a:off x="0" y="0"/>
            <a:ext cx="835200" cy="3027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pl">
                <a:solidFill>
                  <a:schemeClr val="lt1"/>
                </a:solidFill>
                <a:latin typeface="Signika"/>
                <a:ea typeface="Signika"/>
                <a:cs typeface="Signika"/>
                <a:sym typeface="Signika"/>
              </a:rPr>
              <a:t>part 2/3</a:t>
            </a:r>
            <a:endParaRPr>
              <a:solidFill>
                <a:schemeClr val="lt1"/>
              </a:solidFill>
            </a:endParaRPr>
          </a:p>
        </p:txBody>
      </p:sp>
      <p:sp>
        <p:nvSpPr>
          <p:cNvPr id="108" name="Google Shape;108;p13"/>
          <p:cNvSpPr/>
          <p:nvPr/>
        </p:nvSpPr>
        <p:spPr>
          <a:xfrm>
            <a:off x="1324225" y="1022650"/>
            <a:ext cx="2228400" cy="302400"/>
          </a:xfrm>
          <a:prstGeom prst="roundRect">
            <a:avLst>
              <a:gd fmla="val 6627" name="adj"/>
            </a:avLst>
          </a:prstGeom>
          <a:no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32"/>
              </a:buClr>
              <a:buSzPts val="1100"/>
              <a:buFont typeface="Arial"/>
              <a:buNone/>
            </a:pPr>
            <a:r>
              <a:rPr i="1" lang="pl">
                <a:solidFill>
                  <a:srgbClr val="000032"/>
                </a:solidFill>
                <a:latin typeface="Signika"/>
                <a:ea typeface="Signika"/>
                <a:cs typeface="Signika"/>
                <a:sym typeface="Signika"/>
              </a:rPr>
              <a:t>Dreaming Of A Trip At 100 </a:t>
            </a:r>
            <a:endParaRPr i="1">
              <a:solidFill>
                <a:srgbClr val="000032"/>
              </a:solidFill>
              <a:latin typeface="Signika"/>
              <a:ea typeface="Signika"/>
              <a:cs typeface="Signika"/>
              <a:sym typeface="Signika"/>
            </a:endParaRPr>
          </a:p>
        </p:txBody>
      </p:sp>
      <p:sp>
        <p:nvSpPr>
          <p:cNvPr id="109" name="Google Shape;109;p13"/>
          <p:cNvSpPr/>
          <p:nvPr/>
        </p:nvSpPr>
        <p:spPr>
          <a:xfrm>
            <a:off x="3677425" y="1022650"/>
            <a:ext cx="3693000" cy="302400"/>
          </a:xfrm>
          <a:prstGeom prst="roundRect">
            <a:avLst>
              <a:gd fmla="val 6627" name="adj"/>
            </a:avLst>
          </a:prstGeom>
          <a:no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32"/>
              </a:buClr>
              <a:buSzPts val="1100"/>
              <a:buFont typeface="Arial"/>
              <a:buNone/>
            </a:pPr>
            <a:r>
              <a:rPr i="1" lang="pl">
                <a:solidFill>
                  <a:srgbClr val="000032"/>
                </a:solidFill>
                <a:latin typeface="Signika"/>
                <a:ea typeface="Signika"/>
                <a:cs typeface="Signika"/>
                <a:sym typeface="Signika"/>
              </a:rPr>
              <a:t>98</a:t>
            </a:r>
            <a:r>
              <a:rPr i="1" lang="pl">
                <a:solidFill>
                  <a:srgbClr val="000032"/>
                </a:solidFill>
                <a:latin typeface="Signika"/>
                <a:ea typeface="Signika"/>
                <a:cs typeface="Signika"/>
                <a:sym typeface="Signika"/>
              </a:rPr>
              <a:t>-Year-Old Teacher Inspires Community</a:t>
            </a:r>
            <a:endParaRPr i="1">
              <a:solidFill>
                <a:srgbClr val="000032"/>
              </a:solidFill>
              <a:latin typeface="Signika"/>
              <a:ea typeface="Signika"/>
              <a:cs typeface="Signika"/>
              <a:sym typeface="Signika"/>
            </a:endParaRPr>
          </a:p>
        </p:txBody>
      </p:sp>
      <p:sp>
        <p:nvSpPr>
          <p:cNvPr id="110" name="Google Shape;110;p13"/>
          <p:cNvSpPr/>
          <p:nvPr/>
        </p:nvSpPr>
        <p:spPr>
          <a:xfrm>
            <a:off x="3677425" y="1408100"/>
            <a:ext cx="3693000" cy="302400"/>
          </a:xfrm>
          <a:prstGeom prst="roundRect">
            <a:avLst>
              <a:gd fmla="val 6627" name="adj"/>
            </a:avLst>
          </a:prstGeom>
          <a:no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32"/>
              </a:buClr>
              <a:buSzPts val="1100"/>
              <a:buFont typeface="Arial"/>
              <a:buNone/>
            </a:pPr>
            <a:r>
              <a:rPr i="1" lang="pl">
                <a:solidFill>
                  <a:srgbClr val="000032"/>
                </a:solidFill>
                <a:latin typeface="Signika"/>
                <a:ea typeface="Signika"/>
                <a:cs typeface="Signika"/>
                <a:sym typeface="Signika"/>
              </a:rPr>
              <a:t>A Skydiving Present For His 100th Birthday</a:t>
            </a:r>
            <a:endParaRPr i="1">
              <a:solidFill>
                <a:srgbClr val="000032"/>
              </a:solidFill>
              <a:latin typeface="Signika"/>
              <a:ea typeface="Signika"/>
              <a:cs typeface="Signika"/>
              <a:sym typeface="Signika"/>
            </a:endParaRPr>
          </a:p>
        </p:txBody>
      </p:sp>
      <p:sp>
        <p:nvSpPr>
          <p:cNvPr id="111" name="Google Shape;111;p13"/>
          <p:cNvSpPr/>
          <p:nvPr/>
        </p:nvSpPr>
        <p:spPr>
          <a:xfrm>
            <a:off x="1324225" y="1408100"/>
            <a:ext cx="2228400" cy="302400"/>
          </a:xfrm>
          <a:prstGeom prst="roundRect">
            <a:avLst>
              <a:gd fmla="val 6627" name="adj"/>
            </a:avLst>
          </a:prstGeom>
          <a:no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32"/>
              </a:buClr>
              <a:buSzPts val="1100"/>
              <a:buFont typeface="Arial"/>
              <a:buNone/>
            </a:pPr>
            <a:r>
              <a:rPr i="1" lang="pl">
                <a:solidFill>
                  <a:srgbClr val="000032"/>
                </a:solidFill>
                <a:latin typeface="Signika"/>
                <a:ea typeface="Signika"/>
                <a:cs typeface="Signika"/>
                <a:sym typeface="Signika"/>
              </a:rPr>
              <a:t>A Grandma Sets A Record</a:t>
            </a:r>
            <a:endParaRPr i="1">
              <a:solidFill>
                <a:srgbClr val="000032"/>
              </a:solidFill>
              <a:latin typeface="Signika"/>
              <a:ea typeface="Signika"/>
              <a:cs typeface="Signika"/>
              <a:sym typeface="Signik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4"/>
          <p:cNvSpPr txBox="1"/>
          <p:nvPr/>
        </p:nvSpPr>
        <p:spPr>
          <a:xfrm>
            <a:off x="222175" y="277200"/>
            <a:ext cx="8250300" cy="6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l" sz="1800">
                <a:solidFill>
                  <a:srgbClr val="000032"/>
                </a:solidFill>
                <a:latin typeface="Signika"/>
                <a:ea typeface="Signika"/>
                <a:cs typeface="Signika"/>
                <a:sym typeface="Signika"/>
              </a:rPr>
              <a:t>Read the texts, check your ideas and match the headings with the texts. There is one heading you do not need to use.</a:t>
            </a:r>
            <a:endParaRPr b="1" sz="1800">
              <a:solidFill>
                <a:srgbClr val="000032"/>
              </a:solidFill>
              <a:latin typeface="Signika"/>
              <a:ea typeface="Signika"/>
              <a:cs typeface="Signika"/>
              <a:sym typeface="Signika"/>
            </a:endParaRPr>
          </a:p>
          <a:p>
            <a:pPr indent="0" lvl="0" marL="0" rtl="0" algn="l">
              <a:spcBef>
                <a:spcPts val="0"/>
              </a:spcBef>
              <a:spcAft>
                <a:spcPts val="0"/>
              </a:spcAft>
              <a:buNone/>
            </a:pPr>
            <a:r>
              <a:t/>
            </a:r>
            <a:endParaRPr b="1" sz="1800">
              <a:solidFill>
                <a:srgbClr val="000032"/>
              </a:solidFill>
              <a:latin typeface="Signika"/>
              <a:ea typeface="Signika"/>
              <a:cs typeface="Signika"/>
              <a:sym typeface="Signika"/>
            </a:endParaRPr>
          </a:p>
        </p:txBody>
      </p:sp>
      <p:sp>
        <p:nvSpPr>
          <p:cNvPr id="117" name="Google Shape;117;p14"/>
          <p:cNvSpPr txBox="1"/>
          <p:nvPr/>
        </p:nvSpPr>
        <p:spPr>
          <a:xfrm>
            <a:off x="1094400" y="2422800"/>
            <a:ext cx="6048000" cy="2339700"/>
          </a:xfrm>
          <a:prstGeom prst="rect">
            <a:avLst/>
          </a:prstGeom>
          <a:noFill/>
          <a:ln>
            <a:noFill/>
          </a:ln>
        </p:spPr>
        <p:txBody>
          <a:bodyPr anchorCtr="0" anchor="t" bIns="91425" lIns="91425" spcFirstLastPara="1" rIns="91425" wrap="square" tIns="91425">
            <a:spAutoFit/>
          </a:bodyPr>
          <a:lstStyle/>
          <a:p>
            <a:pPr indent="-317500" lvl="0" marL="457200" rtl="0" algn="l">
              <a:lnSpc>
                <a:spcPct val="150000"/>
              </a:lnSpc>
              <a:spcBef>
                <a:spcPts val="0"/>
              </a:spcBef>
              <a:spcAft>
                <a:spcPts val="0"/>
              </a:spcAft>
              <a:buClr>
                <a:schemeClr val="dk1"/>
              </a:buClr>
              <a:buSzPts val="1400"/>
              <a:buFont typeface="Signika Light"/>
              <a:buAutoNum type="alphaUcPeriod" startAt="3"/>
            </a:pPr>
            <a:r>
              <a:rPr lang="pl">
                <a:solidFill>
                  <a:schemeClr val="dk1"/>
                </a:solidFill>
                <a:latin typeface="Signika Light"/>
                <a:ea typeface="Signika Light"/>
                <a:cs typeface="Signika Light"/>
                <a:sym typeface="Signika Light"/>
              </a:rPr>
              <a:t>Gloria Tramontine Struck is 90 but she still rides her Harley Davidson motorcycle and wants to go on a cross-country trip when she is 100. When she was born, her father had a motorcycle shop. ‘I’ve been with motorcycles every day of my life,’ she says. She learned to ride when she was 16 and since then she has owned 14 motorcycles. Over the years, she has taken part in many races and motorcycling events in the USA and Europe.</a:t>
            </a:r>
            <a:endParaRPr>
              <a:solidFill>
                <a:schemeClr val="dk1"/>
              </a:solidFill>
              <a:latin typeface="Signika Light"/>
              <a:ea typeface="Signika Light"/>
              <a:cs typeface="Signika Light"/>
              <a:sym typeface="Signika Light"/>
            </a:endParaRPr>
          </a:p>
        </p:txBody>
      </p:sp>
      <p:sp>
        <p:nvSpPr>
          <p:cNvPr id="118" name="Google Shape;118;p14"/>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l"/>
              <a:t>‹#›</a:t>
            </a:fld>
            <a:endParaRPr/>
          </a:p>
        </p:txBody>
      </p:sp>
      <p:sp>
        <p:nvSpPr>
          <p:cNvPr id="119" name="Google Shape;119;p14"/>
          <p:cNvSpPr/>
          <p:nvPr/>
        </p:nvSpPr>
        <p:spPr>
          <a:xfrm>
            <a:off x="0" y="0"/>
            <a:ext cx="835200" cy="3027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pl">
                <a:solidFill>
                  <a:schemeClr val="lt1"/>
                </a:solidFill>
                <a:latin typeface="Signika"/>
                <a:ea typeface="Signika"/>
                <a:cs typeface="Signika"/>
                <a:sym typeface="Signika"/>
              </a:rPr>
              <a:t>part 3/3</a:t>
            </a:r>
            <a:endParaRPr>
              <a:solidFill>
                <a:schemeClr val="lt1"/>
              </a:solidFill>
            </a:endParaRPr>
          </a:p>
        </p:txBody>
      </p:sp>
      <p:sp>
        <p:nvSpPr>
          <p:cNvPr id="120" name="Google Shape;120;p14"/>
          <p:cNvSpPr/>
          <p:nvPr/>
        </p:nvSpPr>
        <p:spPr>
          <a:xfrm>
            <a:off x="1324225" y="1022650"/>
            <a:ext cx="2228400" cy="302400"/>
          </a:xfrm>
          <a:prstGeom prst="roundRect">
            <a:avLst>
              <a:gd fmla="val 6627" name="adj"/>
            </a:avLst>
          </a:prstGeom>
          <a:no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32"/>
              </a:buClr>
              <a:buSzPts val="1100"/>
              <a:buFont typeface="Arial"/>
              <a:buNone/>
            </a:pPr>
            <a:r>
              <a:rPr i="1" lang="pl">
                <a:solidFill>
                  <a:srgbClr val="000032"/>
                </a:solidFill>
                <a:latin typeface="Signika"/>
                <a:ea typeface="Signika"/>
                <a:cs typeface="Signika"/>
                <a:sym typeface="Signika"/>
              </a:rPr>
              <a:t>Dreaming Of A Trip At 100 </a:t>
            </a:r>
            <a:endParaRPr i="1">
              <a:solidFill>
                <a:srgbClr val="000032"/>
              </a:solidFill>
              <a:latin typeface="Signika"/>
              <a:ea typeface="Signika"/>
              <a:cs typeface="Signika"/>
              <a:sym typeface="Signika"/>
            </a:endParaRPr>
          </a:p>
        </p:txBody>
      </p:sp>
      <p:sp>
        <p:nvSpPr>
          <p:cNvPr id="121" name="Google Shape;121;p14"/>
          <p:cNvSpPr/>
          <p:nvPr/>
        </p:nvSpPr>
        <p:spPr>
          <a:xfrm>
            <a:off x="3677425" y="1022650"/>
            <a:ext cx="3693000" cy="302400"/>
          </a:xfrm>
          <a:prstGeom prst="roundRect">
            <a:avLst>
              <a:gd fmla="val 6627" name="adj"/>
            </a:avLst>
          </a:prstGeom>
          <a:no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32"/>
              </a:buClr>
              <a:buSzPts val="1100"/>
              <a:buFont typeface="Arial"/>
              <a:buNone/>
            </a:pPr>
            <a:r>
              <a:rPr i="1" lang="pl">
                <a:solidFill>
                  <a:srgbClr val="000032"/>
                </a:solidFill>
                <a:latin typeface="Signika"/>
                <a:ea typeface="Signika"/>
                <a:cs typeface="Signika"/>
                <a:sym typeface="Signika"/>
              </a:rPr>
              <a:t>98</a:t>
            </a:r>
            <a:r>
              <a:rPr i="1" lang="pl">
                <a:solidFill>
                  <a:srgbClr val="000032"/>
                </a:solidFill>
                <a:latin typeface="Signika"/>
                <a:ea typeface="Signika"/>
                <a:cs typeface="Signika"/>
                <a:sym typeface="Signika"/>
              </a:rPr>
              <a:t>-Year-Old Teacher Inspires Community</a:t>
            </a:r>
            <a:endParaRPr i="1">
              <a:solidFill>
                <a:srgbClr val="000032"/>
              </a:solidFill>
              <a:latin typeface="Signika"/>
              <a:ea typeface="Signika"/>
              <a:cs typeface="Signika"/>
              <a:sym typeface="Signika"/>
            </a:endParaRPr>
          </a:p>
        </p:txBody>
      </p:sp>
      <p:sp>
        <p:nvSpPr>
          <p:cNvPr id="122" name="Google Shape;122;p14"/>
          <p:cNvSpPr/>
          <p:nvPr/>
        </p:nvSpPr>
        <p:spPr>
          <a:xfrm>
            <a:off x="3677425" y="1408100"/>
            <a:ext cx="3693000" cy="302400"/>
          </a:xfrm>
          <a:prstGeom prst="roundRect">
            <a:avLst>
              <a:gd fmla="val 6627" name="adj"/>
            </a:avLst>
          </a:prstGeom>
          <a:no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32"/>
              </a:buClr>
              <a:buSzPts val="1100"/>
              <a:buFont typeface="Arial"/>
              <a:buNone/>
            </a:pPr>
            <a:r>
              <a:rPr i="1" lang="pl">
                <a:solidFill>
                  <a:srgbClr val="000032"/>
                </a:solidFill>
                <a:latin typeface="Signika"/>
                <a:ea typeface="Signika"/>
                <a:cs typeface="Signika"/>
                <a:sym typeface="Signika"/>
              </a:rPr>
              <a:t>A Skydiving Present For His 100th Birthday</a:t>
            </a:r>
            <a:endParaRPr i="1">
              <a:solidFill>
                <a:srgbClr val="000032"/>
              </a:solidFill>
              <a:latin typeface="Signika"/>
              <a:ea typeface="Signika"/>
              <a:cs typeface="Signika"/>
              <a:sym typeface="Signika"/>
            </a:endParaRPr>
          </a:p>
        </p:txBody>
      </p:sp>
      <p:sp>
        <p:nvSpPr>
          <p:cNvPr id="123" name="Google Shape;123;p14"/>
          <p:cNvSpPr/>
          <p:nvPr/>
        </p:nvSpPr>
        <p:spPr>
          <a:xfrm>
            <a:off x="1324225" y="1408100"/>
            <a:ext cx="2228400" cy="302400"/>
          </a:xfrm>
          <a:prstGeom prst="roundRect">
            <a:avLst>
              <a:gd fmla="val 6627" name="adj"/>
            </a:avLst>
          </a:prstGeom>
          <a:no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32"/>
              </a:buClr>
              <a:buSzPts val="1100"/>
              <a:buFont typeface="Arial"/>
              <a:buNone/>
            </a:pPr>
            <a:r>
              <a:rPr i="1" lang="pl">
                <a:solidFill>
                  <a:srgbClr val="000032"/>
                </a:solidFill>
                <a:latin typeface="Signika"/>
                <a:ea typeface="Signika"/>
                <a:cs typeface="Signika"/>
                <a:sym typeface="Signika"/>
              </a:rPr>
              <a:t>A Grandma Sets A Record</a:t>
            </a:r>
            <a:endParaRPr i="1">
              <a:solidFill>
                <a:srgbClr val="000032"/>
              </a:solidFill>
              <a:latin typeface="Signika"/>
              <a:ea typeface="Signika"/>
              <a:cs typeface="Signika"/>
              <a:sym typeface="Signik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5"/>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l"/>
              <a:t>‹#›</a:t>
            </a:fld>
            <a:endParaRPr/>
          </a:p>
        </p:txBody>
      </p:sp>
      <p:sp>
        <p:nvSpPr>
          <p:cNvPr id="129" name="Google Shape;129;p15"/>
          <p:cNvSpPr/>
          <p:nvPr/>
        </p:nvSpPr>
        <p:spPr>
          <a:xfrm>
            <a:off x="0" y="0"/>
            <a:ext cx="835200" cy="3027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pl">
                <a:solidFill>
                  <a:schemeClr val="lt1"/>
                </a:solidFill>
                <a:latin typeface="Signika"/>
                <a:ea typeface="Signika"/>
                <a:cs typeface="Signika"/>
                <a:sym typeface="Signika"/>
              </a:rPr>
              <a:t>part 1/3</a:t>
            </a:r>
            <a:endParaRPr>
              <a:solidFill>
                <a:schemeClr val="lt1"/>
              </a:solidFill>
            </a:endParaRPr>
          </a:p>
        </p:txBody>
      </p:sp>
      <p:sp>
        <p:nvSpPr>
          <p:cNvPr id="130" name="Google Shape;130;p15"/>
          <p:cNvSpPr txBox="1"/>
          <p:nvPr/>
        </p:nvSpPr>
        <p:spPr>
          <a:xfrm>
            <a:off x="1096125" y="2421875"/>
            <a:ext cx="6046200" cy="2160000"/>
          </a:xfrm>
          <a:prstGeom prst="rect">
            <a:avLst/>
          </a:prstGeom>
          <a:noFill/>
          <a:ln>
            <a:noFill/>
          </a:ln>
        </p:spPr>
        <p:txBody>
          <a:bodyPr anchorCtr="0" anchor="t" bIns="91425" lIns="91425" spcFirstLastPara="1" rIns="91425" wrap="square" tIns="91425">
            <a:noAutofit/>
          </a:bodyPr>
          <a:lstStyle/>
          <a:p>
            <a:pPr indent="-323850" lvl="0" marL="457200" rtl="0" algn="l">
              <a:lnSpc>
                <a:spcPct val="150000"/>
              </a:lnSpc>
              <a:spcBef>
                <a:spcPts val="0"/>
              </a:spcBef>
              <a:spcAft>
                <a:spcPts val="0"/>
              </a:spcAft>
              <a:buClr>
                <a:schemeClr val="dk1"/>
              </a:buClr>
              <a:buSzPts val="1500"/>
              <a:buFont typeface="Signika Light"/>
              <a:buAutoNum type="alphaUcPeriod"/>
            </a:pPr>
            <a:r>
              <a:rPr lang="pl" sz="1500">
                <a:solidFill>
                  <a:schemeClr val="dk1"/>
                </a:solidFill>
                <a:latin typeface="Signika Light"/>
                <a:ea typeface="Signika Light"/>
                <a:cs typeface="Signika Light"/>
                <a:sym typeface="Signika Light"/>
              </a:rPr>
              <a:t>Johanna Quaas was born in 1925 in Germany and started doing gymnastics at an early age. She took part in her first competition in 1934. In 2012, Johanna got into the Guinness Book of Records as the oldest gymnast in the world. Johanna, who is now a grandmother and mother of three, has been married to Gerhard Quaas, a gymnast coach, for more than 50 years.</a:t>
            </a:r>
            <a:endParaRPr sz="1500">
              <a:solidFill>
                <a:schemeClr val="dk1"/>
              </a:solidFill>
              <a:latin typeface="Signika Light"/>
              <a:ea typeface="Signika Light"/>
              <a:cs typeface="Signika Light"/>
              <a:sym typeface="Signika Light"/>
            </a:endParaRPr>
          </a:p>
        </p:txBody>
      </p:sp>
      <p:sp>
        <p:nvSpPr>
          <p:cNvPr id="131" name="Google Shape;131;p15"/>
          <p:cNvSpPr/>
          <p:nvPr/>
        </p:nvSpPr>
        <p:spPr>
          <a:xfrm>
            <a:off x="1324224" y="1022650"/>
            <a:ext cx="2228400" cy="302400"/>
          </a:xfrm>
          <a:prstGeom prst="roundRect">
            <a:avLst>
              <a:gd fmla="val 6627" name="adj"/>
            </a:avLst>
          </a:prstGeom>
          <a:no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32"/>
              </a:buClr>
              <a:buSzPts val="1100"/>
              <a:buFont typeface="Arial"/>
              <a:buNone/>
            </a:pPr>
            <a:r>
              <a:rPr i="1" lang="pl">
                <a:solidFill>
                  <a:srgbClr val="000032"/>
                </a:solidFill>
                <a:latin typeface="Signika"/>
                <a:ea typeface="Signika"/>
                <a:cs typeface="Signika"/>
                <a:sym typeface="Signika"/>
              </a:rPr>
              <a:t>Dreaming Of A Trip At 100 </a:t>
            </a:r>
            <a:endParaRPr i="1">
              <a:solidFill>
                <a:srgbClr val="000032"/>
              </a:solidFill>
              <a:latin typeface="Signika"/>
              <a:ea typeface="Signika"/>
              <a:cs typeface="Signika"/>
              <a:sym typeface="Signika"/>
            </a:endParaRPr>
          </a:p>
        </p:txBody>
      </p:sp>
      <p:sp>
        <p:nvSpPr>
          <p:cNvPr id="132" name="Google Shape;132;p15"/>
          <p:cNvSpPr/>
          <p:nvPr/>
        </p:nvSpPr>
        <p:spPr>
          <a:xfrm>
            <a:off x="3677426" y="1022650"/>
            <a:ext cx="3693000" cy="302400"/>
          </a:xfrm>
          <a:prstGeom prst="roundRect">
            <a:avLst>
              <a:gd fmla="val 6627" name="adj"/>
            </a:avLst>
          </a:prstGeom>
          <a:no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32"/>
              </a:buClr>
              <a:buSzPts val="1100"/>
              <a:buFont typeface="Arial"/>
              <a:buNone/>
            </a:pPr>
            <a:r>
              <a:rPr i="1" lang="pl">
                <a:solidFill>
                  <a:srgbClr val="000032"/>
                </a:solidFill>
                <a:latin typeface="Signika"/>
                <a:ea typeface="Signika"/>
                <a:cs typeface="Signika"/>
                <a:sym typeface="Signika"/>
              </a:rPr>
              <a:t>98-Year-Old Teacher Inspires Community</a:t>
            </a:r>
            <a:endParaRPr i="1">
              <a:solidFill>
                <a:srgbClr val="000032"/>
              </a:solidFill>
              <a:latin typeface="Signika"/>
              <a:ea typeface="Signika"/>
              <a:cs typeface="Signika"/>
              <a:sym typeface="Signika"/>
            </a:endParaRPr>
          </a:p>
        </p:txBody>
      </p:sp>
      <p:sp>
        <p:nvSpPr>
          <p:cNvPr id="133" name="Google Shape;133;p15"/>
          <p:cNvSpPr/>
          <p:nvPr/>
        </p:nvSpPr>
        <p:spPr>
          <a:xfrm>
            <a:off x="3677425" y="1408100"/>
            <a:ext cx="3693000" cy="302400"/>
          </a:xfrm>
          <a:prstGeom prst="roundRect">
            <a:avLst>
              <a:gd fmla="val 6627" name="adj"/>
            </a:avLst>
          </a:prstGeom>
          <a:no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32"/>
              </a:buClr>
              <a:buSzPts val="1100"/>
              <a:buFont typeface="Arial"/>
              <a:buNone/>
            </a:pPr>
            <a:r>
              <a:rPr i="1" lang="pl">
                <a:solidFill>
                  <a:srgbClr val="000032"/>
                </a:solidFill>
                <a:latin typeface="Signika"/>
                <a:ea typeface="Signika"/>
                <a:cs typeface="Signika"/>
                <a:sym typeface="Signika"/>
              </a:rPr>
              <a:t>A Skydiving Present For His 100th Birthday</a:t>
            </a:r>
            <a:endParaRPr i="1">
              <a:solidFill>
                <a:srgbClr val="000032"/>
              </a:solidFill>
              <a:latin typeface="Signika"/>
              <a:ea typeface="Signika"/>
              <a:cs typeface="Signika"/>
              <a:sym typeface="Signika"/>
            </a:endParaRPr>
          </a:p>
        </p:txBody>
      </p:sp>
      <p:sp>
        <p:nvSpPr>
          <p:cNvPr id="134" name="Google Shape;134;p15"/>
          <p:cNvSpPr/>
          <p:nvPr/>
        </p:nvSpPr>
        <p:spPr>
          <a:xfrm>
            <a:off x="1324225" y="1408100"/>
            <a:ext cx="2228400" cy="302400"/>
          </a:xfrm>
          <a:prstGeom prst="roundRect">
            <a:avLst>
              <a:gd fmla="val 6627" name="adj"/>
            </a:avLst>
          </a:prstGeom>
          <a:no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32"/>
              </a:buClr>
              <a:buSzPts val="1100"/>
              <a:buFont typeface="Arial"/>
              <a:buNone/>
            </a:pPr>
            <a:r>
              <a:rPr i="1" lang="pl">
                <a:solidFill>
                  <a:srgbClr val="000032"/>
                </a:solidFill>
                <a:latin typeface="Signika"/>
                <a:ea typeface="Signika"/>
                <a:cs typeface="Signika"/>
                <a:sym typeface="Signika"/>
              </a:rPr>
              <a:t>A Grandma Sets A Record</a:t>
            </a:r>
            <a:endParaRPr i="1">
              <a:solidFill>
                <a:srgbClr val="000032"/>
              </a:solidFill>
              <a:latin typeface="Signika"/>
              <a:ea typeface="Signika"/>
              <a:cs typeface="Signika"/>
              <a:sym typeface="Signika"/>
            </a:endParaRPr>
          </a:p>
        </p:txBody>
      </p:sp>
      <p:sp>
        <p:nvSpPr>
          <p:cNvPr id="135" name="Google Shape;135;p15"/>
          <p:cNvSpPr/>
          <p:nvPr/>
        </p:nvSpPr>
        <p:spPr>
          <a:xfrm>
            <a:off x="3005025" y="1988350"/>
            <a:ext cx="2228400" cy="302400"/>
          </a:xfrm>
          <a:prstGeom prst="roundRect">
            <a:avLst>
              <a:gd fmla="val 6627" name="adj"/>
            </a:avLst>
          </a:prstGeom>
          <a:no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32"/>
              </a:buClr>
              <a:buSzPts val="1100"/>
              <a:buFont typeface="Arial"/>
              <a:buNone/>
            </a:pPr>
            <a:r>
              <a:rPr i="1" lang="pl">
                <a:solidFill>
                  <a:srgbClr val="000032"/>
                </a:solidFill>
                <a:latin typeface="Signika"/>
                <a:ea typeface="Signika"/>
                <a:cs typeface="Signika"/>
                <a:sym typeface="Signika"/>
              </a:rPr>
              <a:t>A Grandma Sets A Record</a:t>
            </a:r>
            <a:endParaRPr i="1">
              <a:solidFill>
                <a:srgbClr val="000032"/>
              </a:solidFill>
              <a:latin typeface="Signika"/>
              <a:ea typeface="Signika"/>
              <a:cs typeface="Signika"/>
              <a:sym typeface="Signika"/>
            </a:endParaRPr>
          </a:p>
        </p:txBody>
      </p:sp>
      <p:sp>
        <p:nvSpPr>
          <p:cNvPr id="136" name="Google Shape;136;p15"/>
          <p:cNvSpPr txBox="1"/>
          <p:nvPr/>
        </p:nvSpPr>
        <p:spPr>
          <a:xfrm>
            <a:off x="222175" y="277200"/>
            <a:ext cx="8250300" cy="6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l" sz="1800">
                <a:solidFill>
                  <a:srgbClr val="000032"/>
                </a:solidFill>
                <a:latin typeface="Signika"/>
                <a:ea typeface="Signika"/>
                <a:cs typeface="Signika"/>
                <a:sym typeface="Signika"/>
              </a:rPr>
              <a:t>Let’s check the answers.</a:t>
            </a:r>
            <a:endParaRPr b="1" sz="1800">
              <a:solidFill>
                <a:srgbClr val="000032"/>
              </a:solidFill>
              <a:latin typeface="Signika"/>
              <a:ea typeface="Signika"/>
              <a:cs typeface="Signika"/>
              <a:sym typeface="Signika"/>
            </a:endParaRPr>
          </a:p>
          <a:p>
            <a:pPr indent="0" lvl="0" marL="0" rtl="0" algn="l">
              <a:spcBef>
                <a:spcPts val="0"/>
              </a:spcBef>
              <a:spcAft>
                <a:spcPts val="0"/>
              </a:spcAft>
              <a:buNone/>
            </a:pPr>
            <a:r>
              <a:t/>
            </a:r>
            <a:endParaRPr b="1" sz="1800">
              <a:solidFill>
                <a:srgbClr val="000032"/>
              </a:solidFill>
              <a:latin typeface="Signika"/>
              <a:ea typeface="Signika"/>
              <a:cs typeface="Signika"/>
              <a:sym typeface="Signik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par>
                                <p:cTn fill="hold" nodeType="withEffect" presetClass="exit" presetID="10" presetSubtype="0">
                                  <p:stCondLst>
                                    <p:cond delay="0"/>
                                  </p:stCondLst>
                                  <p:childTnLst>
                                    <p:animEffect filter="fade" transition="out">
                                      <p:cBhvr>
                                        <p:cTn dur="1000"/>
                                        <p:tgtEl>
                                          <p:spTgt spid="134"/>
                                        </p:tgtEl>
                                      </p:cBhvr>
                                    </p:animEffect>
                                    <p:set>
                                      <p:cBhvr>
                                        <p:cTn dur="1" fill="hold">
                                          <p:stCondLst>
                                            <p:cond delay="1000"/>
                                          </p:stCondLst>
                                        </p:cTn>
                                        <p:tgtEl>
                                          <p:spTgt spid="13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SL Brains E-Lesson Plan 2.0.3">
  <a:themeElements>
    <a:clrScheme name="Simple Light">
      <a:dk1>
        <a:srgbClr val="000032"/>
      </a:dk1>
      <a:lt1>
        <a:srgbClr val="FFFFFF"/>
      </a:lt1>
      <a:dk2>
        <a:srgbClr val="595959"/>
      </a:dk2>
      <a:lt2>
        <a:srgbClr val="EEEEEE"/>
      </a:lt2>
      <a:accent1>
        <a:srgbClr val="FF5C5C"/>
      </a:accent1>
      <a:accent2>
        <a:srgbClr val="000032"/>
      </a:accent2>
      <a:accent3>
        <a:srgbClr val="F59A23"/>
      </a:accent3>
      <a:accent4>
        <a:srgbClr val="60AE92"/>
      </a:accent4>
      <a:accent5>
        <a:srgbClr val="AAAAAA"/>
      </a:accent5>
      <a:accent6>
        <a:srgbClr val="FCD56A"/>
      </a:accent6>
      <a:hlink>
        <a:srgbClr val="60AE9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