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59" r:id="rId6"/>
    <p:sldId id="261" r:id="rId7"/>
    <p:sldId id="264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025E"/>
    <a:srgbClr val="0E0058"/>
    <a:srgbClr val="0137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9E39EC-1C73-4FE5-9792-01F583129136}" type="datetimeFigureOut">
              <a:rPr lang="en-GB" smtClean="0"/>
              <a:t>22/07/2021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A1127-43FC-4AB1-8447-D109D138F9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37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FA1127-43FC-4AB1-8447-D109D138F9C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617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AF632-1685-49A0-8448-EDBECAC70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5FC909-3985-4B0E-AB22-C330C37FE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7086E-B7C5-40B9-9BDC-D38875AA3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54B05-8D14-4FD4-AFEB-EFD0160B8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9546-CFB2-4344-9C92-682F71EF2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824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0F34D-7D1F-4076-9851-48C9B72F9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1F27A7-56E1-4A02-A902-108F96DCD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39FB7-836E-4084-A8DD-FD6A3F962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B5AC2-17F1-4643-95A8-743AAE27B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F1108-1A1F-4652-AFB2-A3053F968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229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479AF6-864C-414A-A6B8-0B359C11BC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915659-ABC8-4D44-BE86-EB4E1F6630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51C54-03DE-4F94-8539-9EE103C6C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FCE07-DFD0-4945-9900-87DFF532E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139F8-9071-44DC-877C-EB6CA6744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031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42BD0-3881-4BEC-89B4-01E66C40B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AAFC9-03C6-4013-8588-2A40666C3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488CE-1883-42F5-884E-495692D1E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3ED2D-C2A2-4FB3-83C8-5A0B559D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BE37E-495D-4D3B-A53C-31E6116B4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528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00959-A431-46D3-855C-1272E06CA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A2BB77-A740-440B-AE7C-40306FE3E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2102F-244B-472B-A70A-31278D758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0B4B7-6DCA-4DC4-ACF0-6ABD0E750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357B5-C2D2-4A36-AB9D-21078A15F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802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1A578-C58D-4D9B-814F-822C78D24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D2522-F8AF-4568-908A-831CA4DE24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0AD47E-23CC-4AF4-8E75-989A7501E0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05360-8179-4F40-9D36-ED2CFD70A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22/07/2021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4C4A8-C775-49F9-B6A8-49C59E6C8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CA377C-2EBD-4886-96CA-6D5C79B1F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306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7F9C8-BE68-4F39-8245-466CF7BE8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271BD9-47A9-46F9-B008-EA7585715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7C2A55-D157-4028-B3D0-F7C7C47439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C7B34D-B413-4FB2-96CE-B6D332B303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253E9-AD43-4B09-B5B2-F54E2104AF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414B55-6E6A-4C81-B915-1C08C3572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22/07/2021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7F73EE-FFEC-4A9C-B1BD-11E62920E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EFA2D6-AEAC-465C-99FA-7A4846298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48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7952D-3F3B-461C-BFBB-B518F0B32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633C2D-EF9C-4F1D-B5B1-20B905623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22/07/2021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6D8E41-4C81-4ACD-99F0-0B9FF87CD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CD273E-FC67-4ACF-BB18-91A5CC731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643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57027D-1F9C-4C2F-B7DF-BABFC8A21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22/07/2021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64ABB8-10BF-429E-B08F-DECC33F6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DFCDBE-B8A2-4589-9BAF-37F86D07A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781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5BBEC-0356-4AA7-A47C-56ADB24DA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03A24-9D39-4478-BA03-1B8695722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EA2C8E-6532-4636-83FD-A7CE7D12FE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B3FE91-687B-45A2-8964-ED5A00CE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22/07/2021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706E09-C370-4A47-9F6A-BD37453E7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26B77-30DD-4321-A6CC-10F9D2F05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470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3B7A5-0282-4BA9-9030-59FCBDD03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40D837-8BC1-401C-B600-6B3E1C89E0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485A80-A97C-4698-BF2E-031F4A525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E04118-68AD-4C6C-8CE0-6549A4980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22/07/2021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BFC0B-0156-4F93-8320-09FDA77EE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3CC882-ABAD-45E9-9299-6897A6972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063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ED4FDA-E4A6-46CD-83FE-EEF845BE1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D259CE-27E6-485B-9C46-41A7C68DC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6462D-1E03-47B3-BB2F-FFC4565651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EB390-2C36-4B1D-8458-DD9EF49A37A9}" type="datetimeFigureOut">
              <a:rPr lang="en-GB" smtClean="0"/>
              <a:t>22/07/2021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A8C66-5DF5-4BCC-8CCD-26FCC5469C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B09C4-0E41-48AF-A42A-91D880C2AC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647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person, person, outdoor&#10;&#10;Description automatically generated">
            <a:extLst>
              <a:ext uri="{FF2B5EF4-FFF2-40B4-BE49-F238E27FC236}">
                <a16:creationId xmlns:a16="http://schemas.microsoft.com/office/drawing/2014/main" id="{FEAACAAC-F05B-4262-A955-D10E69A76C6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AA6D645-8787-40E1-8D11-31750816B221}"/>
              </a:ext>
            </a:extLst>
          </p:cNvPr>
          <p:cNvSpPr/>
          <p:nvPr/>
        </p:nvSpPr>
        <p:spPr>
          <a:xfrm>
            <a:off x="2415874" y="1272444"/>
            <a:ext cx="327108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Sun-Drenched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8AED7D-DAAC-469A-AAB5-6C997E205555}"/>
              </a:ext>
            </a:extLst>
          </p:cNvPr>
          <p:cNvSpPr/>
          <p:nvPr/>
        </p:nvSpPr>
        <p:spPr>
          <a:xfrm>
            <a:off x="9222917" y="1701520"/>
            <a:ext cx="296908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Deck Chair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4EAB0C-CDB3-4C09-972F-D945419EB96C}"/>
              </a:ext>
            </a:extLst>
          </p:cNvPr>
          <p:cNvSpPr/>
          <p:nvPr/>
        </p:nvSpPr>
        <p:spPr>
          <a:xfrm>
            <a:off x="477537" y="16336"/>
            <a:ext cx="394883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Warm-Up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1ECD656-3A85-4046-A698-D8055078A1A9}"/>
              </a:ext>
            </a:extLst>
          </p:cNvPr>
          <p:cNvSpPr/>
          <p:nvPr/>
        </p:nvSpPr>
        <p:spPr>
          <a:xfrm>
            <a:off x="6528046" y="258126"/>
            <a:ext cx="1964000" cy="8925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Hiking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6BEFA1-8926-46EF-A50F-D4230DE928F2}"/>
              </a:ext>
            </a:extLst>
          </p:cNvPr>
          <p:cNvSpPr/>
          <p:nvPr/>
        </p:nvSpPr>
        <p:spPr>
          <a:xfrm>
            <a:off x="4426375" y="3454364"/>
            <a:ext cx="645116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Voyage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0F45F7-3825-41B7-AABC-599EA2281057}"/>
              </a:ext>
            </a:extLst>
          </p:cNvPr>
          <p:cNvSpPr/>
          <p:nvPr/>
        </p:nvSpPr>
        <p:spPr>
          <a:xfrm>
            <a:off x="1055428" y="2007814"/>
            <a:ext cx="568437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Amateurish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593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53338">
        <p:circle/>
      </p:transition>
    </mc:Choice>
    <mc:Fallback xmlns="">
      <p:transition spd="slow" advTm="53338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1" grpId="0"/>
      <p:bldP spid="10" grpId="0"/>
    </p:bldLst>
  </p:timing>
  <p:extLst>
    <p:ext uri="{E180D4A7-C9FB-4DFB-919C-405C955672EB}">
      <p14:showEvtLst xmlns:p14="http://schemas.microsoft.com/office/powerpoint/2010/main">
        <p14:playEvt time="1562" objId="6"/>
        <p14:stopEvt time="53045" objId="6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person, person, computer&#10;&#10;Description automatically generated">
            <a:extLst>
              <a:ext uri="{FF2B5EF4-FFF2-40B4-BE49-F238E27FC236}">
                <a16:creationId xmlns:a16="http://schemas.microsoft.com/office/drawing/2014/main" id="{BC8DD67A-E2B0-433D-BA81-361C500EC6E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2" y="1116222"/>
            <a:ext cx="4524867" cy="655196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0" y="1116222"/>
            <a:ext cx="472754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b="1" dirty="0">
                <a:solidFill>
                  <a:schemeClr val="bg1"/>
                </a:solidFill>
                <a:latin typeface="Open Sans"/>
              </a:rPr>
              <a:t>Amateurish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2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45515-171A-44F3-8932-720413E58720}"/>
              </a:ext>
            </a:extLst>
          </p:cNvPr>
          <p:cNvSpPr txBox="1"/>
          <p:nvPr/>
        </p:nvSpPr>
        <p:spPr>
          <a:xfrm>
            <a:off x="235670" y="2668315"/>
            <a:ext cx="4223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Someone who doesn’t have the correct skills required to do a job properly. They often struggle and make serious mistakes.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boy was amateurish when it came to setting up new TVs. He was not sure which cables he should be fitting into his new TV.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828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75452">
        <p:fade/>
      </p:transition>
    </mc:Choice>
    <mc:Fallback xmlns="">
      <p:transition spd="med" advTm="7545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 animBg="1"/>
    </p:bldLst>
  </p:timing>
  <p:extLst>
    <p:ext uri="{E180D4A7-C9FB-4DFB-919C-405C955672EB}">
      <p14:showEvtLst xmlns:p14="http://schemas.microsoft.com/office/powerpoint/2010/main">
        <p14:playEvt time="735" objId="8"/>
        <p14:stopEvt time="75452" objId="8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holding a tennis racket&#10;&#10;Description automatically generated with medium confidence">
            <a:extLst>
              <a:ext uri="{FF2B5EF4-FFF2-40B4-BE49-F238E27FC236}">
                <a16:creationId xmlns:a16="http://schemas.microsoft.com/office/drawing/2014/main" id="{16E0DE06-C9E1-44F7-9190-8B4270C2F33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2" y="1116222"/>
            <a:ext cx="4524867" cy="655196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0" y="1116222"/>
            <a:ext cx="47275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Open Sans"/>
              </a:rPr>
              <a:t>Warm-Up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2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45515-171A-44F3-8932-720413E58720}"/>
              </a:ext>
            </a:extLst>
          </p:cNvPr>
          <p:cNvSpPr txBox="1"/>
          <p:nvPr/>
        </p:nvSpPr>
        <p:spPr>
          <a:xfrm>
            <a:off x="235670" y="2668315"/>
            <a:ext cx="4223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These are the gentle exercises we do before we start our main exercise. It reduces the risk of getting an injury.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girl made sure she always did her warm up before her long run. This time she did her warm up on the beach before her long run.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4828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2006">
        <p:fade/>
      </p:transition>
    </mc:Choice>
    <mc:Fallback xmlns="">
      <p:transition spd="med" advTm="6200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 animBg="1"/>
    </p:bldLst>
  </p:timing>
  <p:extLst>
    <p:ext uri="{E180D4A7-C9FB-4DFB-919C-405C955672EB}">
      <p14:showEvtLst xmlns:p14="http://schemas.microsoft.com/office/powerpoint/2010/main">
        <p14:playEvt time="717" objId="8"/>
        <p14:stopEvt time="61933" objId="8"/>
      </p14:showEvtLst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unflower in a field&#10;&#10;Description automatically generated with low confidence">
            <a:extLst>
              <a:ext uri="{FF2B5EF4-FFF2-40B4-BE49-F238E27FC236}">
                <a16:creationId xmlns:a16="http://schemas.microsoft.com/office/drawing/2014/main" id="{DEEEBF57-0E43-4E86-BEA0-7513EDF8206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2" y="1116222"/>
            <a:ext cx="4524867" cy="655196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160250" y="1116222"/>
            <a:ext cx="4567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Open Sans"/>
              </a:rPr>
              <a:t>Sun-Drenched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2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45515-171A-44F3-8932-720413E58720}"/>
              </a:ext>
            </a:extLst>
          </p:cNvPr>
          <p:cNvSpPr txBox="1"/>
          <p:nvPr/>
        </p:nvSpPr>
        <p:spPr>
          <a:xfrm>
            <a:off x="160250" y="2640508"/>
            <a:ext cx="43740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A particular place which receives a lot of sunlight. Many summer flowers, like sunflowers, need sun-drenched conditions.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farmer decided to plant his sunflowers in the sun-drenched field. Here, the sunflowers would get the sunlight needed.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664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472">
        <p:fade/>
      </p:transition>
    </mc:Choice>
    <mc:Fallback xmlns="">
      <p:transition spd="med" advTm="6147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 animBg="1"/>
    </p:bldLst>
  </p:timing>
  <p:extLst>
    <p:ext uri="{E180D4A7-C9FB-4DFB-919C-405C955672EB}">
      <p14:showEvtLst xmlns:p14="http://schemas.microsoft.com/office/powerpoint/2010/main">
        <p14:playEvt time="591" objId="8"/>
        <p14:stopEvt time="61472" objId="8"/>
      </p14:showEvtLst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ext, sky, grass, outdoor&#10;&#10;Description automatically generated">
            <a:extLst>
              <a:ext uri="{FF2B5EF4-FFF2-40B4-BE49-F238E27FC236}">
                <a16:creationId xmlns:a16="http://schemas.microsoft.com/office/drawing/2014/main" id="{B70436C8-F4F0-4002-AF4F-675F396AB77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2" y="1116222"/>
            <a:ext cx="4524867" cy="655196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160251" y="1116222"/>
            <a:ext cx="4626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Open Sans"/>
              </a:rPr>
              <a:t>Hiking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2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45515-171A-44F3-8932-720413E58720}"/>
              </a:ext>
            </a:extLst>
          </p:cNvPr>
          <p:cNvSpPr txBox="1"/>
          <p:nvPr/>
        </p:nvSpPr>
        <p:spPr>
          <a:xfrm>
            <a:off x="235670" y="2668315"/>
            <a:ext cx="4223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This is when we go on long walks which usually last for most of the day. Hiking mainly takes place in countryside areas.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group of hikers often went hiking when the weather was warm and sunny. They walk 15km in total from village to village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7402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8953">
        <p:fade/>
      </p:transition>
    </mc:Choice>
    <mc:Fallback xmlns="">
      <p:transition spd="med" advTm="5895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 animBg="1"/>
    </p:bldLst>
  </p:timing>
  <p:extLst>
    <p:ext uri="{E180D4A7-C9FB-4DFB-919C-405C955672EB}">
      <p14:showEvtLst xmlns:p14="http://schemas.microsoft.com/office/powerpoint/2010/main">
        <p14:playEvt time="770" objId="11"/>
        <p14:stopEvt time="58953" objId="11"/>
      </p14:showEvtLst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ouple of chairs and an umbrella on a beach&#10;&#10;Description automatically generated with low confidence">
            <a:extLst>
              <a:ext uri="{FF2B5EF4-FFF2-40B4-BE49-F238E27FC236}">
                <a16:creationId xmlns:a16="http://schemas.microsoft.com/office/drawing/2014/main" id="{D913A52D-824C-409B-BC44-168FDD63C5B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1" y="1008667"/>
            <a:ext cx="4524867" cy="81070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160251" y="1090853"/>
            <a:ext cx="4524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Open Sans"/>
              </a:rPr>
              <a:t>Deck Chair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2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45515-171A-44F3-8932-720413E58720}"/>
              </a:ext>
            </a:extLst>
          </p:cNvPr>
          <p:cNvSpPr txBox="1"/>
          <p:nvPr/>
        </p:nvSpPr>
        <p:spPr>
          <a:xfrm>
            <a:off x="235670" y="2668315"/>
            <a:ext cx="4223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This is a foldable wooden chair with cushions. These deck chairs are often found at places such as beaches or pools.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deck chairs were set out on the beach in the morning ready for the tourists to use. Tourists like to sit &amp; relax in front of the sea.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978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2170">
        <p:fade/>
      </p:transition>
    </mc:Choice>
    <mc:Fallback xmlns="">
      <p:transition spd="med" advTm="6217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 animBg="1"/>
    </p:bldLst>
  </p:timing>
  <p:extLst>
    <p:ext uri="{E180D4A7-C9FB-4DFB-919C-405C955672EB}">
      <p14:showEvtLst xmlns:p14="http://schemas.microsoft.com/office/powerpoint/2010/main">
        <p14:playEvt time="922" objId="4"/>
        <p14:stopEvt time="62170" objId="4"/>
      </p14:showEvtLst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ap&#10;&#10;Description automatically generated">
            <a:extLst>
              <a:ext uri="{FF2B5EF4-FFF2-40B4-BE49-F238E27FC236}">
                <a16:creationId xmlns:a16="http://schemas.microsoft.com/office/drawing/2014/main" id="{3F254538-9650-4A19-9900-CB3E2E0EFD3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1" y="1008668"/>
            <a:ext cx="4524867" cy="735292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235670" y="1075991"/>
            <a:ext cx="44447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Open Sans"/>
              </a:rPr>
              <a:t>Voyage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1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This is a journey made either by boat through the sea, or by spaceship through space. Voyages are usually long journeys.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There were a number of boats used at the beach to take tourists on day voyages around the coast. These were popular.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680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3968">
        <p:fade/>
      </p:transition>
    </mc:Choice>
    <mc:Fallback xmlns="">
      <p:transition spd="med" advTm="63968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0" grpId="0" animBg="1"/>
    </p:bldLst>
  </p:timing>
  <p:extLst>
    <p:ext uri="{E180D4A7-C9FB-4DFB-919C-405C955672EB}">
      <p14:showEvtLst xmlns:p14="http://schemas.microsoft.com/office/powerpoint/2010/main">
        <p14:playEvt time="876" objId="7"/>
        <p14:stopEvt time="63968" objId="7"/>
      </p14:showEvtLst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person, person, outdoor&#10;&#10;Description automatically generated">
            <a:extLst>
              <a:ext uri="{FF2B5EF4-FFF2-40B4-BE49-F238E27FC236}">
                <a16:creationId xmlns:a16="http://schemas.microsoft.com/office/drawing/2014/main" id="{E91E1205-6C1F-436B-A312-2F7CDFBD839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19863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61359">
        <p:circle/>
      </p:transition>
    </mc:Choice>
    <mc:Fallback xmlns="">
      <p:transition spd="slow" advTm="61359">
        <p:circle/>
      </p:transition>
    </mc:Fallback>
  </mc:AlternateContent>
  <p:extLst>
    <p:ext uri="{E180D4A7-C9FB-4DFB-919C-405C955672EB}">
      <p14:showEvtLst xmlns:p14="http://schemas.microsoft.com/office/powerpoint/2010/main">
        <p14:playEvt time="586" objId="4"/>
        <p14:stopEvt time="58793" objId="4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4.2|2.5|1.9|2.6|2.3|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32.2|6.3|20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8.5|10|22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7.1|10|29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0.7|4.8|24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9.4|12|24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2.3|7.7|21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2673</TotalTime>
  <Words>312</Words>
  <Application>Microsoft Office PowerPoint</Application>
  <PresentationFormat>Widescreen</PresentationFormat>
  <Paragraphs>25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kieran whitehouse</dc:creator>
  <cp:lastModifiedBy>kieran whitehouse</cp:lastModifiedBy>
  <cp:revision>171</cp:revision>
  <dcterms:created xsi:type="dcterms:W3CDTF">2020-12-12T18:10:58Z</dcterms:created>
  <dcterms:modified xsi:type="dcterms:W3CDTF">2021-07-22T13:05:21Z</dcterms:modified>
</cp:coreProperties>
</file>