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7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notesSlides/notesSlide8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27.xml" ContentType="application/inkml+xml"/>
  <Override PartName="/ppt/notesSlides/notesSlide11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1" r:id="rId5"/>
    <p:sldId id="267" r:id="rId6"/>
    <p:sldId id="288" r:id="rId7"/>
    <p:sldId id="262" r:id="rId8"/>
    <p:sldId id="268" r:id="rId9"/>
    <p:sldId id="269" r:id="rId10"/>
    <p:sldId id="270" r:id="rId11"/>
    <p:sldId id="271" r:id="rId12"/>
    <p:sldId id="281" r:id="rId13"/>
    <p:sldId id="282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87" r:id="rId2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E6772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6" autoAdjust="0"/>
    <p:restoredTop sz="94689" autoAdjust="0"/>
  </p:normalViewPr>
  <p:slideViewPr>
    <p:cSldViewPr snapToGrid="0">
      <p:cViewPr varScale="1">
        <p:scale>
          <a:sx n="111" d="100"/>
          <a:sy n="111" d="100"/>
        </p:scale>
        <p:origin x="2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1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55AAAF-A11E-49D7-A914-09FF839D0689}" type="datetime1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7T09:42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0 280,'0'0'0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8:52:18.19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1,'1505'0,"-1477"0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22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246 10 24575,'0'-1'0,"0"1"0,0 0 0,0-1 0,0 1 0,0 0 0,0-1 0,0 1 0,0 0 0,0 0 0,0-1 0,0 1 0,0 0 0,0-1 0,0 1 0,0 0 0,-1-1 0,1 1 0,0 0 0,0 0 0,0-1 0,0 1 0,-1 0 0,1 0 0,0-1 0,0 1 0,-1 0 0,1 0 0,0 0 0,0-1 0,-1 1 0,1 0 0,0 0 0,-1 0 0,1 0 0,0 0 0,-1-1 0,-13 6 0,-15 18 0,26-21 0,-32 27 0,2 1 0,1 2 0,-35 43 0,64-71 0,0 0 0,0 1 0,1 0 0,-1-1 0,1 1 0,0 0 0,0 0 0,0 1 0,1-1 0,0 0 0,0 0 0,0 1 0,1-1 0,0 0 0,0 1 0,0 6 0,1-8 0,0 0 0,0-1 0,0 1 0,1-1 0,-1 1 0,1-1 0,0 1 0,0-1 0,0 0 0,0 0 0,1 0 0,-1 0 0,1-1 0,-1 1 0,1 0 0,0-1 0,0 0 0,0 0 0,1 0 0,-1 0 0,0 0 0,1-1 0,4 2 0,15 5 0,0-2 0,0-1 0,0 0 0,0-2 0,1-1 0,0-1 0,-1 0 0,26-4 0,-45 2 0,-1 1 0,1-1 0,0 0 0,-1 0 0,1-1 0,-1 1 0,0-1 0,1 0 0,-1 0 0,0 0 0,0 0 0,0 0 0,0-1 0,-1 1 0,1-1 0,-1 0 0,1 0 0,-1 0 0,0 0 0,0 0 0,0 0 0,0 0 0,-1-1 0,1 1 0,-1-1 0,0 0 0,0 1 0,-1-1 0,2-5 0,0-13 0,0-1 0,-1 1 0,-5-43 0,2 25 0,3 33-80,-1-1 0,0 1-1,0 0 1,-1-1 0,0 1-1,0 0 1,0 0 0,-1-1-1,0 1 1,-1 0 0,1 1 0,-2-1-1,1 0 1,-1 1 0,1 0-1,-11-12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24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30 24575,'45'-2'0,"81"-14"0,-117 15 0,60-6 0,-1 3 0,93 7 0,-35 0 0,35-5 0,172 4 0,-290 3 0,71 16 0,30 5 0,38-6 0,-62-5 0,127-1 0,220-16-1365,-441 2-5461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26.3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76 24575,'11'-8'0,"1"-1"0,-1 1 0,1 1 0,1 0 0,-1 1 0,1 0 0,0 1 0,0 1 0,1 0 0,0 1 0,-1 0 0,1 1 0,0 0 0,0 1 0,16 1 0,-28 0 0,0 0 0,-1 0 0,1 0 0,0 0 0,-1 0 0,1 0 0,0 0 0,-1 1 0,1-1 0,0 1 0,-1-1 0,1 1 0,-1-1 0,1 1 0,-1 0 0,1 0 0,-1 0 0,0 0 0,1 0 0,-1 0 0,0 0 0,0 0 0,0 0 0,0 1 0,0-1 0,2 3 0,-3-1 0,0-1 0,1 1 0,-1-1 0,0 1 0,-1 0 0,1-1 0,0 1 0,-1-1 0,1 1 0,-1-1 0,0 0 0,0 1 0,0-1 0,0 0 0,-2 4 0,-7 9 0,0-1 0,0 0 0,-24 24 0,-15 6 0,35-33 0,1 0 0,1 1 0,-1 1 0,2 0 0,-14 19 0,25-31 0,-1-1 0,1 1 0,0-1 0,0 1 0,0 0 0,0-1 0,-1 1 0,1 0 0,0-1 0,0 1 0,0 0 0,0-1 0,1 1 0,-1 0 0,0-1 0,0 1 0,0-1 0,0 1 0,1 0 0,-1-1 0,0 1 0,1-1 0,-1 1 0,0-1 0,1 1 0,-1 0 0,1-1 0,-1 0 0,1 1 0,-1-1 0,1 1 0,-1-1 0,1 0 0,-1 1 0,1-1 0,-1 0 0,1 1 0,0-1 0,-1 0 0,1 0 0,0 0 0,-1 0 0,1 0 0,-1 1 0,1-1 0,0 0 0,-1 0 0,1-1 0,0 1 0,0 0 0,41 2 0,-37-2 0,25-2 0,0-1 0,37-8 0,-31 4 0,9 2-1365,-25 4-5461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27.4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24575,'4'0'0,"6"0"0,5 0 0,9 0 0,4 0 0,2 0 0,0 0 0,-1 0 0,-1 0 0,-1 0 0,-2 0 0,-3 0-8191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28.3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24575,'4'0'0,"11"0"0,6 0 0,3 0 0,3 0 0,1 0 0,-1 0 0,0 0 0,0 0 0,-1 4 0,-5 2-8191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31.0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357 2 24575,'-31'-1'0,"-1"2"0,1 1 0,0 1 0,0 2 0,0 1 0,1 1 0,-53 20 0,79-24 0,0-1 0,1 1 0,-1-1 0,0 1 0,1 0 0,0 1 0,0-1 0,0 0 0,0 1 0,0 0 0,1 0 0,0 0 0,0 0 0,0 0 0,0 0 0,0 0 0,1 1 0,0-1 0,0 0 0,0 1 0,0 7 0,-1 8 0,2 0 0,0 0 0,5 31 0,-5-48 0,1 0 0,-1 1 0,0-1 0,1 0 0,-1 0 0,1 0 0,0 0 0,0 0 0,0 0 0,1-1 0,-1 1 0,1 0 0,-1-1 0,1 1 0,0-1 0,0 1 0,0-1 0,0 0 0,0 0 0,1 0 0,-1 0 0,1 0 0,-1 0 0,1-1 0,0 1 0,-1-1 0,1 0 0,0 0 0,0 0 0,0 0 0,0 0 0,0-1 0,0 1 0,0-1 0,1 0 0,-1 0 0,0 0 0,5-1 0,12-2 0,0-2 0,-1 0 0,0-1 0,0-1 0,19-10 0,3 0 0,-35 15 0,0 0 0,1 0 0,-1 0 0,0 1 0,0 0 0,1 1 0,-1-1 0,1 1 0,-1 0 0,0 1 0,1 0 0,-1 0 0,0 0 0,1 0 0,5 4 0,-8-3 0,0 0 0,0 0 0,0 0 0,0 1 0,-1 0 0,0 0 0,1 0 0,-1 0 0,0 0 0,0 1 0,-1-1 0,1 1 0,-1 0 0,0 0 0,0 0 0,0 0 0,0 0 0,-1 0 0,1 1 0,-1-1 0,0 0 0,0 7 0,1 5 0,0 0 0,-1 0 0,-1 0 0,0 0 0,-1 0 0,-1 0 0,0 0 0,-2 0 0,-6 20 0,8-30 0,-1 0 0,1 0 0,-1 0 0,-1-1 0,1 1 0,-1-1 0,0 0 0,0 0 0,-1 0 0,1-1 0,-1 1 0,0-1 0,-1 0 0,1 0 0,0-1 0,-1 0 0,0 0 0,0 0 0,0-1 0,0 1 0,0-2 0,-1 1 0,1-1 0,0 1 0,-10-1 0,-75-3 56,73 0-293,0 1 0,0 1 0,0 0 1,1 1-1,-25 5 0,26-1-6589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7:51.2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117 0 24575,'-2'1'0,"0"-1"0,0 1 0,0-1 0,0 1 0,1 0 0,-1 0 0,0 0 0,1 0 0,-1 0 0,0 0 0,1 1 0,-1-1 0,1 0 0,0 1 0,-1-1 0,1 1 0,0 0 0,0-1 0,0 1 0,-1 2 0,-19 43 0,17-38 0,-2 7 0,1 0 0,1 0 0,-3 24 0,4-21 0,-1-1 0,-9 29 0,10-39 12,0 0 0,0 1 0,1-1 0,0 0 0,1 1 0,0-1 0,0 1 0,1-1 0,1 16 0,0-21-67,-1 1 0,1-1 0,0 1 0,1-1 0,-1 0 0,0 0 0,1 1 0,0-1 0,0 0 0,0-1 0,0 1 0,0 0 0,0 0 0,1-1 0,-1 0 0,1 1 0,0-1 0,0 0 0,0 0 0,0 0 0,0-1 0,0 1 0,0-1 0,0 0 0,1 0 0,4 1 0,11 2-6771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7:54.1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146 1 24575,'-12'0'0,"1"0"0,0 1 0,-1 0 0,1 0 0,0 2 0,-20 6 0,28-8 0,0 0 0,0 0 0,1 1 0,-1-1 0,1 1 0,-1 0 0,1 0 0,-1 0 0,1 0 0,0 0 0,0 1 0,0-1 0,0 1 0,0-1 0,1 1 0,-1-1 0,1 1 0,0 0 0,0 0 0,0 0 0,0 0 0,0 0 0,0 0 0,1 0 0,0 0 0,-1 0 0,1 0 0,0 0 0,1 0 0,0 4 0,-1-5 0,0 1 0,1 0 0,0-1 0,0 1 0,0-1 0,0 1 0,0-1 0,0 0 0,1 1 0,-1-1 0,1 0 0,-1 0 0,1 0 0,0 0 0,0 0 0,0 0 0,0-1 0,0 1 0,0-1 0,1 1 0,2 1 0,8 2 0,0 1 0,0-2 0,16 4 0,-18-5 0,-1 0 0,1 0 0,17 10 0,-23-11 0,-1 1 0,-1 0 0,1 0 0,0 0 0,-1 1 0,1-1 0,-1 1 0,0 0 0,-1-1 0,1 1 0,0 1 0,-1-1 0,0 0 0,0 1 0,0-1 0,-1 1 0,0-1 0,1 1 0,-2 0 0,2 8 0,-2-10 0,0 0 0,-1 0 0,1 0 0,-1 0 0,0 0 0,1 0 0,-1-1 0,-1 1 0,1 0 0,0 0 0,-1-1 0,1 1 0,-1 0 0,0-1 0,0 0 0,0 1 0,0-1 0,0 0 0,0 0 0,-1 0 0,1 0 0,-1-1 0,1 1 0,-1-1 0,0 1 0,0-1 0,1 0 0,-1 0 0,0 0 0,0-1 0,0 1 0,0-1 0,-5 1 0,-2-1-151,0 0-1,0 0 0,1-1 0,-1 0 1,1-1-1,-1 0 0,1-1 1,-17-6-1,4 0-6674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7:56.5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 1 24575,'-1'0'0,"0"1"0,0-1 0,-1 1 0,1 0 0,0-1 0,0 1 0,0 0 0,0 0 0,0 0 0,0 0 0,0 0 0,0 0 0,1 0 0,-1 0 0,0 0 0,1 0 0,-1 1 0,0-1 0,1 0 0,0 0 0,-1 1 0,1-1 0,0 0 0,-1 1 0,1-1 0,0 0 0,0 2 0,-3 39 0,4-34 0,-1 0 0,2 0 0,-1 0 0,1 0 0,0-1 0,1 1 0,0-1 0,0 1 0,1-1 0,-1 0 0,2 0 0,-1 0 0,1-1 0,0 0 0,0 0 0,1 0 0,-1 0 0,2-1 0,-1 0 0,0 0 0,1-1 0,0 1 0,0-1 0,0-1 0,0 0 0,1 0 0,0 0 0,13 2 0,-13-3 0,-1 0 0,1-1 0,0 0 0,0-1 0,0 1 0,0-1 0,0-1 0,-1 0 0,1 0 0,0 0 0,0-1 0,-1 0 0,1-1 0,-1 0 0,0 0 0,0 0 0,0-1 0,0 0 0,0-1 0,-1 1 0,0-1 0,0 0 0,0-1 0,-1 1 0,0-1 0,0 0 0,0-1 0,0 1 0,4-11 0,-5 9-170,-1 0-1,-1 0 0,1-1 1,-1 1-1,-1 0 0,0-1 1,1-9-1,-2-4-6655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00.37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64 24575,'-2'72'0,"4"81"0,-2-152 0,0 0 0,0 1 0,0-1 0,0 0 0,0 0 0,0 1 0,0-1 0,1 0 0,-1 0 0,0 1 0,1-1 0,-1 0 0,1 0 0,-1 0 0,1 0 0,-1 0 0,1 0 0,0 1 0,0-1 0,-1-1 0,1 1 0,0 0 0,0 0 0,0 0 0,2 1 0,-2-2 0,1 0 0,-1-1 0,1 1 0,-1 0 0,0-1 0,1 1 0,-1-1 0,0 0 0,1 1 0,-1-1 0,0 0 0,0 0 0,0 1 0,0-1 0,0 0 0,0 0 0,0 0 0,2-2 0,8-11 0,0-1 0,12-23 0,-21 35 0,76-150 0,-57 109 0,-21 42 0,1 0 0,0 0 0,0-1 0,0 1 0,1 0 0,-1 0 0,0 1 0,1-1 0,-1 0 0,1 0 0,-1 1 0,1-1 0,0 1 0,0-1 0,0 1 0,0 0 0,0 0 0,0 0 0,0 0 0,0 0 0,1 0 0,-1 0 0,0 1 0,0-1 0,1 1 0,-1 0 0,0-1 0,1 1 0,-1 0 0,0 1 0,1-1 0,-1 0 0,0 1 0,1-1 0,-1 1 0,0 0 0,0-1 0,0 1 0,0 0 0,0 0 0,0 1 0,0-1 0,0 0 0,0 1 0,3 3 0,2 0 0,0 1 0,-1 0 0,0 0 0,0 1 0,-1 0 0,1 0 0,-1 0 0,-1 1 0,0-1 0,0 1 0,5 14 0,-5 9 0,-2 0 0,-1 0 0,-3 37 0,2-64 0,1-13 0,0 0 0,1 1 0,0 0 0,1-1 0,0 1 0,0 0 0,1 0 0,-1 0 0,2 1 0,-1 0 0,1-1 0,1 2 0,-1-1 0,1 0 0,0 1 0,0 0 0,1 1 0,0-1 0,8-4 0,13-6 0,1 1 0,0 1 0,56-18 0,-57 22 0,-22 8 0,0 0 0,0 0 0,0 0 0,0 1 0,1 0 0,-1 0 0,0 0 0,12 1 0,-16 0 0,0 1 0,1 0 0,-1 0 0,0-1 0,0 1 0,0 1 0,0-1 0,0 0 0,0 0 0,0 1 0,0-1 0,0 1 0,-1 0 0,1-1 0,0 1 0,-1 0 0,0 0 0,1 0 0,-1 0 0,0 0 0,0 0 0,0 1 0,0-1 0,-1 0 0,1 0 0,0 3 0,39 190 0,-35-151-1365,-4-23-5461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9:02:37.6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0,'424'0,"-402"0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02.7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206 18 24575,'0'-1'0,"0"0"0,0 1 0,-1-1 0,1 0 0,0 0 0,-1 0 0,1 0 0,-1 0 0,1 1 0,-1-1 0,0 0 0,1 0 0,-1 1 0,0-1 0,1 1 0,-1-1 0,0 0 0,0 1 0,0-1 0,0 1 0,1 0 0,-1-1 0,0 1 0,0 0 0,0-1 0,0 1 0,0 0 0,0 0 0,0 0 0,0 0 0,0 0 0,0 0 0,0 0 0,0 0 0,0 0 0,0 0 0,1 1 0,-1-1 0,-2 1 0,-38 10 0,30-6 0,1 1 0,0 1 0,0 0 0,0 0 0,1 1 0,0 0 0,0 0 0,1 1 0,-13 18 0,18-23 0,0 0 0,0 0 0,1 0 0,-1 0 0,1 0 0,0 0 0,1 1 0,-1-1 0,1 1 0,-1-1 0,1 1 0,1 0 0,-1-1 0,1 1 0,-1 0 0,1 0 0,1-1 0,-1 1 0,1 0 0,0-1 0,0 1 0,0 0 0,0-1 0,1 1 0,0-1 0,0 0 0,4 8 0,-4-10 0,0 1 0,0-1 0,0 1 0,1-1 0,-1 0 0,1 0 0,-1 0 0,1 0 0,-1 0 0,1 0 0,0-1 0,0 1 0,0-1 0,0 0 0,0 0 0,0 0 0,0 0 0,1-1 0,-1 1 0,0-1 0,0 0 0,0 0 0,1 0 0,-1 0 0,0 0 0,0-1 0,5-1 0,-4 1 0,0-1 0,1 0 0,-1 0 0,0 0 0,-1-1 0,1 1 0,0-1 0,-1 0 0,1 0 0,-1 0 0,0 0 0,0-1 0,0 1 0,-1-1 0,1 0 0,-1 0 0,0 0 0,3-7 0,-2 3-59,-1 1 0,1-1-1,-1 1 1,-1-1-1,1 0 1,-2 0 0,1 0-1,-1 0 1,0 0 0,0 0-1,-1 0 1,0 0 0,-1 0-1,0 1 1,0-1-1,0 0 1,-1 1 0,0 0-1,-1-1 1,0 1 0,0 1-1,-9-12 1,1 4-6767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20.6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81 24575,'28'1'0,"29"0"0,-54-1 0,1-1 0,-1 1 0,0-1 0,1 1 0,-1-1 0,0 0 0,0 0 0,0 0 0,1-1 0,-1 1 0,-1-1 0,6-3 0,-7 4 0,0 0 0,-1 0 0,1 0 0,-1 0 0,1 0 0,-1 0 0,1 0 0,-1 0 0,1 0 0,-1 0 0,0 0 0,1 0 0,-1-1 0,0 1 0,0 0 0,0 0 0,0 0 0,0 0 0,0 0 0,0 0 0,-1-1 0,1 1 0,0 0 0,-1 0 0,1 0 0,-1 0 0,1 0 0,-1 0 0,1 0 0,-1 0 0,1 0 0,-1 0 0,0 0 0,0 1 0,0-1 0,1 0 0,-1 0 0,0 1 0,0-1 0,0 1 0,0-1 0,-1 0 0,-2-2 0,-1 0 0,1 0 0,-1 0 0,1 1 0,-1-1 0,0 1 0,-9-2 0,13 3 0,-1 1 0,0 0 0,1 0 0,-1 0 0,0 0 0,1 0 0,-1 0 0,0 0 0,1 1 0,-1-1 0,0 0 0,1 1 0,-1 0 0,0-1 0,1 1 0,-1 0 0,1 0 0,0 0 0,-1 0 0,1 0 0,0 0 0,-1 0 0,0 2 0,-1 0 0,1 0 0,0 1 0,0-1 0,1 1 0,-1 0 0,1-1 0,0 1 0,0 0 0,-1 7 0,0 5 0,1-1 0,1 1 0,0 0 0,4 16 0,-4-29 6,0 1-1,1-1 1,0 1-1,0-1 0,0 0 1,0 1-1,1-1 1,-1 0-1,1 0 1,0 0-1,0 0 1,0 0-1,0-1 0,0 1 1,1-1-1,-1 1 1,1-1-1,0 0 1,-1 0-1,1 0 1,5 2-1,0 0-170,-1-2 0,1 1 0,0-1 0,-1 0 0,1-1 0,0 1 0,0-2 0,9 1 0,6-1-6661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09.1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262 8 24575,'-44'-3'0,"39"1"0,1 1 0,-1 1 0,0-1 0,0 1 0,0-1 0,0 2 0,1-1 0,-1 0 0,0 1 0,0 0 0,0 0 0,1 0 0,-1 1 0,1-1 0,-1 1 0,1 0 0,-1 1 0,1-1 0,0 1 0,0-1 0,0 1 0,-4 5 0,-3 5 0,0 1 0,1 0 0,1 1 0,0-1 0,1 2 0,1-1 0,0 1 0,1 0 0,1 1 0,0-1 0,1 1 0,1 0 0,-1 29 0,0-20-1365,-2-3-5461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10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24575,'4'0'0,"10"0"0,7 0 0,4 4 0,2 2 0,0-1 0,1-1 0,-5-1-8191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11.6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227 22 24575,'0'-1'0,"1"1"0,-1 0 0,0 0 0,0 0 0,1-1 0,-1 1 0,0 0 0,0 0 0,1-1 0,-1 1 0,0 0 0,0 0 0,0-1 0,0 1 0,1 0 0,-1-1 0,0 1 0,0 0 0,0 0 0,0-1 0,0 1 0,0 0 0,0-1 0,0 1 0,0 0 0,0-1 0,0 1 0,0 0 0,0-1 0,0 1 0,0 0 0,0-1 0,0 1 0,-1 0 0,1-1 0,0 1 0,0 0 0,0 0 0,0-1 0,-1 1 0,1 0 0,0 0 0,0-1 0,0 1 0,-1 0 0,1 0 0,-1-1 0,-22-5 0,-25 5 0,42 2-5,-1 0-1,1 1 0,0 0 0,0 0 1,0 1-1,0 0 0,1 0 0,-1 0 1,1 0-1,-1 1 0,1 0 0,0 0 1,-8 9-1,7-5 31,0 1 0,0-1 0,1 1 0,0 0 0,0 0 0,1 1 0,-6 19 0,3 0-322,2 1 0,0 0 0,2 1 0,2 56 0,2-66-6529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12.5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24575,'4'0'0,"6"0"0,5 0 0,9 0 0,4 4 0,2 2 0,0-1 0,3 0 0,-3 2 0,-4 0 0,-5 0-8191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14.3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41 24575,'5'156'0,"7"-175"0,0 1 0,2 0 0,0 1 0,1 0 0,0 1 0,2 1 0,0 0 0,27-17 0,-16 11-1365,-15 12-5461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24.2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112 22 24575,'-1'-1'0,"1"0"0,-1 0 0,1-1 0,-1 1 0,1 0 0,-1 0 0,0 0 0,0 0 0,0 0 0,0 0 0,0 0 0,0 0 0,0 0 0,0 0 0,0 1 0,0-1 0,0 0 0,0 1 0,0-1 0,-1 1 0,1-1 0,0 1 0,-1 0 0,1-1 0,0 1 0,0 0 0,-1 0 0,1 0 0,0 0 0,-2 0 0,-41 2 0,43-2 0,-1 0 0,1 0 0,-1 0 0,0 1 0,1-1 0,-1 1 0,1-1 0,0 1 0,-1 0 0,1-1 0,-1 1 0,1 0 0,0 0 0,0 0 0,-1 0 0,1 0 0,0 0 0,0 0 0,0 1 0,0-1 0,0 0 0,0 1 0,1-1 0,-1 0 0,0 1 0,1-1 0,-1 1 0,1-1 0,-1 1 0,1-1 0,0 1 0,0 0 0,0-1 0,0 1 0,0-1 0,0 1 0,0-1 0,0 1 0,0 0 0,1-1 0,-1 1 0,1-1 0,-1 1 0,1-1 0,0 0 0,-1 1 0,2 1 0,1 1 0,0 1 0,0-1 0,0 1 0,0-1 0,1 0 0,0-1 0,0 1 0,0 0 0,0-1 0,0 0 0,1 0 0,-1 0 0,7 2 0,-9-4 0,0 0 0,0-1 0,1 1 0,-1 0 0,0-1 0,0 0 0,0 1 0,1-1 0,-1 0 0,0 0 0,0 0 0,1 0 0,-1-1 0,0 1 0,0-1 0,0 1 0,0-1 0,0 0 0,1 0 0,-1 0 0,0 0 0,-1 0 0,1 0 0,0 0 0,0-1 0,0 1 0,-1-1 0,1 1 0,-1-1 0,1 0 0,-1 0 0,0 1 0,0-1 0,1 0 0,-1 0 0,0-3 0,1 86 0,-4 124 0,2-204 0,0-1 0,0 1 0,0-1 0,-1 1 0,1-1 0,0 1 0,0 0 0,0-1 0,0 1 0,0-1 0,0 1 0,0 0 0,1-1 0,-1 1 0,0-1 0,0 1 0,0-1 0,0 1 0,1-1 0,-1 1 0,0 0 0,1-1 0,-1 0 0,0 1 0,1-1 0,-1 1 0,1-1 0,-1 1 0,1-1 0,-1 0 0,0 1 0,1-1 0,0 0 0,-1 0 0,1 1 0,-1-1 0,2 0 0,20-13 0,17-36 0,-14 16-1365,-13 20-5461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26.1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24575,'1'6'0,"2"1"0,-1-1 0,1 1 0,0-1 0,0 0 0,1 0 0,-1 0 0,1-1 0,1 1 0,6 6 0,-4-3 0,-4-5 5,1-1 0,-1 1 0,1-1 0,0 0 0,-1 0 0,2 0 0,-1-1 0,0 1 0,0-1 0,1 0 0,-1 0 0,1-1 0,-1 1 0,1-1 0,0 0 0,0 0 0,0-1 0,0 1 0,-1-1 0,1 0 0,0 0 0,0-1 0,8-1 0,-6 0-88,-1 1 1,0-1-1,0 0 1,0-1-1,0 1 1,-1-1-1,1-1 1,-1 1-1,1-1 1,-1 0-1,0 0 1,-1 0-1,1-1 1,-1 1-1,0-1 1,0 0-1,6-10 1,-1-3-6744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28.2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1 143 24575,'40'2'0,"-22"-1"0,0 0 0,0-1 0,0-1 0,24-4 0,-39 4 0,1 0 0,-1 0 0,0 0 0,1 0 0,-1 0 0,0 0 0,0-1 0,0 0 0,0 1 0,0-1 0,0 0 0,0-1 0,-1 1 0,1 0 0,-1-1 0,0 0 0,0 1 0,0-1 0,0 0 0,0 0 0,0 0 0,-1 0 0,1 0 0,-1-1 0,0 1 0,0 0 0,1-7 0,-2 8 0,0 0 0,0 0 0,0 0 0,0 0 0,0 0 0,-1 0 0,1 0 0,-1 0 0,1 0 0,-1 0 0,0 0 0,1 1 0,-1-1 0,0 0 0,0 0 0,-1 1 0,1-1 0,0 1 0,0-1 0,-3-2 0,0 1 0,0 0 0,0 0 0,0 1 0,-1-1 0,1 1 0,-1 0 0,1 0 0,-9-2 0,9 2 0,0 1 0,0 0 0,0 0 0,0 0 0,0 1 0,0-1 0,0 1 0,0 0 0,0 0 0,0 1 0,0-1 0,0 1 0,0 0 0,0 0 0,0 0 0,0 0 0,1 1 0,-1 0 0,0-1 0,1 1 0,-1 1 0,1-1 0,-4 3 0,-1 7 0,0 1 0,2-1 0,-1 1 0,1 1 0,1-1 0,1 1 0,0 0 0,0 0 0,2 0 0,-1 0 0,2 0 0,0 16 0,1-27 0,1 0 0,0 0 0,0 0 0,0 0 0,1 0 0,-1 0 0,1 0 0,0-1 0,-1 1 0,1 0 0,0-1 0,0 0 0,1 1 0,-1-1 0,0 0 0,1 0 0,0 0 0,-1 0 0,1-1 0,0 1 0,0-1 0,0 0 0,0 0 0,6 2 0,8 2 0,1-1 0,-1-1 0,24 1 0,-26-2 0,38 1-1365,-30-2-5461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9:02:39.98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3,'66'-1,"-2"-1,-1 3,1 3,97 19,-102-13,0-2,0-3,100-3,-115-3,-23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30.97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29 24575,'0'152'0,"0"-167"0,0 1 0,1-1 0,1 1 0,0-1 0,1 1 0,8-24 0,-10 35 0,1 0 0,-1-1 0,1 1 0,-1 0 0,1 0 0,0 0 0,0 0 0,1 1 0,-1-1 0,0 1 0,1-1 0,0 1 0,-1 0 0,1 0 0,0 0 0,0 0 0,0 0 0,0 1 0,1-1 0,-1 1 0,0 0 0,1 0 0,-1 0 0,0 1 0,1-1 0,-1 1 0,1 0 0,-1 0 0,1 0 0,-1 0 0,1 0 0,-1 1 0,1 0 0,3 1 0,-4-1 3,1 0-1,-1 1 1,0-1-1,0 1 1,0 0 0,0 0-1,0 0 1,0 0-1,0 0 1,-1 1-1,1-1 1,-1 1 0,0 0-1,0 0 1,0 0-1,0 0 1,0 0-1,-1 0 1,1 0-1,-1 0 1,0 1 0,0-1-1,0 1 1,0-1-1,-1 1 1,1 5-1,1 12-121,-1 1 0,-1 0 0,-3 28-1,0-17-837,3-11-5869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32.6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147 13 24575,'0'0'0,"-1"-1"0,1 0 0,0 1 0,0-1 0,-1 0 0,1 1 0,0-1 0,-1 1 0,1-1 0,0 1 0,-1-1 0,1 1 0,-1-1 0,1 1 0,-1-1 0,1 1 0,-1-1 0,0 1 0,1 0 0,-1-1 0,1 1 0,-1 0 0,0 0 0,1-1 0,-1 1 0,0 0 0,1 0 0,-1 0 0,0 0 0,1 0 0,-1 0 0,0 0 0,1 0 0,-1 0 0,0 0 0,1 0 0,-1 1 0,1-1 0,-1 0 0,0 0 0,1 1 0,-2-1 0,-31 11 0,30-10 0,-4 2 0,0 1 0,1-1 0,-1 1 0,1 0 0,-1 1 0,1-1 0,0 1 0,1 1 0,-1-1 0,1 1 0,-5 7 0,9-11 0,0 0 0,0-1 0,0 1 0,0 0 0,0 0 0,1 0 0,-1 0 0,1 0 0,-1 0 0,1 0 0,0 0 0,-1 0 0,1 0 0,0 0 0,1 0 0,-1 0 0,0 0 0,1 3 0,1-2 0,-1-1 0,1 1 0,-1-1 0,1 0 0,0 1 0,0-1 0,0 0 0,0 0 0,0 0 0,1 0 0,-1-1 0,1 1 0,-1 0 0,1-1 0,-1 0 0,6 2 0,12 5-273,1-1 0,0-1 0,0-1 0,23 2 0,-22-5-6553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36.7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24575,'0'4'0,"0"6"0,0 5 0,0 5 0,0 3 0,0 1 0,0 2 0,0 0 0,0-4-8191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37.3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24575,'0'0'-8191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40.9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8 125 24575,'51'-19'0,"-43"17"0,0 0 0,0 0 0,0-1 0,0 0 0,-1-1 0,1 1 0,-1-1 0,0-1 0,0 1 0,0-1 0,-1-1 0,9-8 0,-14 13 0,-1 0 0,1 0 0,-1 0 0,1 1 0,-1-1 0,1 0 0,-1 0 0,1 0 0,-1 0 0,0 0 0,0 0 0,0 0 0,1 0 0,-1 0 0,0 0 0,0-1 0,0 1 0,-1 0 0,1 0 0,0 0 0,0 0 0,0 0 0,-1 0 0,1 0 0,-1 0 0,1 1 0,-2-3 0,1 1 0,-1 1 0,0-1 0,1 1 0,-1 0 0,0-1 0,0 1 0,0 0 0,0 0 0,0 1 0,0-1 0,0 0 0,-4 0 0,-2-1 0,1 1 0,-1 0 0,0 0 0,0 1 0,0 0 0,-13 2 0,17-1 0,1 0 0,-1 1 0,1-1 0,-1 1 0,1 0 0,0 0 0,0 0 0,0 0 0,0 1 0,0-1 0,0 1 0,0-1 0,1 1 0,0 0 0,-1 0 0,1 0 0,0 1 0,1-1 0,-1 0 0,0 1 0,1-1 0,0 1 0,-2 6 0,2-3 0,-1 0 0,1 0 0,1 0 0,-1 0 0,1 0 0,0 0 0,1 0 0,0 0 0,0-1 0,0 1 0,1 0 0,3 9 0,-3-13 7,0 1-1,1-1 0,-1 0 0,1 0 1,0 0-1,-1 0 0,1 0 1,0-1-1,1 0 0,-1 1 1,0-1-1,1 0 0,0 0 0,-1-1 1,1 1-1,0-1 0,0 0 1,4 1-1,9 2-501,0-1 0,30 1 0,-25-3-6331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43.4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271 1 24575,'-25'0'0,"-1"0"0,1 2 0,0 1 0,-35 8 0,54-10 0,0 1 0,0 0 0,0 0 0,1 1 0,-1 0 0,1 0 0,-1 0 0,1 0 0,0 1 0,0 0 0,1 0 0,-1 0 0,1 1 0,0-1 0,0 1 0,0 0 0,1 0 0,-1 1 0,1-1 0,1 1 0,-1 0 0,1-1 0,-3 12 0,4-15 0,1-1 0,0 1 0,0 0 0,-1 0 0,1 0 0,0 0 0,1-1 0,-1 1 0,0 0 0,0 0 0,1 0 0,-1-1 0,1 1 0,-1 0 0,1-1 0,0 1 0,0 0 0,0-1 0,0 1 0,0-1 0,0 1 0,0-1 0,0 0 0,1 1 0,-1-1 0,1 0 0,-1 0 0,1 0 0,-1 0 0,1 0 0,-1 0 0,1 0 0,0-1 0,-1 1 0,1-1 0,0 1 0,0-1 0,-1 1 0,5-1 0,8 2 0,1-1 0,0 0 0,28-2 0,-28 0 0,-12 1 0,5-1 0,-1 1 0,1 0 0,0 0 0,-1 1 0,1 0 0,14 3 0,-21-3 0,1 0 0,-1 0 0,1 0 0,-1 0 0,1 0 0,-1 0 0,0 0 0,0 0 0,1 1 0,-1-1 0,0 0 0,0 1 0,0-1 0,0 1 0,-1-1 0,1 1 0,0 0 0,-1-1 0,1 1 0,-1 0 0,1 0 0,-1-1 0,0 1 0,1 0 0,-1 0 0,0-1 0,-1 1 0,1 0 0,0 0 0,0-1 0,-1 1 0,1 0 0,-1-1 0,1 1 0,-2 2 0,0 3-37,0-1 0,-1 1 1,1-1-1,-1 0 0,-1 0 0,1 0 0,-1 0 0,0 0 0,0-1 0,-1 0 0,0 0 0,0 0 1,0 0-1,0-1 0,-1 0 0,0 0 0,1 0 0,-1-1 0,-1 0 0,1 0 0,0 0 0,-1-1 1,0 0-1,1 0 0,-1-1 0,0 0 0,0 0 0,0-1 0,0 1 0,0-2 0,1 1 0,-1-1 1,0 0-1,0 0 0,0-1 0,-7-2 0,-2-3-6789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8:45.03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24575,'11'2'0,"1"1"0,-1 0 0,0 0 0,0 1 0,0 0 0,0 1 0,11 8 0,-9-7 0,-7-3 0,0 0 0,-1 0 0,1 1 0,0 0 0,-1 0 0,0 0 0,0 1 0,-1 0 0,1 0 0,-1 0 0,0 0 0,0 1 0,-1 0 0,1-1 0,-1 1 0,-1 0 0,1 1 0,2 10 0,-3-5 0,0 0 0,-1 0 0,0 1 0,-1-1 0,-1 0 0,0 1 0,0-1 0,-1 0 0,-6 18 0,-7 21-455,-3-1 0,-25 54 0,35-88-6371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02:25.8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221 8 24575,'47'-3'0,"-32"1"0,-1 1 0,0 0 0,0 2 0,0 0 0,1 1 0,26 10 0,-38-10 0,0 0 0,0 1 0,0-1 0,0 1 0,0 0 0,0 1 0,0-1 0,-1 1 0,1-1 0,-1 1 0,1 0 0,-1 1 0,0-1 0,0 0 0,-1 1 0,1 0 0,-1-1 0,1 1 0,-1 0 0,0 0 0,1 8 0,1 12 0,-2-1 0,1 1 0,-3 38 0,3 29 0,13 113 0,-9 407 0,-8-336 0,2-248 0,1 24 0,-1 0 0,-2-1 0,-2 1 0,-1-1 0,-12 68 0,6-54 0,2 0 0,1 0 0,0 80 0,1-38 0,-18 173 0,-21 279 0,45-551 0,1 0 0,-1 0 0,1 0 0,0 1 0,0-1 0,0 0 0,1 0 0,0 0 0,0 0 0,0 0 0,3 9 0,-2-13 0,0 1 0,0-1 0,0 0 0,0 1 0,1-1 0,-1-1 0,1 1 0,0-1 0,-1 1 0,1-1 0,1 0 0,-1 0 0,0-1 0,0 0 0,1 0 0,-1 0 0,6 2 0,27 10 0,60 11 0,1 1 0,-95-26 0,0 0 0,-1 1 0,1-1 0,-1 1 0,1-1 0,-1 1 0,1 0 0,-1 0 0,1 0 0,-1 0 0,1 0 0,-1 1 0,0-1 0,0 0 0,1 1 0,-1 0 0,0-1 0,0 1 0,0 0 0,1 3 0,-2-4 0,0 1 0,0 0 0,0-1 0,0 1 0,0-1 0,0 1 0,-1-1 0,1 1 0,0-1 0,-1 1 0,1-1 0,-1 0 0,1 1 0,-1-1 0,1 0 0,-1 0 0,0 1 0,0-1 0,1 0 0,-1 0 0,0 0 0,-1 1 0,-9 10 0,0-1 0,-1-1 0,-18 12 0,24-17 0,-10 6 0,-3 2 0,0 1 0,0 1 0,-28 33 0,42-42 0,0 0 0,1 1 0,-1 0 0,1 0 0,0 0 0,1 1 0,-1 0 0,1 0 0,0 0 0,0 1 0,1-1 0,0 1 0,0 0 0,0 0 0,1 0 0,-2 16 0,1 60 0,3-1 0,13 139 0,1 82 0,-16 1079 0,2-1340 0,10 78 0,2 31 0,-13-92 0,-2 0 0,-11 88 0,6-85 0,-26 182 0,20-157 0,11-65 0,-1-1 0,0 0 0,-2 0 0,0 0 0,-10 32 0,13-51 0,-1 0 0,1 0 0,0-1 0,-1 1 0,0-1 0,1 1 0,-1-1 0,0-1 0,0 1 0,0-1 0,0 1 0,-1-1 0,1 0 0,0-1 0,-1 1 0,-6 0 0,-67 10 0,37-7 0,-9 1-20,36-5-173,1 0 1,0 1 0,0 0 0,-1 2 0,1 0 0,-15 9 0,5 3-6634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08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57 202 24575,'3'-1'0,"0"-1"0,0 1 0,0-1 0,0 0 0,0 0 0,0 0 0,0-1 0,-1 1 0,1-1 0,-1 1 0,0-1 0,1 0 0,-2 0 0,4-4 0,3-4 0,5-5 0,2-1 0,0 2 0,1 0 0,1 1 0,26-18 0,-31 26 0,0 0 0,0 0 0,0 1 0,0 1 0,1 0 0,0 0 0,0 2 0,0-1 0,0 2 0,18-1 0,-11 1 0,1 1 0,-1 1 0,1 1 0,-1 0 0,33 10 0,-48-11 0,1 1 0,-1 0 0,0 0 0,0 0 0,0 1 0,-1 0 0,1 0 0,0 0 0,-1 1 0,0-1 0,0 1 0,0 0 0,0 0 0,-1 1 0,1-1 0,-1 1 0,0-1 0,-1 1 0,1 0 0,-1 0 0,0 0 0,0 1 0,-1-1 0,1 0 0,0 10 0,-1-7 0,0-1 0,-1 1 0,-1-1 0,1 1 0,-1-1 0,0 0 0,-1 1 0,1-1 0,-1 0 0,-1 0 0,0 0 0,0 0 0,0-1 0,-1 1 0,-5 8 0,-6 4 0,-1 0 0,-1-1 0,-25 21 0,1-1 0,24-23 0,0-2 0,-1 0 0,0-1 0,-1 0 0,-1-2 0,1 0 0,-2-2 0,-33 11 0,23-8 0,0 2 0,1 2 0,0 1 0,1 1 0,0 2 0,-27 23 0,54-41 0,0 1 0,0-1 0,0 0 0,0 1 0,0-1 0,0 1 0,1 0 0,-1 0 0,1-1 0,-1 1 0,1 0 0,0 0 0,0 1 0,0-1 0,0 0 0,0 0 0,0 0 0,1 1 0,-1-1 0,1 0 0,-1 1 0,1-1 0,0 3 0,1-3 0,0 0 0,0 0 0,1 0 0,-1-1 0,1 1 0,-1-1 0,1 1 0,-1-1 0,1 1 0,0-1 0,0 0 0,-1 0 0,1 0 0,0 0 0,0 0 0,0 0 0,0 0 0,0-1 0,1 1 0,-1-1 0,0 0 0,0 1 0,0-1 0,0 0 0,0 0 0,3-1 0,289 2 0,-133-4 0,7 3-1365,-143 0-5461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6:54.2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57 24575,'0'426'0,"0"-454"0,-1 9 0,0 0 0,2 0 0,0 0 0,1 0 0,0 0 0,2 1 0,0-1 0,2 1 0,0 0 0,9-20 0,4 7 0,37-48 0,-26 40 0,-24 32 0,1 0 0,-1 0 0,1 1 0,0 0 0,1 0 0,0 1 0,0 0 0,0 0 0,0 1 0,0 0 0,1 1 0,0 0 0,0 0 0,0 1 0,0 0 0,0 0 0,18 0 0,-19 1 0,1 1 0,-1 0 0,1 0 0,0 1 0,-1 1 0,0-1 0,1 1 0,-1 0 0,0 1 0,0 0 0,0 0 0,0 1 0,-1 0 0,1 1 0,-1-1 0,0 1 0,-1 0 0,1 1 0,8 9 0,-5-1 0,0 1 0,-1 0 0,-1 1 0,-1-1 0,0 2 0,-1-1 0,0 1 0,-1 0 0,-1 0 0,-1 0 0,-1 0 0,0 1 0,-1-1 0,-2 22 0,2-27 19,0 1 0,1 0-1,1 0 1,0-1 0,0 0-1,9 19 1,-7-18-318,0 1 0,-1 0-1,-1 0 1,3 23 0,-4-17-6527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9:02:41.9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0,'425'0,"-404"0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6:55.8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1 24575,'1'105'0,"-3"115"0,-10-153 0,8-48 0,0-1 0,-1 27 0,5-21-1365,0-2-5461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6:57.1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24575,'424'0'-1365,"-403"0"-5461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6:59.1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24575,'2'0'0,"-1"1"0,0-1 0,0 1 0,0-1 0,0 1 0,0-1 0,0 1 0,0 0 0,0-1 0,0 1 0,-1 0 0,1 0 0,0 0 0,0 0 0,0 0 0,-1 0 0,1 0 0,-1 0 0,1 0 0,-1 0 0,1 0 0,-1 0 0,0 0 0,1 0 0,-1 0 0,0 1 0,0 1 0,5 38 0,-5-37 0,3 38 0,10 95 0,-11-118 0,0 0 0,-1 1 0,-1-1 0,-1 0 0,-1 1 0,0-1 0,-6 22 0,7-37 0,-3 28-161,1 1 1,3 47-1,0-58-722,0 0-5943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01.4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26 24575,'3'-3'0,"1"1"0,0-1 0,-1 1 0,1 0 0,0 0 0,0 0 0,0 0 0,1 1 0,-1 0 0,0 0 0,0 0 0,7 0 0,59-2 0,-50 3 0,1051 1 0,-1034 1 0,59 10 0,-19-1 0,141 16 0,-143-17 0,-37-4 0,57 2 0,1016-9-1365,-1090 1-5461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24.5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3235 150 24575,'-1467'0'0,"1312"-13"0,10 1 0,-213-22 0,242 19 0,55 8 0,-13-3 0,-94 0 0,111 8 0,-65-10 0,30 1 0,7 0 0,45 5 0,-60-1 0,-73 8-1365,151-1-5461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26.6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240 0 24575,'-2'50'0,"-3"-1"0,-18 77 0,13-76 0,-5 10 0,10-40 0,0-1 0,1 1 0,-2 35 0,6-29 0,-2 0 0,-1 0 0,-6 31 0,3-28 0,2 0 0,0 31 0,2-27 0,-8 46 0,-51 307 0,52-307 0,-5 108 0,14-112 0,-1 11 0,18 152 0,-9-156 0,-3 0 0,-6 100 0,-2-50 0,2-99 0,-12 60 0,2-21 0,-24 127-1365,29-178-5461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28.5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24575,'0'1'0,"1"0"0,-1 0 0,1 0 0,-1 0 0,1 0 0,0 0 0,-1 0 0,1 0 0,0 0 0,0 0 0,-1 0 0,1 0 0,0-1 0,0 1 0,0 0 0,0-1 0,0 1 0,0 0 0,0-1 0,0 0 0,0 1 0,1-1 0,-1 0 0,0 1 0,0-1 0,0 0 0,2 0 0,39 5 0,-38-5 0,486 3 0,-250-6 0,-120 2 0,129 3 0,-151 10 0,-54-5 0,53 0 0,33-8 0,-12 0 0,144 17 0,-132-6 0,192-8 0,-146-5 0,1111 3-1365,-1265 0-5461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31.2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24575,'2'0'0,"0"1"0,1-1 0,-1 1 0,0-1 0,0 1 0,0 0 0,0 0 0,0 0 0,0 0 0,0 0 0,0 1 0,0-1 0,0 1 0,-1-1 0,1 1 0,-1 0 0,1-1 0,-1 1 0,1 0 0,-1 0 0,0 0 0,0 0 0,0 0 0,0 0 0,0 0 0,-1 0 0,1 1 0,-1-1 0,1 0 0,-1 5 0,3 10 0,-1 0 0,-1 1 0,-1 17 0,0-21 0,-2 784 0,4-765 0,9 53 0,-6-52 0,2 50 0,-7-41 0,-1-22 0,0-1 0,2 1 0,0 0 0,2-1 0,0 0 0,1 0 0,1 0 0,9 23 0,-7-24 0,-1 1 0,-1-1 0,-1 1 0,3 31 0,1 4 0,0 8 0,-4 1 0,-5 114 0,-1-58 0,-1 17 0,6 148 0,9-201 68,-7-53-785,3 52 1,-8-61-6110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40.8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24575,'0'326'0,"0"-343"0,0 0 0,2 0 0,0 1 0,1-1 0,1 0 0,0 1 0,12-27 0,-12 34 0,0 1 0,1 0 0,-1 0 0,2 0 0,-1 1 0,1 0 0,0 0 0,1 0 0,0 1 0,0 0 0,0 0 0,1 1 0,0 0 0,0 0 0,14-6 0,-4 4 0,1 1 0,0 1 0,1 1 0,-1 0 0,30 0 0,101 4 0,-65 2 0,-82-2 0,1 0 0,-1 0 0,1 0 0,-1 0 0,0 1 0,1-1 0,-1 1 0,0 0 0,0 0 0,0 0 0,1 0 0,-1 1 0,0-1 0,-1 1 0,6 4 0,-5-3 0,-1 0 0,1 0 0,-1 1 0,0-1 0,0 1 0,-1 0 0,1-1 0,-1 1 0,0 0 0,0 0 0,0 0 0,0 8 0,16 91-48,-5-38-611,5 121 1,-17-165-6168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42.4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76 1 24575,'-2'38'0,"-2"0"0,-17 76 0,-4 22 0,16-62 0,2-30 0,0 61 0,7-56-1365,1-28-5461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9:02:43.5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57,'0'-1,"1"0,-1-1,1 1,-1 0,1 0,0 0,0 0,-1 0,1 0,0 0,0 0,0 0,0 0,0 0,0 1,1-1,-1 0,0 1,2-1,27-12,-29 13,32-8,0 2,0 1,1 2,-1 1,1 1,41 6,10-3,-16 2,101 18,31 2,-179-23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43.5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24575,'623'0'-1365,"-601"0"-5461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45.0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24575,'0'548'-1365,"0"-526"-5461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46.5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24575,'1817'0'0,"-1770"3"0,-1 1 0,59 14 0,16 2 0,524 10 0,-619-30-341,-1 2 0,0 1-1,29 7 1,-32-6-6485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48.3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386 0 24575,'-2'10'0,"0"0"0,0 0 0,-1-1 0,0 1 0,-1-1 0,-5 11 0,1-1 0,-11 22 0,-2-2 0,-1 0 0,-2-1 0,-1-1 0,-3-2 0,-36 39 0,42-49 0,1 1 0,2 1 0,0 1 0,2 1 0,1 0 0,-17 45 0,32-73 0,1 0 0,0-1 0,-1 1 0,1 0 0,0 0 0,0 0 0,0 0 0,-1 0 0,1 0 0,0 0 0,0 0 0,1 0 0,-1 0 0,0 0 0,0-1 0,0 1 0,1 0 0,-1 0 0,0 0 0,1 0 0,-1 0 0,0 0 0,1-1 0,-1 1 0,1 0 0,0 0 0,0 0 0,1 1 0,0-1 0,0 0 0,0 0 0,0 0 0,0 0 0,1 0 0,-1-1 0,0 1 0,0 0 0,5 0 0,57-2 0,-63 0 0,196-34 0,-143 22 0,1 2 0,90-5 0,56 17-11,-99 2-666,195-21 0,-268 14-6149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49.3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24575,'0'499'-1365,"0"-478"-5461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52.0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 24575,'66'-1'0,"117"2"0,-107 11 0,-54-7 0,1-1 0,31 0 0,55-6 0,83 4 0,-104 10 0,-50-6 0,46 1 0,-13-6 0,-22-2 0,-1 2 0,72 12 0,-90-8 0,1-2 0,38-2 0,-41-1 0,1 1 0,52 9 0,-20 0 0,1-4 0,0-2 0,100-6 0,-43-1 0,1729 3-1365,-1822 0-5461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53.9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176 0 24575,'3'4'0,"-1"0"0,1 0 0,-1 1 0,1-1 0,-1 0 0,-1 1 0,1-1 0,-1 1 0,1 0 0,-1-1 0,-1 1 0,2 9 0,-2 60 0,0-68 0,-14 136 0,4-50 0,-17 170 0,16-170 0,5-38 0,-1 56 0,6-85 0,-2 0 0,-6 30 0,-3 43 0,-7 98 0,-1 24 0,14-171 0,1 83 0,5-88 0,-2 1 0,-10 62 0,4-49 0,3 1 0,2 0 0,7 71 0,-2-13 0,-15 30 132,1-20-1629,12-106-5329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56.0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3734 27 24575,'-7'4'0,"0"0"0,-1 0 0,1-1 0,0 0 0,-1-1 0,0 1 0,0-1 0,0-1 0,-13 2 0,-7 2 0,-35 5 0,0-3 0,-1-3 0,-110-7 0,45 1 0,-2147 2 0,2251-2 0,-1 0 0,-29-7 0,-44-4 0,-125-12 0,199 23 0,-45-8 0,46 5 0,-1 1 0,-28 0 0,-147 5-1365,179-1-5461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7:57.7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2588 24575,'0'-2566'-1365,"0"2545"-5461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12.84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41 28 24575,'22'-1'0,"1"-2"0,28-6 0,37-4 0,-80 12 0,-1 1 0,1 0 0,-1 0 0,1 1 0,-1 0 0,1 1 0,-1-1 0,14 6 0,-17-4 0,0-1 0,0 1 0,-1 0 0,1 0 0,-1 0 0,1 1 0,-1-1 0,0 1 0,-1-1 0,1 1 0,-1 0 0,1 0 0,-1 1 0,-1-1 0,1 0 0,0 1 0,-1-1 0,0 1 0,1 8 0,1 10 0,0 0 0,-2 36 0,-1-57 0,0 13 0,-1-1 0,-1 1 0,0 0 0,-1-1 0,-1 0 0,0 1 0,-1-2 0,0 1 0,-12 20 0,14-28 0,-1 1 0,0-1 0,0 0 0,0-1 0,-1 1 0,0-1 0,0 0 0,-1 0 0,1-1 0,-1 1 0,0-1 0,0 0 0,0-1 0,-1 1 0,1-2 0,-1 1 0,0 0 0,1-1 0,-1 0 0,-1-1 0,-8 1 0,-23 0 0,27-3 0,0 1 0,0 0 0,0 1 0,0 0 0,1 1 0,-1 1 0,0 0 0,1 0 0,0 1 0,0 1 0,-12 5 0,23-10 0,1 0 0,-1 0 0,0 0 0,0 0 0,0 0 0,1 0 0,-1 0 0,0 0 0,0 0 0,1 0 0,-1 0 0,0 0 0,0 0 0,1 0 0,-1 0 0,0 0 0,0 1 0,0-1 0,1 0 0,-1 0 0,0 0 0,0 0 0,0 0 0,1 0 0,-1 1 0,0-1 0,0 0 0,0 0 0,0 0 0,1 1 0,-1-1 0,0 0 0,0 0 0,0 0 0,0 1 0,0-1 0,0 0 0,0 0 0,0 1 0,0-1 0,0 0 0,0 0 0,0 0 0,0 1 0,0-1 0,0 0 0,0 0 0,0 1 0,0-1 0,0 0 0,0 0 0,0 1 0,0-1 0,0 0 0,0 0 0,0 0 0,-1 1 0,1-1 0,0 0 0,0 0 0,0 0 0,0 0 0,-1 1 0,1-1 0,0 0 0,0 0 0,22 3 0,-21-3 0,111 0 0,16 0 0,-125 1 0,1-1 0,-1 1 0,1 0 0,-1 0 0,1 0 0,-1 1 0,0-1 0,0 1 0,1 0 0,-1 0 0,0 0 0,-1 0 0,1 0 0,0 1 0,-1-1 0,1 1 0,-1 0 0,0-1 0,1 1 0,-2 0 0,1 1 0,0-1 0,0 0 0,-1 0 0,0 1 0,0-1 0,0 1 0,0-1 0,0 1 0,0 4 0,1 14 0,0 1 0,-1 0 0,-5 41 0,2-24 0,2-14 0,-1 0 0,-1-1 0,-2 1 0,-12 47 0,15-67 0,-1-1 0,0 1 0,0-1 0,-1 1 0,0-1 0,0 0 0,0 0 0,-1 0 0,1-1 0,-1 1 0,0-1 0,-1 0 0,1 0 0,-1 0 0,1-1 0,-1 1 0,0-1 0,0 0 0,-1-1 0,1 1 0,-1-1 0,1 0 0,-1-1 0,0 1 0,1-1 0,-1 0 0,-9 0 0,-110-4-1365,103 3-5461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9:02:45.57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1,'4'0,"6"0,5 0,5 0,2 0,3 0,0 0,1 0,0 0,0 0,-1 0,1 0,-1 0,0 0,0 0,0 0,0 0,-5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8:51.8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50 24575,'5'8'0,"-1"-1"0,-1 0 0,1 1 0,-1 0 0,0 0 0,-1-1 0,0 2 0,0-1 0,-1 0 0,1 14 0,2 11 0,5 29 0,-3 0 0,-5 126 0,-2-93 0,2-127 0,1 1 0,2-1 0,14-57 0,75-219 0,-92 303 0,1 0 0,1 0 0,-1 1 0,0 0 0,1-1 0,0 1 0,0 0 0,0 0 0,1 0 0,-1 1 0,1-1 0,0 1 0,0 0 0,0 0 0,0 0 0,1 1 0,-1-1 0,1 1 0,0 0 0,-1 0 0,10-1 0,9-3 0,1 2 0,0 0 0,33 0 0,-39 3 0,-13 0 0,0 1 0,0 0 0,0 0 0,-1 0 0,1 1 0,0 0 0,0-1 0,-1 2 0,1-1 0,0 0 0,-1 1 0,1 0 0,-1 0 0,0 1 0,8 4 0,-7-2 0,0 0 0,-1 1 0,1-1 0,-1 1 0,0 0 0,0 0 0,-1 1 0,0-1 0,0 1 0,2 8 0,17 74 0,-18-67 0,1 1 0,10 28 0,-7-25-43,-2 0-1,-1 1 0,-1 0 0,-1 0 1,-1-1-1,-1 2 0,-4 28 0,2-6-971,1-29-5811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8:53.08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0 24575,'-14'160'0,"8"-106"0,-1 58 0,8 87-1365,-1-178-5461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8:54.2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77 24575,'1'-1'0,"-1"0"0,1 0 0,-1 0 0,1 0 0,0 0 0,-1 0 0,1 0 0,0 1 0,0-1 0,0 0 0,0 0 0,-1 1 0,1-1 0,0 1 0,0-1 0,0 1 0,0-1 0,0 1 0,1-1 0,-1 1 0,2 0 0,33-10 0,-24 7 0,26-9 0,0 2 0,1 2 0,0 1 0,1 1 0,48 1 0,60 6-1365,-127-1-5461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8:55.31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24575,'1'0'0,"0"0"0,0 1 0,1-1 0,-1 1 0,0 0 0,0-1 0,0 1 0,-1 0 0,1-1 0,0 1 0,0 0 0,0 0 0,0 0 0,-1 0 0,1 0 0,0 0 0,-1 0 0,1 0 0,-1 0 0,1 0 0,-1 0 0,0 0 0,1 1 0,-1-1 0,0 0 0,0 0 0,0 2 0,5 38 0,-5-36 0,3 327 64,-5-172-1493,2-135-5397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8:57.34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24575,'2765'0'-1365,"-2743"0"-5461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8:59.32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387 0 24575,'-3'0'0,"1"1"0,-1-1 0,1 1 0,0 0 0,0 0 0,-1 0 0,1 0 0,0 0 0,0 0 0,0 0 0,0 1 0,0-1 0,0 1 0,1-1 0,-1 1 0,0 0 0,1 0 0,-1-1 0,-1 4 0,-28 49 0,9-14 0,-64 66 0,38-49 0,3 3 0,-57 96 0,101-154 0,-1 0 0,1 0 0,0 0 0,0 0 0,0 1 0,0-1 0,0 0 0,1 1 0,-1-1 0,1 0 0,-1 1 0,1-1 0,0 0 0,0 1 0,0-1 0,0 1 0,1-1 0,-1 0 0,0 1 0,1-1 0,0 0 0,1 3 0,-1-3 0,1 0 0,0 0 0,0 0 0,0-1 0,1 1 0,-1-1 0,0 1 0,1-1 0,-1 0 0,1 0 0,-1 0 0,1 0 0,-1 0 0,1-1 0,0 1 0,-1-1 0,1 1 0,0-1 0,4 0 0,220-1 0,-83-3 0,32-8 0,9-1 0,-39 14-1365,-125-1-5461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00.40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24575,'1'19'0,"1"-1"0,8 35 0,-5-34 0,-2 1 0,2 25 0,-4 43 0,-2-40 0,3 0 0,10 70 0,-6-80-455,-3 0 0,-1 59 0,-2-76-6371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02.89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24575,'9'2'0,"1"1"0,-1 0 0,0 1 0,0-1 0,0 2 0,-1-1 0,1 1 0,-1 1 0,8 6 0,-8-6 0,24 18 0,-2 3 0,0 0 0,-2 2 0,-1 1 0,-1 1 0,-2 1 0,-1 1 0,30 58 0,-33-48 0,-3 0 0,-2 1 0,-1 0 0,10 67 0,-2-18 0,-7-16 0,-4 1 0,2 153 0,-3-29 0,-6-165 0,2 13 0,-3 0 0,-1-1 0,-3 1 0,-8 62 0,-4-61-195,-1 0 0,-3-1 0,-2 0 0,-2-2 0,-2 0 0,-56 85 0,65-113-6631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04.8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376 1 24575,'-5'1'0,"0"1"0,1 0 0,-1 1 0,0-1 0,1 1 0,-1 0 0,1 0 0,0 0 0,0 0 0,0 1 0,1-1 0,-1 1 0,1 0 0,-5 7 0,-6 5 0,6-7 0,1 0 0,-1 0 0,1 1 0,1-1 0,0 2 0,0-1 0,1 1 0,0 0 0,1 0 0,-5 21 0,-4 6 0,-35 71 0,2-5 0,32-68 0,0-2 0,2-1 0,-12 57 0,4 21 0,5 1 0,-2 133 0,16-92 0,4 197 0,-1-331 0,1 0 0,0 0 0,2 0 0,0-1 0,1 1 0,1-2 0,0 1 0,2-1 0,0 0 0,0 0 0,2-1 0,18 22 0,-5-5 0,-13-17 0,1 1 0,0-1 0,2-1 0,-1-1 0,2 0 0,27 21 0,21 8-1365,-36-24-5461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06.2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24575,'2'18'0,"1"-1"0,1 0 0,1 0 0,0 0 0,2-1 0,-1 1 0,2-2 0,15 25 0,15 37 0,1 19 0,5-3 0,57 93 0,-88-163 45,-1 2-1,13 35 0,10 20-1542,-24-62-5328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9:02:47.17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0,'4'0,"6"0,5 0,4 0,4 0,1 0,2 0,0 0,0 0,0 0,-1 0,1 0,-1 0,0 0,4 0,-3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07.7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396 0 24575,'-8'10'0,"0"0"0,1 0 0,0 1 0,-9 20 0,-8 13 0,-57 76 0,-105 172 0,173-267-455,1 1 0,-17 53 0,24-63-6371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25.2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6124 75 24575,'-263'-14'0,"114"3"0,-168 9 0,-103-5 0,-292-34 0,-2160 43 60,1503-3-1485,1348 1-5401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26.7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129 1 24575,'-1'0'0,"0"0"0,0 1 0,0-1 0,0 0 0,0 1 0,1-1 0,-1 1 0,0-1 0,0 1 0,1-1 0,-1 1 0,0 0 0,1-1 0,-1 1 0,0 0 0,1-1 0,-1 1 0,1 0 0,-1 0 0,1 0 0,0-1 0,-1 1 0,1 0 0,0 1 0,-9 27 0,7-20 0,-18 74 0,-15 150 0,11-56 0,10-51 0,5-1 0,10 172 0,2-105 0,-3 770 0,3-913 0,2 0 0,13 59 0,-9-60 0,-2 0 0,2 67 0,-9-66-1365,0-28-5461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29.1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63 24575,'405'14'0,"-173"-1"0,-4 0 0,50 16 0,-13-19 0,4 0 0,378 3 0,-399-16 0,1594 3 0,-1780-3 0,0-3 0,111-26 0,-59 9 0,-29 13 0,1 4 0,148 8 0,-80 1 0,440-3 0,-565-1 0,51-10 0,10-1 0,-75 10 0,-1 0 0,1-2 0,-1 0 0,28-11 0,33-8 0,-51 17-1365,-3 0-5461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30.6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51 2837 24575,'1'0'0,"0"-1"0,0 1 0,0-1 0,0 1 0,0-1 0,0 1 0,0-1 0,0 0 0,0 1 0,0-1 0,0 0 0,0 0 0,-1 0 0,1 0 0,0 0 0,0 0 0,-1 0 0,1 0 0,-1 0 0,1 0 0,-1 0 0,0 0 0,1-1 0,-1 1 0,0 0 0,0 0 0,1-2 0,3-38 0,-3 36 0,14-206 0,-4 77 0,-10-194 0,-3 145 0,2-739 0,-2 898 0,-1 0 0,0 0 0,-2 0 0,-8-25 0,6 25 0,1 0 0,1 0 0,1 0 0,0-29 0,4 29 0,-1 0 0,-1-1 0,-8-36 0,-5-29-166,3 0 0,5-2-1,6-117 1,1 155-534,0 30-6126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39.63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1228 1 24575,'0'1524'0,"-27"-1195"0,5-138 0,9-74 0,-36 143 0,43-239 0,-1-1 0,-1 1 0,-1-1 0,0 0 0,-2-1 0,0 0 0,-1-1 0,-1 0 0,-29 31 0,13-15 0,4-3 0,-1 0 0,-2-2 0,-1 0 0,-1-3 0,-42 30 0,-14 4 0,62-41 0,0-1 0,-1-2 0,-1-1 0,-1 0 0,-30 10 0,-221 72 0,224-80-58,28-9-269,1 0 1,0 2-1,-31 17 0,40-18-6499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42.05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194 1 24575,'-2'5'0,"0"0"0,-1 0 0,0-1 0,0 1 0,0-1 0,0 0 0,-1 1 0,-4 3 0,-6 9 0,-41 53 0,39-53 0,1 1 0,1 1 0,1 0 0,-18 35 0,30-52 0,0 0 0,1-1 0,-1 1 0,1 0 0,-1-1 0,1 1 0,0 0 0,-1-1 0,1 1 0,0 0 0,0 0 0,0-1 0,1 1 0,-1 0 0,0 0 0,1-1 0,-1 1 0,1 0 0,-1-1 0,1 1 0,0-1 0,1 3 0,0-2 0,0 1 0,0-1 0,1 0 0,-1 1 0,1-1 0,0 0 0,0-1 0,0 1 0,-1 0 0,1-1 0,4 2 0,10 2 0,1 0 0,-1-1 0,29 2 0,-38-5 0,14 3 40,-1 1-1,33 12 0,-34-10-533,0-1-1,38 7 1,-36-11-6332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44.92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24575,'1'4'0,"-1"-1"0,1 1 0,0-1 0,0 1 0,0-1 0,1 0 0,-1 0 0,1 1 0,0-1 0,0 0 0,0-1 0,0 1 0,0 0 0,1 0 0,-1-1 0,1 0 0,0 1 0,3 1 0,65 41 0,-39-27 0,-13-5 0,-1 0 0,0 1 0,-1 1 0,0 1 0,-2 1 0,1 0 0,-2 0 0,-1 2 0,0 0 0,11 23 0,-4-13-195,0 0 0,2-2 0,1 0 0,1-1 0,2-2 0,44 34 0,-50-42-6631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46.89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579 0 24575,'-9'1'0,"1"0"0,-1 0 0,0 0 0,1 1 0,-1 1 0,1 0 0,0 0 0,0 0 0,-14 9 0,-5 5 0,-35 29 0,10-7 0,19-15 0,1 1 0,-34 35 0,39-29 46,-32 47 0,40-51-410,-1 0-1,-1-2 1,-25 23 0,29-34-6462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29:48.46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24575,'1'111'0,"17"126"0,22-42-498,-33-165-369,-3-9-5959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9:02:49.32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21,'0'-5,"4"0,6-1,5 2,5 5,7 7,3 2,1-1,-1-1,-1 1,-1 4,-1 0,-2-3,0-3,0 2,0 0,-5-3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27.68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24575,'10'49'0,"0"-11"0,16 92 0,52 153 0,-13-59 0,41 188 0,-96-375-341,2-1 0,1 0-1,25 47 1,-26-62-6485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29.78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24575,'3'0'0,"-1"1"0,0 0 0,0-1 0,0 1 0,1 0 0,-1 0 0,0 0 0,0 0 0,0 0 0,-1 1 0,1-1 0,0 0 0,0 1 0,2 3 0,26 31 0,-15-18 0,79 75 0,19 20 0,-100-97 0,0 0 0,0 1 0,-2 1 0,0 0 0,12 28 0,84 179 0,-97-206-273,0 1 0,2-2 0,0 0 0,17 20 0,-9-16-6553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33.14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65 27 24575,'14'-1'0,"-1"0"0,1-2 0,21-5 0,-27 5 0,1 0 0,-1 1 0,0 0 0,1 1 0,0 0 0,-1 0 0,1 1 0,-1 0 0,1 0 0,0 1 0,15 4 0,-22-5 0,-1 1 0,1-1 0,-1 1 0,1 0 0,-1 0 0,1-1 0,-1 1 0,0 0 0,1 0 0,-1 0 0,0 1 0,0-1 0,0 0 0,0 0 0,0 1 0,0-1 0,0 0 0,0 1 0,0-1 0,-1 1 0,1-1 0,-1 1 0,1 0 0,-1-1 0,1 4 0,-1-1 0,0 0 0,-1 0 0,1 1 0,-1-1 0,0 0 0,0 0 0,0 0 0,-1 0 0,1 0 0,-3 4 0,-4 6 0,0 0 0,-1-1 0,-1 0 0,-15 16 0,20-24 0,-11 13 0,0 0 0,-2-2 0,0 0 0,0-1 0,-2-1 0,0-1 0,-24 13 0,40-25 0,0 1 0,0 0 0,0 0 0,0 1 0,1-1 0,-1 1 0,1 0 0,-5 4 0,8-7 0,0 0 0,0 0 0,0 0 0,-1 1 0,1-1 0,0 0 0,0 0 0,0 1 0,0-1 0,0 0 0,0 1 0,0-1 0,0 0 0,0 0 0,0 1 0,0-1 0,0 0 0,0 0 0,0 1 0,0-1 0,0 0 0,0 1 0,0-1 0,0 0 0,0 0 0,1 1 0,-1-1 0,0 0 0,0 0 0,0 0 0,0 1 0,1-1 0,-1 0 0,0 0 0,0 0 0,0 1 0,1-1 0,-1 0 0,0 0 0,0 0 0,1 1 0,27 4 0,49-7 26,-54 0-374,-1 2 0,0 0 1,41 6-1,-41 0-6478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06.13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 24575,'1'6'0,"0"0"0,0-1 0,1 1 0,0 0 0,0-1 0,1 1 0,4 8 0,8 19 0,0 26 0,11 95 0,-26-152 0,0-1 0,0 1 0,1-1 0,-1 0 0,0 1 0,0-1 0,1 1 0,-1-1 0,1 0 0,-1 1 0,1-1 0,-1 0 0,1 0 0,0 1 0,0-1 0,0 0 0,0 0 0,0 0 0,0 0 0,1 1 0,-1-2 0,0 0 0,0 0 0,0 0 0,0 0 0,0 0 0,0 0 0,0 0 0,-1 0 0,1 0 0,0-1 0,0 1 0,0 0 0,0-1 0,0 1 0,-1-1 0,1 1 0,0-1 0,0 1 0,-1-1 0,1 0 0,0 1 0,1-2 0,6-9 0,1 0 0,-1 0 0,8-15 0,-10 15 0,19-29 0,-15 21 0,0 1 0,2 0 0,0 0 0,2 1 0,0 1 0,0 0 0,1 1 0,21-16 0,-29 28 0,0-1 0,1 1 0,-1 0 0,1 1 0,-1 0 0,1 0 0,0 0 0,0 1 0,15 0 0,78 5 0,-80-2 0,-8-1 0,1 1 0,-1 0 0,0 1 0,0 0 0,0 1 0,-1 1 0,1 0 0,-1 1 0,0 0 0,19 14 0,-24-15 0,-1 0 0,1 1 0,-1 0 0,0 0 0,0 0 0,-1 1 0,0 0 0,0 0 0,-1 1 0,0-1 0,0 1 0,0 0 0,-1 0 0,0 0 0,-1 0 0,0 0 0,2 15 0,-3 46 86,-2-48-570,1-1 1,4 26-1,1-20-6342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07.43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70 1 24575,'-1'85'0,"-14"112"0,10-102 0,5-71 0,-1 0 0,-8 48 0,-23 7-1365,25-60-5461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08.27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44 24575,'4'0'0,"1"-4"0,5-2 0,4 1 0,4 1 0,8 1 0,3 1 0,1 1 0,0 0 0,-1 1 0,-1 0 0,-1-3 0,-2-3 0,1 1 0,-6 1-8191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09.19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24575,'1'0'0,"0"1"0,0-1 0,1 1 0,-1-1 0,0 1 0,0-1 0,0 1 0,0 0 0,-1 0 0,1-1 0,0 1 0,0 0 0,0 0 0,-1 0 0,1 0 0,0 0 0,-1 0 0,1 0 0,-1 0 0,1 0 0,-1 1 0,0-1 0,1 0 0,-1 0 0,0 0 0,0 0 0,0 2 0,5 38 0,-5-36 0,2 283 66,-3-149-1497,1-118-5395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10.07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85 24575,'1'-1'0,"-1"0"0,1 0 0,0 0 0,-1 0 0,1 0 0,0 0 0,-1 0 0,1 0 0,0 0 0,0 0 0,0 1 0,0-1 0,0 0 0,0 0 0,0 1 0,0-1 0,0 1 0,0-1 0,0 1 0,0-1 0,1 1 0,-1 0 0,0 0 0,0-1 0,0 1 0,1 0 0,0 0 0,43-4 0,-38 3 0,897-26 0,-446 29 0,659-4 0,-815-23-1365,-233 16-5461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12.04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173 0 24575,'-2'1'0,"1"-1"0,0 1 0,0-1 0,0 1 0,0-1 0,0 1 0,0 0 0,0 0 0,0-1 0,0 1 0,0 0 0,0 0 0,1 0 0,-1 0 0,0 0 0,1 0 0,-1 0 0,0 0 0,0 2 0,-13 29 0,10-22 0,-91 262 0,87-246 0,1-6 0,1 0 0,0 1 0,2-1 0,0 1 0,1 0 0,1 23 0,2-42 0,1 1 0,-1-1 0,1 1 0,0-1 0,0 0 0,0 1 0,0-1 0,1 0 0,-1 0 0,1 0 0,-1 0 0,1 0 0,0 0 0,-1 0 0,1 0 0,0-1 0,0 1 0,0-1 0,1 1 0,-1-1 0,0 0 0,1 0 0,-1 0 0,0 0 0,1 0 0,-1-1 0,1 1 0,-1-1 0,1 1 0,-1-1 0,5 0 0,10 1 0,1-1 0,-1-1 0,26-3 0,-27 2 0,384-18 0,-351 16-1365,-28-2-5461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13.45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57 0 24575,'-1'1'0,"0"-1"0,0 0 0,0 1 0,0-1 0,0 0 0,0 1 0,0-1 0,1 1 0,-1 0 0,0-1 0,0 1 0,1 0 0,-1-1 0,0 1 0,1 0 0,-1 0 0,1-1 0,-1 1 0,1 0 0,-1 0 0,1 0 0,-1 0 0,1 0 0,0 0 0,-1 1 0,-7 32 0,4-19 0,-5 29-15,2 0 0,1 0-1,3 0 1,1 1 0,6 60-1,-1 0-1257,-3-84-5553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9:02:50.53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0,'449'0,"-426"0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15.02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24575,'3'0'0,"-1"1"0,1-1 0,-1 1 0,1 0 0,0 0 0,-1 0 0,0 0 0,1 0 0,-1 0 0,0 1 0,0-1 0,1 1 0,-1 0 0,0 0 0,-1 0 0,1 0 0,2 2 0,28 44 0,-24-35 0,70 124 0,-71-121 0,0 0 0,-1 1 0,-1 0 0,0 0 0,-2 0 0,4 34 0,-6-42 10,1 0 0,0 0 1,0 0-1,1-1 0,0 1 0,0-1 0,1 0 0,0 0 0,1 0 0,-1 0 0,12 13 1,-8-10-383,1 1 0,-2 1 1,10 20-1,-12-17-6454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16.28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473 1 24575,'-33'32'0,"-2"-1"0,-1-2 0,-1-2 0,-1-1 0,-1-2 0,-57 26 0,74-40-273,0 1 0,1 2 0,1 0 0,-36 30 0,39-28-6553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18.77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1 175 24575,'5'-1'0,"0"-1"0,0 0 0,0-1 0,0 1 0,-1-1 0,1 0 0,-1 0 0,1 0 0,-1-1 0,0 1 0,0-1 0,-1 0 0,6-8 0,-5 8 0,26-32 0,-23 26 0,1 0 0,0 1 0,1 0 0,0 0 0,1 0 0,11-7 0,-17 14 0,0 0 0,0 0 0,0 1 0,0-1 0,0 1 0,0 0 0,0 0 0,0 1 0,1-1 0,-1 1 0,0 0 0,0 0 0,1 0 0,-1 1 0,0-1 0,0 1 0,0 0 0,1 0 0,-1 1 0,0-1 0,-1 1 0,8 4 0,-3-2 0,-1 1 0,0 0 0,-1 0 0,1 0 0,-1 1 0,0 0 0,0 1 0,-1-1 0,0 1 0,0 0 0,0 0 0,-1 0 0,0 1 0,-1 0 0,1-1 0,-2 1 0,1 0 0,-1 1 0,2 14 0,0 5 0,-2 1 0,-1 0 0,-2 0 0,-5 43 0,4-58 0,-1 0 0,-1 0 0,0 0 0,-1 0 0,0 0 0,-1-1 0,-1 0 0,-9 14 0,-13 15 0,-34 39 0,0-2 0,-39 69 0,101-148 0,1 1 0,-1-1 0,0 1 0,0-1 0,1 1 0,-1 0 0,1-1 0,-1 1 0,1 0 0,-1 0 0,1-1 0,-1 1 0,1 0 0,0 0 0,-1 0 0,1 0 0,0-1 0,0 1 0,-1 0 0,1 0 0,0 0 0,0 0 0,0 0 0,0 0 0,0 0 0,0 0 0,1-1 0,-1 1 0,0 0 0,0 0 0,1 0 0,-1 0 0,0 0 0,1-1 0,-1 1 0,1 0 0,-1 0 0,1-1 0,-1 1 0,1 0 0,-1-1 0,1 1 0,0 0 0,0-1 0,-1 1 0,1-1 0,0 1 0,0-1 0,-1 0 0,1 1 0,0-1 0,0 0 0,0 0 0,0 1 0,0-1 0,0 0 0,-1 0 0,1 0 0,0 0 0,1 0 0,11 1 0,0 0 0,0-1 0,19-1 0,-17 0 0,7 0-119,-12 0 15,1 0 0,0 1 0,0 0 1,0 0-1,-1 1 0,1 1 0,0 0 0,-1 0 0,0 1 1,1 1-1,13 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42.72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 24575,'4'0'0,"6"0"0,5 0 0,4 0 0,4 0 0,1 0 0,2 0 0,0 0 0,-4 4 0,-2 1 0,0 1 0,1-2 0,1-1 0,2-1 0,-5-1-8191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43.97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24575,'4'0'0,"6"0"0,5 0 0,5 0 0,3 0 0,1 0 0,2 0 0,-1 0 0,1 5 0,0 0 0,0 5 0,-1 0 0,0-2 0,0-1 0,-4-3-8191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48.16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24575,'3'3'0,"0"1"0,-1 0 0,0-1 0,1 1 0,-1 0 0,-1 0 0,1 0 0,-1 1 0,0-1 0,1 0 0,-2 0 0,2 7 0,0 59 0,-2-50 0,-3 46 0,2-43 0,0 0 0,1 0 0,5 34 0,-5-57 0,0 0 0,-1 0 0,1 0 0,0 0 0,0 0 0,0 0 0,0 1 0,0-1 0,0 0 0,0 0 0,0 0 0,0 0 0,0 0 0,0 0 0,0 0 0,0 1 0,0-1 0,0 0 0,0 0 0,1 0 0,-1 0 0,0 0 0,0 0 0,0 0 0,0 1 0,0-1 0,0 0 0,0 0 0,0 0 0,0 0 0,0 0 0,0 0 0,0 0 0,1 0 0,-1 0 0,0 0 0,0 0 0,0 0 0,0 0 0,0 1 0,0-1 0,0 0 0,1 0 0,-1 0 0,0 0 0,0 0 0,0 0 0,0 0 0,0 0 0,0 0 0,0 0 0,1 0 0,-1 0 0,0-1 0,0 1 0,0 0 0,0 0 0,0 0 0,0 0 0,0 0 0,1 0 0,-1 0 0,0 0 0,0 0 0,6-11 0,3-15 0,-4 6 0,1 1 0,0-1 0,1 2 0,11-20 0,-15 33 0,0-1 0,1 1 0,0-1 0,1 1 0,-1 0 0,1 0 0,0 1 0,0-1 0,0 1 0,1 1 0,-1-1 0,1 1 0,0-1 0,0 2 0,0-1 0,7-1 0,78-13 0,-70 14 0,0 0 0,-1-1 0,25-9 0,-42 12 0,-1 0 0,1 0 0,-1 0 0,1 1 0,0-1 0,0 0 0,-1 1 0,1 0 0,0 0 0,0 0 0,-1 0 0,1 0 0,0 0 0,0 1 0,-1-1 0,1 1 0,0 0 0,-1 0 0,4 2 0,-3-1 0,0 0 0,0 1 0,0 0 0,-1 0 0,1 0 0,-1 0 0,0 0 0,0 0 0,0 1 0,0-1 0,0 1 0,-1-1 0,2 7 0,89 227-1365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49.13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 24575,'3'3'0,"-1"1"0,1-1 0,-1 1 0,0 0 0,0 0 0,0-1 0,-1 1 0,1 1 0,-1-1 0,0 0 0,0 0 0,1 8 0,0 60 0,-2-28 0,11 56 0,2 41 0,-12-121-455,1-1 0,5 27 0,-2-24-6371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50.21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0 24575,'501'0'-1365,"-480"0"-5461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51.19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0 24575,'0'68'0,"-2"-20"0,2 0 0,3 1 0,1-1 0,15 62 0,-19-109-10,47 212-1345,-44-186-5471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52.57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24575,'2189'0'-1365,"-2139"0"-5461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3:23.471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67.73166"/>
      <inkml:brushProperty name="anchorY" value="-68.55363"/>
      <inkml:brushProperty name="scaleFactor" value="0.5"/>
    </inkml:brush>
  </inkml:definitions>
  <inkml:trace contextRef="#ctx0" brushRef="#br0">400 53 24575,'0'0'0,"4"0"0,7 0 0,5 0 0,3 0 0,4 5 0,1 0 0,1 5 0,-4 4 0,0 0 0,0 2 0,0 2 0,1-2 0,-4 1 0,1 1 0,1-2 0,0 1 0,-3 1 0,-3 2 0,-6 2 0,-2 1 0,-4 2 0,-1-1 0,-1 2 0,-1-1 0,0 0 0,1 0 0,-1 0 0,1 0 0,-1 0 0,-4 0 0,0 0 0,0 0 0,0 0 0,2 0 0,-3 0 0,-1 0 0,2 0 0,-4-1 0,1 1 0,1 0 0,2 0 0,-3 0 0,-4-5 0,0 0 0,3 0 0,-3-5 0,2 2 0,-2-4 0,-4-4 0,-2-2 0,2 1 0,-2-1 0,-1-2 0,-2-1 0,-2 4 0,0-2 0,-2 0 0,0-2 0,0-1 0,0-2 0,0 0 0,0-1 0,-5 0 0,0 0 0,0-5 0,5-6 0,3 1 0,0-5 0,5-2 0,0-3 0,4-3 0,-2-1 0,4-5 0,3-2 0,2 1 0,-2 5 0,1 2 0,2 1 0,1 0 0,-4-1 0,2 0 0,0-1 0,2 0 0,1 0 0,2-1 0,0 0 0,1 0 0,0 0 0,0 0 0,0 0 0,1 0 0,-1 0 0,0 0 0,5 0 0,0 0 0,5 0 0,-1 0 0,0 0 0,-3 0 0,3 0 0,-2 1 0,4 4 0,4 0 0,3 5 0,-2 0 0,2 3 0,2-2 0,1-1 0,1 1 0,2 4 0,0-3 0,1 3 0,0 3 0,0 2 0,1 1 0,-6 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54.57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56 24575,'12'-1'0,"0"0"0,-1-2 0,1 1 0,-1-1 0,0-1 0,15-6 0,-12 4 0,-1 1 0,1 1 0,26-5 0,-34 8 0,92-6 0,-91 7 0,0 0 0,0 1 0,1-1 0,-1 1 0,0 1 0,0-1 0,0 1 0,0 0 0,-1 1 0,14 6 0,-17-6 0,0 0 0,0 0 0,0 0 0,-1 0 0,1 0 0,-1 1 0,1 0 0,-1-1 0,0 1 0,-1 0 0,1 0 0,-1 0 0,1 0 0,-1 0 0,0 0 0,-1 0 0,1 0 0,-1 1 0,0-1 0,0 0 0,0 0 0,0 1 0,-1-1 0,0 0 0,-2 8 0,1-3 0,-1 0 0,0 0 0,-1 0 0,0 0 0,0 0 0,-1-1 0,0 0 0,0 0 0,-1 0 0,-10 10 0,-2-4 0,0 0 0,-1-1 0,-33 17 0,-21 13 0,47-29 0,22-12 0,0-1 0,0 1 0,1 0 0,-1 0 0,0 0 0,1 1 0,0-1 0,-1 1 0,1 0 0,-4 5 0,7-7 0,0-1 0,0 1 0,0-1 0,0 1 0,0 0 0,0-1 0,1 1 0,-1-1 0,0 1 0,0-1 0,1 1 0,-1 0 0,0-1 0,1 1 0,-1-1 0,0 0 0,1 1 0,-1-1 0,1 1 0,-1-1 0,1 0 0,-1 1 0,1-1 0,-1 0 0,1 1 0,-1-1 0,1 0 0,0 0 0,-1 1 0,1-1 0,-1 0 0,1 0 0,0 0 0,-1 0 0,1 0 0,-1 0 0,1 0 0,0 0 0,-1 0 0,1 0 0,0-1 0,33 4 0,-33-3 0,352-2-1365,-331 2-5461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0:59.33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27 0 24575,'-5'5'0,"0"5"0,-1 5 0,2 4 0,1 4 0,1 1 0,1 2 0,0 0 0,1 0 0,0 0 0,1-1 0,-1-3-8191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0:31:16.25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671 477 24575,'1'0'0,"-1"0"0,1-1 0,0 1 0,-1 0 0,1-1 0,0 1 0,-1 0 0,1-1 0,-1 1 0,1-1 0,-1 1 0,1 0 0,-1-1 0,1 1 0,-1-1 0,1 0 0,-1 1 0,0-1 0,1 1 0,-1-1 0,0 0 0,0 1 0,1-1 0,-1 0 0,0 1 0,0-1 0,0 0 0,0 1 0,0-1 0,0 0 0,0 1 0,0-1 0,0 0 0,0 1 0,0-1 0,0 0 0,-1 1 0,1-1 0,-1-1 0,-7-29 0,-4 6 0,-1 1 0,-1 0 0,-1 1 0,-29-35 0,29 39 0,5 7 0,-1 1 0,0 0 0,0 0 0,-1 1 0,-1 0 0,-24-13 0,-92-40 0,23 13 0,91 42-124,0 1 0,-1 0 0,0 1 0,0 1 0,0 1 0,0 0-1,-1 1 1,1 1 0,-1 0 0,-22 1 0,18 2-6702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10:48:30.42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10828 74,'-45'-2,"0"-2,-64-15,1 1,28 11,-1 4,-99 9,139-2,-64 16,69-12,0-1,-56 3,65-10,-14 0,0 2,-43 9,-84 13,110-16,0-3,-116-6,64-2,-377 3,467-1,0-1,0-1,0-1,-25-9,22 6,-1 1,-37-4,-324-36,349 39,-2-1,0 2,-71-2,-2256 11,1262-5,1062 4,-52 9,53-6,-56 2,-2022-8,2073 3,-48 9,48-5,-51 0,-1103-7,1153 3,-50 9,51-5,-55 0,-41-7,120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10:48:39.79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1,'4651'0,"-4628"1,1 2,28 5,39 5,-71-13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10:48:53.39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3904 0,'-3883'0,"3863"0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8:25:32.45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0 102,'52'-3,"-1"-2,70-15,-19 2,97-2,-124 12,0 3,115 6,-57 2,2019-3,-2120-1,56-11,-54 6,51-1,532 8,-432 15,-89-5,71 12,-92-15,181 10,-220-18,1 1,63 12,-39-5,0-3,1-3,63-5,-7 0,681 4,-644 12,-3 0,1488-12,-750-3,-849 4,51 9,-51-5,55 0,435-7,-504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5:45.4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1568 56 24575,'-53'-1'0,"0"-2"0,0-2 0,-78-18 0,67 12 0,-1 4 0,0 2 0,-122 7 0,66 1 0,59-3 0,-138 4 0,166 0 0,-1 0 0,1 2 0,-58 19 0,55-13-195,1 2 0,0 2 0,1 1 0,1 1 0,1 3 0,-55 43 0,69-47-6631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5:47.4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1 24575,'2'3'0,"0"0"0,0 0 0,-1 0 0,1 1 0,-1-1 0,1 0 0,-1 1 0,0-1 0,0 1 0,0-1 0,-1 1 0,0-1 0,1 1 0,-1 0 0,0-1 0,-1 1 0,1 0 0,0-1 0,-1 1 0,0-1 0,-2 6 0,-3 10 0,-1-1 0,-15 29 0,19-40 0,-23 38 0,18-34 0,1 2 0,0-1 0,-8 20 0,15-30 0,0-1 0,0 1 0,0-1 0,-1 1 0,1-1 0,0 1 0,1 0 0,-1-1 0,0 1 0,0-1 0,1 0 0,-1 1 0,1-1 0,-1 1 0,1-1 0,0 1 0,-1-1 0,1 0 0,0 0 0,0 1 0,0-1 0,0 0 0,0 0 0,0 0 0,0 0 0,1 0 0,-1 0 0,0 0 0,0-1 0,1 1 0,-1 0 0,1-1 0,-1 1 0,0-1 0,3 1 0,8 4 0,1-2 0,-1 1 0,17 1 0,-14-2 0,-7-2-71,37 9-576,47 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18.8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0 24575,'1'1'0,"0"-1"0,1 0 0,-1 1 0,0-1 0,0 1 0,0 0 0,0-1 0,0 1 0,0 0 0,0 0 0,0 0 0,-1 0 0,1-1 0,0 1 0,0 0 0,-1 0 0,1 1 0,0-1 0,-1 0 0,1 0 0,-1 0 0,0 0 0,1 0 0,-1 1 0,0-1 0,0 0 0,1 0 0,-1 0 0,0 1 0,-1 1 0,1 38 0,-21 161 0,18-184 0,-1 0 0,0-1 0,-9 23 0,-7 28 0,6 22-380,5-1 0,3 157 0,6-233 155,0 8-6601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20.8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70 24575,'6'-5'0,"0"0"0,1 0 0,-1 1 0,1 0 0,0 0 0,0 0 0,0 1 0,1 0 0,13-3 0,76-11 0,-51 10 0,-41 6 0,-1 1 0,1-1 0,-1 0 0,0 1 0,1 0 0,-1 0 0,1 1 0,-1-1 0,1 1 0,-1 0 0,0 0 0,1 0 0,-1 1 0,0-1 0,0 1 0,0 0 0,0 0 0,0 0 0,-1 1 0,6 3 0,-6-1 0,1-1 0,-1 1 0,0 0 0,0 0 0,0 0 0,0 0 0,-1 0 0,0 1 0,0-1 0,-1 1 0,1-1 0,-1 1 0,0-1 0,-1 1 0,1 8 0,-1 5 0,0-1 0,0 1 0,-2 0 0,-1 0 0,0-1 0,-1 0 0,-1 1 0,-1-1 0,0-1 0,-14 26 0,14-32 0,-1 0 0,0-1 0,-1 0 0,0 0 0,0-1 0,-1 0 0,-1 0 0,1-1 0,-1 0 0,-1-1 0,1 0 0,-1-1 0,-1 0 0,1 0 0,-1-1 0,-18 5 0,14-7-273,1 0 0,-1-1 0,1 0 0,-23-2 0,16 0-6553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23.4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279 32 24575,'0'-2'0,"-1"1"0,1 0 0,-1 0 0,1 0 0,-1 0 0,1 0 0,-1 0 0,0 0 0,0 0 0,1 0 0,-1 0 0,0 0 0,0 0 0,0 1 0,0-1 0,0 0 0,0 1 0,0-1 0,0 0 0,-1 1 0,1 0 0,0-1 0,0 1 0,0 0 0,-1-1 0,1 1 0,0 0 0,0 0 0,0 0 0,-2 0 0,-39 1 0,27 5 0,0 0 0,0 1 0,0 0 0,1 1 0,0 1 0,1 0 0,0 1 0,0 1 0,1 0 0,1 0 0,-18 23 0,26-29 0,-1 0 0,1 0 0,1 0 0,-1 1 0,1-1 0,-1 1 0,2 0 0,-1-1 0,1 1 0,0 0 0,0 0 0,0 0 0,1 0 0,0 0 0,0 0 0,0 0 0,1 0 0,0 0 0,0 0 0,1 0 0,0 0 0,0-1 0,3 8 0,-1-6 0,0 0 0,0-1 0,0 1 0,1-1 0,0 0 0,0 0 0,1-1 0,-1 0 0,1 0 0,0 0 0,1 0 0,-1-1 0,1 0 0,0-1 0,0 1 0,0-1 0,11 3 0,1-1 0,84 18 0,-94-21 0,0-1 0,0-1 0,1 1 0,-1-1 0,0-1 0,0 0 0,1 0 0,-1-1 0,9-3 0,-15 4 0,1-1 0,-1 1 0,0-1 0,0 0 0,0 0 0,0 0 0,-1-1 0,1 1 0,0-1 0,-1 1 0,0-1 0,1 0 0,-1 0 0,0 0 0,-1 0 0,1 0 0,0 0 0,-1-1 0,0 1 0,0 0 0,2-7 0,-1-6 0,1-1 0,-2-1 0,-1-25 0,0 28 0,0 0 0,1 1 0,3-21 0,4 8 0,-5 18 0,0-1 0,0 0 0,-1 0 0,-1 0 0,1 0 0,-1-13 0,-2 21 0,1-1 0,0 1 0,-1-1 0,0 1 0,1 0 0,-1 0 0,0-1 0,0 1 0,0 0 0,-1 0 0,1 0 0,0 0 0,-1 0 0,0 0 0,1 0 0,-1 1 0,0-1 0,0 1 0,0-1 0,0 1 0,0 0 0,0-1 0,0 1 0,0 0 0,0 0 0,-1 1 0,1-1 0,0 0 0,-1 1 0,1 0 0,-4-1 0,-15-1-70,0 0-1,1 2 0,-23 2 1,20-1-1013,1 0-5743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25.5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344 1 24575,'-72'-1'0,"-81"3"0,149-2 0,-1 1 0,1 0 0,0 0 0,0 0 0,0 1 0,0 0 0,0-1 0,0 1 0,0 0 0,1 1 0,-7 4 0,9-6 0,0-1 0,1 1 0,-1 0 0,0 0 0,0 0 0,0 0 0,1 0 0,-1 0 0,1 0 0,-1 0 0,1 0 0,-1 0 0,1 1 0,-1-1 0,1 0 0,0 0 0,0 0 0,0 1 0,0-1 0,0 0 0,0 0 0,0 0 0,0 1 0,0-1 0,0 0 0,1 0 0,-1 0 0,0 1 0,1-1 0,-1 0 0,1 0 0,-1 0 0,1 0 0,0 0 0,-1 0 0,1 0 0,0 0 0,0 0 0,0 0 0,0-1 0,0 1 0,0 0 0,0 0 0,0-1 0,1 1 0,17 12 0,0-1 0,39 18 0,-42-23 0,-1 0 0,0 1 0,0 1 0,-1 0 0,0 1 0,21 20 0,-33-28 0,0 1 0,0 0 0,0 0 0,0 0 0,0 0 0,0 1 0,-1-1 0,0 0 0,0 1 0,0-1 0,0 1 0,0-1 0,-1 1 0,1-1 0,-1 1 0,0 5 0,-1-1 0,0 0 0,-1-1 0,1 1 0,-2-1 0,1 1 0,-1-1 0,-5 10 0,-1-1 0,0 0 0,-2 0 0,0-1 0,0 0 0,-25 22 0,32-33 0,-1 0 0,1 0 0,-1 0 0,1-1 0,-1 0 0,0 0 0,0 0 0,-1-1 0,1 0 0,-1 0 0,1 0 0,-1 0 0,1-1 0,-1 0 0,0 0 0,0-1 0,-6 0 0,7 0 0,1-1 0,-1-1 0,1 1 0,-1 0 0,1-1 0,0 0 0,0 0 0,0 0 0,0-1 0,0 0 0,0 1 0,0-1 0,1 0 0,0-1 0,-1 1 0,1-1 0,0 1 0,1-1 0,-1 0 0,1 0 0,-4-7 0,-5-14-1365,3 3-5461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26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1 24575,'3'3'0,"-1"1"0,1 0 0,-1-1 0,0 1 0,0 0 0,0 1 0,0-1 0,-1 0 0,0 0 0,0 1 0,0-1 0,1 8 0,0 62 0,-3-51 0,2 17-195,-1-1 0,-3 0 0,-1 1 0,-2-1 0,-2-1 0,-22 69 0,21-86-6631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27.2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28.8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24575,'0'748'0,"0"-741"0,1-1 0,-1 0 0,1 1 0,0-1 0,1 0 0,-1 0 0,1 0 0,1 0 0,-1 0 0,1 0 0,0 0 0,0-1 0,1 0 0,-1 1 0,1-1 0,0 0 0,1-1 0,-1 1 0,1-1 0,0 0 0,0 0 0,0-1 0,1 1 0,-1-1 0,1 0 0,0-1 0,-1 1 0,1-1 0,0 0 0,1-1 0,-1 1 0,0-1 0,0 0 0,1-1 0,-1 0 0,1 0 0,-1 0 0,7-2 0,21-13-1365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30.4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24575,'0'5'0,"4"0"0,11 1 0,6 2 0,8 1 0,12-2 0,3-1 0,3-3 0,-3-1 0,-4 3 0,-5 1 0,-4-1 0,1-1 0,0 3 0,-3 0 0,-4-1-8191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8:25:38.04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76,'56'0,"44"1,140-18,-134 8,190 6,-144 5,2059-2,-2180-1,0-3,0 0,38-12,-38 9,0 0,0 2,41-1,1073 7,-1124-1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31.5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0 24575,'-1'1'0,"0"-1"0,0 1 0,-1-1 0,1 1 0,0-1 0,0 1 0,0 0 0,0-1 0,0 1 0,0 0 0,1 0 0,-1 0 0,0 0 0,0 0 0,0 0 0,1 0 0,-1 0 0,1 0 0,-1 0 0,1 0 0,-1 0 0,1 1 0,0-1 0,-1 0 0,1 0 0,0 0 0,0 3 0,-5 40 0,5-39 0,1 235 0,-3 43 0,-2-259-1365,-1-3-5461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33.6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207 1 24575,'-11'2'0,"0"1"0,1 1 0,-1 0 0,1 0 0,0 1 0,0 0 0,0 0 0,1 1 0,-15 13 0,14-13 0,4-1 0,0 0 0,0 0 0,0 1 0,0 0 0,1 0 0,0 0 0,0 1 0,1 0 0,0 0 0,0 0 0,1 0 0,-1 0 0,2 1 0,-1-1 0,1 1 0,0 0 0,-1 8 0,1 10 0,0 0 0,2 0 0,1 0 0,4 27 0,-5-48 0,1-1 0,0 1 0,0-1 0,1 1 0,-1-1 0,1 0 0,0 1 0,0-1 0,1 0 0,-1 0 0,1 0 0,-1-1 0,1 1 0,1-1 0,-1 1 0,0-1 0,1 0 0,0 0 0,-1-1 0,1 1 0,0-1 0,0 0 0,1 0 0,-1 0 0,0 0 0,1-1 0,-1 0 0,8 2 0,12 1 0,0-2 0,1 0 0,-1-1 0,32-3 0,-25 1 0,-26 1 0,0 0 0,-1 0 0,1-1 0,0 1 0,0-1 0,-1 0 0,1-1 0,0 1 0,-1-1 0,0 0 0,1 0 0,-1 0 0,0 0 0,7-6 0,-8 5 0,-1 0 0,1-1 0,0 0 0,-1 1 0,0-1 0,0 0 0,0 0 0,0 0 0,-1 0 0,1-1 0,-1 1 0,0 0 0,-1-1 0,1 1 0,-1 0 0,1-6 0,1-32-273,-2 0 0,-1 0 0,-2-1 0,-10-42 0,8 63-6553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36.9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0 24575,'2'0'0,"0"0"0,0 0 0,-1 1 0,1-1 0,0 0 0,0 1 0,0-1 0,0 1 0,0 0 0,-1 0 0,1-1 0,0 1 0,0 0 0,-1 1 0,1-1 0,-1 0 0,1 0 0,-1 1 0,0-1 0,1 1 0,-1-1 0,0 1 0,0-1 0,0 1 0,0 0 0,0-1 0,0 1 0,-1 0 0,1 0 0,-1 0 0,1 0 0,-1 0 0,0 0 0,1 0 0,-1 0 0,0-1 0,-1 4 0,1 11 0,-1 0 0,0-1 0,-8 30 0,3-13 0,-6 53 0,4-37 0,-1 70 0,7-99 0,0 0 0,-8 35 0,0-6 0,12-110 0,-2 39 0,1 1 0,5-36 0,0 34 0,0 1 0,2 0 0,1 0 0,0 1 0,24-40 0,-28 52 0,2 1 0,-1 0 0,1 0 0,1 0 0,0 1 0,0 0 0,0 0 0,1 1 0,0 0 0,1 1 0,-1 0 0,1 0 0,0 1 0,20-6 0,-25 9 0,1 0 0,0 1 0,0 0 0,-1 0 0,1 1 0,0 0 0,0 0 0,0 0 0,0 0 0,0 1 0,-1 0 0,1 0 0,0 1 0,-1 0 0,1 0 0,-1 0 0,1 1 0,-1-1 0,0 1 0,10 7 0,-10-5 0,-1 0 0,1 0 0,-1 1 0,0-1 0,0 1 0,0 0 0,-1 0 0,0 0 0,0 0 0,-1 1 0,1-1 0,-1 1 0,-1-1 0,1 1 0,-1 0 0,-1 0 0,1 11 0,-3 25 0,-13 84 0,0-20 0,11-83-1365,-1-3-5461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40.4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573 51 24575,'-82'-4'0,"-142"-23"0,189 20 0,24 4 0,0 0 0,-1 1 0,1 0 0,-1 1 0,0 0 0,1 1 0,-1 0 0,0 1 0,-13 2 0,22-1 0,0 0 0,0 0 0,0 0 0,0 0 0,0 1 0,1-1 0,-1 1 0,1-1 0,-1 1 0,1 0 0,0 0 0,0 0 0,1 0 0,-1 0 0,0 1 0,1-1 0,0 0 0,0 1 0,0-1 0,-1 7 0,-1 9 0,0 1 0,0 27 0,3-39 0,-2 39 0,6 69 0,-4-114 0,1 1 0,-1 0 0,1-1 0,0 1 0,0-1 0,0 1 0,1-1 0,-1 0 0,0 1 0,1-1 0,0 0 0,-1 0 0,1 0 0,0 0 0,0 0 0,0-1 0,0 1 0,1 0 0,-1-1 0,0 0 0,1 1 0,-1-1 0,0 0 0,1 0 0,0-1 0,-1 1 0,1 0 0,-1-1 0,1 1 0,3-1 0,12 2 0,1-2 0,-1 0 0,28-3 0,-15 1 0,14 0 0,6 0 0,60 4 0,-109-2 0,0 0 0,0 0 0,0 1 0,0-1 0,0 0 0,0 1 0,-1-1 0,1 1 0,0 0 0,0 0 0,-1-1 0,1 1 0,0 0 0,-1 0 0,1 1 0,-1-1 0,1 0 0,-1 0 0,0 1 0,1-1 0,-1 1 0,2 2 0,-3-2 0,1 1 0,0-1 0,-1 1 0,1 0 0,-1-1 0,0 1 0,0 0 0,0-1 0,0 1 0,0 0 0,-1-1 0,1 1 0,-1 0 0,-1 3 0,-4 11 0,-2-1 0,0 1 0,-20 28 0,19-30 0,1-1 0,-1-1 0,0 0 0,0-1 0,-1 0 0,-17 16 0,21-24 0,0 0 0,1 0 0,-1 0 0,0-1 0,-1 0 0,1 0 0,-1 0 0,1-1 0,-1 0 0,0-1 0,0 1 0,0-1 0,1-1 0,-14 1 0,-5-2-170,0-2-1,0 0 0,0-2 1,0 0-1,1-2 0,0-1 1,-33-15-1,39 14-6655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45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24575,'13'209'0,"0"2"0,-14 166-1365,1-356-5461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47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24575,'0'1'0,"0"-1"0,-1 1 0,1 0 0,0-1 0,0 1 0,0-1 0,0 1 0,0 0 0,0-1 0,0 1 0,0-1 0,0 1 0,0 0 0,0-1 0,0 1 0,1-1 0,-1 1 0,0-1 0,0 1 0,0-1 0,1 1 0,-1-1 0,0 1 0,1-1 0,-1 1 0,1-1 0,-1 1 0,0-1 0,1 1 0,18 27 0,-14-20 0,6 12 0,-2 1 0,1 0 0,-2 0 0,6 25 0,-7-20 0,2 0 0,17 36 0,70 130 0,-70-137 0,-14-26 0,3 0 0,0-1 0,31 43 0,-26-47-1365,-2-3-5461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48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 24575,'-2'0'0,"0"1"0,1-1 0,-1 1 0,1-1 0,-1 1 0,1 0 0,0 0 0,-1 0 0,1 0 0,0 0 0,-1 0 0,1 0 0,0 0 0,0 0 0,0 0 0,0 1 0,0-1 0,0 1 0,0-1 0,0 3 0,-17 35 0,14-29 0,-3 7 0,2 0 0,0 1 0,0 0 0,2 0 0,-2 26 0,3 95 0,3-89 0,-6 60 0,1-81-113,-1-1-66,1 1 0,2 0 0,1 0 1,1-1-1,1 1 0,8 42 0,-4-50-6647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51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346 1 24575,'-7'0'0,"-1"0"0,1 1 0,0 0 0,0 0 0,-1 1 0,1-1 0,0 2 0,0-1 0,1 1 0,-1 0 0,1 1 0,-1-1 0,1 1 0,0 0 0,0 1 0,-8 8 0,-1 4 0,0 1 0,2 0 0,0 1 0,-10 21 0,-26 38 0,45-72 0,-11 13 0,1 0 0,1 1 0,0 1 0,-10 26 0,21-41 0,0 0 0,0 0 0,0 0 0,1 0 0,0 1 0,0-1 0,0 0 0,1 1 0,0-1 0,0 1 0,1-1 0,0 0 0,0 1 0,0-1 0,1 0 0,0 0 0,0 0 0,1 0 0,-1 0 0,6 8 0,32 63 0,-31-58 0,0 0 0,22 30 0,-26-42 0,0-1 0,1 1 0,0-1 0,1 0 0,-1-1 0,1 0 0,0 0 0,0 0 0,1-1 0,10 5 0,18 7 0,34 14 0,-65-28 0,-1-1 0,1 0 0,0 0 0,0-1 0,0 1 0,-1-1 0,1 0 0,0-1 0,0 1 0,0-1 0,-1 0 0,1 0 0,5-2 0,37-16 0,49-28 0,-81 39 0,-1-1 0,0 0 0,0-1 0,-1-1 0,0-1 0,0 1 0,11-16 0,-18 17 0,0 0 0,-1 1 0,-1-2 0,1 1 0,-1 0 0,-1-1 0,0 0 0,-1 0 0,0 0 0,-1 0 0,0 0 0,0 0 0,-1 0 0,-1 0 0,-2-16 0,-1 1 0,-1-1 0,-1 1 0,-2 0 0,0 1 0,-16-32 0,17 43 12,0 1 0,-1 0 0,-1 0 0,0 1 0,-1 0 0,0 0 0,0 1 0,-2 1 0,-19-16 0,12 14-224,0 0 0,0 2 0,-1 0-1,0 1 1,-1 1 0,-22-5 0,22 7-6614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52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372 0 24575,'-5'0'0,"-4"0"0,-6 0 0,-9 5 0,-4 0 0,-2 1 0,0 3 0,1-1 0,1-1 0,1 3 0,1-1 0,1-1 0,0-3 0,0-2 0,0-1 0,5-1-8191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53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24575,'3'3'0,"-1"0"0,0 1 0,0 0 0,0-1 0,0 1 0,-1 0 0,1 0 0,-1 0 0,0 0 0,0 0 0,0 6 0,3 53 0,-4-43 0,2 23 0,-2 0 0,-2 1 0,-2-1 0,-18 80 0,14-90-341,2 1 0,1 0-1,-1 59 1,6-71-6485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8:25:47.79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1,'896'0,"-718"13,-4-1,-73-12,-21-2,0 4,81 13,65 14,-172-24,73-2,-73-4,77 9,21 6,256-10,-205-6,6087 2,-6269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59.1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 24575,'0'500'0,"-1"-495"0,1-1 0,0 1 0,0 0 0,1 0 0,-1 0 0,1 0 0,0 0 0,0 0 0,1-1 0,-1 1 0,1-1 0,0 1 0,1-1 0,-1 1 0,1-1 0,-1 0 0,1 0 0,1 0 0,-1-1 0,0 1 0,1-1 0,0 0 0,0 0 0,0 0 0,0 0 0,0-1 0,0 0 0,1 1 0,-1-1 0,1-1 0,0 1 0,-1-1 0,1 0 0,0 0 0,0 0 0,0-1 0,0 0 0,7 0 0,118 11 0,44 1 0,-124-12-1365,-29-1-5461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6:59.9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24575,'4'0'0,"6"0"0,9 0 0,7 0 0,6 0 0,7 0 0,1 0 0,-3 0 0,-3 0 0,-2 0 0,-4 0 0,-1 0 0,-2 0 0,0 0 0,-5 0-8191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02.1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1 24575,'0'46'0,"-2"0"0,-11 61 0,7-74 0,-5 19 0,3 0 0,-3 101 0,17-169 0,1-1 0,1 1 0,0 1 0,1 0 0,1 0 0,11-14 0,-14 22 0,-1 1 0,1 0 0,-1 0 0,2 1 0,-1-1 0,1 2 0,-1-1 0,1 1 0,0 0 0,1 1 0,-1-1 0,1 2 0,0-1 0,-1 1 0,1 1 0,9-1 0,14 0 0,-1 1 0,1 1 0,37 7 0,-66-7 0,-1 0 0,0 0 0,1 1 0,-1 0 0,0-1 0,0 1 0,1 0 0,-1 0 0,0 0 0,0 0 0,0 0 0,0 1 0,0-1 0,-1 1 0,1-1 0,0 1 0,-1 0 0,1 0 0,-1-1 0,1 1 0,-1 0 0,0 0 0,0 0 0,0 1 0,0-1 0,1 3 0,0 6 0,1 0 0,-2 0 0,1 0 0,-2 18 0,4 22 0,1-23-455,-1 1 0,1 49 0,-5-57-6371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04.1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1 198 24575,'63'1'0,"72"-3"0,-133 2 0,-1 0 0,1 0 0,-1 0 0,0 0 0,1 0 0,-1 0 0,1 0 0,-1 0 0,0-1 0,1 1 0,-1 0 0,1-1 0,-1 1 0,0-1 0,0 0 0,1 1 0,-1-1 0,0 0 0,0 0 0,0 0 0,0 0 0,0 0 0,0 0 0,0 0 0,0 0 0,0 0 0,0-1 0,-1 1 0,1 0 0,0 0 0,-1-1 0,1 1 0,-1-1 0,0 1 0,1 0 0,-1-1 0,0 1 0,0-1 0,0 1 0,0 0 0,0-1 0,0 1 0,0-2 0,-3-7 0,0 0 0,-1 1 0,0 0 0,-1-1 0,-7-11 0,-8-18 0,19 36 0,0 0 0,0-1 0,0 1 0,0 0 0,0 0 0,-1 0 0,1 1 0,-1-1 0,0 0 0,0 1 0,0-1 0,0 1 0,0-1 0,-1 1 0,-4-4 0,5 6 0,-1-1 0,0 1 0,1 0 0,-1 0 0,1 0 0,-1 0 0,1 0 0,-1 0 0,1 1 0,-1-1 0,1 1 0,-1 0 0,1 0 0,-1 0 0,1 0 0,0 0 0,-1 0 0,1 1 0,0-1 0,-3 4 0,-7 2 0,0 2 0,1-1 0,0 1 0,-11 13 0,19-19 0,1-1 0,0 1 0,0-1 0,0 1 0,0 0 0,1 0 0,-1 0 0,1 0 0,-1 0 0,1 0 0,0 0 0,0 0 0,1 0 0,-1 1 0,1-1 0,-1 0 0,1 1 0,0-1 0,0 0 0,1 0 0,-1 1 0,1-1 0,1 5 0,10 19 0,1-1 0,2-1 0,1 0 0,0-1 0,2 0 0,1-2 0,23 23 0,-37-41 6,-1-1-1,0 1 0,1-1 0,0 0 1,-1-1-1,1 1 0,0-1 1,1 0-1,-1 0 0,0-1 0,1 0 1,10 2-1,3-2-163,0 0 0,27-3 1,-17 0-804,-2 1-5865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06.5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9 24575,'0'12'0,"1"30"0,-1 0 0,-3 0 0,-1 0 0,-18 77 0,22-118 0,-1 0 0,1 0 0,0 0 0,0 0 0,0 0 0,-1 0 0,1 0 0,0 0 0,-1 0 0,1 0 0,-1 0 0,1 0 0,-1 0 0,0-1 0,1 1 0,-1 0 0,0 0 0,0-1 0,1 1 0,-3 1 0,-3-17 0,2-36 0,5 34 0,1 0 0,0 1 0,2-1 0,0 1 0,1 0 0,0 0 0,1 0 0,1 1 0,0-1 0,1 2 0,1-1 0,16-20 0,-19 31 0,-1 0 0,1 1 0,-1-1 0,1 1 0,0 0 0,0 1 0,1-1 0,-1 1 0,0 0 0,1 1 0,-1 0 0,11-1 0,-8 1 0,0 0 0,0 1 0,-1 0 0,1 1 0,0 0 0,0 0 0,-1 1 0,1 0 0,8 3 0,-14-3 0,-1 0 0,1-1 0,-1 1 0,0 0 0,0 0 0,1 0 0,-1 1 0,-1-1 0,1 0 0,0 1 0,0-1 0,-1 1 0,0 0 0,1 0 0,-1-1 0,0 1 0,0 0 0,-1 0 0,1 0 0,0 0 0,-1 0 0,0 4 0,1 11 0,0 0 0,-4 29 0,1-20 0,0 4-455,-2-1 0,-8 35 0,7-44-6371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08.7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1 24575,'-2'26'0,"-1"0"0,-1 0 0,-1 0 0,-1 0 0,-11 27 0,-11 46 0,28-97 0,-4 14 0,1 0 0,1 0 0,0 1 0,1 17 0,1-32 0,0 1 0,0 0 0,0 0 0,0 0 0,1-1 0,-1 1 0,1 0 0,0 0 0,-1-1 0,2 1 0,-1 0 0,0-1 0,0 1 0,1-1 0,-1 0 0,1 1 0,0-1 0,0 0 0,0 0 0,0 0 0,0 0 0,0 0 0,0-1 0,0 1 0,1-1 0,-1 1 0,1-1 0,-1 0 0,1 0 0,0 0 0,3 1 0,3-1 0,-1 1 0,1-1 0,0 0 0,-1-1 0,1 0 0,-1-1 0,1 1 0,0-2 0,-1 1 0,1-1 0,-1 0 0,0-1 0,11-5 0,-13 5 0,-1-1 0,1 0 0,-1 0 0,0 0 0,0-1 0,-1 0 0,0 0 0,1 0 0,-1 0 0,-1-1 0,1 0 0,-1 1 0,0-1 0,-1 0 0,1-1 0,-1 1 0,2-11 0,34-179 0,-29 143 0,-10 76 0,-5 62 0,-35 94-1365,31-145-5461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12.3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120 0 24575,'-2'10'0,"1"0"0,-2 0 0,1 0 0,-1 0 0,-1-1 0,0 1 0,-9 17 0,-12 30 0,20-39 0,-8 20 0,3 1 0,-7 49 0,9-59 0,2-19 0,2-15 0,5-1 0,1 0 0,-1 0 0,1 0 0,0 0 0,1 0 0,-1 0 0,1 0 0,0 1 0,1-1 0,6-8 0,3-7 0,-7 12 0,0-1 0,1 1 0,-1 0 0,2 1 0,-1 0 0,1 0 0,0 0 0,16-10 0,-20 15 0,0 0 0,1 1 0,-1 0 0,1-1 0,0 2 0,0-1 0,-1 0 0,1 1 0,0 0 0,0 0 0,0 0 0,1 1 0,-1 0 0,0 0 0,0 0 0,0 1 0,0-1 0,0 1 0,0 0 0,0 1 0,6 2 0,-8-3 0,0 1 0,-1 0 0,0 0 0,1 0 0,-1 0 0,0 0 0,0 0 0,0 1 0,0-1 0,0 1 0,-1-1 0,1 1 0,-1 0 0,0-1 0,0 1 0,0 0 0,0 0 0,0 0 0,0 0 0,-1 0 0,1 0 0,-1 4 0,1 12 0,-1-1 0,-3 30 0,1-22 0,3 30 0,0-40 0,0 0 0,-2 0 0,0 0 0,0 0 0,-6 19 0,7-34 0,0-1 0,0 1 0,0-1 0,0 1 0,0-1 0,0 0 0,0 1 0,0-1 0,0 1 0,0-1 0,0 0 0,0 1 0,-1-1 0,1 1 0,0-1 0,0 0 0,-1 1 0,1-1 0,0 0 0,-1 1 0,1-1 0,0 0 0,-1 1 0,1-1 0,0 0 0,-1 0 0,1 0 0,0 1 0,-1-1 0,1 0 0,-1 0 0,0 0 0,-5-12 0,0-25 0,4 24 0,1 0 0,1 0 0,0 0 0,0 0 0,1 0 0,1 0 0,0 0 0,1 0 0,0 0 0,1 1 0,1-1 0,0 1 0,0 0 0,1 0 0,9-12 0,-1 3 0,-7 10 0,1-1 0,1 1 0,-1 1 0,2-1 0,17-15 0,-24 24 0,0 0 0,0 0 0,0 1 0,0-1 0,0 1 0,0 0 0,1 0 0,-1 0 0,0 0 0,0 0 0,1 1 0,-1-1 0,1 1 0,-1 0 0,0 0 0,1 0 0,-1 1 0,1-1 0,-1 1 0,0 0 0,1 0 0,-1 0 0,0 0 0,0 0 0,0 1 0,0 0 0,0-1 0,5 5 0,-4-2 0,0-1 0,0 1 0,0 0 0,0 0 0,-1 0 0,0 1 0,0-1 0,0 1 0,0 0 0,-1 0 0,0-1 0,0 2 0,0-1 0,0 0 0,-1 0 0,0 1 0,0 7 0,1 12 0,-1 1 0,-4 40 0,0-15 0,3-13-101,1-13-215,-2 0 0,-1 1 0,-6 34 0,3-39-6510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14.6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142 0 24575,'-1'13'0,"-1"1"0,0-1 0,-1 0 0,-8 22 0,-1 6 0,-2 22 0,-15 57 0,18-79 0,-6 48 0,15-70 0,-1 1 0,0-1 0,-2-1 0,0 1 0,-2-1 0,-8 19 0,41-70 0,1 1 0,1 2 0,1 1 0,45-34 0,-42 36 0,-18 14 0,-6 5 0,0 0 0,1 0 0,0 1 0,15-8 0,-22 14 0,-1 0 0,0 0 0,0 1 0,0-1 0,0 1 0,1-1 0,-1 1 0,0 0 0,0-1 0,1 1 0,-1 0 0,0 0 0,1 0 0,-1 0 0,0 0 0,1 0 0,-1 0 0,0 0 0,1 1 0,-1-1 0,0 1 0,0-1 0,1 1 0,-1-1 0,0 1 0,0-1 0,0 1 0,0 0 0,0 0 0,0 0 0,0-1 0,0 1 0,0 0 0,0 0 0,0 0 0,-1 1 0,1-1 0,0 0 0,-1 0 0,1 0 0,-1 0 0,1 1 0,-1-1 0,1 0 0,-1 0 0,0 3 0,1-1 0,-1 1 0,1-1 0,-1 1 0,0-1 0,0 0 0,-1 1 0,1-1 0,-1 0 0,0 1 0,1-1 0,-1 0 0,-1 0 0,1 0 0,0 0 0,-4 5 0,-32 47 0,21-34 0,9-11 0,0-1 0,0 0 0,-1 0 0,0 0 0,0-1 0,-1 0 0,-12 8 0,14-12 0,0-1 0,0 0 0,-1 0 0,1 0 0,-1-1 0,0 0 0,1 0 0,-1-1 0,0 0 0,0 0 0,-13-1 0,-24-6-1365,29 0-5461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16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103 247 24575,'5'-2'0,"-1"1"0,0 0 0,1-1 0,-1 0 0,0 0 0,0-1 0,0 1 0,-1-1 0,1 0 0,0 1 0,3-5 0,15-10 0,14 0 0,-20 11 0,-1-1 0,0-1 0,15-10 0,-28 17 0,0-1 0,1 1 0,-1-1 0,0 1 0,-1-1 0,1 0 0,0 0 0,0 0 0,-1 0 0,1 0 0,-1 0 0,0 0 0,1 0 0,-1-1 0,0 1 0,0 0 0,-1-1 0,1 1 0,0-1 0,-1 1 0,0-1 0,1 1 0,-1-1 0,0 0 0,0 1 0,-1-3 0,0 2 0,0 1 0,0-1 0,-1 1 0,1-1 0,-1 1 0,1 0 0,-1 0 0,0 0 0,0 0 0,0 0 0,0 0 0,0 1 0,0-1 0,-1 0 0,-2 0 0,-43-22 0,35 18 0,7 3 0,-1 0 0,0 0 0,0 1 0,-1 0 0,1 0 0,0 0 0,-1 1 0,1 0 0,-11 1 0,14 0 0,1 1 0,-1-1 0,1 1 0,-1 0 0,1 0 0,-1 0 0,1 1 0,0-1 0,0 1 0,0 0 0,0 0 0,0 0 0,0 0 0,0 0 0,1 1 0,-1-1 0,1 1 0,-1 0 0,1 0 0,0 0 0,-2 4 0,-9 18 0,1 1 0,2 0 0,0 1 0,2 0 0,1 0 0,1 0 0,1 1 0,2 0 0,0 0 0,2 0 0,5 54 0,-4-79 3,1 1-1,-1-1 0,1 0 1,0 1-1,0-1 1,0 0-1,1 0 0,-1 1 1,1-1-1,-1 0 0,1 0 1,0 0-1,0-1 1,0 1-1,1 0 0,-1-1 1,1 0-1,-1 1 0,1-1 1,0 0-1,0 0 1,0-1-1,0 1 0,0-1 1,0 1-1,0-1 1,1 0-1,-1 0 0,6 1 1,9 0-104,0 0 0,0-1 0,0-1 0,29-3 0,-11 0-831,-14 3-5894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19.7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92 0 24575,'1'50'0,"-3"0"0,-12 75 0,3-61 0,6-33 0,-1 0 0,-1 0 0,-1 0 0,-20 46 0,17-50 0,10-19 0,11-18 0,53-100 0,-59 100 0,0 0 0,0-1 0,-1 1 0,0 0 0,-1-1 0,0 0 0,1-20 0,-2 17 0,0 0 0,2 0 0,6-25 0,-7 35 0,0 0 0,0-1 0,0 1 0,0 0 0,1 0 0,0 1 0,0-1 0,0 0 0,0 1 0,0 0 0,1 0 0,-1 0 0,1 0 0,0 0 0,7-3 0,94-33-1365,-86 32-5461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8:26:04.82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75,'43'0,"34"1,135-17,-58-9,283-10,1897 37,-1187-3,-1100 3,47 8,38 3,20 0,12 0,3995-12,-1980-3,4593 2,-6749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27.5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473 3 24575,'-113'-2'0,"-124"4"0,233-1 0,0 0 0,1 1 0,-1-1 0,1 1 0,-1-1 0,1 1 0,0 0 0,0 0 0,0 1 0,0-1 0,0 0 0,1 1 0,-1 0 0,1 0 0,-1 0 0,1 0 0,0 0 0,0 0 0,0 0 0,1 1 0,-1-1 0,-1 7 0,-4 10 0,1 0 0,-6 35 0,7-31 0,-5 29 0,2 0 0,-2 57 0,10-109 0,0-1 0,0 1 0,0 0 0,0 0 0,0-1 0,0 1 0,0 0 0,0-1 0,0 1 0,0 0 0,0 0 0,0-1 0,0 1 0,0 0 0,1-1 0,-1 1 0,0 0 0,1-1 0,-1 1 0,0 0 0,1-1 0,-1 1 0,1-1 0,-1 1 0,1-1 0,-1 1 0,1-1 0,0 1 0,-1-1 0,1 1 0,-1-1 0,1 0 0,0 1 0,-1-1 0,1 0 0,0 0 0,-1 1 0,1-1 0,0 0 0,0 0 0,-1 0 0,1 0 0,0 0 0,0 0 0,-1 0 0,1 0 0,0 0 0,-1-1 0,1 1 0,0 0 0,0 0 0,-1-1 0,1 1 0,-1 0 0,1-1 0,0 1 0,0-1 0,48-33 0,-30 20 0,-7 7 0,0 1 0,1 0 0,0 0 0,0 1 0,1 1 0,-1 0 0,1 1 0,0 1 0,0 0 0,0 0 0,0 2 0,0 0 0,15 1 0,-5 0 0,-1 0 0,1 1 0,-1 1 0,0 2 0,0 0 0,0 1 0,38 17 0,-53-19 0,1 0 0,-1 1 0,0 1 0,-1-1 0,1 1 0,-1 0 0,0 1 0,0 0 0,-1 0 0,0 0 0,0 1 0,-1 0 0,0 0 0,0 0 0,-1 1 0,0 0 0,-1 0 0,0 0 0,0 0 0,-1 0 0,3 18 0,-2 26 0,-1 1 0,-10 92 0,8-142 0,-1 0 0,0 0 0,1 0 0,-2 0 0,1 0 0,0 0 0,-1 0 0,1-1 0,-1 1 0,0 0 0,-1-1 0,1 0 0,0 1 0,-1-1 0,0 0 0,0 0 0,-5 4 0,2-3 0,0 0 0,-1-1 0,1 0 0,-1 0 0,1 0 0,-1-1 0,0 0 0,0 0 0,-10 1 0,-7-1 0,-1-1 0,1-1 0,0-1 0,-48-9 0,64 9 0,-31-5 0,1-2 0,-1-2 0,-45-17 0,69 19-17,0-1-1,1 0 0,-1-1 0,2-1 1,-13-12-1,-3-1-1241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38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24575,'0'4'0,"0"6"0,0 5 0,0 5 0,0 3 0,0 1 0,0 2 0,0-1 0,0 1 0,0 0 0,0 0 0,0-1 0,0-4-8191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41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73 24575,'0'-2'0,"1"0"0,-1 0 0,1 0 0,0 0 0,0 0 0,-1 0 0,1 0 0,1 1 0,-1-1 0,0 0 0,0 1 0,1-1 0,-1 0 0,1 1 0,-1 0 0,1-1 0,0 1 0,-1 0 0,1 0 0,0 0 0,0 0 0,3-1 0,50-18 0,-46 17 0,3 0 0,0 0 0,0 0 0,1 2 0,-1-1 0,0 2 0,24 1 0,-34-2 0,0 1 0,0 1 0,0-1 0,1 0 0,-1 0 0,0 1 0,0-1 0,0 1 0,1 0 0,-1 0 0,0-1 0,0 2 0,0-1 0,0 0 0,-1 0 0,1 0 0,0 1 0,0-1 0,-1 1 0,1 0 0,-1-1 0,1 1 0,-1 0 0,0 0 0,0 0 0,0 0 0,0 0 0,0 0 0,0 0 0,0 0 0,-1 0 0,1 0 0,-1 0 0,0 1 0,1-1 0,-1 0 0,0 0 0,0 1 0,0-1 0,-1 0 0,1 0 0,-1 0 0,1 1 0,-2 1 0,-3 11 0,-1-1 0,-1 1 0,-1-1 0,0-1 0,0 0 0,-2 0 0,1-1 0,-18 17 0,12-12 0,1 0 0,-25 39 0,39-55 0,-1 0 0,0 0 0,1 1 0,-1-1 0,0 0 0,1 1 0,0-1 0,-1 0 0,1 1 0,0-1 0,0 1 0,0-1 0,-1 1 0,1-1 0,1 0 0,-1 1 0,0-1 0,0 1 0,1-1 0,-1 0 0,0 1 0,1-1 0,0 0 0,-1 1 0,1-1 0,0 1 0,2 1 0,-1-1 0,0 0 0,1 0 0,-1 0 0,1 0 0,-1-1 0,1 1 0,0-1 0,0 1 0,0-1 0,4 1 0,8 2 0,1 0 0,0-2 0,26 2 0,21-3-1365,-36-1-5461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44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3 24575,'33'-1'0,"-19"0"0,1 1 0,0 0 0,-1 1 0,1 0 0,27 7 0,-39-7 0,1 1 0,-1-1 0,0 1 0,0-1 0,0 1 0,0 0 0,0 0 0,0 0 0,-1 1 0,1-1 0,-1 1 0,0-1 0,1 1 0,-1 0 0,0 0 0,-1 0 0,1 0 0,0 0 0,-1 0 0,0 0 0,0 1 0,0-1 0,0 0 0,0 1 0,-1-1 0,1 1 0,-1-1 0,0 1 0,0-1 0,-1 5 0,1-4 0,0-1 0,-1 0 0,1 1 0,-1-1 0,0 1 0,0-1 0,0 0 0,0 0 0,-1 1 0,1-1 0,-1 0 0,0 0 0,0 0 0,0-1 0,0 1 0,0 0 0,-1-1 0,1 0 0,-1 1 0,0-1 0,1 0 0,-1 0 0,0 0 0,0-1 0,-1 1 0,1-1 0,0 0 0,0 0 0,-1 0 0,1 0 0,-7 1 0,-8 0 0,0 0 0,-1-1 0,1-1 0,-29-4 0,59 4 0,-9 0 0,0 0 0,-1-1 0,1 1 0,0 0 0,0 1 0,0-1 0,0 0 0,0 1 0,-1 0 0,1-1 0,0 1 0,0 0 0,-1 0 0,1 1 0,-1-1 0,1 0 0,-1 1 0,1 0 0,-1 0 0,0-1 0,0 1 0,0 0 0,0 1 0,0-1 0,0 0 0,-1 1 0,1-1 0,-1 1 0,0-1 0,1 1 0,0 4 0,0-1 0,0 0 0,-1 0 0,0-1 0,0 1 0,-1 0 0,0 0 0,0 0 0,0 0 0,0 0 0,-1 0 0,0 0 0,-3 10 0,2-13 0,1 0 0,-1-1 0,0 1 0,1 0 0,-1-1 0,-1 1 0,1-1 0,0 0 0,0 0 0,-1 0 0,1 0 0,-1 0 0,0 0 0,1-1 0,-1 1 0,0-1 0,0 0 0,0 0 0,0 0 0,0 0 0,0 0 0,-1-1 0,1 1 0,0-1 0,-3 0 0,-44 0-1365,27-1-5461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46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0 24575,'-1'12'0,"0"0"0,-1 0 0,-1 0 0,0-1 0,-7 18 0,6-19 0,1-1 0,0 0 0,0 1 0,1 0 0,0 0 0,1-1 0,0 1 0,1 13 0,0-21 0,1 0 0,0 0 0,-1 1 0,1-1 0,0 0 0,0 0 0,0 0 0,1 0 0,-1 0 0,0-1 0,1 1 0,-1 0 0,1 0 0,0-1 0,-1 1 0,1-1 0,0 0 0,0 1 0,0-1 0,0 0 0,0 0 0,0 0 0,0 0 0,0-1 0,1 1 0,-1-1 0,0 1 0,0-1 0,1 0 0,2 0 0,11 2 0,0-2 0,1 0 0,20-3 0,-13 1 0,77-1-1365,-79 3-5461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7:51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 24575,'0'4'0,"-4"6"0,-1 5 0,-1 4 0,-2 4 0,-1 2 0,2 0 0,1 1 0,-1 0 0,-1-4-8191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8:01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0 24575,'-11'0'0,"0"0"0,0 1 0,0 0 0,0 0 0,1 1 0,-1 1 0,-18 6 0,25-7 0,0 1 0,0-1 0,0 1 0,0 0 0,0 0 0,1 0 0,-1 0 0,1 0 0,0 1 0,0 0 0,0 0 0,1 0 0,-1 0 0,1 0 0,0 0 0,0 1 0,0-1 0,1 1 0,0-1 0,-2 7 0,3-9 0,-1-1 0,1 1 0,0-1 0,0 1 0,-1 0 0,1-1 0,0 1 0,1 0 0,-1-1 0,0 1 0,0 0 0,1-1 0,-1 1 0,1-1 0,-1 1 0,1-1 0,0 1 0,-1-1 0,1 1 0,0-1 0,0 1 0,0-1 0,0 0 0,0 0 0,1 0 0,-1 1 0,0-1 0,0 0 0,1 0 0,-1-1 0,1 1 0,-1 0 0,1 0 0,-1-1 0,1 1 0,2 0 0,7 2 0,1-1 0,-1-1 0,0 0 0,19 0 0,4 1 0,-31-2 0,1 0 0,-1 0 0,1 1 0,-1 0 0,0 0 0,0 0 0,1 0 0,-1 0 0,0 1 0,0-1 0,0 1 0,0 0 0,0 0 0,-1 0 0,1 0 0,-1 0 0,1 0 0,-1 1 0,0 0 0,4 5 0,-4-3 0,-1 0 0,1 0 0,-1 0 0,-1 0 0,1 1 0,-1-1 0,0 0 0,0 1 0,0-1 0,-1 0 0,1 0 0,-4 10 0,3-9 11,0 1 0,-1-1 0,0 1 0,0-1 0,-1 0 0,1 0-1,-1 0 1,-1 0 0,1-1 0,-8 10 0,8-13-79,1 1 1,-1-1-1,0 0 1,0 0-1,0 0 1,0-1-1,0 1 1,0-1-1,0 1 1,-1-1-1,1 0 1,0-1-1,-1 1 1,1 0-1,-1-1 1,1 0-1,-1 0 1,1 0-1,-1 0 1,1-1-1,-7-1 1,-12-2-6759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8:07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 24575,'-1'15'0,"-1"1"0,-1-1 0,0 1 0,-1-1 0,-9 22 0,8-27 0,1 1 0,1-1 0,-1 1 0,2 0 0,-1 0 0,2 0 0,-1 0 0,1 0 0,1 0 0,0 0 0,1 0 0,3 18 0,-2-25 0,-1 0 0,1-1 0,1 0 0,-1 1 0,0-1 0,1 0 0,0 0 0,-1 0 0,1-1 0,0 1 0,0-1 0,1 1 0,-1-1 0,1 0 0,-1 0 0,1-1 0,-1 1 0,1-1 0,0 1 0,0-1 0,0-1 0,0 1 0,0 0 0,6-1 0,9 2 0,1-1 0,-1-1 0,33-5 0,-49 4 0,0 0 0,0 0 0,1 0 0,-1-1 0,0 1 0,0-1 0,0 0 0,-1 0 0,1 0 0,0 0 0,-1 0 0,1-1 0,-1 1 0,0-1 0,0 0 0,0 1 0,0-1 0,0 0 0,0 0 0,-1 0 0,0-1 0,0 1 0,1 0 0,-2 0 0,1-1 0,0 1 0,0-4 0,-1 3 0,1 0 0,0 1 0,-1-1 0,0 0 0,0 0 0,0 1 0,0-1 0,-1 0 0,1 1 0,-1-1 0,0 0 0,0 1 0,0-1 0,-1 1 0,1-1 0,-1 1 0,0 0 0,0 0 0,0 0 0,0 0 0,0 0 0,-1 0 0,1 0 0,-6-3 0,5 4 3,1 1-1,-1 0 0,0 0 0,0 1 1,0-1-1,1 1 0,-1-1 1,0 1-1,0 0 0,0 0 1,0 0-1,0 0 0,0 1 1,-4 0-1,-44 15-161,24-6-1082,5-4-5585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8:09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24575,'0'-1'0,"1"0"0,-1-1 0,0 1 0,1 0 0,0 0 0,-1 0 0,1 0 0,0 0 0,-1 1 0,1-1 0,0 0 0,0 0 0,0 0 0,0 1 0,0-1 0,0 0 0,0 1 0,0-1 0,0 1 0,0-1 0,0 1 0,0 0 0,0-1 0,1 1 0,-1 0 0,0 0 0,2 0 0,38-5 0,-37 5 0,19-2 0,-9 0 0,0 1 0,0 1 0,0 0 0,0 0 0,0 1 0,0 1 0,14 4 0,-26-5 0,1 1 0,-1 0 0,1 0 0,-1-1 0,0 1 0,1 1 0,-1-1 0,0 0 0,-1 0 0,1 1 0,0-1 0,-1 1 0,1 0 0,-1-1 0,0 1 0,0 0 0,0 0 0,0 0 0,0 0 0,-1 0 0,1 0 0,-1 0 0,0 0 0,0 0 0,0 0 0,0 3 0,-1 8 0,0 1 0,-1-1 0,-1 0 0,-4 16 0,-2-6 0,0 0 0,-17 31 0,14-33 0,1 1 0,-13 42 0,17-41-1365,0-3-5461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8:13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1 24575,'-7'0'0,"-12"0"0,1 0 0,0 1 0,-34 7 0,48-7 0,-1 0 0,1 0 0,0 1 0,0-1 0,0 1 0,0 0 0,0 1 0,0-1 0,1 0 0,-1 1 0,1 0 0,0 0 0,-1 0 0,1 0 0,1 0 0,-1 1 0,0 0 0,1-1 0,0 1 0,0 0 0,-3 6 0,4-7 0,1-1 0,-1 0 0,1 0 0,0 0 0,-1 0 0,1 1 0,0-1 0,0 0 0,0 0 0,1 0 0,-1 1 0,1-1 0,-1 0 0,1 0 0,-1 0 0,1 0 0,0 0 0,0 0 0,0 0 0,0 0 0,1 0 0,-1-1 0,0 1 0,1 0 0,-1-1 0,1 1 0,0-1 0,-1 1 0,4 1 0,7 4 0,0 0 0,0 0 0,26 8 0,7 6 0,-40-18 0,-1 1 0,0 0 0,0 0 0,0 0 0,0 0 0,0 1 0,-1-1 0,0 1 0,0 0 0,0 0 0,-1 0 0,1 0 0,-1 1 0,-1-1 0,1 1 0,-1-1 0,0 1 0,0-1 0,0 1 0,-1 0 0,0 0 0,0-1 0,0 1 0,-3 11 0,2-12 0,0 0 0,0 0 0,-1 0 0,1 0 0,-1-1 0,0 1 0,-1-1 0,1 1 0,-1-1 0,0 0 0,0 0 0,0 0 0,-1 0 0,1 0 0,-1-1 0,0 1 0,0-1 0,0 0 0,0-1 0,-1 1 0,1-1 0,-1 1 0,1-1 0,-1-1 0,0 1 0,0-1 0,0 0 0,-5 1 0,-2 0 0,1-1 0,-1 0 0,0-1 0,0 0 0,1-1 0,-1 0 0,1-1 0,-15-4 0,24 5 0,1 0 0,-1 0 0,1 0 0,0-1 0,0 1 0,-1 0 0,1-1 0,0 1 0,0-1 0,1 1 0,-1-1 0,0 1 0,0-1 0,1 0 0,-1 1 0,1-1 0,-1 0 0,1 1 0,0-1 0,0 0 0,0 0 0,0 1 0,0-1 0,0 0 0,0 0 0,0 1 0,1-1 0,-1 0 0,1 1 0,-1-1 0,1 0 0,0 1 0,-1-1 0,3-2 0,1-5 0,1-1 0,0 0 0,1 1 0,8-10 0,4-2 0,1 2 0,1 0 0,1 1 0,0 0 0,1 2 0,1 1 0,33-17 0,-49 29-68,-1-1 0,1 0-1,-1 0 1,0 0 0,0-1 0,0 0-1,-1 0 1,0-1 0,0 1 0,0-1-1,-1 0 1,1-1 0,-2 1 0,1-1-1,-1 1 1,0-1 0,0 0-1,0-1 1,1-8 0,-1-6-6758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8:51:44.3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22,'1'-1,"-1"0,1 0,-1-1,1 1,0 0,0 0,0 0,-1 0,1 1,0-1,0 0,0 0,0 0,1 1,-1-1,0 1,0-1,0 1,0-1,1 1,-1 0,0-1,0 1,1 0,-1 0,2 0,37-3,-14 4,-1 2,1 1,-1 1,0 1,28 11,-27-9,0 0,1-2,0 0,42 2,-24-7,242-4,-185-9,-60 6,56-1,-79 6,-1 0,34-9,-32 6,0 0,25-1,154 6,-177-1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8:17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1 24575,'-2'2'0,"1"1"0,-1 0 0,1-1 0,-1 1 0,0-1 0,0 1 0,0-1 0,-1 0 0,1 0 0,-1 0 0,1 0 0,-1 0 0,1-1 0,-1 1 0,0-1 0,-3 2 0,-4 2 0,-10 8 0,-7 2 0,1 2 0,1 1 0,-42 38 0,65-54 0,0-1 0,0 1 0,1 0 0,-1 0 0,0 0 0,1 0 0,-1 0 0,1 0 0,0 0 0,-1 1 0,1-1 0,0 0 0,1 1 0,-1-1 0,0 1 0,1-1 0,-1 1 0,1-1 0,0 1 0,0-1 0,0 1 0,0-1 0,0 1 0,0 0 0,2 2 0,0-2 0,0 0 0,0 0 0,0 0 0,1 0 0,-1-1 0,1 1 0,0-1 0,0 0 0,0 0 0,0 0 0,0 0 0,0 0 0,1-1 0,-1 1 0,0-1 0,1 0 0,4 1 0,4 1 0,0 0 0,0 0 0,0-2 0,0 1 0,0-1 0,21-2 0,-27 1 0,1-1 0,-1 0 0,0-1 0,0 0 0,0 0 0,0 0 0,0 0 0,0-1 0,-1 0 0,1 0 0,-1-1 0,0 0 0,0 0 0,6-6 0,-4 3 0,0-1 0,-1 0 0,-1 0 0,1-1 0,-1 0 0,-1 0 0,1 0 0,-1 0 0,-1 0 0,0-1 0,0 0 0,-1 0 0,-1 0 0,1 0 0,-2 0 0,1 0 0,-1 0 0,-1 0 0,-1-12 0,2 213 0,-3-71 0,3-15-1365,0-84-5461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9:44.9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24575,'4'1'0,"0"0"0,1 0 0,-1 0 0,0 0 0,0 0 0,0 1 0,0 0 0,0 0 0,0 0 0,-1 0 0,1 1 0,-1-1 0,1 1 0,-1 0 0,0 0 0,0 0 0,0 0 0,-1 1 0,1-1 0,-1 1 0,3 4 0,2 4 0,-1 1 0,0 0 0,0 0 0,-2 0 0,5 16 0,-1 6 0,3 13 0,20 54 0,-24-85 0,0 0 0,1-1 0,1 0 0,1-1 0,0 0 0,21 24 0,-14-20 0,5 6 0,1-1 0,48 38 0,-61-55 0,0 0 0,0-1 0,1-1 0,0 0 0,0 0 0,0-1 0,0-1 0,1 1 0,0-2 0,-1 0 0,20 1 0,111-4 76,-70-1-1517,-49 2-5385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9:47.4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428 49 24575,'-1'-1'0,"1"0"0,-1 0 0,1 0 0,-1 0 0,1 0 0,-1 0 0,0 0 0,1 0 0,-1 0 0,0 0 0,0 0 0,0 1 0,1-1 0,-1 0 0,0 1 0,0-1 0,0 0 0,0 1 0,-1-1 0,1 1 0,0-1 0,0 1 0,0 0 0,0 0 0,0-1 0,0 1 0,-3 0 0,-36-4 0,35 3 0,-57-10 0,49 7 0,-1 1 0,1 1 0,-1 0 0,-25 0 0,36 2 0,0 0 0,-1 1 0,1-1 0,0 1 0,0 0 0,0 0 0,-1 0 0,1 0 0,0 1 0,0-1 0,1 1 0,-1 0 0,0 0 0,0 0 0,1 0 0,-1 0 0,1 0 0,0 1 0,0-1 0,0 1 0,0 0 0,0 0 0,0-1 0,-1 6 0,-16 29-49,-1-1 0,-29 37 0,20-31-1169,13-17-5608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9:52.2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355 0 24575,'-21'0'0,"0"1"0,1 1 0,-1 0 0,1 2 0,-24 7 0,31-7 0,1 1 0,0 0 0,1 1 0,-1 0 0,1 1 0,0 0 0,1 1 0,0 0 0,-12 13 0,12-11 0,0 0 0,1 1 0,0 1 0,1-1 0,-8 15 0,12-18 0,1 0 0,0 1 0,0-1 0,1 1 0,0 0 0,0-1 0,1 1 0,1 0 0,-1 12 0,1 2 0,0-12 0,-1 0 0,2 0 0,0 0 0,0 1 0,6 20 0,-6-30 0,0 1 0,0-1 0,0 1 0,0-1 0,1 0 0,-1 1 0,1-1 0,0 0 0,-1 0 0,1 0 0,0 0 0,0-1 0,1 1 0,-1 0 0,0-1 0,0 0 0,1 1 0,-1-1 0,1 0 0,-1 0 0,1 0 0,-1-1 0,1 1 0,0-1 0,-1 1 0,1-1 0,0 0 0,-1 0 0,1 0 0,3-1 0,6 0 0,1-1 0,0 0 0,-1-1 0,1 0 0,-1-1 0,16-7 0,68-39 0,-92 48 0,0 0 0,-1 0 0,1-1 0,-1 0 0,0 1 0,0-1 0,0 0 0,0-1 0,0 1 0,-1 0 0,0-1 0,1 1 0,-1-1 0,0 0 0,-1 0 0,1 0 0,1-4 0,-1-3 0,-1 0 0,0 0 0,0-1 0,-2-20 0,0 25 0,0-1 0,1 0 0,0 1 0,0-1 0,1 1 0,0-1 0,0 1 0,0-1 0,1 1 0,1 0 0,-1-1 0,7-11 0,-3 53 0,-5-10 0,-2 0 0,0 0 0,-2-1 0,0 1 0,-2-1 0,0 0 0,-11 28 0,-18 68-1365,29-97-5461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9:55.5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14 24575,'-1'0'0,"0"0"0,0 0 0,0 1 0,1-1 0,-1 0 0,0 1 0,0-1 0,0 1 0,1-1 0,-1 1 0,0 0 0,0-1 0,1 1 0,-1 0 0,1-1 0,-1 1 0,0 0 0,1 0 0,0 0 0,-1 0 0,1-1 0,-1 1 0,1 0 0,0 0 0,0 0 0,-1 0 0,1 2 0,-5 30 0,5-28 0,-2 11 0,1 0 0,0 0 0,2 0 0,-1 0 0,2 0 0,0-1 0,1 1 0,1-1 0,0 1 0,1-1 0,0 0 0,9 15 0,12 35 0,-21-49 0,0-1 0,1 0 0,15 24 0,-21-38 0,0-1 0,0 1 0,0-1 0,1 1 0,-1-1 0,0 0 0,0 1 0,1-1 0,-1 0 0,0 1 0,1-1 0,-1 0 0,0 1 0,1-1 0,-1 0 0,1 1 0,-1-1 0,0 0 0,1 0 0,-1 0 0,1 1 0,-1-1 0,1 0 0,-1 0 0,1 0 0,-1 0 0,1 0 0,-1 0 0,1 0 0,-1 0 0,0 0 0,1 0 0,-1 0 0,1 0 0,0-1 0,11-15 0,4-41 0,-13 44 0,56-166 120,-47 149-491,2 0-1,0 1 1,33-47 0,-34 59-6455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09:59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1 230 24575,'89'1'0,"98"-3"0,-183 1 0,-1 1 0,0-1 0,1 0 0,-1-1 0,0 1 0,1-1 0,-1 1 0,0-1 0,0 0 0,0 0 0,-1 0 0,1 0 0,0-1 0,-1 1 0,1-1 0,-1 0 0,0 1 0,0-1 0,0 0 0,0 0 0,-1-1 0,1 1 0,-1 0 0,0 0 0,1-1 0,-2 1 0,2-4 0,1-6 0,-1 1 0,0-1 0,-1 0 0,0 0 0,-1 0 0,-2-14 0,2 24 0,0 1 0,-1-1 0,1 1 0,0-1 0,-1 1 0,0-1 0,0 1 0,0 0 0,0 0 0,0-1 0,0 1 0,0 0 0,-1 0 0,1 0 0,-1 0 0,1 0 0,-1 0 0,0 1 0,0-1 0,0 1 0,-3-3 0,1 2 0,1 1 0,-1 0 0,1 0 0,-1 0 0,0 1 0,0-1 0,1 1 0,-1 0 0,0 0 0,0 0 0,1 0 0,-8 2 0,-1 1 0,0 0 0,0 1 0,1 0 0,0 1 0,0 1 0,0-1 0,-18 14 0,18-8 0,0 0 0,1 0 0,0 1 0,1 0 0,0 1 0,1 0 0,1 1 0,0 0 0,0 0 0,2 0 0,0 1 0,0-1 0,1 1 0,1 0 0,1 1 0,0-1 0,1 0 0,0 1 0,2-1 0,0 0 0,0 1 0,7 27 0,-6-38 6,1 1 0,-1-1-1,1-1 1,0 1 0,1 0-1,-1-1 1,1 1 0,-1-1 0,1 0-1,1 0 1,-1-1 0,0 1-1,1-1 1,0 0 0,0 0-1,0-1 1,0 1 0,0-1 0,0 0-1,9 1 1,9 4-377,1-2-1,0 0 1,33 1 0,-35-5-6455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10:02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 24575,'1'0'0,"1"1"0,-1 0 0,1-1 0,0 1 0,-1 0 0,1 0 0,-1 0 0,0 0 0,1 0 0,-1 0 0,0 0 0,1 1 0,-1-1 0,0 0 0,0 1 0,0-1 0,0 1 0,-1-1 0,1 1 0,0-1 0,1 4 0,11 36 0,-7-5 0,-1 0 0,-2 1 0,-2 0 0,-5 54 0,1 3 0,3-85 0,1 20 0,2-26 0,3-18 0,78-193 0,-82 203 0,6-18 0,1 1 0,0 0 0,2 0 0,20-29 0,-26 44 0,0 1 0,1 0 0,0 0 0,0 1 0,0 0 0,0 0 0,1 0 0,0 1 0,0 0 0,1 0 0,-1 0 0,1 1 0,-1 1 0,1-1 0,0 1 0,0 1 0,9-2 0,10 1-1365,-4 1-5461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10:11.4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225 8 24575,'0'1'0,"0"0"0,0 0 0,-1 0 0,1 0 0,0-1 0,-1 1 0,1 0 0,-1 0 0,1 0 0,-1-1 0,1 1 0,-1 0 0,1-1 0,-1 1 0,0 0 0,1-1 0,-1 1 0,0-1 0,0 1 0,1-1 0,-1 1 0,0-1 0,0 0 0,0 1 0,0-1 0,0 0 0,1 0 0,-1 0 0,0 0 0,0 1 0,0-1 0,0 0 0,0-1 0,0 1 0,0 0 0,0 0 0,1 0 0,-1 0 0,-2-1 0,-35-10 0,34 9 0,0 1 0,0-1 0,0 0 0,0 1 0,0 0 0,0 0 0,0 0 0,0 1 0,0-1 0,0 1 0,-1 0 0,1 0 0,0 0 0,-5 1 0,4 1 0,1 1 0,-1-1 0,1 1 0,-1-1 0,1 1 0,0 1 0,0-1 0,0 0 0,0 1 0,1 0 0,-5 5 0,4-3 0,0-1 0,0 1 0,0 1 0,1-1 0,-1 0 0,1 1 0,1 0 0,0 0 0,0 0 0,0 0 0,1 0 0,-1 0 0,2 0 0,-1 0 0,1 0 0,0 1 0,1-1 0,0 0 0,0 0 0,0 0 0,1 0 0,0 0 0,0 0 0,1 0 0,0-1 0,0 1 0,1-1 0,-1 0 0,1 0 0,1 0 0,-1 0 0,1-1 0,0 0 0,0 0 0,10 7 0,-4-4 0,-1-2 0,1 1 0,1-2 0,-1 1 0,1-2 0,0 1 0,0-2 0,0 0 0,21 3 0,-25-5 0,-1 0 0,1 0 0,-1-1 0,1 0 0,0-1 0,-1 0 0,1 0 0,-1 0 0,1-1 0,-1 0 0,0-1 0,0 0 0,0 0 0,0 0 0,0-1 0,0 0 0,6-5 0,-9 5 0,-1-1 0,1 1 0,-1-1 0,1 0 0,-1 1 0,-1-2 0,1 1 0,-1 0 0,0 0 0,0-1 0,0 1 0,-1-1 0,0 0 0,0 1 0,0-10 0,0-11 0,-1 1 0,-4-32 0,1 20 0,7 66-14,2-1-1,2 0 1,17 45 0,-5-15-1294,-13-36-5518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10:14.6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465 5 24575,'-63'-2'0,"38"0"0,0 2 0,0 0 0,1 1 0,-34 7 0,49-5 0,-1 1 0,1 1 0,0-1 0,1 1 0,-1 1 0,1 0 0,0 0 0,1 0 0,-1 1 0,1 0 0,0 1 0,1-1 0,0 1 0,0 1 0,1-1 0,0 1 0,0 0 0,1 0 0,0 0 0,1 1 0,0-1 0,1 1 0,-1 0 0,0 10 0,4-17 0,-1 0 0,0 1 0,1-1 0,0 0 0,0 0 0,0 0 0,0 0 0,0 0 0,1 0 0,-1 0 0,1 0 0,0 0 0,-1-1 0,1 1 0,1-1 0,-1 1 0,0-1 0,1 0 0,-1 0 0,1 0 0,-1 0 0,1 0 0,0-1 0,0 1 0,6 1 0,9 5 0,0-2 0,0-1 0,26 5 0,-8-2 0,-27-5 0,0 0 0,0-1 0,0 0 0,0-1 0,1 0 0,13 0 0,-19-2 0,0 0 0,0 0 0,0 0 0,-1 0 0,1-1 0,0 0 0,0 1 0,-1-1 0,1-1 0,-1 1 0,0 0 0,1-1 0,-1 0 0,0 0 0,-1 0 0,6-6 0,10-14 0,-1 0 0,-1-2 0,0 0 0,-2 0 0,-2-1 0,0-1 0,12-41 0,-23 51 0,-10 19 0,-11 25 0,-50 126 0,45-104 0,17-32 0,0 0 0,-1-1 0,-1 1 0,0-2 0,-1 0 0,-19 20 0,23-28 0,-1 0 0,0-1 0,0 0 0,0 0 0,-1-1 0,0 0 0,0-1 0,-1 1 0,1-2 0,-1 1 0,-12 1 0,-2-1 0,-1-1 0,0-2 0,-37-2 0,2 0-1365,34 1-5461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10:16.9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123 228 24575,'60'1'0,"-36"1"0,1-1 0,0-1 0,0-2 0,0 0 0,-1-2 0,1 0 0,24-9 0,-46 12 0,0 0 0,0 0 0,0 0 0,0-1 0,0 1 0,0-1 0,-1 0 0,1 1 0,-1-1 0,1-1 0,-1 1 0,0 0 0,1 0 0,-1-1 0,-1 0 0,1 1 0,0-1 0,0 0 0,-1 0 0,0 0 0,0 0 0,1 0 0,-2 0 0,1 0 0,0 0 0,-1 0 0,1-1 0,-1 1 0,0 0 0,0 0 0,0 0 0,0-1 0,-1 1 0,0 0 0,1 0 0,-1 0 0,0 0 0,0 0 0,-1 0 0,1 0 0,-1 0 0,1 0 0,-5-4 0,2 0 0,-1 0 0,1 1 0,-1 0 0,-1 0 0,1 0 0,-1 0 0,0 1 0,-1 0 0,1 0 0,-1 1 0,0 0 0,0 0 0,0 1 0,-1-1 0,1 2 0,-1-1 0,-9-1 0,9 3 0,-1 0 0,0 1 0,1 1 0,-1-1 0,1 1 0,-1 1 0,1 0 0,0 0 0,0 0 0,-1 1 0,2 0 0,-1 1 0,0 0 0,1 0 0,-1 0 0,1 1 0,-11 10 0,6-3 0,0 1 0,1 0 0,1 0 0,0 1 0,1 1 0,1 0 0,0 0 0,-6 16 0,-11 20 0,17-37 0,0 1 0,1 0 0,1 0 0,1 1 0,-5 18 0,9-29 0,1 0 0,-1-1 0,1 1 0,0 0 0,0 0 0,1-1 0,0 1 0,-1 0 0,1-1 0,1 1 0,-1-1 0,1 1 0,0-1 0,0 1 0,0-1 0,0 0 0,1 0 0,0 0 0,0 0 0,0-1 0,0 1 0,7 4 0,-2 0 0,1-1 0,0-1 0,0 1 0,1-1 0,0-1 0,0 0 0,0 0 0,1-1 0,-1-1 0,23 5 0,-2-4 0,0-1 0,54-4 0,-78 1 0,72-5-1365,-53-1-5461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8:51:47.04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1,'1494'0,"-1472"0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10:43:33.09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0,'30'2,"0"1,0 2,41 10,-41-7,0-1,1-2,41 1,352-7,-403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10:43:36.63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1,'997'0,"-976"0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10:43:38.09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1,'972'0,"-950"0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10:43:38.43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9:17:13.27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76,'24'1,"0"2,31 6,41 4,329-13,-389-2,54-9,-51 4,40 1,824 4,-440 4,855-2,-1064-19,-197 12,110-17,-83 14,107-5,535 16,-705-1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9:17:39.89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0 152,'308'13,"-10"0,303-14,-453-12,-6 1,-67 8,-1-3,89-19,-92 16,0 4,1 3,74 7,-12-1,4706-3,-4796-2,52-10,32 0,-7-1,-78 7,49 0,510-39,-502 38,131 7,-89 3,3217-3,-3336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17.3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24575,'0'424'-1365,"0"-402"-5461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19.5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804 23 24575,'-104'-2'0,"54"-1"0,0 3 0,-1 1 0,-78 14 0,112-11 0,0 1 0,1 1 0,-1 1 0,1 0 0,1 2 0,-1-1 0,1 2 0,1 0 0,0 1 0,0 0 0,1 1 0,0 0 0,1 1 0,-14 21 0,-7 13 0,2 2 0,3 1 0,-24 58 0,44-89 0,1 0 0,1 0 0,1 1 0,0 0 0,2 0 0,-3 35 0,5-3 0,8 74 0,-5-114 0,1-1 0,0 1 0,0 0 0,1-1 0,1 0 0,-1 0 0,14 21 0,-5-12 0,1 0 0,33 36 0,-39-49 0,1 0 0,0 0 0,0-1 0,1 0 0,-1-1 0,1 0 0,1-1 0,-1 0 0,1 0 0,-1-1 0,1 0 0,0-1 0,19 1 0,7 0 0,-1-2 0,67-7 0,-84 3 0,0-1 0,0-1 0,-1 0 0,0-2 0,0 0 0,19-11 0,97-62 0,-114 66 0,-1 0 0,-1-1 0,-1-1 0,0-1 0,-1 0 0,0-1 0,-2-1 0,0 0 0,-1-1 0,-1-1 0,11-27 0,-13 16 0,11-60 0,-5 19 0,-6 16-16,-3 0 0,-2-1 0,-2 1 0,-7-74-1,1 12-1267,3 94-5542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23.2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0 24575,'-10'67'0,"1"-18"0,1 62 0,-6 53 0,8-101-208,2 115 0,4-136-741,1-21-5877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29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18 24575,'-8'1'0,"1"0"0,0 0 0,0 0 0,0 1 0,0 0 0,0 1 0,0-1 0,1 1 0,-1 1 0,1-1 0,0 1 0,0 0 0,0 0 0,1 1 0,-1 0 0,1 0 0,0 0 0,0 0 0,1 1 0,0 0 0,0 0 0,0 0 0,0 1 0,-3 9 0,1-3 0,1 1 0,0-1 0,1 1 0,0 0 0,1 1 0,1-1 0,0 1 0,1-1 0,1 1 0,0-1 0,3 24 0,-1-33 0,0 0 0,0 0 0,0 0 0,1 0 0,-1 0 0,1 0 0,1-1 0,-1 1 0,0-1 0,1 0 0,0 0 0,0-1 0,0 1 0,0-1 0,1 0 0,-1 0 0,1 0 0,0 0 0,0-1 0,0 0 0,0 0 0,8 2 0,-5-2 0,0 1 0,1-1 0,-1-1 0,1 1 0,-1-1 0,1-1 0,0 0 0,-1 0 0,1-1 0,0 0 0,-1 0 0,1-1 0,14-4 0,-15 2 0,1-1 0,-1 1 0,1-2 0,-1 1 0,-1-1 0,1 0 0,-1 0 0,0-1 0,-1 0 0,7-8 0,-3 0 0,-1 0 0,-1-1 0,0 1 0,9-27 0,-12 30 15,-1 0 0,0-1 0,-1 0 0,0 1 0,-1-1 0,0 0 0,0-24 0,-3 32-80,1 0 1,-1 0-1,-1 0 1,1 0-1,-1 1 1,1-1-1,-1 0 0,-1 1 1,1-1-1,-1 1 1,1-1-1,-1 1 1,-1 0-1,1 1 0,0-1 1,-1 0-1,0 1 1,0 0-1,0 0 1,0 0-1,0 0 1,-9-3-1,-6-4-6761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8:51:48.96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0,'74'0,"113"15,-93-6,1-3,103-9,-48 1,-103 1,7 0,0 3,90 13,-81-7,-1-2,1-4,73-5,-12 0,-103 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31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 24575,'0'300'0,"0"-297"0,0-1 0,0 0 0,0 0 0,0 1 0,0-1 0,0 0 0,1 0 0,-1 1 0,1-1 0,-1 0 0,1 0 0,0 0 0,0 0 0,0 0 0,0 0 0,0 0 0,1 0 0,-1 0 0,0 0 0,1-1 0,0 1 0,-1 0 0,1-1 0,0 0 0,3 3 0,-3-4 0,1 1 0,-1-1 0,0 0 0,0 0 0,0-1 0,0 1 0,1 0 0,-1-1 0,0 1 0,0-1 0,0 0 0,0 0 0,0 0 0,0 0 0,0 0 0,-1 0 0,1 0 0,0 0 0,0-1 0,-1 1 0,1-1 0,-1 1 0,1-1 0,-1 0 0,0 0 0,0 1 0,2-4 0,21-28 0,2-3 0,26-47 0,-52 82 0,1 0 0,-1 0 0,0 0 0,1 0 0,-1 0 0,1 0 0,-1 0 0,1 0 0,0 0 0,-1 0 0,1 1 0,0-1 0,0 0 0,0 0 0,-1 1 0,1-1 0,0 0 0,0 1 0,0-1 0,0 1 0,0-1 0,0 1 0,0 0 0,0-1 0,0 1 0,1 0 0,-1 0 0,1 0 0,0 0 0,0 1 0,-1 0 0,0 0 0,1 0 0,-1 0 0,0 0 0,1 0 0,-1 0 0,0 1 0,0-1 0,0 0 0,0 1 0,0-1 0,0 1 0,0-1 0,0 2 0,4 9 0,0 0 0,-1 1 0,5 20 0,-6-18 0,0-1 0,2 0 0,-1 1 0,2-2 0,13 27 0,-18-38 0,0 1 0,0-1 0,1 0 0,-1 0 0,0 0 0,1 0 0,-1-1 0,1 1 0,0 0 0,0 0 0,-1-1 0,1 0 0,0 1 0,1-1 0,-1 0 0,0 0 0,0 0 0,0 0 0,1 0 0,-1 0 0,0-1 0,1 1 0,-1-1 0,0 0 0,1 1 0,-1-1 0,1 0 0,-1-1 0,0 1 0,1 0 0,-1-1 0,1 1 0,-1-1 0,0 0 0,0 1 0,1-1 0,-1 0 0,0-1 0,0 1 0,0 0 0,0-1 0,0 1 0,0-1 0,2-2 0,3-3 0,0 0 0,0-1 0,-1 1 0,0-1 0,0-1 0,-1 1 0,8-17 0,23-72 0,-18 43 0,33-90-1365,-40 122-5461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33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56 276 24575,'8'0'0,"14"1"0,0-1 0,0-1 0,0-2 0,0 0 0,22-6 0,-37 7 0,-1 0 0,0-1 0,0 0 0,0 0 0,0-1 0,0 1 0,-1-1 0,1 0 0,-1-1 0,0 1 0,0-1 0,-1 0 0,0-1 0,0 1 0,0-1 0,0 1 0,-1-1 0,0 0 0,0-1 0,4-11 0,-5 13 0,-1 1 0,1-1 0,-1 1 0,0-1 0,0 1 0,0-1 0,-1 0 0,1 0 0,-1 1 0,0-1 0,-1 0 0,1 0 0,-1 1 0,0-1 0,0 1 0,-1-1 0,1 1 0,-1-1 0,0 1 0,0 0 0,0-1 0,-1 1 0,1 0 0,-1 1 0,0-1 0,0 0 0,0 1 0,-1 0 0,0 0 0,1 0 0,-1 0 0,0 0 0,0 1 0,0 0 0,0-1 0,-1 2 0,1-1 0,-1 0 0,1 1 0,-1 0 0,0 0 0,1 0 0,-1 1 0,0 0 0,1 0 0,-1 0 0,0 0 0,0 1 0,1-1 0,-1 1 0,0 0 0,-8 4 0,4-1 0,0 0 0,1 0 0,-1 1 0,1 0 0,0 1 0,0-1 0,1 2 0,0-1 0,0 1 0,0 0 0,1 0 0,0 1 0,0 0 0,1 0 0,0 1 0,1-1 0,-6 14 0,0 2 0,2 0 0,0 0 0,1 1 0,2 0 0,-4 40 0,8-50 0,-2 5 0,2 0 0,0 0 0,2 1 0,3 24 0,-4-41 0,1 0 0,0 0 0,0 0 0,0 0 0,0-1 0,1 1 0,-1 0 0,1-1 0,0 1 0,0-1 0,1 1 0,-1-1 0,1 0 0,-1 0 0,1 0 0,0 0 0,0 0 0,0-1 0,1 1 0,-1-1 0,1 0 0,-1 0 0,1 0 0,-1-1 0,1 1 0,0-1 0,4 1 0,13 1-53,1-1 0,-1-1 0,37-3 0,-27 1-1100,-10 0-5673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35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24575,'0'376'0,"-2"-429"0,0 35 0,1 1 0,1-1 0,0 1 0,1-1 0,1 1 0,5-22 0,-6 37 0,1-1 0,-1 1 0,0 0 0,1 0 0,-1 0 0,1 0 0,-1 0 0,1 0 0,0 0 0,0 1 0,0-1 0,0 1 0,0-1 0,0 1 0,1 0 0,-1 0 0,0 0 0,1 0 0,-1 0 0,0 0 0,1 1 0,-1-1 0,1 1 0,2 0 0,10-2 0,1 2 0,-1 0 0,16 2 0,8 0 0,-13-4-1365,-4-3-5461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36.8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24575,'1'0'0,"0"1"0,0-1 0,0 1 0,0-1 0,0 1 0,0-1 0,0 1 0,-1 0 0,1-1 0,0 1 0,0 0 0,-1 0 0,1-1 0,0 1 0,-1 0 0,1 0 0,-1 0 0,1 0 0,-1 0 0,0 0 0,1 0 0,-1 0 0,0 0 0,1 0 0,-1 0 0,0 2 0,5 33 0,-5-31 0,5 312 0,-7-173 0,1-125 42,-1 1 1,-7 30-1,-1 9-1534,8-38-5334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38.0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24575,'113'-2'0,"124"5"0,-154 9 0,-53-6 0,56 2 0,-61-8-1365,-4 0-5461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40.5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24575,'-1'48'0,"0"-6"0,2 0 0,6 49 0,-5-81 0,-1 1 0,2-1 0,0 0 0,0 0 0,0 0 0,1 0 0,1 0 0,0-1 0,0 0 0,1 0 0,0 0 0,0-1 0,14 14 0,-17-19 0,0 0 0,1-1 0,-1 1 0,1-1 0,0 0 0,-1 0 0,1 0 0,0 0 0,0-1 0,0 0 0,0 0 0,0 0 0,1 0 0,-1 0 0,0-1 0,0 0 0,1 0 0,-1 0 0,0 0 0,0-1 0,0 1 0,1-1 0,-1 0 0,0-1 0,0 1 0,0-1 0,0 0 0,6-3 0,-4 1 0,0 0 0,-1-1 0,0 1 0,0-1 0,0 0 0,0 0 0,-1-1 0,1 1 0,-2-1 0,1 0 0,0 0 0,-1 0 0,0 0 0,-1-1 0,0 1 0,0-1 0,2-7 0,5-34 0,-3 16 0,0-2 0,0-38 0,-6 63 0,0 5 0,-1-1 0,1 0 0,0 1 0,1-1 0,-1 0 0,1 1 0,0-1 0,0 1 0,1-1 0,-1 1 0,1-1 0,0 1 0,2-4 0,-4 7 0,1 1 0,-1 0 0,0-1 0,0 1 0,1 0 0,-1 0 0,0-1 0,1 1 0,-1 0 0,0 0 0,0-1 0,1 1 0,-1 0 0,0 0 0,1 0 0,-1 0 0,1 0 0,-1-1 0,0 1 0,1 0 0,-1 0 0,0 0 0,1 0 0,-1 0 0,1 0 0,-1 0 0,0 0 0,1 0 0,-1 1 0,0-1 0,1 0 0,-1 0 0,1 0 0,-1 0 0,0 0 0,1 1 0,9 14 0,-1 21 0,-3 48 66,-5-61-424,0 0 0,2-1 1,5 25-1,-4-30-6468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43.5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24575,'5'7'0,"0"-1"0,1 1 0,-2 0 0,1 1 0,-1-1 0,0 1 0,-1 0 0,0 0 0,0 0 0,-1 0 0,0 1 0,0-1 0,0 9 0,1 18 0,-4 67 0,0-54 0,-1 450 0,4-527 0,9-51 0,0-12 0,-7 59 0,1 1 0,2 0 0,20-59 0,6-24 0,-25 85 0,1 0 0,2 1 0,15-29 0,-24 53 0,1 1 0,0 0 0,1 0 0,-1 0 0,1 1 0,-1-1 0,1 1 0,0 0 0,0 0 0,0 0 0,1 1 0,-1 0 0,1-1 0,-1 1 0,1 1 0,0-1 0,8-1 0,11-2 0,0 1 0,33-2 0,-42 5 0,-10 0 0,0 1 0,1 0 0,-1 0 0,0 0 0,1 0 0,-1 1 0,0 0 0,0 0 0,1 1 0,-1-1 0,0 1 0,0 0 0,0 0 0,5 4 0,-6-3 0,-1 0 0,0 1 0,0-1 0,0 1 0,0-1 0,0 1 0,-1 0 0,0 0 0,0 0 0,0 0 0,0 0 0,0 1 0,-1-1 0,0 0 0,0 1 0,0-1 0,0 6 0,-1-4 0,1 1 0,-1-1 0,-1 0 0,1 0 0,-1 0 0,0 0 0,0 0 0,-1-1 0,0 1 0,0 0 0,0 0 0,-1-1 0,-4 8 0,1-4 0,-1 1 0,0-1 0,0-1 0,-1 0 0,0 0 0,0 0 0,-10 6 0,6-6 0,1 0 0,-2-1 0,1 0 0,-1-1 0,1 0 0,-2-1 0,1 0 0,0-1 0,-1-1 0,0 0 0,0-1 0,-16 0 0,8-5-1365,6-2-5461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47.4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24575,'3'5'0,"0"0"0,0 0 0,0 1 0,0-1 0,-1 1 0,0-1 0,-1 1 0,1 0 0,-1 0 0,0 0 0,0 0 0,-1 0 0,0 0 0,0 8 0,6 40 0,9-4 0,-8-30 0,-1 0 0,-1 1 0,-1 0 0,0 0 0,0 29 0,-6-8 0,-2 0 0,-17 71 0,11-65 0,-5 70 0,16-163 0,0 6 0,1-1 0,2 1 0,16-65 0,-9 57 0,-2-1 0,4-50 0,-4 18 0,-7 65 0,0 0 0,0-1 0,1 1 0,1 0 0,0 0 0,10-23 0,-13 35 0,1 0 0,0 0 0,0 0 0,0 0 0,0 0 0,0 1 0,0-1 0,1 1 0,-1 0 0,1-1 0,-1 1 0,1 0 0,0 1 0,0-1 0,0 0 0,0 1 0,0 0 0,1-1 0,-1 1 0,0 1 0,1-1 0,-1 0 0,0 1 0,1 0 0,-1-1 0,1 1 0,-1 1 0,0-1 0,1 0 0,-1 1 0,0 0 0,5 1 0,-2 0 0,0 0 0,-1 0 0,1 1 0,0-1 0,-1 2 0,1-1 0,-1 0 0,0 1 0,0 0 0,0 0 0,-1 1 0,1-1 0,-1 1 0,0 0 0,-1 0 0,1 1 0,-1-1 0,0 1 0,0-1 0,-1 1 0,1 0 0,-1 0 0,-1 0 0,1 0 0,-1 0 0,0 1 0,-1-1 0,1 0 0,-1 1 0,-1 9 0,1-8 0,-1 0 0,0-1 0,0 1 0,0 0 0,-1-1 0,0 1 0,0-1 0,-1 1 0,0-1 0,-1 0 0,1 0 0,-1-1 0,-1 1 0,1-1 0,-1 0 0,0 0 0,0 0 0,-1-1 0,0 0 0,0 0 0,0 0 0,0-1 0,-1 0 0,-12 6 0,0-4-273,1-1 0,-1 0 0,0-2 0,-27 3 0,24-5-6553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50.0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78 206 24575,'80'1'0,"89"-3"0,-166 2 0,-1 0 0,0-1 0,1 1 0,-1-1 0,0 1 0,1-1 0,-1 0 0,0 0 0,0 0 0,0 0 0,0 0 0,0 0 0,0-1 0,0 1 0,0-1 0,-1 1 0,1-1 0,0 0 0,-1 0 0,0 0 0,3-3 0,-3 2 0,1-1 0,-1 0 0,0 0 0,0 0 0,0 0 0,0 0 0,0 0 0,-1 0 0,0 0 0,0 0 0,-1-8 0,0 6 0,0 0 0,0-1 0,0 1 0,-1 0 0,0 0 0,0 0 0,-1 0 0,0 0 0,0 0 0,0 1 0,-1-1 0,1 1 0,-1 0 0,-1 0 0,1 1 0,-6-6 0,4 7 0,0 0 0,0 0 0,0 1 0,0 0 0,0 0 0,-1 0 0,1 1 0,-1 0 0,1 0 0,-1 1 0,1-1 0,-1 1 0,1 1 0,-1 0 0,1-1 0,-1 2 0,1-1 0,-1 1 0,1 0 0,0 0 0,0 1 0,0 0 0,0 0 0,-6 5 0,1-1 0,0 0 0,1 1 0,0 1 0,0-1 0,1 2 0,0-1 0,1 1 0,0 1 0,0 0 0,1 0 0,-7 14 0,4-3 0,1-1 0,1 1 0,1 0 0,-7 32 0,13-47 0,0 1 0,1-1 0,0 0 0,0 0 0,0 0 0,1 0 0,0 0 0,0 0 0,1 0 0,0 0 0,0 0 0,1 0 0,0-1 0,0 1 0,0-1 0,1 0 0,0 0 0,7 8 0,-4-7-59,0 0 0,1-1-1,0 0 1,0 0-1,0-1 1,1 0 0,0 0-1,0-1 1,0 0 0,0-1-1,1 0 1,-1 0 0,1-1-1,0 0 1,0-1-1,0 0 1,0 0 0,0-1-1,0-1 1,0 0 0,0 0-1,10-3 1,-1-1-6767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52.2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37 24575,'0'44'0,"2"0"0,11 67 0,20 32 0,-33-211 0,2 22 0,-1 29 0,0 0 0,1-1 0,1 1 0,0 0 0,1 0 0,1 1 0,1-1 0,0 1 0,1 0 0,1 0 0,1 1 0,14-20 0,-22 32 1,1 1-1,-1 0 1,1 0-1,-1 0 1,1 0-1,0 1 1,0-1-1,0 0 1,0 1-1,0-1 1,0 1-1,0 0 1,0-1-1,1 1 1,-1 0-1,1 1 1,-1-1-1,0 0 1,1 1-1,-1-1 1,1 1-1,0 0 1,-1-1-1,1 1 1,-1 1-1,1-1 1,-1 0-1,1 1 1,4 1-1,5 2-7,0 1 0,0 1-1,0 0 1,21 15 0,22 11-1337,-39-27-5482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8:52:11.18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78,'4'-5,"6"0,5-1,5 2,3-4,1 1,2 0,0-1,0-1,-1 2,1 1,-1 3,0 1,1 2,-2 0,-3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3:56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24575,'1685'0'0,"-1348"13"0,-20 0 0,831 62 0,-9 1 0,-163-77 91,-452-1-1547,-467 2-5370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02.6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24575,'0'-4'0,"4"-2"0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04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 1 24575,'26'0'0,"-3"-1"0,0 1 0,0 1 0,0 1 0,44 10 0,-62-10 0,0-1 0,0 1 0,0 0 0,0 0 0,-1 1 0,1-1 0,-1 1 0,0 0 0,1 0 0,-1 1 0,-1-1 0,1 1 0,0 0 0,-1 0 0,0 0 0,0 0 0,0 0 0,0 1 0,-1-1 0,0 1 0,0 0 0,0 0 0,0 0 0,-1 0 0,0 0 0,0 0 0,0 9 0,2 10 0,-2 1 0,-1-1 0,-1 1 0,-7 40 0,6-55 0,0 0 0,-1 0 0,-1 0 0,0-1 0,0 0 0,-1 0 0,0 0 0,0 0 0,-1-1 0,0 0 0,-1 0 0,1 0 0,-2-1 0,-7 7 0,-38 31 0,21-17 0,-47 31 0,74-55 0,-30 18 0,-52 26 0,87-48 0,0 0 0,-1 0 0,1 0 0,0 0 0,-1 0 0,1 0 0,0 0 0,-1 0 0,1 0 0,0 0 0,-1 0 0,1 0 0,0 0 0,0 0 0,-1 0 0,1 1 0,0-1 0,-1 0 0,1 0 0,0 0 0,0 0 0,-1 1 0,1-1 0,0 0 0,0 0 0,0 0 0,-1 1 0,1-1 0,0 0 0,0 0 0,0 1 0,0-1 0,-1 0 0,1 1 0,0-1 0,0 0 0,0 1 0,0-1 0,0 0 0,0 0 0,0 1 0,0-1 0,0 0 0,0 1 0,0-1 0,0 0 0,0 1 0,0-1 0,0 0 0,0 0 0,0 1 0,1-1 0,21 5 0,38-3 0,-57-2 0,372-2-1365,-354 2-5461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10.1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0 355 24575,'14'-1'0,"0"0"0,0-1 0,0-1 0,0 0 0,-1-1 0,1-1 0,-1 0 0,0 0 0,0-2 0,17-11 0,-13 7 0,-1 0 0,0-2 0,-1 0 0,0 0 0,-1-2 0,23-28 0,-35 40 0,0 1 0,0-1 0,0 0 0,-1 0 0,1 0 0,-1 0 0,1 0 0,-1 0 0,0 0 0,0 0 0,0 0 0,-1 0 0,1-1 0,-1 1 0,1 0 0,-1-1 0,0 1 0,-1 0 0,1-1 0,0 1 0,-1 0 0,0 0 0,0-1 0,0 1 0,0 0 0,-2-4 0,-2 1 0,0 0 0,0 1 0,0-1 0,-1 1 0,1 0 0,-1 0 0,0 1 0,-1 0 0,1 0 0,-12-5 0,4 2 0,0 1 0,-1 1 0,-28-7 0,39 11 0,0 0 0,1 0 0,-1 0 0,0 1 0,0-1 0,0 1 0,0 0 0,0 1 0,0-1 0,0 1 0,0-1 0,0 1 0,0 0 0,0 0 0,0 1 0,1-1 0,-1 1 0,1 0 0,-1 0 0,-3 3 0,6-3 0,-1 0 0,1 0 0,0 1 0,-1-1 0,1 0 0,0 1 0,1-1 0,-1 1 0,0-1 0,1 1 0,-1-1 0,1 1 0,0-1 0,0 1 0,0 0 0,1 4 0,10 50 0,-4-25 0,-7-26 0,3 18 0,1 0 0,0-1 0,2 1 0,14 36 0,-17-54 0,0 0 0,1 0 0,-1 0 0,1 0 0,0-1 0,1 1 0,-1-1 0,1 0 0,0 0 0,1-1 0,-1 0 0,1 0 0,0 0 0,0 0 0,0-1 0,0 0 0,0 0 0,1-1 0,-1 0 0,12 2 0,-12-3-35,123 21 194,-114-20-345,-1-2 0,0 0 0,1 0 0,-1-1 0,0-1-1,0-1 1,15-4 0,-13 2-6640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10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13.5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357 2 24575,'-28'-1'0,"-1"0"0,1 1 0,-1 2 0,0 0 0,1 2 0,-38 10 0,60-12 0,-1 0 0,1 1 0,-1 0 0,1 0 0,0 1 0,0-1 0,0 2 0,0-1 0,1 0 0,0 1 0,0 0 0,0 0 0,0 1 0,1-1 0,0 1 0,0 0 0,1 0 0,-1 0 0,1 0 0,1 1 0,-1 0 0,1-1 0,0 1 0,1 0 0,-1 0 0,1 0 0,0 9 0,1-14 0,-2 17 0,1 0 0,1 0 0,1 1 0,3 24 0,-3-40 0,-1 0 0,1 0 0,0 0 0,0-1 0,1 1 0,-1 0 0,1-1 0,0 1 0,0-1 0,0 0 0,0 1 0,0-1 0,1 0 0,-1-1 0,1 1 0,0 0 0,0-1 0,0 1 0,0-1 0,0 0 0,1 0 0,-1 0 0,1-1 0,-1 1 0,1-1 0,0 1 0,7 0 0,6 1 0,1-1 0,0-1 0,-1 0 0,1-2 0,0 0 0,21-4 0,-33 4 0,0 0 0,0-1 0,0 0 0,0 0 0,0 0 0,0-1 0,-1 0 0,1 0 0,-1 0 0,1-1 0,-1 0 0,0 0 0,-1 0 0,1-1 0,-1 1 0,0-1 0,0 0 0,0 0 0,-1-1 0,4-6 0,-1-6 0,-1 0 0,0 0 0,-2 0 0,0 0 0,-1-1 0,-1 1 0,0-1 0,-3-22 0,2 335 0,-1-122 0,0-150 0,0 0 0,-2-1 0,0 1 0,-2-1 0,-12 40 0,14-55 4,0-1 1,0 0-1,0-1 0,-1 1 0,0-1 0,0 1 1,0-1-1,0 0 0,0 0 0,-1-1 0,0 1 1,0-1-1,0 0 0,0-1 0,0 1 0,0-1 0,-1 0 1,1 0-1,-1-1 0,0 1 0,-5 0 0,-15 1-205,-1 0 0,1-2 0,-35-3 0,36 1-452,3 1-6173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16.0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303 0 24575,'-18'2'0,"1"0"0,-1 1 0,1 1 0,0 0 0,0 1 0,0 1 0,1 1 0,0 0 0,0 1 0,-20 15 0,27-17 0,1 1 0,1 0 0,-1 1 0,1 0 0,0 0 0,1 0 0,0 1 0,1 0 0,-1 0 0,2 1 0,-1-1 0,1 1 0,1 0 0,0 0 0,0 0 0,1 1 0,0-1 0,1 1 0,0-1 0,0 1 0,2-1 0,1 18 0,-1-24 0,1 1 0,0 0 0,0-1 0,0 1 0,0-1 0,1 0 0,0 0 0,0 0 0,0 0 0,0 0 0,1 0 0,-1-1 0,1 0 0,0 0 0,0 0 0,0 0 0,0 0 0,1-1 0,-1 0 0,1 0 0,9 3 0,1 0 0,1 0 0,-1-2 0,1 1 0,1-2 0,24 1 0,-34-2 0,0-1 0,-1 0 0,1-1 0,0 0 0,0 0 0,-1 0 0,1-1 0,-1 0 0,1 0 0,-1 0 0,12-7 0,-15 7 0,0-1 0,0 0 0,0 0 0,0 0 0,-1 0 0,1 0 0,-1 0 0,0-1 0,0 1 0,0-1 0,0 0 0,-1 1 0,1-1 0,-1 0 0,0 0 0,0 0 0,0 0 0,-1 0 0,1 0 0,-1-8 0,-6-190-1365,6 180-5461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17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24575,'1'0'0,"0"1"0,1-1 0,-1 1 0,0-1 0,0 1 0,0-1 0,0 1 0,0 0 0,0-1 0,-1 1 0,1 0 0,0 0 0,0 0 0,0 0 0,-1 0 0,1 0 0,0 0 0,-1 0 0,1 0 0,-1 0 0,1 0 0,-1 0 0,0 0 0,1 0 0,-1 1 0,0-1 0,0 2 0,5 38 0,-5-36 0,2 216 64,-3-115-1493,1-85-5397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18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24575,'70'0'0,"-10"-2"0,0 3 0,100 15 0,-112-9-1365,-26-4-5461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9:44:20.2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 24575,'1'58'0,"1"-20"0,-3 0 0,0 0 0,-3 0 0,-8 37 0,8-50-341,0-1 0,2 1-1,1 39 1,1-43-6485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5A00E7-9B8B-47DE-8213-799300C6C932}" type="datetime1">
              <a:rPr lang="en-GB" noProof="0" smtClean="0"/>
              <a:t>14/10/2024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47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4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91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5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88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1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4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7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2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MONTH</a:t>
            </a:r>
            <a:br>
              <a:rPr lang="en-GB" noProof="0"/>
            </a:br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n-GB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n-GB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8.png"/><Relationship Id="rId4" Type="http://schemas.openxmlformats.org/officeDocument/2006/relationships/customXml" Target="../ink/ink1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.png"/><Relationship Id="rId21" Type="http://schemas.openxmlformats.org/officeDocument/2006/relationships/image" Target="../media/image149.png"/><Relationship Id="rId42" Type="http://schemas.openxmlformats.org/officeDocument/2006/relationships/customXml" Target="../ink/ink148.xml"/><Relationship Id="rId47" Type="http://schemas.openxmlformats.org/officeDocument/2006/relationships/image" Target="../media/image162.png"/><Relationship Id="rId63" Type="http://schemas.openxmlformats.org/officeDocument/2006/relationships/image" Target="../media/image170.png"/><Relationship Id="rId68" Type="http://schemas.openxmlformats.org/officeDocument/2006/relationships/customXml" Target="../ink/ink161.xml"/><Relationship Id="rId84" Type="http://schemas.openxmlformats.org/officeDocument/2006/relationships/customXml" Target="../ink/ink169.xml"/><Relationship Id="rId89" Type="http://schemas.openxmlformats.org/officeDocument/2006/relationships/image" Target="../media/image183.png"/><Relationship Id="rId112" Type="http://schemas.openxmlformats.org/officeDocument/2006/relationships/customXml" Target="../ink/ink183.xml"/><Relationship Id="rId16" Type="http://schemas.openxmlformats.org/officeDocument/2006/relationships/customXml" Target="../ink/ink135.xml"/><Relationship Id="rId107" Type="http://schemas.openxmlformats.org/officeDocument/2006/relationships/image" Target="../media/image192.png"/><Relationship Id="rId11" Type="http://schemas.openxmlformats.org/officeDocument/2006/relationships/image" Target="../media/image144.png"/><Relationship Id="rId32" Type="http://schemas.openxmlformats.org/officeDocument/2006/relationships/customXml" Target="../ink/ink143.xml"/><Relationship Id="rId37" Type="http://schemas.openxmlformats.org/officeDocument/2006/relationships/image" Target="../media/image157.png"/><Relationship Id="rId53" Type="http://schemas.openxmlformats.org/officeDocument/2006/relationships/image" Target="../media/image165.png"/><Relationship Id="rId58" Type="http://schemas.openxmlformats.org/officeDocument/2006/relationships/customXml" Target="../ink/ink156.xml"/><Relationship Id="rId74" Type="http://schemas.openxmlformats.org/officeDocument/2006/relationships/customXml" Target="../ink/ink164.xml"/><Relationship Id="rId79" Type="http://schemas.openxmlformats.org/officeDocument/2006/relationships/image" Target="../media/image178.png"/><Relationship Id="rId102" Type="http://schemas.openxmlformats.org/officeDocument/2006/relationships/customXml" Target="../ink/ink178.xml"/><Relationship Id="rId123" Type="http://schemas.openxmlformats.org/officeDocument/2006/relationships/image" Target="../media/image200.png"/><Relationship Id="rId128" Type="http://schemas.openxmlformats.org/officeDocument/2006/relationships/customXml" Target="../ink/ink191.xml"/><Relationship Id="rId5" Type="http://schemas.openxmlformats.org/officeDocument/2006/relationships/image" Target="../media/image141.png"/><Relationship Id="rId90" Type="http://schemas.openxmlformats.org/officeDocument/2006/relationships/customXml" Target="../ink/ink172.xml"/><Relationship Id="rId95" Type="http://schemas.openxmlformats.org/officeDocument/2006/relationships/image" Target="../media/image186.png"/><Relationship Id="rId22" Type="http://schemas.openxmlformats.org/officeDocument/2006/relationships/customXml" Target="../ink/ink138.xml"/><Relationship Id="rId27" Type="http://schemas.openxmlformats.org/officeDocument/2006/relationships/image" Target="../media/image152.png"/><Relationship Id="rId43" Type="http://schemas.openxmlformats.org/officeDocument/2006/relationships/image" Target="../media/image160.png"/><Relationship Id="rId48" Type="http://schemas.openxmlformats.org/officeDocument/2006/relationships/customXml" Target="../ink/ink151.xml"/><Relationship Id="rId64" Type="http://schemas.openxmlformats.org/officeDocument/2006/relationships/customXml" Target="../ink/ink159.xml"/><Relationship Id="rId69" Type="http://schemas.openxmlformats.org/officeDocument/2006/relationships/image" Target="../media/image173.png"/><Relationship Id="rId113" Type="http://schemas.openxmlformats.org/officeDocument/2006/relationships/image" Target="../media/image195.png"/><Relationship Id="rId118" Type="http://schemas.openxmlformats.org/officeDocument/2006/relationships/customXml" Target="../ink/ink186.xml"/><Relationship Id="rId80" Type="http://schemas.openxmlformats.org/officeDocument/2006/relationships/customXml" Target="../ink/ink167.xml"/><Relationship Id="rId85" Type="http://schemas.openxmlformats.org/officeDocument/2006/relationships/image" Target="../media/image181.png"/><Relationship Id="rId12" Type="http://schemas.openxmlformats.org/officeDocument/2006/relationships/customXml" Target="../ink/ink133.xml"/><Relationship Id="rId17" Type="http://schemas.openxmlformats.org/officeDocument/2006/relationships/image" Target="../media/image147.png"/><Relationship Id="rId33" Type="http://schemas.openxmlformats.org/officeDocument/2006/relationships/image" Target="../media/image155.png"/><Relationship Id="rId38" Type="http://schemas.openxmlformats.org/officeDocument/2006/relationships/customXml" Target="../ink/ink146.xml"/><Relationship Id="rId59" Type="http://schemas.openxmlformats.org/officeDocument/2006/relationships/image" Target="../media/image168.png"/><Relationship Id="rId103" Type="http://schemas.openxmlformats.org/officeDocument/2006/relationships/image" Target="../media/image190.png"/><Relationship Id="rId108" Type="http://schemas.openxmlformats.org/officeDocument/2006/relationships/customXml" Target="../ink/ink181.xml"/><Relationship Id="rId124" Type="http://schemas.openxmlformats.org/officeDocument/2006/relationships/customXml" Target="../ink/ink189.xml"/><Relationship Id="rId129" Type="http://schemas.openxmlformats.org/officeDocument/2006/relationships/image" Target="../media/image203.png"/><Relationship Id="rId54" Type="http://schemas.openxmlformats.org/officeDocument/2006/relationships/customXml" Target="../ink/ink154.xml"/><Relationship Id="rId70" Type="http://schemas.openxmlformats.org/officeDocument/2006/relationships/customXml" Target="../ink/ink162.xml"/><Relationship Id="rId75" Type="http://schemas.openxmlformats.org/officeDocument/2006/relationships/image" Target="../media/image176.png"/><Relationship Id="rId91" Type="http://schemas.openxmlformats.org/officeDocument/2006/relationships/image" Target="../media/image184.png"/><Relationship Id="rId96" Type="http://schemas.openxmlformats.org/officeDocument/2006/relationships/customXml" Target="../ink/ink175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30.xml"/><Relationship Id="rId23" Type="http://schemas.openxmlformats.org/officeDocument/2006/relationships/image" Target="../media/image150.png"/><Relationship Id="rId28" Type="http://schemas.openxmlformats.org/officeDocument/2006/relationships/customXml" Target="../ink/ink141.xml"/><Relationship Id="rId49" Type="http://schemas.openxmlformats.org/officeDocument/2006/relationships/image" Target="../media/image163.png"/><Relationship Id="rId114" Type="http://schemas.openxmlformats.org/officeDocument/2006/relationships/customXml" Target="../ink/ink184.xml"/><Relationship Id="rId119" Type="http://schemas.openxmlformats.org/officeDocument/2006/relationships/image" Target="../media/image198.png"/><Relationship Id="rId44" Type="http://schemas.openxmlformats.org/officeDocument/2006/relationships/customXml" Target="../ink/ink149.xml"/><Relationship Id="rId60" Type="http://schemas.openxmlformats.org/officeDocument/2006/relationships/customXml" Target="../ink/ink157.xml"/><Relationship Id="rId65" Type="http://schemas.openxmlformats.org/officeDocument/2006/relationships/image" Target="../media/image171.png"/><Relationship Id="rId81" Type="http://schemas.openxmlformats.org/officeDocument/2006/relationships/image" Target="../media/image179.png"/><Relationship Id="rId86" Type="http://schemas.openxmlformats.org/officeDocument/2006/relationships/customXml" Target="../ink/ink170.xml"/><Relationship Id="rId130" Type="http://schemas.openxmlformats.org/officeDocument/2006/relationships/customXml" Target="../ink/ink192.xml"/><Relationship Id="rId13" Type="http://schemas.openxmlformats.org/officeDocument/2006/relationships/image" Target="../media/image145.png"/><Relationship Id="rId18" Type="http://schemas.openxmlformats.org/officeDocument/2006/relationships/customXml" Target="../ink/ink136.xml"/><Relationship Id="rId39" Type="http://schemas.openxmlformats.org/officeDocument/2006/relationships/image" Target="../media/image158.png"/><Relationship Id="rId109" Type="http://schemas.openxmlformats.org/officeDocument/2006/relationships/image" Target="../media/image193.png"/><Relationship Id="rId34" Type="http://schemas.openxmlformats.org/officeDocument/2006/relationships/customXml" Target="../ink/ink144.xml"/><Relationship Id="rId50" Type="http://schemas.openxmlformats.org/officeDocument/2006/relationships/customXml" Target="../ink/ink152.xml"/><Relationship Id="rId55" Type="http://schemas.openxmlformats.org/officeDocument/2006/relationships/image" Target="../media/image166.png"/><Relationship Id="rId76" Type="http://schemas.openxmlformats.org/officeDocument/2006/relationships/customXml" Target="../ink/ink165.xml"/><Relationship Id="rId97" Type="http://schemas.openxmlformats.org/officeDocument/2006/relationships/image" Target="../media/image187.png"/><Relationship Id="rId104" Type="http://schemas.openxmlformats.org/officeDocument/2006/relationships/customXml" Target="../ink/ink179.xml"/><Relationship Id="rId120" Type="http://schemas.openxmlformats.org/officeDocument/2006/relationships/customXml" Target="../ink/ink187.xml"/><Relationship Id="rId125" Type="http://schemas.openxmlformats.org/officeDocument/2006/relationships/image" Target="../media/image201.png"/><Relationship Id="rId7" Type="http://schemas.openxmlformats.org/officeDocument/2006/relationships/image" Target="../media/image142.png"/><Relationship Id="rId71" Type="http://schemas.openxmlformats.org/officeDocument/2006/relationships/image" Target="../media/image174.png"/><Relationship Id="rId92" Type="http://schemas.openxmlformats.org/officeDocument/2006/relationships/customXml" Target="../ink/ink173.xml"/><Relationship Id="rId2" Type="http://schemas.openxmlformats.org/officeDocument/2006/relationships/customXml" Target="../ink/ink128.xml"/><Relationship Id="rId29" Type="http://schemas.openxmlformats.org/officeDocument/2006/relationships/image" Target="../media/image153.png"/><Relationship Id="rId24" Type="http://schemas.openxmlformats.org/officeDocument/2006/relationships/customXml" Target="../ink/ink139.xml"/><Relationship Id="rId40" Type="http://schemas.openxmlformats.org/officeDocument/2006/relationships/customXml" Target="../ink/ink147.xml"/><Relationship Id="rId45" Type="http://schemas.openxmlformats.org/officeDocument/2006/relationships/image" Target="../media/image161.png"/><Relationship Id="rId66" Type="http://schemas.openxmlformats.org/officeDocument/2006/relationships/customXml" Target="../ink/ink160.xml"/><Relationship Id="rId87" Type="http://schemas.openxmlformats.org/officeDocument/2006/relationships/image" Target="../media/image182.png"/><Relationship Id="rId110" Type="http://schemas.openxmlformats.org/officeDocument/2006/relationships/customXml" Target="../ink/ink182.xml"/><Relationship Id="rId115" Type="http://schemas.openxmlformats.org/officeDocument/2006/relationships/image" Target="../media/image196.png"/><Relationship Id="rId131" Type="http://schemas.openxmlformats.org/officeDocument/2006/relationships/image" Target="../media/image204.png"/><Relationship Id="rId61" Type="http://schemas.openxmlformats.org/officeDocument/2006/relationships/image" Target="../media/image169.png"/><Relationship Id="rId82" Type="http://schemas.openxmlformats.org/officeDocument/2006/relationships/customXml" Target="../ink/ink168.xml"/><Relationship Id="rId19" Type="http://schemas.openxmlformats.org/officeDocument/2006/relationships/image" Target="../media/image148.png"/><Relationship Id="rId14" Type="http://schemas.openxmlformats.org/officeDocument/2006/relationships/customXml" Target="../ink/ink134.xml"/><Relationship Id="rId30" Type="http://schemas.openxmlformats.org/officeDocument/2006/relationships/customXml" Target="../ink/ink142.xml"/><Relationship Id="rId35" Type="http://schemas.openxmlformats.org/officeDocument/2006/relationships/image" Target="../media/image156.png"/><Relationship Id="rId56" Type="http://schemas.openxmlformats.org/officeDocument/2006/relationships/customXml" Target="../ink/ink155.xml"/><Relationship Id="rId77" Type="http://schemas.openxmlformats.org/officeDocument/2006/relationships/image" Target="../media/image177.png"/><Relationship Id="rId100" Type="http://schemas.openxmlformats.org/officeDocument/2006/relationships/customXml" Target="../ink/ink177.xml"/><Relationship Id="rId105" Type="http://schemas.openxmlformats.org/officeDocument/2006/relationships/image" Target="../media/image191.png"/><Relationship Id="rId126" Type="http://schemas.openxmlformats.org/officeDocument/2006/relationships/customXml" Target="../ink/ink190.xml"/><Relationship Id="rId8" Type="http://schemas.openxmlformats.org/officeDocument/2006/relationships/customXml" Target="../ink/ink131.xml"/><Relationship Id="rId51" Type="http://schemas.openxmlformats.org/officeDocument/2006/relationships/image" Target="../media/image164.png"/><Relationship Id="rId72" Type="http://schemas.openxmlformats.org/officeDocument/2006/relationships/customXml" Target="../ink/ink163.xml"/><Relationship Id="rId93" Type="http://schemas.openxmlformats.org/officeDocument/2006/relationships/image" Target="../media/image185.png"/><Relationship Id="rId98" Type="http://schemas.openxmlformats.org/officeDocument/2006/relationships/customXml" Target="../ink/ink176.xml"/><Relationship Id="rId121" Type="http://schemas.openxmlformats.org/officeDocument/2006/relationships/image" Target="../media/image199.png"/><Relationship Id="rId3" Type="http://schemas.openxmlformats.org/officeDocument/2006/relationships/image" Target="../media/image140.png"/><Relationship Id="rId25" Type="http://schemas.openxmlformats.org/officeDocument/2006/relationships/image" Target="../media/image151.png"/><Relationship Id="rId46" Type="http://schemas.openxmlformats.org/officeDocument/2006/relationships/customXml" Target="../ink/ink150.xml"/><Relationship Id="rId67" Type="http://schemas.openxmlformats.org/officeDocument/2006/relationships/image" Target="../media/image172.png"/><Relationship Id="rId116" Type="http://schemas.openxmlformats.org/officeDocument/2006/relationships/customXml" Target="../ink/ink185.xml"/><Relationship Id="rId20" Type="http://schemas.openxmlformats.org/officeDocument/2006/relationships/customXml" Target="../ink/ink137.xml"/><Relationship Id="rId41" Type="http://schemas.openxmlformats.org/officeDocument/2006/relationships/image" Target="../media/image159.png"/><Relationship Id="rId62" Type="http://schemas.openxmlformats.org/officeDocument/2006/relationships/customXml" Target="../ink/ink158.xml"/><Relationship Id="rId83" Type="http://schemas.openxmlformats.org/officeDocument/2006/relationships/image" Target="../media/image180.png"/><Relationship Id="rId88" Type="http://schemas.openxmlformats.org/officeDocument/2006/relationships/customXml" Target="../ink/ink171.xml"/><Relationship Id="rId111" Type="http://schemas.openxmlformats.org/officeDocument/2006/relationships/image" Target="../media/image194.png"/><Relationship Id="rId15" Type="http://schemas.openxmlformats.org/officeDocument/2006/relationships/image" Target="../media/image146.png"/><Relationship Id="rId36" Type="http://schemas.openxmlformats.org/officeDocument/2006/relationships/customXml" Target="../ink/ink145.xml"/><Relationship Id="rId57" Type="http://schemas.openxmlformats.org/officeDocument/2006/relationships/image" Target="../media/image167.png"/><Relationship Id="rId106" Type="http://schemas.openxmlformats.org/officeDocument/2006/relationships/customXml" Target="../ink/ink180.xml"/><Relationship Id="rId127" Type="http://schemas.openxmlformats.org/officeDocument/2006/relationships/image" Target="../media/image202.png"/><Relationship Id="rId10" Type="http://schemas.openxmlformats.org/officeDocument/2006/relationships/customXml" Target="../ink/ink132.xml"/><Relationship Id="rId31" Type="http://schemas.openxmlformats.org/officeDocument/2006/relationships/image" Target="../media/image154.png"/><Relationship Id="rId52" Type="http://schemas.openxmlformats.org/officeDocument/2006/relationships/customXml" Target="../ink/ink153.xml"/><Relationship Id="rId73" Type="http://schemas.openxmlformats.org/officeDocument/2006/relationships/image" Target="../media/image175.png"/><Relationship Id="rId78" Type="http://schemas.openxmlformats.org/officeDocument/2006/relationships/customXml" Target="../ink/ink166.xml"/><Relationship Id="rId94" Type="http://schemas.openxmlformats.org/officeDocument/2006/relationships/customXml" Target="../ink/ink174.xml"/><Relationship Id="rId99" Type="http://schemas.openxmlformats.org/officeDocument/2006/relationships/image" Target="../media/image188.png"/><Relationship Id="rId101" Type="http://schemas.openxmlformats.org/officeDocument/2006/relationships/image" Target="../media/image189.png"/><Relationship Id="rId122" Type="http://schemas.openxmlformats.org/officeDocument/2006/relationships/customXml" Target="../ink/ink188.xml"/><Relationship Id="rId4" Type="http://schemas.openxmlformats.org/officeDocument/2006/relationships/customXml" Target="../ink/ink129.xml"/><Relationship Id="rId9" Type="http://schemas.openxmlformats.org/officeDocument/2006/relationships/image" Target="../media/image143.png"/><Relationship Id="rId26" Type="http://schemas.openxmlformats.org/officeDocument/2006/relationships/customXml" Target="../ink/ink1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customXml" Target="../ink/ink193.xml"/><Relationship Id="rId7" Type="http://schemas.openxmlformats.org/officeDocument/2006/relationships/customXml" Target="../ink/ink195.xml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0.png"/><Relationship Id="rId5" Type="http://schemas.openxmlformats.org/officeDocument/2006/relationships/customXml" Target="../ink/ink194.xml"/><Relationship Id="rId4" Type="http://schemas.openxmlformats.org/officeDocument/2006/relationships/image" Target="../media/image209.png"/><Relationship Id="rId9" Type="http://schemas.openxmlformats.org/officeDocument/2006/relationships/image" Target="../media/image2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yjus.com/maths/central-tendency/" TargetMode="External"/><Relationship Id="rId2" Type="http://schemas.openxmlformats.org/officeDocument/2006/relationships/hyperlink" Target="https://statisticsbyjim.com/basics/measures-central-tendency-mean-median-mode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siyavula.com/read/za/mathematics/grade-10" TargetMode="External"/><Relationship Id="rId5" Type="http://schemas.openxmlformats.org/officeDocument/2006/relationships/hyperlink" Target="https://www.maths4africa.co.za/" TargetMode="External"/><Relationship Id="rId4" Type="http://schemas.openxmlformats.org/officeDocument/2006/relationships/hyperlink" Target="https://mmerevise.co.uk/gcse-maths-revision/grouped-frequency-table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.xml"/><Relationship Id="rId21" Type="http://schemas.openxmlformats.org/officeDocument/2006/relationships/customXml" Target="../ink/ink15.xml"/><Relationship Id="rId42" Type="http://schemas.openxmlformats.org/officeDocument/2006/relationships/image" Target="../media/image33.png"/><Relationship Id="rId63" Type="http://schemas.openxmlformats.org/officeDocument/2006/relationships/customXml" Target="../ink/ink36.xml"/><Relationship Id="rId84" Type="http://schemas.openxmlformats.org/officeDocument/2006/relationships/image" Target="../media/image54.png"/><Relationship Id="rId138" Type="http://schemas.openxmlformats.org/officeDocument/2006/relationships/image" Target="../media/image81.png"/><Relationship Id="rId16" Type="http://schemas.openxmlformats.org/officeDocument/2006/relationships/customXml" Target="../ink/ink12.xml"/><Relationship Id="rId107" Type="http://schemas.openxmlformats.org/officeDocument/2006/relationships/customXml" Target="../ink/ink58.xml"/><Relationship Id="rId11" Type="http://schemas.openxmlformats.org/officeDocument/2006/relationships/image" Target="../media/image18.png"/><Relationship Id="rId32" Type="http://schemas.openxmlformats.org/officeDocument/2006/relationships/image" Target="../media/image28.png"/><Relationship Id="rId37" Type="http://schemas.openxmlformats.org/officeDocument/2006/relationships/customXml" Target="../ink/ink23.xml"/><Relationship Id="rId53" Type="http://schemas.openxmlformats.org/officeDocument/2006/relationships/customXml" Target="../ink/ink31.xml"/><Relationship Id="rId58" Type="http://schemas.openxmlformats.org/officeDocument/2006/relationships/image" Target="../media/image41.png"/><Relationship Id="rId74" Type="http://schemas.openxmlformats.org/officeDocument/2006/relationships/image" Target="../media/image49.png"/><Relationship Id="rId79" Type="http://schemas.openxmlformats.org/officeDocument/2006/relationships/customXml" Target="../ink/ink44.xml"/><Relationship Id="rId102" Type="http://schemas.openxmlformats.org/officeDocument/2006/relationships/image" Target="../media/image63.png"/><Relationship Id="rId123" Type="http://schemas.openxmlformats.org/officeDocument/2006/relationships/customXml" Target="../ink/ink66.xml"/><Relationship Id="rId128" Type="http://schemas.openxmlformats.org/officeDocument/2006/relationships/image" Target="../media/image76.png"/><Relationship Id="rId5" Type="http://schemas.openxmlformats.org/officeDocument/2006/relationships/image" Target="../media/image15.png"/><Relationship Id="rId90" Type="http://schemas.openxmlformats.org/officeDocument/2006/relationships/image" Target="../media/image57.png"/><Relationship Id="rId95" Type="http://schemas.openxmlformats.org/officeDocument/2006/relationships/customXml" Target="../ink/ink52.xml"/><Relationship Id="rId22" Type="http://schemas.openxmlformats.org/officeDocument/2006/relationships/image" Target="../media/image23.png"/><Relationship Id="rId27" Type="http://schemas.openxmlformats.org/officeDocument/2006/relationships/customXml" Target="../ink/ink18.xml"/><Relationship Id="rId43" Type="http://schemas.openxmlformats.org/officeDocument/2006/relationships/customXml" Target="../ink/ink26.xml"/><Relationship Id="rId48" Type="http://schemas.openxmlformats.org/officeDocument/2006/relationships/image" Target="../media/image36.png"/><Relationship Id="rId64" Type="http://schemas.openxmlformats.org/officeDocument/2006/relationships/image" Target="../media/image44.png"/><Relationship Id="rId69" Type="http://schemas.openxmlformats.org/officeDocument/2006/relationships/customXml" Target="../ink/ink39.xml"/><Relationship Id="rId113" Type="http://schemas.openxmlformats.org/officeDocument/2006/relationships/customXml" Target="../ink/ink61.xml"/><Relationship Id="rId118" Type="http://schemas.openxmlformats.org/officeDocument/2006/relationships/image" Target="../media/image71.png"/><Relationship Id="rId134" Type="http://schemas.openxmlformats.org/officeDocument/2006/relationships/image" Target="../media/image79.png"/><Relationship Id="rId80" Type="http://schemas.openxmlformats.org/officeDocument/2006/relationships/image" Target="../media/image52.png"/><Relationship Id="rId85" Type="http://schemas.openxmlformats.org/officeDocument/2006/relationships/customXml" Target="../ink/ink47.xml"/><Relationship Id="rId12" Type="http://schemas.openxmlformats.org/officeDocument/2006/relationships/customXml" Target="../ink/ink10.xml"/><Relationship Id="rId17" Type="http://schemas.openxmlformats.org/officeDocument/2006/relationships/image" Target="../media/image21.png"/><Relationship Id="rId33" Type="http://schemas.openxmlformats.org/officeDocument/2006/relationships/customXml" Target="../ink/ink21.xml"/><Relationship Id="rId38" Type="http://schemas.openxmlformats.org/officeDocument/2006/relationships/image" Target="../media/image31.png"/><Relationship Id="rId59" Type="http://schemas.openxmlformats.org/officeDocument/2006/relationships/customXml" Target="../ink/ink34.xml"/><Relationship Id="rId103" Type="http://schemas.openxmlformats.org/officeDocument/2006/relationships/customXml" Target="../ink/ink56.xml"/><Relationship Id="rId108" Type="http://schemas.openxmlformats.org/officeDocument/2006/relationships/image" Target="../media/image66.png"/><Relationship Id="rId124" Type="http://schemas.openxmlformats.org/officeDocument/2006/relationships/image" Target="../media/image74.png"/><Relationship Id="rId129" Type="http://schemas.openxmlformats.org/officeDocument/2006/relationships/customXml" Target="../ink/ink69.xml"/><Relationship Id="rId54" Type="http://schemas.openxmlformats.org/officeDocument/2006/relationships/image" Target="../media/image39.png"/><Relationship Id="rId70" Type="http://schemas.openxmlformats.org/officeDocument/2006/relationships/image" Target="../media/image47.png"/><Relationship Id="rId75" Type="http://schemas.openxmlformats.org/officeDocument/2006/relationships/customXml" Target="../ink/ink42.xml"/><Relationship Id="rId91" Type="http://schemas.openxmlformats.org/officeDocument/2006/relationships/customXml" Target="../ink/ink50.xml"/><Relationship Id="rId96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7.xml"/><Relationship Id="rId23" Type="http://schemas.openxmlformats.org/officeDocument/2006/relationships/customXml" Target="../ink/ink16.xml"/><Relationship Id="rId28" Type="http://schemas.openxmlformats.org/officeDocument/2006/relationships/image" Target="../media/image26.png"/><Relationship Id="rId49" Type="http://schemas.openxmlformats.org/officeDocument/2006/relationships/customXml" Target="../ink/ink29.xml"/><Relationship Id="rId114" Type="http://schemas.openxmlformats.org/officeDocument/2006/relationships/image" Target="../media/image69.png"/><Relationship Id="rId119" Type="http://schemas.openxmlformats.org/officeDocument/2006/relationships/customXml" Target="../ink/ink64.xml"/><Relationship Id="rId44" Type="http://schemas.openxmlformats.org/officeDocument/2006/relationships/image" Target="../media/image34.png"/><Relationship Id="rId60" Type="http://schemas.openxmlformats.org/officeDocument/2006/relationships/image" Target="../media/image42.png"/><Relationship Id="rId65" Type="http://schemas.openxmlformats.org/officeDocument/2006/relationships/customXml" Target="../ink/ink37.xml"/><Relationship Id="rId81" Type="http://schemas.openxmlformats.org/officeDocument/2006/relationships/customXml" Target="../ink/ink45.xml"/><Relationship Id="rId86" Type="http://schemas.openxmlformats.org/officeDocument/2006/relationships/image" Target="../media/image55.png"/><Relationship Id="rId130" Type="http://schemas.openxmlformats.org/officeDocument/2006/relationships/image" Target="../media/image77.png"/><Relationship Id="rId135" Type="http://schemas.openxmlformats.org/officeDocument/2006/relationships/customXml" Target="../ink/ink72.xml"/><Relationship Id="rId13" Type="http://schemas.openxmlformats.org/officeDocument/2006/relationships/image" Target="../media/image19.png"/><Relationship Id="rId18" Type="http://schemas.openxmlformats.org/officeDocument/2006/relationships/customXml" Target="../ink/ink13.xml"/><Relationship Id="rId39" Type="http://schemas.openxmlformats.org/officeDocument/2006/relationships/customXml" Target="../ink/ink24.xml"/><Relationship Id="rId109" Type="http://schemas.openxmlformats.org/officeDocument/2006/relationships/customXml" Target="../ink/ink59.xml"/><Relationship Id="rId34" Type="http://schemas.openxmlformats.org/officeDocument/2006/relationships/image" Target="../media/image29.png"/><Relationship Id="rId50" Type="http://schemas.openxmlformats.org/officeDocument/2006/relationships/image" Target="../media/image37.png"/><Relationship Id="rId55" Type="http://schemas.openxmlformats.org/officeDocument/2006/relationships/customXml" Target="../ink/ink32.xml"/><Relationship Id="rId76" Type="http://schemas.openxmlformats.org/officeDocument/2006/relationships/image" Target="../media/image50.png"/><Relationship Id="rId97" Type="http://schemas.openxmlformats.org/officeDocument/2006/relationships/customXml" Target="../ink/ink53.xml"/><Relationship Id="rId104" Type="http://schemas.openxmlformats.org/officeDocument/2006/relationships/image" Target="../media/image64.png"/><Relationship Id="rId120" Type="http://schemas.openxmlformats.org/officeDocument/2006/relationships/image" Target="../media/image72.png"/><Relationship Id="rId125" Type="http://schemas.openxmlformats.org/officeDocument/2006/relationships/customXml" Target="../ink/ink67.xml"/><Relationship Id="rId7" Type="http://schemas.openxmlformats.org/officeDocument/2006/relationships/image" Target="../media/image16.png"/><Relationship Id="rId71" Type="http://schemas.openxmlformats.org/officeDocument/2006/relationships/customXml" Target="../ink/ink40.xml"/><Relationship Id="rId92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9.xml"/><Relationship Id="rId24" Type="http://schemas.openxmlformats.org/officeDocument/2006/relationships/image" Target="../media/image24.png"/><Relationship Id="rId40" Type="http://schemas.openxmlformats.org/officeDocument/2006/relationships/image" Target="../media/image32.png"/><Relationship Id="rId45" Type="http://schemas.openxmlformats.org/officeDocument/2006/relationships/customXml" Target="../ink/ink27.xml"/><Relationship Id="rId66" Type="http://schemas.openxmlformats.org/officeDocument/2006/relationships/image" Target="../media/image45.png"/><Relationship Id="rId87" Type="http://schemas.openxmlformats.org/officeDocument/2006/relationships/customXml" Target="../ink/ink48.xml"/><Relationship Id="rId110" Type="http://schemas.openxmlformats.org/officeDocument/2006/relationships/image" Target="../media/image67.png"/><Relationship Id="rId115" Type="http://schemas.openxmlformats.org/officeDocument/2006/relationships/customXml" Target="../ink/ink62.xml"/><Relationship Id="rId131" Type="http://schemas.openxmlformats.org/officeDocument/2006/relationships/customXml" Target="../ink/ink70.xml"/><Relationship Id="rId136" Type="http://schemas.openxmlformats.org/officeDocument/2006/relationships/image" Target="../media/image80.png"/><Relationship Id="rId61" Type="http://schemas.openxmlformats.org/officeDocument/2006/relationships/customXml" Target="../ink/ink35.xml"/><Relationship Id="rId82" Type="http://schemas.openxmlformats.org/officeDocument/2006/relationships/image" Target="../media/image53.png"/><Relationship Id="rId19" Type="http://schemas.openxmlformats.org/officeDocument/2006/relationships/customXml" Target="../ink/ink14.xml"/><Relationship Id="rId14" Type="http://schemas.openxmlformats.org/officeDocument/2006/relationships/customXml" Target="../ink/ink11.xml"/><Relationship Id="rId30" Type="http://schemas.openxmlformats.org/officeDocument/2006/relationships/image" Target="../media/image27.png"/><Relationship Id="rId35" Type="http://schemas.openxmlformats.org/officeDocument/2006/relationships/customXml" Target="../ink/ink22.xml"/><Relationship Id="rId56" Type="http://schemas.openxmlformats.org/officeDocument/2006/relationships/image" Target="../media/image40.png"/><Relationship Id="rId77" Type="http://schemas.openxmlformats.org/officeDocument/2006/relationships/customXml" Target="../ink/ink43.xml"/><Relationship Id="rId100" Type="http://schemas.openxmlformats.org/officeDocument/2006/relationships/image" Target="../media/image62.png"/><Relationship Id="rId105" Type="http://schemas.openxmlformats.org/officeDocument/2006/relationships/customXml" Target="../ink/ink57.xml"/><Relationship Id="rId126" Type="http://schemas.openxmlformats.org/officeDocument/2006/relationships/image" Target="../media/image75.png"/><Relationship Id="rId8" Type="http://schemas.openxmlformats.org/officeDocument/2006/relationships/customXml" Target="../ink/ink8.xml"/><Relationship Id="rId51" Type="http://schemas.openxmlformats.org/officeDocument/2006/relationships/customXml" Target="../ink/ink30.xml"/><Relationship Id="rId72" Type="http://schemas.openxmlformats.org/officeDocument/2006/relationships/image" Target="../media/image48.png"/><Relationship Id="rId93" Type="http://schemas.openxmlformats.org/officeDocument/2006/relationships/customXml" Target="../ink/ink51.xml"/><Relationship Id="rId98" Type="http://schemas.openxmlformats.org/officeDocument/2006/relationships/image" Target="../media/image61.png"/><Relationship Id="rId121" Type="http://schemas.openxmlformats.org/officeDocument/2006/relationships/customXml" Target="../ink/ink65.xml"/><Relationship Id="rId3" Type="http://schemas.openxmlformats.org/officeDocument/2006/relationships/image" Target="../media/image14.png"/><Relationship Id="rId25" Type="http://schemas.openxmlformats.org/officeDocument/2006/relationships/customXml" Target="../ink/ink17.xml"/><Relationship Id="rId46" Type="http://schemas.openxmlformats.org/officeDocument/2006/relationships/image" Target="../media/image35.png"/><Relationship Id="rId67" Type="http://schemas.openxmlformats.org/officeDocument/2006/relationships/customXml" Target="../ink/ink38.xml"/><Relationship Id="rId116" Type="http://schemas.openxmlformats.org/officeDocument/2006/relationships/image" Target="../media/image70.png"/><Relationship Id="rId137" Type="http://schemas.openxmlformats.org/officeDocument/2006/relationships/customXml" Target="../ink/ink73.xml"/><Relationship Id="rId20" Type="http://schemas.openxmlformats.org/officeDocument/2006/relationships/image" Target="../media/image22.png"/><Relationship Id="rId41" Type="http://schemas.openxmlformats.org/officeDocument/2006/relationships/customXml" Target="../ink/ink25.xml"/><Relationship Id="rId62" Type="http://schemas.openxmlformats.org/officeDocument/2006/relationships/image" Target="../media/image43.png"/><Relationship Id="rId83" Type="http://schemas.openxmlformats.org/officeDocument/2006/relationships/customXml" Target="../ink/ink46.xml"/><Relationship Id="rId88" Type="http://schemas.openxmlformats.org/officeDocument/2006/relationships/image" Target="../media/image56.png"/><Relationship Id="rId111" Type="http://schemas.openxmlformats.org/officeDocument/2006/relationships/customXml" Target="../ink/ink60.xml"/><Relationship Id="rId132" Type="http://schemas.openxmlformats.org/officeDocument/2006/relationships/image" Target="../media/image78.png"/><Relationship Id="rId15" Type="http://schemas.openxmlformats.org/officeDocument/2006/relationships/image" Target="../media/image20.png"/><Relationship Id="rId36" Type="http://schemas.openxmlformats.org/officeDocument/2006/relationships/image" Target="../media/image30.png"/><Relationship Id="rId57" Type="http://schemas.openxmlformats.org/officeDocument/2006/relationships/customXml" Target="../ink/ink33.xml"/><Relationship Id="rId106" Type="http://schemas.openxmlformats.org/officeDocument/2006/relationships/image" Target="../media/image65.png"/><Relationship Id="rId127" Type="http://schemas.openxmlformats.org/officeDocument/2006/relationships/customXml" Target="../ink/ink68.xml"/><Relationship Id="rId10" Type="http://schemas.openxmlformats.org/officeDocument/2006/relationships/customXml" Target="../ink/ink9.xml"/><Relationship Id="rId31" Type="http://schemas.openxmlformats.org/officeDocument/2006/relationships/customXml" Target="../ink/ink20.xml"/><Relationship Id="rId52" Type="http://schemas.openxmlformats.org/officeDocument/2006/relationships/image" Target="../media/image38.png"/><Relationship Id="rId73" Type="http://schemas.openxmlformats.org/officeDocument/2006/relationships/customXml" Target="../ink/ink41.xml"/><Relationship Id="rId78" Type="http://schemas.openxmlformats.org/officeDocument/2006/relationships/image" Target="../media/image51.png"/><Relationship Id="rId94" Type="http://schemas.openxmlformats.org/officeDocument/2006/relationships/image" Target="../media/image59.png"/><Relationship Id="rId99" Type="http://schemas.openxmlformats.org/officeDocument/2006/relationships/customXml" Target="../ink/ink54.xml"/><Relationship Id="rId101" Type="http://schemas.openxmlformats.org/officeDocument/2006/relationships/customXml" Target="../ink/ink55.xml"/><Relationship Id="rId122" Type="http://schemas.openxmlformats.org/officeDocument/2006/relationships/image" Target="../media/image73.png"/><Relationship Id="rId4" Type="http://schemas.openxmlformats.org/officeDocument/2006/relationships/customXml" Target="../ink/ink6.xml"/><Relationship Id="rId9" Type="http://schemas.openxmlformats.org/officeDocument/2006/relationships/image" Target="../media/image17.png"/><Relationship Id="rId26" Type="http://schemas.openxmlformats.org/officeDocument/2006/relationships/image" Target="../media/image25.png"/><Relationship Id="rId47" Type="http://schemas.openxmlformats.org/officeDocument/2006/relationships/customXml" Target="../ink/ink28.xml"/><Relationship Id="rId68" Type="http://schemas.openxmlformats.org/officeDocument/2006/relationships/image" Target="../media/image46.png"/><Relationship Id="rId89" Type="http://schemas.openxmlformats.org/officeDocument/2006/relationships/customXml" Target="../ink/ink49.xml"/><Relationship Id="rId112" Type="http://schemas.openxmlformats.org/officeDocument/2006/relationships/image" Target="../media/image68.png"/><Relationship Id="rId133" Type="http://schemas.openxmlformats.org/officeDocument/2006/relationships/customXml" Target="../ink/ink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75.xml"/><Relationship Id="rId5" Type="http://schemas.openxmlformats.org/officeDocument/2006/relationships/image" Target="../media/image83.png"/><Relationship Id="rId4" Type="http://schemas.openxmlformats.org/officeDocument/2006/relationships/customXml" Target="../ink/ink7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.png"/><Relationship Id="rId21" Type="http://schemas.openxmlformats.org/officeDocument/2006/relationships/customXml" Target="../ink/ink85.xml"/><Relationship Id="rId42" Type="http://schemas.openxmlformats.org/officeDocument/2006/relationships/image" Target="../media/image104.png"/><Relationship Id="rId47" Type="http://schemas.openxmlformats.org/officeDocument/2006/relationships/customXml" Target="../ink/ink98.xml"/><Relationship Id="rId63" Type="http://schemas.openxmlformats.org/officeDocument/2006/relationships/customXml" Target="../ink/ink106.xml"/><Relationship Id="rId68" Type="http://schemas.openxmlformats.org/officeDocument/2006/relationships/image" Target="../media/image117.png"/><Relationship Id="rId84" Type="http://schemas.openxmlformats.org/officeDocument/2006/relationships/image" Target="../media/image125.png"/><Relationship Id="rId89" Type="http://schemas.openxmlformats.org/officeDocument/2006/relationships/customXml" Target="../ink/ink119.xml"/><Relationship Id="rId16" Type="http://schemas.openxmlformats.org/officeDocument/2006/relationships/image" Target="../media/image91.png"/><Relationship Id="rId11" Type="http://schemas.openxmlformats.org/officeDocument/2006/relationships/customXml" Target="../ink/ink80.xml"/><Relationship Id="rId32" Type="http://schemas.openxmlformats.org/officeDocument/2006/relationships/image" Target="../media/image99.png"/><Relationship Id="rId37" Type="http://schemas.openxmlformats.org/officeDocument/2006/relationships/customXml" Target="../ink/ink93.xml"/><Relationship Id="rId53" Type="http://schemas.openxmlformats.org/officeDocument/2006/relationships/customXml" Target="../ink/ink101.xml"/><Relationship Id="rId58" Type="http://schemas.openxmlformats.org/officeDocument/2006/relationships/image" Target="../media/image112.png"/><Relationship Id="rId74" Type="http://schemas.openxmlformats.org/officeDocument/2006/relationships/image" Target="../media/image120.png"/><Relationship Id="rId79" Type="http://schemas.openxmlformats.org/officeDocument/2006/relationships/customXml" Target="../ink/ink114.xml"/><Relationship Id="rId102" Type="http://schemas.openxmlformats.org/officeDocument/2006/relationships/image" Target="../media/image134.png"/><Relationship Id="rId5" Type="http://schemas.openxmlformats.org/officeDocument/2006/relationships/customXml" Target="../ink/ink77.xml"/><Relationship Id="rId90" Type="http://schemas.openxmlformats.org/officeDocument/2006/relationships/image" Target="../media/image128.png"/><Relationship Id="rId95" Type="http://schemas.openxmlformats.org/officeDocument/2006/relationships/customXml" Target="../ink/ink122.xml"/><Relationship Id="rId22" Type="http://schemas.openxmlformats.org/officeDocument/2006/relationships/image" Target="../media/image94.png"/><Relationship Id="rId27" Type="http://schemas.openxmlformats.org/officeDocument/2006/relationships/customXml" Target="../ink/ink88.xml"/><Relationship Id="rId43" Type="http://schemas.openxmlformats.org/officeDocument/2006/relationships/customXml" Target="../ink/ink96.xml"/><Relationship Id="rId48" Type="http://schemas.openxmlformats.org/officeDocument/2006/relationships/image" Target="../media/image107.png"/><Relationship Id="rId64" Type="http://schemas.openxmlformats.org/officeDocument/2006/relationships/image" Target="../media/image115.png"/><Relationship Id="rId69" Type="http://schemas.openxmlformats.org/officeDocument/2006/relationships/customXml" Target="../ink/ink109.xml"/><Relationship Id="rId80" Type="http://schemas.openxmlformats.org/officeDocument/2006/relationships/image" Target="../media/image123.png"/><Relationship Id="rId85" Type="http://schemas.openxmlformats.org/officeDocument/2006/relationships/customXml" Target="../ink/ink117.xml"/><Relationship Id="rId12" Type="http://schemas.openxmlformats.org/officeDocument/2006/relationships/image" Target="../media/image89.png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33" Type="http://schemas.openxmlformats.org/officeDocument/2006/relationships/customXml" Target="../ink/ink91.xml"/><Relationship Id="rId38" Type="http://schemas.openxmlformats.org/officeDocument/2006/relationships/image" Target="../media/image102.png"/><Relationship Id="rId46" Type="http://schemas.openxmlformats.org/officeDocument/2006/relationships/image" Target="../media/image106.png"/><Relationship Id="rId59" Type="http://schemas.openxmlformats.org/officeDocument/2006/relationships/customXml" Target="../ink/ink104.xml"/><Relationship Id="rId67" Type="http://schemas.openxmlformats.org/officeDocument/2006/relationships/customXml" Target="../ink/ink108.xml"/><Relationship Id="rId103" Type="http://schemas.openxmlformats.org/officeDocument/2006/relationships/customXml" Target="../ink/ink126.xml"/><Relationship Id="rId20" Type="http://schemas.openxmlformats.org/officeDocument/2006/relationships/image" Target="../media/image93.png"/><Relationship Id="rId41" Type="http://schemas.openxmlformats.org/officeDocument/2006/relationships/customXml" Target="../ink/ink95.xml"/><Relationship Id="rId54" Type="http://schemas.openxmlformats.org/officeDocument/2006/relationships/image" Target="../media/image110.png"/><Relationship Id="rId62" Type="http://schemas.openxmlformats.org/officeDocument/2006/relationships/image" Target="../media/image114.png"/><Relationship Id="rId70" Type="http://schemas.openxmlformats.org/officeDocument/2006/relationships/image" Target="../media/image118.png"/><Relationship Id="rId75" Type="http://schemas.openxmlformats.org/officeDocument/2006/relationships/customXml" Target="../ink/ink112.xml"/><Relationship Id="rId83" Type="http://schemas.openxmlformats.org/officeDocument/2006/relationships/customXml" Target="../ink/ink116.xml"/><Relationship Id="rId88" Type="http://schemas.openxmlformats.org/officeDocument/2006/relationships/image" Target="../media/image127.png"/><Relationship Id="rId91" Type="http://schemas.openxmlformats.org/officeDocument/2006/relationships/customXml" Target="../ink/ink120.xml"/><Relationship Id="rId96" Type="http://schemas.openxmlformats.org/officeDocument/2006/relationships/image" Target="../media/image1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97.png"/><Relationship Id="rId36" Type="http://schemas.openxmlformats.org/officeDocument/2006/relationships/image" Target="../media/image101.png"/><Relationship Id="rId49" Type="http://schemas.openxmlformats.org/officeDocument/2006/relationships/customXml" Target="../ink/ink99.xml"/><Relationship Id="rId57" Type="http://schemas.openxmlformats.org/officeDocument/2006/relationships/customXml" Target="../ink/ink103.xml"/><Relationship Id="rId10" Type="http://schemas.openxmlformats.org/officeDocument/2006/relationships/image" Target="../media/image88.png"/><Relationship Id="rId31" Type="http://schemas.openxmlformats.org/officeDocument/2006/relationships/customXml" Target="../ink/ink90.xml"/><Relationship Id="rId44" Type="http://schemas.openxmlformats.org/officeDocument/2006/relationships/image" Target="../media/image105.png"/><Relationship Id="rId52" Type="http://schemas.openxmlformats.org/officeDocument/2006/relationships/image" Target="../media/image109.png"/><Relationship Id="rId60" Type="http://schemas.openxmlformats.org/officeDocument/2006/relationships/image" Target="../media/image113.png"/><Relationship Id="rId65" Type="http://schemas.openxmlformats.org/officeDocument/2006/relationships/customXml" Target="../ink/ink107.xml"/><Relationship Id="rId73" Type="http://schemas.openxmlformats.org/officeDocument/2006/relationships/customXml" Target="../ink/ink111.xml"/><Relationship Id="rId78" Type="http://schemas.openxmlformats.org/officeDocument/2006/relationships/image" Target="../media/image122.png"/><Relationship Id="rId81" Type="http://schemas.openxmlformats.org/officeDocument/2006/relationships/customXml" Target="../ink/ink115.xml"/><Relationship Id="rId86" Type="http://schemas.openxmlformats.org/officeDocument/2006/relationships/image" Target="../media/image126.png"/><Relationship Id="rId94" Type="http://schemas.openxmlformats.org/officeDocument/2006/relationships/image" Target="../media/image130.png"/><Relationship Id="rId99" Type="http://schemas.openxmlformats.org/officeDocument/2006/relationships/customXml" Target="../ink/ink124.xml"/><Relationship Id="rId101" Type="http://schemas.openxmlformats.org/officeDocument/2006/relationships/customXml" Target="../ink/ink125.xml"/><Relationship Id="rId4" Type="http://schemas.openxmlformats.org/officeDocument/2006/relationships/image" Target="../media/image85.png"/><Relationship Id="rId9" Type="http://schemas.openxmlformats.org/officeDocument/2006/relationships/customXml" Target="../ink/ink79.xml"/><Relationship Id="rId13" Type="http://schemas.openxmlformats.org/officeDocument/2006/relationships/customXml" Target="../ink/ink81.xml"/><Relationship Id="rId18" Type="http://schemas.openxmlformats.org/officeDocument/2006/relationships/image" Target="../media/image92.png"/><Relationship Id="rId39" Type="http://schemas.openxmlformats.org/officeDocument/2006/relationships/customXml" Target="../ink/ink94.xml"/><Relationship Id="rId34" Type="http://schemas.openxmlformats.org/officeDocument/2006/relationships/image" Target="../media/image100.png"/><Relationship Id="rId50" Type="http://schemas.openxmlformats.org/officeDocument/2006/relationships/image" Target="../media/image108.png"/><Relationship Id="rId55" Type="http://schemas.openxmlformats.org/officeDocument/2006/relationships/customXml" Target="../ink/ink102.xml"/><Relationship Id="rId76" Type="http://schemas.openxmlformats.org/officeDocument/2006/relationships/image" Target="../media/image121.png"/><Relationship Id="rId97" Type="http://schemas.openxmlformats.org/officeDocument/2006/relationships/customXml" Target="../ink/ink123.xml"/><Relationship Id="rId104" Type="http://schemas.openxmlformats.org/officeDocument/2006/relationships/image" Target="../media/image135.png"/><Relationship Id="rId7" Type="http://schemas.openxmlformats.org/officeDocument/2006/relationships/customXml" Target="../ink/ink78.xml"/><Relationship Id="rId71" Type="http://schemas.openxmlformats.org/officeDocument/2006/relationships/customXml" Target="../ink/ink110.xml"/><Relationship Id="rId92" Type="http://schemas.openxmlformats.org/officeDocument/2006/relationships/image" Target="../media/image129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89.xml"/><Relationship Id="rId24" Type="http://schemas.openxmlformats.org/officeDocument/2006/relationships/image" Target="../media/image95.png"/><Relationship Id="rId40" Type="http://schemas.openxmlformats.org/officeDocument/2006/relationships/image" Target="../media/image103.png"/><Relationship Id="rId45" Type="http://schemas.openxmlformats.org/officeDocument/2006/relationships/customXml" Target="../ink/ink97.xml"/><Relationship Id="rId66" Type="http://schemas.openxmlformats.org/officeDocument/2006/relationships/image" Target="../media/image116.png"/><Relationship Id="rId87" Type="http://schemas.openxmlformats.org/officeDocument/2006/relationships/customXml" Target="../ink/ink118.xml"/><Relationship Id="rId61" Type="http://schemas.openxmlformats.org/officeDocument/2006/relationships/customXml" Target="../ink/ink105.xml"/><Relationship Id="rId82" Type="http://schemas.openxmlformats.org/officeDocument/2006/relationships/image" Target="../media/image124.png"/><Relationship Id="rId19" Type="http://schemas.openxmlformats.org/officeDocument/2006/relationships/customXml" Target="../ink/ink84.xml"/><Relationship Id="rId14" Type="http://schemas.openxmlformats.org/officeDocument/2006/relationships/image" Target="../media/image90.png"/><Relationship Id="rId30" Type="http://schemas.openxmlformats.org/officeDocument/2006/relationships/image" Target="../media/image98.png"/><Relationship Id="rId35" Type="http://schemas.openxmlformats.org/officeDocument/2006/relationships/customXml" Target="../ink/ink92.xml"/><Relationship Id="rId56" Type="http://schemas.openxmlformats.org/officeDocument/2006/relationships/image" Target="../media/image111.png"/><Relationship Id="rId77" Type="http://schemas.openxmlformats.org/officeDocument/2006/relationships/customXml" Target="../ink/ink113.xml"/><Relationship Id="rId100" Type="http://schemas.openxmlformats.org/officeDocument/2006/relationships/image" Target="../media/image133.png"/><Relationship Id="rId8" Type="http://schemas.openxmlformats.org/officeDocument/2006/relationships/image" Target="../media/image87.png"/><Relationship Id="rId51" Type="http://schemas.openxmlformats.org/officeDocument/2006/relationships/customXml" Target="../ink/ink100.xml"/><Relationship Id="rId72" Type="http://schemas.openxmlformats.org/officeDocument/2006/relationships/image" Target="../media/image119.png"/><Relationship Id="rId93" Type="http://schemas.openxmlformats.org/officeDocument/2006/relationships/customXml" Target="../ink/ink121.xml"/><Relationship Id="rId98" Type="http://schemas.openxmlformats.org/officeDocument/2006/relationships/image" Target="../media/image132.png"/><Relationship Id="rId3" Type="http://schemas.openxmlformats.org/officeDocument/2006/relationships/customXml" Target="../ink/ink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ZA" dirty="0"/>
              <a:t>Intro to</a:t>
            </a:r>
            <a:br>
              <a:rPr lang="en-ZA" dirty="0"/>
            </a:br>
            <a:r>
              <a:rPr lang="en-ZA" dirty="0"/>
              <a:t>Statistics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ZA" dirty="0"/>
              <a:t>LESSON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n-ZA" dirty="0"/>
              <a:t>OCT</a:t>
            </a:r>
          </a:p>
          <a:p>
            <a:pPr rtl="0"/>
            <a:r>
              <a:rPr lang="en-ZA" dirty="0"/>
              <a:t>2024</a:t>
            </a:r>
            <a:endParaRPr lang="en-GB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-59543" y="1023731"/>
            <a:ext cx="6418376" cy="547472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9FB24D-9DFA-AD09-BCDF-8EA942DE063B}"/>
                  </a:ext>
                </a:extLst>
              </p14:cNvPr>
              <p14:cNvContentPartPr/>
              <p14:nvPr/>
            </p14:nvContentPartPr>
            <p14:xfrm>
              <a:off x="2491329" y="211053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9FB24D-9DFA-AD09-BCDF-8EA942DE06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2329" y="21015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10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Continued…</a:t>
            </a:r>
            <a:endParaRPr lang="en-GB" dirty="0"/>
          </a:p>
        </p:txBody>
      </p:sp>
      <p:pic>
        <p:nvPicPr>
          <p:cNvPr id="17" name="Picture 16" descr="A white and orang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31CA53F-2B63-08AC-DCFE-54284ADA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92" y="2367501"/>
            <a:ext cx="7330791" cy="30378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A11D5F9-6C55-2DC7-6414-FF5AF44E73E5}"/>
              </a:ext>
            </a:extLst>
          </p:cNvPr>
          <p:cNvSpPr/>
          <p:nvPr/>
        </p:nvSpPr>
        <p:spPr>
          <a:xfrm>
            <a:off x="6786282" y="5118847"/>
            <a:ext cx="1353671" cy="502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5C1A135-3755-FDA4-DAD2-6E912DA2622A}"/>
                  </a:ext>
                </a:extLst>
              </p14:cNvPr>
              <p14:cNvContentPartPr/>
              <p14:nvPr/>
            </p14:nvContentPartPr>
            <p14:xfrm>
              <a:off x="8015329" y="3476400"/>
              <a:ext cx="234360" cy="2547882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5C1A135-3755-FDA4-DAD2-6E912DA262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6329" y="3467401"/>
                <a:ext cx="252000" cy="2565521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8710161-A9B2-23FE-B560-9DBA12E9B522}"/>
              </a:ext>
            </a:extLst>
          </p:cNvPr>
          <p:cNvSpPr txBox="1">
            <a:spLocks/>
          </p:cNvSpPr>
          <p:nvPr/>
        </p:nvSpPr>
        <p:spPr>
          <a:xfrm>
            <a:off x="8259535" y="4249009"/>
            <a:ext cx="3330209" cy="8698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dirty="0">
                <a:solidFill>
                  <a:srgbClr val="E6772D"/>
                </a:solidFill>
              </a:rPr>
              <a:t>To be discussed in upcoming slides</a:t>
            </a:r>
            <a:endParaRPr lang="en-GB" dirty="0">
              <a:solidFill>
                <a:srgbClr val="E6772D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69C7AC0-2175-3699-C1EE-D2F94FB2E428}"/>
              </a:ext>
            </a:extLst>
          </p:cNvPr>
          <p:cNvSpPr txBox="1">
            <a:spLocks/>
          </p:cNvSpPr>
          <p:nvPr/>
        </p:nvSpPr>
        <p:spPr>
          <a:xfrm>
            <a:off x="65794" y="5510905"/>
            <a:ext cx="3330209" cy="8698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dirty="0">
                <a:solidFill>
                  <a:srgbClr val="020202"/>
                </a:solidFill>
              </a:rPr>
              <a:t>Percentiles</a:t>
            </a:r>
            <a:endParaRPr lang="en-GB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Quartiles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8E6818D-C0A4-7CF4-FC28-52024FAF8CFD}"/>
              </a:ext>
            </a:extLst>
          </p:cNvPr>
          <p:cNvSpPr txBox="1">
            <a:spLocks/>
          </p:cNvSpPr>
          <p:nvPr/>
        </p:nvSpPr>
        <p:spPr>
          <a:xfrm>
            <a:off x="1870201" y="1604272"/>
            <a:ext cx="8451597" cy="2994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3600" dirty="0">
                <a:solidFill>
                  <a:srgbClr val="0070C0"/>
                </a:solidFill>
              </a:rPr>
              <a:t>Quartiles </a:t>
            </a:r>
            <a:r>
              <a:rPr lang="en-ZA" sz="3600" dirty="0"/>
              <a:t>divide the data set into 4 equal parts. (used to study both ungrouped and grouped data)</a:t>
            </a:r>
          </a:p>
          <a:p>
            <a:pPr marL="0" indent="0" algn="ctr">
              <a:buNone/>
            </a:pPr>
            <a:r>
              <a:rPr lang="en-ZA" sz="3600" dirty="0"/>
              <a:t>There are 3:</a:t>
            </a:r>
            <a:endParaRPr lang="en-GB" sz="3600" dirty="0"/>
          </a:p>
        </p:txBody>
      </p:sp>
      <p:pic>
        <p:nvPicPr>
          <p:cNvPr id="16" name="Picture 15" descr="A close-up of a list of numbers&#10;&#10;Description automatically generated">
            <a:extLst>
              <a:ext uri="{FF2B5EF4-FFF2-40B4-BE49-F238E27FC236}">
                <a16:creationId xmlns:a16="http://schemas.microsoft.com/office/drawing/2014/main" id="{5E85489F-6CFD-8901-7381-D8C4D764C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837" y="3753331"/>
            <a:ext cx="5906324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2B20-D4DE-BF02-DFA1-DC419010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CAD26A-FB10-18C2-3FDB-BF8F4EB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find Quartiles?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64A45F-45A3-1F82-015C-DCACB803D523}"/>
              </a:ext>
            </a:extLst>
          </p:cNvPr>
          <p:cNvSpPr txBox="1">
            <a:spLocks/>
          </p:cNvSpPr>
          <p:nvPr/>
        </p:nvSpPr>
        <p:spPr>
          <a:xfrm>
            <a:off x="1870201" y="1801496"/>
            <a:ext cx="8451597" cy="42138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ZA" sz="3600" dirty="0"/>
              <a:t>Order the values from smallest to biggest.</a:t>
            </a:r>
          </a:p>
          <a:p>
            <a:pPr marL="742950" indent="-742950">
              <a:buAutoNum type="arabicPeriod"/>
            </a:pPr>
            <a:r>
              <a:rPr lang="en-ZA" sz="3600" dirty="0"/>
              <a:t>Find the median. The median is Q2.</a:t>
            </a:r>
          </a:p>
          <a:p>
            <a:pPr marL="742950" indent="-742950">
              <a:buAutoNum type="arabicPeriod"/>
            </a:pPr>
            <a:r>
              <a:rPr lang="en-ZA" sz="3600" dirty="0"/>
              <a:t>Take the values before the median. Find their middle. That is Q1.</a:t>
            </a:r>
          </a:p>
          <a:p>
            <a:pPr marL="742950" indent="-742950">
              <a:buAutoNum type="arabicPeriod"/>
            </a:pPr>
            <a:r>
              <a:rPr lang="en-ZA" sz="3600" dirty="0"/>
              <a:t>Take the values after the median. Find their middle. That is Q3.</a:t>
            </a:r>
          </a:p>
          <a:p>
            <a:pPr marL="742950" indent="-742950">
              <a:buAutoNum type="arabicPeriod"/>
            </a:pPr>
            <a:endParaRPr lang="en-GB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B745B9-1898-CF6D-7D49-C7D45070706B}"/>
                  </a:ext>
                </a:extLst>
              </p14:cNvPr>
              <p14:cNvContentPartPr/>
              <p14:nvPr/>
            </p14:nvContentPartPr>
            <p14:xfrm>
              <a:off x="10226089" y="3136560"/>
              <a:ext cx="252000" cy="253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B745B9-1898-CF6D-7D49-C7D4507070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8449" y="3118560"/>
                <a:ext cx="28764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80BE07D-2377-12BA-F6FC-C581EF820636}"/>
              </a:ext>
            </a:extLst>
          </p:cNvPr>
          <p:cNvGrpSpPr/>
          <p:nvPr/>
        </p:nvGrpSpPr>
        <p:grpSpPr>
          <a:xfrm>
            <a:off x="9744409" y="2518800"/>
            <a:ext cx="1416960" cy="1032120"/>
            <a:chOff x="9744409" y="2518800"/>
            <a:chExt cx="1416960" cy="10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EA72BA-03DF-B94E-F46D-5D281B94829B}"/>
                    </a:ext>
                  </a:extLst>
                </p14:cNvPr>
                <p14:cNvContentPartPr/>
                <p14:nvPr/>
              </p14:nvContentPartPr>
              <p14:xfrm>
                <a:off x="10075609" y="2740560"/>
                <a:ext cx="216720" cy="198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EA72BA-03DF-B94E-F46D-5D281B9482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57609" y="2722920"/>
                  <a:ext cx="252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E860FE-A655-A121-6A71-C2053466424B}"/>
                    </a:ext>
                  </a:extLst>
                </p14:cNvPr>
                <p14:cNvContentPartPr/>
                <p14:nvPr/>
              </p14:nvContentPartPr>
              <p14:xfrm>
                <a:off x="10452169" y="2751720"/>
                <a:ext cx="10080" cy="18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E860FE-A655-A121-6A71-C205346642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34529" y="2734080"/>
                  <a:ext cx="45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89F3DD-46D0-3091-FB7F-F1D5C127BED3}"/>
                    </a:ext>
                  </a:extLst>
                </p14:cNvPr>
                <p14:cNvContentPartPr/>
                <p14:nvPr/>
              </p14:nvContentPartPr>
              <p14:xfrm>
                <a:off x="10380889" y="2814720"/>
                <a:ext cx="16092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89F3DD-46D0-3091-FB7F-F1D5C127BE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63249" y="2797080"/>
                  <a:ext cx="196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DC2A9E-8BFE-5197-29B5-FFBA3361AF06}"/>
                    </a:ext>
                  </a:extLst>
                </p14:cNvPr>
                <p14:cNvContentPartPr/>
                <p14:nvPr/>
              </p14:nvContentPartPr>
              <p14:xfrm>
                <a:off x="10640809" y="2734080"/>
                <a:ext cx="16920" cy="223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DC2A9E-8BFE-5197-29B5-FFBA3361AF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22809" y="2716440"/>
                  <a:ext cx="52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2E67DB-FCC2-8E1C-5FF7-B45F28DBA9BD}"/>
                    </a:ext>
                  </a:extLst>
                </p14:cNvPr>
                <p14:cNvContentPartPr/>
                <p14:nvPr/>
              </p14:nvContentPartPr>
              <p14:xfrm>
                <a:off x="9905689" y="3047640"/>
                <a:ext cx="1075680" cy="2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2E67DB-FCC2-8E1C-5FF7-B45F28DBA9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88049" y="3029640"/>
                  <a:ext cx="1111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469FB9C-2610-5F0F-64DC-2B7EE3D4E7F6}"/>
                    </a:ext>
                  </a:extLst>
                </p14:cNvPr>
                <p14:cNvContentPartPr/>
                <p14:nvPr/>
              </p14:nvContentPartPr>
              <p14:xfrm>
                <a:off x="9871129" y="2518800"/>
                <a:ext cx="1164960" cy="54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469FB9C-2610-5F0F-64DC-2B7EE3D4E7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53129" y="2500800"/>
                  <a:ext cx="1200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A22045-BD27-9B69-090C-B4E8081CB217}"/>
                    </a:ext>
                  </a:extLst>
                </p14:cNvPr>
                <p14:cNvContentPartPr/>
                <p14:nvPr/>
              </p14:nvContentPartPr>
              <p14:xfrm>
                <a:off x="9747649" y="2519160"/>
                <a:ext cx="86760" cy="994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A22045-BD27-9B69-090C-B4E8081CB2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729649" y="2501160"/>
                  <a:ext cx="122400" cy="10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AEB9059-DDCB-3DC6-8F04-DB895C04C9D7}"/>
                    </a:ext>
                  </a:extLst>
                </p14:cNvPr>
                <p14:cNvContentPartPr/>
                <p14:nvPr/>
              </p14:nvContentPartPr>
              <p14:xfrm>
                <a:off x="9744409" y="3522840"/>
                <a:ext cx="1388880" cy="28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AEB9059-DDCB-3DC6-8F04-DB895C04C9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26769" y="3505200"/>
                  <a:ext cx="1424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87829C-E8FB-937F-3F75-B979626C3F56}"/>
                    </a:ext>
                  </a:extLst>
                </p14:cNvPr>
                <p14:cNvContentPartPr/>
                <p14:nvPr/>
              </p14:nvContentPartPr>
              <p14:xfrm>
                <a:off x="11098009" y="2572440"/>
                <a:ext cx="63360" cy="96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87829C-E8FB-937F-3F75-B979626C3F5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080369" y="2554800"/>
                  <a:ext cx="99000" cy="10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C9FC48B-4D46-2C3C-34B6-A092225A0491}"/>
              </a:ext>
            </a:extLst>
          </p:cNvPr>
          <p:cNvGrpSpPr/>
          <p:nvPr/>
        </p:nvGrpSpPr>
        <p:grpSpPr>
          <a:xfrm>
            <a:off x="9798049" y="3719760"/>
            <a:ext cx="1425960" cy="1015560"/>
            <a:chOff x="9798049" y="3719760"/>
            <a:chExt cx="1425960" cy="10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2C196FA-487A-BD82-D33F-16FED754E44E}"/>
                    </a:ext>
                  </a:extLst>
                </p14:cNvPr>
                <p14:cNvContentPartPr/>
                <p14:nvPr/>
              </p14:nvContentPartPr>
              <p14:xfrm>
                <a:off x="10120969" y="3836760"/>
                <a:ext cx="234000" cy="169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2C196FA-487A-BD82-D33F-16FED754E4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03329" y="3818760"/>
                  <a:ext cx="269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88AA6C-1277-CC2D-F199-FB5CD81717F1}"/>
                    </a:ext>
                  </a:extLst>
                </p14:cNvPr>
                <p14:cNvContentPartPr/>
                <p14:nvPr/>
              </p14:nvContentPartPr>
              <p14:xfrm>
                <a:off x="10550809" y="3818760"/>
                <a:ext cx="27360" cy="22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88AA6C-1277-CC2D-F199-FB5CD81717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33169" y="3801120"/>
                  <a:ext cx="63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B2BA75-4CF6-72FD-2053-0932085B9DAA}"/>
                    </a:ext>
                  </a:extLst>
                </p14:cNvPr>
                <p14:cNvContentPartPr/>
                <p14:nvPr/>
              </p14:nvContentPartPr>
              <p14:xfrm>
                <a:off x="10461529" y="3908400"/>
                <a:ext cx="2325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B2BA75-4CF6-72FD-2053-0932085B9D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43889" y="3890760"/>
                  <a:ext cx="268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ECEDC4-FAA0-E53D-5F50-B0F6F5F0BABA}"/>
                    </a:ext>
                  </a:extLst>
                </p14:cNvPr>
                <p14:cNvContentPartPr/>
                <p14:nvPr/>
              </p14:nvContentPartPr>
              <p14:xfrm>
                <a:off x="10838449" y="3818760"/>
                <a:ext cx="360" cy="2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ECEDC4-FAA0-E53D-5F50-B0F6F5F0BA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20449" y="3801120"/>
                  <a:ext cx="36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87BD67-543B-32CD-9A13-BF3B9EFB3976}"/>
                    </a:ext>
                  </a:extLst>
                </p14:cNvPr>
                <p14:cNvContentPartPr/>
                <p14:nvPr/>
              </p14:nvContentPartPr>
              <p14:xfrm>
                <a:off x="9941689" y="4132680"/>
                <a:ext cx="1056240" cy="34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87BD67-543B-32CD-9A13-BF3B9EFB39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24049" y="4114680"/>
                  <a:ext cx="1091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04D3BA-807D-BA83-CF40-A1B921A83401}"/>
                    </a:ext>
                  </a:extLst>
                </p14:cNvPr>
                <p14:cNvContentPartPr/>
                <p14:nvPr/>
              </p14:nvContentPartPr>
              <p14:xfrm>
                <a:off x="10242289" y="4257960"/>
                <a:ext cx="424800" cy="242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04D3BA-807D-BA83-CF40-A1B921A834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24289" y="4239960"/>
                  <a:ext cx="460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2B44B5-8686-0DB8-D46C-1A1AD312907C}"/>
                    </a:ext>
                  </a:extLst>
                </p14:cNvPr>
                <p14:cNvContentPartPr/>
                <p14:nvPr/>
              </p14:nvContentPartPr>
              <p14:xfrm>
                <a:off x="10488529" y="4356960"/>
                <a:ext cx="360" cy="187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2B44B5-8686-0DB8-D46C-1A1AD312907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70889" y="4338960"/>
                  <a:ext cx="36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F02400C-7967-584A-9005-D9B3D7AB3F9C}"/>
                    </a:ext>
                  </a:extLst>
                </p14:cNvPr>
                <p14:cNvContentPartPr/>
                <p14:nvPr/>
              </p14:nvContentPartPr>
              <p14:xfrm>
                <a:off x="9825049" y="3719760"/>
                <a:ext cx="1379520" cy="38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F02400C-7967-584A-9005-D9B3D7AB3F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07409" y="3702120"/>
                  <a:ext cx="1415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6C554A-E1BD-3B2F-BA3D-C7A679C08194}"/>
                    </a:ext>
                  </a:extLst>
                </p14:cNvPr>
                <p14:cNvContentPartPr/>
                <p14:nvPr/>
              </p14:nvContentPartPr>
              <p14:xfrm>
                <a:off x="11151649" y="3756120"/>
                <a:ext cx="72360" cy="940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6C554A-E1BD-3B2F-BA3D-C7A679C081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34009" y="3738120"/>
                  <a:ext cx="108000" cy="9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A24E8A-BA7F-A742-DF44-EAB4D058CD49}"/>
                    </a:ext>
                  </a:extLst>
                </p14:cNvPr>
                <p14:cNvContentPartPr/>
                <p14:nvPr/>
              </p14:nvContentPartPr>
              <p14:xfrm>
                <a:off x="9808129" y="4705800"/>
                <a:ext cx="1344240" cy="29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A24E8A-BA7F-A742-DF44-EAB4D058CD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90489" y="4688160"/>
                  <a:ext cx="1379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679E81-67EE-0F18-6ACB-4E3C9E352AF6}"/>
                    </a:ext>
                  </a:extLst>
                </p14:cNvPr>
                <p14:cNvContentPartPr/>
                <p14:nvPr/>
              </p14:nvContentPartPr>
              <p14:xfrm>
                <a:off x="9798049" y="3774840"/>
                <a:ext cx="360" cy="93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679E81-67EE-0F18-6ACB-4E3C9E352AF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80409" y="3757200"/>
                  <a:ext cx="36000" cy="9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524C59A-24A8-F607-C73E-BAA293EEA77F}"/>
                  </a:ext>
                </a:extLst>
              </p14:cNvPr>
              <p14:cNvContentPartPr/>
              <p14:nvPr/>
            </p14:nvContentPartPr>
            <p14:xfrm>
              <a:off x="9335449" y="5538840"/>
              <a:ext cx="132120" cy="370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524C59A-24A8-F607-C73E-BAA293EEA7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17449" y="5521200"/>
                <a:ext cx="167760" cy="40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4F9A78C4-7201-BA68-FDCD-9D6E58133ECF}"/>
              </a:ext>
            </a:extLst>
          </p:cNvPr>
          <p:cNvGrpSpPr/>
          <p:nvPr/>
        </p:nvGrpSpPr>
        <p:grpSpPr>
          <a:xfrm>
            <a:off x="7385329" y="5155440"/>
            <a:ext cx="2351520" cy="1085040"/>
            <a:chOff x="7385329" y="5155440"/>
            <a:chExt cx="2351520" cy="10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ABE916E-4512-17CE-5DB4-9ACAAEA3EC31}"/>
                    </a:ext>
                  </a:extLst>
                </p14:cNvPr>
                <p14:cNvContentPartPr/>
                <p14:nvPr/>
              </p14:nvContentPartPr>
              <p14:xfrm>
                <a:off x="7870969" y="5333640"/>
                <a:ext cx="216720" cy="214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ABE916E-4512-17CE-5DB4-9ACAAEA3EC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52969" y="5316000"/>
                  <a:ext cx="252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67FA41-BB95-6DCC-CED8-4BFE5372C3AF}"/>
                    </a:ext>
                  </a:extLst>
                </p14:cNvPr>
                <p14:cNvContentPartPr/>
                <p14:nvPr/>
              </p14:nvContentPartPr>
              <p14:xfrm>
                <a:off x="8291809" y="5351640"/>
                <a:ext cx="9720" cy="19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67FA41-BB95-6DCC-CED8-4BFE5372C3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73809" y="5333640"/>
                  <a:ext cx="45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82B085-003D-C331-B954-6702DEC12DE5}"/>
                    </a:ext>
                  </a:extLst>
                </p14:cNvPr>
                <p14:cNvContentPartPr/>
                <p14:nvPr/>
              </p14:nvContentPartPr>
              <p14:xfrm>
                <a:off x="8211529" y="5431920"/>
                <a:ext cx="187560" cy="2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82B085-003D-C331-B954-6702DEC12DE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93529" y="5414280"/>
                  <a:ext cx="223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3BE43FC-A071-8176-DC38-ECE44F98BDCE}"/>
                    </a:ext>
                  </a:extLst>
                </p14:cNvPr>
                <p14:cNvContentPartPr/>
                <p14:nvPr/>
              </p14:nvContentPartPr>
              <p14:xfrm>
                <a:off x="8534449" y="5333640"/>
                <a:ext cx="9720" cy="212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3BE43FC-A071-8176-DC38-ECE44F98BD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16449" y="5316000"/>
                  <a:ext cx="45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49F956-6ED1-59F3-A818-F29EA42FB093}"/>
                    </a:ext>
                  </a:extLst>
                </p14:cNvPr>
                <p14:cNvContentPartPr/>
                <p14:nvPr/>
              </p14:nvContentPartPr>
              <p14:xfrm>
                <a:off x="7700329" y="5656560"/>
                <a:ext cx="100368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49F956-6ED1-59F3-A818-F29EA42FB0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82689" y="5638920"/>
                  <a:ext cx="1039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804605-C40F-1B05-FF33-BAD2B6B84265}"/>
                    </a:ext>
                  </a:extLst>
                </p14:cNvPr>
                <p14:cNvContentPartPr/>
                <p14:nvPr/>
              </p14:nvContentPartPr>
              <p14:xfrm>
                <a:off x="8081569" y="5791200"/>
                <a:ext cx="344520" cy="20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804605-C40F-1B05-FF33-BAD2B6B842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63569" y="5773200"/>
                  <a:ext cx="38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B125330-279A-41BC-59D7-1DDFD21FED0A}"/>
                    </a:ext>
                  </a:extLst>
                </p14:cNvPr>
                <p14:cNvContentPartPr/>
                <p14:nvPr/>
              </p14:nvContentPartPr>
              <p14:xfrm>
                <a:off x="8292169" y="5835840"/>
                <a:ext cx="18720" cy="241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B125330-279A-41BC-59D7-1DDFD21FED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74169" y="5817840"/>
                  <a:ext cx="54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07EBA8-5D3E-2AB7-7C9A-431D198EE08D}"/>
                    </a:ext>
                  </a:extLst>
                </p14:cNvPr>
                <p14:cNvContentPartPr/>
                <p14:nvPr/>
              </p14:nvContentPartPr>
              <p14:xfrm>
                <a:off x="8686729" y="5280000"/>
                <a:ext cx="199440" cy="771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07EBA8-5D3E-2AB7-7C9A-431D198EE0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69089" y="5262360"/>
                  <a:ext cx="23508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530B44-BF4F-F9B0-8666-11284955C73C}"/>
                    </a:ext>
                  </a:extLst>
                </p14:cNvPr>
                <p14:cNvContentPartPr/>
                <p14:nvPr/>
              </p14:nvContentPartPr>
              <p14:xfrm>
                <a:off x="7574329" y="5280000"/>
                <a:ext cx="135720" cy="752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530B44-BF4F-F9B0-8666-11284955C7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56329" y="5262360"/>
                  <a:ext cx="171360" cy="78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0D878C-6F9A-1365-97EA-A00EC50CFEF7}"/>
                    </a:ext>
                  </a:extLst>
                </p14:cNvPr>
                <p14:cNvContentPartPr/>
                <p14:nvPr/>
              </p14:nvContentPartPr>
              <p14:xfrm>
                <a:off x="9071929" y="5548920"/>
                <a:ext cx="137520" cy="299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0D878C-6F9A-1365-97EA-A00EC50CFE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54289" y="5530920"/>
                  <a:ext cx="1731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2C732D0-786A-83F4-595B-EFEAC58DEAA4}"/>
                    </a:ext>
                  </a:extLst>
                </p14:cNvPr>
                <p14:cNvContentPartPr/>
                <p14:nvPr/>
              </p14:nvContentPartPr>
              <p14:xfrm>
                <a:off x="9055369" y="5548920"/>
                <a:ext cx="142920" cy="243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2C732D0-786A-83F4-595B-EFEAC58DEA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37369" y="5530920"/>
                  <a:ext cx="178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B811C85-3970-524C-DB3D-C9EAA4947DB3}"/>
                    </a:ext>
                  </a:extLst>
                </p14:cNvPr>
                <p14:cNvContentPartPr/>
                <p14:nvPr/>
              </p14:nvContentPartPr>
              <p14:xfrm>
                <a:off x="7450489" y="5181360"/>
                <a:ext cx="2204640" cy="2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B811C85-3970-524C-DB3D-C9EAA4947D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32849" y="5163360"/>
                  <a:ext cx="2240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4C10AA-8777-AB8D-C226-1F7328FA6B48}"/>
                    </a:ext>
                  </a:extLst>
                </p14:cNvPr>
                <p14:cNvContentPartPr/>
                <p14:nvPr/>
              </p14:nvContentPartPr>
              <p14:xfrm>
                <a:off x="7385329" y="5181360"/>
                <a:ext cx="46440" cy="985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4C10AA-8777-AB8D-C226-1F7328FA6B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67329" y="5163720"/>
                  <a:ext cx="82080" cy="10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88FCE7C-547D-913A-18A0-83FF1AC57E47}"/>
                    </a:ext>
                  </a:extLst>
                </p14:cNvPr>
                <p14:cNvContentPartPr/>
                <p14:nvPr/>
              </p14:nvContentPartPr>
              <p14:xfrm>
                <a:off x="7404769" y="6181080"/>
                <a:ext cx="2303280" cy="59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88FCE7C-547D-913A-18A0-83FF1AC57E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6769" y="6163440"/>
                  <a:ext cx="2338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01AB1FB-2C9B-EAD0-6684-812527AADC56}"/>
                    </a:ext>
                  </a:extLst>
                </p14:cNvPr>
                <p14:cNvContentPartPr/>
                <p14:nvPr/>
              </p14:nvContentPartPr>
              <p14:xfrm>
                <a:off x="9699409" y="5155440"/>
                <a:ext cx="37440" cy="1021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01AB1FB-2C9B-EAD0-6684-812527AADC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81769" y="5137440"/>
                  <a:ext cx="73080" cy="10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EF9AC2-29F2-681F-9956-D21FD518006A}"/>
              </a:ext>
            </a:extLst>
          </p:cNvPr>
          <p:cNvGrpSpPr/>
          <p:nvPr/>
        </p:nvGrpSpPr>
        <p:grpSpPr>
          <a:xfrm>
            <a:off x="11010529" y="1057560"/>
            <a:ext cx="455400" cy="1193040"/>
            <a:chOff x="11010529" y="1057560"/>
            <a:chExt cx="455400" cy="11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917489-D81E-BABD-30A2-0D119071DE9D}"/>
                    </a:ext>
                  </a:extLst>
                </p14:cNvPr>
                <p14:cNvContentPartPr/>
                <p14:nvPr/>
              </p14:nvContentPartPr>
              <p14:xfrm>
                <a:off x="11023849" y="1057560"/>
                <a:ext cx="442080" cy="1161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917489-D81E-BABD-30A2-0D119071DE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06209" y="1039920"/>
                  <a:ext cx="477720" cy="11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D39EBB-747E-B55C-7E78-7E10902F9ABC}"/>
                    </a:ext>
                  </a:extLst>
                </p14:cNvPr>
                <p14:cNvContentPartPr/>
                <p14:nvPr/>
              </p14:nvContentPartPr>
              <p14:xfrm>
                <a:off x="11010529" y="2106240"/>
                <a:ext cx="131400" cy="144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D39EBB-747E-B55C-7E78-7E10902F9AB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92529" y="2088600"/>
                  <a:ext cx="1670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58F9F4D-D988-08E0-A0C2-B5DD54F2121E}"/>
              </a:ext>
            </a:extLst>
          </p:cNvPr>
          <p:cNvGrpSpPr/>
          <p:nvPr/>
        </p:nvGrpSpPr>
        <p:grpSpPr>
          <a:xfrm>
            <a:off x="11356129" y="4141680"/>
            <a:ext cx="377280" cy="237240"/>
            <a:chOff x="11356129" y="4141680"/>
            <a:chExt cx="37728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D5DBF04-8087-4832-FA26-EB18ED5BEB3C}"/>
                    </a:ext>
                  </a:extLst>
                </p14:cNvPr>
                <p14:cNvContentPartPr/>
                <p14:nvPr/>
              </p14:nvContentPartPr>
              <p14:xfrm>
                <a:off x="11402929" y="4177320"/>
                <a:ext cx="198000" cy="20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D5DBF04-8087-4832-FA26-EB18ED5BEB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84929" y="4159320"/>
                  <a:ext cx="233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00F09D-F922-C041-E18C-350F2FC7C195}"/>
                    </a:ext>
                  </a:extLst>
                </p14:cNvPr>
                <p14:cNvContentPartPr/>
                <p14:nvPr/>
              </p14:nvContentPartPr>
              <p14:xfrm>
                <a:off x="11356129" y="4177320"/>
                <a:ext cx="208800" cy="177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00F09D-F922-C041-E18C-350F2FC7C1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38129" y="4159320"/>
                  <a:ext cx="244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5A4F4A-BD90-C466-4DBD-3520BABF2A16}"/>
                    </a:ext>
                  </a:extLst>
                </p14:cNvPr>
                <p14:cNvContentPartPr/>
                <p14:nvPr/>
              </p14:nvContentPartPr>
              <p14:xfrm>
                <a:off x="11707849" y="4141680"/>
                <a:ext cx="25560" cy="214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5A4F4A-BD90-C466-4DBD-3520BABF2A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89849" y="4124040"/>
                  <a:ext cx="6120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C8FE6E6-5E85-B64B-9ACE-EB6D6195A9BD}"/>
                  </a:ext>
                </a:extLst>
              </p14:cNvPr>
              <p14:cNvContentPartPr/>
              <p14:nvPr/>
            </p14:nvContentPartPr>
            <p14:xfrm>
              <a:off x="10829089" y="322440"/>
              <a:ext cx="137520" cy="486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C8FE6E6-5E85-B64B-9ACE-EB6D6195A9B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811449" y="304800"/>
                <a:ext cx="1731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69B7172-80A3-0EFB-A0C6-84255477C88D}"/>
                  </a:ext>
                </a:extLst>
              </p14:cNvPr>
              <p14:cNvContentPartPr/>
              <p14:nvPr/>
            </p14:nvContentPartPr>
            <p14:xfrm>
              <a:off x="9753409" y="636360"/>
              <a:ext cx="204840" cy="277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69B7172-80A3-0EFB-A0C6-84255477C88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735409" y="618360"/>
                <a:ext cx="2404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6B0F87D-8AE9-6AF2-0592-10352C248665}"/>
                  </a:ext>
                </a:extLst>
              </p14:cNvPr>
              <p14:cNvContentPartPr/>
              <p14:nvPr/>
            </p14:nvContentPartPr>
            <p14:xfrm>
              <a:off x="10043929" y="626640"/>
              <a:ext cx="103320" cy="129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6B0F87D-8AE9-6AF2-0592-10352C2486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026289" y="609000"/>
                <a:ext cx="13896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BB5DB6-DD57-8A0A-98E9-375CAFC1076E}"/>
              </a:ext>
            </a:extLst>
          </p:cNvPr>
          <p:cNvGrpSpPr/>
          <p:nvPr/>
        </p:nvGrpSpPr>
        <p:grpSpPr>
          <a:xfrm>
            <a:off x="9081289" y="187800"/>
            <a:ext cx="1902960" cy="1426680"/>
            <a:chOff x="9081289" y="187800"/>
            <a:chExt cx="1902960" cy="14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12A3E9A-7EEE-83DE-01DB-0CBD154B44B9}"/>
                    </a:ext>
                  </a:extLst>
                </p14:cNvPr>
                <p14:cNvContentPartPr/>
                <p14:nvPr/>
              </p14:nvContentPartPr>
              <p14:xfrm>
                <a:off x="9475489" y="223800"/>
                <a:ext cx="281880" cy="146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12A3E9A-7EEE-83DE-01DB-0CBD154B44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57849" y="206160"/>
                  <a:ext cx="317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846D5B4-FFD0-C6AB-8A7E-79772DBCCA03}"/>
                    </a:ext>
                  </a:extLst>
                </p14:cNvPr>
                <p14:cNvContentPartPr/>
                <p14:nvPr/>
              </p14:nvContentPartPr>
              <p14:xfrm>
                <a:off x="9997489" y="187800"/>
                <a:ext cx="25200" cy="214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846D5B4-FFD0-C6AB-8A7E-79772DBCCA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79489" y="170160"/>
                  <a:ext cx="60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A90AC9D-2F4B-3107-56B7-5C3EFAA6D602}"/>
                    </a:ext>
                  </a:extLst>
                </p14:cNvPr>
                <p14:cNvContentPartPr/>
                <p14:nvPr/>
              </p14:nvContentPartPr>
              <p14:xfrm>
                <a:off x="9959689" y="270960"/>
                <a:ext cx="116280" cy="16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A90AC9D-2F4B-3107-56B7-5C3EFAA6D60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42049" y="252960"/>
                  <a:ext cx="151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84C6FFF-E7FB-4C90-7A6C-C2D5F1819922}"/>
                    </a:ext>
                  </a:extLst>
                </p14:cNvPr>
                <p14:cNvContentPartPr/>
                <p14:nvPr/>
              </p14:nvContentPartPr>
              <p14:xfrm>
                <a:off x="10273609" y="205800"/>
                <a:ext cx="9720" cy="187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84C6FFF-E7FB-4C90-7A6C-C2D5F18199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55609" y="188160"/>
                  <a:ext cx="45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E43306-DA30-EB30-1766-11F4FCE63720}"/>
                    </a:ext>
                  </a:extLst>
                </p14:cNvPr>
                <p14:cNvContentPartPr/>
                <p14:nvPr/>
              </p14:nvContentPartPr>
              <p14:xfrm>
                <a:off x="9367849" y="552120"/>
                <a:ext cx="1054800" cy="30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E43306-DA30-EB30-1766-11F4FCE637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49849" y="534480"/>
                  <a:ext cx="1090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1378E50-8372-14A3-14A3-7E8D65F59716}"/>
                    </a:ext>
                  </a:extLst>
                </p14:cNvPr>
                <p14:cNvContentPartPr/>
                <p14:nvPr/>
              </p14:nvContentPartPr>
              <p14:xfrm>
                <a:off x="9754129" y="681360"/>
                <a:ext cx="231480" cy="20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1378E50-8372-14A3-14A3-7E8D65F5971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36489" y="663360"/>
                  <a:ext cx="267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C64A472-0E0D-537E-4C22-C6651BD0D6AD}"/>
                    </a:ext>
                  </a:extLst>
                </p14:cNvPr>
                <p14:cNvContentPartPr/>
                <p14:nvPr/>
              </p14:nvContentPartPr>
              <p14:xfrm>
                <a:off x="9921529" y="744000"/>
                <a:ext cx="20520" cy="18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C64A472-0E0D-537E-4C22-C6651BD0D6A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03529" y="726000"/>
                  <a:ext cx="56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EA2D4C2-3602-D8A1-A336-C39CFAADD90A}"/>
                    </a:ext>
                  </a:extLst>
                </p14:cNvPr>
                <p14:cNvContentPartPr/>
                <p14:nvPr/>
              </p14:nvContentPartPr>
              <p14:xfrm>
                <a:off x="10614169" y="466080"/>
                <a:ext cx="106920" cy="207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EA2D4C2-3602-D8A1-A336-C39CFAADD9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96169" y="448440"/>
                  <a:ext cx="142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14FE5F5-544B-1BFE-5FB7-577B6B5A3863}"/>
                    </a:ext>
                  </a:extLst>
                </p14:cNvPr>
                <p14:cNvContentPartPr/>
                <p14:nvPr/>
              </p14:nvContentPartPr>
              <p14:xfrm>
                <a:off x="10587169" y="492720"/>
                <a:ext cx="170280" cy="117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14FE5F5-544B-1BFE-5FB7-577B6B5A38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69529" y="475080"/>
                  <a:ext cx="205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4B9F70C-8D42-DFCD-8092-F74BC3B7FD19}"/>
                    </a:ext>
                  </a:extLst>
                </p14:cNvPr>
                <p14:cNvContentPartPr/>
                <p14:nvPr/>
              </p14:nvContentPartPr>
              <p14:xfrm>
                <a:off x="10847089" y="376080"/>
                <a:ext cx="137160" cy="322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4B9F70C-8D42-DFCD-8092-F74BC3B7FD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29449" y="358440"/>
                  <a:ext cx="1728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2CCA795-D2D5-7D2E-179C-2CD955A27167}"/>
                    </a:ext>
                  </a:extLst>
                </p14:cNvPr>
                <p14:cNvContentPartPr/>
                <p14:nvPr/>
              </p14:nvContentPartPr>
              <p14:xfrm>
                <a:off x="9116929" y="1093560"/>
                <a:ext cx="106560" cy="9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2CCA795-D2D5-7D2E-179C-2CD955A271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99289" y="1075920"/>
                  <a:ext cx="142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1EFC55B-EF06-B1CF-B465-997ABAAFE512}"/>
                    </a:ext>
                  </a:extLst>
                </p14:cNvPr>
                <p14:cNvContentPartPr/>
                <p14:nvPr/>
              </p14:nvContentPartPr>
              <p14:xfrm>
                <a:off x="9081289" y="1210200"/>
                <a:ext cx="115920" cy="1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1EFC55B-EF06-B1CF-B465-997ABAAFE5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63289" y="1192200"/>
                  <a:ext cx="151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D77085C-B887-AF42-DAE4-0C9FB97913F4}"/>
                    </a:ext>
                  </a:extLst>
                </p14:cNvPr>
                <p14:cNvContentPartPr/>
                <p14:nvPr/>
              </p14:nvContentPartPr>
              <p14:xfrm>
                <a:off x="9511489" y="1057560"/>
                <a:ext cx="200880" cy="131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D77085C-B887-AF42-DAE4-0C9FB97913F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93489" y="1039920"/>
                  <a:ext cx="236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E05C15D-EF8C-3069-1C24-B02DA5FDE4BD}"/>
                    </a:ext>
                  </a:extLst>
                </p14:cNvPr>
                <p14:cNvContentPartPr/>
                <p14:nvPr/>
              </p14:nvContentPartPr>
              <p14:xfrm>
                <a:off x="9923689" y="1057560"/>
                <a:ext cx="24120" cy="188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E05C15D-EF8C-3069-1C24-B02DA5FDE4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06049" y="1039920"/>
                  <a:ext cx="59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7CA1552-F1D8-ACA3-12A0-FF54132B76F2}"/>
                    </a:ext>
                  </a:extLst>
                </p14:cNvPr>
                <p14:cNvContentPartPr/>
                <p14:nvPr/>
              </p14:nvContentPartPr>
              <p14:xfrm>
                <a:off x="9816049" y="1165200"/>
                <a:ext cx="18864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7CA1552-F1D8-ACA3-12A0-FF54132B76F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98409" y="1147200"/>
                  <a:ext cx="22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977E21-6E2F-AEA9-9111-F0D9977950DB}"/>
                    </a:ext>
                  </a:extLst>
                </p14:cNvPr>
                <p14:cNvContentPartPr/>
                <p14:nvPr/>
              </p14:nvContentPartPr>
              <p14:xfrm>
                <a:off x="10156249" y="1003920"/>
                <a:ext cx="27720" cy="220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977E21-6E2F-AEA9-9111-F0D9977950D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38249" y="985920"/>
                  <a:ext cx="63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B31A3D9-0D82-9D68-F11F-29A821E4EA5C}"/>
                    </a:ext>
                  </a:extLst>
                </p14:cNvPr>
                <p14:cNvContentPartPr/>
                <p14:nvPr/>
              </p14:nvContentPartPr>
              <p14:xfrm>
                <a:off x="9466489" y="1344840"/>
                <a:ext cx="80640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B31A3D9-0D82-9D68-F11F-29A821E4EA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48489" y="1326840"/>
                  <a:ext cx="842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67E62E4-502A-C095-0714-6394E6993DEA}"/>
                    </a:ext>
                  </a:extLst>
                </p14:cNvPr>
                <p14:cNvContentPartPr/>
                <p14:nvPr/>
              </p14:nvContentPartPr>
              <p14:xfrm>
                <a:off x="9726769" y="1467960"/>
                <a:ext cx="187920" cy="146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67E62E4-502A-C095-0714-6394E6993DE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8769" y="1449960"/>
                  <a:ext cx="22356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11E78AF-6ECD-2EFF-B788-A116D7B20150}"/>
                  </a:ext>
                </a:extLst>
              </p14:cNvPr>
              <p14:cNvContentPartPr/>
              <p14:nvPr/>
            </p14:nvContentPartPr>
            <p14:xfrm>
              <a:off x="11142649" y="358440"/>
              <a:ext cx="10080" cy="88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11E78AF-6ECD-2EFF-B788-A116D7B2015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124649" y="340440"/>
                <a:ext cx="4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7513E9B-E25C-0EB2-D025-88D2E2A3A6B6}"/>
                  </a:ext>
                </a:extLst>
              </p14:cNvPr>
              <p14:cNvContentPartPr/>
              <p14:nvPr/>
            </p14:nvContentPartPr>
            <p14:xfrm>
              <a:off x="11224369" y="886200"/>
              <a:ext cx="246240" cy="1720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7513E9B-E25C-0EB2-D025-88D2E2A3A6B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206369" y="868200"/>
                <a:ext cx="281880" cy="2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7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2B20-D4DE-BF02-DFA1-DC419010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CAD26A-FB10-18C2-3FDB-BF8F4EB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Examples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738D36-2920-4849-81FD-82C80B2A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41" y="1685539"/>
            <a:ext cx="8907118" cy="1514686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6A774D6-ECB7-4871-1993-C36347B8B6DE}"/>
              </a:ext>
            </a:extLst>
          </p:cNvPr>
          <p:cNvSpPr txBox="1">
            <a:spLocks/>
          </p:cNvSpPr>
          <p:nvPr/>
        </p:nvSpPr>
        <p:spPr>
          <a:xfrm>
            <a:off x="1615546" y="2330414"/>
            <a:ext cx="8451597" cy="35003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1800" dirty="0"/>
              <a:t>Also determine the Interquartile Range and Semi-interquartile range of the data set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366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2B20-D4DE-BF02-DFA1-DC419010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CAD26A-FB10-18C2-3FDB-BF8F4EB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Quartiles in Grouped Data</a:t>
            </a:r>
            <a:endParaRPr lang="en-GB" dirty="0"/>
          </a:p>
        </p:txBody>
      </p:sp>
      <p:pic>
        <p:nvPicPr>
          <p:cNvPr id="6" name="Picture 5" descr="A table with numbers and a number of learners&#10;&#10;Description automatically generated">
            <a:extLst>
              <a:ext uri="{FF2B5EF4-FFF2-40B4-BE49-F238E27FC236}">
                <a16:creationId xmlns:a16="http://schemas.microsoft.com/office/drawing/2014/main" id="{55C4ADCA-F6ED-09FB-FCF3-A881F6C0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8" y="1642813"/>
            <a:ext cx="8945223" cy="357237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7B06B9-5521-D6E3-247D-EA3DB5DEAAE3}"/>
              </a:ext>
            </a:extLst>
          </p:cNvPr>
          <p:cNvSpPr txBox="1">
            <a:spLocks/>
          </p:cNvSpPr>
          <p:nvPr/>
        </p:nvSpPr>
        <p:spPr>
          <a:xfrm>
            <a:off x="1623388" y="5408894"/>
            <a:ext cx="8770292" cy="53693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In which intervals are the quartiles of the data set?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4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2B20-D4DE-BF02-DFA1-DC419010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CAD26A-FB10-18C2-3FDB-BF8F4EB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Quartiles in Grouped Data</a:t>
            </a:r>
            <a:endParaRPr lang="en-GB" dirty="0"/>
          </a:p>
        </p:txBody>
      </p:sp>
      <p:pic>
        <p:nvPicPr>
          <p:cNvPr id="5" name="Picture 4" descr="A math equations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18C3D16-96A1-3F62-3937-62ED9B4D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65" y="1764654"/>
            <a:ext cx="6823669" cy="41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2B20-D4DE-BF02-DFA1-DC419010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CAD26A-FB10-18C2-3FDB-BF8F4EB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/>
              <a:t>Five Number Summary &amp; Box-and-Whisker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E2F56-7979-3B7E-A8B7-7D48D7100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2063939"/>
            <a:ext cx="8888065" cy="7335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542-A501-61B1-15EC-A084F7F91B30}"/>
                  </a:ext>
                </a:extLst>
              </p14:cNvPr>
              <p14:cNvContentPartPr/>
              <p14:nvPr/>
            </p14:nvContentPartPr>
            <p14:xfrm>
              <a:off x="1864209" y="2181687"/>
              <a:ext cx="3898440" cy="45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542-A501-61B1-15EC-A084F7F91B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0209" y="2074047"/>
                <a:ext cx="40060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1789B3-50DD-E4E5-BAB6-805FA06929AE}"/>
                  </a:ext>
                </a:extLst>
              </p14:cNvPr>
              <p14:cNvContentPartPr/>
              <p14:nvPr/>
            </p14:nvContentPartPr>
            <p14:xfrm>
              <a:off x="6659409" y="2164767"/>
              <a:ext cx="1750680" cy="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1789B3-50DD-E4E5-BAB6-805FA06929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5769" y="2057127"/>
                <a:ext cx="18583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499F7A-D0BF-B8A5-5FEC-849D475E0EA0}"/>
                  </a:ext>
                </a:extLst>
              </p14:cNvPr>
              <p14:cNvContentPartPr/>
              <p14:nvPr/>
            </p14:nvContentPartPr>
            <p14:xfrm>
              <a:off x="9110289" y="2208327"/>
              <a:ext cx="14054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499F7A-D0BF-B8A5-5FEC-849D475E0E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56649" y="2100327"/>
                <a:ext cx="151308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 descr="A close-up of a text&#10;&#10;Description automatically generated">
            <a:extLst>
              <a:ext uri="{FF2B5EF4-FFF2-40B4-BE49-F238E27FC236}">
                <a16:creationId xmlns:a16="http://schemas.microsoft.com/office/drawing/2014/main" id="{11D56373-B877-F5D7-892F-CED83C5E8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942" y="3429000"/>
            <a:ext cx="5830114" cy="1514686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5758A43-AF30-C7DA-832C-119A3C586AFA}"/>
              </a:ext>
            </a:extLst>
          </p:cNvPr>
          <p:cNvSpPr txBox="1">
            <a:spLocks/>
          </p:cNvSpPr>
          <p:nvPr/>
        </p:nvSpPr>
        <p:spPr>
          <a:xfrm>
            <a:off x="1623388" y="5408894"/>
            <a:ext cx="8770292" cy="53693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dirty="0"/>
              <a:t>In other words: minimum, lower quartile, median, upper quartile,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9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2B20-D4DE-BF02-DFA1-DC419010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17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CAD26A-FB10-18C2-3FDB-BF8F4EB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Box-and-Whisker explained</a:t>
            </a:r>
            <a:endParaRPr lang="en-GB" dirty="0"/>
          </a:p>
        </p:txBody>
      </p:sp>
      <p:pic>
        <p:nvPicPr>
          <p:cNvPr id="5" name="Picture 4" descr="A diagram of a graph&#10;&#10;Description automatically generated">
            <a:extLst>
              <a:ext uri="{FF2B5EF4-FFF2-40B4-BE49-F238E27FC236}">
                <a16:creationId xmlns:a16="http://schemas.microsoft.com/office/drawing/2014/main" id="{5D202F5D-C0CF-7F5E-0208-618BC43F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28" y="1695534"/>
            <a:ext cx="6871345" cy="4452730"/>
          </a:xfrm>
          <a:prstGeom prst="rect">
            <a:avLst/>
          </a:prstGeom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8A9EF877-E7A2-06A8-5114-DDFD7745E3A8}"/>
              </a:ext>
            </a:extLst>
          </p:cNvPr>
          <p:cNvSpPr/>
          <p:nvPr/>
        </p:nvSpPr>
        <p:spPr>
          <a:xfrm>
            <a:off x="7447940" y="281666"/>
            <a:ext cx="4358059" cy="1413868"/>
          </a:xfrm>
          <a:prstGeom prst="verticalScroll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NOTE!!</a:t>
            </a:r>
          </a:p>
          <a:p>
            <a:pPr algn="ctr"/>
            <a:r>
              <a:rPr lang="en-ZA" dirty="0"/>
              <a:t>The box-and-whisker diagram usually lays flat instead of upwards. This is just for explanation purposes. (See next slide for accurate representation)</a:t>
            </a:r>
          </a:p>
        </p:txBody>
      </p:sp>
    </p:spTree>
    <p:extLst>
      <p:ext uri="{BB962C8B-B14F-4D97-AF65-F5344CB8AC3E}">
        <p14:creationId xmlns:p14="http://schemas.microsoft.com/office/powerpoint/2010/main" val="233616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2B20-D4DE-BF02-DFA1-DC419010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18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CAD26A-FB10-18C2-3FDB-BF8F4EB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Box-and-Whisker explained</a:t>
            </a:r>
            <a:endParaRPr lang="en-GB" dirty="0"/>
          </a:p>
        </p:txBody>
      </p:sp>
      <p:pic>
        <p:nvPicPr>
          <p:cNvPr id="6" name="Picture 5" descr="A close-up of a diagram&#10;&#10;Description automatically generated">
            <a:extLst>
              <a:ext uri="{FF2B5EF4-FFF2-40B4-BE49-F238E27FC236}">
                <a16:creationId xmlns:a16="http://schemas.microsoft.com/office/drawing/2014/main" id="{ACA4FD5C-47CF-0E7C-C476-2BCC6C8F4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15" y="1942690"/>
            <a:ext cx="10203098" cy="4358455"/>
          </a:xfrm>
          <a:prstGeom prst="rect">
            <a:avLst/>
          </a:prstGeom>
        </p:spPr>
      </p:pic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04C365D-8321-EF55-1126-D11D59A6F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76" y="382236"/>
            <a:ext cx="5906324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2B20-D4DE-BF02-DFA1-DC419010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19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CAD26A-FB10-18C2-3FDB-BF8F4EB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Summary of Important Terms</a:t>
            </a: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8DBD9E-110C-09BD-9F55-E6D3C7908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45476"/>
              </p:ext>
            </p:extLst>
          </p:nvPr>
        </p:nvGraphicFramePr>
        <p:xfrm>
          <a:off x="1488536" y="1560608"/>
          <a:ext cx="9484266" cy="52871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42133">
                  <a:extLst>
                    <a:ext uri="{9D8B030D-6E8A-4147-A177-3AD203B41FA5}">
                      <a16:colId xmlns:a16="http://schemas.microsoft.com/office/drawing/2014/main" val="3094081925"/>
                    </a:ext>
                  </a:extLst>
                </a:gridCol>
                <a:gridCol w="4742133">
                  <a:extLst>
                    <a:ext uri="{9D8B030D-6E8A-4147-A177-3AD203B41FA5}">
                      <a16:colId xmlns:a16="http://schemas.microsoft.com/office/drawing/2014/main" val="177123808"/>
                    </a:ext>
                  </a:extLst>
                </a:gridCol>
              </a:tblGrid>
              <a:tr h="410395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Term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Definition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73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Mean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Average</a:t>
                      </a:r>
                      <a:endParaRPr lang="en-GB" sz="1100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7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Median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Value in the middle</a:t>
                      </a:r>
                      <a:endParaRPr lang="en-GB" sz="1100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34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Mode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Value that occurs the most</a:t>
                      </a:r>
                      <a:endParaRPr lang="en-GB" sz="1100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043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Ungrouped data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Data that is not sorted into categories or groups. Basically, a list of values.</a:t>
                      </a:r>
                      <a:endParaRPr lang="en-GB" sz="1100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70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Grouped data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Data that is bundled together into categories.</a:t>
                      </a:r>
                      <a:endParaRPr lang="en-GB" sz="1100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073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Modal interval/class/group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The group with the highest frequency</a:t>
                      </a:r>
                      <a:endParaRPr lang="en-GB" sz="1100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61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Median interval/class/group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The group where the median occurs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94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Range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= Maximum – 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66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Interquartile range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= Q3 – 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2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Semi-interquartile range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= (Interquartile range) /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18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Maximum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Greatest value in the data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8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Five-number summary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Summary containing minimum, Q1, Q2, Q3, 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9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b="1" dirty="0">
                          <a:solidFill>
                            <a:srgbClr val="020202"/>
                          </a:solidFill>
                        </a:rPr>
                        <a:t>Outlier</a:t>
                      </a:r>
                      <a:endParaRPr lang="en-GB" sz="1100" b="1" dirty="0">
                        <a:solidFill>
                          <a:srgbClr val="0202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solidFill>
                            <a:srgbClr val="020202"/>
                          </a:solidFill>
                        </a:rPr>
                        <a:t>A value that differs a lot from other values in the data set, usually much greater or much less than other values and sticks 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20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50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Intro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1BF7F-3878-A9EB-1BD4-7BFC9204C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What do you think Statistics is all about?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2B20-D4DE-BF02-DFA1-DC419010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20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CAD26A-FB10-18C2-3FDB-BF8F4EB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Exercises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757A4-3706-EA6A-F720-2C6E43A3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80" y="2093878"/>
            <a:ext cx="3968840" cy="944962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56A412D6-8190-B443-44FE-8E9C4DF0E98E}"/>
              </a:ext>
            </a:extLst>
          </p:cNvPr>
          <p:cNvSpPr txBox="1">
            <a:spLocks/>
          </p:cNvSpPr>
          <p:nvPr/>
        </p:nvSpPr>
        <p:spPr>
          <a:xfrm>
            <a:off x="4111924" y="3190028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600" b="0" dirty="0"/>
              <a:t>Worksheet 2</a:t>
            </a:r>
            <a:endParaRPr lang="en-GB" sz="2800" b="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95A9BAB-4849-7C3B-0455-B68CE24B1371}"/>
              </a:ext>
            </a:extLst>
          </p:cNvPr>
          <p:cNvSpPr txBox="1">
            <a:spLocks/>
          </p:cNvSpPr>
          <p:nvPr/>
        </p:nvSpPr>
        <p:spPr>
          <a:xfrm>
            <a:off x="4111580" y="4173320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600" b="0" dirty="0"/>
              <a:t>Grade 10 </a:t>
            </a:r>
            <a:r>
              <a:rPr lang="en-GB" sz="3600" b="0" dirty="0" err="1"/>
              <a:t>Edwardsmaths</a:t>
            </a:r>
            <a:r>
              <a:rPr lang="en-GB" sz="3600" b="0" dirty="0"/>
              <a:t> Test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358012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50283-5BD4-4DDB-D829-A65CDEC7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21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833E71-94E4-C2D6-570B-2A68FCBE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Credits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A500EEB-CABF-07C6-206C-372A0CE4186A}"/>
              </a:ext>
            </a:extLst>
          </p:cNvPr>
          <p:cNvSpPr txBox="1">
            <a:spLocks/>
          </p:cNvSpPr>
          <p:nvPr/>
        </p:nvSpPr>
        <p:spPr>
          <a:xfrm>
            <a:off x="1870201" y="1747708"/>
            <a:ext cx="8451597" cy="47606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2"/>
              </a:rPr>
              <a:t>https://statisticsbyjim.com/basics/measures-central-tendency-mean-median-mode/</a:t>
            </a:r>
            <a:endParaRPr lang="en-GB" dirty="0"/>
          </a:p>
          <a:p>
            <a:r>
              <a:rPr lang="en-GB" dirty="0">
                <a:hlinkClick r:id="rId3"/>
              </a:rPr>
              <a:t>https://byjus.com/maths/central-tendency/</a:t>
            </a:r>
            <a:endParaRPr lang="en-GB" dirty="0"/>
          </a:p>
          <a:p>
            <a:r>
              <a:rPr lang="en-GB" dirty="0">
                <a:hlinkClick r:id="rId4"/>
              </a:rPr>
              <a:t>https://mmerevise.co.uk/gcse-maths-revision/grouped-frequency-tables/</a:t>
            </a:r>
            <a:endParaRPr lang="en-GB" dirty="0"/>
          </a:p>
          <a:p>
            <a:r>
              <a:rPr lang="en-GB" dirty="0">
                <a:hlinkClick r:id="rId5"/>
              </a:rPr>
              <a:t>https://www.maths4africa.co.za/</a:t>
            </a:r>
            <a:endParaRPr lang="en-GB" dirty="0"/>
          </a:p>
          <a:p>
            <a:r>
              <a:rPr lang="en-GB" dirty="0">
                <a:hlinkClick r:id="rId6"/>
              </a:rPr>
              <a:t>https://www.siyavula.com/read/za/mathematics/grade-10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863963"/>
            <a:ext cx="3968496" cy="83210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GB" sz="3600" dirty="0"/>
              <a:t>SUMMARISING DATA!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 descr="A close-up of a survey&#10;&#10;Description automatically generated">
            <a:extLst>
              <a:ext uri="{FF2B5EF4-FFF2-40B4-BE49-F238E27FC236}">
                <a16:creationId xmlns:a16="http://schemas.microsoft.com/office/drawing/2014/main" id="{629AEA86-C95F-0A9A-6A1A-622A79E54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53" y="2402542"/>
            <a:ext cx="10161293" cy="28970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AEF9F9-BDBC-52F3-6904-0716031953D7}"/>
                  </a:ext>
                </a:extLst>
              </p14:cNvPr>
              <p14:cNvContentPartPr/>
              <p14:nvPr/>
            </p14:nvContentPartPr>
            <p14:xfrm>
              <a:off x="4733209" y="4589160"/>
              <a:ext cx="3546000" cy="55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AEF9F9-BDBC-52F3-6904-0716031953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209" y="4481520"/>
                <a:ext cx="36536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2556FB-137C-16AA-115B-937C84967402}"/>
                  </a:ext>
                </a:extLst>
              </p14:cNvPr>
              <p14:cNvContentPartPr/>
              <p14:nvPr/>
            </p14:nvContentPartPr>
            <p14:xfrm>
              <a:off x="2716129" y="3594480"/>
              <a:ext cx="1675800" cy="28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2556FB-137C-16AA-115B-937C849674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2129" y="3486480"/>
                <a:ext cx="17834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6ECC9-9452-0DC1-5ABE-73D3C706D90F}"/>
                  </a:ext>
                </a:extLst>
              </p14:cNvPr>
              <p14:cNvContentPartPr/>
              <p14:nvPr/>
            </p14:nvContentPartPr>
            <p14:xfrm>
              <a:off x="5629609" y="2814720"/>
              <a:ext cx="3361320" cy="37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6ECC9-9452-0DC1-5ABE-73D3C706D9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5609" y="2707080"/>
                <a:ext cx="3468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669D31F-B162-05BA-4A44-51705A950D56}"/>
                  </a:ext>
                </a:extLst>
              </p14:cNvPr>
              <p14:cNvContentPartPr/>
              <p14:nvPr/>
            </p14:nvContentPartPr>
            <p14:xfrm>
              <a:off x="1855369" y="3092640"/>
              <a:ext cx="6526080" cy="2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669D31F-B162-05BA-4A44-51705A950D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1729" y="2984640"/>
                <a:ext cx="6633720" cy="2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dirty="0"/>
              <a:t>Measures of Central Tendency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86B214-6CE0-16EA-D28F-204A7B7C3846}"/>
              </a:ext>
            </a:extLst>
          </p:cNvPr>
          <p:cNvSpPr txBox="1">
            <a:spLocks/>
          </p:cNvSpPr>
          <p:nvPr/>
        </p:nvSpPr>
        <p:spPr>
          <a:xfrm>
            <a:off x="1870201" y="1747708"/>
            <a:ext cx="8451597" cy="1681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3600" dirty="0">
                <a:solidFill>
                  <a:srgbClr val="0070C0"/>
                </a:solidFill>
              </a:rPr>
              <a:t>Measures of Central Tendency </a:t>
            </a:r>
            <a:r>
              <a:rPr lang="en-ZA" sz="3600" dirty="0"/>
              <a:t>are summary statistics that represent the </a:t>
            </a:r>
            <a:r>
              <a:rPr lang="en-ZA" sz="3600" dirty="0" err="1"/>
              <a:t>center</a:t>
            </a:r>
            <a:r>
              <a:rPr lang="en-ZA" sz="3600" dirty="0"/>
              <a:t> point or typical value in a dataset. </a:t>
            </a:r>
            <a:endParaRPr lang="en-GB" sz="3600" dirty="0"/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EF192404-BC73-BDDE-559C-93B94E2C1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205" y="3708362"/>
            <a:ext cx="6363588" cy="2543530"/>
          </a:xfrm>
          <a:prstGeom prst="rect">
            <a:avLst/>
          </a:prstGeom>
        </p:spPr>
      </p:pic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665AE13A-2E92-05FA-7462-E25E5037F8A6}"/>
              </a:ext>
            </a:extLst>
          </p:cNvPr>
          <p:cNvSpPr/>
          <p:nvPr/>
        </p:nvSpPr>
        <p:spPr>
          <a:xfrm>
            <a:off x="9277793" y="281667"/>
            <a:ext cx="2528206" cy="1260262"/>
          </a:xfrm>
          <a:prstGeom prst="verticalScroll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Note that we are working with ungrouped data for now.</a:t>
            </a: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Ungrouped vs Grouped Data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86B214-6CE0-16EA-D28F-204A7B7C3846}"/>
              </a:ext>
            </a:extLst>
          </p:cNvPr>
          <p:cNvSpPr txBox="1">
            <a:spLocks/>
          </p:cNvSpPr>
          <p:nvPr/>
        </p:nvSpPr>
        <p:spPr>
          <a:xfrm>
            <a:off x="104155" y="2016511"/>
            <a:ext cx="5920128" cy="32937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Ungrouped data </a:t>
            </a:r>
            <a:r>
              <a:rPr lang="en-US" sz="3200" dirty="0"/>
              <a:t>is the data you first gather from an experiment or study. The data is not sorted into categories, classified, or grouped. An ungrouped set of data is basically a list of numbers.</a:t>
            </a:r>
            <a:endParaRPr lang="en-GB" sz="32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38F6844-4DD9-2757-ACCB-D6B4C98EDAD1}"/>
              </a:ext>
            </a:extLst>
          </p:cNvPr>
          <p:cNvSpPr txBox="1">
            <a:spLocks/>
          </p:cNvSpPr>
          <p:nvPr/>
        </p:nvSpPr>
        <p:spPr>
          <a:xfrm>
            <a:off x="6096000" y="429758"/>
            <a:ext cx="5920128" cy="219197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</a:rPr>
              <a:t>Grouped data </a:t>
            </a:r>
            <a:r>
              <a:rPr lang="en-US" sz="3200" dirty="0"/>
              <a:t>is data that has been bundled together in categories. Frequency tables can be used to show this type of data</a:t>
            </a:r>
            <a:endParaRPr lang="en-GB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628F8-CB38-FE88-4603-310C51554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205" y="2828080"/>
            <a:ext cx="4643718" cy="29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M</a:t>
            </a:r>
            <a:r>
              <a:rPr lang="en-GB" dirty="0" err="1"/>
              <a:t>ean,Median</a:t>
            </a:r>
            <a:r>
              <a:rPr lang="en-GB" dirty="0"/>
              <a:t>, Mode</a:t>
            </a:r>
          </a:p>
        </p:txBody>
      </p:sp>
      <p:pic>
        <p:nvPicPr>
          <p:cNvPr id="7" name="Picture 6" descr="A white board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59987D22-AB29-2FF7-E7E6-6F872B53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0" y="1942690"/>
            <a:ext cx="5801535" cy="4382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22C268-EB49-C79F-691F-173F6E6EF895}"/>
                  </a:ext>
                </a:extLst>
              </p14:cNvPr>
              <p14:cNvContentPartPr/>
              <p14:nvPr/>
            </p14:nvContentPartPr>
            <p14:xfrm>
              <a:off x="4392649" y="4304040"/>
              <a:ext cx="501840" cy="26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22C268-EB49-C79F-691F-173F6E6EF8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8649" y="4196400"/>
                <a:ext cx="6094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8B394B-0F7C-3084-20CC-DBCC752F2A28}"/>
                  </a:ext>
                </a:extLst>
              </p14:cNvPr>
              <p14:cNvContentPartPr/>
              <p14:nvPr/>
            </p14:nvContentPartPr>
            <p14:xfrm>
              <a:off x="4383649" y="4526880"/>
              <a:ext cx="5461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8B394B-0F7C-3084-20CC-DBCC752F2A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0009" y="4419240"/>
                <a:ext cx="653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0E90450-DC9A-4C3E-E053-9FC96B5CE515}"/>
                  </a:ext>
                </a:extLst>
              </p14:cNvPr>
              <p14:cNvContentPartPr/>
              <p14:nvPr/>
            </p14:nvContentPartPr>
            <p14:xfrm>
              <a:off x="4392649" y="4679520"/>
              <a:ext cx="564120" cy="20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0E90450-DC9A-4C3E-E053-9FC96B5CE5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8649" y="4571520"/>
                <a:ext cx="6717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DD1019-1DE3-16A4-FD87-DE234120E99E}"/>
                  </a:ext>
                </a:extLst>
              </p14:cNvPr>
              <p14:cNvContentPartPr/>
              <p14:nvPr/>
            </p14:nvContentPartPr>
            <p14:xfrm>
              <a:off x="2303569" y="6095040"/>
              <a:ext cx="124920" cy="2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DD1019-1DE3-16A4-FD87-DE234120E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9929" y="5987400"/>
                <a:ext cx="2325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EC9361-2D41-C4BD-F88B-4659849FF3F9}"/>
                  </a:ext>
                </a:extLst>
              </p14:cNvPr>
              <p14:cNvContentPartPr/>
              <p14:nvPr/>
            </p14:nvContentPartPr>
            <p14:xfrm>
              <a:off x="4724209" y="2411160"/>
              <a:ext cx="5526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EC9361-2D41-C4BD-F88B-4659849FF3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569" y="2303520"/>
                <a:ext cx="66024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A13DDD-917D-F63E-4DF6-32B67C56DBB6}"/>
              </a:ext>
            </a:extLst>
          </p:cNvPr>
          <p:cNvSpPr txBox="1">
            <a:spLocks/>
          </p:cNvSpPr>
          <p:nvPr/>
        </p:nvSpPr>
        <p:spPr>
          <a:xfrm>
            <a:off x="6854641" y="1942689"/>
            <a:ext cx="5113304" cy="38216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400" dirty="0"/>
              <a:t>For example:</a:t>
            </a:r>
          </a:p>
          <a:p>
            <a:pPr marL="0" indent="0">
              <a:buNone/>
            </a:pPr>
            <a:r>
              <a:rPr lang="en-ZA" sz="2400" dirty="0"/>
              <a:t>7, 12, 11, 6, 6, 5, 4, 3, 5</a:t>
            </a:r>
          </a:p>
          <a:p>
            <a:pPr marL="0" indent="0">
              <a:buNone/>
            </a:pPr>
            <a:r>
              <a:rPr lang="en-ZA" sz="2400" dirty="0">
                <a:solidFill>
                  <a:srgbClr val="00B050"/>
                </a:solidFill>
              </a:rPr>
              <a:t>Mean</a:t>
            </a:r>
            <a:r>
              <a:rPr lang="en-ZA" sz="2400" dirty="0"/>
              <a:t>: x̄ = 59/9 = 6.56</a:t>
            </a:r>
          </a:p>
          <a:p>
            <a:pPr marL="0" indent="0">
              <a:buNone/>
            </a:pPr>
            <a:r>
              <a:rPr lang="en-ZA" sz="2400" dirty="0">
                <a:solidFill>
                  <a:srgbClr val="00B0F0"/>
                </a:solidFill>
              </a:rPr>
              <a:t>Median</a:t>
            </a:r>
            <a:r>
              <a:rPr lang="en-ZA" sz="2400" dirty="0"/>
              <a:t>: 3, 4, 5, 5, 6, 6, 7, 11, 12</a:t>
            </a:r>
          </a:p>
          <a:p>
            <a:pPr marL="0" indent="0">
              <a:buNone/>
            </a:pPr>
            <a:r>
              <a:rPr lang="en-ZA" sz="2400" dirty="0"/>
              <a:t>OR </a:t>
            </a:r>
          </a:p>
          <a:p>
            <a:pPr marL="0" indent="0">
              <a:buNone/>
            </a:pPr>
            <a:r>
              <a:rPr lang="en-GB" sz="2400" dirty="0"/>
              <a:t>(n+1)/2 = (9+1)/2 = 5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Mode</a:t>
            </a:r>
            <a:r>
              <a:rPr lang="en-GB" sz="2400" dirty="0"/>
              <a:t>: 5 &amp; 6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0B3DB7-2B6F-3452-D450-DF8509ED51E4}"/>
                  </a:ext>
                </a:extLst>
              </p14:cNvPr>
              <p14:cNvContentPartPr/>
              <p14:nvPr/>
            </p14:nvContentPartPr>
            <p14:xfrm>
              <a:off x="8050249" y="3531840"/>
              <a:ext cx="16092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0B3DB7-2B6F-3452-D450-DF8509ED51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96249" y="3423840"/>
                <a:ext cx="268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668D8B-1EB6-BE3E-BA18-60AFDCEA4523}"/>
                  </a:ext>
                </a:extLst>
              </p14:cNvPr>
              <p14:cNvContentPartPr/>
              <p14:nvPr/>
            </p14:nvContentPartPr>
            <p14:xfrm>
              <a:off x="10927729" y="3513120"/>
              <a:ext cx="29556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668D8B-1EB6-BE3E-BA18-60AFDCEA45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74089" y="3405120"/>
                <a:ext cx="4032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9D5F28D-272A-5AD7-8850-6BCF21AA7790}"/>
                  </a:ext>
                </a:extLst>
              </p14:cNvPr>
              <p14:cNvContentPartPr/>
              <p14:nvPr/>
            </p14:nvContentPartPr>
            <p14:xfrm>
              <a:off x="8390809" y="3531840"/>
              <a:ext cx="16092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9D5F28D-272A-5AD7-8850-6BCF21AA77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6809" y="3423840"/>
                <a:ext cx="268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964ACD-EEA0-CA70-D7A3-3CA585257161}"/>
                  </a:ext>
                </a:extLst>
              </p14:cNvPr>
              <p14:cNvContentPartPr/>
              <p14:nvPr/>
            </p14:nvContentPartPr>
            <p14:xfrm>
              <a:off x="10362889" y="3547320"/>
              <a:ext cx="314640" cy="21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964ACD-EEA0-CA70-D7A3-3CA5852571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09249" y="3439320"/>
                <a:ext cx="4222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3173A6E-FC8B-315E-7470-C8F110A23206}"/>
                  </a:ext>
                </a:extLst>
              </p14:cNvPr>
              <p14:cNvContentPartPr/>
              <p14:nvPr/>
            </p14:nvContentPartPr>
            <p14:xfrm>
              <a:off x="8749369" y="3513840"/>
              <a:ext cx="14292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3173A6E-FC8B-315E-7470-C8F110A2320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95729" y="3406200"/>
                <a:ext cx="250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B719401-DC89-63A0-C51E-9555BC0535CA}"/>
                  </a:ext>
                </a:extLst>
              </p14:cNvPr>
              <p14:cNvContentPartPr/>
              <p14:nvPr/>
            </p14:nvContentPartPr>
            <p14:xfrm>
              <a:off x="10058329" y="3531840"/>
              <a:ext cx="12852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B719401-DC89-63A0-C51E-9555BC0535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04689" y="3423840"/>
                <a:ext cx="236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70D17A4-7788-845E-60F9-DBB643223A3E}"/>
                  </a:ext>
                </a:extLst>
              </p14:cNvPr>
              <p14:cNvContentPartPr/>
              <p14:nvPr/>
            </p14:nvContentPartPr>
            <p14:xfrm>
              <a:off x="9063289" y="3533640"/>
              <a:ext cx="133920" cy="40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70D17A4-7788-845E-60F9-DBB643223A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09289" y="3426000"/>
                <a:ext cx="2415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4F7CCBA-C654-70AF-64DE-00388AC5695B}"/>
                  </a:ext>
                </a:extLst>
              </p14:cNvPr>
              <p14:cNvContentPartPr/>
              <p14:nvPr/>
            </p14:nvContentPartPr>
            <p14:xfrm>
              <a:off x="9708769" y="3531840"/>
              <a:ext cx="16992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F7CCBA-C654-70AF-64DE-00388AC5695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54769" y="3423840"/>
                <a:ext cx="277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1FBFFA5-09DA-B1C9-EC1B-A2F903BE6200}"/>
                  </a:ext>
                </a:extLst>
              </p14:cNvPr>
              <p14:cNvContentPartPr/>
              <p14:nvPr/>
            </p14:nvContentPartPr>
            <p14:xfrm>
              <a:off x="9340489" y="3333840"/>
              <a:ext cx="271080" cy="369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1FBFFA5-09DA-B1C9-EC1B-A2F903BE62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22849" y="3316200"/>
                <a:ext cx="30672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1547351-07DB-D5ED-673C-2C951D872203}"/>
              </a:ext>
            </a:extLst>
          </p:cNvPr>
          <p:cNvGrpSpPr/>
          <p:nvPr/>
        </p:nvGrpSpPr>
        <p:grpSpPr>
          <a:xfrm>
            <a:off x="9927289" y="4311600"/>
            <a:ext cx="588600" cy="138960"/>
            <a:chOff x="9927289" y="4311600"/>
            <a:chExt cx="58860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0CDB5B-F4A9-1D42-B1B4-84CB2DF7DCB1}"/>
                    </a:ext>
                  </a:extLst>
                </p14:cNvPr>
                <p14:cNvContentPartPr/>
                <p14:nvPr/>
              </p14:nvContentPartPr>
              <p14:xfrm>
                <a:off x="9951049" y="4327800"/>
                <a:ext cx="564840" cy="82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0CDB5B-F4A9-1D42-B1B4-84CB2DF7DC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33409" y="4310160"/>
                  <a:ext cx="600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44AAB0-D41F-CC76-DE0F-CA7016133E98}"/>
                    </a:ext>
                  </a:extLst>
                </p14:cNvPr>
                <p14:cNvContentPartPr/>
                <p14:nvPr/>
              </p14:nvContentPartPr>
              <p14:xfrm>
                <a:off x="9927289" y="4311600"/>
                <a:ext cx="92160" cy="138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44AAB0-D41F-CC76-DE0F-CA7016133E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09289" y="4293960"/>
                  <a:ext cx="1278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A8DEFF0-9CA9-24F6-E34B-89A209695B25}"/>
              </a:ext>
            </a:extLst>
          </p:cNvPr>
          <p:cNvGrpSpPr/>
          <p:nvPr/>
        </p:nvGrpSpPr>
        <p:grpSpPr>
          <a:xfrm>
            <a:off x="10667809" y="4114680"/>
            <a:ext cx="1123200" cy="393840"/>
            <a:chOff x="10667809" y="4114680"/>
            <a:chExt cx="112320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9F0E72F-921B-E908-F601-0BBBAA4C67FD}"/>
                    </a:ext>
                  </a:extLst>
                </p14:cNvPr>
                <p14:cNvContentPartPr/>
                <p14:nvPr/>
              </p14:nvContentPartPr>
              <p14:xfrm>
                <a:off x="10667809" y="4114680"/>
                <a:ext cx="34560" cy="322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9F0E72F-921B-E908-F601-0BBBAA4C67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50169" y="4096680"/>
                  <a:ext cx="702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8D50AC-F6F9-25CA-8E3A-6D16638AE0F6}"/>
                    </a:ext>
                  </a:extLst>
                </p14:cNvPr>
                <p14:cNvContentPartPr/>
                <p14:nvPr/>
              </p14:nvContentPartPr>
              <p14:xfrm>
                <a:off x="10676809" y="4143480"/>
                <a:ext cx="127440" cy="17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8D50AC-F6F9-25CA-8E3A-6D16638AE0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58809" y="4125480"/>
                  <a:ext cx="163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AEC700-2721-9872-5434-892D69251D84}"/>
                    </a:ext>
                  </a:extLst>
                </p14:cNvPr>
                <p14:cNvContentPartPr/>
                <p14:nvPr/>
              </p14:nvContentPartPr>
              <p14:xfrm>
                <a:off x="10800649" y="4273800"/>
                <a:ext cx="157320" cy="147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AEC700-2721-9872-5434-892D69251D8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83009" y="4256160"/>
                  <a:ext cx="192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651D8C-2AEE-5213-5ADF-E70A7CD0B621}"/>
                    </a:ext>
                  </a:extLst>
                </p14:cNvPr>
                <p14:cNvContentPartPr/>
                <p14:nvPr/>
              </p14:nvContentPartPr>
              <p14:xfrm>
                <a:off x="11037169" y="4275600"/>
                <a:ext cx="123840" cy="178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651D8C-2AEE-5213-5ADF-E70A7CD0B62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9529" y="4257600"/>
                  <a:ext cx="159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4E194A-5E02-1F3E-5B63-8FF844DEAB21}"/>
                    </a:ext>
                  </a:extLst>
                </p14:cNvPr>
                <p14:cNvContentPartPr/>
                <p14:nvPr/>
              </p14:nvContentPartPr>
              <p14:xfrm>
                <a:off x="11265409" y="4222320"/>
                <a:ext cx="21960" cy="18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4E194A-5E02-1F3E-5B63-8FF844DEAB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47409" y="4204680"/>
                  <a:ext cx="57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C9F5D48-D1C7-04DA-059A-446DAD5FBD88}"/>
                    </a:ext>
                  </a:extLst>
                </p14:cNvPr>
                <p14:cNvContentPartPr/>
                <p14:nvPr/>
              </p14:nvContentPartPr>
              <p14:xfrm>
                <a:off x="11259289" y="4132680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C9F5D48-D1C7-04DA-059A-446DAD5FBD8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41649" y="4114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14B7B47-1921-BAE2-506F-CF5A1918A839}"/>
                    </a:ext>
                  </a:extLst>
                </p14:cNvPr>
                <p14:cNvContentPartPr/>
                <p14:nvPr/>
              </p14:nvContentPartPr>
              <p14:xfrm>
                <a:off x="11367289" y="4150320"/>
                <a:ext cx="73800" cy="322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14B7B47-1921-BAE2-506F-CF5A1918A8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49289" y="4132680"/>
                  <a:ext cx="109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22751A-7D24-D6E6-936D-67D79ADD719A}"/>
                    </a:ext>
                  </a:extLst>
                </p14:cNvPr>
                <p14:cNvContentPartPr/>
                <p14:nvPr/>
              </p14:nvContentPartPr>
              <p14:xfrm>
                <a:off x="11322289" y="4275960"/>
                <a:ext cx="168840" cy="33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22751A-7D24-D6E6-936D-67D79ADD71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04289" y="4257960"/>
                  <a:ext cx="204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9C4635-66F0-8CE4-2B8B-380373DE8298}"/>
                    </a:ext>
                  </a:extLst>
                </p14:cNvPr>
                <p14:cNvContentPartPr/>
                <p14:nvPr/>
              </p14:nvContentPartPr>
              <p14:xfrm>
                <a:off x="11551609" y="4275960"/>
                <a:ext cx="12960" cy="23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9C4635-66F0-8CE4-2B8B-380373DE829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33969" y="4257960"/>
                  <a:ext cx="48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93CB638-1BA4-EA1D-8145-5370B092DDC7}"/>
                    </a:ext>
                  </a:extLst>
                </p14:cNvPr>
                <p14:cNvContentPartPr/>
                <p14:nvPr/>
              </p14:nvContentPartPr>
              <p14:xfrm>
                <a:off x="11651329" y="4311600"/>
                <a:ext cx="139680" cy="16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93CB638-1BA4-EA1D-8145-5370B092DD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33689" y="4293960"/>
                  <a:ext cx="17532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182DA2-C522-6DF7-CFAC-BA68DE5ECA90}"/>
                  </a:ext>
                </a:extLst>
              </p14:cNvPr>
              <p14:cNvContentPartPr/>
              <p14:nvPr/>
            </p14:nvContentPartPr>
            <p14:xfrm>
              <a:off x="11851129" y="4293960"/>
              <a:ext cx="145440" cy="205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182DA2-C522-6DF7-CFAC-BA68DE5ECA9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833489" y="4275960"/>
                <a:ext cx="1810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C583909-19ED-D169-E8F5-FE530AEBCC6D}"/>
                  </a:ext>
                </a:extLst>
              </p14:cNvPr>
              <p14:cNvContentPartPr/>
              <p14:nvPr/>
            </p14:nvContentPartPr>
            <p14:xfrm>
              <a:off x="10667809" y="4553880"/>
              <a:ext cx="206280" cy="244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C583909-19ED-D169-E8F5-FE530AEBCC6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650169" y="4536240"/>
                <a:ext cx="241920" cy="2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83D566A-1764-F103-350A-00675D3F10DC}"/>
              </a:ext>
            </a:extLst>
          </p:cNvPr>
          <p:cNvGrpSpPr/>
          <p:nvPr/>
        </p:nvGrpSpPr>
        <p:grpSpPr>
          <a:xfrm>
            <a:off x="11071009" y="4553880"/>
            <a:ext cx="645840" cy="367200"/>
            <a:chOff x="11071009" y="4553880"/>
            <a:chExt cx="64584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49C176-9D95-0B3C-3150-590B38E0CC85}"/>
                    </a:ext>
                  </a:extLst>
                </p14:cNvPr>
                <p14:cNvContentPartPr/>
                <p14:nvPr/>
              </p14:nvContentPartPr>
              <p14:xfrm>
                <a:off x="11071009" y="4553880"/>
                <a:ext cx="9720" cy="295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49C176-9D95-0B3C-3150-590B38E0CC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53369" y="4536240"/>
                  <a:ext cx="45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65D5B3-C990-B1F9-89B4-F849F900BAB4}"/>
                    </a:ext>
                  </a:extLst>
                </p14:cNvPr>
                <p14:cNvContentPartPr/>
                <p14:nvPr/>
              </p14:nvContentPartPr>
              <p14:xfrm>
                <a:off x="11097649" y="4562880"/>
                <a:ext cx="134280" cy="268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65D5B3-C990-B1F9-89B4-F849F900BA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80009" y="4544880"/>
                  <a:ext cx="1699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3911B6-DE56-CB5E-BBC7-9F7B3E88BFD4}"/>
                    </a:ext>
                  </a:extLst>
                </p14:cNvPr>
                <p14:cNvContentPartPr/>
                <p14:nvPr/>
              </p14:nvContentPartPr>
              <p14:xfrm>
                <a:off x="11214289" y="4589520"/>
                <a:ext cx="36720" cy="28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3911B6-DE56-CB5E-BBC7-9F7B3E88BFD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96649" y="4571880"/>
                  <a:ext cx="72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B0C9FE9-9DE2-C552-D6E7-C89433749A6C}"/>
                    </a:ext>
                  </a:extLst>
                </p14:cNvPr>
                <p14:cNvContentPartPr/>
                <p14:nvPr/>
              </p14:nvContentPartPr>
              <p14:xfrm>
                <a:off x="11296369" y="4607520"/>
                <a:ext cx="244440" cy="285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B0C9FE9-9DE2-C552-D6E7-C89433749A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78729" y="4589880"/>
                  <a:ext cx="2800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F098C4-AD22-E4B9-A447-C16CBA97F10E}"/>
                    </a:ext>
                  </a:extLst>
                </p14:cNvPr>
                <p14:cNvContentPartPr/>
                <p14:nvPr/>
              </p14:nvContentPartPr>
              <p14:xfrm>
                <a:off x="11582929" y="4643520"/>
                <a:ext cx="133920" cy="28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F098C4-AD22-E4B9-A447-C16CBA97F10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65289" y="4625520"/>
                  <a:ext cx="169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EC88C7-2D05-C90F-CF5A-93CF5BC9DBC3}"/>
                    </a:ext>
                  </a:extLst>
                </p14:cNvPr>
                <p14:cNvContentPartPr/>
                <p14:nvPr/>
              </p14:nvContentPartPr>
              <p14:xfrm>
                <a:off x="11635489" y="4688160"/>
                <a:ext cx="19440" cy="232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EC88C7-2D05-C90F-CF5A-93CF5BC9DBC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617489" y="4670520"/>
                  <a:ext cx="5508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FBF0E60-B8E2-8C9A-C086-FC45F0D907BE}"/>
              </a:ext>
            </a:extLst>
          </p:cNvPr>
          <p:cNvGrpSpPr/>
          <p:nvPr/>
        </p:nvGrpSpPr>
        <p:grpSpPr>
          <a:xfrm>
            <a:off x="10443529" y="4849800"/>
            <a:ext cx="1040040" cy="352800"/>
            <a:chOff x="10443529" y="4849800"/>
            <a:chExt cx="104004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1905A2-FEF9-7FFC-9DEB-71004D762ACD}"/>
                    </a:ext>
                  </a:extLst>
                </p14:cNvPr>
                <p14:cNvContentPartPr/>
                <p14:nvPr/>
              </p14:nvContentPartPr>
              <p14:xfrm>
                <a:off x="10506169" y="4849800"/>
                <a:ext cx="179280" cy="233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1905A2-FEF9-7FFC-9DEB-71004D762A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88529" y="4832160"/>
                  <a:ext cx="214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168C25B-9B8A-C7D8-CFC8-CE6685A415BB}"/>
                    </a:ext>
                  </a:extLst>
                </p14:cNvPr>
                <p14:cNvContentPartPr/>
                <p14:nvPr/>
              </p14:nvContentPartPr>
              <p14:xfrm>
                <a:off x="10443529" y="4957080"/>
                <a:ext cx="14364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168C25B-9B8A-C7D8-CFC8-CE6685A415B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5889" y="4939440"/>
                  <a:ext cx="179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45FD85F-6450-3B05-E8C6-0475AB6D41C4}"/>
                    </a:ext>
                  </a:extLst>
                </p14:cNvPr>
                <p14:cNvContentPartPr/>
                <p14:nvPr/>
              </p14:nvContentPartPr>
              <p14:xfrm>
                <a:off x="10712089" y="4876440"/>
                <a:ext cx="162360" cy="223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45FD85F-6450-3B05-E8C6-0475AB6D41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94449" y="4858800"/>
                  <a:ext cx="198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6C7752-381C-13D4-8B2B-6072F1C63CA5}"/>
                    </a:ext>
                  </a:extLst>
                </p14:cNvPr>
                <p14:cNvContentPartPr/>
                <p14:nvPr/>
              </p14:nvContentPartPr>
              <p14:xfrm>
                <a:off x="10936729" y="5020800"/>
                <a:ext cx="136800" cy="145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6C7752-381C-13D4-8B2B-6072F1C63CA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19089" y="5003160"/>
                  <a:ext cx="172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3FE65F3-7D41-CE19-8CA2-2E04D7FB6299}"/>
                    </a:ext>
                  </a:extLst>
                </p14:cNvPr>
                <p14:cNvContentPartPr/>
                <p14:nvPr/>
              </p14:nvContentPartPr>
              <p14:xfrm>
                <a:off x="11223289" y="5043840"/>
                <a:ext cx="110880" cy="119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3FE65F3-7D41-CE19-8CA2-2E04D7FB62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05649" y="5025840"/>
                  <a:ext cx="146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DF7633-3963-527B-1BEA-59A6C487DE2C}"/>
                    </a:ext>
                  </a:extLst>
                </p14:cNvPr>
                <p14:cNvContentPartPr/>
                <p14:nvPr/>
              </p14:nvContentPartPr>
              <p14:xfrm>
                <a:off x="11374849" y="5037720"/>
                <a:ext cx="108720" cy="164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DF7633-3963-527B-1BEA-59A6C487DE2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57209" y="5020080"/>
                  <a:ext cx="1443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4886DDD-7D74-B6BF-4FDC-553248598EC3}"/>
              </a:ext>
            </a:extLst>
          </p:cNvPr>
          <p:cNvGrpSpPr/>
          <p:nvPr/>
        </p:nvGrpSpPr>
        <p:grpSpPr>
          <a:xfrm>
            <a:off x="11530369" y="5020080"/>
            <a:ext cx="497880" cy="226800"/>
            <a:chOff x="11530369" y="5020080"/>
            <a:chExt cx="49788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BB3D08-363A-6A52-5D17-B2B3AB9D58CA}"/>
                    </a:ext>
                  </a:extLst>
                </p14:cNvPr>
                <p14:cNvContentPartPr/>
                <p14:nvPr/>
              </p14:nvContentPartPr>
              <p14:xfrm>
                <a:off x="11530369" y="5020080"/>
                <a:ext cx="189000" cy="223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BB3D08-363A-6A52-5D17-B2B3AB9D58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12369" y="5002080"/>
                  <a:ext cx="224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F26B7B4-6AAD-86EA-04E4-70345AB6796E}"/>
                    </a:ext>
                  </a:extLst>
                </p14:cNvPr>
                <p14:cNvContentPartPr/>
                <p14:nvPr/>
              </p14:nvContentPartPr>
              <p14:xfrm>
                <a:off x="11782009" y="5020080"/>
                <a:ext cx="121680" cy="21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F26B7B4-6AAD-86EA-04E4-70345AB6796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64009" y="5002080"/>
                  <a:ext cx="157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EFEA20B-289A-9B19-47F6-3A45682CEFA1}"/>
                    </a:ext>
                  </a:extLst>
                </p14:cNvPr>
                <p14:cNvContentPartPr/>
                <p14:nvPr/>
              </p14:nvContentPartPr>
              <p14:xfrm>
                <a:off x="11912689" y="5065800"/>
                <a:ext cx="115560" cy="181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EFEA20B-289A-9B19-47F6-3A45682CEFA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94689" y="5048160"/>
                  <a:ext cx="15120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1155A6B-625D-161F-9C8F-E88F901B7754}"/>
                  </a:ext>
                </a:extLst>
              </p14:cNvPr>
              <p14:cNvContentPartPr/>
              <p14:nvPr/>
            </p14:nvContentPartPr>
            <p14:xfrm>
              <a:off x="12060289" y="5065080"/>
              <a:ext cx="104400" cy="189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1155A6B-625D-161F-9C8F-E88F901B775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2042289" y="5047080"/>
                <a:ext cx="1400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BC4DD62-1288-7235-DB19-72C875803333}"/>
                  </a:ext>
                </a:extLst>
              </p14:cNvPr>
              <p14:cNvContentPartPr/>
              <p14:nvPr/>
            </p14:nvContentPartPr>
            <p14:xfrm>
              <a:off x="10497889" y="5315280"/>
              <a:ext cx="235440" cy="324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BC4DD62-1288-7235-DB19-72C87580333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480249" y="5297640"/>
                <a:ext cx="2710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809C14A-3C51-67C9-A1C0-49BA508C0DCA}"/>
                  </a:ext>
                </a:extLst>
              </p14:cNvPr>
              <p14:cNvContentPartPr/>
              <p14:nvPr/>
            </p14:nvContentPartPr>
            <p14:xfrm>
              <a:off x="8157889" y="3245280"/>
              <a:ext cx="360" cy="979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809C14A-3C51-67C9-A1C0-49BA508C0DC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39889" y="3227280"/>
                <a:ext cx="36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3EAC323-2B28-C733-DDF6-453801B268BE}"/>
                  </a:ext>
                </a:extLst>
              </p14:cNvPr>
              <p14:cNvContentPartPr/>
              <p14:nvPr/>
            </p14:nvContentPartPr>
            <p14:xfrm>
              <a:off x="8426449" y="3237000"/>
              <a:ext cx="113760" cy="134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3EAC323-2B28-C733-DDF6-453801B268B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408809" y="3219360"/>
                <a:ext cx="149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2A4E5B-8C49-F1DC-B4E2-B28F83CDE9EB}"/>
                  </a:ext>
                </a:extLst>
              </p14:cNvPr>
              <p14:cNvContentPartPr/>
              <p14:nvPr/>
            </p14:nvContentPartPr>
            <p14:xfrm>
              <a:off x="8760529" y="3253200"/>
              <a:ext cx="89640" cy="12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2A4E5B-8C49-F1DC-B4E2-B28F83CDE9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42529" y="3235560"/>
                <a:ext cx="125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64C5E27-5F32-2B42-7550-13FC6FF3C46A}"/>
                  </a:ext>
                </a:extLst>
              </p14:cNvPr>
              <p14:cNvContentPartPr/>
              <p14:nvPr/>
            </p14:nvContentPartPr>
            <p14:xfrm>
              <a:off x="9111529" y="3245280"/>
              <a:ext cx="103320" cy="83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64C5E27-5F32-2B42-7550-13FC6FF3C46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93889" y="3227280"/>
                <a:ext cx="138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9487759-9D53-146C-996A-B502AC672863}"/>
                  </a:ext>
                </a:extLst>
              </p14:cNvPr>
              <p14:cNvContentPartPr/>
              <p14:nvPr/>
            </p14:nvContentPartPr>
            <p14:xfrm>
              <a:off x="9184969" y="3271920"/>
              <a:ext cx="21960" cy="70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9487759-9D53-146C-996A-B502AC67286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166969" y="3254280"/>
                <a:ext cx="57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DF5E200-3A20-5221-E239-A175B15AF296}"/>
                  </a:ext>
                </a:extLst>
              </p14:cNvPr>
              <p14:cNvContentPartPr/>
              <p14:nvPr/>
            </p14:nvContentPartPr>
            <p14:xfrm>
              <a:off x="9514009" y="3209280"/>
              <a:ext cx="76680" cy="133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DF5E200-3A20-5221-E239-A175B15AF29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496009" y="3191280"/>
                <a:ext cx="1123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4033083-A4F9-42E2-707B-242AB04EC888}"/>
                  </a:ext>
                </a:extLst>
              </p14:cNvPr>
              <p14:cNvContentPartPr/>
              <p14:nvPr/>
            </p14:nvContentPartPr>
            <p14:xfrm>
              <a:off x="9789049" y="3235920"/>
              <a:ext cx="94320" cy="1195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4033083-A4F9-42E2-707B-242AB04EC88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771049" y="3218280"/>
                <a:ext cx="129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6787D86-0294-8E52-F518-414CCFF8DB86}"/>
                  </a:ext>
                </a:extLst>
              </p14:cNvPr>
              <p14:cNvContentPartPr/>
              <p14:nvPr/>
            </p14:nvContentPartPr>
            <p14:xfrm>
              <a:off x="10102969" y="3225480"/>
              <a:ext cx="92520" cy="153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6787D86-0294-8E52-F518-414CCFF8DB8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085329" y="3207840"/>
                <a:ext cx="1281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9F92279-D545-D0CD-4F8A-0059DD42A413}"/>
                  </a:ext>
                </a:extLst>
              </p14:cNvPr>
              <p14:cNvContentPartPr/>
              <p14:nvPr/>
            </p14:nvContentPartPr>
            <p14:xfrm>
              <a:off x="10528849" y="3199920"/>
              <a:ext cx="122760" cy="155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9F92279-D545-D0CD-4F8A-0059DD42A41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511209" y="3182280"/>
                <a:ext cx="1584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4910766-788F-4E75-3845-EF393705C227}"/>
                  </a:ext>
                </a:extLst>
              </p14:cNvPr>
              <p14:cNvContentPartPr/>
              <p14:nvPr/>
            </p14:nvContentPartPr>
            <p14:xfrm>
              <a:off x="11029969" y="3173280"/>
              <a:ext cx="115200" cy="169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4910766-788F-4E75-3845-EF393705C22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012329" y="3155640"/>
                <a:ext cx="15084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08ED9D3-1B00-1CC2-B441-C7AC406E9A36}"/>
              </a:ext>
            </a:extLst>
          </p:cNvPr>
          <p:cNvGrpSpPr/>
          <p:nvPr/>
        </p:nvGrpSpPr>
        <p:grpSpPr>
          <a:xfrm>
            <a:off x="894889" y="6383040"/>
            <a:ext cx="332640" cy="252360"/>
            <a:chOff x="894889" y="6383040"/>
            <a:chExt cx="33264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80CEC8C-DE46-F1DA-EDE4-66AD75C18DE5}"/>
                    </a:ext>
                  </a:extLst>
                </p14:cNvPr>
                <p14:cNvContentPartPr/>
                <p14:nvPr/>
              </p14:nvContentPartPr>
              <p14:xfrm>
                <a:off x="949969" y="6400680"/>
                <a:ext cx="277560" cy="234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80CEC8C-DE46-F1DA-EDE4-66AD75C18DE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2329" y="6382680"/>
                  <a:ext cx="313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E691E05-7751-9EA1-FA82-ABBAAEB79200}"/>
                    </a:ext>
                  </a:extLst>
                </p14:cNvPr>
                <p14:cNvContentPartPr/>
                <p14:nvPr/>
              </p14:nvContentPartPr>
              <p14:xfrm>
                <a:off x="894889" y="6383040"/>
                <a:ext cx="154440" cy="9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E691E05-7751-9EA1-FA82-ABBAAEB7920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6889" y="6365400"/>
                  <a:ext cx="19008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E96938C-AD3A-E7C9-FB81-DF3581F70315}"/>
                  </a:ext>
                </a:extLst>
              </p14:cNvPr>
              <p14:cNvContentPartPr/>
              <p14:nvPr/>
            </p14:nvContentPartPr>
            <p14:xfrm>
              <a:off x="1342729" y="6579960"/>
              <a:ext cx="128160" cy="178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E96938C-AD3A-E7C9-FB81-DF3581F703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324729" y="6561960"/>
                <a:ext cx="163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BC9C8CA-4059-D633-9DC4-11E8A0BD69D6}"/>
                  </a:ext>
                </a:extLst>
              </p14:cNvPr>
              <p14:cNvContentPartPr/>
              <p14:nvPr/>
            </p14:nvContentPartPr>
            <p14:xfrm>
              <a:off x="1532449" y="6602280"/>
              <a:ext cx="110520" cy="161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BC9C8CA-4059-D633-9DC4-11E8A0BD69D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514449" y="6584280"/>
                <a:ext cx="14616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1951C07-89A2-F4BD-DE72-B9B9C2C97DAF}"/>
              </a:ext>
            </a:extLst>
          </p:cNvPr>
          <p:cNvGrpSpPr/>
          <p:nvPr/>
        </p:nvGrpSpPr>
        <p:grpSpPr>
          <a:xfrm>
            <a:off x="1738729" y="6587160"/>
            <a:ext cx="358200" cy="187560"/>
            <a:chOff x="1738729" y="6587160"/>
            <a:chExt cx="35820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36949A1-3DA3-D330-623E-83F82CCFE5BD}"/>
                    </a:ext>
                  </a:extLst>
                </p14:cNvPr>
                <p14:cNvContentPartPr/>
                <p14:nvPr/>
              </p14:nvContentPartPr>
              <p14:xfrm>
                <a:off x="1738729" y="6587160"/>
                <a:ext cx="127440" cy="181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36949A1-3DA3-D330-623E-83F82CCFE5B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21089" y="6569520"/>
                  <a:ext cx="163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F865F1-69DB-1BE9-012B-E6BE63A438A0}"/>
                    </a:ext>
                  </a:extLst>
                </p14:cNvPr>
                <p14:cNvContentPartPr/>
                <p14:nvPr/>
              </p14:nvContentPartPr>
              <p14:xfrm>
                <a:off x="1954009" y="6613800"/>
                <a:ext cx="142920" cy="160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F865F1-69DB-1BE9-012B-E6BE63A438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36369" y="6596160"/>
                  <a:ext cx="17856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86C4CCD-615A-0952-AD68-E6A2534CC69E}"/>
                  </a:ext>
                </a:extLst>
              </p14:cNvPr>
              <p14:cNvContentPartPr/>
              <p14:nvPr/>
            </p14:nvContentPartPr>
            <p14:xfrm>
              <a:off x="2151289" y="6657720"/>
              <a:ext cx="160200" cy="122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86C4CCD-615A-0952-AD68-E6A2534CC69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33289" y="6640080"/>
                <a:ext cx="19584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2B64D3F-A972-70F5-003E-62E165B6EB0B}"/>
              </a:ext>
            </a:extLst>
          </p:cNvPr>
          <p:cNvGrpSpPr/>
          <p:nvPr/>
        </p:nvGrpSpPr>
        <p:grpSpPr>
          <a:xfrm>
            <a:off x="2369449" y="6614520"/>
            <a:ext cx="405720" cy="191160"/>
            <a:chOff x="2369449" y="6614520"/>
            <a:chExt cx="4057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83EE423-914C-F568-C491-7DC4F89B7BC9}"/>
                    </a:ext>
                  </a:extLst>
                </p14:cNvPr>
                <p14:cNvContentPartPr/>
                <p14:nvPr/>
              </p14:nvContentPartPr>
              <p14:xfrm>
                <a:off x="2369449" y="6640800"/>
                <a:ext cx="197640" cy="164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83EE423-914C-F568-C491-7DC4F89B7BC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51449" y="6623160"/>
                  <a:ext cx="233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53FDD5-9728-66B8-E613-4EDD7F77494C}"/>
                    </a:ext>
                  </a:extLst>
                </p14:cNvPr>
                <p14:cNvContentPartPr/>
                <p14:nvPr/>
              </p14:nvContentPartPr>
              <p14:xfrm>
                <a:off x="2609209" y="6614520"/>
                <a:ext cx="165960" cy="190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53FDD5-9728-66B8-E613-4EDD7F7749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91209" y="6596520"/>
                  <a:ext cx="20160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D155E93-FD88-08B3-F09A-BC752D00688D}"/>
                  </a:ext>
                </a:extLst>
              </p14:cNvPr>
              <p14:cNvContentPartPr/>
              <p14:nvPr/>
            </p14:nvContentPartPr>
            <p14:xfrm>
              <a:off x="4338649" y="4939440"/>
              <a:ext cx="277200" cy="187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D155E93-FD88-08B3-F09A-BC752D00688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285009" y="4831440"/>
                <a:ext cx="3848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B3EA3DE-7269-A4F0-02B4-E2E77D895D50}"/>
                  </a:ext>
                </a:extLst>
              </p14:cNvPr>
              <p14:cNvContentPartPr/>
              <p14:nvPr/>
            </p14:nvContentPartPr>
            <p14:xfrm>
              <a:off x="4276009" y="5136360"/>
              <a:ext cx="36684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B3EA3DE-7269-A4F0-02B4-E2E77D895D5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222009" y="5028720"/>
                <a:ext cx="474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EA9747D-8AF2-FD37-6B42-B1023129327C}"/>
                  </a:ext>
                </a:extLst>
              </p14:cNvPr>
              <p14:cNvContentPartPr/>
              <p14:nvPr/>
            </p14:nvContentPartPr>
            <p14:xfrm>
              <a:off x="4276009" y="5298000"/>
              <a:ext cx="35784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EA9747D-8AF2-FD37-6B42-B1023129327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222009" y="5190360"/>
                <a:ext cx="465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104816E-6C4B-2EC7-DE22-47BDFF9A45AA}"/>
                  </a:ext>
                </a:extLst>
              </p14:cNvPr>
              <p14:cNvContentPartPr/>
              <p14:nvPr/>
            </p14:nvContentPartPr>
            <p14:xfrm>
              <a:off x="4643569" y="5298000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104816E-6C4B-2EC7-DE22-47BDFF9A45A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89929" y="519036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07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n-ZA" sz="3200" dirty="0" err="1"/>
              <a:t>Mean,Median,Mode</a:t>
            </a:r>
            <a:r>
              <a:rPr lang="en-ZA" sz="3200" dirty="0"/>
              <a:t> in Grouped Data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D8E1D-49F2-BF1F-DDAA-ADA9C271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967" y="1675953"/>
            <a:ext cx="8888065" cy="533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028F4F-4AB0-76E5-A24B-3CE1B76D2D1B}"/>
                  </a:ext>
                </a:extLst>
              </p14:cNvPr>
              <p14:cNvContentPartPr/>
              <p14:nvPr/>
            </p14:nvContentPartPr>
            <p14:xfrm>
              <a:off x="3433249" y="1801320"/>
              <a:ext cx="1819080" cy="3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028F4F-4AB0-76E5-A24B-3CE1B76D2D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9609" y="1693680"/>
                <a:ext cx="19267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FD2CE5-5E8A-4CBC-8951-60EC1935E891}"/>
                  </a:ext>
                </a:extLst>
              </p14:cNvPr>
              <p14:cNvContentPartPr/>
              <p14:nvPr/>
            </p14:nvContentPartPr>
            <p14:xfrm>
              <a:off x="6149809" y="1800960"/>
              <a:ext cx="4365000" cy="64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FD2CE5-5E8A-4CBC-8951-60EC1935E8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5809" y="1692960"/>
                <a:ext cx="4472640" cy="280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DCC5992-33E1-8719-E019-9DD3227E4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34407"/>
              </p:ext>
            </p:extLst>
          </p:nvPr>
        </p:nvGraphicFramePr>
        <p:xfrm>
          <a:off x="5889812" y="2866424"/>
          <a:ext cx="5273932" cy="26916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6966">
                  <a:extLst>
                    <a:ext uri="{9D8B030D-6E8A-4147-A177-3AD203B41FA5}">
                      <a16:colId xmlns:a16="http://schemas.microsoft.com/office/drawing/2014/main" val="2663897436"/>
                    </a:ext>
                  </a:extLst>
                </a:gridCol>
                <a:gridCol w="2636966">
                  <a:extLst>
                    <a:ext uri="{9D8B030D-6E8A-4147-A177-3AD203B41FA5}">
                      <a16:colId xmlns:a16="http://schemas.microsoft.com/office/drawing/2014/main" val="3494403997"/>
                    </a:ext>
                  </a:extLst>
                </a:gridCol>
              </a:tblGrid>
              <a:tr h="72687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Category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How many? / Frequency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940792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88569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89437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76521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42098"/>
                  </a:ext>
                </a:extLst>
              </a:tr>
            </a:tbl>
          </a:graphicData>
        </a:graphic>
      </p:graphicFrame>
      <p:sp>
        <p:nvSpPr>
          <p:cNvPr id="23" name="Scroll: Vertical 22">
            <a:extLst>
              <a:ext uri="{FF2B5EF4-FFF2-40B4-BE49-F238E27FC236}">
                <a16:creationId xmlns:a16="http://schemas.microsoft.com/office/drawing/2014/main" id="{1EB27D50-E3D0-7493-C50A-FEE1FB6B2C11}"/>
              </a:ext>
            </a:extLst>
          </p:cNvPr>
          <p:cNvSpPr/>
          <p:nvPr/>
        </p:nvSpPr>
        <p:spPr>
          <a:xfrm>
            <a:off x="9277793" y="281667"/>
            <a:ext cx="2528206" cy="1260262"/>
          </a:xfrm>
          <a:prstGeom prst="verticalScroll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Frequency: the number of times something happens or appears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3740A5-8B4C-2A01-7EEE-1720276BD7F9}"/>
              </a:ext>
            </a:extLst>
          </p:cNvPr>
          <p:cNvSpPr/>
          <p:nvPr/>
        </p:nvSpPr>
        <p:spPr>
          <a:xfrm>
            <a:off x="484094" y="2608729"/>
            <a:ext cx="950259" cy="92336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en-GB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18D70B5-BB9D-57AF-4C85-F36DA3A01F17}"/>
              </a:ext>
            </a:extLst>
          </p:cNvPr>
          <p:cNvSpPr/>
          <p:nvPr/>
        </p:nvSpPr>
        <p:spPr>
          <a:xfrm>
            <a:off x="4139102" y="2288644"/>
            <a:ext cx="824520" cy="187848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>
                <a:latin typeface="Amasis MT Pro Black" panose="02040A04050005020304" pitchFamily="18" charset="0"/>
              </a:rPr>
              <a:t>1</a:t>
            </a:r>
            <a:endParaRPr lang="en-GB" sz="4000" b="1" dirty="0">
              <a:latin typeface="Amasis MT Pro Black" panose="02040A04050005020304" pitchFamily="18" charset="0"/>
            </a:endParaRPr>
          </a:p>
        </p:txBody>
      </p:sp>
      <p:sp>
        <p:nvSpPr>
          <p:cNvPr id="27" name="Trapezium 26">
            <a:extLst>
              <a:ext uri="{FF2B5EF4-FFF2-40B4-BE49-F238E27FC236}">
                <a16:creationId xmlns:a16="http://schemas.microsoft.com/office/drawing/2014/main" id="{EB55A26E-1E8A-593C-CD2D-597C740A3CF0}"/>
              </a:ext>
            </a:extLst>
          </p:cNvPr>
          <p:cNvSpPr/>
          <p:nvPr/>
        </p:nvSpPr>
        <p:spPr>
          <a:xfrm>
            <a:off x="2573046" y="3219784"/>
            <a:ext cx="1290918" cy="573741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latin typeface="Berlin Sans FB Demi" panose="020E0802020502020306" pitchFamily="34" charset="0"/>
              </a:rPr>
              <a:t>15</a:t>
            </a:r>
            <a:endParaRPr lang="en-GB" dirty="0">
              <a:latin typeface="Berlin Sans FB Demi" panose="020E0802020502020306" pitchFamily="34" charset="0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13E19E3D-321B-AC00-A034-F12C85216A43}"/>
              </a:ext>
            </a:extLst>
          </p:cNvPr>
          <p:cNvSpPr/>
          <p:nvPr/>
        </p:nvSpPr>
        <p:spPr>
          <a:xfrm>
            <a:off x="1233438" y="3679382"/>
            <a:ext cx="1012177" cy="753036"/>
          </a:xfrm>
          <a:prstGeom prst="homePlat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23</a:t>
            </a:r>
            <a:endParaRPr lang="en-GB" b="1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76EFF34-1C7B-6266-1774-0E2066A00F65}"/>
              </a:ext>
            </a:extLst>
          </p:cNvPr>
          <p:cNvSpPr/>
          <p:nvPr/>
        </p:nvSpPr>
        <p:spPr>
          <a:xfrm>
            <a:off x="382797" y="5338856"/>
            <a:ext cx="1290918" cy="1145274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latin typeface="Snap ITC" panose="04040A07060A02020202" pitchFamily="82" charset="0"/>
              </a:rPr>
              <a:t>32</a:t>
            </a:r>
            <a:endParaRPr lang="en-GB" sz="3200" b="1" dirty="0">
              <a:latin typeface="Snap ITC" panose="04040A07060A02020202" pitchFamily="82" charset="0"/>
            </a:endParaRPr>
          </a:p>
        </p:txBody>
      </p:sp>
      <p:sp>
        <p:nvSpPr>
          <p:cNvPr id="30" name="Flowchart: Data 29">
            <a:extLst>
              <a:ext uri="{FF2B5EF4-FFF2-40B4-BE49-F238E27FC236}">
                <a16:creationId xmlns:a16="http://schemas.microsoft.com/office/drawing/2014/main" id="{72146712-7634-7ADF-1F4F-94A51BC9DBF8}"/>
              </a:ext>
            </a:extLst>
          </p:cNvPr>
          <p:cNvSpPr/>
          <p:nvPr/>
        </p:nvSpPr>
        <p:spPr>
          <a:xfrm>
            <a:off x="2245615" y="4648573"/>
            <a:ext cx="779929" cy="1380565"/>
          </a:xfrm>
          <a:prstGeom prst="flowChartInputOutpu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>
                <a:latin typeface="Bauhaus 93" panose="04030905020B02020C02" pitchFamily="82" charset="0"/>
              </a:rPr>
              <a:t>2</a:t>
            </a:r>
            <a:endParaRPr lang="en-GB" sz="4000" dirty="0">
              <a:latin typeface="Bauhaus 93" panose="04030905020B02020C02" pitchFamily="82" charset="0"/>
            </a:endParaRPr>
          </a:p>
        </p:txBody>
      </p:sp>
      <p:sp>
        <p:nvSpPr>
          <p:cNvPr id="31" name="Chord 30">
            <a:extLst>
              <a:ext uri="{FF2B5EF4-FFF2-40B4-BE49-F238E27FC236}">
                <a16:creationId xmlns:a16="http://schemas.microsoft.com/office/drawing/2014/main" id="{B84C1946-036A-19E4-E32E-7F34F5BF76CF}"/>
              </a:ext>
            </a:extLst>
          </p:cNvPr>
          <p:cNvSpPr/>
          <p:nvPr/>
        </p:nvSpPr>
        <p:spPr>
          <a:xfrm>
            <a:off x="3473999" y="4648573"/>
            <a:ext cx="779929" cy="860611"/>
          </a:xfrm>
          <a:prstGeom prst="chord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latin typeface="Brush Script MT" panose="03060802040406070304" pitchFamily="66" charset="0"/>
              </a:rPr>
              <a:t>11</a:t>
            </a:r>
            <a:endParaRPr lang="en-GB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Continued…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EDE1E5-BAA5-7672-AC2D-0FFE982D7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55769"/>
              </p:ext>
            </p:extLst>
          </p:nvPr>
        </p:nvGraphicFramePr>
        <p:xfrm>
          <a:off x="6418730" y="383200"/>
          <a:ext cx="5273932" cy="26916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6966">
                  <a:extLst>
                    <a:ext uri="{9D8B030D-6E8A-4147-A177-3AD203B41FA5}">
                      <a16:colId xmlns:a16="http://schemas.microsoft.com/office/drawing/2014/main" val="2663897436"/>
                    </a:ext>
                  </a:extLst>
                </a:gridCol>
                <a:gridCol w="2636966">
                  <a:extLst>
                    <a:ext uri="{9D8B030D-6E8A-4147-A177-3AD203B41FA5}">
                      <a16:colId xmlns:a16="http://schemas.microsoft.com/office/drawing/2014/main" val="3494403997"/>
                    </a:ext>
                  </a:extLst>
                </a:gridCol>
              </a:tblGrid>
              <a:tr h="72687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Category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How many? / Frequency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940792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rgbClr val="002060"/>
                          </a:solidFill>
                        </a:rPr>
                        <a:t>0 ≤ x &lt; 10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88569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rgbClr val="002060"/>
                          </a:solidFill>
                        </a:rPr>
                        <a:t>10 ≤ x &lt; 20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89437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rgbClr val="002060"/>
                          </a:solidFill>
                        </a:rPr>
                        <a:t>20 ≤ x &lt; 30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76521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rgbClr val="002060"/>
                          </a:solidFill>
                        </a:rPr>
                        <a:t>30 ≤ x &lt; 40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42098"/>
                  </a:ext>
                </a:extLst>
              </a:tr>
            </a:tbl>
          </a:graphicData>
        </a:graphic>
      </p:graphicFrame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5DFC66-2521-C59B-1F04-E267A09D3849}"/>
              </a:ext>
            </a:extLst>
          </p:cNvPr>
          <p:cNvSpPr txBox="1">
            <a:spLocks/>
          </p:cNvSpPr>
          <p:nvPr/>
        </p:nvSpPr>
        <p:spPr>
          <a:xfrm>
            <a:off x="224055" y="1942690"/>
            <a:ext cx="6060204" cy="26916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400" dirty="0">
                <a:solidFill>
                  <a:srgbClr val="7030A0"/>
                </a:solidFill>
              </a:rPr>
              <a:t>Modal</a:t>
            </a:r>
            <a:r>
              <a:rPr lang="en-ZA" sz="2400" dirty="0"/>
              <a:t> interval/class: the class/interval with the highest frequency (meaning it has the highest number of data values)</a:t>
            </a:r>
          </a:p>
          <a:p>
            <a:pPr marL="0" indent="0">
              <a:buNone/>
            </a:pPr>
            <a:r>
              <a:rPr lang="en-ZA" sz="2400" dirty="0">
                <a:solidFill>
                  <a:srgbClr val="00B0F0"/>
                </a:solidFill>
              </a:rPr>
              <a:t>Median</a:t>
            </a:r>
            <a:r>
              <a:rPr lang="en-ZA" sz="2400" dirty="0"/>
              <a:t> interval/class: the class/interval where the median should occur</a:t>
            </a:r>
          </a:p>
          <a:p>
            <a:pPr marL="0" indent="0">
              <a:buNone/>
            </a:pPr>
            <a:r>
              <a:rPr lang="en-ZA" sz="2400" dirty="0">
                <a:solidFill>
                  <a:srgbClr val="00B050"/>
                </a:solidFill>
              </a:rPr>
              <a:t>Mean</a:t>
            </a:r>
            <a:r>
              <a:rPr lang="en-ZA" sz="2400" dirty="0"/>
              <a:t>: average (but calculated differently in grouped data)</a:t>
            </a:r>
            <a:endParaRPr lang="en-GB" sz="24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E221B2-B5F5-A717-510C-2E0BBCED507A}"/>
              </a:ext>
            </a:extLst>
          </p:cNvPr>
          <p:cNvSpPr txBox="1">
            <a:spLocks/>
          </p:cNvSpPr>
          <p:nvPr/>
        </p:nvSpPr>
        <p:spPr>
          <a:xfrm>
            <a:off x="1601245" y="4705374"/>
            <a:ext cx="8989509" cy="210413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400" dirty="0"/>
              <a:t>Because the data is grouped and we wouldn’t know what the individual numbers are, we have to calculate mean differently.</a:t>
            </a:r>
          </a:p>
          <a:p>
            <a:pPr marL="457200" indent="-457200">
              <a:buAutoNum type="arabicPeriod"/>
            </a:pPr>
            <a:r>
              <a:rPr lang="en-ZA" sz="2400" dirty="0"/>
              <a:t>Find the middle of each category/interval/class</a:t>
            </a:r>
          </a:p>
          <a:p>
            <a:pPr marL="457200" indent="-457200">
              <a:buAutoNum type="arabicPeriod"/>
            </a:pPr>
            <a:r>
              <a:rPr lang="en-ZA" sz="2400" dirty="0"/>
              <a:t>Multiply each middle by the corresponding frequency</a:t>
            </a:r>
          </a:p>
          <a:p>
            <a:pPr marL="457200" indent="-457200">
              <a:buAutoNum type="arabicPeriod"/>
            </a:pPr>
            <a:r>
              <a:rPr lang="en-ZA" sz="2400" dirty="0"/>
              <a:t>Add all the results of 2. and divide by the number of values</a:t>
            </a:r>
          </a:p>
          <a:p>
            <a:pPr marL="457200" indent="-457200">
              <a:buAutoNum type="arabicPeriod"/>
            </a:pPr>
            <a:endParaRPr lang="en-GB" sz="24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F7FE6E-551D-C303-B569-FEB7B3620FD6}"/>
              </a:ext>
            </a:extLst>
          </p:cNvPr>
          <p:cNvGrpSpPr/>
          <p:nvPr/>
        </p:nvGrpSpPr>
        <p:grpSpPr>
          <a:xfrm>
            <a:off x="6801769" y="3380280"/>
            <a:ext cx="363600" cy="387000"/>
            <a:chOff x="6801769" y="3380280"/>
            <a:chExt cx="36360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C78604-70EE-8438-8734-1A8E22CEF230}"/>
                    </a:ext>
                  </a:extLst>
                </p14:cNvPr>
                <p14:cNvContentPartPr/>
                <p14:nvPr/>
              </p14:nvContentPartPr>
              <p14:xfrm>
                <a:off x="6983209" y="3469200"/>
                <a:ext cx="360" cy="160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C78604-70EE-8438-8734-1A8E22CEF23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65209" y="3451200"/>
                  <a:ext cx="36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875966-6FD9-EE9E-1D21-D7E35A1ECCD5}"/>
                    </a:ext>
                  </a:extLst>
                </p14:cNvPr>
                <p14:cNvContentPartPr/>
                <p14:nvPr/>
              </p14:nvContentPartPr>
              <p14:xfrm>
                <a:off x="6801769" y="3380280"/>
                <a:ext cx="363600" cy="387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875966-6FD9-EE9E-1D21-D7E35A1ECCD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83769" y="3362640"/>
                  <a:ext cx="399240" cy="42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2F8B390-B094-F2EC-8684-F4837AE12DC5}"/>
                  </a:ext>
                </a:extLst>
              </p14:cNvPr>
              <p14:cNvContentPartPr/>
              <p14:nvPr/>
            </p14:nvContentPartPr>
            <p14:xfrm>
              <a:off x="7413049" y="3245280"/>
              <a:ext cx="18720" cy="250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2F8B390-B094-F2EC-8684-F4837AE12D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5409" y="3227280"/>
                <a:ext cx="5436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4CD1436-949C-EB7C-0469-82F15C888C67}"/>
              </a:ext>
            </a:extLst>
          </p:cNvPr>
          <p:cNvGrpSpPr/>
          <p:nvPr/>
        </p:nvGrpSpPr>
        <p:grpSpPr>
          <a:xfrm>
            <a:off x="7528609" y="3263280"/>
            <a:ext cx="1688040" cy="350640"/>
            <a:chOff x="7528609" y="3263280"/>
            <a:chExt cx="16880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F43B185-028A-1790-2500-7FEACCC0C63D}"/>
                    </a:ext>
                  </a:extLst>
                </p14:cNvPr>
                <p14:cNvContentPartPr/>
                <p14:nvPr/>
              </p14:nvContentPartPr>
              <p14:xfrm>
                <a:off x="7528609" y="3364080"/>
                <a:ext cx="143280" cy="15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F43B185-028A-1790-2500-7FEACCC0C6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10969" y="3346080"/>
                  <a:ext cx="17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A440B4E-516D-F8B9-0B75-79F8BD569E7D}"/>
                    </a:ext>
                  </a:extLst>
                </p14:cNvPr>
                <p14:cNvContentPartPr/>
                <p14:nvPr/>
              </p14:nvContentPartPr>
              <p14:xfrm>
                <a:off x="7771969" y="3335280"/>
                <a:ext cx="200160" cy="14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A440B4E-516D-F8B9-0B75-79F8BD569E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54329" y="3317640"/>
                  <a:ext cx="235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C48A6D-7700-397F-F2CF-89CCEAE6E328}"/>
                    </a:ext>
                  </a:extLst>
                </p14:cNvPr>
                <p14:cNvContentPartPr/>
                <p14:nvPr/>
              </p14:nvContentPartPr>
              <p14:xfrm>
                <a:off x="8030089" y="3289200"/>
                <a:ext cx="119880" cy="19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C48A6D-7700-397F-F2CF-89CCEAE6E3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12089" y="3271560"/>
                  <a:ext cx="155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E0A517-9A77-F1B5-4018-1BFBCDC2F253}"/>
                    </a:ext>
                  </a:extLst>
                </p14:cNvPr>
                <p14:cNvContentPartPr/>
                <p14:nvPr/>
              </p14:nvContentPartPr>
              <p14:xfrm>
                <a:off x="8254369" y="3298560"/>
                <a:ext cx="81720" cy="135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E0A517-9A77-F1B5-4018-1BFBCDC2F2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36729" y="3280920"/>
                  <a:ext cx="117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3A8792-E32B-FBE7-10A4-0FC952EFDC33}"/>
                    </a:ext>
                  </a:extLst>
                </p14:cNvPr>
                <p14:cNvContentPartPr/>
                <p14:nvPr/>
              </p14:nvContentPartPr>
              <p14:xfrm>
                <a:off x="8597089" y="3263280"/>
                <a:ext cx="10080" cy="250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3A8792-E32B-FBE7-10A4-0FC952EFDC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79089" y="3245280"/>
                  <a:ext cx="45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6E918C-632B-2F75-3448-77819041B84A}"/>
                    </a:ext>
                  </a:extLst>
                </p14:cNvPr>
                <p14:cNvContentPartPr/>
                <p14:nvPr/>
              </p14:nvContentPartPr>
              <p14:xfrm>
                <a:off x="8507089" y="3369840"/>
                <a:ext cx="21456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6E918C-632B-2F75-3448-77819041B8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89449" y="3351840"/>
                  <a:ext cx="250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2864B7-91BB-977B-8A94-B3FF0323B17F}"/>
                    </a:ext>
                  </a:extLst>
                </p14:cNvPr>
                <p14:cNvContentPartPr/>
                <p14:nvPr/>
              </p14:nvContentPartPr>
              <p14:xfrm>
                <a:off x="8829289" y="3334560"/>
                <a:ext cx="133560" cy="143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2864B7-91BB-977B-8A94-B3FF0323B1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11649" y="3316920"/>
                  <a:ext cx="169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2F95B80-3977-DB61-9B5A-29DCE337DCEC}"/>
                    </a:ext>
                  </a:extLst>
                </p14:cNvPr>
                <p14:cNvContentPartPr/>
                <p14:nvPr/>
              </p14:nvContentPartPr>
              <p14:xfrm>
                <a:off x="9027289" y="3325920"/>
                <a:ext cx="189360" cy="288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2F95B80-3977-DB61-9B5A-29DCE337DC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09649" y="3307920"/>
                  <a:ext cx="22500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05D6AA-B42E-3CCF-F21F-B1F1B31195EE}"/>
              </a:ext>
            </a:extLst>
          </p:cNvPr>
          <p:cNvGrpSpPr/>
          <p:nvPr/>
        </p:nvGrpSpPr>
        <p:grpSpPr>
          <a:xfrm>
            <a:off x="9278209" y="3305760"/>
            <a:ext cx="529560" cy="295200"/>
            <a:chOff x="9278209" y="3305760"/>
            <a:chExt cx="52956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4BBD9F-882D-D5B0-A1DC-FD43A2B214D6}"/>
                    </a:ext>
                  </a:extLst>
                </p14:cNvPr>
                <p14:cNvContentPartPr/>
                <p14:nvPr/>
              </p14:nvContentPartPr>
              <p14:xfrm>
                <a:off x="9278209" y="3342840"/>
                <a:ext cx="118800" cy="25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4BBD9F-882D-D5B0-A1DC-FD43A2B214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60569" y="3324840"/>
                  <a:ext cx="154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AA66FA-6ED5-CAB1-4684-992EC322EF9C}"/>
                    </a:ext>
                  </a:extLst>
                </p14:cNvPr>
                <p14:cNvContentPartPr/>
                <p14:nvPr/>
              </p14:nvContentPartPr>
              <p14:xfrm>
                <a:off x="9465769" y="3305760"/>
                <a:ext cx="137520" cy="181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AA66FA-6ED5-CAB1-4684-992EC322EF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48129" y="3287760"/>
                  <a:ext cx="173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207C43-67D1-1F2C-5C2C-B73FB7ADB776}"/>
                    </a:ext>
                  </a:extLst>
                </p14:cNvPr>
                <p14:cNvContentPartPr/>
                <p14:nvPr/>
              </p14:nvContentPartPr>
              <p14:xfrm>
                <a:off x="9681409" y="3321600"/>
                <a:ext cx="126360" cy="136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207C43-67D1-1F2C-5C2C-B73FB7ADB77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63769" y="3303600"/>
                  <a:ext cx="16200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7B7691-28D9-C24E-9FA4-99999834ECD4}"/>
                  </a:ext>
                </a:extLst>
              </p14:cNvPr>
              <p14:cNvContentPartPr/>
              <p14:nvPr/>
            </p14:nvContentPartPr>
            <p14:xfrm>
              <a:off x="7324129" y="3666480"/>
              <a:ext cx="2225880" cy="64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7B7691-28D9-C24E-9FA4-99999834EC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06129" y="3648480"/>
                <a:ext cx="226152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A814030E-4BBE-9391-9407-A4EAF9176CB9}"/>
              </a:ext>
            </a:extLst>
          </p:cNvPr>
          <p:cNvGrpSpPr/>
          <p:nvPr/>
        </p:nvGrpSpPr>
        <p:grpSpPr>
          <a:xfrm>
            <a:off x="8198209" y="3854400"/>
            <a:ext cx="173880" cy="234720"/>
            <a:chOff x="8198209" y="3854400"/>
            <a:chExt cx="1738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2FC98D3-5195-BADF-D353-07A53E29D073}"/>
                    </a:ext>
                  </a:extLst>
                </p14:cNvPr>
                <p14:cNvContentPartPr/>
                <p14:nvPr/>
              </p14:nvContentPartPr>
              <p14:xfrm>
                <a:off x="8220529" y="3860160"/>
                <a:ext cx="1800" cy="3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2FC98D3-5195-BADF-D353-07A53E29D0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02889" y="3842160"/>
                  <a:ext cx="37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3073100-4458-A840-AE63-8ECD33A9B72F}"/>
                    </a:ext>
                  </a:extLst>
                </p14:cNvPr>
                <p14:cNvContentPartPr/>
                <p14:nvPr/>
              </p14:nvContentPartPr>
              <p14:xfrm>
                <a:off x="8198209" y="3854400"/>
                <a:ext cx="173880" cy="234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3073100-4458-A840-AE63-8ECD33A9B7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80569" y="3836400"/>
                  <a:ext cx="20952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296AAD5-2A81-16DE-C570-37FB917974EE}"/>
              </a:ext>
            </a:extLst>
          </p:cNvPr>
          <p:cNvGrpSpPr/>
          <p:nvPr/>
        </p:nvGrpSpPr>
        <p:grpSpPr>
          <a:xfrm>
            <a:off x="6472369" y="4240320"/>
            <a:ext cx="1747800" cy="404640"/>
            <a:chOff x="6472369" y="4240320"/>
            <a:chExt cx="174780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72104CB-6B3A-A014-68B8-38995E460B98}"/>
                    </a:ext>
                  </a:extLst>
                </p14:cNvPr>
                <p14:cNvContentPartPr/>
                <p14:nvPr/>
              </p14:nvContentPartPr>
              <p14:xfrm>
                <a:off x="6472369" y="4273800"/>
                <a:ext cx="182160" cy="156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72104CB-6B3A-A014-68B8-38995E460B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54369" y="4255800"/>
                  <a:ext cx="217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1E2B87D-1627-FE71-5F09-F44DDF2D0597}"/>
                    </a:ext>
                  </a:extLst>
                </p14:cNvPr>
                <p14:cNvContentPartPr/>
                <p14:nvPr/>
              </p14:nvContentPartPr>
              <p14:xfrm>
                <a:off x="6714649" y="4419600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1E2B87D-1627-FE71-5F09-F44DDF2D059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96649" y="44016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695D9D2-8F8A-B84B-C439-BF7E5927D6FF}"/>
                    </a:ext>
                  </a:extLst>
                </p14:cNvPr>
                <p14:cNvContentPartPr/>
                <p14:nvPr/>
              </p14:nvContentPartPr>
              <p14:xfrm>
                <a:off x="6819409" y="4302600"/>
                <a:ext cx="129960" cy="29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695D9D2-8F8A-B84B-C439-BF7E5927D6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01409" y="4284600"/>
                  <a:ext cx="1656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57E0EC-5FFB-2939-29C1-91FF120E5CCA}"/>
                    </a:ext>
                  </a:extLst>
                </p14:cNvPr>
                <p14:cNvContentPartPr/>
                <p14:nvPr/>
              </p14:nvContentPartPr>
              <p14:xfrm>
                <a:off x="7233049" y="4240320"/>
                <a:ext cx="119880" cy="145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57E0EC-5FFB-2939-29C1-91FF120E5C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15049" y="4222320"/>
                  <a:ext cx="155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7CDBC7-14BB-7287-3560-03C67EB3D643}"/>
                    </a:ext>
                  </a:extLst>
                </p14:cNvPr>
                <p14:cNvContentPartPr/>
                <p14:nvPr/>
              </p14:nvContentPartPr>
              <p14:xfrm>
                <a:off x="7566049" y="4248960"/>
                <a:ext cx="10080" cy="151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7CDBC7-14BB-7287-3560-03C67EB3D64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48049" y="4231320"/>
                  <a:ext cx="45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B1864C0-68F9-16D7-875F-BC2369D553A9}"/>
                    </a:ext>
                  </a:extLst>
                </p14:cNvPr>
                <p14:cNvContentPartPr/>
                <p14:nvPr/>
              </p14:nvContentPartPr>
              <p14:xfrm>
                <a:off x="7494409" y="4320240"/>
                <a:ext cx="151560" cy="9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B1864C0-68F9-16D7-875F-BC2369D553A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76769" y="4302240"/>
                  <a:ext cx="187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7AF797-DCDE-2545-9009-A663A6DA1585}"/>
                    </a:ext>
                  </a:extLst>
                </p14:cNvPr>
                <p14:cNvContentPartPr/>
                <p14:nvPr/>
              </p14:nvContentPartPr>
              <p14:xfrm>
                <a:off x="7762609" y="4266960"/>
                <a:ext cx="10800" cy="160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7AF797-DCDE-2545-9009-A663A6DA15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44969" y="4249320"/>
                  <a:ext cx="46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EF8D818-1DA6-0BE5-71BE-8C1F9A4E894B}"/>
                    </a:ext>
                  </a:extLst>
                </p14:cNvPr>
                <p14:cNvContentPartPr/>
                <p14:nvPr/>
              </p14:nvContentPartPr>
              <p14:xfrm>
                <a:off x="7818409" y="4263720"/>
                <a:ext cx="135720" cy="139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EF8D818-1DA6-0BE5-71BE-8C1F9A4E894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00769" y="4245720"/>
                  <a:ext cx="171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C18AA2-C4CD-D81E-42D9-C9CC09CA251C}"/>
                    </a:ext>
                  </a:extLst>
                </p14:cNvPr>
                <p14:cNvContentPartPr/>
                <p14:nvPr/>
              </p14:nvContentPartPr>
              <p14:xfrm>
                <a:off x="7117849" y="4462440"/>
                <a:ext cx="879120" cy="38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C18AA2-C4CD-D81E-42D9-C9CC09CA251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99849" y="4444440"/>
                  <a:ext cx="914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8622990-58F6-50F5-1816-6B3B4B6AF2BD}"/>
                    </a:ext>
                  </a:extLst>
                </p14:cNvPr>
                <p14:cNvContentPartPr/>
                <p14:nvPr/>
              </p14:nvContentPartPr>
              <p14:xfrm>
                <a:off x="7404769" y="4535520"/>
                <a:ext cx="124920" cy="10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8622990-58F6-50F5-1816-6B3B4B6AF2B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86769" y="4517880"/>
                  <a:ext cx="160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C5593E-B023-4387-C3EC-CE12353E6AAA}"/>
                    </a:ext>
                  </a:extLst>
                </p14:cNvPr>
                <p14:cNvContentPartPr/>
                <p14:nvPr/>
              </p14:nvContentPartPr>
              <p14:xfrm>
                <a:off x="8103889" y="4455600"/>
                <a:ext cx="9828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C5593E-B023-4387-C3EC-CE12353E6A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86249" y="4437600"/>
                  <a:ext cx="133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F9B5C68-2911-1833-C4BC-34E685614F35}"/>
                    </a:ext>
                  </a:extLst>
                </p14:cNvPr>
                <p14:cNvContentPartPr/>
                <p14:nvPr/>
              </p14:nvContentPartPr>
              <p14:xfrm>
                <a:off x="8130889" y="4536240"/>
                <a:ext cx="89280" cy="3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F9B5C68-2911-1833-C4BC-34E685614F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12889" y="4518240"/>
                  <a:ext cx="12492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0780FA3-C5ED-8693-C5D9-41E0A8F42445}"/>
                  </a:ext>
                </a:extLst>
              </p14:cNvPr>
              <p14:cNvContentPartPr/>
              <p14:nvPr/>
            </p14:nvContentPartPr>
            <p14:xfrm>
              <a:off x="8486569" y="4347240"/>
              <a:ext cx="157680" cy="228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0780FA3-C5ED-8693-C5D9-41E0A8F4244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68929" y="4329600"/>
                <a:ext cx="19332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9BB99EBD-F771-9FEB-A0F4-B32BBAE79CFD}"/>
              </a:ext>
            </a:extLst>
          </p:cNvPr>
          <p:cNvGrpSpPr/>
          <p:nvPr/>
        </p:nvGrpSpPr>
        <p:grpSpPr>
          <a:xfrm>
            <a:off x="7255369" y="6311259"/>
            <a:ext cx="339840" cy="178560"/>
            <a:chOff x="7255369" y="6311259"/>
            <a:chExt cx="33984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B0F89B3-8EB1-0530-B58F-A50E18E4D1BE}"/>
                    </a:ext>
                  </a:extLst>
                </p14:cNvPr>
                <p14:cNvContentPartPr/>
                <p14:nvPr/>
              </p14:nvContentPartPr>
              <p14:xfrm>
                <a:off x="7255369" y="6311259"/>
                <a:ext cx="42120" cy="153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B0F89B3-8EB1-0530-B58F-A50E18E4D1B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46729" y="6302259"/>
                  <a:ext cx="59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5D9EEA7-D239-708E-1E7E-9D4FEF1C07AD}"/>
                    </a:ext>
                  </a:extLst>
                </p14:cNvPr>
                <p14:cNvContentPartPr/>
                <p14:nvPr/>
              </p14:nvContentPartPr>
              <p14:xfrm>
                <a:off x="7361209" y="6364539"/>
                <a:ext cx="79200" cy="125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5D9EEA7-D239-708E-1E7E-9D4FEF1C07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52209" y="6355899"/>
                  <a:ext cx="96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D6F2E3F-64C9-2E2A-0991-A13894E4FC9D}"/>
                    </a:ext>
                  </a:extLst>
                </p14:cNvPr>
                <p14:cNvContentPartPr/>
                <p14:nvPr/>
              </p14:nvContentPartPr>
              <p14:xfrm>
                <a:off x="7459129" y="6382539"/>
                <a:ext cx="136080" cy="91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D6F2E3F-64C9-2E2A-0991-A13894E4FC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50129" y="6373899"/>
                  <a:ext cx="15372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233DE7-09D6-0A44-EBC6-286750AE352B}"/>
                  </a:ext>
                </a:extLst>
              </p14:cNvPr>
              <p14:cNvContentPartPr/>
              <p14:nvPr/>
            </p14:nvContentPartPr>
            <p14:xfrm>
              <a:off x="7655329" y="6314859"/>
              <a:ext cx="288000" cy="120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233DE7-09D6-0A44-EBC6-286750AE35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646329" y="6305859"/>
                <a:ext cx="305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AD92C63-474E-F8C3-3215-8127CAA07A4A}"/>
                  </a:ext>
                </a:extLst>
              </p14:cNvPr>
              <p14:cNvContentPartPr/>
              <p14:nvPr/>
            </p14:nvContentPartPr>
            <p14:xfrm>
              <a:off x="8083729" y="6349419"/>
              <a:ext cx="74520" cy="97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AD92C63-474E-F8C3-3215-8127CAA07A4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74729" y="6340779"/>
                <a:ext cx="92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3F24762-B87F-3D10-7AFE-DED7535650F0}"/>
                  </a:ext>
                </a:extLst>
              </p14:cNvPr>
              <p14:cNvContentPartPr/>
              <p14:nvPr/>
            </p14:nvContentPartPr>
            <p14:xfrm>
              <a:off x="8677739" y="6362739"/>
              <a:ext cx="60840" cy="84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3F24762-B87F-3D10-7AFE-DED7535650F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669099" y="6354099"/>
                <a:ext cx="78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2C7865D-C26D-F126-6DBF-AC590F7DC1F7}"/>
                  </a:ext>
                </a:extLst>
              </p14:cNvPr>
              <p14:cNvContentPartPr/>
              <p14:nvPr/>
            </p14:nvContentPartPr>
            <p14:xfrm>
              <a:off x="8207209" y="6344019"/>
              <a:ext cx="94320" cy="118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2C7865D-C26D-F126-6DBF-AC590F7DC1F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198209" y="6335019"/>
                <a:ext cx="111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43D95DE-EF94-FBC8-4052-6C89C50739C2}"/>
                  </a:ext>
                </a:extLst>
              </p14:cNvPr>
              <p14:cNvContentPartPr/>
              <p14:nvPr/>
            </p14:nvContentPartPr>
            <p14:xfrm>
              <a:off x="8184529" y="6409539"/>
              <a:ext cx="61200" cy="8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43D95DE-EF94-FBC8-4052-6C89C50739C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75889" y="6400899"/>
                <a:ext cx="788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0BB5AE0-7A6B-5F9A-F0EC-AFB34EA3BFF3}"/>
                  </a:ext>
                </a:extLst>
              </p14:cNvPr>
              <p14:cNvContentPartPr/>
              <p14:nvPr/>
            </p14:nvContentPartPr>
            <p14:xfrm>
              <a:off x="8479739" y="6312339"/>
              <a:ext cx="83520" cy="132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0BB5AE0-7A6B-5F9A-F0EC-AFB34EA3BFF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470739" y="6303699"/>
                <a:ext cx="1011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6F6BAA-4955-6898-9AFF-09976EC981EB}"/>
                  </a:ext>
                </a:extLst>
              </p14:cNvPr>
              <p14:cNvContentPartPr/>
              <p14:nvPr/>
            </p14:nvContentPartPr>
            <p14:xfrm>
              <a:off x="8444423" y="6400539"/>
              <a:ext cx="90720" cy="15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6F6BAA-4955-6898-9AFF-09976EC981E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435783" y="6391899"/>
                <a:ext cx="108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54090A2-0C72-2D18-48E1-57C627D77299}"/>
                  </a:ext>
                </a:extLst>
              </p14:cNvPr>
              <p14:cNvContentPartPr/>
              <p14:nvPr/>
            </p14:nvContentPartPr>
            <p14:xfrm>
              <a:off x="8561099" y="6368139"/>
              <a:ext cx="74520" cy="71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54090A2-0C72-2D18-48E1-57C627D7729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552459" y="6359139"/>
                <a:ext cx="9216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DA60212-94F4-8829-B001-C079FECF7761}"/>
              </a:ext>
            </a:extLst>
          </p:cNvPr>
          <p:cNvGrpSpPr/>
          <p:nvPr/>
        </p:nvGrpSpPr>
        <p:grpSpPr>
          <a:xfrm>
            <a:off x="8781059" y="6275259"/>
            <a:ext cx="956520" cy="230760"/>
            <a:chOff x="8691409" y="6275259"/>
            <a:chExt cx="95652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617801-CB3F-7486-F489-0F604253BE7F}"/>
                    </a:ext>
                  </a:extLst>
                </p14:cNvPr>
                <p14:cNvContentPartPr/>
                <p14:nvPr/>
              </p14:nvContentPartPr>
              <p14:xfrm>
                <a:off x="8691409" y="6365979"/>
                <a:ext cx="87840" cy="140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617801-CB3F-7486-F489-0F604253BE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82769" y="6357339"/>
                  <a:ext cx="105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7762094-52CF-116C-E50D-F76FBBE105D0}"/>
                    </a:ext>
                  </a:extLst>
                </p14:cNvPr>
                <p14:cNvContentPartPr/>
                <p14:nvPr/>
              </p14:nvContentPartPr>
              <p14:xfrm>
                <a:off x="8785369" y="6364539"/>
                <a:ext cx="97920" cy="44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7762094-52CF-116C-E50D-F76FBBE105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76729" y="6355899"/>
                  <a:ext cx="115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D642A33-D0B6-0321-3059-C9D1B34C7C4A}"/>
                    </a:ext>
                  </a:extLst>
                </p14:cNvPr>
                <p14:cNvContentPartPr/>
                <p14:nvPr/>
              </p14:nvContentPartPr>
              <p14:xfrm>
                <a:off x="8928649" y="6322419"/>
                <a:ext cx="88560" cy="106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D642A33-D0B6-0321-3059-C9D1B34C7C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20009" y="6313419"/>
                  <a:ext cx="10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BA4CC9-6B9F-A655-F14D-57413C896232}"/>
                    </a:ext>
                  </a:extLst>
                </p14:cNvPr>
                <p14:cNvContentPartPr/>
                <p14:nvPr/>
              </p14:nvContentPartPr>
              <p14:xfrm>
                <a:off x="9071929" y="6354459"/>
                <a:ext cx="65520" cy="90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BA4CC9-6B9F-A655-F14D-57413C8962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63289" y="6345819"/>
                  <a:ext cx="83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454805F-9A8E-78C7-EFA7-DBF8D3CE5C38}"/>
                    </a:ext>
                  </a:extLst>
                </p14:cNvPr>
                <p14:cNvContentPartPr/>
                <p14:nvPr/>
              </p14:nvContentPartPr>
              <p14:xfrm>
                <a:off x="9181009" y="6369219"/>
                <a:ext cx="69480" cy="67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454805F-9A8E-78C7-EFA7-DBF8D3CE5C3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72009" y="6360579"/>
                  <a:ext cx="87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B44F55-5B65-106C-D56A-698B39F501A3}"/>
                    </a:ext>
                  </a:extLst>
                </p14:cNvPr>
                <p14:cNvContentPartPr/>
                <p14:nvPr/>
              </p14:nvContentPartPr>
              <p14:xfrm>
                <a:off x="9305209" y="6364539"/>
                <a:ext cx="360" cy="61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B44F55-5B65-106C-D56A-698B39F501A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96209" y="6355899"/>
                  <a:ext cx="18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4A85167-7F9D-6236-0884-268AE7913073}"/>
                    </a:ext>
                  </a:extLst>
                </p14:cNvPr>
                <p14:cNvContentPartPr/>
                <p14:nvPr/>
              </p14:nvContentPartPr>
              <p14:xfrm>
                <a:off x="9296209" y="6319899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4A85167-7F9D-6236-0884-268AE791307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87569" y="631125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6511962-912B-AFC9-1899-57B550072DB2}"/>
                    </a:ext>
                  </a:extLst>
                </p14:cNvPr>
                <p14:cNvContentPartPr/>
                <p14:nvPr/>
              </p14:nvContentPartPr>
              <p14:xfrm>
                <a:off x="9364969" y="6337899"/>
                <a:ext cx="64440" cy="81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6511962-912B-AFC9-1899-57B550072DB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55969" y="6328899"/>
                  <a:ext cx="82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158D23C-5A47-30ED-82D3-0B147E46B7A8}"/>
                    </a:ext>
                  </a:extLst>
                </p14:cNvPr>
                <p14:cNvContentPartPr/>
                <p14:nvPr/>
              </p14:nvContentPartPr>
              <p14:xfrm>
                <a:off x="9458929" y="6337539"/>
                <a:ext cx="97560" cy="129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158D23C-5A47-30ED-82D3-0B147E46B7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49929" y="6328899"/>
                  <a:ext cx="115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0FE3776-D5D0-4919-C8CA-D47893226509}"/>
                    </a:ext>
                  </a:extLst>
                </p14:cNvPr>
                <p14:cNvContentPartPr/>
                <p14:nvPr/>
              </p14:nvContentPartPr>
              <p14:xfrm>
                <a:off x="9574129" y="6275259"/>
                <a:ext cx="73800" cy="182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0FE3776-D5D0-4919-C8CA-D4789322650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65489" y="6266259"/>
                  <a:ext cx="91440" cy="20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01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Measures of Dispersion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71876C-53C3-51EC-A68F-BD5DDD5617FE}"/>
              </a:ext>
            </a:extLst>
          </p:cNvPr>
          <p:cNvSpPr txBox="1">
            <a:spLocks/>
          </p:cNvSpPr>
          <p:nvPr/>
        </p:nvSpPr>
        <p:spPr>
          <a:xfrm>
            <a:off x="1870201" y="1747708"/>
            <a:ext cx="8451597" cy="1681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3600" dirty="0">
                <a:solidFill>
                  <a:srgbClr val="0070C0"/>
                </a:solidFill>
              </a:rPr>
              <a:t>Measures of Dispersion </a:t>
            </a:r>
            <a:r>
              <a:rPr lang="en-ZA" sz="3600" dirty="0"/>
              <a:t>show us how the values are distributed/spread around the centre.</a:t>
            </a:r>
            <a:endParaRPr lang="en-GB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33C792-8EFD-81CF-F2EA-A1D8A446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335" y="3691144"/>
            <a:ext cx="7897327" cy="676369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CA42365-B314-8B27-14C4-07B2A48F729B}"/>
              </a:ext>
            </a:extLst>
          </p:cNvPr>
          <p:cNvSpPr txBox="1">
            <a:spLocks/>
          </p:cNvSpPr>
          <p:nvPr/>
        </p:nvSpPr>
        <p:spPr>
          <a:xfrm>
            <a:off x="1870199" y="4710339"/>
            <a:ext cx="8451597" cy="1681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dirty="0"/>
              <a:t>For example, if we look at the 2 diagrams above. Note: each dot represents one value from the dataset.</a:t>
            </a:r>
          </a:p>
          <a:p>
            <a:pPr marL="0" indent="0" algn="ctr">
              <a:buNone/>
            </a:pPr>
            <a:r>
              <a:rPr lang="en-ZA" dirty="0"/>
              <a:t>The 2 data sets have the same mean, which is 0(zero), but have different spreads around the mean.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6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6_TF66931380_Win32" id="{7F345408-2526-47F2-8982-8FBCF2972EA2}" vid="{E50BA638-16EF-4F41-AE64-30ADAD8CAB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557</TotalTime>
  <Words>830</Words>
  <Application>Microsoft Office PowerPoint</Application>
  <PresentationFormat>Widescreen</PresentationFormat>
  <Paragraphs>146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ADLaM Display</vt:lpstr>
      <vt:lpstr>Amasis MT Pro Black</vt:lpstr>
      <vt:lpstr>Arial</vt:lpstr>
      <vt:lpstr>Bauhaus 93</vt:lpstr>
      <vt:lpstr>Berlin Sans FB Demi</vt:lpstr>
      <vt:lpstr>Brush Script MT</vt:lpstr>
      <vt:lpstr>Calibri</vt:lpstr>
      <vt:lpstr>Comic Sans MS</vt:lpstr>
      <vt:lpstr>Franklin Gothic Book</vt:lpstr>
      <vt:lpstr>Snap ITC</vt:lpstr>
      <vt:lpstr>Office Theme</vt:lpstr>
      <vt:lpstr>Intro to Statistics</vt:lpstr>
      <vt:lpstr>Intro</vt:lpstr>
      <vt:lpstr>SUMMARISING DATA!</vt:lpstr>
      <vt:lpstr>Measures of Central Tendency</vt:lpstr>
      <vt:lpstr>Ungrouped vs Grouped Data</vt:lpstr>
      <vt:lpstr>Mean,Median, Mode</vt:lpstr>
      <vt:lpstr>Mean,Median,Mode in Grouped Data</vt:lpstr>
      <vt:lpstr>Continued…</vt:lpstr>
      <vt:lpstr>Measures of Dispersion</vt:lpstr>
      <vt:lpstr>Continued…</vt:lpstr>
      <vt:lpstr>Quartiles</vt:lpstr>
      <vt:lpstr>How to find Quartiles?</vt:lpstr>
      <vt:lpstr>Examples</vt:lpstr>
      <vt:lpstr>Quartiles in Grouped Data</vt:lpstr>
      <vt:lpstr>Quartiles in Grouped Data</vt:lpstr>
      <vt:lpstr>Five Number Summary &amp; Box-and-Whisker</vt:lpstr>
      <vt:lpstr>Box-and-Whisker explained</vt:lpstr>
      <vt:lpstr>Box-and-Whisker explained</vt:lpstr>
      <vt:lpstr>Summary of Important Terms</vt:lpstr>
      <vt:lpstr>Exercises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Trigonometry</dc:title>
  <dc:creator>Sange Tshakumane</dc:creator>
  <cp:lastModifiedBy>Sange Tshakumane</cp:lastModifiedBy>
  <cp:revision>19</cp:revision>
  <dcterms:created xsi:type="dcterms:W3CDTF">2024-03-05T11:28:26Z</dcterms:created>
  <dcterms:modified xsi:type="dcterms:W3CDTF">2024-10-14T12:00:55Z</dcterms:modified>
</cp:coreProperties>
</file>