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League Spartan"/>
      <p:regular r:id="rId24"/>
      <p:bold r:id="rId25"/>
    </p:embeddedFont>
    <p:embeddedFont>
      <p:font typeface="Signika"/>
      <p:regular r:id="rId26"/>
      <p:bold r:id="rId27"/>
    </p:embeddedFont>
    <p:embeddedFont>
      <p:font typeface="Signika SemiBold"/>
      <p:regular r:id="rId28"/>
      <p:bold r:id="rId29"/>
    </p:embeddedFont>
    <p:embeddedFont>
      <p:font typeface="Signika Light"/>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eagueSpartan-regular.fntdata"/><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ignika-regular.fntdata"/><Relationship Id="rId25" Type="http://schemas.openxmlformats.org/officeDocument/2006/relationships/font" Target="fonts/LeagueSpartan-bold.fntdata"/><Relationship Id="rId28" Type="http://schemas.openxmlformats.org/officeDocument/2006/relationships/font" Target="fonts/SignikaSemiBold-regular.fntdata"/><Relationship Id="rId27" Type="http://schemas.openxmlformats.org/officeDocument/2006/relationships/font" Target="fonts/Signik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SignikaSemiBol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ignikaLight-bold.fntdata"/><Relationship Id="rId30" Type="http://schemas.openxmlformats.org/officeDocument/2006/relationships/font" Target="fonts/SignikaLight-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6e5672cdac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6e5672cda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400">
                <a:solidFill>
                  <a:schemeClr val="dk1"/>
                </a:solidFill>
                <a:highlight>
                  <a:srgbClr val="FFCD00"/>
                </a:highlight>
                <a:latin typeface="Signika"/>
                <a:ea typeface="Signika"/>
                <a:cs typeface="Signika"/>
                <a:sym typeface="Signika"/>
              </a:rPr>
              <a:t>To get an editable version of this presentation:</a:t>
            </a:r>
            <a:endParaRPr b="1" sz="1400">
              <a:solidFill>
                <a:schemeClr val="dk1"/>
              </a:solidFill>
              <a:highlight>
                <a:srgbClr val="FFCD00"/>
              </a:highlight>
              <a:latin typeface="Signika"/>
              <a:ea typeface="Signika"/>
              <a:cs typeface="Signika"/>
              <a:sym typeface="Signika"/>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1. Click File &gt; Make a copy &gt; Entire presentation</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OR</a:t>
            </a:r>
            <a:endParaRPr sz="1400">
              <a:solidFill>
                <a:schemeClr val="dk1"/>
              </a:solidFill>
              <a:highlight>
                <a:srgbClr val="FFCD00"/>
              </a:highlight>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rPr lang="en-GB" sz="1400">
                <a:solidFill>
                  <a:schemeClr val="dk1"/>
                </a:solidFill>
                <a:highlight>
                  <a:srgbClr val="FFCD00"/>
                </a:highlight>
                <a:latin typeface="Signika Light"/>
                <a:ea typeface="Signika Light"/>
                <a:cs typeface="Signika Light"/>
                <a:sym typeface="Signika Light"/>
              </a:rPr>
              <a:t>2. Click File &gt; Download &gt; Microsoft Powerpoint</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Clr>
                <a:schemeClr val="dk1"/>
              </a:buClr>
              <a:buSzPts val="1100"/>
              <a:buFont typeface="Arial"/>
              <a:buNone/>
            </a:pPr>
            <a:r>
              <a:t/>
            </a:r>
            <a:endParaRPr>
              <a:solidFill>
                <a:schemeClr val="dk1"/>
              </a:solidFill>
              <a:latin typeface="Signika Light"/>
              <a:ea typeface="Signika Light"/>
              <a:cs typeface="Signika Light"/>
              <a:sym typeface="Signika Light"/>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6e5672cdac_0_3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6e5672cdac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6e5672cdac_0_3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6e5672cdac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6e5672cdac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6e5672cdac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6e5672cdac_0_4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6e5672cdac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e5672cdac_0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e5672cdac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6e5672cdac_0_4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6e5672cdac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6e5672cdac_0_4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6e5672cdac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6e5672cdac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6e5672cdac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6e5672cda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6e5672cda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6e5672cdac_0_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6e5672cdac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6e5672cdac_0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6e5672cdac_0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6e5672cdac_0_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6e5672cda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6e5672cdac_0_1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6e5672cdac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6e5672cdac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6e5672cdac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6e5672cdac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6e5672cdac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6e5672cdac_0_3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6e5672cda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titl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330000" y="2098800"/>
            <a:ext cx="5144400" cy="1846800"/>
          </a:xfrm>
          <a:prstGeom prst="rect">
            <a:avLst/>
          </a:prstGeom>
        </p:spPr>
        <p:txBody>
          <a:bodyPr anchorCtr="0" anchor="b" bIns="91425" lIns="91425" spcFirstLastPara="1" rIns="91425" wrap="square" tIns="91425">
            <a:spAutoFit/>
          </a:bodyPr>
          <a:lstStyle>
            <a:lvl1pPr lvl="0" rtl="0">
              <a:spcBef>
                <a:spcPts val="0"/>
              </a:spcBef>
              <a:spcAft>
                <a:spcPts val="0"/>
              </a:spcAft>
              <a:buSzPts val="3600"/>
              <a:buNone/>
              <a:defRPr b="1" sz="36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2" type="sldNum"/>
          </p:nvPr>
        </p:nvSpPr>
        <p:spPr>
          <a:xfrm>
            <a:off x="8474400" y="4663225"/>
            <a:ext cx="5466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sz="1000"/>
          </a:p>
        </p:txBody>
      </p:sp>
      <p:sp>
        <p:nvSpPr>
          <p:cNvPr id="57" name="Google Shape;57;p14"/>
          <p:cNvSpPr txBox="1"/>
          <p:nvPr/>
        </p:nvSpPr>
        <p:spPr>
          <a:xfrm flipH="1">
            <a:off x="222075" y="4743300"/>
            <a:ext cx="18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
        <p:nvSpPr>
          <p:cNvPr id="58" name="Google Shape;58;p14"/>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ph idx="2" type="pic"/>
          </p:nvPr>
        </p:nvSpPr>
        <p:spPr>
          <a:xfrm>
            <a:off x="446400" y="1764000"/>
            <a:ext cx="2520000" cy="2520000"/>
          </a:xfrm>
          <a:prstGeom prst="ellipse">
            <a:avLst/>
          </a:prstGeom>
          <a:noFill/>
          <a:ln cap="flat" cmpd="sng" w="9525">
            <a:solidFill>
              <a:srgbClr val="AAAAAA"/>
            </a:solidFill>
            <a:prstDash val="solid"/>
            <a:round/>
            <a:headEnd len="sm" w="sm" type="none"/>
            <a:tailEnd len="sm" w="sm" type="none"/>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ransition" type="secHead">
  <p:cSld name="SECTION_HEADER">
    <p:bg>
      <p:bgPr>
        <a:solidFill>
          <a:srgbClr val="FF5C5C"/>
        </a:solidFill>
      </p:bgPr>
    </p:bg>
    <p:spTree>
      <p:nvGrpSpPr>
        <p:cNvPr id="61" name="Shape 61"/>
        <p:cNvGrpSpPr/>
        <p:nvPr/>
      </p:nvGrpSpPr>
      <p:grpSpPr>
        <a:xfrm>
          <a:off x="0" y="0"/>
          <a:ext cx="0" cy="0"/>
          <a:chOff x="0" y="0"/>
          <a:chExt cx="0" cy="0"/>
        </a:xfrm>
      </p:grpSpPr>
      <p:sp>
        <p:nvSpPr>
          <p:cNvPr id="62" name="Google Shape;62;p15"/>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63" name="Google Shape;63;p1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sp>
        <p:nvSpPr>
          <p:cNvPr id="66" name="Google Shape;66;p15"/>
          <p:cNvSpPr txBox="1"/>
          <p:nvPr>
            <p:ph idx="1" type="subTitle"/>
          </p:nvPr>
        </p:nvSpPr>
        <p:spPr>
          <a:xfrm>
            <a:off x="136800" y="3639600"/>
            <a:ext cx="5393700" cy="6462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transition">
  <p:cSld name="SECTION_HEADER_1">
    <p:bg>
      <p:bgPr>
        <a:solidFill>
          <a:srgbClr val="FF5C5C"/>
        </a:solidFill>
      </p:bgPr>
    </p:bg>
    <p:spTree>
      <p:nvGrpSpPr>
        <p:cNvPr id="67" name="Shape 67"/>
        <p:cNvGrpSpPr/>
        <p:nvPr/>
      </p:nvGrpSpPr>
      <p:grpSpPr>
        <a:xfrm>
          <a:off x="0" y="0"/>
          <a:ext cx="0" cy="0"/>
          <a:chOff x="0" y="0"/>
          <a:chExt cx="0" cy="0"/>
        </a:xfrm>
      </p:grpSpPr>
      <p:sp>
        <p:nvSpPr>
          <p:cNvPr id="68" name="Google Shape;68;p16"/>
          <p:cNvSpPr txBox="1"/>
          <p:nvPr/>
        </p:nvSpPr>
        <p:spPr>
          <a:xfrm flipH="1">
            <a:off x="138200" y="4743300"/>
            <a:ext cx="20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69" name="Google Shape;69;p16"/>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txBox="1"/>
          <p:nvPr>
            <p:ph type="title"/>
          </p:nvPr>
        </p:nvSpPr>
        <p:spPr>
          <a:xfrm>
            <a:off x="136800" y="2937600"/>
            <a:ext cx="7210800" cy="738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b="1" sz="3600">
                <a:solidFill>
                  <a:schemeClr val="lt1"/>
                </a:solidFill>
              </a:defRPr>
            </a:lvl1pPr>
            <a:lvl2pPr lvl="1" rtl="0">
              <a:spcBef>
                <a:spcPts val="0"/>
              </a:spcBef>
              <a:spcAft>
                <a:spcPts val="0"/>
              </a:spcAft>
              <a:buSzPts val="3600"/>
              <a:buNone/>
              <a:defRPr sz="3600">
                <a:latin typeface="Signika Light"/>
                <a:ea typeface="Signika Light"/>
                <a:cs typeface="Signika Light"/>
                <a:sym typeface="Signika Light"/>
              </a:defRPr>
            </a:lvl2pPr>
            <a:lvl3pPr lvl="2" rtl="0">
              <a:spcBef>
                <a:spcPts val="0"/>
              </a:spcBef>
              <a:spcAft>
                <a:spcPts val="0"/>
              </a:spcAft>
              <a:buSzPts val="3600"/>
              <a:buNone/>
              <a:defRPr sz="3600">
                <a:latin typeface="Signika Light"/>
                <a:ea typeface="Signika Light"/>
                <a:cs typeface="Signika Light"/>
                <a:sym typeface="Signika Light"/>
              </a:defRPr>
            </a:lvl3pPr>
            <a:lvl4pPr lvl="3" rtl="0">
              <a:spcBef>
                <a:spcPts val="0"/>
              </a:spcBef>
              <a:spcAft>
                <a:spcPts val="0"/>
              </a:spcAft>
              <a:buSzPts val="3600"/>
              <a:buNone/>
              <a:defRPr sz="3600">
                <a:latin typeface="Signika Light"/>
                <a:ea typeface="Signika Light"/>
                <a:cs typeface="Signika Light"/>
                <a:sym typeface="Signika Light"/>
              </a:defRPr>
            </a:lvl4pPr>
            <a:lvl5pPr lvl="4" rtl="0">
              <a:spcBef>
                <a:spcPts val="0"/>
              </a:spcBef>
              <a:spcAft>
                <a:spcPts val="0"/>
              </a:spcAft>
              <a:buSzPts val="3600"/>
              <a:buNone/>
              <a:defRPr sz="3600">
                <a:latin typeface="Signika Light"/>
                <a:ea typeface="Signika Light"/>
                <a:cs typeface="Signika Light"/>
                <a:sym typeface="Signika Light"/>
              </a:defRPr>
            </a:lvl5pPr>
            <a:lvl6pPr lvl="5" rtl="0">
              <a:spcBef>
                <a:spcPts val="0"/>
              </a:spcBef>
              <a:spcAft>
                <a:spcPts val="0"/>
              </a:spcAft>
              <a:buSzPts val="3600"/>
              <a:buNone/>
              <a:defRPr sz="3600">
                <a:latin typeface="Signika Light"/>
                <a:ea typeface="Signika Light"/>
                <a:cs typeface="Signika Light"/>
                <a:sym typeface="Signika Light"/>
              </a:defRPr>
            </a:lvl6pPr>
            <a:lvl7pPr lvl="6" rtl="0">
              <a:spcBef>
                <a:spcPts val="0"/>
              </a:spcBef>
              <a:spcAft>
                <a:spcPts val="0"/>
              </a:spcAft>
              <a:buSzPts val="3600"/>
              <a:buNone/>
              <a:defRPr sz="3600">
                <a:latin typeface="Signika Light"/>
                <a:ea typeface="Signika Light"/>
                <a:cs typeface="Signika Light"/>
                <a:sym typeface="Signika Light"/>
              </a:defRPr>
            </a:lvl7pPr>
            <a:lvl8pPr lvl="7" rtl="0">
              <a:spcBef>
                <a:spcPts val="0"/>
              </a:spcBef>
              <a:spcAft>
                <a:spcPts val="0"/>
              </a:spcAft>
              <a:buSzPts val="3600"/>
              <a:buNone/>
              <a:defRPr sz="3600">
                <a:latin typeface="Signika Light"/>
                <a:ea typeface="Signika Light"/>
                <a:cs typeface="Signika Light"/>
                <a:sym typeface="Signika Light"/>
              </a:defRPr>
            </a:lvl8pPr>
            <a:lvl9pPr lvl="8" rtl="0">
              <a:spcBef>
                <a:spcPts val="0"/>
              </a:spcBef>
              <a:spcAft>
                <a:spcPts val="0"/>
              </a:spcAft>
              <a:buSzPts val="3600"/>
              <a:buNone/>
              <a:defRPr sz="3600">
                <a:latin typeface="Signika Light"/>
                <a:ea typeface="Signika Light"/>
                <a:cs typeface="Signika Light"/>
                <a:sym typeface="Signika Light"/>
              </a:defRPr>
            </a:lvl9pPr>
          </a:lstStyle>
          <a:p/>
        </p:txBody>
      </p:sp>
      <p:pic>
        <p:nvPicPr>
          <p:cNvPr id="72" name="Google Shape;72;p16"/>
          <p:cNvPicPr preferRelativeResize="0"/>
          <p:nvPr/>
        </p:nvPicPr>
        <p:blipFill>
          <a:blip r:embed="rId2">
            <a:alphaModFix/>
          </a:blip>
          <a:stretch>
            <a:fillRect/>
          </a:stretch>
        </p:blipFill>
        <p:spPr>
          <a:xfrm>
            <a:off x="8005825" y="136325"/>
            <a:ext cx="884150" cy="884150"/>
          </a:xfrm>
          <a:prstGeom prst="rect">
            <a:avLst/>
          </a:prstGeom>
          <a:noFill/>
          <a:ln>
            <a:noFill/>
          </a:ln>
        </p:spPr>
      </p:pic>
      <p:sp>
        <p:nvSpPr>
          <p:cNvPr id="73" name="Google Shape;73;p16"/>
          <p:cNvSpPr txBox="1"/>
          <p:nvPr>
            <p:ph idx="1" type="subTitle"/>
          </p:nvPr>
        </p:nvSpPr>
        <p:spPr>
          <a:xfrm>
            <a:off x="136800" y="3819600"/>
            <a:ext cx="5162400" cy="554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16"/>
          <p:cNvSpPr txBox="1"/>
          <p:nvPr>
            <p:ph idx="2" type="subTitle"/>
          </p:nvPr>
        </p:nvSpPr>
        <p:spPr>
          <a:xfrm>
            <a:off x="136800" y="2109600"/>
            <a:ext cx="6445800" cy="554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Video">
  <p:cSld name="CUSTOM">
    <p:bg>
      <p:bgPr>
        <a:solidFill>
          <a:srgbClr val="000032"/>
        </a:solidFill>
      </p:bgPr>
    </p:bg>
    <p:spTree>
      <p:nvGrpSpPr>
        <p:cNvPr id="75" name="Shape 75"/>
        <p:cNvGrpSpPr/>
        <p:nvPr/>
      </p:nvGrpSpPr>
      <p:grpSpPr>
        <a:xfrm>
          <a:off x="0" y="0"/>
          <a:ext cx="0" cy="0"/>
          <a:chOff x="0" y="0"/>
          <a:chExt cx="0" cy="0"/>
        </a:xfrm>
      </p:grpSpPr>
      <p:sp>
        <p:nvSpPr>
          <p:cNvPr id="76" name="Google Shape;76;p17"/>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77" name="Google Shape;77;p17"/>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txBox="1"/>
          <p:nvPr>
            <p:ph type="title"/>
          </p:nvPr>
        </p:nvSpPr>
        <p:spPr>
          <a:xfrm>
            <a:off x="223200" y="205200"/>
            <a:ext cx="7851300" cy="393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1800"/>
              <a:buNone/>
              <a:defRPr b="1" sz="1800">
                <a:solidFill>
                  <a:schemeClr val="lt1"/>
                </a:solidFill>
              </a:defRPr>
            </a:lvl1pPr>
            <a:lvl2pPr lvl="1" rtl="0">
              <a:spcBef>
                <a:spcPts val="0"/>
              </a:spcBef>
              <a:spcAft>
                <a:spcPts val="0"/>
              </a:spcAft>
              <a:buSzPts val="2800"/>
              <a:buNone/>
              <a:defRPr>
                <a:latin typeface="Signika Light"/>
                <a:ea typeface="Signika Light"/>
                <a:cs typeface="Signika Light"/>
                <a:sym typeface="Signika Light"/>
              </a:defRPr>
            </a:lvl2pPr>
            <a:lvl3pPr lvl="2" rtl="0">
              <a:spcBef>
                <a:spcPts val="0"/>
              </a:spcBef>
              <a:spcAft>
                <a:spcPts val="0"/>
              </a:spcAft>
              <a:buSzPts val="2800"/>
              <a:buNone/>
              <a:defRPr>
                <a:latin typeface="Signika Light"/>
                <a:ea typeface="Signika Light"/>
                <a:cs typeface="Signika Light"/>
                <a:sym typeface="Signika Light"/>
              </a:defRPr>
            </a:lvl3pPr>
            <a:lvl4pPr lvl="3" rtl="0">
              <a:spcBef>
                <a:spcPts val="0"/>
              </a:spcBef>
              <a:spcAft>
                <a:spcPts val="0"/>
              </a:spcAft>
              <a:buSzPts val="2800"/>
              <a:buNone/>
              <a:defRPr>
                <a:latin typeface="Signika Light"/>
                <a:ea typeface="Signika Light"/>
                <a:cs typeface="Signika Light"/>
                <a:sym typeface="Signika Light"/>
              </a:defRPr>
            </a:lvl4pPr>
            <a:lvl5pPr lvl="4" rtl="0">
              <a:spcBef>
                <a:spcPts val="0"/>
              </a:spcBef>
              <a:spcAft>
                <a:spcPts val="0"/>
              </a:spcAft>
              <a:buSzPts val="2800"/>
              <a:buNone/>
              <a:defRPr>
                <a:latin typeface="Signika Light"/>
                <a:ea typeface="Signika Light"/>
                <a:cs typeface="Signika Light"/>
                <a:sym typeface="Signika Light"/>
              </a:defRPr>
            </a:lvl5pPr>
            <a:lvl6pPr lvl="5" rtl="0">
              <a:spcBef>
                <a:spcPts val="0"/>
              </a:spcBef>
              <a:spcAft>
                <a:spcPts val="0"/>
              </a:spcAft>
              <a:buSzPts val="2800"/>
              <a:buNone/>
              <a:defRPr>
                <a:latin typeface="Signika Light"/>
                <a:ea typeface="Signika Light"/>
                <a:cs typeface="Signika Light"/>
                <a:sym typeface="Signika Light"/>
              </a:defRPr>
            </a:lvl6pPr>
            <a:lvl7pPr lvl="6" rtl="0">
              <a:spcBef>
                <a:spcPts val="0"/>
              </a:spcBef>
              <a:spcAft>
                <a:spcPts val="0"/>
              </a:spcAft>
              <a:buSzPts val="2800"/>
              <a:buNone/>
              <a:defRPr>
                <a:latin typeface="Signika Light"/>
                <a:ea typeface="Signika Light"/>
                <a:cs typeface="Signika Light"/>
                <a:sym typeface="Signika Light"/>
              </a:defRPr>
            </a:lvl7pPr>
            <a:lvl8pPr lvl="7" rtl="0">
              <a:spcBef>
                <a:spcPts val="0"/>
              </a:spcBef>
              <a:spcAft>
                <a:spcPts val="0"/>
              </a:spcAft>
              <a:buSzPts val="2800"/>
              <a:buNone/>
              <a:defRPr>
                <a:latin typeface="Signika Light"/>
                <a:ea typeface="Signika Light"/>
                <a:cs typeface="Signika Light"/>
                <a:sym typeface="Signika Light"/>
              </a:defRPr>
            </a:lvl8pPr>
            <a:lvl9pPr lvl="8" rtl="0">
              <a:spcBef>
                <a:spcPts val="0"/>
              </a:spcBef>
              <a:spcAft>
                <a:spcPts val="0"/>
              </a:spcAft>
              <a:buSzPts val="2800"/>
              <a:buNone/>
              <a:defRPr>
                <a:latin typeface="Signika Light"/>
                <a:ea typeface="Signika Light"/>
                <a:cs typeface="Signika Light"/>
                <a:sym typeface="Signika Light"/>
              </a:defRPr>
            </a:lvl9pPr>
          </a:lstStyle>
          <a:p/>
        </p:txBody>
      </p:sp>
      <p:sp>
        <p:nvSpPr>
          <p:cNvPr id="80" name="Google Shape;80;p17"/>
          <p:cNvSpPr/>
          <p:nvPr>
            <p:ph idx="2" type="pic"/>
          </p:nvPr>
        </p:nvSpPr>
        <p:spPr>
          <a:xfrm>
            <a:off x="1843200" y="748800"/>
            <a:ext cx="5457600" cy="40932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8"/>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lvl1pPr lvl="0" rtl="0">
              <a:buNone/>
              <a:defRPr sz="900">
                <a:solidFill>
                  <a:srgbClr val="FF5C5C"/>
                </a:solidFill>
              </a:defRPr>
            </a:lvl1pPr>
            <a:lvl2pPr lvl="1" rtl="0">
              <a:buNone/>
              <a:defRPr sz="900">
                <a:solidFill>
                  <a:srgbClr val="FF5C5C"/>
                </a:solidFill>
              </a:defRPr>
            </a:lvl2pPr>
            <a:lvl3pPr lvl="2" rtl="0">
              <a:buNone/>
              <a:defRPr sz="900">
                <a:solidFill>
                  <a:srgbClr val="FF5C5C"/>
                </a:solidFill>
              </a:defRPr>
            </a:lvl3pPr>
            <a:lvl4pPr lvl="3" rtl="0">
              <a:buNone/>
              <a:defRPr sz="900">
                <a:solidFill>
                  <a:srgbClr val="FF5C5C"/>
                </a:solidFill>
              </a:defRPr>
            </a:lvl4pPr>
            <a:lvl5pPr lvl="4" rtl="0">
              <a:buNone/>
              <a:defRPr sz="900">
                <a:solidFill>
                  <a:srgbClr val="FF5C5C"/>
                </a:solidFill>
              </a:defRPr>
            </a:lvl5pPr>
            <a:lvl6pPr lvl="5" rtl="0">
              <a:buNone/>
              <a:defRPr sz="900">
                <a:solidFill>
                  <a:srgbClr val="FF5C5C"/>
                </a:solidFill>
              </a:defRPr>
            </a:lvl6pPr>
            <a:lvl7pPr lvl="6" rtl="0">
              <a:buNone/>
              <a:defRPr sz="900">
                <a:solidFill>
                  <a:srgbClr val="FF5C5C"/>
                </a:solidFill>
              </a:defRPr>
            </a:lvl7pPr>
            <a:lvl8pPr lvl="7" rtl="0">
              <a:buNone/>
              <a:defRPr sz="900">
                <a:solidFill>
                  <a:srgbClr val="FF5C5C"/>
                </a:solidFill>
              </a:defRPr>
            </a:lvl8pPr>
            <a:lvl9pPr lvl="8" rtl="0">
              <a:buNone/>
              <a:defRPr sz="900">
                <a:solidFill>
                  <a:srgbClr val="FF5C5C"/>
                </a:solidFill>
              </a:defRPr>
            </a:lvl9pPr>
          </a:lstStyle>
          <a:p>
            <a:pPr indent="0" lvl="0" marL="0" rtl="0" algn="r">
              <a:spcBef>
                <a:spcPts val="0"/>
              </a:spcBef>
              <a:spcAft>
                <a:spcPts val="0"/>
              </a:spcAft>
              <a:buNone/>
            </a:pPr>
            <a:fld id="{00000000-1234-1234-1234-123412341234}" type="slidenum">
              <a:rPr lang="en-GB"/>
              <a:t>‹#›</a:t>
            </a:fld>
            <a:endParaRPr sz="1000">
              <a:latin typeface="Signika"/>
              <a:ea typeface="Signika"/>
              <a:cs typeface="Signika"/>
              <a:sym typeface="Signika"/>
            </a:endParaRPr>
          </a:p>
        </p:txBody>
      </p:sp>
      <p:sp>
        <p:nvSpPr>
          <p:cNvPr id="83" name="Google Shape;83;p18"/>
          <p:cNvSpPr/>
          <p:nvPr/>
        </p:nvSpPr>
        <p:spPr>
          <a:xfrm>
            <a:off x="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8"/>
          <p:cNvSpPr/>
          <p:nvPr/>
        </p:nvSpPr>
        <p:spPr>
          <a:xfrm>
            <a:off x="9078300" y="0"/>
            <a:ext cx="657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8"/>
          <p:cNvSpPr txBox="1"/>
          <p:nvPr/>
        </p:nvSpPr>
        <p:spPr>
          <a:xfrm flipH="1">
            <a:off x="221975" y="4743300"/>
            <a:ext cx="102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5C5C"/>
                </a:solidFill>
                <a:latin typeface="League Spartan"/>
                <a:ea typeface="League Spartan"/>
                <a:cs typeface="League Spartan"/>
                <a:sym typeface="League Spartan"/>
              </a:rPr>
              <a:t>ESL Brains</a:t>
            </a:r>
            <a:endParaRPr b="1">
              <a:solidFill>
                <a:srgbClr val="FF5C5C"/>
              </a:solidFill>
              <a:latin typeface="League Spartan"/>
              <a:ea typeface="League Spartan"/>
              <a:cs typeface="League Spartan"/>
              <a:sym typeface="League Spart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ignika"/>
              <a:buNone/>
              <a:defRPr sz="2800">
                <a:solidFill>
                  <a:schemeClr val="dk1"/>
                </a:solidFill>
                <a:latin typeface="Signika"/>
                <a:ea typeface="Signika"/>
                <a:cs typeface="Signika"/>
                <a:sym typeface="Signik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rtl="0">
              <a:lnSpc>
                <a:spcPct val="115000"/>
              </a:lnSpc>
              <a:spcBef>
                <a:spcPts val="0"/>
              </a:spcBef>
              <a:spcAft>
                <a:spcPts val="0"/>
              </a:spcAft>
              <a:buClr>
                <a:schemeClr val="dk2"/>
              </a:buClr>
              <a:buSzPts val="1600"/>
              <a:buFont typeface="Signika Light"/>
              <a:buChar char="●"/>
              <a:defRPr sz="1600">
                <a:solidFill>
                  <a:schemeClr val="dk2"/>
                </a:solidFill>
                <a:latin typeface="Signika Light"/>
                <a:ea typeface="Signika Light"/>
                <a:cs typeface="Signika Light"/>
                <a:sym typeface="Signika Light"/>
              </a:defRPr>
            </a:lvl1pPr>
            <a:lvl2pPr indent="-317500" lvl="1" marL="9144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2pPr>
            <a:lvl3pPr indent="-317500" lvl="2" marL="13716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3pPr>
            <a:lvl4pPr indent="-317500" lvl="3" marL="18288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4pPr>
            <a:lvl5pPr indent="-317500" lvl="4" marL="22860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5pPr>
            <a:lvl6pPr indent="-317500" lvl="5" marL="27432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6pPr>
            <a:lvl7pPr indent="-317500" lvl="6" marL="32004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7pPr>
            <a:lvl8pPr indent="-317500" lvl="7" marL="36576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8pPr>
            <a:lvl9pPr indent="-317500" lvl="8" marL="4114800" rtl="0">
              <a:lnSpc>
                <a:spcPct val="115000"/>
              </a:lnSpc>
              <a:spcBef>
                <a:spcPts val="0"/>
              </a:spcBef>
              <a:spcAft>
                <a:spcPts val="0"/>
              </a:spcAft>
              <a:buClr>
                <a:schemeClr val="dk2"/>
              </a:buClr>
              <a:buSzPts val="1400"/>
              <a:buFont typeface="Signika Light"/>
              <a:buChar char="■"/>
              <a:defRPr>
                <a:solidFill>
                  <a:schemeClr val="dk2"/>
                </a:solidFill>
                <a:latin typeface="Signika Light"/>
                <a:ea typeface="Signika Light"/>
                <a:cs typeface="Signika Light"/>
                <a:sym typeface="Signika Light"/>
              </a:defRPr>
            </a:lvl9pPr>
          </a:lstStyle>
          <a:p/>
        </p:txBody>
      </p:sp>
      <p:sp>
        <p:nvSpPr>
          <p:cNvPr id="53" name="Google Shape;53;p13"/>
          <p:cNvSpPr txBox="1"/>
          <p:nvPr>
            <p:ph idx="12" type="sldNum"/>
          </p:nvPr>
        </p:nvSpPr>
        <p:spPr>
          <a:xfrm>
            <a:off x="8496050" y="4749900"/>
            <a:ext cx="531300" cy="393600"/>
          </a:xfrm>
          <a:prstGeom prst="rect">
            <a:avLst/>
          </a:prstGeom>
          <a:noFill/>
          <a:ln>
            <a:noFill/>
          </a:ln>
        </p:spPr>
        <p:txBody>
          <a:bodyPr anchorCtr="0" anchor="ctr" bIns="91425" lIns="91425" spcFirstLastPara="1" rIns="91425" wrap="square" tIns="91425">
            <a:normAutofit/>
          </a:bodyPr>
          <a:lstStyle>
            <a:lvl1pPr lvl="0" rtl="0" algn="r">
              <a:buNone/>
              <a:defRPr sz="900">
                <a:solidFill>
                  <a:schemeClr val="accent1"/>
                </a:solidFill>
                <a:latin typeface="Signika"/>
                <a:ea typeface="Signika"/>
                <a:cs typeface="Signika"/>
                <a:sym typeface="Signika"/>
              </a:defRPr>
            </a:lvl1pPr>
            <a:lvl2pPr lvl="1" rtl="0" algn="r">
              <a:buNone/>
              <a:defRPr sz="900">
                <a:solidFill>
                  <a:schemeClr val="accent1"/>
                </a:solidFill>
                <a:latin typeface="Signika"/>
                <a:ea typeface="Signika"/>
                <a:cs typeface="Signika"/>
                <a:sym typeface="Signika"/>
              </a:defRPr>
            </a:lvl2pPr>
            <a:lvl3pPr lvl="2" rtl="0" algn="r">
              <a:buNone/>
              <a:defRPr sz="900">
                <a:solidFill>
                  <a:schemeClr val="accent1"/>
                </a:solidFill>
                <a:latin typeface="Signika"/>
                <a:ea typeface="Signika"/>
                <a:cs typeface="Signika"/>
                <a:sym typeface="Signika"/>
              </a:defRPr>
            </a:lvl3pPr>
            <a:lvl4pPr lvl="3" rtl="0" algn="r">
              <a:buNone/>
              <a:defRPr sz="900">
                <a:solidFill>
                  <a:schemeClr val="accent1"/>
                </a:solidFill>
                <a:latin typeface="Signika"/>
                <a:ea typeface="Signika"/>
                <a:cs typeface="Signika"/>
                <a:sym typeface="Signika"/>
              </a:defRPr>
            </a:lvl4pPr>
            <a:lvl5pPr lvl="4" rtl="0" algn="r">
              <a:buNone/>
              <a:defRPr sz="900">
                <a:solidFill>
                  <a:schemeClr val="accent1"/>
                </a:solidFill>
                <a:latin typeface="Signika"/>
                <a:ea typeface="Signika"/>
                <a:cs typeface="Signika"/>
                <a:sym typeface="Signika"/>
              </a:defRPr>
            </a:lvl5pPr>
            <a:lvl6pPr lvl="5" rtl="0" algn="r">
              <a:buNone/>
              <a:defRPr sz="900">
                <a:solidFill>
                  <a:schemeClr val="accent1"/>
                </a:solidFill>
                <a:latin typeface="Signika"/>
                <a:ea typeface="Signika"/>
                <a:cs typeface="Signika"/>
                <a:sym typeface="Signika"/>
              </a:defRPr>
            </a:lvl6pPr>
            <a:lvl7pPr lvl="6" rtl="0" algn="r">
              <a:buNone/>
              <a:defRPr sz="900">
                <a:solidFill>
                  <a:schemeClr val="accent1"/>
                </a:solidFill>
                <a:latin typeface="Signika"/>
                <a:ea typeface="Signika"/>
                <a:cs typeface="Signika"/>
                <a:sym typeface="Signika"/>
              </a:defRPr>
            </a:lvl7pPr>
            <a:lvl8pPr lvl="7" rtl="0" algn="r">
              <a:buNone/>
              <a:defRPr sz="900">
                <a:solidFill>
                  <a:schemeClr val="accent1"/>
                </a:solidFill>
                <a:latin typeface="Signika"/>
                <a:ea typeface="Signika"/>
                <a:cs typeface="Signika"/>
                <a:sym typeface="Signika"/>
              </a:defRPr>
            </a:lvl8pPr>
            <a:lvl9pPr lvl="8" rtl="0" algn="r">
              <a:buNone/>
              <a:defRPr sz="900">
                <a:solidFill>
                  <a:schemeClr val="accent1"/>
                </a:solidFill>
                <a:latin typeface="Signika"/>
                <a:ea typeface="Signika"/>
                <a:cs typeface="Signika"/>
                <a:sym typeface="Signik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www.youtube.com/watch?v=xBfU_SlssDc" TargetMode="Externa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http://www.youtube.com/watch?v=Znx_oZWj1MQ"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nvSpPr>
        <p:spPr>
          <a:xfrm>
            <a:off x="3320950" y="2376550"/>
            <a:ext cx="5142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rgbClr val="FF5C5C"/>
                </a:solidFill>
                <a:latin typeface="Signika"/>
                <a:ea typeface="Signika"/>
                <a:cs typeface="Signika"/>
                <a:sym typeface="Signika"/>
              </a:rPr>
              <a:t>T</a:t>
            </a:r>
            <a:r>
              <a:rPr b="1" lang="en-GB" sz="3600">
                <a:solidFill>
                  <a:srgbClr val="FF5C5C"/>
                </a:solidFill>
                <a:latin typeface="Signika"/>
                <a:ea typeface="Signika"/>
                <a:cs typeface="Signika"/>
                <a:sym typeface="Signika"/>
              </a:rPr>
              <a:t>alking about professions</a:t>
            </a:r>
            <a:endParaRPr b="1" sz="3600">
              <a:solidFill>
                <a:srgbClr val="FF5C5C"/>
              </a:solidFill>
              <a:latin typeface="Signika"/>
              <a:ea typeface="Signika"/>
              <a:cs typeface="Signika"/>
              <a:sym typeface="Signika"/>
            </a:endParaRPr>
          </a:p>
        </p:txBody>
      </p:sp>
      <p:pic>
        <p:nvPicPr>
          <p:cNvPr id="91" name="Google Shape;91;p19"/>
          <p:cNvPicPr preferRelativeResize="0"/>
          <p:nvPr/>
        </p:nvPicPr>
        <p:blipFill rotWithShape="1">
          <a:blip r:embed="rId3">
            <a:alphaModFix/>
          </a:blip>
          <a:srcRect b="0" l="21738" r="21738" t="0"/>
          <a:stretch/>
        </p:blipFill>
        <p:spPr>
          <a:xfrm>
            <a:off x="444698" y="1763950"/>
            <a:ext cx="2518200" cy="2518200"/>
          </a:xfrm>
          <a:prstGeom prst="ellipse">
            <a:avLst/>
          </a:prstGeom>
          <a:noFill/>
          <a:ln cap="flat" cmpd="sng" w="9525">
            <a:solidFill>
              <a:srgbClr val="AAAAAA"/>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p:nvPr/>
        </p:nvSpPr>
        <p:spPr>
          <a:xfrm>
            <a:off x="0" y="0"/>
            <a:ext cx="9144000" cy="5143500"/>
          </a:xfrm>
          <a:prstGeom prst="rect">
            <a:avLst/>
          </a:prstGeom>
          <a:solidFill>
            <a:srgbClr val="00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8"/>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73" name="Google Shape;173;p28"/>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8"/>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8"/>
          <p:cNvSpPr txBox="1"/>
          <p:nvPr/>
        </p:nvSpPr>
        <p:spPr>
          <a:xfrm>
            <a:off x="222175" y="277200"/>
            <a:ext cx="8250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latin typeface="Signika"/>
                <a:ea typeface="Signika"/>
                <a:cs typeface="Signika"/>
                <a:sym typeface="Signika"/>
              </a:rPr>
              <a:t>Watch the second video and check your ideas.  </a:t>
            </a:r>
            <a:endParaRPr b="1" sz="1800">
              <a:solidFill>
                <a:schemeClr val="lt1"/>
              </a:solidFill>
              <a:latin typeface="Signika"/>
              <a:ea typeface="Signika"/>
              <a:cs typeface="Signika"/>
              <a:sym typeface="Signika"/>
            </a:endParaRPr>
          </a:p>
          <a:p>
            <a:pPr indent="0" lvl="0" marL="0" rtl="0" algn="l">
              <a:spcBef>
                <a:spcPts val="0"/>
              </a:spcBef>
              <a:spcAft>
                <a:spcPts val="0"/>
              </a:spcAft>
              <a:buNone/>
            </a:pPr>
            <a:r>
              <a:t/>
            </a:r>
            <a:endParaRPr b="1" sz="1800">
              <a:solidFill>
                <a:schemeClr val="lt1"/>
              </a:solidFill>
              <a:latin typeface="Signika"/>
              <a:ea typeface="Signika"/>
              <a:cs typeface="Signika"/>
              <a:sym typeface="Signika"/>
            </a:endParaRPr>
          </a:p>
        </p:txBody>
      </p:sp>
      <p:pic>
        <p:nvPicPr>
          <p:cNvPr descr="Mother of four Tiffany She’ree, aka Dumpster Diving Mama, dumpster dives in search of treasures that can be resold at her garage sales, and online. Her hauls range from unopened skincare to makeup and even designer bags. She earns up to $1,000 a week collecting trash.&#10;&#10;Want more docs? Subscribe here: http://bit.ly/60SDYT&#10;&#10;Never miss an episode: http://60secdocs.com&#10;&#10;. . . . . .&#10;&#10;60 Second Docs&#10;&#10;Life. One minute at a time.&#10;&#10;A diverse series of documentaries that provide a new look into the most unique character, expressions, and practices that make up the world.&#10;&#10;Follow for more 60 Second Docs:&#10;Facebook: https://www.facebook.com/60SecDocs/&#10;Facebook Watch: http://facebook.com/60secondDocs&#10;Facebook Animals Watch: http://www.facebook.com/60SecDocsAnimals&#10;Instagram: https://www.instagram.com/60secdocs/&#10;Snapchat: https://www.snapchat.com/discover/60_Second_Docs/2298021621&#10;Twitter: https://twitter.com/60SecDocs&#10;YouTube: https://www.youtube.com/60SecondDocs&#10;Reddit: https://www.reddit.com/user/60SecDocs&#10;TikTok: https://www.tiktok.com/@60secdocs&#10;&#10;Copyright 2021 Indigenous Media&#10;http://www.indigenousmedia.com" id="176" name="Google Shape;176;p28" title="Dumpster Diving Mama">
            <a:hlinkClick r:id="rId3"/>
          </p:cNvPr>
          <p:cNvPicPr preferRelativeResize="0"/>
          <p:nvPr/>
        </p:nvPicPr>
        <p:blipFill>
          <a:blip r:embed="rId4">
            <a:alphaModFix/>
          </a:blip>
          <a:stretch>
            <a:fillRect/>
          </a:stretch>
        </p:blipFill>
        <p:spPr>
          <a:xfrm>
            <a:off x="1889800" y="814025"/>
            <a:ext cx="5364400" cy="4023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29"/>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82" name="Google Shape;182;p29"/>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83" name="Google Shape;183;p29"/>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84" name="Google Shape;184;p29"/>
          <p:cNvSpPr txBox="1"/>
          <p:nvPr/>
        </p:nvSpPr>
        <p:spPr>
          <a:xfrm>
            <a:off x="1216800" y="1064875"/>
            <a:ext cx="5223300" cy="1537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Which job surprised you more: people walker or dumpster diver? Why?</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What skills do you need to do these jobs?</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Would you like to try these jobs? Why/Why not?</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90" name="Google Shape;190;p30"/>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0"/>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think!</a:t>
            </a:r>
            <a:endParaRPr b="1" sz="3600">
              <a:solidFill>
                <a:schemeClr val="lt1"/>
              </a:solidFill>
              <a:latin typeface="Signika"/>
              <a:ea typeface="Signika"/>
              <a:cs typeface="Signika"/>
              <a:sym typeface="Signika"/>
            </a:endParaRPr>
          </a:p>
        </p:txBody>
      </p:sp>
      <p:pic>
        <p:nvPicPr>
          <p:cNvPr id="193" name="Google Shape;193;p30"/>
          <p:cNvPicPr preferRelativeResize="0"/>
          <p:nvPr/>
        </p:nvPicPr>
        <p:blipFill>
          <a:blip r:embed="rId3">
            <a:alphaModFix/>
          </a:blip>
          <a:stretch>
            <a:fillRect/>
          </a:stretch>
        </p:blipFill>
        <p:spPr>
          <a:xfrm>
            <a:off x="8006400" y="137775"/>
            <a:ext cx="886968" cy="8869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99" name="Google Shape;199;p31"/>
          <p:cNvSpPr txBox="1"/>
          <p:nvPr/>
        </p:nvSpPr>
        <p:spPr>
          <a:xfrm>
            <a:off x="222175" y="277200"/>
            <a:ext cx="7757400" cy="50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Think of three jobs for each category. Explain your choices.</a:t>
            </a:r>
            <a:endParaRPr b="1" sz="1800">
              <a:solidFill>
                <a:srgbClr val="000032"/>
              </a:solidFill>
              <a:latin typeface="Signika"/>
              <a:ea typeface="Signika"/>
              <a:cs typeface="Signika"/>
              <a:sym typeface="Signika"/>
            </a:endParaRPr>
          </a:p>
        </p:txBody>
      </p:sp>
      <p:sp>
        <p:nvSpPr>
          <p:cNvPr id="200" name="Google Shape;200;p31"/>
          <p:cNvSpPr txBox="1"/>
          <p:nvPr/>
        </p:nvSpPr>
        <p:spPr>
          <a:xfrm>
            <a:off x="1216800" y="1491575"/>
            <a:ext cx="5087700" cy="2401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200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stressful jobs</a:t>
            </a:r>
            <a:endParaRPr sz="1600">
              <a:solidFill>
                <a:schemeClr val="dk1"/>
              </a:solidFill>
              <a:latin typeface="Signika Light"/>
              <a:ea typeface="Signika Light"/>
              <a:cs typeface="Signika Light"/>
              <a:sym typeface="Signika Light"/>
            </a:endParaRPr>
          </a:p>
          <a:p>
            <a:pPr indent="-330200" lvl="0" marL="457200" marR="0" rtl="0" algn="l">
              <a:lnSpc>
                <a:spcPct val="200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jobs which are useful to society</a:t>
            </a:r>
            <a:endParaRPr sz="1600">
              <a:solidFill>
                <a:schemeClr val="dk1"/>
              </a:solidFill>
              <a:latin typeface="Signika Light"/>
              <a:ea typeface="Signika Light"/>
              <a:cs typeface="Signika Light"/>
              <a:sym typeface="Signika Light"/>
            </a:endParaRPr>
          </a:p>
          <a:p>
            <a:pPr indent="-330200" lvl="0" marL="457200" marR="0" rtl="0" algn="l">
              <a:lnSpc>
                <a:spcPct val="200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jobs for people who are patient</a:t>
            </a:r>
            <a:endParaRPr sz="1600">
              <a:solidFill>
                <a:schemeClr val="dk1"/>
              </a:solidFill>
              <a:latin typeface="Signika Light"/>
              <a:ea typeface="Signika Light"/>
              <a:cs typeface="Signika Light"/>
              <a:sym typeface="Signika Light"/>
            </a:endParaRPr>
          </a:p>
          <a:p>
            <a:pPr indent="-330200" lvl="0" marL="457200" marR="0" rtl="0" algn="l">
              <a:lnSpc>
                <a:spcPct val="200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jobs for people who are confident</a:t>
            </a:r>
            <a:endParaRPr sz="1600">
              <a:solidFill>
                <a:schemeClr val="dk1"/>
              </a:solidFill>
              <a:latin typeface="Signika Light"/>
              <a:ea typeface="Signika Light"/>
              <a:cs typeface="Signika Light"/>
              <a:sym typeface="Signika Light"/>
            </a:endParaRPr>
          </a:p>
          <a:p>
            <a:pPr indent="-330200" lvl="0" marL="457200" marR="0" rtl="0" algn="l">
              <a:lnSpc>
                <a:spcPct val="200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jobs for people who are creative</a:t>
            </a:r>
            <a:endParaRPr>
              <a:solidFill>
                <a:schemeClr val="dk1"/>
              </a:solidFill>
              <a:latin typeface="Signika Light"/>
              <a:ea typeface="Signika Light"/>
              <a:cs typeface="Signika Light"/>
              <a:sym typeface="Signika Light"/>
            </a:endParaRPr>
          </a:p>
        </p:txBody>
      </p:sp>
      <p:pic>
        <p:nvPicPr>
          <p:cNvPr id="201" name="Google Shape;201;p31"/>
          <p:cNvPicPr preferRelativeResize="0"/>
          <p:nvPr/>
        </p:nvPicPr>
        <p:blipFill>
          <a:blip r:embed="rId3">
            <a:alphaModFix/>
          </a:blip>
          <a:stretch>
            <a:fillRect/>
          </a:stretch>
        </p:blipFill>
        <p:spPr>
          <a:xfrm>
            <a:off x="8121600" y="72000"/>
            <a:ext cx="835200" cy="8351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07" name="Google Shape;207;p3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2"/>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talk!</a:t>
            </a:r>
            <a:endParaRPr b="1" sz="3600">
              <a:solidFill>
                <a:schemeClr val="lt1"/>
              </a:solidFill>
              <a:latin typeface="Signika"/>
              <a:ea typeface="Signika"/>
              <a:cs typeface="Signika"/>
              <a:sym typeface="Signika"/>
            </a:endParaRPr>
          </a:p>
        </p:txBody>
      </p:sp>
      <p:pic>
        <p:nvPicPr>
          <p:cNvPr id="210" name="Google Shape;210;p32"/>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33"/>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16" name="Google Shape;216;p3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17" name="Google Shape;217;p33"/>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218" name="Google Shape;218;p33"/>
          <p:cNvSpPr txBox="1"/>
          <p:nvPr/>
        </p:nvSpPr>
        <p:spPr>
          <a:xfrm>
            <a:off x="1216800" y="1222800"/>
            <a:ext cx="5481300" cy="25152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Why do people change careers/go into a new profession?</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What advice would you give to young people who don’t know what they want to do?</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What kind of education, training or skills do you need to do your job?</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What things are important for you in a job (e.g. friendly colleagues, good salary, interesting tasks)?</a:t>
            </a:r>
            <a:endParaRPr sz="1600">
              <a:solidFill>
                <a:schemeClr val="dk1"/>
              </a:solidFill>
              <a:latin typeface="Signika Light"/>
              <a:ea typeface="Signika Light"/>
              <a:cs typeface="Signika Light"/>
              <a:sym typeface="Signika Light"/>
            </a:endParaRPr>
          </a:p>
        </p:txBody>
      </p:sp>
      <p:sp>
        <p:nvSpPr>
          <p:cNvPr id="219" name="Google Shape;219;p33"/>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1/2</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4"/>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225" name="Google Shape;225;p3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226" name="Google Shape;226;p34"/>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227" name="Google Shape;227;p34"/>
          <p:cNvSpPr txBox="1"/>
          <p:nvPr/>
        </p:nvSpPr>
        <p:spPr>
          <a:xfrm>
            <a:off x="1216800" y="1375200"/>
            <a:ext cx="5223300" cy="2103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Is it better to be a boss or an employee? Why?</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Why do so many people want to do jobs that might make them famous, e.g. YouTuber, actor or influencer?</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Can you think of any professions that are paid too little or too much?</a:t>
            </a:r>
            <a:endParaRPr sz="1600">
              <a:solidFill>
                <a:schemeClr val="dk1"/>
              </a:solidFill>
              <a:latin typeface="Signika Light"/>
              <a:ea typeface="Signika Light"/>
              <a:cs typeface="Signika Light"/>
              <a:sym typeface="Signika Light"/>
            </a:endParaRPr>
          </a:p>
        </p:txBody>
      </p:sp>
      <p:sp>
        <p:nvSpPr>
          <p:cNvPr id="228" name="Google Shape;228;p34"/>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2/2</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5"/>
          <p:cNvSpPr/>
          <p:nvPr/>
        </p:nvSpPr>
        <p:spPr>
          <a:xfrm>
            <a:off x="0" y="0"/>
            <a:ext cx="9144000" cy="51435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5"/>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235" name="Google Shape;235;p35"/>
          <p:cNvSpPr txBox="1"/>
          <p:nvPr/>
        </p:nvSpPr>
        <p:spPr>
          <a:xfrm>
            <a:off x="138050" y="3489825"/>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THANKS!</a:t>
            </a:r>
            <a:endParaRPr b="1" sz="3600">
              <a:solidFill>
                <a:schemeClr val="lt1"/>
              </a:solidFill>
              <a:latin typeface="Signika"/>
              <a:ea typeface="Signika"/>
              <a:cs typeface="Signika"/>
              <a:sym typeface="Signika"/>
            </a:endParaRPr>
          </a:p>
        </p:txBody>
      </p:sp>
      <p:sp>
        <p:nvSpPr>
          <p:cNvPr id="236" name="Google Shape;236;p3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97" name="Google Shape;97;p20"/>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0"/>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get started</a:t>
            </a:r>
            <a:endParaRPr b="1" sz="3600">
              <a:solidFill>
                <a:schemeClr val="lt1"/>
              </a:solidFill>
              <a:latin typeface="Signika"/>
              <a:ea typeface="Signika"/>
              <a:cs typeface="Signika"/>
              <a:sym typeface="Signika"/>
            </a:endParaRPr>
          </a:p>
        </p:txBody>
      </p:sp>
      <p:sp>
        <p:nvSpPr>
          <p:cNvPr id="100" name="Google Shape;100;p20"/>
          <p:cNvSpPr txBox="1"/>
          <p:nvPr/>
        </p:nvSpPr>
        <p:spPr>
          <a:xfrm>
            <a:off x="138050" y="3639450"/>
            <a:ext cx="8334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Signika Light"/>
                <a:ea typeface="Signika Light"/>
                <a:cs typeface="Signika Light"/>
                <a:sym typeface="Signika Light"/>
              </a:rPr>
              <a:t>with a warm-up </a:t>
            </a:r>
            <a:endParaRPr sz="2400">
              <a:solidFill>
                <a:schemeClr val="lt1"/>
              </a:solidFill>
              <a:latin typeface="Signika Light"/>
              <a:ea typeface="Signika Light"/>
              <a:cs typeface="Signika Light"/>
              <a:sym typeface="Signika Light"/>
            </a:endParaRPr>
          </a:p>
        </p:txBody>
      </p:sp>
      <p:pic>
        <p:nvPicPr>
          <p:cNvPr id="101" name="Google Shape;101;p20"/>
          <p:cNvPicPr preferRelativeResize="0"/>
          <p:nvPr/>
        </p:nvPicPr>
        <p:blipFill>
          <a:blip r:embed="rId3">
            <a:alphaModFix/>
          </a:blip>
          <a:stretch>
            <a:fillRect/>
          </a:stretch>
        </p:blipFill>
        <p:spPr>
          <a:xfrm>
            <a:off x="8006400" y="136800"/>
            <a:ext cx="781200" cy="78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1"/>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07" name="Google Shape;107;p21"/>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08" name="Google Shape;108;p21"/>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1800">
                <a:solidFill>
                  <a:srgbClr val="000032"/>
                </a:solidFill>
                <a:latin typeface="Signika"/>
                <a:ea typeface="Signika"/>
                <a:cs typeface="Signika"/>
                <a:sym typeface="Signika"/>
              </a:rPr>
              <a:t>T</a:t>
            </a:r>
            <a:r>
              <a:rPr b="1" lang="en-GB" sz="1800">
                <a:solidFill>
                  <a:srgbClr val="000032"/>
                </a:solidFill>
                <a:latin typeface="Signika"/>
                <a:ea typeface="Signika"/>
                <a:cs typeface="Signika"/>
                <a:sym typeface="Signika"/>
              </a:rPr>
              <a:t>alk about two of the topics below.</a:t>
            </a:r>
            <a:endParaRPr b="1" sz="1800">
              <a:solidFill>
                <a:srgbClr val="000032"/>
              </a:solidFill>
              <a:latin typeface="Signika"/>
              <a:ea typeface="Signika"/>
              <a:cs typeface="Signika"/>
              <a:sym typeface="Signika"/>
            </a:endParaRPr>
          </a:p>
        </p:txBody>
      </p:sp>
      <p:sp>
        <p:nvSpPr>
          <p:cNvPr id="109" name="Google Shape;109;p21"/>
          <p:cNvSpPr txBox="1"/>
          <p:nvPr/>
        </p:nvSpPr>
        <p:spPr>
          <a:xfrm>
            <a:off x="1216800" y="1222800"/>
            <a:ext cx="5197500" cy="1665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the job you have at the moment</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a job you had in the past</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a job you wanted to have when you were younger</a:t>
            </a:r>
            <a:endParaRPr sz="1600">
              <a:solidFill>
                <a:schemeClr val="dk1"/>
              </a:solidFill>
              <a:latin typeface="Signika Light"/>
              <a:ea typeface="Signika Light"/>
              <a:cs typeface="Signika Light"/>
              <a:sym typeface="Signika Light"/>
            </a:endParaRPr>
          </a:p>
          <a:p>
            <a:pPr indent="-330200" lvl="0" marL="4572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a job you would like to have</a:t>
            </a:r>
            <a:endParaRPr sz="1600">
              <a:solidFill>
                <a:schemeClr val="dk1"/>
              </a:solidFill>
              <a:latin typeface="Signika Light"/>
              <a:ea typeface="Signika Light"/>
              <a:cs typeface="Signika Light"/>
              <a:sym typeface="Signika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nvSpPr>
        <p:spPr>
          <a:xfrm flipH="1">
            <a:off x="138000" y="4743300"/>
            <a:ext cx="169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15" name="Google Shape;115;p22"/>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2"/>
          <p:cNvSpPr txBox="1"/>
          <p:nvPr/>
        </p:nvSpPr>
        <p:spPr>
          <a:xfrm>
            <a:off x="138050" y="2939250"/>
            <a:ext cx="8334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Let’s talk!</a:t>
            </a:r>
            <a:endParaRPr b="1" sz="3600">
              <a:solidFill>
                <a:schemeClr val="lt1"/>
              </a:solidFill>
              <a:latin typeface="Signika"/>
              <a:ea typeface="Signika"/>
              <a:cs typeface="Signika"/>
              <a:sym typeface="Signika"/>
            </a:endParaRPr>
          </a:p>
        </p:txBody>
      </p:sp>
      <p:pic>
        <p:nvPicPr>
          <p:cNvPr id="118" name="Google Shape;118;p22"/>
          <p:cNvPicPr preferRelativeResize="0"/>
          <p:nvPr/>
        </p:nvPicPr>
        <p:blipFill>
          <a:blip r:embed="rId3">
            <a:alphaModFix/>
          </a:blip>
          <a:stretch>
            <a:fillRect/>
          </a:stretch>
        </p:blipFill>
        <p:spPr>
          <a:xfrm>
            <a:off x="8062750" y="135850"/>
            <a:ext cx="781200" cy="78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24" name="Google Shape;124;p23"/>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25" name="Google Shape;125;p23"/>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26" name="Google Shape;126;p23"/>
          <p:cNvSpPr txBox="1"/>
          <p:nvPr/>
        </p:nvSpPr>
        <p:spPr>
          <a:xfrm>
            <a:off x="1216800" y="1299000"/>
            <a:ext cx="6537300" cy="1665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Which of the jobs below would you call a </a:t>
            </a:r>
            <a:r>
              <a:rPr i="1" lang="en-GB" sz="1600">
                <a:solidFill>
                  <a:schemeClr val="dk1"/>
                </a:solidFill>
                <a:latin typeface="Signika Light"/>
                <a:ea typeface="Signika Light"/>
                <a:cs typeface="Signika Light"/>
                <a:sym typeface="Signika Light"/>
              </a:rPr>
              <a:t>dream job</a:t>
            </a:r>
            <a:r>
              <a:rPr lang="en-GB" sz="1600">
                <a:solidFill>
                  <a:schemeClr val="dk1"/>
                </a:solidFill>
                <a:latin typeface="Signika Light"/>
                <a:ea typeface="Signika Light"/>
                <a:cs typeface="Signika Light"/>
                <a:sym typeface="Signika Light"/>
              </a:rPr>
              <a:t>? Why?</a:t>
            </a:r>
            <a:endParaRPr sz="1600">
              <a:solidFill>
                <a:schemeClr val="dk1"/>
              </a:solidFill>
              <a:latin typeface="Signika Light"/>
              <a:ea typeface="Signika Light"/>
              <a:cs typeface="Signika Light"/>
              <a:sym typeface="Signika Light"/>
            </a:endParaRPr>
          </a:p>
          <a:p>
            <a:pPr indent="-330200" lvl="1" marL="9144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secret agent</a:t>
            </a:r>
            <a:endParaRPr sz="1600">
              <a:solidFill>
                <a:schemeClr val="dk1"/>
              </a:solidFill>
              <a:latin typeface="Signika Light"/>
              <a:ea typeface="Signika Light"/>
              <a:cs typeface="Signika Light"/>
              <a:sym typeface="Signika Light"/>
            </a:endParaRPr>
          </a:p>
          <a:p>
            <a:pPr indent="-330200" lvl="1" marL="9144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personal shopper</a:t>
            </a:r>
            <a:endParaRPr sz="1600">
              <a:solidFill>
                <a:schemeClr val="dk1"/>
              </a:solidFill>
              <a:latin typeface="Signika Light"/>
              <a:ea typeface="Signika Light"/>
              <a:cs typeface="Signika Light"/>
              <a:sym typeface="Signika Light"/>
            </a:endParaRPr>
          </a:p>
          <a:p>
            <a:pPr indent="-330200" lvl="1" marL="9144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chocolatier</a:t>
            </a:r>
            <a:endParaRPr sz="1600">
              <a:solidFill>
                <a:schemeClr val="dk1"/>
              </a:solidFill>
              <a:latin typeface="Signika Light"/>
              <a:ea typeface="Signika Light"/>
              <a:cs typeface="Signika Light"/>
              <a:sym typeface="Signika Light"/>
            </a:endParaRPr>
          </a:p>
        </p:txBody>
      </p:sp>
      <p:sp>
        <p:nvSpPr>
          <p:cNvPr id="127" name="Google Shape;127;p23"/>
          <p:cNvSpPr txBox="1"/>
          <p:nvPr/>
        </p:nvSpPr>
        <p:spPr>
          <a:xfrm>
            <a:off x="4457700" y="1710300"/>
            <a:ext cx="3000000" cy="1254000"/>
          </a:xfrm>
          <a:prstGeom prst="rect">
            <a:avLst/>
          </a:prstGeom>
          <a:noFill/>
          <a:ln>
            <a:noFill/>
          </a:ln>
        </p:spPr>
        <p:txBody>
          <a:bodyPr anchorCtr="0" anchor="t" bIns="91425" lIns="91425" spcFirstLastPara="1" rIns="91425" wrap="square" tIns="91425">
            <a:spAutoFit/>
          </a:bodyPr>
          <a:lstStyle/>
          <a:p>
            <a:pPr indent="-330200" lvl="1" marL="5400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food critic</a:t>
            </a:r>
            <a:endParaRPr sz="1600">
              <a:solidFill>
                <a:schemeClr val="dk1"/>
              </a:solidFill>
              <a:latin typeface="Signika Light"/>
              <a:ea typeface="Signika Light"/>
              <a:cs typeface="Signika Light"/>
              <a:sym typeface="Signika Light"/>
            </a:endParaRPr>
          </a:p>
          <a:p>
            <a:pPr indent="-330200" lvl="1" marL="5400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island caretaker</a:t>
            </a:r>
            <a:endParaRPr sz="1600">
              <a:solidFill>
                <a:schemeClr val="dk1"/>
              </a:solidFill>
              <a:latin typeface="Signika Light"/>
              <a:ea typeface="Signika Light"/>
              <a:cs typeface="Signika Light"/>
              <a:sym typeface="Signika Light"/>
            </a:endParaRPr>
          </a:p>
          <a:p>
            <a:pPr indent="-330200" lvl="1" marL="5400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YouTuber</a:t>
            </a:r>
            <a:endParaRPr sz="1200"/>
          </a:p>
        </p:txBody>
      </p:sp>
      <p:sp>
        <p:nvSpPr>
          <p:cNvPr id="128" name="Google Shape;128;p23"/>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1/2</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a:blip r:embed="rId3">
            <a:alphaModFix/>
          </a:blip>
          <a:stretch>
            <a:fillRect/>
          </a:stretch>
        </p:blipFill>
        <p:spPr>
          <a:xfrm>
            <a:off x="8121600" y="72000"/>
            <a:ext cx="899550" cy="899550"/>
          </a:xfrm>
          <a:prstGeom prst="rect">
            <a:avLst/>
          </a:prstGeom>
          <a:noFill/>
          <a:ln>
            <a:noFill/>
          </a:ln>
        </p:spPr>
      </p:pic>
      <p:sp>
        <p:nvSpPr>
          <p:cNvPr id="134" name="Google Shape;134;p24"/>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35" name="Google Shape;135;p24"/>
          <p:cNvSpPr txBox="1"/>
          <p:nvPr/>
        </p:nvSpPr>
        <p:spPr>
          <a:xfrm>
            <a:off x="222175" y="277200"/>
            <a:ext cx="7581300" cy="4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Signika"/>
                <a:ea typeface="Signika"/>
                <a:cs typeface="Signika"/>
                <a:sym typeface="Signika"/>
              </a:rPr>
              <a:t>Discuss the questions.</a:t>
            </a:r>
            <a:endParaRPr b="1" sz="1800">
              <a:solidFill>
                <a:srgbClr val="000032"/>
              </a:solidFill>
              <a:latin typeface="Signika"/>
              <a:ea typeface="Signika"/>
              <a:cs typeface="Signika"/>
              <a:sym typeface="Signika"/>
            </a:endParaRPr>
          </a:p>
        </p:txBody>
      </p:sp>
      <p:sp>
        <p:nvSpPr>
          <p:cNvPr id="136" name="Google Shape;136;p24"/>
          <p:cNvSpPr txBox="1"/>
          <p:nvPr/>
        </p:nvSpPr>
        <p:spPr>
          <a:xfrm>
            <a:off x="1216800" y="994200"/>
            <a:ext cx="6629100" cy="24885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Look at the list of unusual </a:t>
            </a:r>
            <a:r>
              <a:rPr lang="en-GB" sz="1600">
                <a:solidFill>
                  <a:schemeClr val="dk1"/>
                </a:solidFill>
                <a:latin typeface="Signika Light"/>
                <a:ea typeface="Signika Light"/>
                <a:cs typeface="Signika Light"/>
                <a:sym typeface="Signika Light"/>
              </a:rPr>
              <a:t>jobs</a:t>
            </a:r>
            <a:r>
              <a:rPr lang="en-GB" sz="1600">
                <a:solidFill>
                  <a:schemeClr val="dk1"/>
                </a:solidFill>
                <a:latin typeface="Signika Light"/>
                <a:ea typeface="Signika Light"/>
                <a:cs typeface="Signika Light"/>
                <a:sym typeface="Signika Light"/>
              </a:rPr>
              <a:t>. What do you think the responsibilities in each job are? Would you choose them as a career?</a:t>
            </a:r>
            <a:endParaRPr sz="1200"/>
          </a:p>
          <a:p>
            <a:pPr indent="-330200" lvl="1" marL="9144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panda babysitter</a:t>
            </a:r>
            <a:endParaRPr sz="1600">
              <a:solidFill>
                <a:schemeClr val="dk1"/>
              </a:solidFill>
              <a:latin typeface="Signika Light"/>
              <a:ea typeface="Signika Light"/>
              <a:cs typeface="Signika Light"/>
              <a:sym typeface="Signika Light"/>
            </a:endParaRPr>
          </a:p>
          <a:p>
            <a:pPr indent="-330200" lvl="1" marL="9144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movie animal trainer</a:t>
            </a:r>
            <a:endParaRPr sz="1600">
              <a:solidFill>
                <a:schemeClr val="dk1"/>
              </a:solidFill>
              <a:latin typeface="Signika Light"/>
              <a:ea typeface="Signika Light"/>
              <a:cs typeface="Signika Light"/>
              <a:sym typeface="Signika Light"/>
            </a:endParaRPr>
          </a:p>
          <a:p>
            <a:pPr indent="-330200" lvl="1" marL="9144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professional sleeper</a:t>
            </a:r>
            <a:endParaRPr sz="1600">
              <a:solidFill>
                <a:schemeClr val="dk1"/>
              </a:solidFill>
              <a:latin typeface="Signika Light"/>
              <a:ea typeface="Signika Light"/>
              <a:cs typeface="Signika Light"/>
              <a:sym typeface="Signika Light"/>
            </a:endParaRPr>
          </a:p>
          <a:p>
            <a:pPr indent="-330200" lvl="0" marL="457200" rtl="0" algn="l">
              <a:lnSpc>
                <a:spcPct val="150000"/>
              </a:lnSpc>
              <a:spcBef>
                <a:spcPts val="2000"/>
              </a:spcBef>
              <a:spcAft>
                <a:spcPts val="12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How do people usually choose the job they want to do?</a:t>
            </a:r>
            <a:endParaRPr sz="1600">
              <a:solidFill>
                <a:schemeClr val="dk1"/>
              </a:solidFill>
              <a:latin typeface="Signika Light"/>
              <a:ea typeface="Signika Light"/>
              <a:cs typeface="Signika Light"/>
              <a:sym typeface="Signika Light"/>
            </a:endParaRPr>
          </a:p>
        </p:txBody>
      </p:sp>
      <p:sp>
        <p:nvSpPr>
          <p:cNvPr id="137" name="Google Shape;137;p24"/>
          <p:cNvSpPr txBox="1"/>
          <p:nvPr/>
        </p:nvSpPr>
        <p:spPr>
          <a:xfrm>
            <a:off x="4483625" y="1733100"/>
            <a:ext cx="3182100" cy="1254000"/>
          </a:xfrm>
          <a:prstGeom prst="rect">
            <a:avLst/>
          </a:prstGeom>
          <a:noFill/>
          <a:ln>
            <a:noFill/>
          </a:ln>
        </p:spPr>
        <p:txBody>
          <a:bodyPr anchorCtr="0" anchor="t" bIns="91425" lIns="91425" spcFirstLastPara="1" rIns="91425" wrap="square" tIns="91425">
            <a:spAutoFit/>
          </a:bodyPr>
          <a:lstStyle/>
          <a:p>
            <a:pPr indent="-330200" lvl="1" marL="540000" marR="0" rtl="0" algn="l">
              <a:lnSpc>
                <a:spcPct val="115000"/>
              </a:lnSpc>
              <a:spcBef>
                <a:spcPts val="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car tester</a:t>
            </a:r>
            <a:endParaRPr sz="1600">
              <a:solidFill>
                <a:schemeClr val="dk1"/>
              </a:solidFill>
              <a:latin typeface="Signika Light"/>
              <a:ea typeface="Signika Light"/>
              <a:cs typeface="Signika Light"/>
              <a:sym typeface="Signika Light"/>
            </a:endParaRPr>
          </a:p>
          <a:p>
            <a:pPr indent="-330200" lvl="1" marL="540000" marR="0" rtl="0" algn="l">
              <a:lnSpc>
                <a:spcPct val="115000"/>
              </a:lnSpc>
              <a:spcBef>
                <a:spcPts val="1000"/>
              </a:spcBef>
              <a:spcAft>
                <a:spcPts val="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professional wedding guest</a:t>
            </a:r>
            <a:endParaRPr sz="1600">
              <a:solidFill>
                <a:schemeClr val="dk1"/>
              </a:solidFill>
              <a:latin typeface="Signika Light"/>
              <a:ea typeface="Signika Light"/>
              <a:cs typeface="Signika Light"/>
              <a:sym typeface="Signika Light"/>
            </a:endParaRPr>
          </a:p>
          <a:p>
            <a:pPr indent="-330200" lvl="1" marL="540000" marR="0" rtl="0" algn="l">
              <a:lnSpc>
                <a:spcPct val="115000"/>
              </a:lnSpc>
              <a:spcBef>
                <a:spcPts val="1000"/>
              </a:spcBef>
              <a:spcAft>
                <a:spcPts val="1000"/>
              </a:spcAft>
              <a:buClr>
                <a:schemeClr val="dk1"/>
              </a:buClr>
              <a:buSzPts val="1600"/>
              <a:buFont typeface="Signika Light"/>
              <a:buChar char="○"/>
            </a:pPr>
            <a:r>
              <a:rPr lang="en-GB" sz="1600">
                <a:solidFill>
                  <a:schemeClr val="dk1"/>
                </a:solidFill>
                <a:latin typeface="Signika Light"/>
                <a:ea typeface="Signika Light"/>
                <a:cs typeface="Signika Light"/>
                <a:sym typeface="Signika Light"/>
              </a:rPr>
              <a:t>ethical hacker</a:t>
            </a:r>
            <a:endParaRPr sz="1200"/>
          </a:p>
        </p:txBody>
      </p:sp>
      <p:sp>
        <p:nvSpPr>
          <p:cNvPr id="138" name="Google Shape;138;p24"/>
          <p:cNvSpPr/>
          <p:nvPr/>
        </p:nvSpPr>
        <p:spPr>
          <a:xfrm>
            <a:off x="0" y="0"/>
            <a:ext cx="835200" cy="302700"/>
          </a:xfrm>
          <a:prstGeom prst="rect">
            <a:avLst/>
          </a:prstGeom>
          <a:solidFill>
            <a:srgbClr val="FF5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FFFFF"/>
                </a:solidFill>
                <a:latin typeface="Signika"/>
                <a:ea typeface="Signika"/>
                <a:cs typeface="Signika"/>
                <a:sym typeface="Signika"/>
              </a:rPr>
              <a:t>part 2/2</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5"/>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25"/>
          <p:cNvPicPr preferRelativeResize="0"/>
          <p:nvPr/>
        </p:nvPicPr>
        <p:blipFill>
          <a:blip r:embed="rId3">
            <a:alphaModFix/>
          </a:blip>
          <a:stretch>
            <a:fillRect/>
          </a:stretch>
        </p:blipFill>
        <p:spPr>
          <a:xfrm>
            <a:off x="8005825" y="136325"/>
            <a:ext cx="884150" cy="884150"/>
          </a:xfrm>
          <a:prstGeom prst="rect">
            <a:avLst/>
          </a:prstGeom>
          <a:noFill/>
          <a:ln>
            <a:noFill/>
          </a:ln>
        </p:spPr>
      </p:pic>
      <p:sp>
        <p:nvSpPr>
          <p:cNvPr id="146" name="Google Shape;146;p25"/>
          <p:cNvSpPr txBox="1"/>
          <p:nvPr/>
        </p:nvSpPr>
        <p:spPr>
          <a:xfrm>
            <a:off x="138050" y="2109600"/>
            <a:ext cx="6267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lt1"/>
                </a:solidFill>
                <a:latin typeface="Signika Light"/>
                <a:ea typeface="Signika Light"/>
                <a:cs typeface="Signika Light"/>
                <a:sym typeface="Signika Light"/>
              </a:rPr>
              <a:t>In a moment, you’ll watch two videos </a:t>
            </a:r>
            <a:r>
              <a:rPr lang="en-GB" sz="2400">
                <a:solidFill>
                  <a:schemeClr val="lt1"/>
                </a:solidFill>
                <a:latin typeface="Signika Light"/>
                <a:ea typeface="Signika Light"/>
                <a:cs typeface="Signika Light"/>
                <a:sym typeface="Signika Light"/>
              </a:rPr>
              <a:t>about</a:t>
            </a:r>
            <a:r>
              <a:rPr lang="en-GB" sz="2400">
                <a:solidFill>
                  <a:schemeClr val="lt1"/>
                </a:solidFill>
                <a:latin typeface="Signika Light"/>
                <a:ea typeface="Signika Light"/>
                <a:cs typeface="Signika Light"/>
                <a:sym typeface="Signika Light"/>
              </a:rPr>
              <a:t>:</a:t>
            </a:r>
            <a:endParaRPr b="1" sz="2400">
              <a:solidFill>
                <a:schemeClr val="lt1"/>
              </a:solidFill>
              <a:latin typeface="Signika"/>
              <a:ea typeface="Signika"/>
              <a:cs typeface="Signika"/>
              <a:sym typeface="Signika"/>
            </a:endParaRPr>
          </a:p>
        </p:txBody>
      </p:sp>
      <p:sp>
        <p:nvSpPr>
          <p:cNvPr id="147" name="Google Shape;147;p25"/>
          <p:cNvSpPr txBox="1"/>
          <p:nvPr/>
        </p:nvSpPr>
        <p:spPr>
          <a:xfrm>
            <a:off x="138050" y="2937600"/>
            <a:ext cx="721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600">
                <a:solidFill>
                  <a:schemeClr val="lt1"/>
                </a:solidFill>
                <a:latin typeface="Signika"/>
                <a:ea typeface="Signika"/>
                <a:cs typeface="Signika"/>
                <a:sym typeface="Signika"/>
              </a:rPr>
              <a:t>u</a:t>
            </a:r>
            <a:r>
              <a:rPr b="1" lang="en-GB" sz="3600">
                <a:solidFill>
                  <a:schemeClr val="lt1"/>
                </a:solidFill>
                <a:latin typeface="Signika"/>
                <a:ea typeface="Signika"/>
                <a:cs typeface="Signika"/>
                <a:sym typeface="Signika"/>
              </a:rPr>
              <a:t>nusual jobs</a:t>
            </a:r>
            <a:endParaRPr b="1" sz="3600">
              <a:solidFill>
                <a:schemeClr val="lt1"/>
              </a:solidFill>
              <a:latin typeface="Signika"/>
              <a:ea typeface="Signika"/>
              <a:cs typeface="Signika"/>
              <a:sym typeface="Signik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idx="12" type="sldNum"/>
          </p:nvPr>
        </p:nvSpPr>
        <p:spPr>
          <a:xfrm>
            <a:off x="8500725" y="4746600"/>
            <a:ext cx="5394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sz="1000"/>
          </a:p>
        </p:txBody>
      </p:sp>
      <p:sp>
        <p:nvSpPr>
          <p:cNvPr id="153" name="Google Shape;153;p26"/>
          <p:cNvSpPr txBox="1"/>
          <p:nvPr/>
        </p:nvSpPr>
        <p:spPr>
          <a:xfrm>
            <a:off x="222175" y="277200"/>
            <a:ext cx="8250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000032"/>
                </a:solidFill>
                <a:latin typeface="Signika"/>
                <a:ea typeface="Signika"/>
                <a:cs typeface="Signika"/>
                <a:sym typeface="Signika"/>
              </a:rPr>
              <a:t>Look at the words and say what the jobs might be. </a:t>
            </a:r>
            <a:endParaRPr b="1" sz="1800">
              <a:solidFill>
                <a:srgbClr val="000032"/>
              </a:solidFill>
              <a:latin typeface="Signika"/>
              <a:ea typeface="Signika"/>
              <a:cs typeface="Signika"/>
              <a:sym typeface="Signika"/>
            </a:endParaRPr>
          </a:p>
        </p:txBody>
      </p:sp>
      <p:sp>
        <p:nvSpPr>
          <p:cNvPr id="154" name="Google Shape;154;p26"/>
          <p:cNvSpPr/>
          <p:nvPr/>
        </p:nvSpPr>
        <p:spPr>
          <a:xfrm>
            <a:off x="2228975" y="1345500"/>
            <a:ext cx="1980900" cy="2452500"/>
          </a:xfrm>
          <a:prstGeom prst="roundRect">
            <a:avLst>
              <a:gd fmla="val 6627" name="adj"/>
            </a:avLst>
          </a:prstGeom>
          <a:noFill/>
          <a:ln cap="flat" cmpd="sng" w="19050">
            <a:solidFill>
              <a:srgbClr val="60AE9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60AE92"/>
                </a:solidFill>
                <a:latin typeface="Signika"/>
                <a:ea typeface="Signika"/>
                <a:cs typeface="Signika"/>
                <a:sym typeface="Signika"/>
              </a:rPr>
              <a:t>VIDEO 1</a:t>
            </a:r>
            <a:endParaRPr b="1" sz="1800">
              <a:solidFill>
                <a:srgbClr val="60AE92"/>
              </a:solidFill>
              <a:latin typeface="Signika"/>
              <a:ea typeface="Signika"/>
              <a:cs typeface="Signika"/>
              <a:sym typeface="Signika"/>
            </a:endParaRPr>
          </a:p>
          <a:p>
            <a:pPr indent="0" lvl="0" marL="0" rtl="0" algn="ctr">
              <a:spcBef>
                <a:spcPts val="0"/>
              </a:spcBef>
              <a:spcAft>
                <a:spcPts val="0"/>
              </a:spcAft>
              <a:buNone/>
            </a:pPr>
            <a:r>
              <a:t/>
            </a:r>
            <a:endParaRPr b="1" sz="1800">
              <a:solidFill>
                <a:srgbClr val="60AE92"/>
              </a:solidFill>
              <a:latin typeface="Signika"/>
              <a:ea typeface="Signika"/>
              <a:cs typeface="Signika"/>
              <a:sym typeface="Signika"/>
            </a:endParaRPr>
          </a:p>
          <a:p>
            <a:pPr indent="0" lvl="0" marL="0" rtl="0" algn="ctr">
              <a:lnSpc>
                <a:spcPct val="150000"/>
              </a:lnSpc>
              <a:spcBef>
                <a:spcPts val="1200"/>
              </a:spcBef>
              <a:spcAft>
                <a:spcPts val="0"/>
              </a:spcAft>
              <a:buNone/>
            </a:pPr>
            <a:r>
              <a:rPr lang="en-GB" sz="1600">
                <a:latin typeface="Signika Light"/>
                <a:ea typeface="Signika Light"/>
                <a:cs typeface="Signika Light"/>
                <a:sym typeface="Signika Light"/>
              </a:rPr>
              <a:t>walk</a:t>
            </a:r>
            <a:endParaRPr sz="1600">
              <a:latin typeface="Signika Light"/>
              <a:ea typeface="Signika Light"/>
              <a:cs typeface="Signika Light"/>
              <a:sym typeface="Signika Light"/>
            </a:endParaRPr>
          </a:p>
          <a:p>
            <a:pPr indent="0" lvl="0" marL="0" rtl="0" algn="ctr">
              <a:lnSpc>
                <a:spcPct val="150000"/>
              </a:lnSpc>
              <a:spcBef>
                <a:spcPts val="1200"/>
              </a:spcBef>
              <a:spcAft>
                <a:spcPts val="0"/>
              </a:spcAft>
              <a:buNone/>
            </a:pPr>
            <a:r>
              <a:rPr lang="en-GB" sz="1600">
                <a:latin typeface="Signika Light"/>
                <a:ea typeface="Signika Light"/>
                <a:cs typeface="Signika Light"/>
                <a:sym typeface="Signika Light"/>
              </a:rPr>
              <a:t>meet new people</a:t>
            </a:r>
            <a:endParaRPr sz="1600">
              <a:latin typeface="Signika Light"/>
              <a:ea typeface="Signika Light"/>
              <a:cs typeface="Signika Light"/>
              <a:sym typeface="Signika Light"/>
            </a:endParaRPr>
          </a:p>
          <a:p>
            <a:pPr indent="0" lvl="0" marL="0" rtl="0" algn="ctr">
              <a:lnSpc>
                <a:spcPct val="150000"/>
              </a:lnSpc>
              <a:spcBef>
                <a:spcPts val="1200"/>
              </a:spcBef>
              <a:spcAft>
                <a:spcPts val="0"/>
              </a:spcAft>
              <a:buNone/>
            </a:pPr>
            <a:r>
              <a:rPr lang="en-GB" sz="1600">
                <a:latin typeface="Signika Light"/>
                <a:ea typeface="Signika Light"/>
                <a:cs typeface="Signika Light"/>
                <a:sym typeface="Signika Light"/>
              </a:rPr>
              <a:t>conversation</a:t>
            </a:r>
            <a:endParaRPr sz="1600">
              <a:latin typeface="Signika Light"/>
              <a:ea typeface="Signika Light"/>
              <a:cs typeface="Signika Light"/>
              <a:sym typeface="Signika Light"/>
            </a:endParaRPr>
          </a:p>
          <a:p>
            <a:pPr indent="0" lvl="0" marL="0" rtl="0" algn="ctr">
              <a:spcBef>
                <a:spcPts val="1200"/>
              </a:spcBef>
              <a:spcAft>
                <a:spcPts val="0"/>
              </a:spcAft>
              <a:buNone/>
            </a:pPr>
            <a:r>
              <a:t/>
            </a:r>
            <a:endParaRPr b="1" sz="1800">
              <a:solidFill>
                <a:srgbClr val="60AE92"/>
              </a:solidFill>
              <a:latin typeface="Signika"/>
              <a:ea typeface="Signika"/>
              <a:cs typeface="Signika"/>
              <a:sym typeface="Signika"/>
            </a:endParaRPr>
          </a:p>
          <a:p>
            <a:pPr indent="0" lvl="0" marL="0" rtl="0" algn="l">
              <a:lnSpc>
                <a:spcPct val="115000"/>
              </a:lnSpc>
              <a:spcBef>
                <a:spcPts val="0"/>
              </a:spcBef>
              <a:spcAft>
                <a:spcPts val="0"/>
              </a:spcAft>
              <a:buClr>
                <a:srgbClr val="000000"/>
              </a:buClr>
              <a:buSzPts val="1100"/>
              <a:buFont typeface="Arial"/>
              <a:buNone/>
            </a:pPr>
            <a:r>
              <a:t/>
            </a:r>
            <a:endParaRPr>
              <a:latin typeface="Signika Light"/>
              <a:ea typeface="Signika Light"/>
              <a:cs typeface="Signika Light"/>
              <a:sym typeface="Signika Light"/>
            </a:endParaRPr>
          </a:p>
        </p:txBody>
      </p:sp>
      <p:sp>
        <p:nvSpPr>
          <p:cNvPr id="155" name="Google Shape;155;p26"/>
          <p:cNvSpPr/>
          <p:nvPr/>
        </p:nvSpPr>
        <p:spPr>
          <a:xfrm>
            <a:off x="4770475" y="1345500"/>
            <a:ext cx="1980900" cy="2452500"/>
          </a:xfrm>
          <a:prstGeom prst="roundRect">
            <a:avLst>
              <a:gd fmla="val 6627" name="adj"/>
            </a:avLst>
          </a:prstGeom>
          <a:noFill/>
          <a:ln cap="flat" cmpd="sng" w="19050">
            <a:solidFill>
              <a:srgbClr val="F59A2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F59A23"/>
                </a:solidFill>
                <a:latin typeface="Signika"/>
                <a:ea typeface="Signika"/>
                <a:cs typeface="Signika"/>
                <a:sym typeface="Signika"/>
              </a:rPr>
              <a:t>VIDEO 2</a:t>
            </a:r>
            <a:endParaRPr>
              <a:latin typeface="Signika SemiBold"/>
              <a:ea typeface="Signika SemiBold"/>
              <a:cs typeface="Signika SemiBold"/>
              <a:sym typeface="Signika SemiBold"/>
            </a:endParaRPr>
          </a:p>
          <a:p>
            <a:pPr indent="0" lvl="0" marL="0" rtl="0" algn="l">
              <a:lnSpc>
                <a:spcPct val="115000"/>
              </a:lnSpc>
              <a:spcBef>
                <a:spcPts val="0"/>
              </a:spcBef>
              <a:spcAft>
                <a:spcPts val="0"/>
              </a:spcAft>
              <a:buClr>
                <a:srgbClr val="000000"/>
              </a:buClr>
              <a:buSzPts val="1100"/>
              <a:buFont typeface="Arial"/>
              <a:buNone/>
            </a:pPr>
            <a:r>
              <a:t/>
            </a:r>
            <a:endParaRPr>
              <a:latin typeface="Signika Light"/>
              <a:ea typeface="Signika Light"/>
              <a:cs typeface="Signika Light"/>
              <a:sym typeface="Signika Light"/>
            </a:endParaRPr>
          </a:p>
          <a:p>
            <a:pPr indent="0" lvl="0" marL="0" marR="0" rtl="0" algn="ctr">
              <a:lnSpc>
                <a:spcPct val="150000"/>
              </a:lnSpc>
              <a:spcBef>
                <a:spcPts val="1200"/>
              </a:spcBef>
              <a:spcAft>
                <a:spcPts val="0"/>
              </a:spcAft>
              <a:buNone/>
            </a:pPr>
            <a:r>
              <a:rPr lang="en-GB" sz="1600">
                <a:latin typeface="Signika Light"/>
                <a:ea typeface="Signika Light"/>
                <a:cs typeface="Signika Light"/>
                <a:sym typeface="Signika Light"/>
              </a:rPr>
              <a:t>dumpster</a:t>
            </a:r>
            <a:endParaRPr sz="1600">
              <a:latin typeface="Signika Light"/>
              <a:ea typeface="Signika Light"/>
              <a:cs typeface="Signika Light"/>
              <a:sym typeface="Signika Light"/>
            </a:endParaRPr>
          </a:p>
          <a:p>
            <a:pPr indent="0" lvl="0" marL="0" marR="0" rtl="0" algn="ctr">
              <a:lnSpc>
                <a:spcPct val="150000"/>
              </a:lnSpc>
              <a:spcBef>
                <a:spcPts val="1200"/>
              </a:spcBef>
              <a:spcAft>
                <a:spcPts val="0"/>
              </a:spcAft>
              <a:buNone/>
            </a:pPr>
            <a:r>
              <a:rPr lang="en-GB" sz="1600">
                <a:latin typeface="Signika Light"/>
                <a:ea typeface="Signika Light"/>
                <a:cs typeface="Signika Light"/>
                <a:sym typeface="Signika Light"/>
              </a:rPr>
              <a:t>brand new</a:t>
            </a:r>
            <a:endParaRPr sz="1600">
              <a:latin typeface="Signika Light"/>
              <a:ea typeface="Signika Light"/>
              <a:cs typeface="Signika Light"/>
              <a:sym typeface="Signika Light"/>
            </a:endParaRPr>
          </a:p>
          <a:p>
            <a:pPr indent="0" lvl="0" marL="0" marR="0" rtl="0" algn="ctr">
              <a:lnSpc>
                <a:spcPct val="150000"/>
              </a:lnSpc>
              <a:spcBef>
                <a:spcPts val="1200"/>
              </a:spcBef>
              <a:spcAft>
                <a:spcPts val="0"/>
              </a:spcAft>
              <a:buNone/>
            </a:pPr>
            <a:r>
              <a:rPr lang="en-GB" sz="1600">
                <a:latin typeface="Signika Light"/>
                <a:ea typeface="Signika Light"/>
                <a:cs typeface="Signika Light"/>
                <a:sym typeface="Signika Light"/>
              </a:rPr>
              <a:t>save</a:t>
            </a:r>
            <a:endParaRPr sz="1200"/>
          </a:p>
          <a:p>
            <a:pPr indent="0" lvl="0" marL="0" rtl="0" algn="l">
              <a:lnSpc>
                <a:spcPct val="115000"/>
              </a:lnSpc>
              <a:spcBef>
                <a:spcPts val="1200"/>
              </a:spcBef>
              <a:spcAft>
                <a:spcPts val="0"/>
              </a:spcAft>
              <a:buClr>
                <a:srgbClr val="000000"/>
              </a:buClr>
              <a:buSzPts val="1100"/>
              <a:buFont typeface="Arial"/>
              <a:buNone/>
            </a:pPr>
            <a:r>
              <a:t/>
            </a:r>
            <a:endParaRPr>
              <a:latin typeface="Signika Light"/>
              <a:ea typeface="Signika Light"/>
              <a:cs typeface="Signika Light"/>
              <a:sym typeface="Signika Light"/>
            </a:endParaRPr>
          </a:p>
        </p:txBody>
      </p:sp>
      <p:pic>
        <p:nvPicPr>
          <p:cNvPr id="156" name="Google Shape;156;p26"/>
          <p:cNvPicPr preferRelativeResize="0"/>
          <p:nvPr/>
        </p:nvPicPr>
        <p:blipFill>
          <a:blip r:embed="rId3">
            <a:alphaModFix/>
          </a:blip>
          <a:stretch>
            <a:fillRect/>
          </a:stretch>
        </p:blipFill>
        <p:spPr>
          <a:xfrm>
            <a:off x="8121600" y="72000"/>
            <a:ext cx="899550" cy="89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p:nvPr/>
        </p:nvSpPr>
        <p:spPr>
          <a:xfrm>
            <a:off x="0" y="0"/>
            <a:ext cx="9144000" cy="5143500"/>
          </a:xfrm>
          <a:prstGeom prst="rect">
            <a:avLst/>
          </a:prstGeom>
          <a:solidFill>
            <a:srgbClr val="0000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txBox="1"/>
          <p:nvPr/>
        </p:nvSpPr>
        <p:spPr>
          <a:xfrm flipH="1">
            <a:off x="138150" y="4743300"/>
            <a:ext cx="243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lt1"/>
                </a:solidFill>
                <a:latin typeface="League Spartan"/>
                <a:ea typeface="League Spartan"/>
                <a:cs typeface="League Spartan"/>
                <a:sym typeface="League Spartan"/>
              </a:rPr>
              <a:t>ESL Brains</a:t>
            </a:r>
            <a:endParaRPr b="1">
              <a:solidFill>
                <a:schemeClr val="lt1"/>
              </a:solidFill>
              <a:latin typeface="League Spartan"/>
              <a:ea typeface="League Spartan"/>
              <a:cs typeface="League Spartan"/>
              <a:sym typeface="League Spartan"/>
            </a:endParaRPr>
          </a:p>
        </p:txBody>
      </p:sp>
      <p:sp>
        <p:nvSpPr>
          <p:cNvPr id="163" name="Google Shape;163;p27"/>
          <p:cNvSpPr/>
          <p:nvPr/>
        </p:nvSpPr>
        <p:spPr>
          <a:xfrm>
            <a:off x="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9078300" y="0"/>
            <a:ext cx="657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txBox="1"/>
          <p:nvPr/>
        </p:nvSpPr>
        <p:spPr>
          <a:xfrm>
            <a:off x="222175" y="277200"/>
            <a:ext cx="8250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lt1"/>
                </a:solidFill>
                <a:latin typeface="Signika"/>
                <a:ea typeface="Signika"/>
                <a:cs typeface="Signika"/>
                <a:sym typeface="Signika"/>
              </a:rPr>
              <a:t>Watch the first video a</a:t>
            </a:r>
            <a:r>
              <a:rPr b="1" lang="en-GB" sz="1800">
                <a:solidFill>
                  <a:schemeClr val="lt1"/>
                </a:solidFill>
                <a:latin typeface="Signika"/>
                <a:ea typeface="Signika"/>
                <a:cs typeface="Signika"/>
                <a:sym typeface="Signika"/>
              </a:rPr>
              <a:t>nd check your ideas.  </a:t>
            </a:r>
            <a:endParaRPr b="1" sz="1800">
              <a:solidFill>
                <a:schemeClr val="lt1"/>
              </a:solidFill>
              <a:latin typeface="Signika"/>
              <a:ea typeface="Signika"/>
              <a:cs typeface="Signika"/>
              <a:sym typeface="Signika"/>
            </a:endParaRPr>
          </a:p>
          <a:p>
            <a:pPr indent="0" lvl="0" marL="0" rtl="0" algn="l">
              <a:spcBef>
                <a:spcPts val="0"/>
              </a:spcBef>
              <a:spcAft>
                <a:spcPts val="0"/>
              </a:spcAft>
              <a:buNone/>
            </a:pPr>
            <a:r>
              <a:t/>
            </a:r>
            <a:endParaRPr b="1" sz="1800">
              <a:solidFill>
                <a:schemeClr val="lt1"/>
              </a:solidFill>
              <a:latin typeface="Signika"/>
              <a:ea typeface="Signika"/>
              <a:cs typeface="Signika"/>
              <a:sym typeface="Signika"/>
            </a:endParaRPr>
          </a:p>
        </p:txBody>
      </p:sp>
      <p:pic>
        <p:nvPicPr>
          <p:cNvPr descr="Chuck McCarthy of Los Angeles, California, is a professional people walker. For $7 a mile, The People Walker will escort you wherever you need to go, acting as a chaperone/chauffeur hybrid who doubles as a therapist, a friend and whatever else you seek in a sidewalk stroll. What’s more, Chuck, who’s also an actor, benefits too: he’s lost weight, made new friends, and found new perspectives while running -- that is, walking -- his own business.&#10;&#10;Want to watch episodes early? Sign up for our weekly email: 60secdocs.com&#10;&#10;Want more docs? SUBSCRIBE: http://60secdocs.com&#10;. . . . . .&#10;&#10;60 Second Docs&#10;&#10;Life. One minute at a time.&#10;&#10;A diverse series of documentaries that provide a new look into the most unique character, expressions, and practices that make up the world.&#10;&#10;Follow for more 60 Second Docs:&#10;Facebook: https://www.facebook.com/60SecDocs/&#10;Facebook Watch: http://www.facebook.com/60seconddocs&#10;Instagram: https://www.instagram.com/60secdocs/&#10;Snapchat: https://www.snapchat.com/add/sixtysecdocs&#10;Twitter: https://twitter.com/60SecDocs&#10;YouTube: https://www.youtube.com/60SecondDocs&#10;Google+: https://plus.google.com/+60SecondDocs/&#10;vidme: https://vid.me/60secdocs&#10;Copyright 2017 Indigenous Media&#10;http://www.indigenousmedia.com&#10;Tips? 60secdocs@indigenousmedia.com" id="166" name="Google Shape;166;p27" title="The People Walker | Chuck McCarthy // 60 Second Docs">
            <a:hlinkClick r:id="rId3"/>
          </p:cNvPr>
          <p:cNvPicPr preferRelativeResize="0"/>
          <p:nvPr/>
        </p:nvPicPr>
        <p:blipFill>
          <a:blip r:embed="rId4">
            <a:alphaModFix/>
          </a:blip>
          <a:stretch>
            <a:fillRect/>
          </a:stretch>
        </p:blipFill>
        <p:spPr>
          <a:xfrm>
            <a:off x="1916200" y="839975"/>
            <a:ext cx="5311600" cy="3983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SL Brains E-Lesson Plan 2.0">
  <a:themeElements>
    <a:clrScheme name="Simple Light">
      <a:dk1>
        <a:srgbClr val="000032"/>
      </a:dk1>
      <a:lt1>
        <a:srgbClr val="FFFFFF"/>
      </a:lt1>
      <a:dk2>
        <a:srgbClr val="595959"/>
      </a:dk2>
      <a:lt2>
        <a:srgbClr val="EEEEEE"/>
      </a:lt2>
      <a:accent1>
        <a:srgbClr val="FF5C5C"/>
      </a:accent1>
      <a:accent2>
        <a:srgbClr val="000032"/>
      </a:accent2>
      <a:accent3>
        <a:srgbClr val="F59A23"/>
      </a:accent3>
      <a:accent4>
        <a:srgbClr val="60AE92"/>
      </a:accent4>
      <a:accent5>
        <a:srgbClr val="AAAAAA"/>
      </a:accent5>
      <a:accent6>
        <a:srgbClr val="FCD56A"/>
      </a:accent6>
      <a:hlink>
        <a:srgbClr val="60AE9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