
<file path=[Content_Types].xml><?xml version="1.0" encoding="utf-8"?>
<Types xmlns="http://schemas.openxmlformats.org/package/2006/content-types">
  <Default Extension="xml" ContentType="application/vnd.openxmlformats-officedocument.presentationml.presentation.main+xml"/>
  <Default Extension="png" ContentType="image/png"/>
  <Default Extension="jpeg" ContentType="image/jpeg"/>
  <Default Extension="fntdata" ContentType="application/x-fontdata"/>
  <Default Extension="rels" ContentType="application/vnd.openxmlformats-package.relationship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slideLayouts/slideLayout7.xml" ContentType="application/vnd.openxmlformats-officedocument.presentationml.slideLayout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&#65279;<?xml version="1.0" encoding="utf-8"?><Relationships xmlns="http://schemas.openxmlformats.org/package/2006/relationships"><Relationship Type="http://schemas.openxmlformats.org/officeDocument/2006/relationships/officeDocument" Target="/ppt/presentation.xml" Id="rId1" /><Relationship Type="http://schemas.openxmlformats.org/package/2006/relationships/metadata/thumbnail" Target="/docProps/thumbnail.jpeg" Id="rId2" /><Relationship Type="http://schemas.openxmlformats.org/package/2006/relationships/metadata/core-properties" Target="/docProps/core.xml" Id="rId3" /><Relationship Type="http://schemas.openxmlformats.org/officeDocument/2006/relationships/extended-properties" Target="/docProps/app.xml" Id="rId4" 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true" saveSubsetFonts="1">
  <p:sldMasterIdLst>
    <p:sldMasterId id="2147483648" r:id="rId1"/>
  </p:sld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</p:sldIdLst>
  <p:sldSz cx="18288000" cy="10287000"/>
  <p:notesSz cx="6858000" cy="9144000"/>
  <p:embeddedFontLst>
    <p:embeddedFont>
      <p:font typeface="Loubag" panose="02020A03060303060403" charset="1"/>
      <p:regular r:id="rId20"/>
    </p:embeddedFont>
    <p:embeddedFont>
      <p:font typeface="Loubag Bold" panose="02020A03060303060403" charset="1"/>
      <p:regular r:id="rId21"/>
    </p:embeddedFont>
    <p:embeddedFont>
      <p:font typeface="Boriboon" panose="00000000000000000000" charset="1"/>
      <p:regular r:id="rId22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74" d="100"/>
          <a:sy n="74" d="100"/>
        </p:scale>
        <p:origin x="-1092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&#65279;<?xml version="1.0" encoding="utf-8"?><Relationships xmlns="http://schemas.openxmlformats.org/package/2006/relationships"><Relationship Type="http://schemas.openxmlformats.org/officeDocument/2006/relationships/slideMaster" Target="/ppt/slideMasters/slideMaster1.xml" Id="rId1" /><Relationship Type="http://schemas.openxmlformats.org/officeDocument/2006/relationships/slide" Target="/ppt/slides/slide5.xml" Id="rId10" /><Relationship Type="http://schemas.openxmlformats.org/officeDocument/2006/relationships/slide" Target="/ppt/slides/slide6.xml" Id="rId11" /><Relationship Type="http://schemas.openxmlformats.org/officeDocument/2006/relationships/slide" Target="/ppt/slides/slide7.xml" Id="rId12" /><Relationship Type="http://schemas.openxmlformats.org/officeDocument/2006/relationships/slide" Target="/ppt/slides/slide8.xml" Id="rId13" /><Relationship Type="http://schemas.openxmlformats.org/officeDocument/2006/relationships/slide" Target="/ppt/slides/slide9.xml" Id="rId14" /><Relationship Type="http://schemas.openxmlformats.org/officeDocument/2006/relationships/slide" Target="/ppt/slides/slide10.xml" Id="rId15" /><Relationship Type="http://schemas.openxmlformats.org/officeDocument/2006/relationships/slide" Target="/ppt/slides/slide11.xml" Id="rId16" /><Relationship Type="http://schemas.openxmlformats.org/officeDocument/2006/relationships/slide" Target="/ppt/slides/slide12.xml" Id="rId17" /><Relationship Type="http://schemas.openxmlformats.org/officeDocument/2006/relationships/slide" Target="/ppt/slides/slide13.xml" Id="rId18" /><Relationship Type="http://schemas.openxmlformats.org/officeDocument/2006/relationships/slide" Target="/ppt/slides/slide14.xml" Id="rId19" /><Relationship Type="http://schemas.openxmlformats.org/officeDocument/2006/relationships/presProps" Target="/ppt/presProps.xml" Id="rId2" /><Relationship Type="http://schemas.openxmlformats.org/officeDocument/2006/relationships/font" Target="/ppt/fonts/font20.fntdata" Id="rId20" /><Relationship Type="http://schemas.openxmlformats.org/officeDocument/2006/relationships/font" Target="/ppt/fonts/font21.fntdata" Id="rId21" /><Relationship Type="http://schemas.openxmlformats.org/officeDocument/2006/relationships/font" Target="/ppt/fonts/font22.fntdata" Id="rId22" /><Relationship Type="http://schemas.openxmlformats.org/officeDocument/2006/relationships/viewProps" Target="/ppt/viewProps.xml" Id="rId3" /><Relationship Type="http://schemas.openxmlformats.org/officeDocument/2006/relationships/theme" Target="/ppt/theme/theme1.xml" Id="rId4" /><Relationship Type="http://schemas.openxmlformats.org/officeDocument/2006/relationships/tableStyles" Target="/ppt/tableStyles.xml" Id="rId5" /><Relationship Type="http://schemas.openxmlformats.org/officeDocument/2006/relationships/slide" Target="/ppt/slides/slide1.xml" Id="rId6" /><Relationship Type="http://schemas.openxmlformats.org/officeDocument/2006/relationships/slide" Target="/ppt/slides/slide2.xml" Id="rId7" /><Relationship Type="http://schemas.openxmlformats.org/officeDocument/2006/relationships/slide" Target="/ppt/slides/slide3.xml" Id="rId8" /><Relationship Type="http://schemas.openxmlformats.org/officeDocument/2006/relationships/slide" Target="/ppt/slides/slide4.xml" Id="rId9" /></Relationships>
</file>

<file path=ppt/slideLayouts/_rels/slideLayout7.xml.rels>&#65279;<?xml version="1.0" encoding="utf-8"?><Relationships xmlns="http://schemas.openxmlformats.org/package/2006/relationships"><Relationship Type="http://schemas.openxmlformats.org/officeDocument/2006/relationships/slideMaster" Target="/ppt/slideMasters/slideMaster1.xml" Id="rId1" /></Relationships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&#65279;<?xml version="1.0" encoding="utf-8"?><Relationships xmlns="http://schemas.openxmlformats.org/package/2006/relationships"><Relationship Type="http://schemas.openxmlformats.org/officeDocument/2006/relationships/theme" Target="/ppt/theme/theme1.xml" Id="rId12" /><Relationship Type="http://schemas.openxmlformats.org/officeDocument/2006/relationships/slideLayout" Target="/ppt/slideLayouts/slideLayout7.xml" Id="rId7" 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5" r:id="rId7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&#65279;<?xml version="1.0" encoding="utf-8"?><Relationships xmlns="http://schemas.openxmlformats.org/package/2006/relationships"><Relationship Type="http://schemas.openxmlformats.org/officeDocument/2006/relationships/slideLayout" Target="/ppt/slideLayouts/slideLayout7.xml" Id="rId1" /><Relationship Type="http://schemas.openxmlformats.org/officeDocument/2006/relationships/image" Target="/ppt/media/image1.png" Id="rId2" /><Relationship Type="http://schemas.openxmlformats.org/officeDocument/2006/relationships/image" Target="/ppt/media/image2.png" Id="rId3" /><Relationship Type="http://schemas.openxmlformats.org/officeDocument/2006/relationships/image" Target="/ppt/media/image3.png" Id="rId4" /><Relationship Type="http://schemas.openxmlformats.org/officeDocument/2006/relationships/image" Target="/ppt/media/image4.png" Id="rId5" /><Relationship Type="http://schemas.openxmlformats.org/officeDocument/2006/relationships/image" Target="/ppt/media/image5.png" Id="rId6" /><Relationship Type="http://schemas.openxmlformats.org/officeDocument/2006/relationships/image" Target="/ppt/media/image6.png" Id="rId7" /></Relationships>
</file>

<file path=ppt/slides/_rels/slide10.xml.rels>&#65279;<?xml version="1.0" encoding="utf-8"?><Relationships xmlns="http://schemas.openxmlformats.org/package/2006/relationships"><Relationship Type="http://schemas.openxmlformats.org/officeDocument/2006/relationships/slideLayout" Target="/ppt/slideLayouts/slideLayout7.xml" Id="rId1" /><Relationship Type="http://schemas.openxmlformats.org/officeDocument/2006/relationships/image" Target="/ppt/media/image22.png" Id="rId2" /></Relationships>
</file>

<file path=ppt/slides/_rels/slide11.xml.rels>&#65279;<?xml version="1.0" encoding="utf-8"?><Relationships xmlns="http://schemas.openxmlformats.org/package/2006/relationships"><Relationship Type="http://schemas.openxmlformats.org/officeDocument/2006/relationships/slideLayout" Target="/ppt/slideLayouts/slideLayout7.xml" Id="rId1" /><Relationship Type="http://schemas.openxmlformats.org/officeDocument/2006/relationships/image" Target="/ppt/media/image23.png" Id="rId2" /></Relationships>
</file>

<file path=ppt/slides/_rels/slide12.xml.rels>&#65279;<?xml version="1.0" encoding="utf-8"?><Relationships xmlns="http://schemas.openxmlformats.org/package/2006/relationships"><Relationship Type="http://schemas.openxmlformats.org/officeDocument/2006/relationships/slideLayout" Target="/ppt/slideLayouts/slideLayout7.xml" Id="rId1" /><Relationship Type="http://schemas.openxmlformats.org/officeDocument/2006/relationships/image" Target="/ppt/media/image11.png" Id="rId2" /><Relationship Type="http://schemas.openxmlformats.org/officeDocument/2006/relationships/image" Target="/ppt/media/image5.png" Id="rId3" /><Relationship Type="http://schemas.openxmlformats.org/officeDocument/2006/relationships/image" Target="/ppt/media/image19.png" Id="rId4" /></Relationships>
</file>

<file path=ppt/slides/_rels/slide13.xml.rels>&#65279;<?xml version="1.0" encoding="utf-8"?><Relationships xmlns="http://schemas.openxmlformats.org/package/2006/relationships"><Relationship Type="http://schemas.openxmlformats.org/officeDocument/2006/relationships/slideLayout" Target="/ppt/slideLayouts/slideLayout7.xml" Id="rId1" /><Relationship Type="http://schemas.openxmlformats.org/officeDocument/2006/relationships/image" Target="/ppt/media/image4.png" Id="rId2" /><Relationship Type="http://schemas.openxmlformats.org/officeDocument/2006/relationships/image" Target="/ppt/media/image24.png" Id="rId3" /></Relationships>
</file>

<file path=ppt/slides/_rels/slide14.xml.rels>&#65279;<?xml version="1.0" encoding="utf-8"?><Relationships xmlns="http://schemas.openxmlformats.org/package/2006/relationships"><Relationship Type="http://schemas.openxmlformats.org/officeDocument/2006/relationships/slideLayout" Target="/ppt/slideLayouts/slideLayout7.xml" Id="rId1" /><Relationship Type="http://schemas.openxmlformats.org/officeDocument/2006/relationships/image" Target="/ppt/media/image1.png" Id="rId2" /><Relationship Type="http://schemas.openxmlformats.org/officeDocument/2006/relationships/image" Target="/ppt/media/image2.png" Id="rId3" /><Relationship Type="http://schemas.openxmlformats.org/officeDocument/2006/relationships/image" Target="/ppt/media/image3.png" Id="rId4" /><Relationship Type="http://schemas.openxmlformats.org/officeDocument/2006/relationships/image" Target="/ppt/media/image4.png" Id="rId5" /><Relationship Type="http://schemas.openxmlformats.org/officeDocument/2006/relationships/image" Target="/ppt/media/image5.png" Id="rId6" /><Relationship Type="http://schemas.openxmlformats.org/officeDocument/2006/relationships/image" Target="/ppt/media/image6.png" Id="rId7" /></Relationships>
</file>

<file path=ppt/slides/_rels/slide2.xml.rels>&#65279;<?xml version="1.0" encoding="utf-8"?><Relationships xmlns="http://schemas.openxmlformats.org/package/2006/relationships"><Relationship Type="http://schemas.openxmlformats.org/officeDocument/2006/relationships/slideLayout" Target="/ppt/slideLayouts/slideLayout7.xml" Id="rId1" /><Relationship Type="http://schemas.openxmlformats.org/officeDocument/2006/relationships/image" Target="/ppt/media/image1.png" Id="rId2" /><Relationship Type="http://schemas.openxmlformats.org/officeDocument/2006/relationships/image" Target="/ppt/media/image2.png" Id="rId3" /><Relationship Type="http://schemas.openxmlformats.org/officeDocument/2006/relationships/image" Target="/ppt/media/image4.png" Id="rId4" /><Relationship Type="http://schemas.openxmlformats.org/officeDocument/2006/relationships/image" Target="/ppt/media/image7.png" Id="rId5" /><Relationship Type="http://schemas.openxmlformats.org/officeDocument/2006/relationships/image" Target="/ppt/media/image8.jpeg" Id="rId6" /><Relationship Type="http://schemas.openxmlformats.org/officeDocument/2006/relationships/video" Target="https://www.youtube.com/watch?v=AxQE86H6HLw&amp;list=PLIgUOuEqfSHFfYLPwzjuu7L3VZNDaNfQ2" TargetMode="External" Id="rId7" /></Relationships>
</file>

<file path=ppt/slides/_rels/slide3.xml.rels>&#65279;<?xml version="1.0" encoding="utf-8"?><Relationships xmlns="http://schemas.openxmlformats.org/package/2006/relationships"><Relationship Type="http://schemas.openxmlformats.org/officeDocument/2006/relationships/slideLayout" Target="/ppt/slideLayouts/slideLayout7.xml" Id="rId1" /><Relationship Type="http://schemas.openxmlformats.org/officeDocument/2006/relationships/image" Target="/ppt/media/image3.png" Id="rId2" /><Relationship Type="http://schemas.openxmlformats.org/officeDocument/2006/relationships/image" Target="/ppt/media/image5.png" Id="rId3" /><Relationship Type="http://schemas.openxmlformats.org/officeDocument/2006/relationships/image" Target="/ppt/media/image9.png" Id="rId4" /><Relationship Type="http://schemas.openxmlformats.org/officeDocument/2006/relationships/image" Target="/ppt/media/image10.png" Id="rId5" /></Relationships>
</file>

<file path=ppt/slides/_rels/slide4.xml.rels>&#65279;<?xml version="1.0" encoding="utf-8"?><Relationships xmlns="http://schemas.openxmlformats.org/package/2006/relationships"><Relationship Type="http://schemas.openxmlformats.org/officeDocument/2006/relationships/slideLayout" Target="/ppt/slideLayouts/slideLayout7.xml" Id="rId1" /><Relationship Type="http://schemas.openxmlformats.org/officeDocument/2006/relationships/image" Target="/ppt/media/image11.png" Id="rId2" /><Relationship Type="http://schemas.openxmlformats.org/officeDocument/2006/relationships/image" Target="/ppt/media/image12.png" Id="rId3" /><Relationship Type="http://schemas.openxmlformats.org/officeDocument/2006/relationships/image" Target="/ppt/media/image13.png" Id="rId4" /><Relationship Type="http://schemas.openxmlformats.org/officeDocument/2006/relationships/image" Target="/ppt/media/image2.png" Id="rId5" /><Relationship Type="http://schemas.openxmlformats.org/officeDocument/2006/relationships/image" Target="/ppt/media/image5.png" Id="rId6" /><Relationship Type="http://schemas.openxmlformats.org/officeDocument/2006/relationships/image" Target="/ppt/media/image14.png" Id="rId7" /></Relationships>
</file>

<file path=ppt/slides/_rels/slide5.xml.rels>&#65279;<?xml version="1.0" encoding="utf-8"?><Relationships xmlns="http://schemas.openxmlformats.org/package/2006/relationships"><Relationship Type="http://schemas.openxmlformats.org/officeDocument/2006/relationships/slideLayout" Target="/ppt/slideLayouts/slideLayout7.xml" Id="rId1" /><Relationship Type="http://schemas.openxmlformats.org/officeDocument/2006/relationships/image" Target="/ppt/media/image6.png" Id="rId2" /><Relationship Type="http://schemas.openxmlformats.org/officeDocument/2006/relationships/image" Target="/ppt/media/image15.png" Id="rId3" /><Relationship Type="http://schemas.openxmlformats.org/officeDocument/2006/relationships/image" Target="/ppt/media/image5.png" Id="rId4" /><Relationship Type="http://schemas.openxmlformats.org/officeDocument/2006/relationships/image" Target="/ppt/media/image16.png" Id="rId5" /><Relationship Type="http://schemas.openxmlformats.org/officeDocument/2006/relationships/image" Target="/ppt/media/image17.png" Id="rId6" /></Relationships>
</file>

<file path=ppt/slides/_rels/slide6.xml.rels>&#65279;<?xml version="1.0" encoding="utf-8"?><Relationships xmlns="http://schemas.openxmlformats.org/package/2006/relationships"><Relationship Type="http://schemas.openxmlformats.org/officeDocument/2006/relationships/slideLayout" Target="/ppt/slideLayouts/slideLayout7.xml" Id="rId1" /><Relationship Type="http://schemas.openxmlformats.org/officeDocument/2006/relationships/image" Target="/ppt/media/image2.png" Id="rId2" /><Relationship Type="http://schemas.openxmlformats.org/officeDocument/2006/relationships/image" Target="/ppt/media/image4.png" Id="rId3" /><Relationship Type="http://schemas.openxmlformats.org/officeDocument/2006/relationships/image" Target="/ppt/media/image5.png" Id="rId4" /><Relationship Type="http://schemas.openxmlformats.org/officeDocument/2006/relationships/image" Target="/ppt/media/image18.png" Id="rId5" /><Relationship Type="http://schemas.openxmlformats.org/officeDocument/2006/relationships/image" Target="/ppt/media/image8.jpeg" Id="rId6" /><Relationship Type="http://schemas.openxmlformats.org/officeDocument/2006/relationships/video" Target="https://www.youtube.com/watch?v=Q4wJh82Dc0Q&amp;list=PLIgUOuEqfSHFfYLPwzjuu7L3VZNDaNfQ2&amp;index=6" TargetMode="External" Id="rId7" /></Relationships>
</file>

<file path=ppt/slides/_rels/slide7.xml.rels>&#65279;<?xml version="1.0" encoding="utf-8"?><Relationships xmlns="http://schemas.openxmlformats.org/package/2006/relationships"><Relationship Type="http://schemas.openxmlformats.org/officeDocument/2006/relationships/slideLayout" Target="/ppt/slideLayouts/slideLayout7.xml" Id="rId1" /><Relationship Type="http://schemas.openxmlformats.org/officeDocument/2006/relationships/image" Target="/ppt/media/image11.png" Id="rId2" /><Relationship Type="http://schemas.openxmlformats.org/officeDocument/2006/relationships/image" Target="/ppt/media/image5.png" Id="rId3" /><Relationship Type="http://schemas.openxmlformats.org/officeDocument/2006/relationships/image" Target="/ppt/media/image19.png" Id="rId4" /></Relationships>
</file>

<file path=ppt/slides/_rels/slide8.xml.rels>&#65279;<?xml version="1.0" encoding="utf-8"?><Relationships xmlns="http://schemas.openxmlformats.org/package/2006/relationships"><Relationship Type="http://schemas.openxmlformats.org/officeDocument/2006/relationships/slideLayout" Target="/ppt/slideLayouts/slideLayout7.xml" Id="rId1" /><Relationship Type="http://schemas.openxmlformats.org/officeDocument/2006/relationships/image" Target="/ppt/media/image20.png" Id="rId2" /></Relationships>
</file>

<file path=ppt/slides/_rels/slide9.xml.rels>&#65279;<?xml version="1.0" encoding="utf-8"?><Relationships xmlns="http://schemas.openxmlformats.org/package/2006/relationships"><Relationship Type="http://schemas.openxmlformats.org/officeDocument/2006/relationships/slideLayout" Target="/ppt/slideLayouts/slideLayout7.xml" Id="rId1" /><Relationship Type="http://schemas.openxmlformats.org/officeDocument/2006/relationships/image" Target="/ppt/media/image21.png" Id="rId2" /><Relationship Type="http://schemas.openxmlformats.org/officeDocument/2006/relationships/image" Target="/ppt/media/image1.png" Id="rId3" /><Relationship Type="http://schemas.openxmlformats.org/officeDocument/2006/relationships/image" Target="/ppt/media/image5.png" Id="rId4" /></Relationships>
</file>

<file path=ppt/slides/slide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EFDBC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622756">
            <a:off x="16252143" y="1149443"/>
            <a:ext cx="1868693" cy="5816944"/>
          </a:xfrm>
          <a:custGeom>
            <a:avLst/>
            <a:gdLst/>
            <a:ahLst/>
            <a:cxnLst/>
            <a:rect r="r" b="b" t="t" l="l"/>
            <a:pathLst>
              <a:path h="5816944" w="1868693">
                <a:moveTo>
                  <a:pt x="0" y="0"/>
                </a:moveTo>
                <a:lnTo>
                  <a:pt x="1868693" y="0"/>
                </a:lnTo>
                <a:lnTo>
                  <a:pt x="1868693" y="5816943"/>
                </a:lnTo>
                <a:lnTo>
                  <a:pt x="0" y="5816943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  <p:grpSp>
        <p:nvGrpSpPr>
          <p:cNvPr name="Group 3" id="3"/>
          <p:cNvGrpSpPr/>
          <p:nvPr/>
        </p:nvGrpSpPr>
        <p:grpSpPr>
          <a:xfrm rot="0">
            <a:off x="3462087" y="2210217"/>
            <a:ext cx="11363826" cy="4416111"/>
            <a:chOff x="0" y="0"/>
            <a:chExt cx="2992942" cy="1163091"/>
          </a:xfrm>
        </p:grpSpPr>
        <p:sp>
          <p:nvSpPr>
            <p:cNvPr name="Freeform 4" id="4"/>
            <p:cNvSpPr/>
            <p:nvPr/>
          </p:nvSpPr>
          <p:spPr>
            <a:xfrm flipH="false" flipV="false" rot="0">
              <a:off x="0" y="0"/>
              <a:ext cx="2992942" cy="1163091"/>
            </a:xfrm>
            <a:custGeom>
              <a:avLst/>
              <a:gdLst/>
              <a:ahLst/>
              <a:cxnLst/>
              <a:rect r="r" b="b" t="t" l="l"/>
              <a:pathLst>
                <a:path h="1163091" w="2992942">
                  <a:moveTo>
                    <a:pt x="1496471" y="0"/>
                  </a:moveTo>
                  <a:cubicBezTo>
                    <a:pt x="669993" y="0"/>
                    <a:pt x="0" y="260367"/>
                    <a:pt x="0" y="581546"/>
                  </a:cubicBezTo>
                  <a:cubicBezTo>
                    <a:pt x="0" y="902724"/>
                    <a:pt x="669993" y="1163091"/>
                    <a:pt x="1496471" y="1163091"/>
                  </a:cubicBezTo>
                  <a:cubicBezTo>
                    <a:pt x="2322949" y="1163091"/>
                    <a:pt x="2992942" y="902724"/>
                    <a:pt x="2992942" y="581546"/>
                  </a:cubicBezTo>
                  <a:cubicBezTo>
                    <a:pt x="2992942" y="260367"/>
                    <a:pt x="2322949" y="0"/>
                    <a:pt x="1496471" y="0"/>
                  </a:cubicBezTo>
                  <a:close/>
                </a:path>
              </a:pathLst>
            </a:custGeom>
            <a:solidFill>
              <a:srgbClr val="F8EFE5"/>
            </a:solidFill>
          </p:spPr>
        </p:sp>
        <p:sp>
          <p:nvSpPr>
            <p:cNvPr name="TextBox 5" id="5"/>
            <p:cNvSpPr txBox="true"/>
            <p:nvPr/>
          </p:nvSpPr>
          <p:spPr>
            <a:xfrm>
              <a:off x="280588" y="80465"/>
              <a:ext cx="2431765" cy="973586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sp>
        <p:nvSpPr>
          <p:cNvPr name="Freeform 6" id="6"/>
          <p:cNvSpPr/>
          <p:nvPr/>
        </p:nvSpPr>
        <p:spPr>
          <a:xfrm flipH="false" flipV="false" rot="0">
            <a:off x="14161855" y="-2211799"/>
            <a:ext cx="3024635" cy="4423598"/>
          </a:xfrm>
          <a:custGeom>
            <a:avLst/>
            <a:gdLst/>
            <a:ahLst/>
            <a:cxnLst/>
            <a:rect r="r" b="b" t="t" l="l"/>
            <a:pathLst>
              <a:path h="4423598" w="3024635">
                <a:moveTo>
                  <a:pt x="0" y="0"/>
                </a:moveTo>
                <a:lnTo>
                  <a:pt x="3024635" y="0"/>
                </a:lnTo>
                <a:lnTo>
                  <a:pt x="3024635" y="4423598"/>
                </a:lnTo>
                <a:lnTo>
                  <a:pt x="0" y="4423598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0" t="0" r="0" b="0"/>
            </a:stretch>
          </a:blipFill>
        </p:spPr>
      </p:sp>
      <p:sp>
        <p:nvSpPr>
          <p:cNvPr name="Freeform 7" id="7"/>
          <p:cNvSpPr/>
          <p:nvPr/>
        </p:nvSpPr>
        <p:spPr>
          <a:xfrm flipH="false" flipV="false" rot="956830">
            <a:off x="-71763" y="6231341"/>
            <a:ext cx="3698126" cy="4448874"/>
          </a:xfrm>
          <a:custGeom>
            <a:avLst/>
            <a:gdLst/>
            <a:ahLst/>
            <a:cxnLst/>
            <a:rect r="r" b="b" t="t" l="l"/>
            <a:pathLst>
              <a:path h="4448874" w="3698126">
                <a:moveTo>
                  <a:pt x="0" y="0"/>
                </a:moveTo>
                <a:lnTo>
                  <a:pt x="3698126" y="0"/>
                </a:lnTo>
                <a:lnTo>
                  <a:pt x="3698126" y="4448873"/>
                </a:lnTo>
                <a:lnTo>
                  <a:pt x="0" y="4448873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0" t="0" r="0" b="0"/>
            </a:stretch>
          </a:blipFill>
        </p:spPr>
      </p:sp>
      <p:sp>
        <p:nvSpPr>
          <p:cNvPr name="Freeform 8" id="8"/>
          <p:cNvSpPr/>
          <p:nvPr/>
        </p:nvSpPr>
        <p:spPr>
          <a:xfrm flipH="false" flipV="false" rot="-161141">
            <a:off x="14558943" y="7551130"/>
            <a:ext cx="3872014" cy="2865290"/>
          </a:xfrm>
          <a:custGeom>
            <a:avLst/>
            <a:gdLst/>
            <a:ahLst/>
            <a:cxnLst/>
            <a:rect r="r" b="b" t="t" l="l"/>
            <a:pathLst>
              <a:path h="2865290" w="3872014">
                <a:moveTo>
                  <a:pt x="0" y="0"/>
                </a:moveTo>
                <a:lnTo>
                  <a:pt x="3872013" y="0"/>
                </a:lnTo>
                <a:lnTo>
                  <a:pt x="3872013" y="2865290"/>
                </a:lnTo>
                <a:lnTo>
                  <a:pt x="0" y="2865290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 l="0" t="0" r="0" b="0"/>
            </a:stretch>
          </a:blipFill>
        </p:spPr>
      </p:sp>
      <p:sp>
        <p:nvSpPr>
          <p:cNvPr name="Freeform 9" id="9"/>
          <p:cNvSpPr/>
          <p:nvPr/>
        </p:nvSpPr>
        <p:spPr>
          <a:xfrm flipH="false" flipV="false" rot="3939658">
            <a:off x="2106050" y="-98087"/>
            <a:ext cx="1435904" cy="1648096"/>
          </a:xfrm>
          <a:custGeom>
            <a:avLst/>
            <a:gdLst/>
            <a:ahLst/>
            <a:cxnLst/>
            <a:rect r="r" b="b" t="t" l="l"/>
            <a:pathLst>
              <a:path h="1648096" w="1435904">
                <a:moveTo>
                  <a:pt x="0" y="0"/>
                </a:moveTo>
                <a:lnTo>
                  <a:pt x="1435904" y="0"/>
                </a:lnTo>
                <a:lnTo>
                  <a:pt x="1435904" y="1648096"/>
                </a:lnTo>
                <a:lnTo>
                  <a:pt x="0" y="1648096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 l="0" t="0" r="0" b="0"/>
            </a:stretch>
          </a:blipFill>
        </p:spPr>
      </p:sp>
      <p:sp>
        <p:nvSpPr>
          <p:cNvPr name="Freeform 10" id="10"/>
          <p:cNvSpPr/>
          <p:nvPr/>
        </p:nvSpPr>
        <p:spPr>
          <a:xfrm flipH="false" flipV="false" rot="-7004280">
            <a:off x="-310402" y="-570785"/>
            <a:ext cx="1886615" cy="2165412"/>
          </a:xfrm>
          <a:custGeom>
            <a:avLst/>
            <a:gdLst/>
            <a:ahLst/>
            <a:cxnLst/>
            <a:rect r="r" b="b" t="t" l="l"/>
            <a:pathLst>
              <a:path h="2165412" w="1886615">
                <a:moveTo>
                  <a:pt x="0" y="0"/>
                </a:moveTo>
                <a:lnTo>
                  <a:pt x="1886615" y="0"/>
                </a:lnTo>
                <a:lnTo>
                  <a:pt x="1886615" y="2165411"/>
                </a:lnTo>
                <a:lnTo>
                  <a:pt x="0" y="2165411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 l="0" t="0" r="0" b="0"/>
            </a:stretch>
          </a:blipFill>
        </p:spPr>
      </p:sp>
      <p:sp>
        <p:nvSpPr>
          <p:cNvPr name="Freeform 11" id="11"/>
          <p:cNvSpPr/>
          <p:nvPr/>
        </p:nvSpPr>
        <p:spPr>
          <a:xfrm flipH="true" flipV="false" rot="1334459">
            <a:off x="-904437" y="2190700"/>
            <a:ext cx="3074684" cy="3660339"/>
          </a:xfrm>
          <a:custGeom>
            <a:avLst/>
            <a:gdLst/>
            <a:ahLst/>
            <a:cxnLst/>
            <a:rect r="r" b="b" t="t" l="l"/>
            <a:pathLst>
              <a:path h="3660339" w="3074684">
                <a:moveTo>
                  <a:pt x="3074684" y="0"/>
                </a:moveTo>
                <a:lnTo>
                  <a:pt x="0" y="0"/>
                </a:lnTo>
                <a:lnTo>
                  <a:pt x="0" y="3660339"/>
                </a:lnTo>
                <a:lnTo>
                  <a:pt x="3074684" y="3660339"/>
                </a:lnTo>
                <a:lnTo>
                  <a:pt x="3074684" y="0"/>
                </a:lnTo>
                <a:close/>
              </a:path>
            </a:pathLst>
          </a:custGeom>
          <a:blipFill>
            <a:blip r:embed="rId7"/>
            <a:stretch>
              <a:fillRect l="0" t="0" r="0" b="0"/>
            </a:stretch>
          </a:blipFill>
        </p:spPr>
      </p:sp>
      <p:sp>
        <p:nvSpPr>
          <p:cNvPr name="TextBox 12" id="12"/>
          <p:cNvSpPr txBox="true"/>
          <p:nvPr/>
        </p:nvSpPr>
        <p:spPr>
          <a:xfrm rot="0">
            <a:off x="2838180" y="2777745"/>
            <a:ext cx="11987733" cy="361669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4204"/>
              </a:lnSpc>
            </a:pPr>
            <a:r>
              <a:rPr lang="en-US" sz="11836">
                <a:solidFill>
                  <a:srgbClr val="3B191D"/>
                </a:solidFill>
                <a:latin typeface="Loubag"/>
                <a:ea typeface="Loubag"/>
                <a:cs typeface="Loubag"/>
                <a:sym typeface="Loubag"/>
              </a:rPr>
              <a:t>A CAPPUCHINO, PLEASE!</a:t>
            </a:r>
          </a:p>
        </p:txBody>
      </p:sp>
      <p:sp>
        <p:nvSpPr>
          <p:cNvPr name="TextBox 13" id="13"/>
          <p:cNvSpPr txBox="true"/>
          <p:nvPr/>
        </p:nvSpPr>
        <p:spPr>
          <a:xfrm rot="0">
            <a:off x="6032435" y="7461988"/>
            <a:ext cx="6223130" cy="68734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5690"/>
              </a:lnSpc>
            </a:pPr>
            <a:r>
              <a:rPr lang="en-US" sz="4064" b="true">
                <a:solidFill>
                  <a:srgbClr val="3B191D"/>
                </a:solidFill>
                <a:latin typeface="Loubag Bold"/>
                <a:ea typeface="Loubag Bold"/>
                <a:cs typeface="Loubag Bold"/>
                <a:sym typeface="Loubag Bold"/>
              </a:rPr>
              <a:t>Enfluent Learners</a:t>
            </a:r>
          </a:p>
        </p:txBody>
      </p:sp>
    </p:spTree>
  </p:cSld>
  <p:clrMapOvr>
    <a:masterClrMapping/>
  </p:clrMapOvr>
</p:sld>
</file>

<file path=ppt/slides/slide10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EFDBC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10203035" y="6172200"/>
            <a:ext cx="12237323" cy="8229600"/>
          </a:xfrm>
          <a:custGeom>
            <a:avLst/>
            <a:gdLst/>
            <a:ahLst/>
            <a:cxnLst/>
            <a:rect r="r" b="b" t="t" l="l"/>
            <a:pathLst>
              <a:path h="8229600" w="12237323">
                <a:moveTo>
                  <a:pt x="0" y="0"/>
                </a:moveTo>
                <a:lnTo>
                  <a:pt x="12237323" y="0"/>
                </a:lnTo>
                <a:lnTo>
                  <a:pt x="12237323" y="8229600"/>
                </a:lnTo>
                <a:lnTo>
                  <a:pt x="0" y="82296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  <p:sp>
        <p:nvSpPr>
          <p:cNvPr name="TextBox 3" id="3"/>
          <p:cNvSpPr txBox="true"/>
          <p:nvPr/>
        </p:nvSpPr>
        <p:spPr>
          <a:xfrm rot="0">
            <a:off x="1038225" y="3040119"/>
            <a:ext cx="13467681" cy="155205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12330"/>
              </a:lnSpc>
            </a:pPr>
            <a:r>
              <a:rPr lang="en-US" sz="10275">
                <a:solidFill>
                  <a:srgbClr val="3B191D"/>
                </a:solidFill>
                <a:latin typeface="Loubag"/>
                <a:ea typeface="Loubag"/>
                <a:cs typeface="Loubag"/>
                <a:sym typeface="Loubag"/>
              </a:rPr>
              <a:t>Saying goodbye :)</a:t>
            </a:r>
          </a:p>
        </p:txBody>
      </p:sp>
    </p:spTree>
  </p:cSld>
  <p:clrMapOvr>
    <a:masterClrMapping/>
  </p:clrMapOvr>
</p:sld>
</file>

<file path=ppt/slides/slide1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1502815" y="1810217"/>
            <a:ext cx="15282371" cy="8476783"/>
          </a:xfrm>
          <a:custGeom>
            <a:avLst/>
            <a:gdLst/>
            <a:ahLst/>
            <a:cxnLst/>
            <a:rect r="r" b="b" t="t" l="l"/>
            <a:pathLst>
              <a:path h="8476783" w="15282371">
                <a:moveTo>
                  <a:pt x="0" y="0"/>
                </a:moveTo>
                <a:lnTo>
                  <a:pt x="15282370" y="0"/>
                </a:lnTo>
                <a:lnTo>
                  <a:pt x="15282370" y="8476783"/>
                </a:lnTo>
                <a:lnTo>
                  <a:pt x="0" y="8476783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  <p:sp>
        <p:nvSpPr>
          <p:cNvPr name="TextBox 3" id="3"/>
          <p:cNvSpPr txBox="true"/>
          <p:nvPr/>
        </p:nvSpPr>
        <p:spPr>
          <a:xfrm rot="0">
            <a:off x="4427513" y="248641"/>
            <a:ext cx="9432973" cy="109660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8636"/>
              </a:lnSpc>
            </a:pPr>
            <a:r>
              <a:rPr lang="en-US" sz="7197">
                <a:solidFill>
                  <a:srgbClr val="3B191D"/>
                </a:solidFill>
                <a:latin typeface="Loubag"/>
                <a:ea typeface="Loubag"/>
                <a:cs typeface="Loubag"/>
                <a:sym typeface="Loubag"/>
              </a:rPr>
              <a:t>Read the dialogues</a:t>
            </a:r>
          </a:p>
        </p:txBody>
      </p:sp>
    </p:spTree>
  </p:cSld>
  <p:clrMapOvr>
    <a:masterClrMapping/>
  </p:clrMapOvr>
</p:sld>
</file>

<file path=ppt/slides/slide12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EFDBC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-1290456">
            <a:off x="15292026" y="2368807"/>
            <a:ext cx="4326644" cy="3812855"/>
          </a:xfrm>
          <a:custGeom>
            <a:avLst/>
            <a:gdLst/>
            <a:ahLst/>
            <a:cxnLst/>
            <a:rect r="r" b="b" t="t" l="l"/>
            <a:pathLst>
              <a:path h="3812855" w="4326644">
                <a:moveTo>
                  <a:pt x="0" y="0"/>
                </a:moveTo>
                <a:lnTo>
                  <a:pt x="4326645" y="0"/>
                </a:lnTo>
                <a:lnTo>
                  <a:pt x="4326645" y="3812855"/>
                </a:lnTo>
                <a:lnTo>
                  <a:pt x="0" y="3812855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-4043926">
            <a:off x="15807911" y="-134066"/>
            <a:ext cx="1666524" cy="1912796"/>
          </a:xfrm>
          <a:custGeom>
            <a:avLst/>
            <a:gdLst/>
            <a:ahLst/>
            <a:cxnLst/>
            <a:rect r="r" b="b" t="t" l="l"/>
            <a:pathLst>
              <a:path h="1912796" w="1666524">
                <a:moveTo>
                  <a:pt x="0" y="0"/>
                </a:moveTo>
                <a:lnTo>
                  <a:pt x="1666523" y="0"/>
                </a:lnTo>
                <a:lnTo>
                  <a:pt x="1666523" y="1912796"/>
                </a:lnTo>
                <a:lnTo>
                  <a:pt x="0" y="1912796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0" t="0" r="0" b="0"/>
            </a:stretch>
          </a:blipFill>
        </p:spPr>
      </p:sp>
      <p:sp>
        <p:nvSpPr>
          <p:cNvPr name="Freeform 4" id="4"/>
          <p:cNvSpPr/>
          <p:nvPr/>
        </p:nvSpPr>
        <p:spPr>
          <a:xfrm flipH="true" flipV="false" rot="594549">
            <a:off x="14283235" y="6907566"/>
            <a:ext cx="3698676" cy="3878035"/>
          </a:xfrm>
          <a:custGeom>
            <a:avLst/>
            <a:gdLst/>
            <a:ahLst/>
            <a:cxnLst/>
            <a:rect r="r" b="b" t="t" l="l"/>
            <a:pathLst>
              <a:path h="3878035" w="3698676">
                <a:moveTo>
                  <a:pt x="3698675" y="0"/>
                </a:moveTo>
                <a:lnTo>
                  <a:pt x="0" y="0"/>
                </a:lnTo>
                <a:lnTo>
                  <a:pt x="0" y="3878034"/>
                </a:lnTo>
                <a:lnTo>
                  <a:pt x="3698675" y="3878034"/>
                </a:lnTo>
                <a:lnTo>
                  <a:pt x="3698675" y="0"/>
                </a:lnTo>
                <a:close/>
              </a:path>
            </a:pathLst>
          </a:custGeom>
          <a:blipFill>
            <a:blip r:embed="rId4"/>
            <a:stretch>
              <a:fillRect l="0" t="0" r="0" b="0"/>
            </a:stretch>
          </a:blipFill>
        </p:spPr>
      </p:sp>
      <p:sp>
        <p:nvSpPr>
          <p:cNvPr name="TextBox 5" id="5"/>
          <p:cNvSpPr txBox="true"/>
          <p:nvPr/>
        </p:nvSpPr>
        <p:spPr>
          <a:xfrm rot="0">
            <a:off x="2139745" y="2815158"/>
            <a:ext cx="11837399" cy="4656683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18498"/>
              </a:lnSpc>
            </a:pPr>
            <a:r>
              <a:rPr lang="en-US" sz="15415">
                <a:solidFill>
                  <a:srgbClr val="3B191D"/>
                </a:solidFill>
                <a:latin typeface="Loubag"/>
                <a:ea typeface="Loubag"/>
                <a:cs typeface="Loubag"/>
                <a:sym typeface="Loubag"/>
              </a:rPr>
              <a:t>Group work</a:t>
            </a:r>
          </a:p>
        </p:txBody>
      </p:sp>
    </p:spTree>
  </p:cSld>
  <p:clrMapOvr>
    <a:masterClrMapping/>
  </p:clrMapOvr>
</p:sld>
</file>

<file path=ppt/slides/slide13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-161141">
            <a:off x="13526893" y="6203619"/>
            <a:ext cx="4464924" cy="3304044"/>
          </a:xfrm>
          <a:custGeom>
            <a:avLst/>
            <a:gdLst/>
            <a:ahLst/>
            <a:cxnLst/>
            <a:rect r="r" b="b" t="t" l="l"/>
            <a:pathLst>
              <a:path h="3304044" w="4464924">
                <a:moveTo>
                  <a:pt x="0" y="0"/>
                </a:moveTo>
                <a:lnTo>
                  <a:pt x="4464924" y="0"/>
                </a:lnTo>
                <a:lnTo>
                  <a:pt x="4464924" y="3304044"/>
                </a:lnTo>
                <a:lnTo>
                  <a:pt x="0" y="3304044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0">
            <a:off x="1291540" y="1973084"/>
            <a:ext cx="4173337" cy="7637371"/>
          </a:xfrm>
          <a:custGeom>
            <a:avLst/>
            <a:gdLst/>
            <a:ahLst/>
            <a:cxnLst/>
            <a:rect r="r" b="b" t="t" l="l"/>
            <a:pathLst>
              <a:path h="7637371" w="4173337">
                <a:moveTo>
                  <a:pt x="0" y="0"/>
                </a:moveTo>
                <a:lnTo>
                  <a:pt x="4173337" y="0"/>
                </a:lnTo>
                <a:lnTo>
                  <a:pt x="4173337" y="7637371"/>
                </a:lnTo>
                <a:lnTo>
                  <a:pt x="0" y="7637371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0" t="0" r="0" b="0"/>
            </a:stretch>
          </a:blipFill>
        </p:spPr>
      </p:sp>
      <p:sp>
        <p:nvSpPr>
          <p:cNvPr name="TextBox 4" id="4"/>
          <p:cNvSpPr txBox="true"/>
          <p:nvPr/>
        </p:nvSpPr>
        <p:spPr>
          <a:xfrm rot="0">
            <a:off x="363024" y="294832"/>
            <a:ext cx="16618062" cy="139153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5663"/>
              </a:lnSpc>
            </a:pPr>
            <a:r>
              <a:rPr lang="en-US" sz="4045">
                <a:solidFill>
                  <a:srgbClr val="3B191D"/>
                </a:solidFill>
                <a:latin typeface="Boriboon"/>
                <a:ea typeface="Boriboon"/>
                <a:cs typeface="Boriboon"/>
                <a:sym typeface="Boriboon"/>
              </a:rPr>
              <a:t>Work together and  prepare a conversation with each other using some of the following vocabulary. Feel free to add more words and phrases of your choice</a:t>
            </a:r>
          </a:p>
        </p:txBody>
      </p:sp>
    </p:spTree>
  </p:cSld>
  <p:clrMapOvr>
    <a:masterClrMapping/>
  </p:clrMapOvr>
</p:sld>
</file>

<file path=ppt/slides/slide14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EFDBC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451156">
            <a:off x="16046740" y="1125958"/>
            <a:ext cx="1868693" cy="5816944"/>
          </a:xfrm>
          <a:custGeom>
            <a:avLst/>
            <a:gdLst/>
            <a:ahLst/>
            <a:cxnLst/>
            <a:rect r="r" b="b" t="t" l="l"/>
            <a:pathLst>
              <a:path h="5816944" w="1868693">
                <a:moveTo>
                  <a:pt x="0" y="0"/>
                </a:moveTo>
                <a:lnTo>
                  <a:pt x="1868693" y="0"/>
                </a:lnTo>
                <a:lnTo>
                  <a:pt x="1868693" y="5816944"/>
                </a:lnTo>
                <a:lnTo>
                  <a:pt x="0" y="5816944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  <p:grpSp>
        <p:nvGrpSpPr>
          <p:cNvPr name="Group 3" id="3"/>
          <p:cNvGrpSpPr/>
          <p:nvPr/>
        </p:nvGrpSpPr>
        <p:grpSpPr>
          <a:xfrm rot="0">
            <a:off x="4178434" y="1280565"/>
            <a:ext cx="9922732" cy="7725870"/>
            <a:chOff x="0" y="0"/>
            <a:chExt cx="2613395" cy="2034797"/>
          </a:xfrm>
        </p:grpSpPr>
        <p:sp>
          <p:nvSpPr>
            <p:cNvPr name="Freeform 4" id="4"/>
            <p:cNvSpPr/>
            <p:nvPr/>
          </p:nvSpPr>
          <p:spPr>
            <a:xfrm flipH="false" flipV="false" rot="0">
              <a:off x="0" y="0"/>
              <a:ext cx="2613395" cy="2034797"/>
            </a:xfrm>
            <a:custGeom>
              <a:avLst/>
              <a:gdLst/>
              <a:ahLst/>
              <a:cxnLst/>
              <a:rect r="r" b="b" t="t" l="l"/>
              <a:pathLst>
                <a:path h="2034797" w="2613395">
                  <a:moveTo>
                    <a:pt x="1306697" y="0"/>
                  </a:moveTo>
                  <a:cubicBezTo>
                    <a:pt x="585028" y="0"/>
                    <a:pt x="0" y="455505"/>
                    <a:pt x="0" y="1017399"/>
                  </a:cubicBezTo>
                  <a:cubicBezTo>
                    <a:pt x="0" y="1579292"/>
                    <a:pt x="585028" y="2034797"/>
                    <a:pt x="1306697" y="2034797"/>
                  </a:cubicBezTo>
                  <a:cubicBezTo>
                    <a:pt x="2028366" y="2034797"/>
                    <a:pt x="2613395" y="1579292"/>
                    <a:pt x="2613395" y="1017399"/>
                  </a:cubicBezTo>
                  <a:cubicBezTo>
                    <a:pt x="2613395" y="455505"/>
                    <a:pt x="2028366" y="0"/>
                    <a:pt x="1306697" y="0"/>
                  </a:cubicBezTo>
                  <a:close/>
                </a:path>
              </a:pathLst>
            </a:custGeom>
            <a:solidFill>
              <a:srgbClr val="F8EFE5"/>
            </a:solidFill>
          </p:spPr>
        </p:sp>
        <p:sp>
          <p:nvSpPr>
            <p:cNvPr name="TextBox 5" id="5"/>
            <p:cNvSpPr txBox="true"/>
            <p:nvPr/>
          </p:nvSpPr>
          <p:spPr>
            <a:xfrm>
              <a:off x="245006" y="162187"/>
              <a:ext cx="2123383" cy="1681848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sp>
        <p:nvSpPr>
          <p:cNvPr name="Freeform 6" id="6"/>
          <p:cNvSpPr/>
          <p:nvPr/>
        </p:nvSpPr>
        <p:spPr>
          <a:xfrm flipH="false" flipV="false" rot="0">
            <a:off x="14101166" y="-1797501"/>
            <a:ext cx="3158134" cy="4618842"/>
          </a:xfrm>
          <a:custGeom>
            <a:avLst/>
            <a:gdLst/>
            <a:ahLst/>
            <a:cxnLst/>
            <a:rect r="r" b="b" t="t" l="l"/>
            <a:pathLst>
              <a:path h="4618842" w="3158134">
                <a:moveTo>
                  <a:pt x="0" y="0"/>
                </a:moveTo>
                <a:lnTo>
                  <a:pt x="3158134" y="0"/>
                </a:lnTo>
                <a:lnTo>
                  <a:pt x="3158134" y="4618843"/>
                </a:lnTo>
                <a:lnTo>
                  <a:pt x="0" y="4618843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0" t="0" r="0" b="0"/>
            </a:stretch>
          </a:blipFill>
        </p:spPr>
      </p:sp>
      <p:sp>
        <p:nvSpPr>
          <p:cNvPr name="Freeform 7" id="7"/>
          <p:cNvSpPr/>
          <p:nvPr/>
        </p:nvSpPr>
        <p:spPr>
          <a:xfrm flipH="false" flipV="false" rot="729829">
            <a:off x="-331243" y="6148586"/>
            <a:ext cx="3698126" cy="4448874"/>
          </a:xfrm>
          <a:custGeom>
            <a:avLst/>
            <a:gdLst/>
            <a:ahLst/>
            <a:cxnLst/>
            <a:rect r="r" b="b" t="t" l="l"/>
            <a:pathLst>
              <a:path h="4448874" w="3698126">
                <a:moveTo>
                  <a:pt x="0" y="0"/>
                </a:moveTo>
                <a:lnTo>
                  <a:pt x="3698127" y="0"/>
                </a:lnTo>
                <a:lnTo>
                  <a:pt x="3698127" y="4448874"/>
                </a:lnTo>
                <a:lnTo>
                  <a:pt x="0" y="4448874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0" t="0" r="0" b="0"/>
            </a:stretch>
          </a:blipFill>
        </p:spPr>
      </p:sp>
      <p:sp>
        <p:nvSpPr>
          <p:cNvPr name="Freeform 8" id="8"/>
          <p:cNvSpPr/>
          <p:nvPr/>
        </p:nvSpPr>
        <p:spPr>
          <a:xfrm flipH="false" flipV="false" rot="-161141">
            <a:off x="13738165" y="7250138"/>
            <a:ext cx="3872014" cy="2865290"/>
          </a:xfrm>
          <a:custGeom>
            <a:avLst/>
            <a:gdLst/>
            <a:ahLst/>
            <a:cxnLst/>
            <a:rect r="r" b="b" t="t" l="l"/>
            <a:pathLst>
              <a:path h="2865290" w="3872014">
                <a:moveTo>
                  <a:pt x="0" y="0"/>
                </a:moveTo>
                <a:lnTo>
                  <a:pt x="3872014" y="0"/>
                </a:lnTo>
                <a:lnTo>
                  <a:pt x="3872014" y="2865290"/>
                </a:lnTo>
                <a:lnTo>
                  <a:pt x="0" y="2865290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 l="0" t="0" r="0" b="0"/>
            </a:stretch>
          </a:blipFill>
        </p:spPr>
      </p:sp>
      <p:sp>
        <p:nvSpPr>
          <p:cNvPr name="Freeform 9" id="9"/>
          <p:cNvSpPr/>
          <p:nvPr/>
        </p:nvSpPr>
        <p:spPr>
          <a:xfrm flipH="false" flipV="false" rot="3939658">
            <a:off x="2106050" y="-98087"/>
            <a:ext cx="1435904" cy="1648096"/>
          </a:xfrm>
          <a:custGeom>
            <a:avLst/>
            <a:gdLst/>
            <a:ahLst/>
            <a:cxnLst/>
            <a:rect r="r" b="b" t="t" l="l"/>
            <a:pathLst>
              <a:path h="1648096" w="1435904">
                <a:moveTo>
                  <a:pt x="0" y="0"/>
                </a:moveTo>
                <a:lnTo>
                  <a:pt x="1435904" y="0"/>
                </a:lnTo>
                <a:lnTo>
                  <a:pt x="1435904" y="1648096"/>
                </a:lnTo>
                <a:lnTo>
                  <a:pt x="0" y="1648096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 l="0" t="0" r="0" b="0"/>
            </a:stretch>
          </a:blipFill>
        </p:spPr>
      </p:sp>
      <p:sp>
        <p:nvSpPr>
          <p:cNvPr name="Freeform 10" id="10"/>
          <p:cNvSpPr/>
          <p:nvPr/>
        </p:nvSpPr>
        <p:spPr>
          <a:xfrm flipH="true" flipV="false" rot="-2238453">
            <a:off x="3043109" y="9423951"/>
            <a:ext cx="892396" cy="1024271"/>
          </a:xfrm>
          <a:custGeom>
            <a:avLst/>
            <a:gdLst/>
            <a:ahLst/>
            <a:cxnLst/>
            <a:rect r="r" b="b" t="t" l="l"/>
            <a:pathLst>
              <a:path h="1024271" w="892396">
                <a:moveTo>
                  <a:pt x="892396" y="0"/>
                </a:moveTo>
                <a:lnTo>
                  <a:pt x="0" y="0"/>
                </a:lnTo>
                <a:lnTo>
                  <a:pt x="0" y="1024271"/>
                </a:lnTo>
                <a:lnTo>
                  <a:pt x="892396" y="1024271"/>
                </a:lnTo>
                <a:lnTo>
                  <a:pt x="892396" y="0"/>
                </a:lnTo>
                <a:close/>
              </a:path>
            </a:pathLst>
          </a:custGeom>
          <a:blipFill>
            <a:blip r:embed="rId6"/>
            <a:stretch>
              <a:fillRect l="0" t="0" r="0" b="0"/>
            </a:stretch>
          </a:blipFill>
        </p:spPr>
      </p:sp>
      <p:sp>
        <p:nvSpPr>
          <p:cNvPr name="Freeform 11" id="11"/>
          <p:cNvSpPr/>
          <p:nvPr/>
        </p:nvSpPr>
        <p:spPr>
          <a:xfrm flipH="false" flipV="false" rot="-7004280">
            <a:off x="-310402" y="-570785"/>
            <a:ext cx="1886615" cy="2165412"/>
          </a:xfrm>
          <a:custGeom>
            <a:avLst/>
            <a:gdLst/>
            <a:ahLst/>
            <a:cxnLst/>
            <a:rect r="r" b="b" t="t" l="l"/>
            <a:pathLst>
              <a:path h="2165412" w="1886615">
                <a:moveTo>
                  <a:pt x="0" y="0"/>
                </a:moveTo>
                <a:lnTo>
                  <a:pt x="1886615" y="0"/>
                </a:lnTo>
                <a:lnTo>
                  <a:pt x="1886615" y="2165411"/>
                </a:lnTo>
                <a:lnTo>
                  <a:pt x="0" y="2165411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 l="0" t="0" r="0" b="0"/>
            </a:stretch>
          </a:blipFill>
        </p:spPr>
      </p:sp>
      <p:sp>
        <p:nvSpPr>
          <p:cNvPr name="Freeform 12" id="12"/>
          <p:cNvSpPr/>
          <p:nvPr/>
        </p:nvSpPr>
        <p:spPr>
          <a:xfrm flipH="true" flipV="false" rot="1334459">
            <a:off x="-904437" y="2190700"/>
            <a:ext cx="3074684" cy="3660339"/>
          </a:xfrm>
          <a:custGeom>
            <a:avLst/>
            <a:gdLst/>
            <a:ahLst/>
            <a:cxnLst/>
            <a:rect r="r" b="b" t="t" l="l"/>
            <a:pathLst>
              <a:path h="3660339" w="3074684">
                <a:moveTo>
                  <a:pt x="3074684" y="0"/>
                </a:moveTo>
                <a:lnTo>
                  <a:pt x="0" y="0"/>
                </a:lnTo>
                <a:lnTo>
                  <a:pt x="0" y="3660339"/>
                </a:lnTo>
                <a:lnTo>
                  <a:pt x="3074684" y="3660339"/>
                </a:lnTo>
                <a:lnTo>
                  <a:pt x="3074684" y="0"/>
                </a:lnTo>
                <a:close/>
              </a:path>
            </a:pathLst>
          </a:custGeom>
          <a:blipFill>
            <a:blip r:embed="rId7"/>
            <a:stretch>
              <a:fillRect l="0" t="0" r="0" b="0"/>
            </a:stretch>
          </a:blipFill>
        </p:spPr>
      </p:sp>
      <p:sp>
        <p:nvSpPr>
          <p:cNvPr name="TextBox 13" id="13"/>
          <p:cNvSpPr txBox="true"/>
          <p:nvPr/>
        </p:nvSpPr>
        <p:spPr>
          <a:xfrm rot="0">
            <a:off x="4898981" y="3069081"/>
            <a:ext cx="8481639" cy="481965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8978"/>
              </a:lnSpc>
            </a:pPr>
            <a:r>
              <a:rPr lang="en-US" sz="15815">
                <a:solidFill>
                  <a:srgbClr val="3B191D"/>
                </a:solidFill>
                <a:latin typeface="Loubag"/>
                <a:ea typeface="Loubag"/>
                <a:cs typeface="Loubag"/>
                <a:sym typeface="Loubag"/>
              </a:rPr>
              <a:t>THANK YOU</a:t>
            </a:r>
          </a:p>
        </p:txBody>
      </p:sp>
      <p:sp>
        <p:nvSpPr>
          <p:cNvPr name="Freeform 14" id="14"/>
          <p:cNvSpPr/>
          <p:nvPr/>
        </p:nvSpPr>
        <p:spPr>
          <a:xfrm flipH="true" flipV="false" rot="-2238453">
            <a:off x="4089811" y="-651993"/>
            <a:ext cx="892396" cy="1024271"/>
          </a:xfrm>
          <a:custGeom>
            <a:avLst/>
            <a:gdLst/>
            <a:ahLst/>
            <a:cxnLst/>
            <a:rect r="r" b="b" t="t" l="l"/>
            <a:pathLst>
              <a:path h="1024271" w="892396">
                <a:moveTo>
                  <a:pt x="892396" y="0"/>
                </a:moveTo>
                <a:lnTo>
                  <a:pt x="0" y="0"/>
                </a:lnTo>
                <a:lnTo>
                  <a:pt x="0" y="1024271"/>
                </a:lnTo>
                <a:lnTo>
                  <a:pt x="892396" y="1024271"/>
                </a:lnTo>
                <a:lnTo>
                  <a:pt x="892396" y="0"/>
                </a:lnTo>
                <a:close/>
              </a:path>
            </a:pathLst>
          </a:custGeom>
          <a:blipFill>
            <a:blip r:embed="rId6"/>
            <a:stretch>
              <a:fillRect l="0" t="0" r="0" b="0"/>
            </a:stretch>
          </a:blipFill>
        </p:spPr>
      </p:sp>
    </p:spTree>
  </p:cSld>
  <p:clrMapOvr>
    <a:masterClrMapping/>
  </p:clrMapOvr>
</p:sld>
</file>

<file path=ppt/slides/slide2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8EFE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451156">
            <a:off x="16046740" y="1125958"/>
            <a:ext cx="1868693" cy="5816944"/>
          </a:xfrm>
          <a:custGeom>
            <a:avLst/>
            <a:gdLst/>
            <a:ahLst/>
            <a:cxnLst/>
            <a:rect r="r" b="b" t="t" l="l"/>
            <a:pathLst>
              <a:path h="5816944" w="1868693">
                <a:moveTo>
                  <a:pt x="0" y="0"/>
                </a:moveTo>
                <a:lnTo>
                  <a:pt x="1868693" y="0"/>
                </a:lnTo>
                <a:lnTo>
                  <a:pt x="1868693" y="5816944"/>
                </a:lnTo>
                <a:lnTo>
                  <a:pt x="0" y="5816944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0">
            <a:off x="13738165" y="-1280721"/>
            <a:ext cx="3158134" cy="4618842"/>
          </a:xfrm>
          <a:custGeom>
            <a:avLst/>
            <a:gdLst/>
            <a:ahLst/>
            <a:cxnLst/>
            <a:rect r="r" b="b" t="t" l="l"/>
            <a:pathLst>
              <a:path h="4618842" w="3158134">
                <a:moveTo>
                  <a:pt x="0" y="0"/>
                </a:moveTo>
                <a:lnTo>
                  <a:pt x="3158134" y="0"/>
                </a:lnTo>
                <a:lnTo>
                  <a:pt x="3158134" y="4618842"/>
                </a:lnTo>
                <a:lnTo>
                  <a:pt x="0" y="4618842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0" t="0" r="0" b="0"/>
            </a:stretch>
          </a:blipFill>
        </p:spPr>
      </p:sp>
      <p:sp>
        <p:nvSpPr>
          <p:cNvPr name="Freeform 4" id="4"/>
          <p:cNvSpPr/>
          <p:nvPr/>
        </p:nvSpPr>
        <p:spPr>
          <a:xfrm flipH="false" flipV="false" rot="-161141">
            <a:off x="13748119" y="7236006"/>
            <a:ext cx="4464924" cy="3304044"/>
          </a:xfrm>
          <a:custGeom>
            <a:avLst/>
            <a:gdLst/>
            <a:ahLst/>
            <a:cxnLst/>
            <a:rect r="r" b="b" t="t" l="l"/>
            <a:pathLst>
              <a:path h="3304044" w="4464924">
                <a:moveTo>
                  <a:pt x="0" y="0"/>
                </a:moveTo>
                <a:lnTo>
                  <a:pt x="4464924" y="0"/>
                </a:lnTo>
                <a:lnTo>
                  <a:pt x="4464924" y="3304044"/>
                </a:lnTo>
                <a:lnTo>
                  <a:pt x="0" y="3304044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0" t="0" r="0" b="0"/>
            </a:stretch>
          </a:blipFill>
        </p:spPr>
      </p:sp>
      <p:sp>
        <p:nvSpPr>
          <p:cNvPr name="Freeform 5" id="5"/>
          <p:cNvSpPr/>
          <p:nvPr/>
        </p:nvSpPr>
        <p:spPr>
          <a:xfrm flipH="false" flipV="false" rot="0">
            <a:off x="696861" y="1730687"/>
            <a:ext cx="10432473" cy="8108343"/>
          </a:xfrm>
          <a:custGeom>
            <a:avLst/>
            <a:gdLst/>
            <a:ahLst/>
            <a:cxnLst/>
            <a:rect r="r" b="b" t="t" l="l"/>
            <a:pathLst>
              <a:path h="8108343" w="10432473">
                <a:moveTo>
                  <a:pt x="0" y="0"/>
                </a:moveTo>
                <a:lnTo>
                  <a:pt x="10432473" y="0"/>
                </a:lnTo>
                <a:lnTo>
                  <a:pt x="10432473" y="8108343"/>
                </a:lnTo>
                <a:lnTo>
                  <a:pt x="0" y="8108343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 l="0" t="0" r="0" b="0"/>
            </a:stretch>
          </a:blipFill>
        </p:spPr>
      </p:sp>
      <p:sp>
        <p:nvSpPr>
          <p:cNvPr name="TextBox 6" id="6"/>
          <p:cNvSpPr txBox="true"/>
          <p:nvPr/>
        </p:nvSpPr>
        <p:spPr>
          <a:xfrm rot="0">
            <a:off x="696861" y="336043"/>
            <a:ext cx="10432473" cy="105727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8399"/>
              </a:lnSpc>
            </a:pPr>
            <a:r>
              <a:rPr lang="en-US" sz="6999">
                <a:solidFill>
                  <a:srgbClr val="3B191D"/>
                </a:solidFill>
                <a:latin typeface="Loubag"/>
                <a:ea typeface="Loubag"/>
                <a:cs typeface="Loubag"/>
                <a:sym typeface="Loubag"/>
              </a:rPr>
              <a:t>Listen and speak</a:t>
            </a:r>
          </a:p>
        </p:txBody>
      </p:sp>
      <p:pic>
        <p:nvPicPr>
          <p:cNvPr name="Picture 7" id="7"/>
          <p:cNvPicPr>
            <a:picLocks noChangeAspect="true"/>
          </p:cNvPicPr>
          <p:nvPr>
            <a:videoFile r:link="rId7"/>
          </p:nvPr>
        </p:nvPicPr>
        <p:blipFill>
          <a:blip r:embed="rId6"/>
          <a:stretch>
            <a:fillRect/>
          </a:stretch>
        </p:blipFill>
        <p:spPr>
          <a:xfrm rot="0">
            <a:off x="11799767" y="4247153"/>
            <a:ext cx="3517466" cy="197703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EFDBC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-328898">
            <a:off x="14262378" y="5729094"/>
            <a:ext cx="4112940" cy="4947897"/>
          </a:xfrm>
          <a:custGeom>
            <a:avLst/>
            <a:gdLst/>
            <a:ahLst/>
            <a:cxnLst/>
            <a:rect r="r" b="b" t="t" l="l"/>
            <a:pathLst>
              <a:path h="4947897" w="4112940">
                <a:moveTo>
                  <a:pt x="0" y="0"/>
                </a:moveTo>
                <a:lnTo>
                  <a:pt x="4112940" y="0"/>
                </a:lnTo>
                <a:lnTo>
                  <a:pt x="4112940" y="4947897"/>
                </a:lnTo>
                <a:lnTo>
                  <a:pt x="0" y="4947897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5722287">
            <a:off x="16086044" y="2491277"/>
            <a:ext cx="1435904" cy="1648096"/>
          </a:xfrm>
          <a:custGeom>
            <a:avLst/>
            <a:gdLst/>
            <a:ahLst/>
            <a:cxnLst/>
            <a:rect r="r" b="b" t="t" l="l"/>
            <a:pathLst>
              <a:path h="1648096" w="1435904">
                <a:moveTo>
                  <a:pt x="0" y="0"/>
                </a:moveTo>
                <a:lnTo>
                  <a:pt x="1435904" y="0"/>
                </a:lnTo>
                <a:lnTo>
                  <a:pt x="1435904" y="1648096"/>
                </a:lnTo>
                <a:lnTo>
                  <a:pt x="0" y="1648096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0" t="0" r="0" b="0"/>
            </a:stretch>
          </a:blipFill>
        </p:spPr>
      </p:sp>
      <p:sp>
        <p:nvSpPr>
          <p:cNvPr name="Freeform 4" id="4"/>
          <p:cNvSpPr/>
          <p:nvPr/>
        </p:nvSpPr>
        <p:spPr>
          <a:xfrm flipH="true" flipV="false" rot="-8400314">
            <a:off x="14200540" y="-288563"/>
            <a:ext cx="1370572" cy="1573110"/>
          </a:xfrm>
          <a:custGeom>
            <a:avLst/>
            <a:gdLst/>
            <a:ahLst/>
            <a:cxnLst/>
            <a:rect r="r" b="b" t="t" l="l"/>
            <a:pathLst>
              <a:path h="1573110" w="1370572">
                <a:moveTo>
                  <a:pt x="1370571" y="0"/>
                </a:moveTo>
                <a:lnTo>
                  <a:pt x="0" y="0"/>
                </a:lnTo>
                <a:lnTo>
                  <a:pt x="0" y="1573109"/>
                </a:lnTo>
                <a:lnTo>
                  <a:pt x="1370571" y="1573109"/>
                </a:lnTo>
                <a:lnTo>
                  <a:pt x="1370571" y="0"/>
                </a:lnTo>
                <a:close/>
              </a:path>
            </a:pathLst>
          </a:custGeom>
          <a:blipFill>
            <a:blip r:embed="rId3"/>
            <a:stretch>
              <a:fillRect l="0" t="0" r="0" b="0"/>
            </a:stretch>
          </a:blipFill>
        </p:spPr>
      </p:sp>
      <p:sp>
        <p:nvSpPr>
          <p:cNvPr name="Freeform 5" id="5"/>
          <p:cNvSpPr/>
          <p:nvPr/>
        </p:nvSpPr>
        <p:spPr>
          <a:xfrm flipH="false" flipV="false" rot="5205185">
            <a:off x="16142575" y="-231876"/>
            <a:ext cx="2233449" cy="2563500"/>
          </a:xfrm>
          <a:custGeom>
            <a:avLst/>
            <a:gdLst/>
            <a:ahLst/>
            <a:cxnLst/>
            <a:rect r="r" b="b" t="t" l="l"/>
            <a:pathLst>
              <a:path h="2563500" w="2233449">
                <a:moveTo>
                  <a:pt x="0" y="0"/>
                </a:moveTo>
                <a:lnTo>
                  <a:pt x="2233450" y="0"/>
                </a:lnTo>
                <a:lnTo>
                  <a:pt x="2233450" y="2563499"/>
                </a:lnTo>
                <a:lnTo>
                  <a:pt x="0" y="2563499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0" t="0" r="0" b="0"/>
            </a:stretch>
          </a:blipFill>
        </p:spPr>
      </p:sp>
      <p:sp>
        <p:nvSpPr>
          <p:cNvPr name="Freeform 6" id="6"/>
          <p:cNvSpPr/>
          <p:nvPr/>
        </p:nvSpPr>
        <p:spPr>
          <a:xfrm flipH="false" flipV="false" rot="-1780756">
            <a:off x="17539657" y="4184661"/>
            <a:ext cx="871999" cy="1000859"/>
          </a:xfrm>
          <a:custGeom>
            <a:avLst/>
            <a:gdLst/>
            <a:ahLst/>
            <a:cxnLst/>
            <a:rect r="r" b="b" t="t" l="l"/>
            <a:pathLst>
              <a:path h="1000859" w="871999">
                <a:moveTo>
                  <a:pt x="0" y="0"/>
                </a:moveTo>
                <a:lnTo>
                  <a:pt x="871999" y="0"/>
                </a:lnTo>
                <a:lnTo>
                  <a:pt x="871999" y="1000860"/>
                </a:lnTo>
                <a:lnTo>
                  <a:pt x="0" y="100086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0" t="0" r="0" b="0"/>
            </a:stretch>
          </a:blipFill>
        </p:spPr>
      </p:sp>
      <p:sp>
        <p:nvSpPr>
          <p:cNvPr name="Freeform 7" id="7"/>
          <p:cNvSpPr/>
          <p:nvPr/>
        </p:nvSpPr>
        <p:spPr>
          <a:xfrm flipH="false" flipV="false" rot="0">
            <a:off x="1028700" y="3037034"/>
            <a:ext cx="12352637" cy="4099466"/>
          </a:xfrm>
          <a:custGeom>
            <a:avLst/>
            <a:gdLst/>
            <a:ahLst/>
            <a:cxnLst/>
            <a:rect r="r" b="b" t="t" l="l"/>
            <a:pathLst>
              <a:path h="4099466" w="12352637">
                <a:moveTo>
                  <a:pt x="0" y="0"/>
                </a:moveTo>
                <a:lnTo>
                  <a:pt x="12352637" y="0"/>
                </a:lnTo>
                <a:lnTo>
                  <a:pt x="12352637" y="4099467"/>
                </a:lnTo>
                <a:lnTo>
                  <a:pt x="0" y="4099467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0" t="0" r="-27549" b="0"/>
            </a:stretch>
          </a:blipFill>
        </p:spPr>
      </p:sp>
      <p:sp>
        <p:nvSpPr>
          <p:cNvPr name="Freeform 8" id="8"/>
          <p:cNvSpPr/>
          <p:nvPr/>
        </p:nvSpPr>
        <p:spPr>
          <a:xfrm flipH="false" flipV="false" rot="0">
            <a:off x="1028700" y="7506661"/>
            <a:ext cx="8606385" cy="2097536"/>
          </a:xfrm>
          <a:custGeom>
            <a:avLst/>
            <a:gdLst/>
            <a:ahLst/>
            <a:cxnLst/>
            <a:rect r="r" b="b" t="t" l="l"/>
            <a:pathLst>
              <a:path h="2097536" w="8606385">
                <a:moveTo>
                  <a:pt x="0" y="0"/>
                </a:moveTo>
                <a:lnTo>
                  <a:pt x="8606385" y="0"/>
                </a:lnTo>
                <a:lnTo>
                  <a:pt x="8606385" y="2097536"/>
                </a:lnTo>
                <a:lnTo>
                  <a:pt x="0" y="2097536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 l="0" t="0" r="0" b="0"/>
            </a:stretch>
          </a:blipFill>
        </p:spPr>
      </p:sp>
      <p:sp>
        <p:nvSpPr>
          <p:cNvPr name="TextBox 9" id="9"/>
          <p:cNvSpPr txBox="true"/>
          <p:nvPr/>
        </p:nvSpPr>
        <p:spPr>
          <a:xfrm rot="0">
            <a:off x="1028700" y="1012382"/>
            <a:ext cx="10057849" cy="105727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8399"/>
              </a:lnSpc>
            </a:pPr>
            <a:r>
              <a:rPr lang="en-US" sz="6999">
                <a:solidFill>
                  <a:srgbClr val="3B191D"/>
                </a:solidFill>
                <a:latin typeface="Loubag"/>
                <a:ea typeface="Loubag"/>
                <a:cs typeface="Loubag"/>
                <a:sym typeface="Loubag"/>
              </a:rPr>
              <a:t>Tip for speaking:</a:t>
            </a:r>
          </a:p>
        </p:txBody>
      </p:sp>
      <p:sp>
        <p:nvSpPr>
          <p:cNvPr name="TextBox 10" id="10"/>
          <p:cNvSpPr txBox="true"/>
          <p:nvPr/>
        </p:nvSpPr>
        <p:spPr>
          <a:xfrm rot="0">
            <a:off x="1028700" y="1885910"/>
            <a:ext cx="12352637" cy="115112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9597"/>
              </a:lnSpc>
            </a:pPr>
            <a:r>
              <a:rPr lang="en-US" sz="6855">
                <a:solidFill>
                  <a:srgbClr val="3B191D"/>
                </a:solidFill>
                <a:latin typeface="Boriboon"/>
                <a:ea typeface="Boriboon"/>
                <a:cs typeface="Boriboon"/>
                <a:sym typeface="Boriboon"/>
              </a:rPr>
              <a:t>Use contractions</a:t>
            </a:r>
          </a:p>
        </p:txBody>
      </p:sp>
    </p:spTree>
  </p:cSld>
  <p:clrMapOvr>
    <a:masterClrMapping/>
  </p:clrMapOvr>
</p:sld>
</file>

<file path=ppt/slides/slide4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8EFE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-870744">
            <a:off x="16125842" y="876363"/>
            <a:ext cx="3207075" cy="2826235"/>
          </a:xfrm>
          <a:custGeom>
            <a:avLst/>
            <a:gdLst/>
            <a:ahLst/>
            <a:cxnLst/>
            <a:rect r="r" b="b" t="t" l="l"/>
            <a:pathLst>
              <a:path h="2826235" w="3207075">
                <a:moveTo>
                  <a:pt x="0" y="0"/>
                </a:moveTo>
                <a:lnTo>
                  <a:pt x="3207075" y="0"/>
                </a:lnTo>
                <a:lnTo>
                  <a:pt x="3207075" y="2826236"/>
                </a:lnTo>
                <a:lnTo>
                  <a:pt x="0" y="2826236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  <p:sp>
        <p:nvSpPr>
          <p:cNvPr name="Freeform 3" id="3"/>
          <p:cNvSpPr/>
          <p:nvPr/>
        </p:nvSpPr>
        <p:spPr>
          <a:xfrm flipH="true" flipV="false" rot="370325">
            <a:off x="16352903" y="5109452"/>
            <a:ext cx="2640259" cy="4889368"/>
          </a:xfrm>
          <a:custGeom>
            <a:avLst/>
            <a:gdLst/>
            <a:ahLst/>
            <a:cxnLst/>
            <a:rect r="r" b="b" t="t" l="l"/>
            <a:pathLst>
              <a:path h="4889368" w="2640259">
                <a:moveTo>
                  <a:pt x="2640259" y="0"/>
                </a:moveTo>
                <a:lnTo>
                  <a:pt x="0" y="0"/>
                </a:lnTo>
                <a:lnTo>
                  <a:pt x="0" y="4889368"/>
                </a:lnTo>
                <a:lnTo>
                  <a:pt x="2640259" y="4889368"/>
                </a:lnTo>
                <a:lnTo>
                  <a:pt x="2640259" y="0"/>
                </a:lnTo>
                <a:close/>
              </a:path>
            </a:pathLst>
          </a:custGeom>
          <a:blipFill>
            <a:blip r:embed="rId3"/>
            <a:stretch>
              <a:fillRect l="0" t="0" r="0" b="0"/>
            </a:stretch>
          </a:blipFill>
        </p:spPr>
      </p:sp>
      <p:sp>
        <p:nvSpPr>
          <p:cNvPr name="Freeform 4" id="4"/>
          <p:cNvSpPr/>
          <p:nvPr/>
        </p:nvSpPr>
        <p:spPr>
          <a:xfrm flipH="false" flipV="false" rot="-250732">
            <a:off x="11912791" y="8339190"/>
            <a:ext cx="3872505" cy="2313822"/>
          </a:xfrm>
          <a:custGeom>
            <a:avLst/>
            <a:gdLst/>
            <a:ahLst/>
            <a:cxnLst/>
            <a:rect r="r" b="b" t="t" l="l"/>
            <a:pathLst>
              <a:path h="2313822" w="3872505">
                <a:moveTo>
                  <a:pt x="0" y="0"/>
                </a:moveTo>
                <a:lnTo>
                  <a:pt x="3872505" y="0"/>
                </a:lnTo>
                <a:lnTo>
                  <a:pt x="3872505" y="2313822"/>
                </a:lnTo>
                <a:lnTo>
                  <a:pt x="0" y="2313822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0" t="0" r="0" b="0"/>
            </a:stretch>
          </a:blipFill>
        </p:spPr>
      </p:sp>
      <p:sp>
        <p:nvSpPr>
          <p:cNvPr name="Freeform 5" id="5"/>
          <p:cNvSpPr/>
          <p:nvPr/>
        </p:nvSpPr>
        <p:spPr>
          <a:xfrm flipH="false" flipV="false" rot="0">
            <a:off x="14126204" y="-2237225"/>
            <a:ext cx="2594532" cy="3794562"/>
          </a:xfrm>
          <a:custGeom>
            <a:avLst/>
            <a:gdLst/>
            <a:ahLst/>
            <a:cxnLst/>
            <a:rect r="r" b="b" t="t" l="l"/>
            <a:pathLst>
              <a:path h="3794562" w="2594532">
                <a:moveTo>
                  <a:pt x="0" y="0"/>
                </a:moveTo>
                <a:lnTo>
                  <a:pt x="2594532" y="0"/>
                </a:lnTo>
                <a:lnTo>
                  <a:pt x="2594532" y="3794563"/>
                </a:lnTo>
                <a:lnTo>
                  <a:pt x="0" y="3794563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 l="0" t="0" r="0" b="0"/>
            </a:stretch>
          </a:blipFill>
        </p:spPr>
      </p:sp>
      <p:sp>
        <p:nvSpPr>
          <p:cNvPr name="Freeform 6" id="6"/>
          <p:cNvSpPr/>
          <p:nvPr/>
        </p:nvSpPr>
        <p:spPr>
          <a:xfrm flipH="false" flipV="false" rot="-3970797">
            <a:off x="9469858" y="9302536"/>
            <a:ext cx="1435904" cy="1648096"/>
          </a:xfrm>
          <a:custGeom>
            <a:avLst/>
            <a:gdLst/>
            <a:ahLst/>
            <a:cxnLst/>
            <a:rect r="r" b="b" t="t" l="l"/>
            <a:pathLst>
              <a:path h="1648096" w="1435904">
                <a:moveTo>
                  <a:pt x="0" y="0"/>
                </a:moveTo>
                <a:lnTo>
                  <a:pt x="1435904" y="0"/>
                </a:lnTo>
                <a:lnTo>
                  <a:pt x="1435904" y="1648095"/>
                </a:lnTo>
                <a:lnTo>
                  <a:pt x="0" y="1648095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 l="0" t="0" r="0" b="0"/>
            </a:stretch>
          </a:blipFill>
        </p:spPr>
      </p:sp>
      <p:sp>
        <p:nvSpPr>
          <p:cNvPr name="Freeform 7" id="7"/>
          <p:cNvSpPr/>
          <p:nvPr/>
        </p:nvSpPr>
        <p:spPr>
          <a:xfrm flipH="false" flipV="false" rot="0">
            <a:off x="969644" y="1028700"/>
            <a:ext cx="12879400" cy="7630374"/>
          </a:xfrm>
          <a:custGeom>
            <a:avLst/>
            <a:gdLst/>
            <a:ahLst/>
            <a:cxnLst/>
            <a:rect r="r" b="b" t="t" l="l"/>
            <a:pathLst>
              <a:path h="7630374" w="12879400">
                <a:moveTo>
                  <a:pt x="0" y="0"/>
                </a:moveTo>
                <a:lnTo>
                  <a:pt x="12879400" y="0"/>
                </a:lnTo>
                <a:lnTo>
                  <a:pt x="12879400" y="7630374"/>
                </a:lnTo>
                <a:lnTo>
                  <a:pt x="0" y="7630374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 l="0" t="0" r="0" b="0"/>
            </a:stretch>
          </a:blipFill>
        </p:spPr>
      </p:sp>
    </p:spTree>
  </p:cSld>
  <p:clrMapOvr>
    <a:masterClrMapping/>
  </p:clrMapOvr>
</p:sld>
</file>

<file path=ppt/slides/slide5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EFDBC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-1819312">
            <a:off x="16481018" y="2794026"/>
            <a:ext cx="2795524" cy="3328005"/>
          </a:xfrm>
          <a:custGeom>
            <a:avLst/>
            <a:gdLst/>
            <a:ahLst/>
            <a:cxnLst/>
            <a:rect r="r" b="b" t="t" l="l"/>
            <a:pathLst>
              <a:path h="3328005" w="2795524">
                <a:moveTo>
                  <a:pt x="0" y="0"/>
                </a:moveTo>
                <a:lnTo>
                  <a:pt x="2795524" y="0"/>
                </a:lnTo>
                <a:lnTo>
                  <a:pt x="2795524" y="3328005"/>
                </a:lnTo>
                <a:lnTo>
                  <a:pt x="0" y="3328005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463956">
            <a:off x="14616571" y="7142995"/>
            <a:ext cx="4162098" cy="2788606"/>
          </a:xfrm>
          <a:custGeom>
            <a:avLst/>
            <a:gdLst/>
            <a:ahLst/>
            <a:cxnLst/>
            <a:rect r="r" b="b" t="t" l="l"/>
            <a:pathLst>
              <a:path h="2788606" w="4162098">
                <a:moveTo>
                  <a:pt x="0" y="0"/>
                </a:moveTo>
                <a:lnTo>
                  <a:pt x="4162098" y="0"/>
                </a:lnTo>
                <a:lnTo>
                  <a:pt x="4162098" y="2788606"/>
                </a:lnTo>
                <a:lnTo>
                  <a:pt x="0" y="2788606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0" t="0" r="0" b="0"/>
            </a:stretch>
          </a:blipFill>
        </p:spPr>
      </p:sp>
      <p:sp>
        <p:nvSpPr>
          <p:cNvPr name="Freeform 4" id="4"/>
          <p:cNvSpPr/>
          <p:nvPr/>
        </p:nvSpPr>
        <p:spPr>
          <a:xfrm flipH="true" flipV="false" rot="-5066940">
            <a:off x="16909313" y="1145112"/>
            <a:ext cx="892396" cy="1024271"/>
          </a:xfrm>
          <a:custGeom>
            <a:avLst/>
            <a:gdLst/>
            <a:ahLst/>
            <a:cxnLst/>
            <a:rect r="r" b="b" t="t" l="l"/>
            <a:pathLst>
              <a:path h="1024271" w="892396">
                <a:moveTo>
                  <a:pt x="892396" y="0"/>
                </a:moveTo>
                <a:lnTo>
                  <a:pt x="0" y="0"/>
                </a:lnTo>
                <a:lnTo>
                  <a:pt x="0" y="1024271"/>
                </a:lnTo>
                <a:lnTo>
                  <a:pt x="892396" y="1024271"/>
                </a:lnTo>
                <a:lnTo>
                  <a:pt x="892396" y="0"/>
                </a:lnTo>
                <a:close/>
              </a:path>
            </a:pathLst>
          </a:custGeom>
          <a:blipFill>
            <a:blip r:embed="rId4"/>
            <a:stretch>
              <a:fillRect l="0" t="0" r="0" b="0"/>
            </a:stretch>
          </a:blipFill>
        </p:spPr>
      </p:sp>
      <p:sp>
        <p:nvSpPr>
          <p:cNvPr name="Freeform 5" id="5"/>
          <p:cNvSpPr/>
          <p:nvPr/>
        </p:nvSpPr>
        <p:spPr>
          <a:xfrm flipH="false" flipV="false" rot="0">
            <a:off x="1430952" y="2495668"/>
            <a:ext cx="14692871" cy="2647832"/>
          </a:xfrm>
          <a:custGeom>
            <a:avLst/>
            <a:gdLst/>
            <a:ahLst/>
            <a:cxnLst/>
            <a:rect r="r" b="b" t="t" l="l"/>
            <a:pathLst>
              <a:path h="2647832" w="14692871">
                <a:moveTo>
                  <a:pt x="0" y="0"/>
                </a:moveTo>
                <a:lnTo>
                  <a:pt x="14692872" y="0"/>
                </a:lnTo>
                <a:lnTo>
                  <a:pt x="14692872" y="2647832"/>
                </a:lnTo>
                <a:lnTo>
                  <a:pt x="0" y="2647832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 l="0" t="0" r="0" b="0"/>
            </a:stretch>
          </a:blipFill>
        </p:spPr>
      </p:sp>
      <p:sp>
        <p:nvSpPr>
          <p:cNvPr name="Freeform 6" id="6"/>
          <p:cNvSpPr/>
          <p:nvPr/>
        </p:nvSpPr>
        <p:spPr>
          <a:xfrm flipH="false" flipV="false" rot="0">
            <a:off x="1430952" y="5397129"/>
            <a:ext cx="9617166" cy="2957079"/>
          </a:xfrm>
          <a:custGeom>
            <a:avLst/>
            <a:gdLst/>
            <a:ahLst/>
            <a:cxnLst/>
            <a:rect r="r" b="b" t="t" l="l"/>
            <a:pathLst>
              <a:path h="2957079" w="9617166">
                <a:moveTo>
                  <a:pt x="0" y="0"/>
                </a:moveTo>
                <a:lnTo>
                  <a:pt x="9617166" y="0"/>
                </a:lnTo>
                <a:lnTo>
                  <a:pt x="9617166" y="2957079"/>
                </a:lnTo>
                <a:lnTo>
                  <a:pt x="0" y="2957079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 l="0" t="0" r="0" b="0"/>
            </a:stretch>
          </a:blipFill>
        </p:spPr>
      </p:sp>
      <p:sp>
        <p:nvSpPr>
          <p:cNvPr name="TextBox 7" id="7"/>
          <p:cNvSpPr txBox="true"/>
          <p:nvPr/>
        </p:nvSpPr>
        <p:spPr>
          <a:xfrm rot="0">
            <a:off x="1028700" y="1028700"/>
            <a:ext cx="14537265" cy="105727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8399"/>
              </a:lnSpc>
            </a:pPr>
            <a:r>
              <a:rPr lang="en-US" sz="6999">
                <a:solidFill>
                  <a:srgbClr val="3B191D"/>
                </a:solidFill>
                <a:latin typeface="Loubag"/>
                <a:ea typeface="Loubag"/>
                <a:cs typeface="Loubag"/>
                <a:sym typeface="Loubag"/>
              </a:rPr>
              <a:t>Asking questions</a:t>
            </a:r>
          </a:p>
        </p:txBody>
      </p:sp>
    </p:spTree>
  </p:cSld>
  <p:clrMapOvr>
    <a:masterClrMapping/>
  </p:clrMapOvr>
</p:sld>
</file>

<file path=ppt/slides/slide6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8EFE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TextBox 2" id="2"/>
          <p:cNvSpPr txBox="true"/>
          <p:nvPr/>
        </p:nvSpPr>
        <p:spPr>
          <a:xfrm rot="0">
            <a:off x="1028700" y="337707"/>
            <a:ext cx="13047824" cy="136205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10897"/>
              </a:lnSpc>
            </a:pPr>
            <a:r>
              <a:rPr lang="en-US" sz="9080">
                <a:solidFill>
                  <a:srgbClr val="3B191D"/>
                </a:solidFill>
                <a:latin typeface="Loubag"/>
                <a:ea typeface="Loubag"/>
                <a:cs typeface="Loubag"/>
                <a:sym typeface="Loubag"/>
              </a:rPr>
              <a:t>Listening</a:t>
            </a:r>
          </a:p>
        </p:txBody>
      </p:sp>
      <p:sp>
        <p:nvSpPr>
          <p:cNvPr name="Freeform 3" id="3"/>
          <p:cNvSpPr/>
          <p:nvPr/>
        </p:nvSpPr>
        <p:spPr>
          <a:xfrm flipH="false" flipV="false" rot="0">
            <a:off x="13481468" y="-1830404"/>
            <a:ext cx="2677824" cy="3916379"/>
          </a:xfrm>
          <a:custGeom>
            <a:avLst/>
            <a:gdLst/>
            <a:ahLst/>
            <a:cxnLst/>
            <a:rect r="r" b="b" t="t" l="l"/>
            <a:pathLst>
              <a:path h="3916379" w="2677824">
                <a:moveTo>
                  <a:pt x="0" y="0"/>
                </a:moveTo>
                <a:lnTo>
                  <a:pt x="2677824" y="0"/>
                </a:lnTo>
                <a:lnTo>
                  <a:pt x="2677824" y="3916379"/>
                </a:lnTo>
                <a:lnTo>
                  <a:pt x="0" y="3916379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  <p:sp>
        <p:nvSpPr>
          <p:cNvPr name="Freeform 4" id="4"/>
          <p:cNvSpPr/>
          <p:nvPr/>
        </p:nvSpPr>
        <p:spPr>
          <a:xfrm flipH="false" flipV="false" rot="-161141">
            <a:off x="15388418" y="941883"/>
            <a:ext cx="3404524" cy="2519348"/>
          </a:xfrm>
          <a:custGeom>
            <a:avLst/>
            <a:gdLst/>
            <a:ahLst/>
            <a:cxnLst/>
            <a:rect r="r" b="b" t="t" l="l"/>
            <a:pathLst>
              <a:path h="2519348" w="3404524">
                <a:moveTo>
                  <a:pt x="0" y="0"/>
                </a:moveTo>
                <a:lnTo>
                  <a:pt x="3404524" y="0"/>
                </a:lnTo>
                <a:lnTo>
                  <a:pt x="3404524" y="2519348"/>
                </a:lnTo>
                <a:lnTo>
                  <a:pt x="0" y="2519348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0" t="0" r="0" b="0"/>
            </a:stretch>
          </a:blipFill>
        </p:spPr>
      </p:sp>
      <p:sp>
        <p:nvSpPr>
          <p:cNvPr name="Freeform 5" id="5"/>
          <p:cNvSpPr/>
          <p:nvPr/>
        </p:nvSpPr>
        <p:spPr>
          <a:xfrm flipH="true" flipV="false" rot="-6646623">
            <a:off x="11737399" y="-321232"/>
            <a:ext cx="951634" cy="1092262"/>
          </a:xfrm>
          <a:custGeom>
            <a:avLst/>
            <a:gdLst/>
            <a:ahLst/>
            <a:cxnLst/>
            <a:rect r="r" b="b" t="t" l="l"/>
            <a:pathLst>
              <a:path h="1092262" w="951634">
                <a:moveTo>
                  <a:pt x="951634" y="0"/>
                </a:moveTo>
                <a:lnTo>
                  <a:pt x="0" y="0"/>
                </a:lnTo>
                <a:lnTo>
                  <a:pt x="0" y="1092263"/>
                </a:lnTo>
                <a:lnTo>
                  <a:pt x="951634" y="1092263"/>
                </a:lnTo>
                <a:lnTo>
                  <a:pt x="951634" y="0"/>
                </a:lnTo>
                <a:close/>
              </a:path>
            </a:pathLst>
          </a:custGeom>
          <a:blipFill>
            <a:blip r:embed="rId4"/>
            <a:stretch>
              <a:fillRect l="0" t="0" r="0" b="0"/>
            </a:stretch>
          </a:blipFill>
        </p:spPr>
      </p:sp>
      <p:sp>
        <p:nvSpPr>
          <p:cNvPr name="Freeform 6" id="6"/>
          <p:cNvSpPr/>
          <p:nvPr/>
        </p:nvSpPr>
        <p:spPr>
          <a:xfrm flipH="false" flipV="false" rot="0">
            <a:off x="1028700" y="1800690"/>
            <a:ext cx="6523912" cy="7457610"/>
          </a:xfrm>
          <a:custGeom>
            <a:avLst/>
            <a:gdLst/>
            <a:ahLst/>
            <a:cxnLst/>
            <a:rect r="r" b="b" t="t" l="l"/>
            <a:pathLst>
              <a:path h="7457610" w="6523912">
                <a:moveTo>
                  <a:pt x="0" y="0"/>
                </a:moveTo>
                <a:lnTo>
                  <a:pt x="6523912" y="0"/>
                </a:lnTo>
                <a:lnTo>
                  <a:pt x="6523912" y="7457610"/>
                </a:lnTo>
                <a:lnTo>
                  <a:pt x="0" y="7457610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 l="0" t="0" r="0" b="0"/>
            </a:stretch>
          </a:blipFill>
        </p:spPr>
      </p:sp>
      <p:sp>
        <p:nvSpPr>
          <p:cNvPr name="TextBox 7" id="7"/>
          <p:cNvSpPr txBox="true"/>
          <p:nvPr/>
        </p:nvSpPr>
        <p:spPr>
          <a:xfrm rot="0">
            <a:off x="8253845" y="5038725"/>
            <a:ext cx="9277547" cy="334583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1035675" indent="-517838" lvl="1">
              <a:lnSpc>
                <a:spcPts val="6715"/>
              </a:lnSpc>
              <a:buFont typeface="Arial"/>
              <a:buChar char="•"/>
            </a:pPr>
            <a:r>
              <a:rPr lang="en-US" sz="4797">
                <a:solidFill>
                  <a:srgbClr val="3B191D"/>
                </a:solidFill>
                <a:latin typeface="Boriboon"/>
                <a:ea typeface="Boriboon"/>
                <a:cs typeface="Boriboon"/>
                <a:sym typeface="Boriboon"/>
              </a:rPr>
              <a:t>Listen and tick the correct order from the listening</a:t>
            </a:r>
          </a:p>
          <a:p>
            <a:pPr algn="l" marL="1035675" indent="-517838" lvl="1">
              <a:lnSpc>
                <a:spcPts val="6715"/>
              </a:lnSpc>
              <a:buFont typeface="Arial"/>
              <a:buChar char="•"/>
            </a:pPr>
            <a:r>
              <a:rPr lang="en-US" sz="4797">
                <a:solidFill>
                  <a:srgbClr val="3B191D"/>
                </a:solidFill>
                <a:latin typeface="Boriboon"/>
                <a:ea typeface="Boriboon"/>
                <a:cs typeface="Boriboon"/>
                <a:sym typeface="Boriboon"/>
              </a:rPr>
              <a:t>Can you also tell whose order is what?</a:t>
            </a:r>
          </a:p>
        </p:txBody>
      </p:sp>
      <p:pic>
        <p:nvPicPr>
          <p:cNvPr name="Picture 8" id="8"/>
          <p:cNvPicPr>
            <a:picLocks noChangeAspect="true"/>
          </p:cNvPicPr>
          <p:nvPr>
            <a:videoFile r:link="rId7"/>
          </p:nvPr>
        </p:nvPicPr>
        <p:blipFill>
          <a:blip r:embed="rId6"/>
          <a:stretch>
            <a:fillRect/>
          </a:stretch>
        </p:blipFill>
        <p:spPr>
          <a:xfrm rot="0">
            <a:off x="8815722" y="1800690"/>
            <a:ext cx="3402636" cy="1912489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EFDBC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-1290456">
            <a:off x="15292026" y="2368807"/>
            <a:ext cx="4326644" cy="3812855"/>
          </a:xfrm>
          <a:custGeom>
            <a:avLst/>
            <a:gdLst/>
            <a:ahLst/>
            <a:cxnLst/>
            <a:rect r="r" b="b" t="t" l="l"/>
            <a:pathLst>
              <a:path h="3812855" w="4326644">
                <a:moveTo>
                  <a:pt x="0" y="0"/>
                </a:moveTo>
                <a:lnTo>
                  <a:pt x="4326645" y="0"/>
                </a:lnTo>
                <a:lnTo>
                  <a:pt x="4326645" y="3812855"/>
                </a:lnTo>
                <a:lnTo>
                  <a:pt x="0" y="3812855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-4043926">
            <a:off x="15807911" y="-134066"/>
            <a:ext cx="1666524" cy="1912796"/>
          </a:xfrm>
          <a:custGeom>
            <a:avLst/>
            <a:gdLst/>
            <a:ahLst/>
            <a:cxnLst/>
            <a:rect r="r" b="b" t="t" l="l"/>
            <a:pathLst>
              <a:path h="1912796" w="1666524">
                <a:moveTo>
                  <a:pt x="0" y="0"/>
                </a:moveTo>
                <a:lnTo>
                  <a:pt x="1666523" y="0"/>
                </a:lnTo>
                <a:lnTo>
                  <a:pt x="1666523" y="1912796"/>
                </a:lnTo>
                <a:lnTo>
                  <a:pt x="0" y="1912796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0" t="0" r="0" b="0"/>
            </a:stretch>
          </a:blipFill>
        </p:spPr>
      </p:sp>
      <p:sp>
        <p:nvSpPr>
          <p:cNvPr name="Freeform 4" id="4"/>
          <p:cNvSpPr/>
          <p:nvPr/>
        </p:nvSpPr>
        <p:spPr>
          <a:xfrm flipH="true" flipV="false" rot="594549">
            <a:off x="14283235" y="6907566"/>
            <a:ext cx="3698676" cy="3878035"/>
          </a:xfrm>
          <a:custGeom>
            <a:avLst/>
            <a:gdLst/>
            <a:ahLst/>
            <a:cxnLst/>
            <a:rect r="r" b="b" t="t" l="l"/>
            <a:pathLst>
              <a:path h="3878035" w="3698676">
                <a:moveTo>
                  <a:pt x="3698675" y="0"/>
                </a:moveTo>
                <a:lnTo>
                  <a:pt x="0" y="0"/>
                </a:lnTo>
                <a:lnTo>
                  <a:pt x="0" y="3878034"/>
                </a:lnTo>
                <a:lnTo>
                  <a:pt x="3698675" y="3878034"/>
                </a:lnTo>
                <a:lnTo>
                  <a:pt x="3698675" y="0"/>
                </a:lnTo>
                <a:close/>
              </a:path>
            </a:pathLst>
          </a:custGeom>
          <a:blipFill>
            <a:blip r:embed="rId4"/>
            <a:stretch>
              <a:fillRect l="0" t="0" r="0" b="0"/>
            </a:stretch>
          </a:blipFill>
        </p:spPr>
      </p:sp>
      <p:sp>
        <p:nvSpPr>
          <p:cNvPr name="TextBox 5" id="5"/>
          <p:cNvSpPr txBox="true"/>
          <p:nvPr/>
        </p:nvSpPr>
        <p:spPr>
          <a:xfrm rot="0">
            <a:off x="2139745" y="3111095"/>
            <a:ext cx="9484158" cy="3730948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14821"/>
              </a:lnSpc>
            </a:pPr>
            <a:r>
              <a:rPr lang="en-US" sz="12350">
                <a:solidFill>
                  <a:srgbClr val="3B191D"/>
                </a:solidFill>
                <a:latin typeface="Loubag"/>
                <a:ea typeface="Loubag"/>
                <a:cs typeface="Loubag"/>
                <a:sym typeface="Loubag"/>
              </a:rPr>
              <a:t>Practice</a:t>
            </a:r>
          </a:p>
          <a:p>
            <a:pPr algn="l">
              <a:lnSpc>
                <a:spcPts val="14821"/>
              </a:lnSpc>
            </a:pPr>
            <a:r>
              <a:rPr lang="en-US" sz="12350">
                <a:solidFill>
                  <a:srgbClr val="3B191D"/>
                </a:solidFill>
                <a:latin typeface="Loubag"/>
                <a:ea typeface="Loubag"/>
                <a:cs typeface="Loubag"/>
                <a:sym typeface="Loubag"/>
              </a:rPr>
              <a:t>Speaking</a:t>
            </a:r>
          </a:p>
        </p:txBody>
      </p:sp>
    </p:spTree>
  </p:cSld>
  <p:clrMapOvr>
    <a:masterClrMapping/>
  </p:clrMapOvr>
</p:sld>
</file>

<file path=ppt/slides/slide8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622711" y="807669"/>
            <a:ext cx="17042577" cy="8450631"/>
          </a:xfrm>
          <a:custGeom>
            <a:avLst/>
            <a:gdLst/>
            <a:ahLst/>
            <a:cxnLst/>
            <a:rect r="r" b="b" t="t" l="l"/>
            <a:pathLst>
              <a:path h="8450631" w="17042577">
                <a:moveTo>
                  <a:pt x="0" y="0"/>
                </a:moveTo>
                <a:lnTo>
                  <a:pt x="17042578" y="0"/>
                </a:lnTo>
                <a:lnTo>
                  <a:pt x="17042578" y="8450631"/>
                </a:lnTo>
                <a:lnTo>
                  <a:pt x="0" y="8450631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</p:spTree>
  </p:cSld>
  <p:clrMapOvr>
    <a:masterClrMapping/>
  </p:clrMapOvr>
</p:sld>
</file>

<file path=ppt/slides/slide9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8EFE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-669874">
            <a:off x="15049221" y="6734959"/>
            <a:ext cx="2180097" cy="4688381"/>
          </a:xfrm>
          <a:custGeom>
            <a:avLst/>
            <a:gdLst/>
            <a:ahLst/>
            <a:cxnLst/>
            <a:rect r="r" b="b" t="t" l="l"/>
            <a:pathLst>
              <a:path h="4688381" w="2180097">
                <a:moveTo>
                  <a:pt x="0" y="0"/>
                </a:moveTo>
                <a:lnTo>
                  <a:pt x="2180097" y="0"/>
                </a:lnTo>
                <a:lnTo>
                  <a:pt x="2180097" y="4688381"/>
                </a:lnTo>
                <a:lnTo>
                  <a:pt x="0" y="4688381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-715830">
            <a:off x="16671427" y="1426124"/>
            <a:ext cx="1982324" cy="6170659"/>
          </a:xfrm>
          <a:custGeom>
            <a:avLst/>
            <a:gdLst/>
            <a:ahLst/>
            <a:cxnLst/>
            <a:rect r="r" b="b" t="t" l="l"/>
            <a:pathLst>
              <a:path h="6170659" w="1982324">
                <a:moveTo>
                  <a:pt x="0" y="0"/>
                </a:moveTo>
                <a:lnTo>
                  <a:pt x="1982325" y="0"/>
                </a:lnTo>
                <a:lnTo>
                  <a:pt x="1982325" y="6170659"/>
                </a:lnTo>
                <a:lnTo>
                  <a:pt x="0" y="6170659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0" t="0" r="0" b="0"/>
            </a:stretch>
          </a:blipFill>
        </p:spPr>
      </p:sp>
      <p:sp>
        <p:nvSpPr>
          <p:cNvPr name="TextBox 4" id="4"/>
          <p:cNvSpPr txBox="true"/>
          <p:nvPr/>
        </p:nvSpPr>
        <p:spPr>
          <a:xfrm rot="0">
            <a:off x="394514" y="633110"/>
            <a:ext cx="13081268" cy="105727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8399"/>
              </a:lnSpc>
            </a:pPr>
            <a:r>
              <a:rPr lang="en-US" sz="6999">
                <a:solidFill>
                  <a:srgbClr val="3B191D"/>
                </a:solidFill>
                <a:latin typeface="Loubag"/>
                <a:ea typeface="Loubag"/>
                <a:cs typeface="Loubag"/>
                <a:sym typeface="Loubag"/>
              </a:rPr>
              <a:t>Checking pronunciation</a:t>
            </a:r>
          </a:p>
        </p:txBody>
      </p:sp>
      <p:sp>
        <p:nvSpPr>
          <p:cNvPr name="TextBox 5" id="5"/>
          <p:cNvSpPr txBox="true"/>
          <p:nvPr/>
        </p:nvSpPr>
        <p:spPr>
          <a:xfrm rot="0">
            <a:off x="1047750" y="2706662"/>
            <a:ext cx="6948854" cy="637248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7303"/>
              </a:lnSpc>
            </a:pPr>
            <a:r>
              <a:rPr lang="en-US" sz="5216">
                <a:solidFill>
                  <a:srgbClr val="3B191D"/>
                </a:solidFill>
                <a:latin typeface="Boriboon"/>
                <a:ea typeface="Boriboon"/>
                <a:cs typeface="Boriboon"/>
                <a:sym typeface="Boriboon"/>
              </a:rPr>
              <a:t>Monday</a:t>
            </a:r>
          </a:p>
          <a:p>
            <a:pPr algn="l">
              <a:lnSpc>
                <a:spcPts val="7303"/>
              </a:lnSpc>
            </a:pPr>
            <a:r>
              <a:rPr lang="en-US" sz="5216">
                <a:solidFill>
                  <a:srgbClr val="3B191D"/>
                </a:solidFill>
                <a:latin typeface="Boriboon"/>
                <a:ea typeface="Boriboon"/>
                <a:cs typeface="Boriboon"/>
                <a:sym typeface="Boriboon"/>
              </a:rPr>
              <a:t>Tuesday</a:t>
            </a:r>
          </a:p>
          <a:p>
            <a:pPr algn="l">
              <a:lnSpc>
                <a:spcPts val="7303"/>
              </a:lnSpc>
            </a:pPr>
            <a:r>
              <a:rPr lang="en-US" sz="5216">
                <a:solidFill>
                  <a:srgbClr val="3B191D"/>
                </a:solidFill>
                <a:latin typeface="Boriboon"/>
                <a:ea typeface="Boriboon"/>
                <a:cs typeface="Boriboon"/>
                <a:sym typeface="Boriboon"/>
              </a:rPr>
              <a:t>Wednesday</a:t>
            </a:r>
          </a:p>
          <a:p>
            <a:pPr algn="l">
              <a:lnSpc>
                <a:spcPts val="7303"/>
              </a:lnSpc>
            </a:pPr>
            <a:r>
              <a:rPr lang="en-US" sz="5216">
                <a:solidFill>
                  <a:srgbClr val="3B191D"/>
                </a:solidFill>
                <a:latin typeface="Boriboon"/>
                <a:ea typeface="Boriboon"/>
                <a:cs typeface="Boriboon"/>
                <a:sym typeface="Boriboon"/>
              </a:rPr>
              <a:t>Thursday</a:t>
            </a:r>
          </a:p>
          <a:p>
            <a:pPr algn="l">
              <a:lnSpc>
                <a:spcPts val="7303"/>
              </a:lnSpc>
            </a:pPr>
            <a:r>
              <a:rPr lang="en-US" sz="5216">
                <a:solidFill>
                  <a:srgbClr val="3B191D"/>
                </a:solidFill>
                <a:latin typeface="Boriboon"/>
                <a:ea typeface="Boriboon"/>
                <a:cs typeface="Boriboon"/>
                <a:sym typeface="Boriboon"/>
              </a:rPr>
              <a:t>Friday</a:t>
            </a:r>
          </a:p>
          <a:p>
            <a:pPr algn="l">
              <a:lnSpc>
                <a:spcPts val="7303"/>
              </a:lnSpc>
            </a:pPr>
            <a:r>
              <a:rPr lang="en-US" sz="5216">
                <a:solidFill>
                  <a:srgbClr val="3B191D"/>
                </a:solidFill>
                <a:latin typeface="Boriboon"/>
                <a:ea typeface="Boriboon"/>
                <a:cs typeface="Boriboon"/>
                <a:sym typeface="Boriboon"/>
              </a:rPr>
              <a:t>Saturday</a:t>
            </a:r>
          </a:p>
          <a:p>
            <a:pPr algn="l">
              <a:lnSpc>
                <a:spcPts val="7303"/>
              </a:lnSpc>
            </a:pPr>
            <a:r>
              <a:rPr lang="en-US" sz="5216">
                <a:solidFill>
                  <a:srgbClr val="3B191D"/>
                </a:solidFill>
                <a:latin typeface="Boriboon"/>
                <a:ea typeface="Boriboon"/>
                <a:cs typeface="Boriboon"/>
                <a:sym typeface="Boriboon"/>
              </a:rPr>
              <a:t>Sunday</a:t>
            </a:r>
          </a:p>
        </p:txBody>
      </p:sp>
      <p:sp>
        <p:nvSpPr>
          <p:cNvPr name="Freeform 6" id="6"/>
          <p:cNvSpPr/>
          <p:nvPr/>
        </p:nvSpPr>
        <p:spPr>
          <a:xfrm flipH="false" flipV="false" rot="-302008">
            <a:off x="14493218" y="4020862"/>
            <a:ext cx="1278101" cy="1466974"/>
          </a:xfrm>
          <a:custGeom>
            <a:avLst/>
            <a:gdLst/>
            <a:ahLst/>
            <a:cxnLst/>
            <a:rect r="r" b="b" t="t" l="l"/>
            <a:pathLst>
              <a:path h="1466974" w="1278101">
                <a:moveTo>
                  <a:pt x="0" y="0"/>
                </a:moveTo>
                <a:lnTo>
                  <a:pt x="1278101" y="0"/>
                </a:lnTo>
                <a:lnTo>
                  <a:pt x="1278101" y="1466974"/>
                </a:lnTo>
                <a:lnTo>
                  <a:pt x="0" y="1466974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0" t="0" r="0" b="0"/>
            </a:stretch>
          </a:blipFill>
        </p:spPr>
      </p:sp>
      <p:sp>
        <p:nvSpPr>
          <p:cNvPr name="TextBox 7" id="7"/>
          <p:cNvSpPr txBox="true"/>
          <p:nvPr/>
        </p:nvSpPr>
        <p:spPr>
          <a:xfrm rot="0">
            <a:off x="394514" y="1595135"/>
            <a:ext cx="17498972" cy="78690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6461"/>
              </a:lnSpc>
            </a:pPr>
            <a:r>
              <a:rPr lang="en-US" sz="4615">
                <a:solidFill>
                  <a:srgbClr val="3B191D"/>
                </a:solidFill>
                <a:latin typeface="Boriboon"/>
                <a:ea typeface="Boriboon"/>
                <a:cs typeface="Boriboon"/>
                <a:sym typeface="Boriboon"/>
              </a:rPr>
              <a:t>Please pronounce all these words so we can correct if there are any issues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(4:3)</PresentationFormat>
  <Paragraphs>0</Paragraphs>
  <Slides>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0</vt:i4>
      </vt:variant>
    </vt:vector>
  </HeadingPairs>
  <TitlesOfParts>
    <vt:vector size="1" baseType="lpstr">
      <vt:lpstr>Office Theme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>
  <dcterms:created xsi:type="dcterms:W3CDTF">2006-08-16T00:00:00Z</dcterms:created>
  <dc:identifier>DAGz-jSwMtw</dc:identifier>
  <dcterms:modified xsi:type="dcterms:W3CDTF">2011-08-01T06:04:30Z</dcterms:modified>
  <cp:revision>1</cp:revision>
  <dc:title>A cappuchino please! L-2</dc:title>
</cp:coreProperties>
</file>