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18288000" cy="10287000"/>
  <p:notesSz cx="6858000" cy="9144000"/>
  <p:embeddedFontLst>
    <p:embeddedFont>
      <p:font typeface="IreneFlorentina" panose="020B0604020202020204" charset="0"/>
      <p:regular r:id="rId10"/>
    </p:embeddedFont>
    <p:embeddedFont>
      <p:font typeface="KG Primary Penmanship" panose="020B0604020202020204" charset="0"/>
      <p:regular r:id="rId11"/>
    </p:embeddedFont>
    <p:embeddedFont>
      <p:font typeface="Sifonn Outli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ymmetrical Pattern Background "/>
          <p:cNvSpPr/>
          <p:nvPr/>
        </p:nvSpPr>
        <p:spPr>
          <a:xfrm>
            <a:off x="936752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Symmetrical Pattern Background "/>
          <p:cNvSpPr/>
          <p:nvPr/>
        </p:nvSpPr>
        <p:spPr>
          <a:xfrm>
            <a:off x="-141043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6" y="0"/>
                </a:lnTo>
                <a:lnTo>
                  <a:pt x="13111596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30086" y="1357745"/>
            <a:ext cx="14827827" cy="7571509"/>
            <a:chOff x="0" y="0"/>
            <a:chExt cx="3905271" cy="19941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05271" cy="1994142"/>
            </a:xfrm>
            <a:custGeom>
              <a:avLst/>
              <a:gdLst/>
              <a:ahLst/>
              <a:cxnLst/>
              <a:rect l="l" t="t" r="r" b="b"/>
              <a:pathLst>
                <a:path w="3905271" h="1994142">
                  <a:moveTo>
                    <a:pt x="26628" y="0"/>
                  </a:moveTo>
                  <a:lnTo>
                    <a:pt x="3878643" y="0"/>
                  </a:lnTo>
                  <a:cubicBezTo>
                    <a:pt x="3885705" y="0"/>
                    <a:pt x="3892478" y="2805"/>
                    <a:pt x="3897472" y="7799"/>
                  </a:cubicBezTo>
                  <a:cubicBezTo>
                    <a:pt x="3902466" y="12793"/>
                    <a:pt x="3905271" y="19566"/>
                    <a:pt x="3905271" y="26628"/>
                  </a:cubicBezTo>
                  <a:lnTo>
                    <a:pt x="3905271" y="1967514"/>
                  </a:lnTo>
                  <a:cubicBezTo>
                    <a:pt x="3905271" y="1982220"/>
                    <a:pt x="3893350" y="1994142"/>
                    <a:pt x="3878643" y="1994142"/>
                  </a:cubicBezTo>
                  <a:lnTo>
                    <a:pt x="26628" y="1994142"/>
                  </a:lnTo>
                  <a:cubicBezTo>
                    <a:pt x="11922" y="1994142"/>
                    <a:pt x="0" y="1982220"/>
                    <a:pt x="0" y="1967514"/>
                  </a:cubicBezTo>
                  <a:lnTo>
                    <a:pt x="0" y="26628"/>
                  </a:lnTo>
                  <a:cubicBezTo>
                    <a:pt x="0" y="11922"/>
                    <a:pt x="11922" y="0"/>
                    <a:pt x="26628" y="0"/>
                  </a:cubicBezTo>
                  <a:close/>
                </a:path>
              </a:pathLst>
            </a:custGeom>
            <a:solidFill>
              <a:srgbClr val="E2F0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905271" cy="2032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06473" y="6853237"/>
            <a:ext cx="13675054" cy="134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Let’s practise our French! See what you can remember about colours, animals and numbers.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30086" y="4300537"/>
            <a:ext cx="14827827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French Quiz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88145" y="2529333"/>
            <a:ext cx="8911711" cy="847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Professeur Rémi‘s</a:t>
            </a:r>
          </a:p>
        </p:txBody>
      </p:sp>
      <p:sp>
        <p:nvSpPr>
          <p:cNvPr id="10" name="Freeform 10"/>
          <p:cNvSpPr/>
          <p:nvPr/>
        </p:nvSpPr>
        <p:spPr>
          <a:xfrm rot="-777779">
            <a:off x="-92876" y="189825"/>
            <a:ext cx="8029702" cy="2919892"/>
          </a:xfrm>
          <a:custGeom>
            <a:avLst/>
            <a:gdLst/>
            <a:ahLst/>
            <a:cxnLst/>
            <a:rect l="l" t="t" r="r" b="b"/>
            <a:pathLst>
              <a:path w="8029702" h="2919892">
                <a:moveTo>
                  <a:pt x="0" y="0"/>
                </a:moveTo>
                <a:lnTo>
                  <a:pt x="8029702" y="0"/>
                </a:lnTo>
                <a:lnTo>
                  <a:pt x="8029702" y="2919892"/>
                </a:lnTo>
                <a:lnTo>
                  <a:pt x="0" y="291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58622" y="2276894"/>
            <a:ext cx="2829378" cy="6322632"/>
          </a:xfrm>
          <a:custGeom>
            <a:avLst/>
            <a:gdLst/>
            <a:ahLst/>
            <a:cxnLst/>
            <a:rect l="l" t="t" r="r" b="b"/>
            <a:pathLst>
              <a:path w="2829378" h="6322632">
                <a:moveTo>
                  <a:pt x="0" y="0"/>
                </a:moveTo>
                <a:lnTo>
                  <a:pt x="2829378" y="0"/>
                </a:lnTo>
                <a:lnTo>
                  <a:pt x="2829378" y="6322632"/>
                </a:lnTo>
                <a:lnTo>
                  <a:pt x="0" y="6322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4194" y="-1111827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32679" r="32679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285471" y="5129267"/>
            <a:ext cx="6562522" cy="1059873"/>
            <a:chOff x="0" y="0"/>
            <a:chExt cx="8750029" cy="141316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50029" cy="1413164"/>
              <a:chOff x="0" y="0"/>
              <a:chExt cx="1728401" cy="2791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28401" cy="279143"/>
              </a:xfrm>
              <a:custGeom>
                <a:avLst/>
                <a:gdLst/>
                <a:ahLst/>
                <a:cxnLst/>
                <a:rect l="l" t="t" r="r" b="b"/>
                <a:pathLst>
                  <a:path w="1728401" h="279143">
                    <a:moveTo>
                      <a:pt x="60166" y="0"/>
                    </a:moveTo>
                    <a:lnTo>
                      <a:pt x="1668235" y="0"/>
                    </a:lnTo>
                    <a:cubicBezTo>
                      <a:pt x="1684192" y="0"/>
                      <a:pt x="1699495" y="6339"/>
                      <a:pt x="1710779" y="17622"/>
                    </a:cubicBezTo>
                    <a:cubicBezTo>
                      <a:pt x="1722062" y="28905"/>
                      <a:pt x="1728401" y="44209"/>
                      <a:pt x="1728401" y="60166"/>
                    </a:cubicBezTo>
                    <a:lnTo>
                      <a:pt x="1728401" y="218978"/>
                    </a:lnTo>
                    <a:cubicBezTo>
                      <a:pt x="1728401" y="252206"/>
                      <a:pt x="1701464" y="279143"/>
                      <a:pt x="1668235" y="279143"/>
                    </a:cubicBezTo>
                    <a:lnTo>
                      <a:pt x="60166" y="279143"/>
                    </a:lnTo>
                    <a:cubicBezTo>
                      <a:pt x="26937" y="279143"/>
                      <a:pt x="0" y="252206"/>
                      <a:pt x="0" y="218978"/>
                    </a:cubicBezTo>
                    <a:lnTo>
                      <a:pt x="0" y="60166"/>
                    </a:lnTo>
                    <a:cubicBezTo>
                      <a:pt x="0" y="26937"/>
                      <a:pt x="26937" y="0"/>
                      <a:pt x="60166" y="0"/>
                    </a:cubicBezTo>
                    <a:close/>
                  </a:path>
                </a:pathLst>
              </a:custGeom>
              <a:solidFill>
                <a:srgbClr val="B5EB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728401" cy="3172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56045" y="-68120"/>
              <a:ext cx="7791757" cy="137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cinq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874164" y="1114425"/>
            <a:ext cx="7385136" cy="253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02"/>
              </a:lnSpc>
            </a:pPr>
            <a:r>
              <a:rPr lang="en-US" sz="66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What is the French word for “five”?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5471" y="6597848"/>
            <a:ext cx="6562522" cy="1059873"/>
            <a:chOff x="0" y="0"/>
            <a:chExt cx="8750029" cy="141316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750029" cy="1413164"/>
              <a:chOff x="0" y="0"/>
              <a:chExt cx="1728401" cy="27914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728401" cy="279143"/>
              </a:xfrm>
              <a:custGeom>
                <a:avLst/>
                <a:gdLst/>
                <a:ahLst/>
                <a:cxnLst/>
                <a:rect l="l" t="t" r="r" b="b"/>
                <a:pathLst>
                  <a:path w="1728401" h="279143">
                    <a:moveTo>
                      <a:pt x="60166" y="0"/>
                    </a:moveTo>
                    <a:lnTo>
                      <a:pt x="1668235" y="0"/>
                    </a:lnTo>
                    <a:cubicBezTo>
                      <a:pt x="1684192" y="0"/>
                      <a:pt x="1699495" y="6339"/>
                      <a:pt x="1710779" y="17622"/>
                    </a:cubicBezTo>
                    <a:cubicBezTo>
                      <a:pt x="1722062" y="28905"/>
                      <a:pt x="1728401" y="44209"/>
                      <a:pt x="1728401" y="60166"/>
                    </a:cubicBezTo>
                    <a:lnTo>
                      <a:pt x="1728401" y="218978"/>
                    </a:lnTo>
                    <a:cubicBezTo>
                      <a:pt x="1728401" y="252206"/>
                      <a:pt x="1701464" y="279143"/>
                      <a:pt x="1668235" y="279143"/>
                    </a:cubicBezTo>
                    <a:lnTo>
                      <a:pt x="60166" y="279143"/>
                    </a:lnTo>
                    <a:cubicBezTo>
                      <a:pt x="26937" y="279143"/>
                      <a:pt x="0" y="252206"/>
                      <a:pt x="0" y="218978"/>
                    </a:cubicBezTo>
                    <a:lnTo>
                      <a:pt x="0" y="60166"/>
                    </a:lnTo>
                    <a:cubicBezTo>
                      <a:pt x="0" y="26937"/>
                      <a:pt x="26937" y="0"/>
                      <a:pt x="60166" y="0"/>
                    </a:cubicBezTo>
                    <a:close/>
                  </a:path>
                </a:pathLst>
              </a:custGeom>
              <a:solidFill>
                <a:srgbClr val="B5EB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728401" cy="3172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456045" y="-68120"/>
              <a:ext cx="7791757" cy="137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quinze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5471" y="8066430"/>
            <a:ext cx="6562522" cy="1059873"/>
            <a:chOff x="0" y="0"/>
            <a:chExt cx="8750029" cy="141316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750029" cy="1413164"/>
              <a:chOff x="0" y="0"/>
              <a:chExt cx="1728401" cy="27914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28401" cy="279143"/>
              </a:xfrm>
              <a:custGeom>
                <a:avLst/>
                <a:gdLst/>
                <a:ahLst/>
                <a:cxnLst/>
                <a:rect l="l" t="t" r="r" b="b"/>
                <a:pathLst>
                  <a:path w="1728401" h="279143">
                    <a:moveTo>
                      <a:pt x="60166" y="0"/>
                    </a:moveTo>
                    <a:lnTo>
                      <a:pt x="1668235" y="0"/>
                    </a:lnTo>
                    <a:cubicBezTo>
                      <a:pt x="1684192" y="0"/>
                      <a:pt x="1699495" y="6339"/>
                      <a:pt x="1710779" y="17622"/>
                    </a:cubicBezTo>
                    <a:cubicBezTo>
                      <a:pt x="1722062" y="28905"/>
                      <a:pt x="1728401" y="44209"/>
                      <a:pt x="1728401" y="60166"/>
                    </a:cubicBezTo>
                    <a:lnTo>
                      <a:pt x="1728401" y="218978"/>
                    </a:lnTo>
                    <a:cubicBezTo>
                      <a:pt x="1728401" y="252206"/>
                      <a:pt x="1701464" y="279143"/>
                      <a:pt x="1668235" y="279143"/>
                    </a:cubicBezTo>
                    <a:lnTo>
                      <a:pt x="60166" y="279143"/>
                    </a:lnTo>
                    <a:cubicBezTo>
                      <a:pt x="26937" y="279143"/>
                      <a:pt x="0" y="252206"/>
                      <a:pt x="0" y="218978"/>
                    </a:cubicBezTo>
                    <a:lnTo>
                      <a:pt x="0" y="60166"/>
                    </a:lnTo>
                    <a:cubicBezTo>
                      <a:pt x="0" y="26937"/>
                      <a:pt x="26937" y="0"/>
                      <a:pt x="60166" y="0"/>
                    </a:cubicBezTo>
                    <a:close/>
                  </a:path>
                </a:pathLst>
              </a:custGeom>
              <a:solidFill>
                <a:srgbClr val="B5EB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728401" cy="3172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456045" y="-68120"/>
              <a:ext cx="7791757" cy="137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huit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 l="23621" r="1715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4194" y="-1111827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23590" r="17187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285471" y="5129267"/>
            <a:ext cx="6562522" cy="1059873"/>
            <a:chOff x="0" y="0"/>
            <a:chExt cx="8750029" cy="141316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50029" cy="1413164"/>
              <a:chOff x="0" y="0"/>
              <a:chExt cx="1728401" cy="2791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28401" cy="279143"/>
              </a:xfrm>
              <a:custGeom>
                <a:avLst/>
                <a:gdLst/>
                <a:ahLst/>
                <a:cxnLst/>
                <a:rect l="l" t="t" r="r" b="b"/>
                <a:pathLst>
                  <a:path w="1728401" h="279143">
                    <a:moveTo>
                      <a:pt x="60166" y="0"/>
                    </a:moveTo>
                    <a:lnTo>
                      <a:pt x="1668235" y="0"/>
                    </a:lnTo>
                    <a:cubicBezTo>
                      <a:pt x="1684192" y="0"/>
                      <a:pt x="1699495" y="6339"/>
                      <a:pt x="1710779" y="17622"/>
                    </a:cubicBezTo>
                    <a:cubicBezTo>
                      <a:pt x="1722062" y="28905"/>
                      <a:pt x="1728401" y="44209"/>
                      <a:pt x="1728401" y="60166"/>
                    </a:cubicBezTo>
                    <a:lnTo>
                      <a:pt x="1728401" y="218978"/>
                    </a:lnTo>
                    <a:cubicBezTo>
                      <a:pt x="1728401" y="252206"/>
                      <a:pt x="1701464" y="279143"/>
                      <a:pt x="1668235" y="279143"/>
                    </a:cubicBezTo>
                    <a:lnTo>
                      <a:pt x="60166" y="279143"/>
                    </a:lnTo>
                    <a:cubicBezTo>
                      <a:pt x="26937" y="279143"/>
                      <a:pt x="0" y="252206"/>
                      <a:pt x="0" y="218978"/>
                    </a:cubicBezTo>
                    <a:lnTo>
                      <a:pt x="0" y="60166"/>
                    </a:lnTo>
                    <a:cubicBezTo>
                      <a:pt x="0" y="26937"/>
                      <a:pt x="26937" y="0"/>
                      <a:pt x="60166" y="0"/>
                    </a:cubicBezTo>
                    <a:close/>
                  </a:path>
                </a:pathLst>
              </a:custGeom>
              <a:solidFill>
                <a:srgbClr val="B5EB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728401" cy="3172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56045" y="-68120"/>
              <a:ext cx="7791757" cy="137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cinq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5471" y="6597848"/>
            <a:ext cx="6562522" cy="1059873"/>
            <a:chOff x="0" y="0"/>
            <a:chExt cx="8750029" cy="141316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750029" cy="1413164"/>
              <a:chOff x="0" y="0"/>
              <a:chExt cx="1728401" cy="27914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28401" cy="279143"/>
              </a:xfrm>
              <a:custGeom>
                <a:avLst/>
                <a:gdLst/>
                <a:ahLst/>
                <a:cxnLst/>
                <a:rect l="l" t="t" r="r" b="b"/>
                <a:pathLst>
                  <a:path w="1728401" h="279143">
                    <a:moveTo>
                      <a:pt x="60166" y="0"/>
                    </a:moveTo>
                    <a:lnTo>
                      <a:pt x="1668235" y="0"/>
                    </a:lnTo>
                    <a:cubicBezTo>
                      <a:pt x="1684192" y="0"/>
                      <a:pt x="1699495" y="6339"/>
                      <a:pt x="1710779" y="17622"/>
                    </a:cubicBezTo>
                    <a:cubicBezTo>
                      <a:pt x="1722062" y="28905"/>
                      <a:pt x="1728401" y="44209"/>
                      <a:pt x="1728401" y="60166"/>
                    </a:cubicBezTo>
                    <a:lnTo>
                      <a:pt x="1728401" y="218978"/>
                    </a:lnTo>
                    <a:cubicBezTo>
                      <a:pt x="1728401" y="252206"/>
                      <a:pt x="1701464" y="279143"/>
                      <a:pt x="1668235" y="279143"/>
                    </a:cubicBezTo>
                    <a:lnTo>
                      <a:pt x="60166" y="279143"/>
                    </a:lnTo>
                    <a:cubicBezTo>
                      <a:pt x="26937" y="279143"/>
                      <a:pt x="0" y="252206"/>
                      <a:pt x="0" y="218978"/>
                    </a:cubicBezTo>
                    <a:lnTo>
                      <a:pt x="0" y="60166"/>
                    </a:lnTo>
                    <a:cubicBezTo>
                      <a:pt x="0" y="26937"/>
                      <a:pt x="26937" y="0"/>
                      <a:pt x="601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38100" cap="rnd">
                <a:solidFill>
                  <a:srgbClr val="A6A6A6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728401" cy="3172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56045" y="-68120"/>
              <a:ext cx="7791757" cy="137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quinze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5471" y="8066430"/>
            <a:ext cx="6562522" cy="1059873"/>
            <a:chOff x="0" y="0"/>
            <a:chExt cx="1728401" cy="2791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28401" cy="279143"/>
            </a:xfrm>
            <a:custGeom>
              <a:avLst/>
              <a:gdLst/>
              <a:ahLst/>
              <a:cxnLst/>
              <a:rect l="l" t="t" r="r" b="b"/>
              <a:pathLst>
                <a:path w="1728401" h="279143">
                  <a:moveTo>
                    <a:pt x="60166" y="0"/>
                  </a:moveTo>
                  <a:lnTo>
                    <a:pt x="1668235" y="0"/>
                  </a:lnTo>
                  <a:cubicBezTo>
                    <a:pt x="1684192" y="0"/>
                    <a:pt x="1699495" y="6339"/>
                    <a:pt x="1710779" y="17622"/>
                  </a:cubicBezTo>
                  <a:cubicBezTo>
                    <a:pt x="1722062" y="28905"/>
                    <a:pt x="1728401" y="44209"/>
                    <a:pt x="1728401" y="60166"/>
                  </a:cubicBezTo>
                  <a:lnTo>
                    <a:pt x="1728401" y="218978"/>
                  </a:lnTo>
                  <a:cubicBezTo>
                    <a:pt x="1728401" y="252206"/>
                    <a:pt x="1701464" y="279143"/>
                    <a:pt x="1668235" y="279143"/>
                  </a:cubicBezTo>
                  <a:lnTo>
                    <a:pt x="60166" y="279143"/>
                  </a:lnTo>
                  <a:cubicBezTo>
                    <a:pt x="26937" y="279143"/>
                    <a:pt x="0" y="252206"/>
                    <a:pt x="0" y="218978"/>
                  </a:cubicBezTo>
                  <a:lnTo>
                    <a:pt x="0" y="60166"/>
                  </a:lnTo>
                  <a:cubicBezTo>
                    <a:pt x="0" y="26937"/>
                    <a:pt x="26937" y="0"/>
                    <a:pt x="60166" y="0"/>
                  </a:cubicBezTo>
                  <a:close/>
                </a:path>
              </a:pathLst>
            </a:custGeom>
            <a:solidFill>
              <a:srgbClr val="D9D9D9"/>
            </a:solidFill>
            <a:ln w="38100" cap="rnd">
              <a:solidFill>
                <a:srgbClr val="A6A6A6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28401" cy="317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27505" y="7972477"/>
            <a:ext cx="5843818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huit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11687" y="4914373"/>
            <a:ext cx="1610444" cy="148966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20880" y="4914373"/>
            <a:ext cx="1494545" cy="10461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874164" y="1114425"/>
            <a:ext cx="7385136" cy="253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02"/>
              </a:lnSpc>
            </a:pPr>
            <a:r>
              <a:rPr lang="en-US" sz="66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What is the French word for “five”?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ymmetrical Pattern Background "/>
          <p:cNvSpPr/>
          <p:nvPr/>
        </p:nvSpPr>
        <p:spPr>
          <a:xfrm>
            <a:off x="936752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Symmetrical Pattern Background "/>
          <p:cNvSpPr/>
          <p:nvPr/>
        </p:nvSpPr>
        <p:spPr>
          <a:xfrm>
            <a:off x="-141043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6" y="0"/>
                </a:lnTo>
                <a:lnTo>
                  <a:pt x="13111596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19862" y="3072726"/>
            <a:ext cx="7000610" cy="2878999"/>
            <a:chOff x="0" y="0"/>
            <a:chExt cx="5420212" cy="22290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84AD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19862" y="6398351"/>
            <a:ext cx="7000610" cy="2859949"/>
            <a:chOff x="0" y="0"/>
            <a:chExt cx="5420212" cy="22143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84AD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67528" y="3072726"/>
            <a:ext cx="7000610" cy="2878999"/>
            <a:chOff x="0" y="0"/>
            <a:chExt cx="5420212" cy="22290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84AD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67528" y="6398351"/>
            <a:ext cx="7000610" cy="2859949"/>
            <a:chOff x="0" y="0"/>
            <a:chExt cx="5420212" cy="22143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84ADD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919862" y="4075663"/>
            <a:ext cx="700061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un, douze, treize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19862" y="7391763"/>
            <a:ext cx="700061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onze, deux, trois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67528" y="4075663"/>
            <a:ext cx="700061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un, deux, trois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67528" y="7391763"/>
            <a:ext cx="7000610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onze, douze, trois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19862" y="971550"/>
            <a:ext cx="1444827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Which is correct?</a:t>
            </a:r>
          </a:p>
        </p:txBody>
      </p:sp>
      <p:sp>
        <p:nvSpPr>
          <p:cNvPr id="17" name="TextBox 17"/>
          <p:cNvSpPr txBox="1"/>
          <p:nvPr/>
        </p:nvSpPr>
        <p:spPr>
          <a:xfrm rot="-1369080">
            <a:off x="213455" y="563846"/>
            <a:ext cx="3815623" cy="230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1"/>
              </a:lnSpc>
            </a:pPr>
            <a:r>
              <a:rPr lang="en-US" sz="11258">
                <a:solidFill>
                  <a:srgbClr val="007AC8"/>
                </a:solidFill>
                <a:latin typeface="Sifonn Outline"/>
                <a:ea typeface="Sifonn Outline"/>
                <a:cs typeface="Sifonn Outline"/>
                <a:sym typeface="Sifonn Outline"/>
              </a:rPr>
              <a:t>1 2 3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ymmetrical Pattern Background "/>
          <p:cNvSpPr/>
          <p:nvPr/>
        </p:nvSpPr>
        <p:spPr>
          <a:xfrm>
            <a:off x="936752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Symmetrical Pattern Background "/>
          <p:cNvSpPr/>
          <p:nvPr/>
        </p:nvSpPr>
        <p:spPr>
          <a:xfrm>
            <a:off x="-141043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6" y="0"/>
                </a:lnTo>
                <a:lnTo>
                  <a:pt x="13111596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19862" y="3072726"/>
            <a:ext cx="7000610" cy="2878999"/>
            <a:chOff x="0" y="0"/>
            <a:chExt cx="5420212" cy="22290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19862" y="6398351"/>
            <a:ext cx="7000610" cy="2859949"/>
            <a:chOff x="0" y="0"/>
            <a:chExt cx="5420212" cy="22143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67528" y="3072726"/>
            <a:ext cx="7000610" cy="2878999"/>
            <a:chOff x="0" y="0"/>
            <a:chExt cx="5420212" cy="22290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84AD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67528" y="6398351"/>
            <a:ext cx="7000610" cy="2859949"/>
            <a:chOff x="0" y="0"/>
            <a:chExt cx="5420212" cy="22143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462601" y="4075663"/>
            <a:ext cx="5915133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un, douze, treize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62601" y="7391763"/>
            <a:ext cx="5915133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onze, deux, trois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0266" y="4075663"/>
            <a:ext cx="5915133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un, deux, trois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0266" y="7391763"/>
            <a:ext cx="5915133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onze, douze, trois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19862" y="971550"/>
            <a:ext cx="1444827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Which is correct?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833692" y="4298109"/>
            <a:ext cx="2179267" cy="20158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22154" y="2541649"/>
            <a:ext cx="2509228" cy="175646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 rot="-1369080">
            <a:off x="213455" y="563846"/>
            <a:ext cx="3815623" cy="230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1"/>
              </a:lnSpc>
            </a:pPr>
            <a:r>
              <a:rPr lang="en-US" sz="11258">
                <a:solidFill>
                  <a:srgbClr val="007AC8"/>
                </a:solidFill>
                <a:latin typeface="Sifonn Outline"/>
                <a:ea typeface="Sifonn Outline"/>
                <a:cs typeface="Sifonn Outline"/>
                <a:sym typeface="Sifonn Outline"/>
              </a:rPr>
              <a:t>1 2 3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4194" y="-1111827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9159" r="24174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285471" y="5129267"/>
            <a:ext cx="6562522" cy="1059873"/>
            <a:chOff x="0" y="0"/>
            <a:chExt cx="8750029" cy="141316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750029" cy="1413164"/>
              <a:chOff x="0" y="0"/>
              <a:chExt cx="1728401" cy="2791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28401" cy="279143"/>
              </a:xfrm>
              <a:custGeom>
                <a:avLst/>
                <a:gdLst/>
                <a:ahLst/>
                <a:cxnLst/>
                <a:rect l="l" t="t" r="r" b="b"/>
                <a:pathLst>
                  <a:path w="1728401" h="279143">
                    <a:moveTo>
                      <a:pt x="60166" y="0"/>
                    </a:moveTo>
                    <a:lnTo>
                      <a:pt x="1668235" y="0"/>
                    </a:lnTo>
                    <a:cubicBezTo>
                      <a:pt x="1684192" y="0"/>
                      <a:pt x="1699495" y="6339"/>
                      <a:pt x="1710779" y="17622"/>
                    </a:cubicBezTo>
                    <a:cubicBezTo>
                      <a:pt x="1722062" y="28905"/>
                      <a:pt x="1728401" y="44209"/>
                      <a:pt x="1728401" y="60166"/>
                    </a:cubicBezTo>
                    <a:lnTo>
                      <a:pt x="1728401" y="218978"/>
                    </a:lnTo>
                    <a:cubicBezTo>
                      <a:pt x="1728401" y="252206"/>
                      <a:pt x="1701464" y="279143"/>
                      <a:pt x="1668235" y="279143"/>
                    </a:cubicBezTo>
                    <a:lnTo>
                      <a:pt x="60166" y="279143"/>
                    </a:lnTo>
                    <a:cubicBezTo>
                      <a:pt x="26937" y="279143"/>
                      <a:pt x="0" y="252206"/>
                      <a:pt x="0" y="218978"/>
                    </a:cubicBezTo>
                    <a:lnTo>
                      <a:pt x="0" y="60166"/>
                    </a:lnTo>
                    <a:cubicBezTo>
                      <a:pt x="0" y="26937"/>
                      <a:pt x="26937" y="0"/>
                      <a:pt x="60166" y="0"/>
                    </a:cubicBezTo>
                    <a:close/>
                  </a:path>
                </a:pathLst>
              </a:custGeom>
              <a:solidFill>
                <a:srgbClr val="A3C2E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728401" cy="3172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56045" y="-68120"/>
              <a:ext cx="7791757" cy="1377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9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bleu, brun, rouge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874164" y="1114425"/>
            <a:ext cx="7385136" cy="253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02"/>
              </a:lnSpc>
            </a:pPr>
            <a:r>
              <a:rPr lang="en-US" sz="66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Which colours are on the French flag?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5471" y="6597848"/>
            <a:ext cx="6562522" cy="1059873"/>
            <a:chOff x="0" y="0"/>
            <a:chExt cx="1728401" cy="2791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28401" cy="279143"/>
            </a:xfrm>
            <a:custGeom>
              <a:avLst/>
              <a:gdLst/>
              <a:ahLst/>
              <a:cxnLst/>
              <a:rect l="l" t="t" r="r" b="b"/>
              <a:pathLst>
                <a:path w="1728401" h="279143">
                  <a:moveTo>
                    <a:pt x="60166" y="0"/>
                  </a:moveTo>
                  <a:lnTo>
                    <a:pt x="1668235" y="0"/>
                  </a:lnTo>
                  <a:cubicBezTo>
                    <a:pt x="1684192" y="0"/>
                    <a:pt x="1699495" y="6339"/>
                    <a:pt x="1710779" y="17622"/>
                  </a:cubicBezTo>
                  <a:cubicBezTo>
                    <a:pt x="1722062" y="28905"/>
                    <a:pt x="1728401" y="44209"/>
                    <a:pt x="1728401" y="60166"/>
                  </a:cubicBezTo>
                  <a:lnTo>
                    <a:pt x="1728401" y="218978"/>
                  </a:lnTo>
                  <a:cubicBezTo>
                    <a:pt x="1728401" y="252206"/>
                    <a:pt x="1701464" y="279143"/>
                    <a:pt x="1668235" y="279143"/>
                  </a:cubicBezTo>
                  <a:lnTo>
                    <a:pt x="60166" y="279143"/>
                  </a:lnTo>
                  <a:cubicBezTo>
                    <a:pt x="26937" y="279143"/>
                    <a:pt x="0" y="252206"/>
                    <a:pt x="0" y="218978"/>
                  </a:cubicBezTo>
                  <a:lnTo>
                    <a:pt x="0" y="60166"/>
                  </a:lnTo>
                  <a:cubicBezTo>
                    <a:pt x="0" y="26937"/>
                    <a:pt x="26937" y="0"/>
                    <a:pt x="60166" y="0"/>
                  </a:cubicBezTo>
                  <a:close/>
                </a:path>
              </a:pathLst>
            </a:custGeom>
            <a:solidFill>
              <a:srgbClr val="A3C2E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28401" cy="317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627505" y="6503896"/>
            <a:ext cx="5843818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bleu, blanc, rouge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5471" y="8066430"/>
            <a:ext cx="6562522" cy="1059873"/>
            <a:chOff x="0" y="0"/>
            <a:chExt cx="1728401" cy="2791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28401" cy="279143"/>
            </a:xfrm>
            <a:custGeom>
              <a:avLst/>
              <a:gdLst/>
              <a:ahLst/>
              <a:cxnLst/>
              <a:rect l="l" t="t" r="r" b="b"/>
              <a:pathLst>
                <a:path w="1728401" h="279143">
                  <a:moveTo>
                    <a:pt x="60166" y="0"/>
                  </a:moveTo>
                  <a:lnTo>
                    <a:pt x="1668235" y="0"/>
                  </a:lnTo>
                  <a:cubicBezTo>
                    <a:pt x="1684192" y="0"/>
                    <a:pt x="1699495" y="6339"/>
                    <a:pt x="1710779" y="17622"/>
                  </a:cubicBezTo>
                  <a:cubicBezTo>
                    <a:pt x="1722062" y="28905"/>
                    <a:pt x="1728401" y="44209"/>
                    <a:pt x="1728401" y="60166"/>
                  </a:cubicBezTo>
                  <a:lnTo>
                    <a:pt x="1728401" y="218978"/>
                  </a:lnTo>
                  <a:cubicBezTo>
                    <a:pt x="1728401" y="252206"/>
                    <a:pt x="1701464" y="279143"/>
                    <a:pt x="1668235" y="279143"/>
                  </a:cubicBezTo>
                  <a:lnTo>
                    <a:pt x="60166" y="279143"/>
                  </a:lnTo>
                  <a:cubicBezTo>
                    <a:pt x="26937" y="279143"/>
                    <a:pt x="0" y="252206"/>
                    <a:pt x="0" y="218978"/>
                  </a:cubicBezTo>
                  <a:lnTo>
                    <a:pt x="0" y="60166"/>
                  </a:lnTo>
                  <a:cubicBezTo>
                    <a:pt x="0" y="26937"/>
                    <a:pt x="26937" y="0"/>
                    <a:pt x="60166" y="0"/>
                  </a:cubicBezTo>
                  <a:close/>
                </a:path>
              </a:pathLst>
            </a:custGeom>
            <a:solidFill>
              <a:srgbClr val="A3C2E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28401" cy="317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27505" y="7972477"/>
            <a:ext cx="5843818" cy="107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bleu, blanc, rose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ymmetrical Pattern Background "/>
          <p:cNvSpPr/>
          <p:nvPr/>
        </p:nvSpPr>
        <p:spPr>
          <a:xfrm>
            <a:off x="936752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Symmetrical Pattern Background "/>
          <p:cNvSpPr/>
          <p:nvPr/>
        </p:nvSpPr>
        <p:spPr>
          <a:xfrm>
            <a:off x="-141043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6" y="0"/>
                </a:lnTo>
                <a:lnTo>
                  <a:pt x="13111596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578256"/>
            <a:ext cx="16230600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What does “jaune” mean in English?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4798" y="7508186"/>
            <a:ext cx="458005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8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green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3971" y="7508186"/>
            <a:ext cx="458005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orange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73145" y="7508186"/>
            <a:ext cx="458005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yellow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89138" y="5143500"/>
            <a:ext cx="1871377" cy="18713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9BD8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208312" y="5143500"/>
            <a:ext cx="1871377" cy="187137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427485" y="5143500"/>
            <a:ext cx="1871377" cy="187137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ymmetrical Pattern Background "/>
          <p:cNvSpPr/>
          <p:nvPr/>
        </p:nvSpPr>
        <p:spPr>
          <a:xfrm>
            <a:off x="936752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5" y="0"/>
                </a:lnTo>
                <a:lnTo>
                  <a:pt x="13111595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Symmetrical Pattern Background "/>
          <p:cNvSpPr/>
          <p:nvPr/>
        </p:nvSpPr>
        <p:spPr>
          <a:xfrm>
            <a:off x="-1410438" y="-1129145"/>
            <a:ext cx="13111595" cy="13111595"/>
          </a:xfrm>
          <a:custGeom>
            <a:avLst/>
            <a:gdLst/>
            <a:ahLst/>
            <a:cxnLst/>
            <a:rect l="l" t="t" r="r" b="b"/>
            <a:pathLst>
              <a:path w="13111595" h="13111595">
                <a:moveTo>
                  <a:pt x="0" y="0"/>
                </a:moveTo>
                <a:lnTo>
                  <a:pt x="13111596" y="0"/>
                </a:lnTo>
                <a:lnTo>
                  <a:pt x="13111596" y="13111595"/>
                </a:lnTo>
                <a:lnTo>
                  <a:pt x="0" y="13111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578256"/>
            <a:ext cx="16230600" cy="251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IreneFlorentina"/>
                <a:ea typeface="IreneFlorentina"/>
                <a:cs typeface="IreneFlorentina"/>
                <a:sym typeface="IreneFlorentina"/>
              </a:rPr>
              <a:t>What does “jaune” mean in English?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34798" y="7508186"/>
            <a:ext cx="458005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</a:pPr>
            <a:r>
              <a:rPr lang="en-US" sz="8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green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3971" y="7508186"/>
            <a:ext cx="458005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orange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73145" y="7508186"/>
            <a:ext cx="4580058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4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yellow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989138" y="5143500"/>
            <a:ext cx="1871377" cy="187137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208312" y="5143500"/>
            <a:ext cx="1871377" cy="187137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427485" y="5143500"/>
            <a:ext cx="1871377" cy="187137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41619" y="7320093"/>
            <a:ext cx="2383683" cy="22049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73145" y="4589528"/>
            <a:ext cx="2128086" cy="1489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KG Primary Penmanship</vt:lpstr>
      <vt:lpstr>Arial</vt:lpstr>
      <vt:lpstr>Calibri</vt:lpstr>
      <vt:lpstr>IreneFlorentina</vt:lpstr>
      <vt:lpstr>Sifonn Outline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Vocabulary Quiz Presentation in Colorful Illustrative Style</dc:title>
  <dc:creator>Administrateur</dc:creator>
  <cp:lastModifiedBy>Rémi Aguilar</cp:lastModifiedBy>
  <cp:revision>4</cp:revision>
  <dcterms:created xsi:type="dcterms:W3CDTF">2006-08-16T00:00:00Z</dcterms:created>
  <dcterms:modified xsi:type="dcterms:W3CDTF">2025-03-24T09:13:46Z</dcterms:modified>
  <dc:identifier>DAGioE6eYuU</dc:identifier>
</cp:coreProperties>
</file>