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025E"/>
    <a:srgbClr val="0E0058"/>
    <a:srgbClr val="0137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E39EC-1C73-4FE5-9792-01F583129136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A1127-43FC-4AB1-8447-D109D138F9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37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FA1127-43FC-4AB1-8447-D109D138F9C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61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AF632-1685-49A0-8448-EDBECAC70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5FC909-3985-4B0E-AB22-C330C37FE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7086E-B7C5-40B9-9BDC-D38875AA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54B05-8D14-4FD4-AFEB-EFD0160B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9546-CFB2-4344-9C92-682F71EF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82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F34D-7D1F-4076-9851-48C9B72F9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F27A7-56E1-4A02-A902-108F96DCD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39FB7-836E-4084-A8DD-FD6A3F962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B5AC2-17F1-4643-95A8-743AAE27B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0F1108-1A1F-4652-AFB2-A3053F968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229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479AF6-864C-414A-A6B8-0B359C11BC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15659-ABC8-4D44-BE86-EB4E1F663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51C54-03DE-4F94-8539-9EE103C6C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FCE07-DFD0-4945-9900-87DFF532E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139F8-9071-44DC-877C-EB6CA6744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031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42BD0-3881-4BEC-89B4-01E66C40B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AAFC9-03C6-4013-8588-2A40666C3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88CE-1883-42F5-884E-495692D1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A3ED2D-C2A2-4FB3-83C8-5A0B559D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BE37E-495D-4D3B-A53C-31E6116B4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528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0959-A431-46D3-855C-1272E06CA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2BB77-A740-440B-AE7C-40306FE3E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2102F-244B-472B-A70A-31278D758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70B4B7-6DCA-4DC4-ACF0-6ABD0E75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357B5-C2D2-4A36-AB9D-21078A15F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80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1A578-C58D-4D9B-814F-822C78D24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D2522-F8AF-4568-908A-831CA4DE2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0AD47E-23CC-4AF4-8E75-989A7501E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05360-8179-4F40-9D36-ED2CFD70A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4C4A8-C775-49F9-B6A8-49C59E6C8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A377C-2EBD-4886-96CA-6D5C79B1F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30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7F9C8-BE68-4F39-8245-466CF7BE8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71BD9-47A9-46F9-B008-EA7585715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7C2A55-D157-4028-B3D0-F7C7C4743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C7B34D-B413-4FB2-96CE-B6D332B303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253E9-AD43-4B09-B5B2-F54E2104A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414B55-6E6A-4C81-B915-1C08C3572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7F73EE-FFEC-4A9C-B1BD-11E62920E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EFA2D6-AEAC-465C-99FA-7A484629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48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7952D-3F3B-461C-BFBB-B518F0B32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633C2D-EF9C-4F1D-B5B1-20B905623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6D8E41-4C81-4ACD-99F0-0B9FF87CD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D273E-FC67-4ACF-BB18-91A5CC731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643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57027D-1F9C-4C2F-B7DF-BABFC8A2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4ABB8-10BF-429E-B08F-DECC33F6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FCDBE-B8A2-4589-9BAF-37F86D07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781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5BBEC-0356-4AA7-A47C-56ADB24DA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03A24-9D39-4478-BA03-1B8695722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EA2C8E-6532-4636-83FD-A7CE7D12FE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3FE91-687B-45A2-8964-ED5A00CE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706E09-C370-4A47-9F6A-BD37453E7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26B77-30DD-4321-A6CC-10F9D2F05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470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3B7A5-0282-4BA9-9030-59FCBDD0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40D837-8BC1-401C-B600-6B3E1C89E0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485A80-A97C-4698-BF2E-031F4A525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E04118-68AD-4C6C-8CE0-6549A4980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BFC0B-0156-4F93-8320-09FDA77E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CC882-ABAD-45E9-9299-6897A6972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063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ED4FDA-E4A6-46CD-83FE-EEF845BE1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259CE-27E6-485B-9C46-41A7C68DC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6462D-1E03-47B3-BB2F-FFC456565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EB390-2C36-4B1D-8458-DD9EF49A37A9}" type="datetimeFigureOut">
              <a:rPr lang="en-GB" smtClean="0"/>
              <a:t>26/08/2021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A8C66-5DF5-4BCC-8CCD-26FCC5469C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B09C4-0E41-48AF-A42A-91D880C2AC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02964-B5A2-4A1E-9D8F-6E30E5B84F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647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ollage of people&#10;&#10;Description automatically generated with medium confidence">
            <a:extLst>
              <a:ext uri="{FF2B5EF4-FFF2-40B4-BE49-F238E27FC236}">
                <a16:creationId xmlns:a16="http://schemas.microsoft.com/office/drawing/2014/main" id="{D053F442-726C-4E0A-AD49-E97CC5E67A9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AA6D645-8787-40E1-8D11-31750816B221}"/>
              </a:ext>
            </a:extLst>
          </p:cNvPr>
          <p:cNvSpPr/>
          <p:nvPr/>
        </p:nvSpPr>
        <p:spPr>
          <a:xfrm>
            <a:off x="7451099" y="24180"/>
            <a:ext cx="221541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Positivity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8AED7D-DAAC-469A-AAB5-6C997E205555}"/>
              </a:ext>
            </a:extLst>
          </p:cNvPr>
          <p:cNvSpPr/>
          <p:nvPr/>
        </p:nvSpPr>
        <p:spPr>
          <a:xfrm>
            <a:off x="2824457" y="-222428"/>
            <a:ext cx="19273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Device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4EAB0C-CDB3-4C09-972F-D945419EB96C}"/>
              </a:ext>
            </a:extLst>
          </p:cNvPr>
          <p:cNvSpPr/>
          <p:nvPr/>
        </p:nvSpPr>
        <p:spPr>
          <a:xfrm>
            <a:off x="2662737" y="3671888"/>
            <a:ext cx="410945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Resources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1ECD656-3A85-4046-A698-D8055078A1A9}"/>
              </a:ext>
            </a:extLst>
          </p:cNvPr>
          <p:cNvSpPr/>
          <p:nvPr/>
        </p:nvSpPr>
        <p:spPr>
          <a:xfrm>
            <a:off x="9751299" y="-168804"/>
            <a:ext cx="2324675" cy="8925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Ramble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6BEFA1-8926-46EF-A50F-D4230DE928F2}"/>
              </a:ext>
            </a:extLst>
          </p:cNvPr>
          <p:cNvSpPr/>
          <p:nvPr/>
        </p:nvSpPr>
        <p:spPr>
          <a:xfrm>
            <a:off x="6774804" y="3575662"/>
            <a:ext cx="645116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Excess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0F45F7-3825-41B7-AABC-599EA2281057}"/>
              </a:ext>
            </a:extLst>
          </p:cNvPr>
          <p:cNvSpPr/>
          <p:nvPr/>
        </p:nvSpPr>
        <p:spPr>
          <a:xfrm>
            <a:off x="5434218" y="692971"/>
            <a:ext cx="3685625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Courier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593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38931">
        <p:circle/>
      </p:transition>
    </mc:Choice>
    <mc:Fallback xmlns="">
      <p:transition spd="slow" advTm="38931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1" grpId="0"/>
      <p:bldP spid="10" grpId="0"/>
    </p:bldLst>
  </p:timing>
  <p:extLst>
    <p:ext uri="{E180D4A7-C9FB-4DFB-919C-405C955672EB}">
      <p14:showEvtLst xmlns:p14="http://schemas.microsoft.com/office/powerpoint/2010/main">
        <p14:playEvt time="402" objId="2"/>
        <p14:stopEvt time="37950" objId="2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food, dessert&#10;&#10;Description automatically generated">
            <a:extLst>
              <a:ext uri="{FF2B5EF4-FFF2-40B4-BE49-F238E27FC236}">
                <a16:creationId xmlns:a16="http://schemas.microsoft.com/office/drawing/2014/main" id="{FB849723-DE91-480F-B895-1DC3616FB21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Excess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An amount of something which is more than what is required. Things in excess are often given to others to reduce waste.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man received a huge birthday cake from his wife. It was far too much for both of them. They gave the excess cake to friends.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828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215">
        <p:fade/>
      </p:transition>
    </mc:Choice>
    <mc:Fallback xmlns="">
      <p:transition spd="med" advTm="6421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1141" objId="2"/>
        <p14:stopEvt time="63082" objId="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standing on a rock&#10;&#10;Description automatically generated with low confidence">
            <a:extLst>
              <a:ext uri="{FF2B5EF4-FFF2-40B4-BE49-F238E27FC236}">
                <a16:creationId xmlns:a16="http://schemas.microsoft.com/office/drawing/2014/main" id="{1B5B544E-7FB2-4909-9018-DBDD730B2E0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Ramble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 relaxed walk which is most commonly done in the countryside. People often travel to the countryside for long rambles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man went rambling on his own as he really wanted to see the spectacular views on the warm summer’s day. He loved it.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990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215">
        <p:fade/>
      </p:transition>
    </mc:Choice>
    <mc:Fallback xmlns="">
      <p:transition spd="med" advTm="6421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1141" objId="2"/>
        <p14:stopEvt time="63082" objId="2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looking at a map&#10;&#10;Description automatically generated with medium confidence">
            <a:extLst>
              <a:ext uri="{FF2B5EF4-FFF2-40B4-BE49-F238E27FC236}">
                <a16:creationId xmlns:a16="http://schemas.microsoft.com/office/drawing/2014/main" id="{081F0022-88AE-445C-AB97-18709E2E4AB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Device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 thing which is used for a specific purpose. This is usually and electronic device. It could be a smart phone or tablet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friends used their friend’s tablet device to check their new academic year’s timetable. It gave the information quickly.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931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215">
        <p:fade/>
      </p:transition>
    </mc:Choice>
    <mc:Fallback xmlns="">
      <p:transition spd="med" advTm="6421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1141" objId="2"/>
        <p14:stopEvt time="63082" objId="2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sitting around a table with a flag in the background&#10;&#10;Description automatically generated with medium confidence">
            <a:extLst>
              <a:ext uri="{FF2B5EF4-FFF2-40B4-BE49-F238E27FC236}">
                <a16:creationId xmlns:a16="http://schemas.microsoft.com/office/drawing/2014/main" id="{0B92AB3E-1134-4250-AD4A-AFF1A01688C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Resources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These are items that are needed to complete a specific task or piece of work. Often tasks can not be done without them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students decided to show their tutor what they had created during their group project with all of their resources.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267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215">
        <p:fade/>
      </p:transition>
    </mc:Choice>
    <mc:Fallback xmlns="">
      <p:transition spd="med" advTm="6421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1141" objId="2"/>
        <p14:stopEvt time="63082" objId="2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holding a box&#10;&#10;Description automatically generated with low confidence">
            <a:extLst>
              <a:ext uri="{FF2B5EF4-FFF2-40B4-BE49-F238E27FC236}">
                <a16:creationId xmlns:a16="http://schemas.microsoft.com/office/drawing/2014/main" id="{41C43C00-9148-4528-9B32-E4B841C2D1D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Courier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This is a person or a company which delivers letters and parcels to homes and businesses. They deliver to most places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courier delivered the man’s new shoes on the day he requested them. This made the man very happy with the courier service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67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215">
        <p:fade/>
      </p:transition>
    </mc:Choice>
    <mc:Fallback xmlns="">
      <p:transition spd="med" advTm="6421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1141" objId="2"/>
        <p14:stopEvt time="63082" objId="2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clothing, yellow, arm&#10;&#10;Description automatically generated">
            <a:extLst>
              <a:ext uri="{FF2B5EF4-FFF2-40B4-BE49-F238E27FC236}">
                <a16:creationId xmlns:a16="http://schemas.microsoft.com/office/drawing/2014/main" id="{AC12869A-9896-445C-B392-0CAAB9C0946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DA61EF4-8D15-4F0B-BB86-BCA09F57D3F1}"/>
              </a:ext>
            </a:extLst>
          </p:cNvPr>
          <p:cNvSpPr/>
          <p:nvPr/>
        </p:nvSpPr>
        <p:spPr>
          <a:xfrm>
            <a:off x="160252" y="1116222"/>
            <a:ext cx="4524867" cy="655196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4DE16-92D2-4A68-8786-43B8436A33A2}"/>
              </a:ext>
            </a:extLst>
          </p:cNvPr>
          <p:cNvSpPr txBox="1"/>
          <p:nvPr/>
        </p:nvSpPr>
        <p:spPr>
          <a:xfrm>
            <a:off x="0" y="1116222"/>
            <a:ext cx="47275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400" b="1" dirty="0">
                <a:solidFill>
                  <a:schemeClr val="bg1"/>
                </a:solidFill>
                <a:latin typeface="Open Sans"/>
              </a:rPr>
              <a:t>Positivity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ED6875-2CD6-49F3-BC55-1F18259AB941}"/>
              </a:ext>
            </a:extLst>
          </p:cNvPr>
          <p:cNvSpPr/>
          <p:nvPr/>
        </p:nvSpPr>
        <p:spPr>
          <a:xfrm>
            <a:off x="160252" y="2568306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345515-171A-44F3-8932-720413E58720}"/>
              </a:ext>
            </a:extLst>
          </p:cNvPr>
          <p:cNvSpPr txBox="1"/>
          <p:nvPr/>
        </p:nvSpPr>
        <p:spPr>
          <a:xfrm>
            <a:off x="235670" y="2668315"/>
            <a:ext cx="4223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A type of attitude someone has which is both positive and optimistic. These people often smile and have a ‘can do attitude’.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2DF5FB-3216-4E12-B05C-06441B347283}"/>
              </a:ext>
            </a:extLst>
          </p:cNvPr>
          <p:cNvSpPr/>
          <p:nvPr/>
        </p:nvSpPr>
        <p:spPr>
          <a:xfrm>
            <a:off x="160251" y="4530653"/>
            <a:ext cx="4524867" cy="1032765"/>
          </a:xfrm>
          <a:prstGeom prst="roundRect">
            <a:avLst/>
          </a:prstGeom>
          <a:solidFill>
            <a:srgbClr val="013780"/>
          </a:solidFill>
          <a:ln>
            <a:solidFill>
              <a:srgbClr val="0137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The woman said that positivity was very important as a tv presenter. She was able to use this to catch viewers’ attention.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083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4215">
        <p:fade/>
      </p:transition>
    </mc:Choice>
    <mc:Fallback xmlns="">
      <p:transition spd="med" advTm="6421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  <p:bldP spid="10" grpId="0" animBg="1"/>
    </p:bldLst>
  </p:timing>
  <p:extLst>
    <p:ext uri="{E180D4A7-C9FB-4DFB-919C-405C955672EB}">
      <p14:showEvtLst xmlns:p14="http://schemas.microsoft.com/office/powerpoint/2010/main">
        <p14:playEvt time="1141" objId="2"/>
        <p14:stopEvt time="63082" objId="2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people&#10;&#10;Description automatically generated with medium confidence">
            <a:extLst>
              <a:ext uri="{FF2B5EF4-FFF2-40B4-BE49-F238E27FC236}">
                <a16:creationId xmlns:a16="http://schemas.microsoft.com/office/drawing/2014/main" id="{2E41BB43-C198-4E7F-BFC7-9EF6541F03F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1986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60398">
        <p:circle/>
      </p:transition>
    </mc:Choice>
    <mc:Fallback xmlns="">
      <p:transition spd="slow" advTm="60398">
        <p:circle/>
      </p:transition>
    </mc:Fallback>
  </mc:AlternateContent>
  <p:extLst>
    <p:ext uri="{E180D4A7-C9FB-4DFB-919C-405C955672EB}">
      <p14:showEvtLst xmlns:p14="http://schemas.microsoft.com/office/powerpoint/2010/main">
        <p14:playEvt time="793" objId="2"/>
        <p14:stopEvt time="57517" objId="2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5.1|1.7|2.2|2.5|2.4|2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5.4|10.2|2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5.4|10.2|2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5.4|10.2|23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5.4|10.2|23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5.4|10.2|23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5.4|10.2|23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2995</TotalTime>
  <Words>300</Words>
  <Application>Microsoft Office PowerPoint</Application>
  <PresentationFormat>Widescreen</PresentationFormat>
  <Paragraphs>25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kieran whitehouse</dc:creator>
  <cp:lastModifiedBy>kieran whitehouse</cp:lastModifiedBy>
  <cp:revision>188</cp:revision>
  <dcterms:created xsi:type="dcterms:W3CDTF">2020-12-12T18:10:58Z</dcterms:created>
  <dcterms:modified xsi:type="dcterms:W3CDTF">2021-08-26T15:44:37Z</dcterms:modified>
</cp:coreProperties>
</file>