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4" r:id="rId4"/>
    <p:sldMasterId id="2147483665"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Lst>
  <p:sldSz cy="5143500" cx="9144000"/>
  <p:notesSz cx="6858000" cy="9144000"/>
  <p:embeddedFontLst>
    <p:embeddedFont>
      <p:font typeface="League Spartan"/>
      <p:regular r:id="rId33"/>
      <p:bold r:id="rId34"/>
    </p:embeddedFont>
    <p:embeddedFont>
      <p:font typeface="Signika"/>
      <p:regular r:id="rId35"/>
      <p:bold r:id="rId36"/>
    </p:embeddedFont>
    <p:embeddedFont>
      <p:font typeface="Signika Light"/>
      <p:regular r:id="rId37"/>
      <p:bold r:id="rId3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font" Target="fonts/LeagueSpartan-regular.fntdata"/><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font" Target="fonts/Signika-regular.fntdata"/><Relationship Id="rId12" Type="http://schemas.openxmlformats.org/officeDocument/2006/relationships/slide" Target="slides/slide6.xml"/><Relationship Id="rId34" Type="http://schemas.openxmlformats.org/officeDocument/2006/relationships/font" Target="fonts/LeagueSpartan-bold.fntdata"/><Relationship Id="rId15" Type="http://schemas.openxmlformats.org/officeDocument/2006/relationships/slide" Target="slides/slide9.xml"/><Relationship Id="rId37" Type="http://schemas.openxmlformats.org/officeDocument/2006/relationships/font" Target="fonts/SignikaLight-regular.fntdata"/><Relationship Id="rId14" Type="http://schemas.openxmlformats.org/officeDocument/2006/relationships/slide" Target="slides/slide8.xml"/><Relationship Id="rId36" Type="http://schemas.openxmlformats.org/officeDocument/2006/relationships/font" Target="fonts/Signika-bold.fntdata"/><Relationship Id="rId17" Type="http://schemas.openxmlformats.org/officeDocument/2006/relationships/slide" Target="slides/slide11.xml"/><Relationship Id="rId16" Type="http://schemas.openxmlformats.org/officeDocument/2006/relationships/slide" Target="slides/slide10.xml"/><Relationship Id="rId38" Type="http://schemas.openxmlformats.org/officeDocument/2006/relationships/font" Target="fonts/SignikaLight-bold.fntdata"/><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eslbrains.com/how-to-use-flipped-classroom-for-teaching-english/" TargetMode="Externa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eslbrains.com/how-to-use-flipped-classroom-for-teaching-english/" TargetMode="Externa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16ce33321a9_0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16ce33321a9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GB" sz="1400">
                <a:solidFill>
                  <a:schemeClr val="dk1"/>
                </a:solidFill>
                <a:highlight>
                  <a:srgbClr val="FFCD00"/>
                </a:highlight>
                <a:latin typeface="Signika"/>
                <a:ea typeface="Signika"/>
                <a:cs typeface="Signika"/>
                <a:sym typeface="Signika"/>
              </a:rPr>
              <a:t>To get an editable version of this presentation:</a:t>
            </a:r>
            <a:endParaRPr b="1" sz="1400">
              <a:solidFill>
                <a:schemeClr val="dk1"/>
              </a:solidFill>
              <a:highlight>
                <a:srgbClr val="FFCD00"/>
              </a:highlight>
              <a:latin typeface="Signika"/>
              <a:ea typeface="Signika"/>
              <a:cs typeface="Signika"/>
              <a:sym typeface="Signika"/>
            </a:endParaRPr>
          </a:p>
          <a:p>
            <a:pPr indent="0" lvl="0" marL="0" rtl="0" algn="l">
              <a:spcBef>
                <a:spcPts val="0"/>
              </a:spcBef>
              <a:spcAft>
                <a:spcPts val="0"/>
              </a:spcAft>
              <a:buClr>
                <a:schemeClr val="dk1"/>
              </a:buClr>
              <a:buSzPts val="1100"/>
              <a:buFont typeface="Arial"/>
              <a:buNone/>
            </a:pPr>
            <a:r>
              <a:rPr lang="en-GB" sz="1400">
                <a:solidFill>
                  <a:schemeClr val="dk1"/>
                </a:solidFill>
                <a:highlight>
                  <a:srgbClr val="FFCD00"/>
                </a:highlight>
                <a:latin typeface="Signika Light"/>
                <a:ea typeface="Signika Light"/>
                <a:cs typeface="Signika Light"/>
                <a:sym typeface="Signika Light"/>
              </a:rPr>
              <a:t>1. Click File &gt; Make a copy &gt; Entire presentation</a:t>
            </a:r>
            <a:endParaRPr sz="1400">
              <a:solidFill>
                <a:schemeClr val="dk1"/>
              </a:solidFill>
              <a:highlight>
                <a:srgbClr val="FFCD00"/>
              </a:highlight>
              <a:latin typeface="Signika Light"/>
              <a:ea typeface="Signika Light"/>
              <a:cs typeface="Signika Light"/>
              <a:sym typeface="Signika Light"/>
            </a:endParaRPr>
          </a:p>
          <a:p>
            <a:pPr indent="0" lvl="0" marL="0" rtl="0" algn="l">
              <a:spcBef>
                <a:spcPts val="0"/>
              </a:spcBef>
              <a:spcAft>
                <a:spcPts val="0"/>
              </a:spcAft>
              <a:buClr>
                <a:schemeClr val="dk1"/>
              </a:buClr>
              <a:buSzPts val="1100"/>
              <a:buFont typeface="Arial"/>
              <a:buNone/>
            </a:pPr>
            <a:r>
              <a:rPr lang="en-GB" sz="1400">
                <a:solidFill>
                  <a:schemeClr val="dk1"/>
                </a:solidFill>
                <a:highlight>
                  <a:srgbClr val="FFCD00"/>
                </a:highlight>
                <a:latin typeface="Signika Light"/>
                <a:ea typeface="Signika Light"/>
                <a:cs typeface="Signika Light"/>
                <a:sym typeface="Signika Light"/>
              </a:rPr>
              <a:t>OR</a:t>
            </a:r>
            <a:endParaRPr sz="1400">
              <a:solidFill>
                <a:schemeClr val="dk1"/>
              </a:solidFill>
              <a:highlight>
                <a:srgbClr val="FFCD00"/>
              </a:highlight>
              <a:latin typeface="Signika Light"/>
              <a:ea typeface="Signika Light"/>
              <a:cs typeface="Signika Light"/>
              <a:sym typeface="Signika Light"/>
            </a:endParaRPr>
          </a:p>
          <a:p>
            <a:pPr indent="0" lvl="0" marL="0" rtl="0" algn="l">
              <a:spcBef>
                <a:spcPts val="0"/>
              </a:spcBef>
              <a:spcAft>
                <a:spcPts val="0"/>
              </a:spcAft>
              <a:buClr>
                <a:schemeClr val="dk1"/>
              </a:buClr>
              <a:buSzPts val="1100"/>
              <a:buFont typeface="Arial"/>
              <a:buNone/>
            </a:pPr>
            <a:r>
              <a:rPr lang="en-GB" sz="1400">
                <a:solidFill>
                  <a:schemeClr val="dk1"/>
                </a:solidFill>
                <a:highlight>
                  <a:srgbClr val="FFCD00"/>
                </a:highlight>
                <a:latin typeface="Signika Light"/>
                <a:ea typeface="Signika Light"/>
                <a:cs typeface="Signika Light"/>
                <a:sym typeface="Signika Light"/>
              </a:rPr>
              <a:t>2. Click File &gt; Download &gt; Microsoft Powerpoint</a:t>
            </a:r>
            <a:endParaRPr>
              <a:solidFill>
                <a:schemeClr val="dk1"/>
              </a:solidFill>
              <a:latin typeface="Signika Light"/>
              <a:ea typeface="Signika Light"/>
              <a:cs typeface="Signika Light"/>
              <a:sym typeface="Signika Light"/>
            </a:endParaRPr>
          </a:p>
          <a:p>
            <a:pPr indent="0" lvl="0" marL="0" rtl="0" algn="l">
              <a:spcBef>
                <a:spcPts val="0"/>
              </a:spcBef>
              <a:spcAft>
                <a:spcPts val="0"/>
              </a:spcAft>
              <a:buClr>
                <a:schemeClr val="dk1"/>
              </a:buClr>
              <a:buSzPts val="1100"/>
              <a:buFont typeface="Arial"/>
              <a:buNone/>
            </a:pPr>
            <a:r>
              <a:t/>
            </a:r>
            <a:endParaRPr>
              <a:solidFill>
                <a:schemeClr val="dk1"/>
              </a:solidFill>
              <a:latin typeface="Signika Light"/>
              <a:ea typeface="Signika Light"/>
              <a:cs typeface="Signika Light"/>
              <a:sym typeface="Signika Light"/>
            </a:endParaRPr>
          </a:p>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16ce33321a9_0_3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9" name="Google Shape;179;g16ce33321a9_0_3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16ce33321a9_0_4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8" name="Google Shape;188;g16ce33321a9_0_4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g16ce33321a9_0_4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6" name="Google Shape;196;g16ce33321a9_0_4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g16ce33321a9_0_4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0" name="Google Shape;210;g16ce33321a9_0_4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g16ce33321a9_0_5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9" name="Google Shape;219;g16ce33321a9_0_5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g16ce33321a9_0_5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6" name="Google Shape;226;g16ce33321a9_0_5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g16ce33321a9_0_5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4" name="Google Shape;234;g16ce33321a9_0_5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chemeClr val="dk1"/>
                </a:solidFill>
                <a:highlight>
                  <a:srgbClr val="FCD56A"/>
                </a:highlight>
                <a:latin typeface="Signika Light"/>
                <a:ea typeface="Signika Light"/>
                <a:cs typeface="Signika Light"/>
                <a:sym typeface="Signika Light"/>
              </a:rPr>
              <a:t>These are possible answers. You could discuss synonyms if students use other vocabulary.</a:t>
            </a:r>
            <a:endParaRPr sz="1400">
              <a:highlight>
                <a:srgbClr val="FCD56A"/>
              </a:highlight>
              <a:latin typeface="Signika Light"/>
              <a:ea typeface="Signika Light"/>
              <a:cs typeface="Signika Light"/>
              <a:sym typeface="Signika Light"/>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g16ce33321a9_0_5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2" name="Google Shape;242;g16ce33321a9_0_5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g16ce33321a9_0_6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0" name="Google Shape;250;g16ce33321a9_0_6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n-GB" sz="1400">
                <a:solidFill>
                  <a:schemeClr val="dk1"/>
                </a:solidFill>
                <a:latin typeface="Signika"/>
                <a:ea typeface="Signika"/>
                <a:cs typeface="Signika"/>
                <a:sym typeface="Signika"/>
              </a:rPr>
              <a:t>TIMESTAMPS:</a:t>
            </a:r>
            <a:endParaRPr b="1" sz="1400">
              <a:solidFill>
                <a:schemeClr val="dk1"/>
              </a:solidFill>
              <a:latin typeface="Signika"/>
              <a:ea typeface="Signika"/>
              <a:cs typeface="Signika"/>
              <a:sym typeface="Signika"/>
            </a:endParaRPr>
          </a:p>
          <a:p>
            <a:pPr indent="-317500" lvl="0" marL="457200" rtl="0" algn="l">
              <a:lnSpc>
                <a:spcPct val="100000"/>
              </a:lnSpc>
              <a:spcBef>
                <a:spcPts val="0"/>
              </a:spcBef>
              <a:spcAft>
                <a:spcPts val="0"/>
              </a:spcAft>
              <a:buClr>
                <a:schemeClr val="dk1"/>
              </a:buClr>
              <a:buSzPts val="1400"/>
              <a:buFont typeface="Signika Light"/>
              <a:buAutoNum type="alphaUcPeriod"/>
            </a:pPr>
            <a:r>
              <a:rPr lang="en-GB" sz="1400">
                <a:solidFill>
                  <a:schemeClr val="dk1"/>
                </a:solidFill>
                <a:latin typeface="Signika Light"/>
                <a:ea typeface="Signika Light"/>
                <a:cs typeface="Signika Light"/>
                <a:sym typeface="Signika Light"/>
              </a:rPr>
              <a:t>01:35</a:t>
            </a:r>
            <a:endParaRPr sz="1400">
              <a:solidFill>
                <a:schemeClr val="dk1"/>
              </a:solidFill>
              <a:latin typeface="Signika Light"/>
              <a:ea typeface="Signika Light"/>
              <a:cs typeface="Signika Light"/>
              <a:sym typeface="Signika Light"/>
            </a:endParaRPr>
          </a:p>
          <a:p>
            <a:pPr indent="-317500" lvl="0" marL="457200" rtl="0" algn="l">
              <a:lnSpc>
                <a:spcPct val="100000"/>
              </a:lnSpc>
              <a:spcBef>
                <a:spcPts val="0"/>
              </a:spcBef>
              <a:spcAft>
                <a:spcPts val="0"/>
              </a:spcAft>
              <a:buClr>
                <a:schemeClr val="dk1"/>
              </a:buClr>
              <a:buSzPts val="1400"/>
              <a:buFont typeface="Signika Light"/>
              <a:buAutoNum type="alphaUcPeriod"/>
            </a:pPr>
            <a:r>
              <a:rPr lang="en-GB" sz="1400">
                <a:solidFill>
                  <a:schemeClr val="dk1"/>
                </a:solidFill>
                <a:latin typeface="Signika Light"/>
                <a:ea typeface="Signika Light"/>
                <a:cs typeface="Signika Light"/>
                <a:sym typeface="Signika Light"/>
              </a:rPr>
              <a:t>02:19</a:t>
            </a:r>
            <a:endParaRPr sz="1400">
              <a:solidFill>
                <a:schemeClr val="dk1"/>
              </a:solidFill>
              <a:latin typeface="Signika Light"/>
              <a:ea typeface="Signika Light"/>
              <a:cs typeface="Signika Light"/>
              <a:sym typeface="Signika Light"/>
            </a:endParaRPr>
          </a:p>
          <a:p>
            <a:pPr indent="-317500" lvl="0" marL="457200" rtl="0" algn="l">
              <a:lnSpc>
                <a:spcPct val="100000"/>
              </a:lnSpc>
              <a:spcBef>
                <a:spcPts val="0"/>
              </a:spcBef>
              <a:spcAft>
                <a:spcPts val="0"/>
              </a:spcAft>
              <a:buClr>
                <a:schemeClr val="dk1"/>
              </a:buClr>
              <a:buSzPts val="1400"/>
              <a:buFont typeface="Signika Light"/>
              <a:buAutoNum type="alphaUcPeriod"/>
            </a:pPr>
            <a:r>
              <a:rPr lang="en-GB" sz="1400">
                <a:solidFill>
                  <a:schemeClr val="dk1"/>
                </a:solidFill>
                <a:latin typeface="Signika Light"/>
                <a:ea typeface="Signika Light"/>
                <a:cs typeface="Signika Light"/>
                <a:sym typeface="Signika Light"/>
              </a:rPr>
              <a:t>02:42</a:t>
            </a:r>
            <a:endParaRPr sz="1400">
              <a:solidFill>
                <a:schemeClr val="dk1"/>
              </a:solidFill>
              <a:latin typeface="Signika Light"/>
              <a:ea typeface="Signika Light"/>
              <a:cs typeface="Signika Light"/>
              <a:sym typeface="Signika Light"/>
            </a:endParaRPr>
          </a:p>
          <a:p>
            <a:pPr indent="-317500" lvl="0" marL="457200" rtl="0" algn="l">
              <a:lnSpc>
                <a:spcPct val="100000"/>
              </a:lnSpc>
              <a:spcBef>
                <a:spcPts val="0"/>
              </a:spcBef>
              <a:spcAft>
                <a:spcPts val="0"/>
              </a:spcAft>
              <a:buClr>
                <a:schemeClr val="dk1"/>
              </a:buClr>
              <a:buSzPts val="1400"/>
              <a:buFont typeface="Signika Light"/>
              <a:buAutoNum type="alphaUcPeriod"/>
            </a:pPr>
            <a:r>
              <a:rPr lang="en-GB" sz="1400">
                <a:solidFill>
                  <a:schemeClr val="dk1"/>
                </a:solidFill>
                <a:latin typeface="Signika Light"/>
                <a:ea typeface="Signika Light"/>
                <a:cs typeface="Signika Light"/>
                <a:sym typeface="Signika Light"/>
              </a:rPr>
              <a:t>03:07</a:t>
            </a:r>
            <a:endParaRPr sz="1400">
              <a:solidFill>
                <a:schemeClr val="dk1"/>
              </a:solidFill>
              <a:latin typeface="Signika Light"/>
              <a:ea typeface="Signika Light"/>
              <a:cs typeface="Signika Light"/>
              <a:sym typeface="Signika Light"/>
            </a:endParaRPr>
          </a:p>
          <a:p>
            <a:pPr indent="-317500" lvl="0" marL="457200" rtl="0" algn="l">
              <a:lnSpc>
                <a:spcPct val="100000"/>
              </a:lnSpc>
              <a:spcBef>
                <a:spcPts val="0"/>
              </a:spcBef>
              <a:spcAft>
                <a:spcPts val="0"/>
              </a:spcAft>
              <a:buClr>
                <a:schemeClr val="dk1"/>
              </a:buClr>
              <a:buSzPts val="1400"/>
              <a:buFont typeface="Signika Light"/>
              <a:buAutoNum type="alphaUcPeriod"/>
            </a:pPr>
            <a:r>
              <a:rPr lang="en-GB" sz="1400">
                <a:solidFill>
                  <a:schemeClr val="dk1"/>
                </a:solidFill>
                <a:latin typeface="Signika Light"/>
                <a:ea typeface="Signika Light"/>
                <a:cs typeface="Signika Light"/>
                <a:sym typeface="Signika Light"/>
              </a:rPr>
              <a:t>03:25; 03:47</a:t>
            </a:r>
            <a:endParaRPr sz="1400">
              <a:latin typeface="Signika Light"/>
              <a:ea typeface="Signika Light"/>
              <a:cs typeface="Signika Light"/>
              <a:sym typeface="Signika Light"/>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g16ce33321a9_0_617: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58" name="Google Shape;258;g16ce33321a9_0_6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16ce33321a9_0_1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16ce33321a9_0_1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sz="1400">
                <a:solidFill>
                  <a:schemeClr val="dk1"/>
                </a:solidFill>
                <a:highlight>
                  <a:srgbClr val="FCD56A"/>
                </a:highlight>
                <a:latin typeface="Signika Light"/>
                <a:ea typeface="Signika Light"/>
                <a:cs typeface="Signika Light"/>
                <a:sym typeface="Signika Light"/>
              </a:rPr>
              <a:t>Learn more about the Flipped Classroom concept in our article </a:t>
            </a:r>
            <a:r>
              <a:rPr lang="en-GB" sz="1400" u="sng">
                <a:solidFill>
                  <a:srgbClr val="1155CC"/>
                </a:solidFill>
                <a:highlight>
                  <a:srgbClr val="FCD56A"/>
                </a:highlight>
                <a:latin typeface="Signika Light"/>
                <a:ea typeface="Signika Light"/>
                <a:cs typeface="Signika Light"/>
                <a:sym typeface="Signika Light"/>
                <a:hlinkClick r:id="rId2">
                  <a:extLst>
                    <a:ext uri="{A12FA001-AC4F-418D-AE19-62706E023703}">
                      <ahyp:hlinkClr val="tx"/>
                    </a:ext>
                  </a:extLst>
                </a:hlinkClick>
              </a:rPr>
              <a:t>How to use Flipped Classroom for teaching English</a:t>
            </a:r>
            <a:endParaRPr sz="1400">
              <a:solidFill>
                <a:schemeClr val="dk1"/>
              </a:solidFill>
              <a:highlight>
                <a:srgbClr val="FCD56A"/>
              </a:highlight>
              <a:latin typeface="Signika Light"/>
              <a:ea typeface="Signika Light"/>
              <a:cs typeface="Signika Light"/>
              <a:sym typeface="Signika Light"/>
            </a:endParaRPr>
          </a:p>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g16ce33321a9_0_6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8" name="Google Shape;268;g16ce33321a9_0_6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g16ce33321a9_0_6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5" name="Google Shape;275;g16ce33321a9_0_6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g16ce33321a9_0_713: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84" name="Google Shape;284;g16ce33321a9_0_7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g16ce33321a9_0_757: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93" name="Google Shape;293;g16ce33321a9_0_7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g16ce33321a9_0_7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2" name="Google Shape;302;g16ce33321a9_0_7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9" name="Shape 309"/>
        <p:cNvGrpSpPr/>
        <p:nvPr/>
      </p:nvGrpSpPr>
      <p:grpSpPr>
        <a:xfrm>
          <a:off x="0" y="0"/>
          <a:ext cx="0" cy="0"/>
          <a:chOff x="0" y="0"/>
          <a:chExt cx="0" cy="0"/>
        </a:xfrm>
      </p:grpSpPr>
      <p:sp>
        <p:nvSpPr>
          <p:cNvPr id="310" name="Google Shape;310;g16ce33321a9_0_80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1" name="Google Shape;311;g16ce33321a9_0_80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7" name="Shape 317"/>
        <p:cNvGrpSpPr/>
        <p:nvPr/>
      </p:nvGrpSpPr>
      <p:grpSpPr>
        <a:xfrm>
          <a:off x="0" y="0"/>
          <a:ext cx="0" cy="0"/>
          <a:chOff x="0" y="0"/>
          <a:chExt cx="0" cy="0"/>
        </a:xfrm>
      </p:grpSpPr>
      <p:sp>
        <p:nvSpPr>
          <p:cNvPr id="318" name="Google Shape;318;g16ce33321a9_0_8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9" name="Google Shape;319;g16ce33321a9_0_8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16ce33321a9_0_1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16ce33321a9_0_1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16ce33321a9_0_2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16ce33321a9_0_2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16ce33321a9_0_2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16ce33321a9_0_2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16ce33321a9_0_2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16ce33321a9_0_2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16ce33321a9_0_2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16ce33321a9_0_2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sz="1400">
                <a:solidFill>
                  <a:schemeClr val="dk1"/>
                </a:solidFill>
                <a:highlight>
                  <a:srgbClr val="FCD56A"/>
                </a:highlight>
                <a:latin typeface="Signika Light"/>
                <a:ea typeface="Signika Light"/>
                <a:cs typeface="Signika Light"/>
                <a:sym typeface="Signika Light"/>
              </a:rPr>
              <a:t>Learn more about the Flipped Classroom concept in our article </a:t>
            </a:r>
            <a:r>
              <a:rPr lang="en-GB" sz="1400" u="sng">
                <a:solidFill>
                  <a:srgbClr val="1155CC"/>
                </a:solidFill>
                <a:highlight>
                  <a:srgbClr val="FCD56A"/>
                </a:highlight>
                <a:latin typeface="Signika Light"/>
                <a:ea typeface="Signika Light"/>
                <a:cs typeface="Signika Light"/>
                <a:sym typeface="Signika Light"/>
                <a:hlinkClick r:id="rId2">
                  <a:extLst>
                    <a:ext uri="{A12FA001-AC4F-418D-AE19-62706E023703}">
                      <ahyp:hlinkClr val="tx"/>
                    </a:ext>
                  </a:extLst>
                </a:hlinkClick>
              </a:rPr>
              <a:t>How to use Flipped Classroom for teaching English</a:t>
            </a:r>
            <a:endParaRPr sz="1400">
              <a:solidFill>
                <a:schemeClr val="dk1"/>
              </a:solidFill>
              <a:highlight>
                <a:srgbClr val="FCD56A"/>
              </a:highlight>
              <a:latin typeface="Signika Light"/>
              <a:ea typeface="Signika Light"/>
              <a:cs typeface="Signika Light"/>
              <a:sym typeface="Signika Light"/>
            </a:endParaRPr>
          </a:p>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16ce33321a9_0_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16ce33321a9_0_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16ce33321a9_0_337: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71" name="Google Shape;171;g16ce33321a9_0_3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esson title" type="title">
  <p:cSld name="TITLE">
    <p:spTree>
      <p:nvGrpSpPr>
        <p:cNvPr id="54" name="Shape 54"/>
        <p:cNvGrpSpPr/>
        <p:nvPr/>
      </p:nvGrpSpPr>
      <p:grpSpPr>
        <a:xfrm>
          <a:off x="0" y="0"/>
          <a:ext cx="0" cy="0"/>
          <a:chOff x="0" y="0"/>
          <a:chExt cx="0" cy="0"/>
        </a:xfrm>
      </p:grpSpPr>
      <p:sp>
        <p:nvSpPr>
          <p:cNvPr id="55" name="Google Shape;55;p14"/>
          <p:cNvSpPr txBox="1"/>
          <p:nvPr>
            <p:ph type="ctrTitle"/>
          </p:nvPr>
        </p:nvSpPr>
        <p:spPr>
          <a:xfrm>
            <a:off x="3330000" y="2098800"/>
            <a:ext cx="5144400" cy="1846800"/>
          </a:xfrm>
          <a:prstGeom prst="rect">
            <a:avLst/>
          </a:prstGeom>
        </p:spPr>
        <p:txBody>
          <a:bodyPr anchorCtr="0" anchor="b" bIns="91425" lIns="91425" spcFirstLastPara="1" rIns="91425" wrap="square" tIns="91425">
            <a:spAutoFit/>
          </a:bodyPr>
          <a:lstStyle>
            <a:lvl1pPr lvl="0" rtl="0">
              <a:spcBef>
                <a:spcPts val="0"/>
              </a:spcBef>
              <a:spcAft>
                <a:spcPts val="0"/>
              </a:spcAft>
              <a:buSzPts val="3600"/>
              <a:buNone/>
              <a:defRPr b="1" sz="3600"/>
            </a:lvl1pPr>
            <a:lvl2pPr lvl="1" rtl="0" algn="ctr">
              <a:spcBef>
                <a:spcPts val="0"/>
              </a:spcBef>
              <a:spcAft>
                <a:spcPts val="0"/>
              </a:spcAft>
              <a:buSzPts val="5200"/>
              <a:buNone/>
              <a:defRPr sz="5200"/>
            </a:lvl2pPr>
            <a:lvl3pPr lvl="2" rtl="0" algn="ctr">
              <a:spcBef>
                <a:spcPts val="0"/>
              </a:spcBef>
              <a:spcAft>
                <a:spcPts val="0"/>
              </a:spcAft>
              <a:buSzPts val="5200"/>
              <a:buNone/>
              <a:defRPr sz="5200"/>
            </a:lvl3pPr>
            <a:lvl4pPr lvl="3" rtl="0" algn="ctr">
              <a:spcBef>
                <a:spcPts val="0"/>
              </a:spcBef>
              <a:spcAft>
                <a:spcPts val="0"/>
              </a:spcAft>
              <a:buSzPts val="5200"/>
              <a:buNone/>
              <a:defRPr sz="5200"/>
            </a:lvl4pPr>
            <a:lvl5pPr lvl="4" rtl="0" algn="ctr">
              <a:spcBef>
                <a:spcPts val="0"/>
              </a:spcBef>
              <a:spcAft>
                <a:spcPts val="0"/>
              </a:spcAft>
              <a:buSzPts val="5200"/>
              <a:buNone/>
              <a:defRPr sz="5200"/>
            </a:lvl5pPr>
            <a:lvl6pPr lvl="5" rtl="0" algn="ctr">
              <a:spcBef>
                <a:spcPts val="0"/>
              </a:spcBef>
              <a:spcAft>
                <a:spcPts val="0"/>
              </a:spcAft>
              <a:buSzPts val="5200"/>
              <a:buNone/>
              <a:defRPr sz="5200"/>
            </a:lvl6pPr>
            <a:lvl7pPr lvl="6" rtl="0" algn="ctr">
              <a:spcBef>
                <a:spcPts val="0"/>
              </a:spcBef>
              <a:spcAft>
                <a:spcPts val="0"/>
              </a:spcAft>
              <a:buSzPts val="5200"/>
              <a:buNone/>
              <a:defRPr sz="5200"/>
            </a:lvl7pPr>
            <a:lvl8pPr lvl="7" rtl="0" algn="ctr">
              <a:spcBef>
                <a:spcPts val="0"/>
              </a:spcBef>
              <a:spcAft>
                <a:spcPts val="0"/>
              </a:spcAft>
              <a:buSzPts val="5200"/>
              <a:buNone/>
              <a:defRPr sz="5200"/>
            </a:lvl8pPr>
            <a:lvl9pPr lvl="8" rtl="0" algn="ctr">
              <a:spcBef>
                <a:spcPts val="0"/>
              </a:spcBef>
              <a:spcAft>
                <a:spcPts val="0"/>
              </a:spcAft>
              <a:buSzPts val="5200"/>
              <a:buNone/>
              <a:defRPr sz="5200"/>
            </a:lvl9pPr>
          </a:lstStyle>
          <a:p/>
        </p:txBody>
      </p:sp>
      <p:sp>
        <p:nvSpPr>
          <p:cNvPr id="56" name="Google Shape;56;p14"/>
          <p:cNvSpPr txBox="1"/>
          <p:nvPr>
            <p:ph idx="12" type="sldNum"/>
          </p:nvPr>
        </p:nvSpPr>
        <p:spPr>
          <a:xfrm>
            <a:off x="8474400" y="4663225"/>
            <a:ext cx="5466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sz="1000"/>
          </a:p>
        </p:txBody>
      </p:sp>
      <p:sp>
        <p:nvSpPr>
          <p:cNvPr id="57" name="Google Shape;57;p14"/>
          <p:cNvSpPr txBox="1"/>
          <p:nvPr/>
        </p:nvSpPr>
        <p:spPr>
          <a:xfrm flipH="1">
            <a:off x="222075" y="4743300"/>
            <a:ext cx="1891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a:solidFill>
                  <a:srgbClr val="FF5C5C"/>
                </a:solidFill>
                <a:latin typeface="League Spartan"/>
                <a:ea typeface="League Spartan"/>
                <a:cs typeface="League Spartan"/>
                <a:sym typeface="League Spartan"/>
              </a:rPr>
              <a:t>ESL Brains</a:t>
            </a:r>
            <a:endParaRPr b="1">
              <a:solidFill>
                <a:srgbClr val="FF5C5C"/>
              </a:solidFill>
              <a:latin typeface="League Spartan"/>
              <a:ea typeface="League Spartan"/>
              <a:cs typeface="League Spartan"/>
              <a:sym typeface="League Spartan"/>
            </a:endParaRPr>
          </a:p>
        </p:txBody>
      </p:sp>
      <p:sp>
        <p:nvSpPr>
          <p:cNvPr id="58" name="Google Shape;58;p14"/>
          <p:cNvSpPr/>
          <p:nvPr/>
        </p:nvSpPr>
        <p:spPr>
          <a:xfrm>
            <a:off x="0" y="0"/>
            <a:ext cx="65700" cy="51435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14"/>
          <p:cNvSpPr/>
          <p:nvPr/>
        </p:nvSpPr>
        <p:spPr>
          <a:xfrm>
            <a:off x="9078300" y="0"/>
            <a:ext cx="65700" cy="51435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14"/>
          <p:cNvSpPr/>
          <p:nvPr>
            <p:ph idx="2" type="pic"/>
          </p:nvPr>
        </p:nvSpPr>
        <p:spPr>
          <a:xfrm>
            <a:off x="446400" y="1764000"/>
            <a:ext cx="2520000" cy="2520000"/>
          </a:xfrm>
          <a:prstGeom prst="ellipse">
            <a:avLst/>
          </a:prstGeom>
          <a:noFill/>
          <a:ln cap="flat" cmpd="sng" w="9525">
            <a:solidFill>
              <a:srgbClr val="AAAAAA"/>
            </a:solidFill>
            <a:prstDash val="solid"/>
            <a:round/>
            <a:headEnd len="sm" w="sm" type="none"/>
            <a:tailEnd len="sm" w="sm" type="none"/>
          </a:ln>
        </p:spPr>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ransition" type="secHead">
  <p:cSld name="SECTION_HEADER">
    <p:bg>
      <p:bgPr>
        <a:solidFill>
          <a:srgbClr val="FF5C5C"/>
        </a:solidFill>
      </p:bgPr>
    </p:bg>
    <p:spTree>
      <p:nvGrpSpPr>
        <p:cNvPr id="61" name="Shape 61"/>
        <p:cNvGrpSpPr/>
        <p:nvPr/>
      </p:nvGrpSpPr>
      <p:grpSpPr>
        <a:xfrm>
          <a:off x="0" y="0"/>
          <a:ext cx="0" cy="0"/>
          <a:chOff x="0" y="0"/>
          <a:chExt cx="0" cy="0"/>
        </a:xfrm>
      </p:grpSpPr>
      <p:sp>
        <p:nvSpPr>
          <p:cNvPr id="62" name="Google Shape;62;p15"/>
          <p:cNvSpPr txBox="1"/>
          <p:nvPr/>
        </p:nvSpPr>
        <p:spPr>
          <a:xfrm flipH="1">
            <a:off x="138200" y="4743300"/>
            <a:ext cx="2010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63" name="Google Shape;63;p15"/>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 name="Google Shape;64;p15"/>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15"/>
          <p:cNvSpPr txBox="1"/>
          <p:nvPr>
            <p:ph type="title"/>
          </p:nvPr>
        </p:nvSpPr>
        <p:spPr>
          <a:xfrm>
            <a:off x="136800" y="2937600"/>
            <a:ext cx="7210800" cy="7380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3600"/>
              <a:buNone/>
              <a:defRPr b="1" sz="3600">
                <a:solidFill>
                  <a:schemeClr val="lt1"/>
                </a:solidFill>
              </a:defRPr>
            </a:lvl1pPr>
            <a:lvl2pPr lvl="1" rtl="0">
              <a:spcBef>
                <a:spcPts val="0"/>
              </a:spcBef>
              <a:spcAft>
                <a:spcPts val="0"/>
              </a:spcAft>
              <a:buSzPts val="3600"/>
              <a:buNone/>
              <a:defRPr sz="3600">
                <a:latin typeface="Signika Light"/>
                <a:ea typeface="Signika Light"/>
                <a:cs typeface="Signika Light"/>
                <a:sym typeface="Signika Light"/>
              </a:defRPr>
            </a:lvl2pPr>
            <a:lvl3pPr lvl="2" rtl="0">
              <a:spcBef>
                <a:spcPts val="0"/>
              </a:spcBef>
              <a:spcAft>
                <a:spcPts val="0"/>
              </a:spcAft>
              <a:buSzPts val="3600"/>
              <a:buNone/>
              <a:defRPr sz="3600">
                <a:latin typeface="Signika Light"/>
                <a:ea typeface="Signika Light"/>
                <a:cs typeface="Signika Light"/>
                <a:sym typeface="Signika Light"/>
              </a:defRPr>
            </a:lvl3pPr>
            <a:lvl4pPr lvl="3" rtl="0">
              <a:spcBef>
                <a:spcPts val="0"/>
              </a:spcBef>
              <a:spcAft>
                <a:spcPts val="0"/>
              </a:spcAft>
              <a:buSzPts val="3600"/>
              <a:buNone/>
              <a:defRPr sz="3600">
                <a:latin typeface="Signika Light"/>
                <a:ea typeface="Signika Light"/>
                <a:cs typeface="Signika Light"/>
                <a:sym typeface="Signika Light"/>
              </a:defRPr>
            </a:lvl4pPr>
            <a:lvl5pPr lvl="4" rtl="0">
              <a:spcBef>
                <a:spcPts val="0"/>
              </a:spcBef>
              <a:spcAft>
                <a:spcPts val="0"/>
              </a:spcAft>
              <a:buSzPts val="3600"/>
              <a:buNone/>
              <a:defRPr sz="3600">
                <a:latin typeface="Signika Light"/>
                <a:ea typeface="Signika Light"/>
                <a:cs typeface="Signika Light"/>
                <a:sym typeface="Signika Light"/>
              </a:defRPr>
            </a:lvl5pPr>
            <a:lvl6pPr lvl="5" rtl="0">
              <a:spcBef>
                <a:spcPts val="0"/>
              </a:spcBef>
              <a:spcAft>
                <a:spcPts val="0"/>
              </a:spcAft>
              <a:buSzPts val="3600"/>
              <a:buNone/>
              <a:defRPr sz="3600">
                <a:latin typeface="Signika Light"/>
                <a:ea typeface="Signika Light"/>
                <a:cs typeface="Signika Light"/>
                <a:sym typeface="Signika Light"/>
              </a:defRPr>
            </a:lvl6pPr>
            <a:lvl7pPr lvl="6" rtl="0">
              <a:spcBef>
                <a:spcPts val="0"/>
              </a:spcBef>
              <a:spcAft>
                <a:spcPts val="0"/>
              </a:spcAft>
              <a:buSzPts val="3600"/>
              <a:buNone/>
              <a:defRPr sz="3600">
                <a:latin typeface="Signika Light"/>
                <a:ea typeface="Signika Light"/>
                <a:cs typeface="Signika Light"/>
                <a:sym typeface="Signika Light"/>
              </a:defRPr>
            </a:lvl7pPr>
            <a:lvl8pPr lvl="7" rtl="0">
              <a:spcBef>
                <a:spcPts val="0"/>
              </a:spcBef>
              <a:spcAft>
                <a:spcPts val="0"/>
              </a:spcAft>
              <a:buSzPts val="3600"/>
              <a:buNone/>
              <a:defRPr sz="3600">
                <a:latin typeface="Signika Light"/>
                <a:ea typeface="Signika Light"/>
                <a:cs typeface="Signika Light"/>
                <a:sym typeface="Signika Light"/>
              </a:defRPr>
            </a:lvl8pPr>
            <a:lvl9pPr lvl="8" rtl="0">
              <a:spcBef>
                <a:spcPts val="0"/>
              </a:spcBef>
              <a:spcAft>
                <a:spcPts val="0"/>
              </a:spcAft>
              <a:buSzPts val="3600"/>
              <a:buNone/>
              <a:defRPr sz="3600">
                <a:latin typeface="Signika Light"/>
                <a:ea typeface="Signika Light"/>
                <a:cs typeface="Signika Light"/>
                <a:sym typeface="Signika Light"/>
              </a:defRPr>
            </a:lvl9pPr>
          </a:lstStyle>
          <a:p/>
        </p:txBody>
      </p:sp>
      <p:sp>
        <p:nvSpPr>
          <p:cNvPr id="66" name="Google Shape;66;p15"/>
          <p:cNvSpPr txBox="1"/>
          <p:nvPr>
            <p:ph idx="1" type="subTitle"/>
          </p:nvPr>
        </p:nvSpPr>
        <p:spPr>
          <a:xfrm>
            <a:off x="136800" y="3639600"/>
            <a:ext cx="5393700" cy="6462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2400"/>
              <a:buNone/>
              <a:defRPr sz="2400">
                <a:solidFill>
                  <a:schemeClr val="l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ideo transition">
  <p:cSld name="SECTION_HEADER_1">
    <p:bg>
      <p:bgPr>
        <a:solidFill>
          <a:srgbClr val="FF5C5C"/>
        </a:solidFill>
      </p:bgPr>
    </p:bg>
    <p:spTree>
      <p:nvGrpSpPr>
        <p:cNvPr id="67" name="Shape 67"/>
        <p:cNvGrpSpPr/>
        <p:nvPr/>
      </p:nvGrpSpPr>
      <p:grpSpPr>
        <a:xfrm>
          <a:off x="0" y="0"/>
          <a:ext cx="0" cy="0"/>
          <a:chOff x="0" y="0"/>
          <a:chExt cx="0" cy="0"/>
        </a:xfrm>
      </p:grpSpPr>
      <p:sp>
        <p:nvSpPr>
          <p:cNvPr id="68" name="Google Shape;68;p16"/>
          <p:cNvSpPr txBox="1"/>
          <p:nvPr/>
        </p:nvSpPr>
        <p:spPr>
          <a:xfrm flipH="1">
            <a:off x="138200" y="4743300"/>
            <a:ext cx="2010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69" name="Google Shape;69;p16"/>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16"/>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16"/>
          <p:cNvSpPr txBox="1"/>
          <p:nvPr>
            <p:ph type="title"/>
          </p:nvPr>
        </p:nvSpPr>
        <p:spPr>
          <a:xfrm>
            <a:off x="136800" y="2937600"/>
            <a:ext cx="7210800" cy="7380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3600"/>
              <a:buNone/>
              <a:defRPr b="1" sz="3600">
                <a:solidFill>
                  <a:schemeClr val="lt1"/>
                </a:solidFill>
              </a:defRPr>
            </a:lvl1pPr>
            <a:lvl2pPr lvl="1" rtl="0">
              <a:spcBef>
                <a:spcPts val="0"/>
              </a:spcBef>
              <a:spcAft>
                <a:spcPts val="0"/>
              </a:spcAft>
              <a:buSzPts val="3600"/>
              <a:buNone/>
              <a:defRPr sz="3600">
                <a:latin typeface="Signika Light"/>
                <a:ea typeface="Signika Light"/>
                <a:cs typeface="Signika Light"/>
                <a:sym typeface="Signika Light"/>
              </a:defRPr>
            </a:lvl2pPr>
            <a:lvl3pPr lvl="2" rtl="0">
              <a:spcBef>
                <a:spcPts val="0"/>
              </a:spcBef>
              <a:spcAft>
                <a:spcPts val="0"/>
              </a:spcAft>
              <a:buSzPts val="3600"/>
              <a:buNone/>
              <a:defRPr sz="3600">
                <a:latin typeface="Signika Light"/>
                <a:ea typeface="Signika Light"/>
                <a:cs typeface="Signika Light"/>
                <a:sym typeface="Signika Light"/>
              </a:defRPr>
            </a:lvl3pPr>
            <a:lvl4pPr lvl="3" rtl="0">
              <a:spcBef>
                <a:spcPts val="0"/>
              </a:spcBef>
              <a:spcAft>
                <a:spcPts val="0"/>
              </a:spcAft>
              <a:buSzPts val="3600"/>
              <a:buNone/>
              <a:defRPr sz="3600">
                <a:latin typeface="Signika Light"/>
                <a:ea typeface="Signika Light"/>
                <a:cs typeface="Signika Light"/>
                <a:sym typeface="Signika Light"/>
              </a:defRPr>
            </a:lvl4pPr>
            <a:lvl5pPr lvl="4" rtl="0">
              <a:spcBef>
                <a:spcPts val="0"/>
              </a:spcBef>
              <a:spcAft>
                <a:spcPts val="0"/>
              </a:spcAft>
              <a:buSzPts val="3600"/>
              <a:buNone/>
              <a:defRPr sz="3600">
                <a:latin typeface="Signika Light"/>
                <a:ea typeface="Signika Light"/>
                <a:cs typeface="Signika Light"/>
                <a:sym typeface="Signika Light"/>
              </a:defRPr>
            </a:lvl5pPr>
            <a:lvl6pPr lvl="5" rtl="0">
              <a:spcBef>
                <a:spcPts val="0"/>
              </a:spcBef>
              <a:spcAft>
                <a:spcPts val="0"/>
              </a:spcAft>
              <a:buSzPts val="3600"/>
              <a:buNone/>
              <a:defRPr sz="3600">
                <a:latin typeface="Signika Light"/>
                <a:ea typeface="Signika Light"/>
                <a:cs typeface="Signika Light"/>
                <a:sym typeface="Signika Light"/>
              </a:defRPr>
            </a:lvl6pPr>
            <a:lvl7pPr lvl="6" rtl="0">
              <a:spcBef>
                <a:spcPts val="0"/>
              </a:spcBef>
              <a:spcAft>
                <a:spcPts val="0"/>
              </a:spcAft>
              <a:buSzPts val="3600"/>
              <a:buNone/>
              <a:defRPr sz="3600">
                <a:latin typeface="Signika Light"/>
                <a:ea typeface="Signika Light"/>
                <a:cs typeface="Signika Light"/>
                <a:sym typeface="Signika Light"/>
              </a:defRPr>
            </a:lvl7pPr>
            <a:lvl8pPr lvl="7" rtl="0">
              <a:spcBef>
                <a:spcPts val="0"/>
              </a:spcBef>
              <a:spcAft>
                <a:spcPts val="0"/>
              </a:spcAft>
              <a:buSzPts val="3600"/>
              <a:buNone/>
              <a:defRPr sz="3600">
                <a:latin typeface="Signika Light"/>
                <a:ea typeface="Signika Light"/>
                <a:cs typeface="Signika Light"/>
                <a:sym typeface="Signika Light"/>
              </a:defRPr>
            </a:lvl8pPr>
            <a:lvl9pPr lvl="8" rtl="0">
              <a:spcBef>
                <a:spcPts val="0"/>
              </a:spcBef>
              <a:spcAft>
                <a:spcPts val="0"/>
              </a:spcAft>
              <a:buSzPts val="3600"/>
              <a:buNone/>
              <a:defRPr sz="3600">
                <a:latin typeface="Signika Light"/>
                <a:ea typeface="Signika Light"/>
                <a:cs typeface="Signika Light"/>
                <a:sym typeface="Signika Light"/>
              </a:defRPr>
            </a:lvl9pPr>
          </a:lstStyle>
          <a:p/>
        </p:txBody>
      </p:sp>
      <p:pic>
        <p:nvPicPr>
          <p:cNvPr id="72" name="Google Shape;72;p16"/>
          <p:cNvPicPr preferRelativeResize="0"/>
          <p:nvPr/>
        </p:nvPicPr>
        <p:blipFill>
          <a:blip r:embed="rId2">
            <a:alphaModFix/>
          </a:blip>
          <a:stretch>
            <a:fillRect/>
          </a:stretch>
        </p:blipFill>
        <p:spPr>
          <a:xfrm>
            <a:off x="8005825" y="136325"/>
            <a:ext cx="884150" cy="884150"/>
          </a:xfrm>
          <a:prstGeom prst="rect">
            <a:avLst/>
          </a:prstGeom>
          <a:noFill/>
          <a:ln>
            <a:noFill/>
          </a:ln>
        </p:spPr>
      </p:pic>
      <p:sp>
        <p:nvSpPr>
          <p:cNvPr id="73" name="Google Shape;73;p16"/>
          <p:cNvSpPr txBox="1"/>
          <p:nvPr>
            <p:ph idx="1" type="subTitle"/>
          </p:nvPr>
        </p:nvSpPr>
        <p:spPr>
          <a:xfrm>
            <a:off x="136800" y="3819600"/>
            <a:ext cx="5162400" cy="5544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2400"/>
              <a:buNone/>
              <a:defRPr sz="2400">
                <a:solidFill>
                  <a:schemeClr val="l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74" name="Google Shape;74;p16"/>
          <p:cNvSpPr txBox="1"/>
          <p:nvPr>
            <p:ph idx="2" type="subTitle"/>
          </p:nvPr>
        </p:nvSpPr>
        <p:spPr>
          <a:xfrm>
            <a:off x="136800" y="2109600"/>
            <a:ext cx="6445800" cy="5544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2400"/>
              <a:buNone/>
              <a:defRPr sz="2400">
                <a:solidFill>
                  <a:schemeClr val="l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ull-page Video">
  <p:cSld name="CUSTOM">
    <p:bg>
      <p:bgPr>
        <a:solidFill>
          <a:srgbClr val="000032"/>
        </a:solidFill>
      </p:bgPr>
    </p:bg>
    <p:spTree>
      <p:nvGrpSpPr>
        <p:cNvPr id="75" name="Shape 75"/>
        <p:cNvGrpSpPr/>
        <p:nvPr/>
      </p:nvGrpSpPr>
      <p:grpSpPr>
        <a:xfrm>
          <a:off x="0" y="0"/>
          <a:ext cx="0" cy="0"/>
          <a:chOff x="0" y="0"/>
          <a:chExt cx="0" cy="0"/>
        </a:xfrm>
      </p:grpSpPr>
      <p:sp>
        <p:nvSpPr>
          <p:cNvPr id="76" name="Google Shape;76;p17"/>
          <p:cNvSpPr txBox="1"/>
          <p:nvPr/>
        </p:nvSpPr>
        <p:spPr>
          <a:xfrm flipH="1">
            <a:off x="138150" y="4743300"/>
            <a:ext cx="24336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77" name="Google Shape;77;p17"/>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17"/>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17"/>
          <p:cNvSpPr txBox="1"/>
          <p:nvPr>
            <p:ph type="title"/>
          </p:nvPr>
        </p:nvSpPr>
        <p:spPr>
          <a:xfrm>
            <a:off x="223200" y="205200"/>
            <a:ext cx="7851300" cy="3936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1800"/>
              <a:buNone/>
              <a:defRPr b="1" sz="1800">
                <a:solidFill>
                  <a:schemeClr val="lt1"/>
                </a:solidFill>
              </a:defRPr>
            </a:lvl1pPr>
            <a:lvl2pPr lvl="1" rtl="0">
              <a:spcBef>
                <a:spcPts val="0"/>
              </a:spcBef>
              <a:spcAft>
                <a:spcPts val="0"/>
              </a:spcAft>
              <a:buSzPts val="2800"/>
              <a:buNone/>
              <a:defRPr>
                <a:latin typeface="Signika Light"/>
                <a:ea typeface="Signika Light"/>
                <a:cs typeface="Signika Light"/>
                <a:sym typeface="Signika Light"/>
              </a:defRPr>
            </a:lvl2pPr>
            <a:lvl3pPr lvl="2" rtl="0">
              <a:spcBef>
                <a:spcPts val="0"/>
              </a:spcBef>
              <a:spcAft>
                <a:spcPts val="0"/>
              </a:spcAft>
              <a:buSzPts val="2800"/>
              <a:buNone/>
              <a:defRPr>
                <a:latin typeface="Signika Light"/>
                <a:ea typeface="Signika Light"/>
                <a:cs typeface="Signika Light"/>
                <a:sym typeface="Signika Light"/>
              </a:defRPr>
            </a:lvl3pPr>
            <a:lvl4pPr lvl="3" rtl="0">
              <a:spcBef>
                <a:spcPts val="0"/>
              </a:spcBef>
              <a:spcAft>
                <a:spcPts val="0"/>
              </a:spcAft>
              <a:buSzPts val="2800"/>
              <a:buNone/>
              <a:defRPr>
                <a:latin typeface="Signika Light"/>
                <a:ea typeface="Signika Light"/>
                <a:cs typeface="Signika Light"/>
                <a:sym typeface="Signika Light"/>
              </a:defRPr>
            </a:lvl4pPr>
            <a:lvl5pPr lvl="4" rtl="0">
              <a:spcBef>
                <a:spcPts val="0"/>
              </a:spcBef>
              <a:spcAft>
                <a:spcPts val="0"/>
              </a:spcAft>
              <a:buSzPts val="2800"/>
              <a:buNone/>
              <a:defRPr>
                <a:latin typeface="Signika Light"/>
                <a:ea typeface="Signika Light"/>
                <a:cs typeface="Signika Light"/>
                <a:sym typeface="Signika Light"/>
              </a:defRPr>
            </a:lvl5pPr>
            <a:lvl6pPr lvl="5" rtl="0">
              <a:spcBef>
                <a:spcPts val="0"/>
              </a:spcBef>
              <a:spcAft>
                <a:spcPts val="0"/>
              </a:spcAft>
              <a:buSzPts val="2800"/>
              <a:buNone/>
              <a:defRPr>
                <a:latin typeface="Signika Light"/>
                <a:ea typeface="Signika Light"/>
                <a:cs typeface="Signika Light"/>
                <a:sym typeface="Signika Light"/>
              </a:defRPr>
            </a:lvl6pPr>
            <a:lvl7pPr lvl="6" rtl="0">
              <a:spcBef>
                <a:spcPts val="0"/>
              </a:spcBef>
              <a:spcAft>
                <a:spcPts val="0"/>
              </a:spcAft>
              <a:buSzPts val="2800"/>
              <a:buNone/>
              <a:defRPr>
                <a:latin typeface="Signika Light"/>
                <a:ea typeface="Signika Light"/>
                <a:cs typeface="Signika Light"/>
                <a:sym typeface="Signika Light"/>
              </a:defRPr>
            </a:lvl7pPr>
            <a:lvl8pPr lvl="7" rtl="0">
              <a:spcBef>
                <a:spcPts val="0"/>
              </a:spcBef>
              <a:spcAft>
                <a:spcPts val="0"/>
              </a:spcAft>
              <a:buSzPts val="2800"/>
              <a:buNone/>
              <a:defRPr>
                <a:latin typeface="Signika Light"/>
                <a:ea typeface="Signika Light"/>
                <a:cs typeface="Signika Light"/>
                <a:sym typeface="Signika Light"/>
              </a:defRPr>
            </a:lvl8pPr>
            <a:lvl9pPr lvl="8" rtl="0">
              <a:spcBef>
                <a:spcPts val="0"/>
              </a:spcBef>
              <a:spcAft>
                <a:spcPts val="0"/>
              </a:spcAft>
              <a:buSzPts val="2800"/>
              <a:buNone/>
              <a:defRPr>
                <a:latin typeface="Signika Light"/>
                <a:ea typeface="Signika Light"/>
                <a:cs typeface="Signika Light"/>
                <a:sym typeface="Signika Light"/>
              </a:defRPr>
            </a:lvl9pPr>
          </a:lstStyle>
          <a:p/>
        </p:txBody>
      </p:sp>
      <p:sp>
        <p:nvSpPr>
          <p:cNvPr id="80" name="Google Shape;80;p17"/>
          <p:cNvSpPr/>
          <p:nvPr>
            <p:ph idx="2" type="pic"/>
          </p:nvPr>
        </p:nvSpPr>
        <p:spPr>
          <a:xfrm>
            <a:off x="1843200" y="748800"/>
            <a:ext cx="5457600" cy="4093200"/>
          </a:xfrm>
          <a:prstGeom prst="rect">
            <a:avLst/>
          </a:prstGeom>
          <a:noFill/>
          <a:ln>
            <a:noFill/>
          </a:ln>
        </p:spPr>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1" name="Shape 81"/>
        <p:cNvGrpSpPr/>
        <p:nvPr/>
      </p:nvGrpSpPr>
      <p:grpSpPr>
        <a:xfrm>
          <a:off x="0" y="0"/>
          <a:ext cx="0" cy="0"/>
          <a:chOff x="0" y="0"/>
          <a:chExt cx="0" cy="0"/>
        </a:xfrm>
      </p:grpSpPr>
      <p:sp>
        <p:nvSpPr>
          <p:cNvPr id="82" name="Google Shape;82;p18"/>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lvl1pPr lvl="0" rtl="0">
              <a:buNone/>
              <a:defRPr sz="900">
                <a:solidFill>
                  <a:srgbClr val="FF5C5C"/>
                </a:solidFill>
              </a:defRPr>
            </a:lvl1pPr>
            <a:lvl2pPr lvl="1" rtl="0">
              <a:buNone/>
              <a:defRPr sz="900">
                <a:solidFill>
                  <a:srgbClr val="FF5C5C"/>
                </a:solidFill>
              </a:defRPr>
            </a:lvl2pPr>
            <a:lvl3pPr lvl="2" rtl="0">
              <a:buNone/>
              <a:defRPr sz="900">
                <a:solidFill>
                  <a:srgbClr val="FF5C5C"/>
                </a:solidFill>
              </a:defRPr>
            </a:lvl3pPr>
            <a:lvl4pPr lvl="3" rtl="0">
              <a:buNone/>
              <a:defRPr sz="900">
                <a:solidFill>
                  <a:srgbClr val="FF5C5C"/>
                </a:solidFill>
              </a:defRPr>
            </a:lvl4pPr>
            <a:lvl5pPr lvl="4" rtl="0">
              <a:buNone/>
              <a:defRPr sz="900">
                <a:solidFill>
                  <a:srgbClr val="FF5C5C"/>
                </a:solidFill>
              </a:defRPr>
            </a:lvl5pPr>
            <a:lvl6pPr lvl="5" rtl="0">
              <a:buNone/>
              <a:defRPr sz="900">
                <a:solidFill>
                  <a:srgbClr val="FF5C5C"/>
                </a:solidFill>
              </a:defRPr>
            </a:lvl6pPr>
            <a:lvl7pPr lvl="6" rtl="0">
              <a:buNone/>
              <a:defRPr sz="900">
                <a:solidFill>
                  <a:srgbClr val="FF5C5C"/>
                </a:solidFill>
              </a:defRPr>
            </a:lvl7pPr>
            <a:lvl8pPr lvl="7" rtl="0">
              <a:buNone/>
              <a:defRPr sz="900">
                <a:solidFill>
                  <a:srgbClr val="FF5C5C"/>
                </a:solidFill>
              </a:defRPr>
            </a:lvl8pPr>
            <a:lvl9pPr lvl="8" rtl="0">
              <a:buNone/>
              <a:defRPr sz="900">
                <a:solidFill>
                  <a:srgbClr val="FF5C5C"/>
                </a:solidFill>
              </a:defRPr>
            </a:lvl9pPr>
          </a:lstStyle>
          <a:p>
            <a:pPr indent="0" lvl="0" marL="0" rtl="0" algn="r">
              <a:spcBef>
                <a:spcPts val="0"/>
              </a:spcBef>
              <a:spcAft>
                <a:spcPts val="0"/>
              </a:spcAft>
              <a:buNone/>
            </a:pPr>
            <a:fld id="{00000000-1234-1234-1234-123412341234}" type="slidenum">
              <a:rPr lang="en-GB"/>
              <a:t>‹#›</a:t>
            </a:fld>
            <a:endParaRPr sz="1000">
              <a:latin typeface="Signika"/>
              <a:ea typeface="Signika"/>
              <a:cs typeface="Signika"/>
              <a:sym typeface="Signika"/>
            </a:endParaRPr>
          </a:p>
        </p:txBody>
      </p:sp>
      <p:sp>
        <p:nvSpPr>
          <p:cNvPr id="83" name="Google Shape;83;p18"/>
          <p:cNvSpPr/>
          <p:nvPr/>
        </p:nvSpPr>
        <p:spPr>
          <a:xfrm>
            <a:off x="0" y="0"/>
            <a:ext cx="65700" cy="51435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18"/>
          <p:cNvSpPr/>
          <p:nvPr/>
        </p:nvSpPr>
        <p:spPr>
          <a:xfrm>
            <a:off x="9078300" y="0"/>
            <a:ext cx="65700" cy="51435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18"/>
          <p:cNvSpPr txBox="1"/>
          <p:nvPr/>
        </p:nvSpPr>
        <p:spPr>
          <a:xfrm flipH="1">
            <a:off x="221975" y="4743300"/>
            <a:ext cx="1026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a:solidFill>
                  <a:srgbClr val="FF5C5C"/>
                </a:solidFill>
                <a:latin typeface="League Spartan"/>
                <a:ea typeface="League Spartan"/>
                <a:cs typeface="League Spartan"/>
                <a:sym typeface="League Spartan"/>
              </a:rPr>
              <a:t>ESL Brains</a:t>
            </a:r>
            <a:endParaRPr b="1">
              <a:solidFill>
                <a:srgbClr val="FF5C5C"/>
              </a:solidFill>
              <a:latin typeface="League Spartan"/>
              <a:ea typeface="League Spartan"/>
              <a:cs typeface="League Spartan"/>
              <a:sym typeface="League Spartan"/>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rtl="0">
              <a:spcBef>
                <a:spcPts val="0"/>
              </a:spcBef>
              <a:spcAft>
                <a:spcPts val="0"/>
              </a:spcAft>
              <a:buClr>
                <a:schemeClr val="dk1"/>
              </a:buClr>
              <a:buSzPts val="2800"/>
              <a:buFont typeface="Signika"/>
              <a:buNone/>
              <a:defRPr sz="2800">
                <a:solidFill>
                  <a:schemeClr val="dk1"/>
                </a:solidFill>
                <a:latin typeface="Signika"/>
                <a:ea typeface="Signika"/>
                <a:cs typeface="Signika"/>
                <a:sym typeface="Signika"/>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p:txBody>
      </p:sp>
      <p:sp>
        <p:nvSpPr>
          <p:cNvPr id="52" name="Google Shape;52;p1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30200" lvl="0" marL="457200" rtl="0">
              <a:lnSpc>
                <a:spcPct val="115000"/>
              </a:lnSpc>
              <a:spcBef>
                <a:spcPts val="0"/>
              </a:spcBef>
              <a:spcAft>
                <a:spcPts val="0"/>
              </a:spcAft>
              <a:buClr>
                <a:schemeClr val="dk2"/>
              </a:buClr>
              <a:buSzPts val="1600"/>
              <a:buFont typeface="Signika Light"/>
              <a:buChar char="●"/>
              <a:defRPr sz="1600">
                <a:solidFill>
                  <a:schemeClr val="dk2"/>
                </a:solidFill>
                <a:latin typeface="Signika Light"/>
                <a:ea typeface="Signika Light"/>
                <a:cs typeface="Signika Light"/>
                <a:sym typeface="Signika Light"/>
              </a:defRPr>
            </a:lvl1pPr>
            <a:lvl2pPr indent="-317500" lvl="1" marL="914400" rtl="0">
              <a:lnSpc>
                <a:spcPct val="115000"/>
              </a:lnSpc>
              <a:spcBef>
                <a:spcPts val="0"/>
              </a:spcBef>
              <a:spcAft>
                <a:spcPts val="0"/>
              </a:spcAft>
              <a:buClr>
                <a:schemeClr val="dk2"/>
              </a:buClr>
              <a:buSzPts val="1400"/>
              <a:buFont typeface="Signika Light"/>
              <a:buChar char="○"/>
              <a:defRPr>
                <a:solidFill>
                  <a:schemeClr val="dk2"/>
                </a:solidFill>
                <a:latin typeface="Signika Light"/>
                <a:ea typeface="Signika Light"/>
                <a:cs typeface="Signika Light"/>
                <a:sym typeface="Signika Light"/>
              </a:defRPr>
            </a:lvl2pPr>
            <a:lvl3pPr indent="-317500" lvl="2" marL="1371600" rtl="0">
              <a:lnSpc>
                <a:spcPct val="115000"/>
              </a:lnSpc>
              <a:spcBef>
                <a:spcPts val="0"/>
              </a:spcBef>
              <a:spcAft>
                <a:spcPts val="0"/>
              </a:spcAft>
              <a:buClr>
                <a:schemeClr val="dk2"/>
              </a:buClr>
              <a:buSzPts val="1400"/>
              <a:buFont typeface="Signika Light"/>
              <a:buChar char="■"/>
              <a:defRPr>
                <a:solidFill>
                  <a:schemeClr val="dk2"/>
                </a:solidFill>
                <a:latin typeface="Signika Light"/>
                <a:ea typeface="Signika Light"/>
                <a:cs typeface="Signika Light"/>
                <a:sym typeface="Signika Light"/>
              </a:defRPr>
            </a:lvl3pPr>
            <a:lvl4pPr indent="-317500" lvl="3" marL="1828800" rtl="0">
              <a:lnSpc>
                <a:spcPct val="115000"/>
              </a:lnSpc>
              <a:spcBef>
                <a:spcPts val="0"/>
              </a:spcBef>
              <a:spcAft>
                <a:spcPts val="0"/>
              </a:spcAft>
              <a:buClr>
                <a:schemeClr val="dk2"/>
              </a:buClr>
              <a:buSzPts val="1400"/>
              <a:buFont typeface="Signika Light"/>
              <a:buChar char="●"/>
              <a:defRPr>
                <a:solidFill>
                  <a:schemeClr val="dk2"/>
                </a:solidFill>
                <a:latin typeface="Signika Light"/>
                <a:ea typeface="Signika Light"/>
                <a:cs typeface="Signika Light"/>
                <a:sym typeface="Signika Light"/>
              </a:defRPr>
            </a:lvl4pPr>
            <a:lvl5pPr indent="-317500" lvl="4" marL="2286000" rtl="0">
              <a:lnSpc>
                <a:spcPct val="115000"/>
              </a:lnSpc>
              <a:spcBef>
                <a:spcPts val="0"/>
              </a:spcBef>
              <a:spcAft>
                <a:spcPts val="0"/>
              </a:spcAft>
              <a:buClr>
                <a:schemeClr val="dk2"/>
              </a:buClr>
              <a:buSzPts val="1400"/>
              <a:buFont typeface="Signika Light"/>
              <a:buChar char="○"/>
              <a:defRPr>
                <a:solidFill>
                  <a:schemeClr val="dk2"/>
                </a:solidFill>
                <a:latin typeface="Signika Light"/>
                <a:ea typeface="Signika Light"/>
                <a:cs typeface="Signika Light"/>
                <a:sym typeface="Signika Light"/>
              </a:defRPr>
            </a:lvl5pPr>
            <a:lvl6pPr indent="-317500" lvl="5" marL="2743200" rtl="0">
              <a:lnSpc>
                <a:spcPct val="115000"/>
              </a:lnSpc>
              <a:spcBef>
                <a:spcPts val="0"/>
              </a:spcBef>
              <a:spcAft>
                <a:spcPts val="0"/>
              </a:spcAft>
              <a:buClr>
                <a:schemeClr val="dk2"/>
              </a:buClr>
              <a:buSzPts val="1400"/>
              <a:buFont typeface="Signika Light"/>
              <a:buChar char="■"/>
              <a:defRPr>
                <a:solidFill>
                  <a:schemeClr val="dk2"/>
                </a:solidFill>
                <a:latin typeface="Signika Light"/>
                <a:ea typeface="Signika Light"/>
                <a:cs typeface="Signika Light"/>
                <a:sym typeface="Signika Light"/>
              </a:defRPr>
            </a:lvl6pPr>
            <a:lvl7pPr indent="-317500" lvl="6" marL="3200400" rtl="0">
              <a:lnSpc>
                <a:spcPct val="115000"/>
              </a:lnSpc>
              <a:spcBef>
                <a:spcPts val="0"/>
              </a:spcBef>
              <a:spcAft>
                <a:spcPts val="0"/>
              </a:spcAft>
              <a:buClr>
                <a:schemeClr val="dk2"/>
              </a:buClr>
              <a:buSzPts val="1400"/>
              <a:buFont typeface="Signika Light"/>
              <a:buChar char="●"/>
              <a:defRPr>
                <a:solidFill>
                  <a:schemeClr val="dk2"/>
                </a:solidFill>
                <a:latin typeface="Signika Light"/>
                <a:ea typeface="Signika Light"/>
                <a:cs typeface="Signika Light"/>
                <a:sym typeface="Signika Light"/>
              </a:defRPr>
            </a:lvl7pPr>
            <a:lvl8pPr indent="-317500" lvl="7" marL="3657600" rtl="0">
              <a:lnSpc>
                <a:spcPct val="115000"/>
              </a:lnSpc>
              <a:spcBef>
                <a:spcPts val="0"/>
              </a:spcBef>
              <a:spcAft>
                <a:spcPts val="0"/>
              </a:spcAft>
              <a:buClr>
                <a:schemeClr val="dk2"/>
              </a:buClr>
              <a:buSzPts val="1400"/>
              <a:buFont typeface="Signika Light"/>
              <a:buChar char="○"/>
              <a:defRPr>
                <a:solidFill>
                  <a:schemeClr val="dk2"/>
                </a:solidFill>
                <a:latin typeface="Signika Light"/>
                <a:ea typeface="Signika Light"/>
                <a:cs typeface="Signika Light"/>
                <a:sym typeface="Signika Light"/>
              </a:defRPr>
            </a:lvl8pPr>
            <a:lvl9pPr indent="-317500" lvl="8" marL="4114800" rtl="0">
              <a:lnSpc>
                <a:spcPct val="115000"/>
              </a:lnSpc>
              <a:spcBef>
                <a:spcPts val="0"/>
              </a:spcBef>
              <a:spcAft>
                <a:spcPts val="0"/>
              </a:spcAft>
              <a:buClr>
                <a:schemeClr val="dk2"/>
              </a:buClr>
              <a:buSzPts val="1400"/>
              <a:buFont typeface="Signika Light"/>
              <a:buChar char="■"/>
              <a:defRPr>
                <a:solidFill>
                  <a:schemeClr val="dk2"/>
                </a:solidFill>
                <a:latin typeface="Signika Light"/>
                <a:ea typeface="Signika Light"/>
                <a:cs typeface="Signika Light"/>
                <a:sym typeface="Signika Light"/>
              </a:defRPr>
            </a:lvl9pPr>
          </a:lstStyle>
          <a:p/>
        </p:txBody>
      </p:sp>
      <p:sp>
        <p:nvSpPr>
          <p:cNvPr id="53" name="Google Shape;53;p13"/>
          <p:cNvSpPr txBox="1"/>
          <p:nvPr>
            <p:ph idx="12" type="sldNum"/>
          </p:nvPr>
        </p:nvSpPr>
        <p:spPr>
          <a:xfrm>
            <a:off x="8496050" y="4749900"/>
            <a:ext cx="531300" cy="393600"/>
          </a:xfrm>
          <a:prstGeom prst="rect">
            <a:avLst/>
          </a:prstGeom>
          <a:noFill/>
          <a:ln>
            <a:noFill/>
          </a:ln>
        </p:spPr>
        <p:txBody>
          <a:bodyPr anchorCtr="0" anchor="ctr" bIns="91425" lIns="91425" spcFirstLastPara="1" rIns="91425" wrap="square" tIns="91425">
            <a:normAutofit/>
          </a:bodyPr>
          <a:lstStyle>
            <a:lvl1pPr lvl="0" rtl="0" algn="r">
              <a:buNone/>
              <a:defRPr sz="900">
                <a:solidFill>
                  <a:schemeClr val="accent1"/>
                </a:solidFill>
                <a:latin typeface="Signika"/>
                <a:ea typeface="Signika"/>
                <a:cs typeface="Signika"/>
                <a:sym typeface="Signika"/>
              </a:defRPr>
            </a:lvl1pPr>
            <a:lvl2pPr lvl="1" rtl="0" algn="r">
              <a:buNone/>
              <a:defRPr sz="900">
                <a:solidFill>
                  <a:schemeClr val="accent1"/>
                </a:solidFill>
                <a:latin typeface="Signika"/>
                <a:ea typeface="Signika"/>
                <a:cs typeface="Signika"/>
                <a:sym typeface="Signika"/>
              </a:defRPr>
            </a:lvl2pPr>
            <a:lvl3pPr lvl="2" rtl="0" algn="r">
              <a:buNone/>
              <a:defRPr sz="900">
                <a:solidFill>
                  <a:schemeClr val="accent1"/>
                </a:solidFill>
                <a:latin typeface="Signika"/>
                <a:ea typeface="Signika"/>
                <a:cs typeface="Signika"/>
                <a:sym typeface="Signika"/>
              </a:defRPr>
            </a:lvl3pPr>
            <a:lvl4pPr lvl="3" rtl="0" algn="r">
              <a:buNone/>
              <a:defRPr sz="900">
                <a:solidFill>
                  <a:schemeClr val="accent1"/>
                </a:solidFill>
                <a:latin typeface="Signika"/>
                <a:ea typeface="Signika"/>
                <a:cs typeface="Signika"/>
                <a:sym typeface="Signika"/>
              </a:defRPr>
            </a:lvl4pPr>
            <a:lvl5pPr lvl="4" rtl="0" algn="r">
              <a:buNone/>
              <a:defRPr sz="900">
                <a:solidFill>
                  <a:schemeClr val="accent1"/>
                </a:solidFill>
                <a:latin typeface="Signika"/>
                <a:ea typeface="Signika"/>
                <a:cs typeface="Signika"/>
                <a:sym typeface="Signika"/>
              </a:defRPr>
            </a:lvl5pPr>
            <a:lvl6pPr lvl="5" rtl="0" algn="r">
              <a:buNone/>
              <a:defRPr sz="900">
                <a:solidFill>
                  <a:schemeClr val="accent1"/>
                </a:solidFill>
                <a:latin typeface="Signika"/>
                <a:ea typeface="Signika"/>
                <a:cs typeface="Signika"/>
                <a:sym typeface="Signika"/>
              </a:defRPr>
            </a:lvl6pPr>
            <a:lvl7pPr lvl="6" rtl="0" algn="r">
              <a:buNone/>
              <a:defRPr sz="900">
                <a:solidFill>
                  <a:schemeClr val="accent1"/>
                </a:solidFill>
                <a:latin typeface="Signika"/>
                <a:ea typeface="Signika"/>
                <a:cs typeface="Signika"/>
                <a:sym typeface="Signika"/>
              </a:defRPr>
            </a:lvl7pPr>
            <a:lvl8pPr lvl="7" rtl="0" algn="r">
              <a:buNone/>
              <a:defRPr sz="900">
                <a:solidFill>
                  <a:schemeClr val="accent1"/>
                </a:solidFill>
                <a:latin typeface="Signika"/>
                <a:ea typeface="Signika"/>
                <a:cs typeface="Signika"/>
                <a:sym typeface="Signika"/>
              </a:defRPr>
            </a:lvl8pPr>
            <a:lvl9pPr lvl="8" rtl="0" algn="r">
              <a:buNone/>
              <a:defRPr sz="900">
                <a:solidFill>
                  <a:schemeClr val="accent1"/>
                </a:solidFill>
                <a:latin typeface="Signika"/>
                <a:ea typeface="Signika"/>
                <a:cs typeface="Signika"/>
                <a:sym typeface="Signika"/>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xml"/><Relationship Id="rId3" Type="http://schemas.openxmlformats.org/officeDocument/2006/relationships/image" Target="../media/image10.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5.xml"/><Relationship Id="rId3" Type="http://schemas.openxmlformats.org/officeDocument/2006/relationships/hyperlink" Target="http://www.youtube.com/watch?v=-PQEP3wdVo0" TargetMode="External"/><Relationship Id="rId4" Type="http://schemas.openxmlformats.org/officeDocument/2006/relationships/image" Target="../media/image8.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7.xml"/><Relationship Id="rId3" Type="http://schemas.openxmlformats.org/officeDocument/2006/relationships/hyperlink" Target="http://www.youtube.com/watch?v=-PQEP3wdVo0" TargetMode="External"/><Relationship Id="rId4" Type="http://schemas.openxmlformats.org/officeDocument/2006/relationships/image" Target="../media/image8.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9.xml"/><Relationship Id="rId3" Type="http://schemas.openxmlformats.org/officeDocument/2006/relationships/hyperlink" Target="http://www.youtube.com/watch?v=-PQEP3wdVo0" TargetMode="External"/><Relationship Id="rId4" Type="http://schemas.openxmlformats.org/officeDocument/2006/relationships/image" Target="../media/image8.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1.xml"/><Relationship Id="rId3" Type="http://schemas.openxmlformats.org/officeDocument/2006/relationships/image" Target="../media/image9.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22.xml"/><Relationship Id="rId3" Type="http://schemas.openxmlformats.org/officeDocument/2006/relationships/image" Target="../media/image3.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23.xml"/><Relationship Id="rId3" Type="http://schemas.openxmlformats.org/officeDocument/2006/relationships/image" Target="../media/image3.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4.xml"/><Relationship Id="rId3" Type="http://schemas.openxmlformats.org/officeDocument/2006/relationships/image" Target="../media/image9.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9.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9"/>
          <p:cNvSpPr txBox="1"/>
          <p:nvPr/>
        </p:nvSpPr>
        <p:spPr>
          <a:xfrm>
            <a:off x="3329600" y="2376550"/>
            <a:ext cx="5142900" cy="12930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None/>
            </a:pPr>
            <a:r>
              <a:rPr b="1" lang="en-GB" sz="3600">
                <a:solidFill>
                  <a:srgbClr val="FF5C5C"/>
                </a:solidFill>
                <a:latin typeface="Signika"/>
                <a:ea typeface="Signika"/>
                <a:cs typeface="Signika"/>
                <a:sym typeface="Signika"/>
              </a:rPr>
              <a:t>Are we running out of things?</a:t>
            </a:r>
            <a:endParaRPr b="1" sz="3600">
              <a:solidFill>
                <a:srgbClr val="FF5C5C"/>
              </a:solidFill>
              <a:latin typeface="Signika"/>
              <a:ea typeface="Signika"/>
              <a:cs typeface="Signika"/>
              <a:sym typeface="Signika"/>
            </a:endParaRPr>
          </a:p>
        </p:txBody>
      </p:sp>
      <p:pic>
        <p:nvPicPr>
          <p:cNvPr id="91" name="Google Shape;91;p19"/>
          <p:cNvPicPr preferRelativeResize="0"/>
          <p:nvPr/>
        </p:nvPicPr>
        <p:blipFill rotWithShape="1">
          <a:blip r:embed="rId3">
            <a:alphaModFix/>
          </a:blip>
          <a:srcRect b="0" l="21738" r="21738" t="0"/>
          <a:stretch/>
        </p:blipFill>
        <p:spPr>
          <a:xfrm>
            <a:off x="444698" y="1763950"/>
            <a:ext cx="2518200" cy="2518200"/>
          </a:xfrm>
          <a:prstGeom prst="ellipse">
            <a:avLst/>
          </a:prstGeom>
          <a:noFill/>
          <a:ln cap="flat" cmpd="sng" w="9525">
            <a:solidFill>
              <a:srgbClr val="AAAAAA"/>
            </a:solidFill>
            <a:prstDash val="solid"/>
            <a:round/>
            <a:headEnd len="sm" w="sm" type="none"/>
            <a:tailEnd len="sm" w="sm" type="none"/>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28"/>
          <p:cNvSpPr txBox="1"/>
          <p:nvPr/>
        </p:nvSpPr>
        <p:spPr>
          <a:xfrm flipH="1">
            <a:off x="138000" y="4743300"/>
            <a:ext cx="1695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182" name="Google Shape;182;p28"/>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28"/>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28"/>
          <p:cNvSpPr txBox="1"/>
          <p:nvPr/>
        </p:nvSpPr>
        <p:spPr>
          <a:xfrm>
            <a:off x="138050" y="2939250"/>
            <a:ext cx="83343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3600">
                <a:solidFill>
                  <a:schemeClr val="lt1"/>
                </a:solidFill>
                <a:latin typeface="Signika"/>
                <a:ea typeface="Signika"/>
                <a:cs typeface="Signika"/>
                <a:sym typeface="Signika"/>
              </a:rPr>
              <a:t>Let’s learn some vocabulary!</a:t>
            </a:r>
            <a:endParaRPr b="1" sz="3600">
              <a:solidFill>
                <a:schemeClr val="lt1"/>
              </a:solidFill>
              <a:latin typeface="Signika"/>
              <a:ea typeface="Signika"/>
              <a:cs typeface="Signika"/>
              <a:sym typeface="Signika"/>
            </a:endParaRPr>
          </a:p>
        </p:txBody>
      </p:sp>
      <p:pic>
        <p:nvPicPr>
          <p:cNvPr id="185" name="Google Shape;185;p28"/>
          <p:cNvPicPr preferRelativeResize="0"/>
          <p:nvPr/>
        </p:nvPicPr>
        <p:blipFill>
          <a:blip r:embed="rId3">
            <a:alphaModFix/>
          </a:blip>
          <a:stretch>
            <a:fillRect/>
          </a:stretch>
        </p:blipFill>
        <p:spPr>
          <a:xfrm>
            <a:off x="8025763" y="135838"/>
            <a:ext cx="781200" cy="7812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29"/>
          <p:cNvSpPr txBox="1"/>
          <p:nvPr/>
        </p:nvSpPr>
        <p:spPr>
          <a:xfrm>
            <a:off x="1079800" y="1112500"/>
            <a:ext cx="3000000" cy="2893800"/>
          </a:xfrm>
          <a:prstGeom prst="rect">
            <a:avLst/>
          </a:prstGeom>
          <a:noFill/>
          <a:ln>
            <a:noFill/>
          </a:ln>
        </p:spPr>
        <p:txBody>
          <a:bodyPr anchorCtr="0" anchor="t" bIns="91425" lIns="91425" spcFirstLastPara="1" rIns="91425" wrap="square" tIns="91425">
            <a:spAutoFit/>
          </a:bodyPr>
          <a:lstStyle/>
          <a:p>
            <a:pPr indent="-330200" lvl="0" marL="457200" marR="0" rtl="0" algn="l">
              <a:lnSpc>
                <a:spcPct val="200000"/>
              </a:lnSpc>
              <a:spcBef>
                <a:spcPts val="0"/>
              </a:spcBef>
              <a:spcAft>
                <a:spcPts val="0"/>
              </a:spcAft>
              <a:buClr>
                <a:srgbClr val="000032"/>
              </a:buClr>
              <a:buSzPts val="1600"/>
              <a:buFont typeface="Signika Light"/>
              <a:buAutoNum type="alphaUcPeriod"/>
            </a:pPr>
            <a:r>
              <a:rPr lang="en-GB" sz="1600">
                <a:solidFill>
                  <a:srgbClr val="000032"/>
                </a:solidFill>
                <a:latin typeface="Signika Light"/>
                <a:ea typeface="Signika Light"/>
                <a:cs typeface="Signika Light"/>
                <a:sym typeface="Signika Light"/>
              </a:rPr>
              <a:t>spending</a:t>
            </a:r>
            <a:endParaRPr sz="1600">
              <a:solidFill>
                <a:srgbClr val="000032"/>
              </a:solidFill>
              <a:latin typeface="Signika Light"/>
              <a:ea typeface="Signika Light"/>
              <a:cs typeface="Signika Light"/>
              <a:sym typeface="Signika Light"/>
            </a:endParaRPr>
          </a:p>
          <a:p>
            <a:pPr indent="-330200" lvl="0" marL="457200" marR="0" rtl="0" algn="l">
              <a:lnSpc>
                <a:spcPct val="200000"/>
              </a:lnSpc>
              <a:spcBef>
                <a:spcPts val="0"/>
              </a:spcBef>
              <a:spcAft>
                <a:spcPts val="0"/>
              </a:spcAft>
              <a:buClr>
                <a:srgbClr val="000032"/>
              </a:buClr>
              <a:buSzPts val="1600"/>
              <a:buFont typeface="Signika Light"/>
              <a:buAutoNum type="alphaUcPeriod"/>
            </a:pPr>
            <a:r>
              <a:rPr lang="en-GB" sz="1600">
                <a:solidFill>
                  <a:srgbClr val="000032"/>
                </a:solidFill>
                <a:latin typeface="Signika Light"/>
                <a:ea typeface="Signika Light"/>
                <a:cs typeface="Signika Light"/>
                <a:sym typeface="Signika Light"/>
              </a:rPr>
              <a:t>devise</a:t>
            </a:r>
            <a:endParaRPr sz="1600">
              <a:solidFill>
                <a:srgbClr val="000032"/>
              </a:solidFill>
              <a:latin typeface="Signika Light"/>
              <a:ea typeface="Signika Light"/>
              <a:cs typeface="Signika Light"/>
              <a:sym typeface="Signika Light"/>
            </a:endParaRPr>
          </a:p>
          <a:p>
            <a:pPr indent="-330200" lvl="0" marL="457200" marR="0" rtl="0" algn="l">
              <a:lnSpc>
                <a:spcPct val="200000"/>
              </a:lnSpc>
              <a:spcBef>
                <a:spcPts val="0"/>
              </a:spcBef>
              <a:spcAft>
                <a:spcPts val="0"/>
              </a:spcAft>
              <a:buClr>
                <a:srgbClr val="000032"/>
              </a:buClr>
              <a:buSzPts val="1600"/>
              <a:buFont typeface="Signika Light"/>
              <a:buAutoNum type="alphaUcPeriod"/>
            </a:pPr>
            <a:r>
              <a:rPr lang="en-GB" sz="1600">
                <a:solidFill>
                  <a:srgbClr val="000032"/>
                </a:solidFill>
                <a:latin typeface="Signika Light"/>
                <a:ea typeface="Signika Light"/>
                <a:cs typeface="Signika Light"/>
                <a:sym typeface="Signika Light"/>
              </a:rPr>
              <a:t>fragile</a:t>
            </a:r>
            <a:endParaRPr sz="1600">
              <a:solidFill>
                <a:srgbClr val="000032"/>
              </a:solidFill>
              <a:latin typeface="Signika Light"/>
              <a:ea typeface="Signika Light"/>
              <a:cs typeface="Signika Light"/>
              <a:sym typeface="Signika Light"/>
            </a:endParaRPr>
          </a:p>
          <a:p>
            <a:pPr indent="-330200" lvl="0" marL="457200" marR="0" rtl="0" algn="l">
              <a:lnSpc>
                <a:spcPct val="200000"/>
              </a:lnSpc>
              <a:spcBef>
                <a:spcPts val="0"/>
              </a:spcBef>
              <a:spcAft>
                <a:spcPts val="0"/>
              </a:spcAft>
              <a:buClr>
                <a:srgbClr val="000032"/>
              </a:buClr>
              <a:buSzPts val="1600"/>
              <a:buFont typeface="Signika Light"/>
              <a:buAutoNum type="alphaUcPeriod"/>
            </a:pPr>
            <a:r>
              <a:rPr lang="en-GB" sz="1600">
                <a:solidFill>
                  <a:srgbClr val="000032"/>
                </a:solidFill>
                <a:latin typeface="Signika Light"/>
                <a:ea typeface="Signika Light"/>
                <a:cs typeface="Signika Light"/>
                <a:sym typeface="Signika Light"/>
              </a:rPr>
              <a:t>meet</a:t>
            </a:r>
            <a:endParaRPr sz="1600">
              <a:solidFill>
                <a:srgbClr val="000032"/>
              </a:solidFill>
              <a:latin typeface="Signika Light"/>
              <a:ea typeface="Signika Light"/>
              <a:cs typeface="Signika Light"/>
              <a:sym typeface="Signika Light"/>
            </a:endParaRPr>
          </a:p>
          <a:p>
            <a:pPr indent="-330200" lvl="0" marL="457200" marR="0" rtl="0" algn="l">
              <a:lnSpc>
                <a:spcPct val="200000"/>
              </a:lnSpc>
              <a:spcBef>
                <a:spcPts val="0"/>
              </a:spcBef>
              <a:spcAft>
                <a:spcPts val="0"/>
              </a:spcAft>
              <a:buClr>
                <a:srgbClr val="000032"/>
              </a:buClr>
              <a:buSzPts val="1600"/>
              <a:buFont typeface="Signika Light"/>
              <a:buAutoNum type="alphaUcPeriod"/>
            </a:pPr>
            <a:r>
              <a:rPr lang="en-GB" sz="1600">
                <a:solidFill>
                  <a:srgbClr val="000032"/>
                </a:solidFill>
                <a:latin typeface="Signika Light"/>
                <a:ea typeface="Signika Light"/>
                <a:cs typeface="Signika Light"/>
                <a:sym typeface="Signika Light"/>
              </a:rPr>
              <a:t>supply</a:t>
            </a:r>
            <a:endParaRPr sz="1600">
              <a:solidFill>
                <a:srgbClr val="000032"/>
              </a:solidFill>
              <a:latin typeface="Signika Light"/>
              <a:ea typeface="Signika Light"/>
              <a:cs typeface="Signika Light"/>
              <a:sym typeface="Signika Light"/>
            </a:endParaRPr>
          </a:p>
          <a:p>
            <a:pPr indent="-330200" lvl="0" marL="457200" marR="0" rtl="0" algn="l">
              <a:lnSpc>
                <a:spcPct val="200000"/>
              </a:lnSpc>
              <a:spcBef>
                <a:spcPts val="0"/>
              </a:spcBef>
              <a:spcAft>
                <a:spcPts val="0"/>
              </a:spcAft>
              <a:buClr>
                <a:srgbClr val="000032"/>
              </a:buClr>
              <a:buSzPts val="1600"/>
              <a:buFont typeface="Signika Light"/>
              <a:buAutoNum type="alphaUcPeriod"/>
            </a:pPr>
            <a:r>
              <a:rPr lang="en-GB" sz="1600">
                <a:solidFill>
                  <a:srgbClr val="000032"/>
                </a:solidFill>
                <a:latin typeface="Signika Light"/>
                <a:ea typeface="Signika Light"/>
                <a:cs typeface="Signika Light"/>
                <a:sym typeface="Signika Light"/>
              </a:rPr>
              <a:t>stay ahead of</a:t>
            </a:r>
            <a:endParaRPr sz="1600">
              <a:solidFill>
                <a:srgbClr val="000032"/>
              </a:solidFill>
              <a:latin typeface="Signika Light"/>
              <a:ea typeface="Signika Light"/>
              <a:cs typeface="Signika Light"/>
              <a:sym typeface="Signika Light"/>
            </a:endParaRPr>
          </a:p>
        </p:txBody>
      </p:sp>
      <p:sp>
        <p:nvSpPr>
          <p:cNvPr id="191" name="Google Shape;191;p29"/>
          <p:cNvSpPr txBox="1"/>
          <p:nvPr/>
        </p:nvSpPr>
        <p:spPr>
          <a:xfrm>
            <a:off x="5125575" y="1112500"/>
            <a:ext cx="3000000" cy="2893800"/>
          </a:xfrm>
          <a:prstGeom prst="rect">
            <a:avLst/>
          </a:prstGeom>
          <a:noFill/>
          <a:ln>
            <a:noFill/>
          </a:ln>
        </p:spPr>
        <p:txBody>
          <a:bodyPr anchorCtr="0" anchor="t" bIns="91425" lIns="91425" spcFirstLastPara="1" rIns="91425" wrap="square" tIns="91425">
            <a:spAutoFit/>
          </a:bodyPr>
          <a:lstStyle/>
          <a:p>
            <a:pPr indent="-330200" lvl="0" marL="457200" marR="0" rtl="0" algn="l">
              <a:lnSpc>
                <a:spcPct val="200000"/>
              </a:lnSpc>
              <a:spcBef>
                <a:spcPts val="0"/>
              </a:spcBef>
              <a:spcAft>
                <a:spcPts val="0"/>
              </a:spcAft>
              <a:buClr>
                <a:srgbClr val="000032"/>
              </a:buClr>
              <a:buSzPts val="1600"/>
              <a:buFont typeface="Signika Light"/>
              <a:buAutoNum type="arabicPeriod"/>
            </a:pPr>
            <a:r>
              <a:rPr lang="en-GB" sz="1600">
                <a:solidFill>
                  <a:srgbClr val="000032"/>
                </a:solidFill>
                <a:latin typeface="Signika Light"/>
                <a:ea typeface="Signika Light"/>
                <a:cs typeface="Signika Light"/>
                <a:sym typeface="Signika Light"/>
              </a:rPr>
              <a:t>chain</a:t>
            </a:r>
            <a:endParaRPr sz="1600">
              <a:solidFill>
                <a:srgbClr val="000032"/>
              </a:solidFill>
              <a:latin typeface="Signika Light"/>
              <a:ea typeface="Signika Light"/>
              <a:cs typeface="Signika Light"/>
              <a:sym typeface="Signika Light"/>
            </a:endParaRPr>
          </a:p>
          <a:p>
            <a:pPr indent="-330200" lvl="0" marL="457200" marR="0" rtl="0" algn="l">
              <a:lnSpc>
                <a:spcPct val="200000"/>
              </a:lnSpc>
              <a:spcBef>
                <a:spcPts val="0"/>
              </a:spcBef>
              <a:spcAft>
                <a:spcPts val="0"/>
              </a:spcAft>
              <a:buClr>
                <a:srgbClr val="000032"/>
              </a:buClr>
              <a:buSzPts val="1600"/>
              <a:buFont typeface="Signika Light"/>
              <a:buAutoNum type="arabicPeriod"/>
            </a:pPr>
            <a:r>
              <a:rPr lang="en-GB" sz="1600">
                <a:solidFill>
                  <a:srgbClr val="000032"/>
                </a:solidFill>
                <a:latin typeface="Signika Light"/>
                <a:ea typeface="Signika Light"/>
                <a:cs typeface="Signika Light"/>
                <a:sym typeface="Signika Light"/>
              </a:rPr>
              <a:t>demand</a:t>
            </a:r>
            <a:endParaRPr sz="1600">
              <a:solidFill>
                <a:srgbClr val="000032"/>
              </a:solidFill>
              <a:latin typeface="Signika Light"/>
              <a:ea typeface="Signika Light"/>
              <a:cs typeface="Signika Light"/>
              <a:sym typeface="Signika Light"/>
            </a:endParaRPr>
          </a:p>
          <a:p>
            <a:pPr indent="-330200" lvl="0" marL="457200" marR="0" rtl="0" algn="l">
              <a:lnSpc>
                <a:spcPct val="200000"/>
              </a:lnSpc>
              <a:spcBef>
                <a:spcPts val="0"/>
              </a:spcBef>
              <a:spcAft>
                <a:spcPts val="0"/>
              </a:spcAft>
              <a:buClr>
                <a:srgbClr val="000032"/>
              </a:buClr>
              <a:buSzPts val="1600"/>
              <a:buFont typeface="Signika Light"/>
              <a:buAutoNum type="arabicPeriod"/>
            </a:pPr>
            <a:r>
              <a:rPr lang="en-GB" sz="1600">
                <a:solidFill>
                  <a:srgbClr val="000032"/>
                </a:solidFill>
                <a:latin typeface="Signika Light"/>
                <a:ea typeface="Signika Light"/>
                <a:cs typeface="Signika Light"/>
                <a:sym typeface="Signika Light"/>
              </a:rPr>
              <a:t>a plan</a:t>
            </a:r>
            <a:endParaRPr sz="1600">
              <a:solidFill>
                <a:srgbClr val="000032"/>
              </a:solidFill>
              <a:latin typeface="Signika Light"/>
              <a:ea typeface="Signika Light"/>
              <a:cs typeface="Signika Light"/>
              <a:sym typeface="Signika Light"/>
            </a:endParaRPr>
          </a:p>
          <a:p>
            <a:pPr indent="-330200" lvl="0" marL="457200" marR="0" rtl="0" algn="l">
              <a:lnSpc>
                <a:spcPct val="200000"/>
              </a:lnSpc>
              <a:spcBef>
                <a:spcPts val="0"/>
              </a:spcBef>
              <a:spcAft>
                <a:spcPts val="0"/>
              </a:spcAft>
              <a:buClr>
                <a:srgbClr val="000032"/>
              </a:buClr>
              <a:buSzPts val="1600"/>
              <a:buFont typeface="Signika Light"/>
              <a:buAutoNum type="arabicPeriod"/>
            </a:pPr>
            <a:r>
              <a:rPr lang="en-GB" sz="1600">
                <a:solidFill>
                  <a:srgbClr val="000032"/>
                </a:solidFill>
                <a:latin typeface="Signika Light"/>
                <a:ea typeface="Signika Light"/>
                <a:cs typeface="Signika Light"/>
                <a:sym typeface="Signika Light"/>
              </a:rPr>
              <a:t>the competition</a:t>
            </a:r>
            <a:endParaRPr sz="1600">
              <a:solidFill>
                <a:srgbClr val="000032"/>
              </a:solidFill>
              <a:latin typeface="Signika Light"/>
              <a:ea typeface="Signika Light"/>
              <a:cs typeface="Signika Light"/>
              <a:sym typeface="Signika Light"/>
            </a:endParaRPr>
          </a:p>
          <a:p>
            <a:pPr indent="-330200" lvl="0" marL="457200" marR="0" rtl="0" algn="l">
              <a:lnSpc>
                <a:spcPct val="200000"/>
              </a:lnSpc>
              <a:spcBef>
                <a:spcPts val="0"/>
              </a:spcBef>
              <a:spcAft>
                <a:spcPts val="0"/>
              </a:spcAft>
              <a:buClr>
                <a:srgbClr val="000032"/>
              </a:buClr>
              <a:buSzPts val="1600"/>
              <a:buFont typeface="Signika Light"/>
              <a:buAutoNum type="arabicPeriod"/>
            </a:pPr>
            <a:r>
              <a:rPr lang="en-GB" sz="1600">
                <a:solidFill>
                  <a:srgbClr val="000032"/>
                </a:solidFill>
                <a:latin typeface="Signika Light"/>
                <a:ea typeface="Signika Light"/>
                <a:cs typeface="Signika Light"/>
                <a:sym typeface="Signika Light"/>
              </a:rPr>
              <a:t>spree</a:t>
            </a:r>
            <a:endParaRPr sz="1600">
              <a:solidFill>
                <a:srgbClr val="000032"/>
              </a:solidFill>
              <a:latin typeface="Signika Light"/>
              <a:ea typeface="Signika Light"/>
              <a:cs typeface="Signika Light"/>
              <a:sym typeface="Signika Light"/>
            </a:endParaRPr>
          </a:p>
          <a:p>
            <a:pPr indent="-330200" lvl="0" marL="457200" marR="0" rtl="0" algn="l">
              <a:lnSpc>
                <a:spcPct val="200000"/>
              </a:lnSpc>
              <a:spcBef>
                <a:spcPts val="0"/>
              </a:spcBef>
              <a:spcAft>
                <a:spcPts val="0"/>
              </a:spcAft>
              <a:buClr>
                <a:srgbClr val="000032"/>
              </a:buClr>
              <a:buSzPts val="1600"/>
              <a:buFont typeface="Signika Light"/>
              <a:buAutoNum type="arabicPeriod"/>
            </a:pPr>
            <a:r>
              <a:rPr lang="en-GB" sz="1600">
                <a:solidFill>
                  <a:srgbClr val="000032"/>
                </a:solidFill>
                <a:latin typeface="Signika Light"/>
                <a:ea typeface="Signika Light"/>
                <a:cs typeface="Signika Light"/>
                <a:sym typeface="Signika Light"/>
              </a:rPr>
              <a:t>system</a:t>
            </a:r>
            <a:endParaRPr sz="1600">
              <a:solidFill>
                <a:srgbClr val="000032"/>
              </a:solidFill>
              <a:latin typeface="Signika Light"/>
              <a:ea typeface="Signika Light"/>
              <a:cs typeface="Signika Light"/>
              <a:sym typeface="Signika Light"/>
            </a:endParaRPr>
          </a:p>
        </p:txBody>
      </p:sp>
      <p:sp>
        <p:nvSpPr>
          <p:cNvPr id="192" name="Google Shape;192;p29"/>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sz="1000"/>
          </a:p>
        </p:txBody>
      </p:sp>
      <p:sp>
        <p:nvSpPr>
          <p:cNvPr id="193" name="Google Shape;193;p29"/>
          <p:cNvSpPr txBox="1"/>
          <p:nvPr/>
        </p:nvSpPr>
        <p:spPr>
          <a:xfrm>
            <a:off x="222175" y="277200"/>
            <a:ext cx="7581300" cy="426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800">
                <a:solidFill>
                  <a:srgbClr val="000032"/>
                </a:solidFill>
                <a:latin typeface="Signika"/>
                <a:ea typeface="Signika"/>
                <a:cs typeface="Signika"/>
                <a:sym typeface="Signika"/>
              </a:rPr>
              <a:t>Match the halves to create collocations.</a:t>
            </a:r>
            <a:endParaRPr b="1" sz="1800">
              <a:solidFill>
                <a:srgbClr val="000032"/>
              </a:solidFill>
              <a:latin typeface="Signika"/>
              <a:ea typeface="Signika"/>
              <a:cs typeface="Signika"/>
              <a:sym typeface="Signika"/>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30"/>
          <p:cNvSpPr txBox="1"/>
          <p:nvPr/>
        </p:nvSpPr>
        <p:spPr>
          <a:xfrm>
            <a:off x="1079800" y="1112500"/>
            <a:ext cx="3000000" cy="2893800"/>
          </a:xfrm>
          <a:prstGeom prst="rect">
            <a:avLst/>
          </a:prstGeom>
          <a:noFill/>
          <a:ln>
            <a:noFill/>
          </a:ln>
        </p:spPr>
        <p:txBody>
          <a:bodyPr anchorCtr="0" anchor="t" bIns="91425" lIns="91425" spcFirstLastPara="1" rIns="91425" wrap="square" tIns="91425">
            <a:spAutoFit/>
          </a:bodyPr>
          <a:lstStyle/>
          <a:p>
            <a:pPr indent="-330200" lvl="0" marL="457200" marR="0" rtl="0" algn="l">
              <a:lnSpc>
                <a:spcPct val="200000"/>
              </a:lnSpc>
              <a:spcBef>
                <a:spcPts val="0"/>
              </a:spcBef>
              <a:spcAft>
                <a:spcPts val="0"/>
              </a:spcAft>
              <a:buClr>
                <a:srgbClr val="000032"/>
              </a:buClr>
              <a:buSzPts val="1600"/>
              <a:buFont typeface="Signika Light"/>
              <a:buAutoNum type="alphaUcPeriod"/>
            </a:pPr>
            <a:r>
              <a:rPr lang="en-GB" sz="1600">
                <a:solidFill>
                  <a:srgbClr val="000032"/>
                </a:solidFill>
                <a:latin typeface="Signika Light"/>
                <a:ea typeface="Signika Light"/>
                <a:cs typeface="Signika Light"/>
                <a:sym typeface="Signika Light"/>
              </a:rPr>
              <a:t>spending</a:t>
            </a:r>
            <a:endParaRPr sz="1600">
              <a:solidFill>
                <a:srgbClr val="000032"/>
              </a:solidFill>
              <a:latin typeface="Signika Light"/>
              <a:ea typeface="Signika Light"/>
              <a:cs typeface="Signika Light"/>
              <a:sym typeface="Signika Light"/>
            </a:endParaRPr>
          </a:p>
          <a:p>
            <a:pPr indent="-330200" lvl="0" marL="457200" marR="0" rtl="0" algn="l">
              <a:lnSpc>
                <a:spcPct val="200000"/>
              </a:lnSpc>
              <a:spcBef>
                <a:spcPts val="0"/>
              </a:spcBef>
              <a:spcAft>
                <a:spcPts val="0"/>
              </a:spcAft>
              <a:buClr>
                <a:srgbClr val="000032"/>
              </a:buClr>
              <a:buSzPts val="1600"/>
              <a:buFont typeface="Signika Light"/>
              <a:buAutoNum type="alphaUcPeriod"/>
            </a:pPr>
            <a:r>
              <a:rPr lang="en-GB" sz="1600">
                <a:solidFill>
                  <a:srgbClr val="000032"/>
                </a:solidFill>
                <a:latin typeface="Signika Light"/>
                <a:ea typeface="Signika Light"/>
                <a:cs typeface="Signika Light"/>
                <a:sym typeface="Signika Light"/>
              </a:rPr>
              <a:t>devise</a:t>
            </a:r>
            <a:endParaRPr sz="1600">
              <a:solidFill>
                <a:srgbClr val="000032"/>
              </a:solidFill>
              <a:latin typeface="Signika Light"/>
              <a:ea typeface="Signika Light"/>
              <a:cs typeface="Signika Light"/>
              <a:sym typeface="Signika Light"/>
            </a:endParaRPr>
          </a:p>
          <a:p>
            <a:pPr indent="-330200" lvl="0" marL="457200" marR="0" rtl="0" algn="l">
              <a:lnSpc>
                <a:spcPct val="200000"/>
              </a:lnSpc>
              <a:spcBef>
                <a:spcPts val="0"/>
              </a:spcBef>
              <a:spcAft>
                <a:spcPts val="0"/>
              </a:spcAft>
              <a:buClr>
                <a:srgbClr val="000032"/>
              </a:buClr>
              <a:buSzPts val="1600"/>
              <a:buFont typeface="Signika Light"/>
              <a:buAutoNum type="alphaUcPeriod"/>
            </a:pPr>
            <a:r>
              <a:rPr lang="en-GB" sz="1600">
                <a:solidFill>
                  <a:srgbClr val="000032"/>
                </a:solidFill>
                <a:latin typeface="Signika Light"/>
                <a:ea typeface="Signika Light"/>
                <a:cs typeface="Signika Light"/>
                <a:sym typeface="Signika Light"/>
              </a:rPr>
              <a:t>fragile</a:t>
            </a:r>
            <a:endParaRPr sz="1600">
              <a:solidFill>
                <a:srgbClr val="000032"/>
              </a:solidFill>
              <a:latin typeface="Signika Light"/>
              <a:ea typeface="Signika Light"/>
              <a:cs typeface="Signika Light"/>
              <a:sym typeface="Signika Light"/>
            </a:endParaRPr>
          </a:p>
          <a:p>
            <a:pPr indent="-330200" lvl="0" marL="457200" marR="0" rtl="0" algn="l">
              <a:lnSpc>
                <a:spcPct val="200000"/>
              </a:lnSpc>
              <a:spcBef>
                <a:spcPts val="0"/>
              </a:spcBef>
              <a:spcAft>
                <a:spcPts val="0"/>
              </a:spcAft>
              <a:buClr>
                <a:srgbClr val="000032"/>
              </a:buClr>
              <a:buSzPts val="1600"/>
              <a:buFont typeface="Signika Light"/>
              <a:buAutoNum type="alphaUcPeriod"/>
            </a:pPr>
            <a:r>
              <a:rPr lang="en-GB" sz="1600">
                <a:solidFill>
                  <a:srgbClr val="000032"/>
                </a:solidFill>
                <a:latin typeface="Signika Light"/>
                <a:ea typeface="Signika Light"/>
                <a:cs typeface="Signika Light"/>
                <a:sym typeface="Signika Light"/>
              </a:rPr>
              <a:t>meet</a:t>
            </a:r>
            <a:endParaRPr sz="1600">
              <a:solidFill>
                <a:srgbClr val="000032"/>
              </a:solidFill>
              <a:latin typeface="Signika Light"/>
              <a:ea typeface="Signika Light"/>
              <a:cs typeface="Signika Light"/>
              <a:sym typeface="Signika Light"/>
            </a:endParaRPr>
          </a:p>
          <a:p>
            <a:pPr indent="-330200" lvl="0" marL="457200" marR="0" rtl="0" algn="l">
              <a:lnSpc>
                <a:spcPct val="200000"/>
              </a:lnSpc>
              <a:spcBef>
                <a:spcPts val="0"/>
              </a:spcBef>
              <a:spcAft>
                <a:spcPts val="0"/>
              </a:spcAft>
              <a:buClr>
                <a:srgbClr val="000032"/>
              </a:buClr>
              <a:buSzPts val="1600"/>
              <a:buFont typeface="Signika Light"/>
              <a:buAutoNum type="alphaUcPeriod"/>
            </a:pPr>
            <a:r>
              <a:rPr lang="en-GB" sz="1600">
                <a:solidFill>
                  <a:srgbClr val="000032"/>
                </a:solidFill>
                <a:latin typeface="Signika Light"/>
                <a:ea typeface="Signika Light"/>
                <a:cs typeface="Signika Light"/>
                <a:sym typeface="Signika Light"/>
              </a:rPr>
              <a:t>supply</a:t>
            </a:r>
            <a:endParaRPr sz="1600">
              <a:solidFill>
                <a:srgbClr val="000032"/>
              </a:solidFill>
              <a:latin typeface="Signika Light"/>
              <a:ea typeface="Signika Light"/>
              <a:cs typeface="Signika Light"/>
              <a:sym typeface="Signika Light"/>
            </a:endParaRPr>
          </a:p>
          <a:p>
            <a:pPr indent="-330200" lvl="0" marL="457200" marR="0" rtl="0" algn="l">
              <a:lnSpc>
                <a:spcPct val="200000"/>
              </a:lnSpc>
              <a:spcBef>
                <a:spcPts val="0"/>
              </a:spcBef>
              <a:spcAft>
                <a:spcPts val="0"/>
              </a:spcAft>
              <a:buClr>
                <a:srgbClr val="000032"/>
              </a:buClr>
              <a:buSzPts val="1600"/>
              <a:buFont typeface="Signika Light"/>
              <a:buAutoNum type="alphaUcPeriod"/>
            </a:pPr>
            <a:r>
              <a:rPr lang="en-GB" sz="1600">
                <a:solidFill>
                  <a:srgbClr val="000032"/>
                </a:solidFill>
                <a:latin typeface="Signika Light"/>
                <a:ea typeface="Signika Light"/>
                <a:cs typeface="Signika Light"/>
                <a:sym typeface="Signika Light"/>
              </a:rPr>
              <a:t>stay ahead of</a:t>
            </a:r>
            <a:endParaRPr sz="1600">
              <a:solidFill>
                <a:srgbClr val="000032"/>
              </a:solidFill>
              <a:latin typeface="Signika Light"/>
              <a:ea typeface="Signika Light"/>
              <a:cs typeface="Signika Light"/>
              <a:sym typeface="Signika Light"/>
            </a:endParaRPr>
          </a:p>
        </p:txBody>
      </p:sp>
      <p:sp>
        <p:nvSpPr>
          <p:cNvPr id="199" name="Google Shape;199;p30"/>
          <p:cNvSpPr txBox="1"/>
          <p:nvPr/>
        </p:nvSpPr>
        <p:spPr>
          <a:xfrm>
            <a:off x="5125575" y="1112500"/>
            <a:ext cx="3000000" cy="2893800"/>
          </a:xfrm>
          <a:prstGeom prst="rect">
            <a:avLst/>
          </a:prstGeom>
          <a:noFill/>
          <a:ln>
            <a:noFill/>
          </a:ln>
        </p:spPr>
        <p:txBody>
          <a:bodyPr anchorCtr="0" anchor="t" bIns="91425" lIns="91425" spcFirstLastPara="1" rIns="91425" wrap="square" tIns="91425">
            <a:spAutoFit/>
          </a:bodyPr>
          <a:lstStyle/>
          <a:p>
            <a:pPr indent="-330200" lvl="0" marL="457200" marR="0" rtl="0" algn="l">
              <a:lnSpc>
                <a:spcPct val="200000"/>
              </a:lnSpc>
              <a:spcBef>
                <a:spcPts val="0"/>
              </a:spcBef>
              <a:spcAft>
                <a:spcPts val="0"/>
              </a:spcAft>
              <a:buClr>
                <a:srgbClr val="000032"/>
              </a:buClr>
              <a:buSzPts val="1600"/>
              <a:buFont typeface="Signika Light"/>
              <a:buAutoNum type="arabicPeriod"/>
            </a:pPr>
            <a:r>
              <a:rPr lang="en-GB" sz="1600">
                <a:solidFill>
                  <a:srgbClr val="000032"/>
                </a:solidFill>
                <a:latin typeface="Signika Light"/>
                <a:ea typeface="Signika Light"/>
                <a:cs typeface="Signika Light"/>
                <a:sym typeface="Signika Light"/>
              </a:rPr>
              <a:t>chain</a:t>
            </a:r>
            <a:endParaRPr sz="1600">
              <a:solidFill>
                <a:srgbClr val="000032"/>
              </a:solidFill>
              <a:latin typeface="Signika Light"/>
              <a:ea typeface="Signika Light"/>
              <a:cs typeface="Signika Light"/>
              <a:sym typeface="Signika Light"/>
            </a:endParaRPr>
          </a:p>
          <a:p>
            <a:pPr indent="-330200" lvl="0" marL="457200" marR="0" rtl="0" algn="l">
              <a:lnSpc>
                <a:spcPct val="200000"/>
              </a:lnSpc>
              <a:spcBef>
                <a:spcPts val="0"/>
              </a:spcBef>
              <a:spcAft>
                <a:spcPts val="0"/>
              </a:spcAft>
              <a:buClr>
                <a:srgbClr val="000032"/>
              </a:buClr>
              <a:buSzPts val="1600"/>
              <a:buFont typeface="Signika Light"/>
              <a:buAutoNum type="arabicPeriod"/>
            </a:pPr>
            <a:r>
              <a:rPr lang="en-GB" sz="1600">
                <a:solidFill>
                  <a:srgbClr val="000032"/>
                </a:solidFill>
                <a:latin typeface="Signika Light"/>
                <a:ea typeface="Signika Light"/>
                <a:cs typeface="Signika Light"/>
                <a:sym typeface="Signika Light"/>
              </a:rPr>
              <a:t>demand</a:t>
            </a:r>
            <a:endParaRPr sz="1600">
              <a:solidFill>
                <a:srgbClr val="000032"/>
              </a:solidFill>
              <a:latin typeface="Signika Light"/>
              <a:ea typeface="Signika Light"/>
              <a:cs typeface="Signika Light"/>
              <a:sym typeface="Signika Light"/>
            </a:endParaRPr>
          </a:p>
          <a:p>
            <a:pPr indent="-330200" lvl="0" marL="457200" marR="0" rtl="0" algn="l">
              <a:lnSpc>
                <a:spcPct val="200000"/>
              </a:lnSpc>
              <a:spcBef>
                <a:spcPts val="0"/>
              </a:spcBef>
              <a:spcAft>
                <a:spcPts val="0"/>
              </a:spcAft>
              <a:buClr>
                <a:srgbClr val="000032"/>
              </a:buClr>
              <a:buSzPts val="1600"/>
              <a:buFont typeface="Signika Light"/>
              <a:buAutoNum type="arabicPeriod"/>
            </a:pPr>
            <a:r>
              <a:rPr lang="en-GB" sz="1600">
                <a:solidFill>
                  <a:srgbClr val="000032"/>
                </a:solidFill>
                <a:latin typeface="Signika Light"/>
                <a:ea typeface="Signika Light"/>
                <a:cs typeface="Signika Light"/>
                <a:sym typeface="Signika Light"/>
              </a:rPr>
              <a:t>a plan</a:t>
            </a:r>
            <a:endParaRPr sz="1600">
              <a:solidFill>
                <a:srgbClr val="000032"/>
              </a:solidFill>
              <a:latin typeface="Signika Light"/>
              <a:ea typeface="Signika Light"/>
              <a:cs typeface="Signika Light"/>
              <a:sym typeface="Signika Light"/>
            </a:endParaRPr>
          </a:p>
          <a:p>
            <a:pPr indent="-330200" lvl="0" marL="457200" marR="0" rtl="0" algn="l">
              <a:lnSpc>
                <a:spcPct val="200000"/>
              </a:lnSpc>
              <a:spcBef>
                <a:spcPts val="0"/>
              </a:spcBef>
              <a:spcAft>
                <a:spcPts val="0"/>
              </a:spcAft>
              <a:buClr>
                <a:srgbClr val="000032"/>
              </a:buClr>
              <a:buSzPts val="1600"/>
              <a:buFont typeface="Signika Light"/>
              <a:buAutoNum type="arabicPeriod"/>
            </a:pPr>
            <a:r>
              <a:rPr lang="en-GB" sz="1600">
                <a:solidFill>
                  <a:srgbClr val="000032"/>
                </a:solidFill>
                <a:latin typeface="Signika Light"/>
                <a:ea typeface="Signika Light"/>
                <a:cs typeface="Signika Light"/>
                <a:sym typeface="Signika Light"/>
              </a:rPr>
              <a:t>the competition</a:t>
            </a:r>
            <a:endParaRPr sz="1600">
              <a:solidFill>
                <a:srgbClr val="000032"/>
              </a:solidFill>
              <a:latin typeface="Signika Light"/>
              <a:ea typeface="Signika Light"/>
              <a:cs typeface="Signika Light"/>
              <a:sym typeface="Signika Light"/>
            </a:endParaRPr>
          </a:p>
          <a:p>
            <a:pPr indent="-330200" lvl="0" marL="457200" marR="0" rtl="0" algn="l">
              <a:lnSpc>
                <a:spcPct val="200000"/>
              </a:lnSpc>
              <a:spcBef>
                <a:spcPts val="0"/>
              </a:spcBef>
              <a:spcAft>
                <a:spcPts val="0"/>
              </a:spcAft>
              <a:buClr>
                <a:srgbClr val="000032"/>
              </a:buClr>
              <a:buSzPts val="1600"/>
              <a:buFont typeface="Signika Light"/>
              <a:buAutoNum type="arabicPeriod"/>
            </a:pPr>
            <a:r>
              <a:rPr lang="en-GB" sz="1600">
                <a:solidFill>
                  <a:srgbClr val="000032"/>
                </a:solidFill>
                <a:latin typeface="Signika Light"/>
                <a:ea typeface="Signika Light"/>
                <a:cs typeface="Signika Light"/>
                <a:sym typeface="Signika Light"/>
              </a:rPr>
              <a:t>spree</a:t>
            </a:r>
            <a:endParaRPr sz="1600">
              <a:solidFill>
                <a:srgbClr val="000032"/>
              </a:solidFill>
              <a:latin typeface="Signika Light"/>
              <a:ea typeface="Signika Light"/>
              <a:cs typeface="Signika Light"/>
              <a:sym typeface="Signika Light"/>
            </a:endParaRPr>
          </a:p>
          <a:p>
            <a:pPr indent="-330200" lvl="0" marL="457200" marR="0" rtl="0" algn="l">
              <a:lnSpc>
                <a:spcPct val="200000"/>
              </a:lnSpc>
              <a:spcBef>
                <a:spcPts val="0"/>
              </a:spcBef>
              <a:spcAft>
                <a:spcPts val="0"/>
              </a:spcAft>
              <a:buClr>
                <a:srgbClr val="000032"/>
              </a:buClr>
              <a:buSzPts val="1600"/>
              <a:buFont typeface="Signika Light"/>
              <a:buAutoNum type="arabicPeriod"/>
            </a:pPr>
            <a:r>
              <a:rPr lang="en-GB" sz="1600">
                <a:solidFill>
                  <a:srgbClr val="000032"/>
                </a:solidFill>
                <a:latin typeface="Signika Light"/>
                <a:ea typeface="Signika Light"/>
                <a:cs typeface="Signika Light"/>
                <a:sym typeface="Signika Light"/>
              </a:rPr>
              <a:t>system</a:t>
            </a:r>
            <a:endParaRPr sz="1600">
              <a:solidFill>
                <a:srgbClr val="000032"/>
              </a:solidFill>
              <a:latin typeface="Signika Light"/>
              <a:ea typeface="Signika Light"/>
              <a:cs typeface="Signika Light"/>
              <a:sym typeface="Signika Light"/>
            </a:endParaRPr>
          </a:p>
        </p:txBody>
      </p:sp>
      <p:sp>
        <p:nvSpPr>
          <p:cNvPr id="200" name="Google Shape;200;p30"/>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sz="1000"/>
          </a:p>
        </p:txBody>
      </p:sp>
      <p:sp>
        <p:nvSpPr>
          <p:cNvPr id="201" name="Google Shape;201;p30"/>
          <p:cNvSpPr/>
          <p:nvPr/>
        </p:nvSpPr>
        <p:spPr>
          <a:xfrm rot="4692732">
            <a:off x="2627103" y="1170868"/>
            <a:ext cx="2448012" cy="2270650"/>
          </a:xfrm>
          <a:custGeom>
            <a:rect b="b" l="l" r="r" t="t"/>
            <a:pathLst>
              <a:path extrusionOk="0" h="41569" w="107606">
                <a:moveTo>
                  <a:pt x="0" y="41569"/>
                </a:moveTo>
                <a:cubicBezTo>
                  <a:pt x="9932" y="33061"/>
                  <a:pt x="23492" y="27362"/>
                  <a:pt x="36570" y="27362"/>
                </a:cubicBezTo>
                <a:cubicBezTo>
                  <a:pt x="46920" y="27362"/>
                  <a:pt x="57796" y="31160"/>
                  <a:pt x="67615" y="27888"/>
                </a:cubicBezTo>
                <a:cubicBezTo>
                  <a:pt x="76234" y="25016"/>
                  <a:pt x="84096" y="19812"/>
                  <a:pt x="91031" y="13944"/>
                </a:cubicBezTo>
                <a:cubicBezTo>
                  <a:pt x="96543" y="9280"/>
                  <a:pt x="100756" y="2281"/>
                  <a:pt x="107606" y="0"/>
                </a:cubicBezTo>
              </a:path>
            </a:pathLst>
          </a:custGeom>
          <a:noFill/>
          <a:ln cap="flat" cmpd="sng" w="19050">
            <a:solidFill>
              <a:srgbClr val="60AE92"/>
            </a:solidFill>
            <a:prstDash val="solid"/>
            <a:round/>
            <a:headEnd len="med" w="med" type="oval"/>
            <a:tailEnd len="med" w="med" type="oval"/>
          </a:ln>
        </p:spPr>
      </p:sp>
      <p:sp>
        <p:nvSpPr>
          <p:cNvPr id="202" name="Google Shape;202;p30"/>
          <p:cNvSpPr/>
          <p:nvPr/>
        </p:nvSpPr>
        <p:spPr>
          <a:xfrm rot="1335231">
            <a:off x="2238538" y="1731733"/>
            <a:ext cx="2954321" cy="685774"/>
          </a:xfrm>
          <a:custGeom>
            <a:rect b="b" l="l" r="r" t="t"/>
            <a:pathLst>
              <a:path extrusionOk="0" h="41569" w="107606">
                <a:moveTo>
                  <a:pt x="0" y="41569"/>
                </a:moveTo>
                <a:cubicBezTo>
                  <a:pt x="9932" y="33061"/>
                  <a:pt x="23492" y="27362"/>
                  <a:pt x="36570" y="27362"/>
                </a:cubicBezTo>
                <a:cubicBezTo>
                  <a:pt x="46920" y="27362"/>
                  <a:pt x="57796" y="31160"/>
                  <a:pt x="67615" y="27888"/>
                </a:cubicBezTo>
                <a:cubicBezTo>
                  <a:pt x="76234" y="25016"/>
                  <a:pt x="84096" y="19812"/>
                  <a:pt x="91031" y="13944"/>
                </a:cubicBezTo>
                <a:cubicBezTo>
                  <a:pt x="96543" y="9280"/>
                  <a:pt x="100756" y="2281"/>
                  <a:pt x="107606" y="0"/>
                </a:cubicBezTo>
              </a:path>
            </a:pathLst>
          </a:custGeom>
          <a:noFill/>
          <a:ln cap="flat" cmpd="sng" w="19050">
            <a:solidFill>
              <a:srgbClr val="F59A23"/>
            </a:solidFill>
            <a:prstDash val="solid"/>
            <a:round/>
            <a:headEnd len="med" w="med" type="oval"/>
            <a:tailEnd len="med" w="med" type="oval"/>
          </a:ln>
        </p:spPr>
      </p:sp>
      <p:sp>
        <p:nvSpPr>
          <p:cNvPr id="203" name="Google Shape;203;p30"/>
          <p:cNvSpPr/>
          <p:nvPr/>
        </p:nvSpPr>
        <p:spPr>
          <a:xfrm rot="3566043">
            <a:off x="2348982" y="2145825"/>
            <a:ext cx="2770930" cy="1796880"/>
          </a:xfrm>
          <a:custGeom>
            <a:rect b="b" l="l" r="r" t="t"/>
            <a:pathLst>
              <a:path extrusionOk="0" h="41569" w="107606">
                <a:moveTo>
                  <a:pt x="0" y="41569"/>
                </a:moveTo>
                <a:cubicBezTo>
                  <a:pt x="9932" y="33061"/>
                  <a:pt x="23492" y="27362"/>
                  <a:pt x="36570" y="27362"/>
                </a:cubicBezTo>
                <a:cubicBezTo>
                  <a:pt x="46920" y="27362"/>
                  <a:pt x="57796" y="31160"/>
                  <a:pt x="67615" y="27888"/>
                </a:cubicBezTo>
                <a:cubicBezTo>
                  <a:pt x="76234" y="25016"/>
                  <a:pt x="84096" y="19812"/>
                  <a:pt x="91031" y="13944"/>
                </a:cubicBezTo>
                <a:cubicBezTo>
                  <a:pt x="96543" y="9280"/>
                  <a:pt x="100756" y="2281"/>
                  <a:pt x="107606" y="0"/>
                </a:cubicBezTo>
              </a:path>
            </a:pathLst>
          </a:custGeom>
          <a:noFill/>
          <a:ln cap="flat" cmpd="sng" w="19050">
            <a:solidFill>
              <a:srgbClr val="000032"/>
            </a:solidFill>
            <a:prstDash val="solid"/>
            <a:round/>
            <a:headEnd len="med" w="med" type="oval"/>
            <a:tailEnd len="med" w="med" type="oval"/>
          </a:ln>
        </p:spPr>
      </p:sp>
      <p:sp>
        <p:nvSpPr>
          <p:cNvPr id="204" name="Google Shape;204;p30"/>
          <p:cNvSpPr/>
          <p:nvPr/>
        </p:nvSpPr>
        <p:spPr>
          <a:xfrm rot="537838">
            <a:off x="2240081" y="1557027"/>
            <a:ext cx="2867753" cy="1458819"/>
          </a:xfrm>
          <a:custGeom>
            <a:rect b="b" l="l" r="r" t="t"/>
            <a:pathLst>
              <a:path extrusionOk="0" h="41569" w="107606">
                <a:moveTo>
                  <a:pt x="0" y="41569"/>
                </a:moveTo>
                <a:cubicBezTo>
                  <a:pt x="9932" y="33061"/>
                  <a:pt x="23492" y="27362"/>
                  <a:pt x="36570" y="27362"/>
                </a:cubicBezTo>
                <a:cubicBezTo>
                  <a:pt x="46920" y="27362"/>
                  <a:pt x="57796" y="31160"/>
                  <a:pt x="67615" y="27888"/>
                </a:cubicBezTo>
                <a:cubicBezTo>
                  <a:pt x="76234" y="25016"/>
                  <a:pt x="84096" y="19812"/>
                  <a:pt x="91031" y="13944"/>
                </a:cubicBezTo>
                <a:cubicBezTo>
                  <a:pt x="96543" y="9280"/>
                  <a:pt x="100756" y="2281"/>
                  <a:pt x="107606" y="0"/>
                </a:cubicBezTo>
              </a:path>
            </a:pathLst>
          </a:custGeom>
          <a:noFill/>
          <a:ln cap="flat" cmpd="sng" w="19050">
            <a:solidFill>
              <a:srgbClr val="FF5C5C"/>
            </a:solidFill>
            <a:prstDash val="solid"/>
            <a:round/>
            <a:headEnd len="med" w="med" type="oval"/>
            <a:tailEnd len="med" w="med" type="oval"/>
          </a:ln>
        </p:spPr>
      </p:sp>
      <p:sp>
        <p:nvSpPr>
          <p:cNvPr id="205" name="Google Shape;205;p30"/>
          <p:cNvSpPr/>
          <p:nvPr/>
        </p:nvSpPr>
        <p:spPr>
          <a:xfrm rot="-357752">
            <a:off x="2128738" y="1499656"/>
            <a:ext cx="3159457" cy="1625600"/>
          </a:xfrm>
          <a:custGeom>
            <a:rect b="b" l="l" r="r" t="t"/>
            <a:pathLst>
              <a:path extrusionOk="0" h="41569" w="107606">
                <a:moveTo>
                  <a:pt x="0" y="41569"/>
                </a:moveTo>
                <a:cubicBezTo>
                  <a:pt x="9932" y="33061"/>
                  <a:pt x="23492" y="27362"/>
                  <a:pt x="36570" y="27362"/>
                </a:cubicBezTo>
                <a:cubicBezTo>
                  <a:pt x="46920" y="27362"/>
                  <a:pt x="57796" y="31160"/>
                  <a:pt x="67615" y="27888"/>
                </a:cubicBezTo>
                <a:cubicBezTo>
                  <a:pt x="76234" y="25016"/>
                  <a:pt x="84096" y="19812"/>
                  <a:pt x="91031" y="13944"/>
                </a:cubicBezTo>
                <a:cubicBezTo>
                  <a:pt x="96543" y="9280"/>
                  <a:pt x="100756" y="2281"/>
                  <a:pt x="107606" y="0"/>
                </a:cubicBezTo>
              </a:path>
            </a:pathLst>
          </a:custGeom>
          <a:noFill/>
          <a:ln cap="flat" cmpd="sng" w="19050">
            <a:solidFill>
              <a:srgbClr val="AAAAAA"/>
            </a:solidFill>
            <a:prstDash val="solid"/>
            <a:round/>
            <a:headEnd len="med" w="med" type="oval"/>
            <a:tailEnd len="med" w="med" type="oval"/>
          </a:ln>
        </p:spPr>
      </p:sp>
      <p:sp>
        <p:nvSpPr>
          <p:cNvPr id="206" name="Google Shape;206;p30"/>
          <p:cNvSpPr/>
          <p:nvPr/>
        </p:nvSpPr>
        <p:spPr>
          <a:xfrm rot="-395">
            <a:off x="2826775" y="2787711"/>
            <a:ext cx="2340700" cy="948397"/>
          </a:xfrm>
          <a:custGeom>
            <a:rect b="b" l="l" r="r" t="t"/>
            <a:pathLst>
              <a:path extrusionOk="0" h="41569" w="107606">
                <a:moveTo>
                  <a:pt x="0" y="41569"/>
                </a:moveTo>
                <a:cubicBezTo>
                  <a:pt x="9932" y="33061"/>
                  <a:pt x="23492" y="27362"/>
                  <a:pt x="36570" y="27362"/>
                </a:cubicBezTo>
                <a:cubicBezTo>
                  <a:pt x="46920" y="27362"/>
                  <a:pt x="57796" y="31160"/>
                  <a:pt x="67615" y="27888"/>
                </a:cubicBezTo>
                <a:cubicBezTo>
                  <a:pt x="76234" y="25016"/>
                  <a:pt x="84096" y="19812"/>
                  <a:pt x="91031" y="13944"/>
                </a:cubicBezTo>
                <a:cubicBezTo>
                  <a:pt x="96543" y="9280"/>
                  <a:pt x="100756" y="2281"/>
                  <a:pt x="107606" y="0"/>
                </a:cubicBezTo>
              </a:path>
            </a:pathLst>
          </a:custGeom>
          <a:noFill/>
          <a:ln cap="flat" cmpd="sng" w="19050">
            <a:solidFill>
              <a:srgbClr val="F59A23"/>
            </a:solidFill>
            <a:prstDash val="solid"/>
            <a:round/>
            <a:headEnd len="med" w="med" type="oval"/>
            <a:tailEnd len="med" w="med" type="oval"/>
          </a:ln>
        </p:spPr>
      </p:sp>
      <p:sp>
        <p:nvSpPr>
          <p:cNvPr id="207" name="Google Shape;207;p30"/>
          <p:cNvSpPr txBox="1"/>
          <p:nvPr/>
        </p:nvSpPr>
        <p:spPr>
          <a:xfrm>
            <a:off x="222175" y="277200"/>
            <a:ext cx="7581300" cy="426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800">
                <a:solidFill>
                  <a:srgbClr val="000032"/>
                </a:solidFill>
                <a:latin typeface="Signika"/>
                <a:ea typeface="Signika"/>
                <a:cs typeface="Signika"/>
                <a:sym typeface="Signika"/>
              </a:rPr>
              <a:t>Let’s check the answers.</a:t>
            </a:r>
            <a:endParaRPr b="1" sz="1800">
              <a:solidFill>
                <a:srgbClr val="000032"/>
              </a:solidFill>
              <a:latin typeface="Signika"/>
              <a:ea typeface="Signika"/>
              <a:cs typeface="Signika"/>
              <a:sym typeface="Signik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1"/>
                                        </p:tgtEl>
                                        <p:attrNameLst>
                                          <p:attrName>style.visibility</p:attrName>
                                        </p:attrNameLst>
                                      </p:cBhvr>
                                      <p:to>
                                        <p:strVal val="visible"/>
                                      </p:to>
                                    </p:set>
                                    <p:animEffect filter="fade" transition="in">
                                      <p:cBhvr>
                                        <p:cTn dur="1000"/>
                                        <p:tgtEl>
                                          <p:spTgt spid="2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2"/>
                                        </p:tgtEl>
                                        <p:attrNameLst>
                                          <p:attrName>style.visibility</p:attrName>
                                        </p:attrNameLst>
                                      </p:cBhvr>
                                      <p:to>
                                        <p:strVal val="visible"/>
                                      </p:to>
                                    </p:set>
                                    <p:animEffect filter="fade" transition="in">
                                      <p:cBhvr>
                                        <p:cTn dur="1000"/>
                                        <p:tgtEl>
                                          <p:spTgt spid="20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gtEl>
                                        <p:attrNameLst>
                                          <p:attrName>style.visibility</p:attrName>
                                        </p:attrNameLst>
                                      </p:cBhvr>
                                      <p:to>
                                        <p:strVal val="visible"/>
                                      </p:to>
                                    </p:set>
                                    <p:animEffect filter="fade" transition="in">
                                      <p:cBhvr>
                                        <p:cTn dur="1000"/>
                                        <p:tgtEl>
                                          <p:spTgt spid="2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4"/>
                                        </p:tgtEl>
                                        <p:attrNameLst>
                                          <p:attrName>style.visibility</p:attrName>
                                        </p:attrNameLst>
                                      </p:cBhvr>
                                      <p:to>
                                        <p:strVal val="visible"/>
                                      </p:to>
                                    </p:set>
                                    <p:animEffect filter="fade" transition="in">
                                      <p:cBhvr>
                                        <p:cTn dur="1000"/>
                                        <p:tgtEl>
                                          <p:spTgt spid="2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5"/>
                                        </p:tgtEl>
                                        <p:attrNameLst>
                                          <p:attrName>style.visibility</p:attrName>
                                        </p:attrNameLst>
                                      </p:cBhvr>
                                      <p:to>
                                        <p:strVal val="visible"/>
                                      </p:to>
                                    </p:set>
                                    <p:animEffect filter="fade" transition="in">
                                      <p:cBhvr>
                                        <p:cTn dur="1000"/>
                                        <p:tgtEl>
                                          <p:spTgt spid="20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6"/>
                                        </p:tgtEl>
                                        <p:attrNameLst>
                                          <p:attrName>style.visibility</p:attrName>
                                        </p:attrNameLst>
                                      </p:cBhvr>
                                      <p:to>
                                        <p:strVal val="visible"/>
                                      </p:to>
                                    </p:set>
                                    <p:animEffect filter="fade" transition="in">
                                      <p:cBhvr>
                                        <p:cTn dur="1000"/>
                                        <p:tgtEl>
                                          <p:spTgt spid="20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31"/>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31"/>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14" name="Google Shape;214;p31"/>
          <p:cNvPicPr preferRelativeResize="0"/>
          <p:nvPr/>
        </p:nvPicPr>
        <p:blipFill>
          <a:blip r:embed="rId3">
            <a:alphaModFix/>
          </a:blip>
          <a:stretch>
            <a:fillRect/>
          </a:stretch>
        </p:blipFill>
        <p:spPr>
          <a:xfrm>
            <a:off x="8005825" y="136325"/>
            <a:ext cx="884150" cy="884150"/>
          </a:xfrm>
          <a:prstGeom prst="rect">
            <a:avLst/>
          </a:prstGeom>
          <a:noFill/>
          <a:ln>
            <a:noFill/>
          </a:ln>
        </p:spPr>
      </p:pic>
      <p:sp>
        <p:nvSpPr>
          <p:cNvPr id="215" name="Google Shape;215;p31"/>
          <p:cNvSpPr txBox="1"/>
          <p:nvPr/>
        </p:nvSpPr>
        <p:spPr>
          <a:xfrm>
            <a:off x="138050" y="2109600"/>
            <a:ext cx="5357100" cy="554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2400">
                <a:solidFill>
                  <a:schemeClr val="lt1"/>
                </a:solidFill>
                <a:latin typeface="Signika Light"/>
                <a:ea typeface="Signika Light"/>
                <a:cs typeface="Signika Light"/>
                <a:sym typeface="Signika Light"/>
              </a:rPr>
              <a:t>In a moment, you’ll watch a video titled:</a:t>
            </a:r>
            <a:endParaRPr b="1" sz="2400">
              <a:solidFill>
                <a:schemeClr val="lt1"/>
              </a:solidFill>
              <a:latin typeface="Signika"/>
              <a:ea typeface="Signika"/>
              <a:cs typeface="Signika"/>
              <a:sym typeface="Signika"/>
            </a:endParaRPr>
          </a:p>
        </p:txBody>
      </p:sp>
      <p:sp>
        <p:nvSpPr>
          <p:cNvPr id="216" name="Google Shape;216;p31"/>
          <p:cNvSpPr txBox="1"/>
          <p:nvPr/>
        </p:nvSpPr>
        <p:spPr>
          <a:xfrm>
            <a:off x="138050" y="2937600"/>
            <a:ext cx="7211700" cy="1293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3600">
                <a:solidFill>
                  <a:schemeClr val="lt1"/>
                </a:solidFill>
                <a:latin typeface="Signika"/>
                <a:ea typeface="Signika"/>
                <a:cs typeface="Signika"/>
                <a:sym typeface="Signika"/>
              </a:rPr>
              <a:t>Just in time: why we keep running out of everything</a:t>
            </a:r>
            <a:endParaRPr b="1" sz="3600">
              <a:solidFill>
                <a:schemeClr val="lt1"/>
              </a:solidFill>
              <a:latin typeface="Signika"/>
              <a:ea typeface="Signika"/>
              <a:cs typeface="Signika"/>
              <a:sym typeface="Signika"/>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32"/>
          <p:cNvSpPr txBox="1"/>
          <p:nvPr/>
        </p:nvSpPr>
        <p:spPr>
          <a:xfrm>
            <a:off x="222175" y="277200"/>
            <a:ext cx="8250300" cy="4662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1" lang="en-GB" sz="1800">
                <a:solidFill>
                  <a:srgbClr val="000032"/>
                </a:solidFill>
                <a:latin typeface="Signika"/>
                <a:ea typeface="Signika"/>
                <a:cs typeface="Signika"/>
                <a:sym typeface="Signika"/>
              </a:rPr>
              <a:t>Read a story about Toyota and complete the gaps.</a:t>
            </a:r>
            <a:endParaRPr b="1" sz="1800">
              <a:solidFill>
                <a:srgbClr val="000032"/>
              </a:solidFill>
              <a:latin typeface="Signika"/>
              <a:ea typeface="Signika"/>
              <a:cs typeface="Signika"/>
              <a:sym typeface="Signika"/>
            </a:endParaRPr>
          </a:p>
        </p:txBody>
      </p:sp>
      <p:sp>
        <p:nvSpPr>
          <p:cNvPr id="222" name="Google Shape;222;p32"/>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sz="1000"/>
          </a:p>
        </p:txBody>
      </p:sp>
      <p:sp>
        <p:nvSpPr>
          <p:cNvPr id="223" name="Google Shape;223;p32"/>
          <p:cNvSpPr txBox="1"/>
          <p:nvPr/>
        </p:nvSpPr>
        <p:spPr>
          <a:xfrm>
            <a:off x="274050" y="790800"/>
            <a:ext cx="3979200" cy="3632700"/>
          </a:xfrm>
          <a:prstGeom prst="rect">
            <a:avLst/>
          </a:prstGeom>
          <a:noFill/>
          <a:ln>
            <a:noFill/>
          </a:ln>
        </p:spPr>
        <p:txBody>
          <a:bodyPr anchorCtr="0" anchor="t" bIns="91425" lIns="91425" spcFirstLastPara="1" rIns="91425" wrap="square" tIns="91425">
            <a:spAutoFit/>
          </a:bodyPr>
          <a:lstStyle/>
          <a:p>
            <a:pPr indent="0" lvl="0" marL="0" marR="0" rtl="0" algn="l">
              <a:lnSpc>
                <a:spcPct val="150000"/>
              </a:lnSpc>
              <a:spcBef>
                <a:spcPts val="0"/>
              </a:spcBef>
              <a:spcAft>
                <a:spcPts val="0"/>
              </a:spcAft>
              <a:buNone/>
            </a:pPr>
            <a:r>
              <a:rPr lang="en-GB">
                <a:solidFill>
                  <a:schemeClr val="dk1"/>
                </a:solidFill>
                <a:latin typeface="Signika Light"/>
                <a:ea typeface="Signika Light"/>
                <a:cs typeface="Signika Light"/>
                <a:sym typeface="Signika Light"/>
              </a:rPr>
              <a:t>In the past, companies stored enough goods to  _________  demand. They even had an extra amount in case there was an  _________  in demand. But then Toyota executive Taiichi Ohno realized that storing  _________  parts cost his company money. So he  _________  a plan where Toyota ordered only what was needed making sure that parts arrived just in time. That allowed the company to free up money that was spent on expensive  _________  which in turn enabled Toyota to expand and  _________  the competition.</a:t>
            </a:r>
            <a:endParaRPr>
              <a:solidFill>
                <a:schemeClr val="dk1"/>
              </a:solidFill>
              <a:latin typeface="Signika Light"/>
              <a:ea typeface="Signika Light"/>
              <a:cs typeface="Signika Light"/>
              <a:sym typeface="Signika Light"/>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33"/>
          <p:cNvSpPr txBox="1"/>
          <p:nvPr/>
        </p:nvSpPr>
        <p:spPr>
          <a:xfrm>
            <a:off x="222175" y="277200"/>
            <a:ext cx="8250300" cy="4662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1" lang="en-GB" sz="1800">
                <a:solidFill>
                  <a:srgbClr val="000032"/>
                </a:solidFill>
                <a:latin typeface="Signika"/>
                <a:ea typeface="Signika"/>
                <a:cs typeface="Signika"/>
                <a:sym typeface="Signika"/>
              </a:rPr>
              <a:t>Watch the first part of the video (to 01:21) and check your answers. </a:t>
            </a:r>
            <a:endParaRPr b="1" sz="1800">
              <a:solidFill>
                <a:srgbClr val="000032"/>
              </a:solidFill>
              <a:latin typeface="Signika"/>
              <a:ea typeface="Signika"/>
              <a:cs typeface="Signika"/>
              <a:sym typeface="Signika"/>
            </a:endParaRPr>
          </a:p>
        </p:txBody>
      </p:sp>
      <p:sp>
        <p:nvSpPr>
          <p:cNvPr id="229" name="Google Shape;229;p33"/>
          <p:cNvSpPr txBox="1"/>
          <p:nvPr/>
        </p:nvSpPr>
        <p:spPr>
          <a:xfrm>
            <a:off x="274050" y="790800"/>
            <a:ext cx="3979200" cy="3632700"/>
          </a:xfrm>
          <a:prstGeom prst="rect">
            <a:avLst/>
          </a:prstGeom>
          <a:noFill/>
          <a:ln>
            <a:noFill/>
          </a:ln>
        </p:spPr>
        <p:txBody>
          <a:bodyPr anchorCtr="0" anchor="t" bIns="91425" lIns="91425" spcFirstLastPara="1" rIns="91425" wrap="square" tIns="91425">
            <a:spAutoFit/>
          </a:bodyPr>
          <a:lstStyle/>
          <a:p>
            <a:pPr indent="0" lvl="0" marL="0" marR="0" rtl="0" algn="l">
              <a:lnSpc>
                <a:spcPct val="150000"/>
              </a:lnSpc>
              <a:spcBef>
                <a:spcPts val="0"/>
              </a:spcBef>
              <a:spcAft>
                <a:spcPts val="0"/>
              </a:spcAft>
              <a:buNone/>
            </a:pPr>
            <a:r>
              <a:rPr lang="en-GB">
                <a:solidFill>
                  <a:schemeClr val="dk1"/>
                </a:solidFill>
                <a:latin typeface="Signika Light"/>
                <a:ea typeface="Signika Light"/>
                <a:cs typeface="Signika Light"/>
                <a:sym typeface="Signika Light"/>
              </a:rPr>
              <a:t>In the past, companies stored enough goods to  _________  demand. They even had an extra amount in case there was an  _________  in demand. But then Toyota executive Taiichi Ohno realized that storing  _________  parts cost his company money. So he  _________  a plan where Toyota ordered only what was needed making sure that parts arrived just in time. That allowed the company to free up money that was spent on expensive  _________  which in turn enabled Toyota to expand and  _________  the competition.</a:t>
            </a:r>
            <a:endParaRPr>
              <a:solidFill>
                <a:schemeClr val="dk1"/>
              </a:solidFill>
              <a:latin typeface="Signika Light"/>
              <a:ea typeface="Signika Light"/>
              <a:cs typeface="Signika Light"/>
              <a:sym typeface="Signika Light"/>
            </a:endParaRPr>
          </a:p>
        </p:txBody>
      </p:sp>
      <p:sp>
        <p:nvSpPr>
          <p:cNvPr id="230" name="Google Shape;230;p33"/>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sz="1000"/>
          </a:p>
        </p:txBody>
      </p:sp>
      <p:pic>
        <p:nvPicPr>
          <p:cNvPr descr="The global supply chain seems to be in a perpetual state of crisis. Whether its groceries, petrol or micro-chips for electric vehicles, everything just keeps running out. But why does it keep happening?&#10;Subscribe to The Guardian on YouTube ► http://bit.ly/subscribegdn&#10;&#10;The crux of the matter lies in the way our global supply chain works, and how companies have come to rely on a unique system of efficiency, dubbed 'just in time', which developed in Japan in the late 1960s and early 70s. Josh Toussaint-Strauss explores how the prevalence of just in time supply systems are contributing to a global supply chain crisis&#10;&#10;The Guardian publishes independent journalism, made possible by supporters. Contribute to The Guardian today ► https://bit.ly/3biVfwh&#10;&#10;Website ► https://www.theguardian.com&#10;Facebook ► https://www.facebook.com/theguardian&#10;Twitter ► https://twitter.com/guardian&#10;Instagram ► https://www.instagram.com/guardian&#10;&#10;#supplychain #itscomplicated #economics" id="231" name="Google Shape;231;p33" title="Just in time: why we keep running out of everything | It's Complicated">
            <a:hlinkClick r:id="rId3"/>
          </p:cNvPr>
          <p:cNvPicPr preferRelativeResize="0"/>
          <p:nvPr/>
        </p:nvPicPr>
        <p:blipFill>
          <a:blip r:embed="rId4">
            <a:alphaModFix/>
          </a:blip>
          <a:stretch>
            <a:fillRect/>
          </a:stretch>
        </p:blipFill>
        <p:spPr>
          <a:xfrm>
            <a:off x="4364438" y="904650"/>
            <a:ext cx="4445612" cy="3334209"/>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34"/>
          <p:cNvSpPr txBox="1"/>
          <p:nvPr/>
        </p:nvSpPr>
        <p:spPr>
          <a:xfrm>
            <a:off x="222175" y="277200"/>
            <a:ext cx="8250300" cy="4662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1" lang="en-GB" sz="1800">
                <a:solidFill>
                  <a:srgbClr val="000032"/>
                </a:solidFill>
                <a:latin typeface="Signika"/>
                <a:ea typeface="Signika"/>
                <a:cs typeface="Signika"/>
                <a:sym typeface="Signika"/>
              </a:rPr>
              <a:t>Let’s </a:t>
            </a:r>
            <a:r>
              <a:rPr b="1" lang="en-GB" sz="1800">
                <a:solidFill>
                  <a:srgbClr val="000032"/>
                </a:solidFill>
                <a:latin typeface="Signika"/>
                <a:ea typeface="Signika"/>
                <a:cs typeface="Signika"/>
                <a:sym typeface="Signika"/>
              </a:rPr>
              <a:t>check the</a:t>
            </a:r>
            <a:r>
              <a:rPr b="1" lang="en-GB" sz="1800">
                <a:solidFill>
                  <a:srgbClr val="000032"/>
                </a:solidFill>
                <a:latin typeface="Signika"/>
                <a:ea typeface="Signika"/>
                <a:cs typeface="Signika"/>
                <a:sym typeface="Signika"/>
              </a:rPr>
              <a:t> answers.</a:t>
            </a:r>
            <a:endParaRPr b="1" sz="1800">
              <a:solidFill>
                <a:srgbClr val="000032"/>
              </a:solidFill>
              <a:latin typeface="Signika"/>
              <a:ea typeface="Signika"/>
              <a:cs typeface="Signika"/>
              <a:sym typeface="Signika"/>
            </a:endParaRPr>
          </a:p>
        </p:txBody>
      </p:sp>
      <p:sp>
        <p:nvSpPr>
          <p:cNvPr id="237" name="Google Shape;237;p34"/>
          <p:cNvSpPr txBox="1"/>
          <p:nvPr/>
        </p:nvSpPr>
        <p:spPr>
          <a:xfrm>
            <a:off x="274050" y="790800"/>
            <a:ext cx="3979200" cy="3632700"/>
          </a:xfrm>
          <a:prstGeom prst="rect">
            <a:avLst/>
          </a:prstGeom>
          <a:noFill/>
          <a:ln>
            <a:noFill/>
          </a:ln>
        </p:spPr>
        <p:txBody>
          <a:bodyPr anchorCtr="0" anchor="t" bIns="91425" lIns="91425" spcFirstLastPara="1" rIns="91425" wrap="square" tIns="91425">
            <a:spAutoFit/>
          </a:bodyPr>
          <a:lstStyle/>
          <a:p>
            <a:pPr indent="0" lvl="0" marL="0" marR="0" rtl="0" algn="l">
              <a:lnSpc>
                <a:spcPct val="150000"/>
              </a:lnSpc>
              <a:spcBef>
                <a:spcPts val="0"/>
              </a:spcBef>
              <a:spcAft>
                <a:spcPts val="0"/>
              </a:spcAft>
              <a:buNone/>
            </a:pPr>
            <a:r>
              <a:rPr lang="en-GB">
                <a:solidFill>
                  <a:schemeClr val="dk1"/>
                </a:solidFill>
                <a:latin typeface="Signika Light"/>
                <a:ea typeface="Signika Light"/>
                <a:cs typeface="Signika Light"/>
                <a:sym typeface="Signika Light"/>
              </a:rPr>
              <a:t>In the past, companies stored enough goods to  _________  demand. They even had an extra amount in case there was an  _________  in demand. But then Toyota executive Taiichi Ohno realized that storing  _________  parts cost his company money. So he  _________  a plan where Toyota ordered only what was needed making sure that parts arrived just in time. That allowed the company to free up money that was spent on expensive  _________  which in turn enabled Toyota to expand and  _________  the competition.</a:t>
            </a:r>
            <a:endParaRPr>
              <a:solidFill>
                <a:schemeClr val="dk1"/>
              </a:solidFill>
              <a:latin typeface="Signika Light"/>
              <a:ea typeface="Signika Light"/>
              <a:cs typeface="Signika Light"/>
              <a:sym typeface="Signika Light"/>
            </a:endParaRPr>
          </a:p>
        </p:txBody>
      </p:sp>
      <p:sp>
        <p:nvSpPr>
          <p:cNvPr id="238" name="Google Shape;238;p34"/>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sz="1000"/>
          </a:p>
        </p:txBody>
      </p:sp>
      <p:sp>
        <p:nvSpPr>
          <p:cNvPr id="239" name="Google Shape;239;p34"/>
          <p:cNvSpPr txBox="1"/>
          <p:nvPr/>
        </p:nvSpPr>
        <p:spPr>
          <a:xfrm>
            <a:off x="4712175" y="1087000"/>
            <a:ext cx="3629700" cy="33441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rgbClr val="000032"/>
              </a:buClr>
              <a:buSzPts val="1100"/>
              <a:buFont typeface="Arial"/>
              <a:buNone/>
            </a:pPr>
            <a:r>
              <a:rPr lang="en-GB">
                <a:solidFill>
                  <a:srgbClr val="000032"/>
                </a:solidFill>
                <a:highlight>
                  <a:srgbClr val="FCD56A"/>
                </a:highlight>
                <a:latin typeface="Signika"/>
                <a:ea typeface="Signika"/>
                <a:cs typeface="Signika"/>
                <a:sym typeface="Signika"/>
              </a:rPr>
              <a:t>m</a:t>
            </a:r>
            <a:r>
              <a:rPr lang="en-GB">
                <a:solidFill>
                  <a:srgbClr val="000032"/>
                </a:solidFill>
                <a:highlight>
                  <a:srgbClr val="FCD56A"/>
                </a:highlight>
                <a:latin typeface="Signika"/>
                <a:ea typeface="Signika"/>
                <a:cs typeface="Signika"/>
                <a:sym typeface="Signika"/>
              </a:rPr>
              <a:t>eet</a:t>
            </a:r>
            <a:endParaRPr>
              <a:solidFill>
                <a:srgbClr val="000032"/>
              </a:solidFill>
              <a:highlight>
                <a:srgbClr val="FCD56A"/>
              </a:highlight>
              <a:latin typeface="Signika"/>
              <a:ea typeface="Signika"/>
              <a:cs typeface="Signika"/>
              <a:sym typeface="Signika"/>
            </a:endParaRPr>
          </a:p>
          <a:p>
            <a:pPr indent="0" lvl="0" marL="0" rtl="0" algn="l">
              <a:lnSpc>
                <a:spcPct val="115000"/>
              </a:lnSpc>
              <a:spcBef>
                <a:spcPts val="1000"/>
              </a:spcBef>
              <a:spcAft>
                <a:spcPts val="0"/>
              </a:spcAft>
              <a:buClr>
                <a:srgbClr val="000032"/>
              </a:buClr>
              <a:buSzPts val="1100"/>
              <a:buFont typeface="Arial"/>
              <a:buNone/>
            </a:pPr>
            <a:r>
              <a:rPr lang="en-GB">
                <a:solidFill>
                  <a:srgbClr val="000032"/>
                </a:solidFill>
                <a:highlight>
                  <a:srgbClr val="FCD56A"/>
                </a:highlight>
                <a:latin typeface="Signika"/>
                <a:ea typeface="Signika"/>
                <a:cs typeface="Signika"/>
                <a:sym typeface="Signika"/>
              </a:rPr>
              <a:t>increase</a:t>
            </a:r>
            <a:endParaRPr>
              <a:solidFill>
                <a:srgbClr val="000032"/>
              </a:solidFill>
              <a:highlight>
                <a:srgbClr val="FCD56A"/>
              </a:highlight>
              <a:latin typeface="Signika"/>
              <a:ea typeface="Signika"/>
              <a:cs typeface="Signika"/>
              <a:sym typeface="Signika"/>
            </a:endParaRPr>
          </a:p>
          <a:p>
            <a:pPr indent="0" lvl="0" marL="0" rtl="0" algn="l">
              <a:lnSpc>
                <a:spcPct val="115000"/>
              </a:lnSpc>
              <a:spcBef>
                <a:spcPts val="1000"/>
              </a:spcBef>
              <a:spcAft>
                <a:spcPts val="0"/>
              </a:spcAft>
              <a:buClr>
                <a:srgbClr val="000032"/>
              </a:buClr>
              <a:buSzPts val="1100"/>
              <a:buFont typeface="Arial"/>
              <a:buNone/>
            </a:pPr>
            <a:r>
              <a:t/>
            </a:r>
            <a:endParaRPr>
              <a:solidFill>
                <a:srgbClr val="000032"/>
              </a:solidFill>
              <a:highlight>
                <a:srgbClr val="FCD56A"/>
              </a:highlight>
              <a:latin typeface="Signika"/>
              <a:ea typeface="Signika"/>
              <a:cs typeface="Signika"/>
              <a:sym typeface="Signika"/>
            </a:endParaRPr>
          </a:p>
          <a:p>
            <a:pPr indent="0" lvl="0" marL="0" rtl="0" algn="l">
              <a:lnSpc>
                <a:spcPct val="115000"/>
              </a:lnSpc>
              <a:spcBef>
                <a:spcPts val="0"/>
              </a:spcBef>
              <a:spcAft>
                <a:spcPts val="0"/>
              </a:spcAft>
              <a:buClr>
                <a:srgbClr val="000032"/>
              </a:buClr>
              <a:buSzPts val="1100"/>
              <a:buFont typeface="Arial"/>
              <a:buNone/>
            </a:pPr>
            <a:r>
              <a:rPr lang="en-GB">
                <a:solidFill>
                  <a:srgbClr val="000032"/>
                </a:solidFill>
                <a:highlight>
                  <a:srgbClr val="FCD56A"/>
                </a:highlight>
                <a:latin typeface="Signika"/>
                <a:ea typeface="Signika"/>
                <a:cs typeface="Signika"/>
                <a:sym typeface="Signika"/>
              </a:rPr>
              <a:t>e</a:t>
            </a:r>
            <a:r>
              <a:rPr lang="en-GB">
                <a:solidFill>
                  <a:srgbClr val="000032"/>
                </a:solidFill>
                <a:highlight>
                  <a:srgbClr val="FCD56A"/>
                </a:highlight>
                <a:latin typeface="Signika"/>
                <a:ea typeface="Signika"/>
                <a:cs typeface="Signika"/>
                <a:sym typeface="Signika"/>
              </a:rPr>
              <a:t>xcess</a:t>
            </a:r>
            <a:endParaRPr>
              <a:solidFill>
                <a:srgbClr val="000032"/>
              </a:solidFill>
              <a:highlight>
                <a:srgbClr val="FCD56A"/>
              </a:highlight>
              <a:latin typeface="Signika"/>
              <a:ea typeface="Signika"/>
              <a:cs typeface="Signika"/>
              <a:sym typeface="Signika"/>
            </a:endParaRPr>
          </a:p>
          <a:p>
            <a:pPr indent="0" lvl="0" marL="0" rtl="0" algn="l">
              <a:lnSpc>
                <a:spcPct val="115000"/>
              </a:lnSpc>
              <a:spcBef>
                <a:spcPts val="1000"/>
              </a:spcBef>
              <a:spcAft>
                <a:spcPts val="0"/>
              </a:spcAft>
              <a:buClr>
                <a:srgbClr val="000032"/>
              </a:buClr>
              <a:buSzPts val="1100"/>
              <a:buFont typeface="Arial"/>
              <a:buNone/>
            </a:pPr>
            <a:r>
              <a:rPr lang="en-GB">
                <a:solidFill>
                  <a:srgbClr val="000032"/>
                </a:solidFill>
                <a:highlight>
                  <a:srgbClr val="FCD56A"/>
                </a:highlight>
                <a:latin typeface="Signika"/>
                <a:ea typeface="Signika"/>
                <a:cs typeface="Signika"/>
                <a:sym typeface="Signika"/>
              </a:rPr>
              <a:t>d</a:t>
            </a:r>
            <a:r>
              <a:rPr lang="en-GB">
                <a:solidFill>
                  <a:srgbClr val="000032"/>
                </a:solidFill>
                <a:highlight>
                  <a:srgbClr val="FCD56A"/>
                </a:highlight>
                <a:latin typeface="Signika"/>
                <a:ea typeface="Signika"/>
                <a:cs typeface="Signika"/>
                <a:sym typeface="Signika"/>
              </a:rPr>
              <a:t>evised</a:t>
            </a:r>
            <a:endParaRPr>
              <a:solidFill>
                <a:srgbClr val="000032"/>
              </a:solidFill>
              <a:highlight>
                <a:srgbClr val="FCD56A"/>
              </a:highlight>
              <a:latin typeface="Signika"/>
              <a:ea typeface="Signika"/>
              <a:cs typeface="Signika"/>
              <a:sym typeface="Signika"/>
            </a:endParaRPr>
          </a:p>
          <a:p>
            <a:pPr indent="0" lvl="0" marL="0" rtl="0" algn="l">
              <a:lnSpc>
                <a:spcPct val="115000"/>
              </a:lnSpc>
              <a:spcBef>
                <a:spcPts val="1000"/>
              </a:spcBef>
              <a:spcAft>
                <a:spcPts val="0"/>
              </a:spcAft>
              <a:buClr>
                <a:srgbClr val="000032"/>
              </a:buClr>
              <a:buSzPts val="1100"/>
              <a:buFont typeface="Arial"/>
              <a:buNone/>
            </a:pPr>
            <a:r>
              <a:t/>
            </a:r>
            <a:endParaRPr>
              <a:solidFill>
                <a:srgbClr val="000032"/>
              </a:solidFill>
              <a:highlight>
                <a:srgbClr val="FCD56A"/>
              </a:highlight>
              <a:latin typeface="Signika"/>
              <a:ea typeface="Signika"/>
              <a:cs typeface="Signika"/>
              <a:sym typeface="Signika"/>
            </a:endParaRPr>
          </a:p>
          <a:p>
            <a:pPr indent="0" lvl="0" marL="0" rtl="0" algn="l">
              <a:lnSpc>
                <a:spcPct val="100000"/>
              </a:lnSpc>
              <a:spcBef>
                <a:spcPts val="1000"/>
              </a:spcBef>
              <a:spcAft>
                <a:spcPts val="0"/>
              </a:spcAft>
              <a:buClr>
                <a:srgbClr val="000032"/>
              </a:buClr>
              <a:buSzPts val="1100"/>
              <a:buFont typeface="Arial"/>
              <a:buNone/>
            </a:pPr>
            <a:r>
              <a:t/>
            </a:r>
            <a:endParaRPr>
              <a:solidFill>
                <a:srgbClr val="000032"/>
              </a:solidFill>
              <a:highlight>
                <a:srgbClr val="FCD56A"/>
              </a:highlight>
              <a:latin typeface="Signika"/>
              <a:ea typeface="Signika"/>
              <a:cs typeface="Signika"/>
              <a:sym typeface="Signika"/>
            </a:endParaRPr>
          </a:p>
          <a:p>
            <a:pPr indent="0" lvl="0" marL="0" rtl="0" algn="l">
              <a:lnSpc>
                <a:spcPct val="100000"/>
              </a:lnSpc>
              <a:spcBef>
                <a:spcPts val="2000"/>
              </a:spcBef>
              <a:spcAft>
                <a:spcPts val="0"/>
              </a:spcAft>
              <a:buClr>
                <a:srgbClr val="000032"/>
              </a:buClr>
              <a:buSzPts val="1100"/>
              <a:buFont typeface="Arial"/>
              <a:buNone/>
            </a:pPr>
            <a:r>
              <a:rPr lang="en-GB">
                <a:solidFill>
                  <a:srgbClr val="000032"/>
                </a:solidFill>
                <a:highlight>
                  <a:srgbClr val="FCD56A"/>
                </a:highlight>
                <a:latin typeface="Signika"/>
                <a:ea typeface="Signika"/>
                <a:cs typeface="Signika"/>
                <a:sym typeface="Signika"/>
              </a:rPr>
              <a:t>w</a:t>
            </a:r>
            <a:r>
              <a:rPr lang="en-GB">
                <a:solidFill>
                  <a:srgbClr val="000032"/>
                </a:solidFill>
                <a:highlight>
                  <a:srgbClr val="FCD56A"/>
                </a:highlight>
                <a:latin typeface="Signika"/>
                <a:ea typeface="Signika"/>
                <a:cs typeface="Signika"/>
                <a:sym typeface="Signika"/>
              </a:rPr>
              <a:t>arehousing</a:t>
            </a:r>
            <a:endParaRPr>
              <a:solidFill>
                <a:srgbClr val="000032"/>
              </a:solidFill>
              <a:highlight>
                <a:srgbClr val="FCD56A"/>
              </a:highlight>
              <a:latin typeface="Signika"/>
              <a:ea typeface="Signika"/>
              <a:cs typeface="Signika"/>
              <a:sym typeface="Signika"/>
            </a:endParaRPr>
          </a:p>
          <a:p>
            <a:pPr indent="0" lvl="0" marL="0" rtl="0" algn="l">
              <a:lnSpc>
                <a:spcPct val="115000"/>
              </a:lnSpc>
              <a:spcBef>
                <a:spcPts val="1000"/>
              </a:spcBef>
              <a:spcAft>
                <a:spcPts val="1000"/>
              </a:spcAft>
              <a:buClr>
                <a:srgbClr val="000032"/>
              </a:buClr>
              <a:buSzPts val="1100"/>
              <a:buFont typeface="Arial"/>
              <a:buNone/>
            </a:pPr>
            <a:r>
              <a:rPr lang="en-GB">
                <a:solidFill>
                  <a:srgbClr val="000032"/>
                </a:solidFill>
                <a:highlight>
                  <a:srgbClr val="FCD56A"/>
                </a:highlight>
                <a:latin typeface="Signika"/>
                <a:ea typeface="Signika"/>
                <a:cs typeface="Signika"/>
                <a:sym typeface="Signika"/>
              </a:rPr>
              <a:t>stay ahead of</a:t>
            </a:r>
            <a:endParaRPr>
              <a:solidFill>
                <a:srgbClr val="000032"/>
              </a:solidFill>
              <a:highlight>
                <a:srgbClr val="FCD56A"/>
              </a:highlight>
              <a:latin typeface="Signika"/>
              <a:ea typeface="Signika"/>
              <a:cs typeface="Signika"/>
              <a:sym typeface="Signik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9">
                                            <p:txEl>
                                              <p:pRg end="0" st="0"/>
                                            </p:txEl>
                                          </p:spTgt>
                                        </p:tgtEl>
                                        <p:attrNameLst>
                                          <p:attrName>style.visibility</p:attrName>
                                        </p:attrNameLst>
                                      </p:cBhvr>
                                      <p:to>
                                        <p:strVal val="visible"/>
                                      </p:to>
                                    </p:set>
                                    <p:animEffect filter="fade" transition="in">
                                      <p:cBhvr>
                                        <p:cTn dur="1000"/>
                                        <p:tgtEl>
                                          <p:spTgt spid="23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9">
                                            <p:txEl>
                                              <p:pRg end="1" st="1"/>
                                            </p:txEl>
                                          </p:spTgt>
                                        </p:tgtEl>
                                        <p:attrNameLst>
                                          <p:attrName>style.visibility</p:attrName>
                                        </p:attrNameLst>
                                      </p:cBhvr>
                                      <p:to>
                                        <p:strVal val="visible"/>
                                      </p:to>
                                    </p:set>
                                    <p:animEffect filter="fade" transition="in">
                                      <p:cBhvr>
                                        <p:cTn dur="1000"/>
                                        <p:tgtEl>
                                          <p:spTgt spid="239">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9">
                                            <p:txEl>
                                              <p:pRg end="2" st="2"/>
                                            </p:txEl>
                                          </p:spTgt>
                                        </p:tgtEl>
                                        <p:attrNameLst>
                                          <p:attrName>style.visibility</p:attrName>
                                        </p:attrNameLst>
                                      </p:cBhvr>
                                      <p:to>
                                        <p:strVal val="visible"/>
                                      </p:to>
                                    </p:set>
                                    <p:animEffect filter="fade" transition="in">
                                      <p:cBhvr>
                                        <p:cTn dur="1000"/>
                                        <p:tgtEl>
                                          <p:spTgt spid="239">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9">
                                            <p:txEl>
                                              <p:pRg end="3" st="3"/>
                                            </p:txEl>
                                          </p:spTgt>
                                        </p:tgtEl>
                                        <p:attrNameLst>
                                          <p:attrName>style.visibility</p:attrName>
                                        </p:attrNameLst>
                                      </p:cBhvr>
                                      <p:to>
                                        <p:strVal val="visible"/>
                                      </p:to>
                                    </p:set>
                                    <p:animEffect filter="fade" transition="in">
                                      <p:cBhvr>
                                        <p:cTn dur="1000"/>
                                        <p:tgtEl>
                                          <p:spTgt spid="239">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9">
                                            <p:txEl>
                                              <p:pRg end="4" st="4"/>
                                            </p:txEl>
                                          </p:spTgt>
                                        </p:tgtEl>
                                        <p:attrNameLst>
                                          <p:attrName>style.visibility</p:attrName>
                                        </p:attrNameLst>
                                      </p:cBhvr>
                                      <p:to>
                                        <p:strVal val="visible"/>
                                      </p:to>
                                    </p:set>
                                    <p:animEffect filter="fade" transition="in">
                                      <p:cBhvr>
                                        <p:cTn dur="1000"/>
                                        <p:tgtEl>
                                          <p:spTgt spid="239">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9">
                                            <p:txEl>
                                              <p:pRg end="5" st="5"/>
                                            </p:txEl>
                                          </p:spTgt>
                                        </p:tgtEl>
                                        <p:attrNameLst>
                                          <p:attrName>style.visibility</p:attrName>
                                        </p:attrNameLst>
                                      </p:cBhvr>
                                      <p:to>
                                        <p:strVal val="visible"/>
                                      </p:to>
                                    </p:set>
                                    <p:animEffect filter="fade" transition="in">
                                      <p:cBhvr>
                                        <p:cTn dur="1000"/>
                                        <p:tgtEl>
                                          <p:spTgt spid="239">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9">
                                            <p:txEl>
                                              <p:pRg end="6" st="6"/>
                                            </p:txEl>
                                          </p:spTgt>
                                        </p:tgtEl>
                                        <p:attrNameLst>
                                          <p:attrName>style.visibility</p:attrName>
                                        </p:attrNameLst>
                                      </p:cBhvr>
                                      <p:to>
                                        <p:strVal val="visible"/>
                                      </p:to>
                                    </p:set>
                                    <p:animEffect filter="fade" transition="in">
                                      <p:cBhvr>
                                        <p:cTn dur="1000"/>
                                        <p:tgtEl>
                                          <p:spTgt spid="239">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9">
                                            <p:txEl>
                                              <p:pRg end="7" st="7"/>
                                            </p:txEl>
                                          </p:spTgt>
                                        </p:tgtEl>
                                        <p:attrNameLst>
                                          <p:attrName>style.visibility</p:attrName>
                                        </p:attrNameLst>
                                      </p:cBhvr>
                                      <p:to>
                                        <p:strVal val="visible"/>
                                      </p:to>
                                    </p:set>
                                    <p:animEffect filter="fade" transition="in">
                                      <p:cBhvr>
                                        <p:cTn dur="1000"/>
                                        <p:tgtEl>
                                          <p:spTgt spid="239">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9">
                                            <p:txEl>
                                              <p:pRg end="8" st="8"/>
                                            </p:txEl>
                                          </p:spTgt>
                                        </p:tgtEl>
                                        <p:attrNameLst>
                                          <p:attrName>style.visibility</p:attrName>
                                        </p:attrNameLst>
                                      </p:cBhvr>
                                      <p:to>
                                        <p:strVal val="visible"/>
                                      </p:to>
                                    </p:set>
                                    <p:animEffect filter="fade" transition="in">
                                      <p:cBhvr>
                                        <p:cTn dur="1000"/>
                                        <p:tgtEl>
                                          <p:spTgt spid="239">
                                            <p:txEl>
                                              <p:pRg end="8" st="8"/>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sp>
        <p:nvSpPr>
          <p:cNvPr id="244" name="Google Shape;244;p35"/>
          <p:cNvSpPr txBox="1"/>
          <p:nvPr/>
        </p:nvSpPr>
        <p:spPr>
          <a:xfrm>
            <a:off x="222175" y="277200"/>
            <a:ext cx="8250300" cy="4662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1" lang="en-GB" sz="1800">
                <a:solidFill>
                  <a:srgbClr val="000032"/>
                </a:solidFill>
                <a:latin typeface="Signika"/>
                <a:ea typeface="Signika"/>
                <a:cs typeface="Signika"/>
                <a:sym typeface="Signika"/>
              </a:rPr>
              <a:t>Watch the second part of the video (from 01:22 to 03:56) and answer the questions. </a:t>
            </a:r>
            <a:endParaRPr b="1" sz="1800">
              <a:solidFill>
                <a:srgbClr val="000032"/>
              </a:solidFill>
              <a:latin typeface="Signika"/>
              <a:ea typeface="Signika"/>
              <a:cs typeface="Signika"/>
              <a:sym typeface="Signika"/>
            </a:endParaRPr>
          </a:p>
        </p:txBody>
      </p:sp>
      <p:sp>
        <p:nvSpPr>
          <p:cNvPr id="245" name="Google Shape;245;p35"/>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sz="1000"/>
          </a:p>
        </p:txBody>
      </p:sp>
      <p:pic>
        <p:nvPicPr>
          <p:cNvPr descr="The global supply chain seems to be in a perpetual state of crisis. Whether its groceries, petrol or micro-chips for electric vehicles, everything just keeps running out. But why does it keep happening?&#10;Subscribe to The Guardian on YouTube ► http://bit.ly/subscribegdn&#10;&#10;The crux of the matter lies in the way our global supply chain works, and how companies have come to rely on a unique system of efficiency, dubbed 'just in time', which developed in Japan in the late 1960s and early 70s. Josh Toussaint-Strauss explores how the prevalence of just in time supply systems are contributing to a global supply chain crisis&#10;&#10;The Guardian publishes independent journalism, made possible by supporters. Contribute to The Guardian today ► https://bit.ly/3biVfwh&#10;&#10;Website ► https://www.theguardian.com&#10;Facebook ► https://www.facebook.com/theguardian&#10;Twitter ► https://twitter.com/guardian&#10;Instagram ► https://www.instagram.com/guardian&#10;&#10;#supplychain #itscomplicated #economics" id="246" name="Google Shape;246;p35" title="Just in time: why we keep running out of everything | It's Complicated">
            <a:hlinkClick r:id="rId3"/>
          </p:cNvPr>
          <p:cNvPicPr preferRelativeResize="0"/>
          <p:nvPr/>
        </p:nvPicPr>
        <p:blipFill>
          <a:blip r:embed="rId4">
            <a:alphaModFix/>
          </a:blip>
          <a:stretch>
            <a:fillRect/>
          </a:stretch>
        </p:blipFill>
        <p:spPr>
          <a:xfrm>
            <a:off x="4446850" y="1108188"/>
            <a:ext cx="4364825" cy="3273619"/>
          </a:xfrm>
          <a:prstGeom prst="rect">
            <a:avLst/>
          </a:prstGeom>
          <a:noFill/>
          <a:ln>
            <a:noFill/>
          </a:ln>
        </p:spPr>
      </p:pic>
      <p:sp>
        <p:nvSpPr>
          <p:cNvPr id="247" name="Google Shape;247;p35"/>
          <p:cNvSpPr txBox="1"/>
          <p:nvPr/>
        </p:nvSpPr>
        <p:spPr>
          <a:xfrm>
            <a:off x="222175" y="900000"/>
            <a:ext cx="3759000" cy="4032900"/>
          </a:xfrm>
          <a:prstGeom prst="rect">
            <a:avLst/>
          </a:prstGeom>
          <a:noFill/>
          <a:ln>
            <a:noFill/>
          </a:ln>
        </p:spPr>
        <p:txBody>
          <a:bodyPr anchorCtr="0" anchor="t" bIns="91425" lIns="91425" spcFirstLastPara="1" rIns="91425" wrap="square" tIns="91425">
            <a:spAutoFit/>
          </a:bodyPr>
          <a:lstStyle/>
          <a:p>
            <a:pPr indent="-317500" lvl="0" marL="457200" marR="0" rtl="0" algn="l">
              <a:lnSpc>
                <a:spcPct val="115000"/>
              </a:lnSpc>
              <a:spcBef>
                <a:spcPts val="0"/>
              </a:spcBef>
              <a:spcAft>
                <a:spcPts val="0"/>
              </a:spcAft>
              <a:buSzPts val="1400"/>
              <a:buFont typeface="Signika Light"/>
              <a:buAutoNum type="alphaUcPeriod"/>
            </a:pPr>
            <a:r>
              <a:rPr lang="en-GB">
                <a:latin typeface="Signika Light"/>
                <a:ea typeface="Signika Light"/>
                <a:cs typeface="Signika Light"/>
                <a:sym typeface="Signika Light"/>
              </a:rPr>
              <a:t>What are the two main things that make a just-in-time system fragile?</a:t>
            </a:r>
            <a:endParaRPr>
              <a:latin typeface="Signika Light"/>
              <a:ea typeface="Signika Light"/>
              <a:cs typeface="Signika Light"/>
              <a:sym typeface="Signika Light"/>
            </a:endParaRPr>
          </a:p>
          <a:p>
            <a:pPr indent="-317500" lvl="0" marL="457200" marR="0" rtl="0" algn="l">
              <a:lnSpc>
                <a:spcPct val="115000"/>
              </a:lnSpc>
              <a:spcBef>
                <a:spcPts val="2000"/>
              </a:spcBef>
              <a:spcAft>
                <a:spcPts val="0"/>
              </a:spcAft>
              <a:buSzPts val="1400"/>
              <a:buFont typeface="Signika Light"/>
              <a:buAutoNum type="alphaUcPeriod"/>
            </a:pPr>
            <a:r>
              <a:rPr lang="en-GB">
                <a:latin typeface="Signika Light"/>
                <a:ea typeface="Signika Light"/>
                <a:cs typeface="Signika Light"/>
                <a:sym typeface="Signika Light"/>
              </a:rPr>
              <a:t>Why do shops run out of toilet paper quickly whenever there is a spike in demand?</a:t>
            </a:r>
            <a:endParaRPr>
              <a:latin typeface="Signika Light"/>
              <a:ea typeface="Signika Light"/>
              <a:cs typeface="Signika Light"/>
              <a:sym typeface="Signika Light"/>
            </a:endParaRPr>
          </a:p>
          <a:p>
            <a:pPr indent="-317500" lvl="0" marL="457200" marR="0" rtl="0" algn="l">
              <a:lnSpc>
                <a:spcPct val="115000"/>
              </a:lnSpc>
              <a:spcBef>
                <a:spcPts val="1700"/>
              </a:spcBef>
              <a:spcAft>
                <a:spcPts val="0"/>
              </a:spcAft>
              <a:buSzPts val="1400"/>
              <a:buFont typeface="Signika Light"/>
              <a:buAutoNum type="alphaUcPeriod"/>
            </a:pPr>
            <a:r>
              <a:rPr lang="en-GB">
                <a:latin typeface="Signika Light"/>
                <a:ea typeface="Signika Light"/>
                <a:cs typeface="Signika Light"/>
                <a:sym typeface="Signika Light"/>
              </a:rPr>
              <a:t>Why are spending sprees problematic on a global scale?</a:t>
            </a:r>
            <a:endParaRPr>
              <a:latin typeface="Signika Light"/>
              <a:ea typeface="Signika Light"/>
              <a:cs typeface="Signika Light"/>
              <a:sym typeface="Signika Light"/>
            </a:endParaRPr>
          </a:p>
          <a:p>
            <a:pPr indent="-317500" lvl="0" marL="457200" marR="0" rtl="0" algn="l">
              <a:lnSpc>
                <a:spcPct val="115000"/>
              </a:lnSpc>
              <a:spcBef>
                <a:spcPts val="2000"/>
              </a:spcBef>
              <a:spcAft>
                <a:spcPts val="0"/>
              </a:spcAft>
              <a:buSzPts val="1400"/>
              <a:buFont typeface="Signika Light"/>
              <a:buAutoNum type="alphaUcPeriod"/>
            </a:pPr>
            <a:r>
              <a:rPr lang="en-GB">
                <a:latin typeface="Signika Light"/>
                <a:ea typeface="Signika Light"/>
                <a:cs typeface="Signika Light"/>
                <a:sym typeface="Signika Light"/>
              </a:rPr>
              <a:t>What is an example of a just-in-time supply chain? </a:t>
            </a:r>
            <a:endParaRPr>
              <a:latin typeface="Signika Light"/>
              <a:ea typeface="Signika Light"/>
              <a:cs typeface="Signika Light"/>
              <a:sym typeface="Signika Light"/>
            </a:endParaRPr>
          </a:p>
          <a:p>
            <a:pPr indent="-317500" lvl="0" marL="457200" marR="0" rtl="0" algn="l">
              <a:lnSpc>
                <a:spcPct val="115000"/>
              </a:lnSpc>
              <a:spcBef>
                <a:spcPts val="3300"/>
              </a:spcBef>
              <a:spcAft>
                <a:spcPts val="1700"/>
              </a:spcAft>
              <a:buSzPts val="1400"/>
              <a:buFont typeface="Signika Light"/>
              <a:buAutoNum type="alphaUcPeriod"/>
            </a:pPr>
            <a:r>
              <a:rPr lang="en-GB">
                <a:latin typeface="Signika Light"/>
                <a:ea typeface="Signika Light"/>
                <a:cs typeface="Signika Light"/>
                <a:sym typeface="Signika Light"/>
              </a:rPr>
              <a:t>What are the two real examples of problems that occurred in a supply chain? </a:t>
            </a:r>
            <a:endParaRPr>
              <a:latin typeface="Signika Light"/>
              <a:ea typeface="Signika Light"/>
              <a:cs typeface="Signika Light"/>
              <a:sym typeface="Signika Light"/>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36"/>
          <p:cNvSpPr txBox="1"/>
          <p:nvPr/>
        </p:nvSpPr>
        <p:spPr>
          <a:xfrm>
            <a:off x="222175" y="277200"/>
            <a:ext cx="8250300" cy="4662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1" lang="en-GB" sz="1800">
                <a:solidFill>
                  <a:srgbClr val="000032"/>
                </a:solidFill>
                <a:latin typeface="Signika"/>
                <a:ea typeface="Signika"/>
                <a:cs typeface="Signika"/>
                <a:sym typeface="Signika"/>
              </a:rPr>
              <a:t>Let’s </a:t>
            </a:r>
            <a:r>
              <a:rPr b="1" lang="en-GB" sz="1800">
                <a:solidFill>
                  <a:srgbClr val="000032"/>
                </a:solidFill>
                <a:latin typeface="Signika"/>
                <a:ea typeface="Signika"/>
                <a:cs typeface="Signika"/>
                <a:sym typeface="Signika"/>
              </a:rPr>
              <a:t>check the answers.</a:t>
            </a:r>
            <a:endParaRPr b="1" sz="1800">
              <a:solidFill>
                <a:srgbClr val="000032"/>
              </a:solidFill>
              <a:latin typeface="Signika"/>
              <a:ea typeface="Signika"/>
              <a:cs typeface="Signika"/>
              <a:sym typeface="Signika"/>
            </a:endParaRPr>
          </a:p>
        </p:txBody>
      </p:sp>
      <p:sp>
        <p:nvSpPr>
          <p:cNvPr id="253" name="Google Shape;253;p36"/>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sz="1000"/>
          </a:p>
        </p:txBody>
      </p:sp>
      <p:sp>
        <p:nvSpPr>
          <p:cNvPr id="254" name="Google Shape;254;p36"/>
          <p:cNvSpPr txBox="1"/>
          <p:nvPr/>
        </p:nvSpPr>
        <p:spPr>
          <a:xfrm>
            <a:off x="3899400" y="597400"/>
            <a:ext cx="4971000" cy="43443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None/>
            </a:pPr>
            <a:r>
              <a:rPr lang="en-GB">
                <a:solidFill>
                  <a:srgbClr val="000032"/>
                </a:solidFill>
                <a:highlight>
                  <a:srgbClr val="FCD56A"/>
                </a:highlight>
                <a:latin typeface="Signika Light"/>
                <a:ea typeface="Signika Light"/>
                <a:cs typeface="Signika Light"/>
                <a:sym typeface="Signika Light"/>
              </a:rPr>
              <a:t>If a problem occurs anywhere in the supply chain (materials not arriving), production stops. Also, if there’s a spike in demand, because there are no excess supplies business cannot respond to the surge. </a:t>
            </a:r>
            <a:endParaRPr>
              <a:solidFill>
                <a:srgbClr val="000032"/>
              </a:solidFill>
              <a:highlight>
                <a:srgbClr val="FCD56A"/>
              </a:highlight>
              <a:latin typeface="Signika Light"/>
              <a:ea typeface="Signika Light"/>
              <a:cs typeface="Signika Light"/>
              <a:sym typeface="Signika Light"/>
            </a:endParaRPr>
          </a:p>
          <a:p>
            <a:pPr indent="0" lvl="0" marL="0" marR="0" rtl="0" algn="l">
              <a:lnSpc>
                <a:spcPct val="115000"/>
              </a:lnSpc>
              <a:spcBef>
                <a:spcPts val="1000"/>
              </a:spcBef>
              <a:spcAft>
                <a:spcPts val="0"/>
              </a:spcAft>
              <a:buNone/>
            </a:pPr>
            <a:r>
              <a:rPr lang="en-GB">
                <a:solidFill>
                  <a:srgbClr val="000032"/>
                </a:solidFill>
                <a:highlight>
                  <a:srgbClr val="FCD56A"/>
                </a:highlight>
                <a:latin typeface="Signika Light"/>
                <a:ea typeface="Signika Light"/>
                <a:cs typeface="Signika Light"/>
                <a:sym typeface="Signika Light"/>
              </a:rPr>
              <a:t>Because toilet paper is a bulky and low-profit item, and supermarkets don’t want to store it.</a:t>
            </a:r>
            <a:endParaRPr>
              <a:solidFill>
                <a:srgbClr val="000032"/>
              </a:solidFill>
              <a:highlight>
                <a:srgbClr val="FCD56A"/>
              </a:highlight>
              <a:latin typeface="Signika Light"/>
              <a:ea typeface="Signika Light"/>
              <a:cs typeface="Signika Light"/>
              <a:sym typeface="Signika Light"/>
            </a:endParaRPr>
          </a:p>
          <a:p>
            <a:pPr indent="0" lvl="0" marL="0" marR="0" rtl="0" algn="l">
              <a:lnSpc>
                <a:spcPct val="115000"/>
              </a:lnSpc>
              <a:spcBef>
                <a:spcPts val="0"/>
              </a:spcBef>
              <a:spcAft>
                <a:spcPts val="0"/>
              </a:spcAft>
              <a:buNone/>
            </a:pPr>
            <a:r>
              <a:t/>
            </a:r>
            <a:endParaRPr>
              <a:solidFill>
                <a:srgbClr val="000032"/>
              </a:solidFill>
              <a:highlight>
                <a:srgbClr val="FCD56A"/>
              </a:highlight>
              <a:latin typeface="Signika Light"/>
              <a:ea typeface="Signika Light"/>
              <a:cs typeface="Signika Light"/>
              <a:sym typeface="Signika Light"/>
            </a:endParaRPr>
          </a:p>
          <a:p>
            <a:pPr indent="0" lvl="0" marL="0" marR="0" rtl="0" algn="l">
              <a:lnSpc>
                <a:spcPct val="115000"/>
              </a:lnSpc>
              <a:spcBef>
                <a:spcPts val="1000"/>
              </a:spcBef>
              <a:spcAft>
                <a:spcPts val="0"/>
              </a:spcAft>
              <a:buNone/>
            </a:pPr>
            <a:r>
              <a:rPr lang="en-GB">
                <a:solidFill>
                  <a:srgbClr val="000032"/>
                </a:solidFill>
                <a:highlight>
                  <a:srgbClr val="FCD56A"/>
                </a:highlight>
                <a:latin typeface="Signika Light"/>
                <a:ea typeface="Signika Light"/>
                <a:cs typeface="Signika Light"/>
                <a:sym typeface="Signika Light"/>
              </a:rPr>
              <a:t>As the shipping industry is dominated by the just-in-time system, any spike in demand might stall the system. </a:t>
            </a:r>
            <a:endParaRPr>
              <a:solidFill>
                <a:srgbClr val="000032"/>
              </a:solidFill>
              <a:highlight>
                <a:srgbClr val="FCD56A"/>
              </a:highlight>
              <a:latin typeface="Signika Light"/>
              <a:ea typeface="Signika Light"/>
              <a:cs typeface="Signika Light"/>
              <a:sym typeface="Signika Light"/>
            </a:endParaRPr>
          </a:p>
          <a:p>
            <a:pPr indent="0" lvl="0" marL="0" marR="0" rtl="0" algn="l">
              <a:lnSpc>
                <a:spcPct val="115000"/>
              </a:lnSpc>
              <a:spcBef>
                <a:spcPts val="1000"/>
              </a:spcBef>
              <a:spcAft>
                <a:spcPts val="0"/>
              </a:spcAft>
              <a:buNone/>
            </a:pPr>
            <a:r>
              <a:rPr lang="en-GB">
                <a:solidFill>
                  <a:srgbClr val="000032"/>
                </a:solidFill>
                <a:highlight>
                  <a:srgbClr val="FCD56A"/>
                </a:highlight>
                <a:latin typeface="Signika Light"/>
                <a:ea typeface="Signika Light"/>
                <a:cs typeface="Signika Light"/>
                <a:sym typeface="Signika Light"/>
              </a:rPr>
              <a:t>Raw materials leave Australia and are supplied to China for refining. Then, they are supplied to Germany for manufacturing and, after that, to retailers all around the world, including back to Australia. </a:t>
            </a:r>
            <a:endParaRPr>
              <a:solidFill>
                <a:srgbClr val="000032"/>
              </a:solidFill>
              <a:highlight>
                <a:srgbClr val="FCD56A"/>
              </a:highlight>
              <a:latin typeface="Signika Light"/>
              <a:ea typeface="Signika Light"/>
              <a:cs typeface="Signika Light"/>
              <a:sym typeface="Signika Light"/>
            </a:endParaRPr>
          </a:p>
          <a:p>
            <a:pPr indent="0" lvl="0" marL="0" marR="0" rtl="0" algn="l">
              <a:lnSpc>
                <a:spcPct val="115000"/>
              </a:lnSpc>
              <a:spcBef>
                <a:spcPts val="700"/>
              </a:spcBef>
              <a:spcAft>
                <a:spcPts val="0"/>
              </a:spcAft>
              <a:buNone/>
            </a:pPr>
            <a:r>
              <a:rPr lang="en-GB">
                <a:solidFill>
                  <a:srgbClr val="000032"/>
                </a:solidFill>
                <a:highlight>
                  <a:srgbClr val="FCD56A"/>
                </a:highlight>
                <a:latin typeface="Signika Light"/>
                <a:ea typeface="Signika Light"/>
                <a:cs typeface="Signika Light"/>
                <a:sym typeface="Signika Light"/>
              </a:rPr>
              <a:t>Ports closing in China during the pandemic and delays related to filling out more forms after Brexit.</a:t>
            </a:r>
            <a:endParaRPr>
              <a:solidFill>
                <a:srgbClr val="000032"/>
              </a:solidFill>
              <a:highlight>
                <a:srgbClr val="FCD56A"/>
              </a:highlight>
              <a:latin typeface="Signika Light"/>
              <a:ea typeface="Signika Light"/>
              <a:cs typeface="Signika Light"/>
              <a:sym typeface="Signika Light"/>
            </a:endParaRPr>
          </a:p>
        </p:txBody>
      </p:sp>
      <p:sp>
        <p:nvSpPr>
          <p:cNvPr id="255" name="Google Shape;255;p36"/>
          <p:cNvSpPr txBox="1"/>
          <p:nvPr/>
        </p:nvSpPr>
        <p:spPr>
          <a:xfrm>
            <a:off x="222175" y="900000"/>
            <a:ext cx="3759000" cy="4032900"/>
          </a:xfrm>
          <a:prstGeom prst="rect">
            <a:avLst/>
          </a:prstGeom>
          <a:noFill/>
          <a:ln>
            <a:noFill/>
          </a:ln>
        </p:spPr>
        <p:txBody>
          <a:bodyPr anchorCtr="0" anchor="t" bIns="91425" lIns="91425" spcFirstLastPara="1" rIns="91425" wrap="square" tIns="91425">
            <a:spAutoFit/>
          </a:bodyPr>
          <a:lstStyle/>
          <a:p>
            <a:pPr indent="-317500" lvl="0" marL="457200" marR="0" rtl="0" algn="l">
              <a:lnSpc>
                <a:spcPct val="115000"/>
              </a:lnSpc>
              <a:spcBef>
                <a:spcPts val="0"/>
              </a:spcBef>
              <a:spcAft>
                <a:spcPts val="0"/>
              </a:spcAft>
              <a:buSzPts val="1400"/>
              <a:buFont typeface="Signika Light"/>
              <a:buAutoNum type="alphaUcPeriod"/>
            </a:pPr>
            <a:r>
              <a:rPr lang="en-GB">
                <a:latin typeface="Signika Light"/>
                <a:ea typeface="Signika Light"/>
                <a:cs typeface="Signika Light"/>
                <a:sym typeface="Signika Light"/>
              </a:rPr>
              <a:t>What are the two main things that make a just-in-time system fragile?</a:t>
            </a:r>
            <a:endParaRPr>
              <a:latin typeface="Signika Light"/>
              <a:ea typeface="Signika Light"/>
              <a:cs typeface="Signika Light"/>
              <a:sym typeface="Signika Light"/>
            </a:endParaRPr>
          </a:p>
          <a:p>
            <a:pPr indent="-317500" lvl="0" marL="457200" marR="0" rtl="0" algn="l">
              <a:lnSpc>
                <a:spcPct val="115000"/>
              </a:lnSpc>
              <a:spcBef>
                <a:spcPts val="2000"/>
              </a:spcBef>
              <a:spcAft>
                <a:spcPts val="0"/>
              </a:spcAft>
              <a:buSzPts val="1400"/>
              <a:buFont typeface="Signika Light"/>
              <a:buAutoNum type="alphaUcPeriod"/>
            </a:pPr>
            <a:r>
              <a:rPr lang="en-GB">
                <a:latin typeface="Signika Light"/>
                <a:ea typeface="Signika Light"/>
                <a:cs typeface="Signika Light"/>
                <a:sym typeface="Signika Light"/>
              </a:rPr>
              <a:t>Why do shops run out of toilet paper quickly whenever there is a spike in demand?</a:t>
            </a:r>
            <a:endParaRPr>
              <a:latin typeface="Signika Light"/>
              <a:ea typeface="Signika Light"/>
              <a:cs typeface="Signika Light"/>
              <a:sym typeface="Signika Light"/>
            </a:endParaRPr>
          </a:p>
          <a:p>
            <a:pPr indent="-317500" lvl="0" marL="457200" marR="0" rtl="0" algn="l">
              <a:lnSpc>
                <a:spcPct val="115000"/>
              </a:lnSpc>
              <a:spcBef>
                <a:spcPts val="1700"/>
              </a:spcBef>
              <a:spcAft>
                <a:spcPts val="0"/>
              </a:spcAft>
              <a:buSzPts val="1400"/>
              <a:buFont typeface="Signika Light"/>
              <a:buAutoNum type="alphaUcPeriod"/>
            </a:pPr>
            <a:r>
              <a:rPr lang="en-GB">
                <a:latin typeface="Signika Light"/>
                <a:ea typeface="Signika Light"/>
                <a:cs typeface="Signika Light"/>
                <a:sym typeface="Signika Light"/>
              </a:rPr>
              <a:t>Why are spending sprees problematic on a global scale?</a:t>
            </a:r>
            <a:endParaRPr>
              <a:latin typeface="Signika Light"/>
              <a:ea typeface="Signika Light"/>
              <a:cs typeface="Signika Light"/>
              <a:sym typeface="Signika Light"/>
            </a:endParaRPr>
          </a:p>
          <a:p>
            <a:pPr indent="-317500" lvl="0" marL="457200" marR="0" rtl="0" algn="l">
              <a:lnSpc>
                <a:spcPct val="115000"/>
              </a:lnSpc>
              <a:spcBef>
                <a:spcPts val="2000"/>
              </a:spcBef>
              <a:spcAft>
                <a:spcPts val="0"/>
              </a:spcAft>
              <a:buSzPts val="1400"/>
              <a:buFont typeface="Signika Light"/>
              <a:buAutoNum type="alphaUcPeriod"/>
            </a:pPr>
            <a:r>
              <a:rPr lang="en-GB">
                <a:latin typeface="Signika Light"/>
                <a:ea typeface="Signika Light"/>
                <a:cs typeface="Signika Light"/>
                <a:sym typeface="Signika Light"/>
              </a:rPr>
              <a:t>What is an example of a just-in-time supply chain? </a:t>
            </a:r>
            <a:endParaRPr>
              <a:latin typeface="Signika Light"/>
              <a:ea typeface="Signika Light"/>
              <a:cs typeface="Signika Light"/>
              <a:sym typeface="Signika Light"/>
            </a:endParaRPr>
          </a:p>
          <a:p>
            <a:pPr indent="-317500" lvl="0" marL="457200" marR="0" rtl="0" algn="l">
              <a:lnSpc>
                <a:spcPct val="115000"/>
              </a:lnSpc>
              <a:spcBef>
                <a:spcPts val="3300"/>
              </a:spcBef>
              <a:spcAft>
                <a:spcPts val="1700"/>
              </a:spcAft>
              <a:buSzPts val="1400"/>
              <a:buFont typeface="Signika Light"/>
              <a:buAutoNum type="alphaUcPeriod"/>
            </a:pPr>
            <a:r>
              <a:rPr lang="en-GB">
                <a:latin typeface="Signika Light"/>
                <a:ea typeface="Signika Light"/>
                <a:cs typeface="Signika Light"/>
                <a:sym typeface="Signika Light"/>
              </a:rPr>
              <a:t>What are the two real examples of problems that occurred in a supply chain? </a:t>
            </a:r>
            <a:endParaRPr>
              <a:latin typeface="Signika Light"/>
              <a:ea typeface="Signika Light"/>
              <a:cs typeface="Signika Light"/>
              <a:sym typeface="Signika Light"/>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4">
                                            <p:txEl>
                                              <p:pRg end="0" st="0"/>
                                            </p:txEl>
                                          </p:spTgt>
                                        </p:tgtEl>
                                        <p:attrNameLst>
                                          <p:attrName>style.visibility</p:attrName>
                                        </p:attrNameLst>
                                      </p:cBhvr>
                                      <p:to>
                                        <p:strVal val="visible"/>
                                      </p:to>
                                    </p:set>
                                    <p:animEffect filter="fade" transition="in">
                                      <p:cBhvr>
                                        <p:cTn dur="1000"/>
                                        <p:tgtEl>
                                          <p:spTgt spid="254">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4">
                                            <p:txEl>
                                              <p:pRg end="1" st="1"/>
                                            </p:txEl>
                                          </p:spTgt>
                                        </p:tgtEl>
                                        <p:attrNameLst>
                                          <p:attrName>style.visibility</p:attrName>
                                        </p:attrNameLst>
                                      </p:cBhvr>
                                      <p:to>
                                        <p:strVal val="visible"/>
                                      </p:to>
                                    </p:set>
                                    <p:animEffect filter="fade" transition="in">
                                      <p:cBhvr>
                                        <p:cTn dur="1000"/>
                                        <p:tgtEl>
                                          <p:spTgt spid="254">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4">
                                            <p:txEl>
                                              <p:pRg end="2" st="2"/>
                                            </p:txEl>
                                          </p:spTgt>
                                        </p:tgtEl>
                                        <p:attrNameLst>
                                          <p:attrName>style.visibility</p:attrName>
                                        </p:attrNameLst>
                                      </p:cBhvr>
                                      <p:to>
                                        <p:strVal val="visible"/>
                                      </p:to>
                                    </p:set>
                                    <p:animEffect filter="fade" transition="in">
                                      <p:cBhvr>
                                        <p:cTn dur="1000"/>
                                        <p:tgtEl>
                                          <p:spTgt spid="254">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4">
                                            <p:txEl>
                                              <p:pRg end="3" st="3"/>
                                            </p:txEl>
                                          </p:spTgt>
                                        </p:tgtEl>
                                        <p:attrNameLst>
                                          <p:attrName>style.visibility</p:attrName>
                                        </p:attrNameLst>
                                      </p:cBhvr>
                                      <p:to>
                                        <p:strVal val="visible"/>
                                      </p:to>
                                    </p:set>
                                    <p:animEffect filter="fade" transition="in">
                                      <p:cBhvr>
                                        <p:cTn dur="1000"/>
                                        <p:tgtEl>
                                          <p:spTgt spid="254">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4">
                                            <p:txEl>
                                              <p:pRg end="4" st="4"/>
                                            </p:txEl>
                                          </p:spTgt>
                                        </p:tgtEl>
                                        <p:attrNameLst>
                                          <p:attrName>style.visibility</p:attrName>
                                        </p:attrNameLst>
                                      </p:cBhvr>
                                      <p:to>
                                        <p:strVal val="visible"/>
                                      </p:to>
                                    </p:set>
                                    <p:animEffect filter="fade" transition="in">
                                      <p:cBhvr>
                                        <p:cTn dur="1000"/>
                                        <p:tgtEl>
                                          <p:spTgt spid="254">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4">
                                            <p:txEl>
                                              <p:pRg end="5" st="5"/>
                                            </p:txEl>
                                          </p:spTgt>
                                        </p:tgtEl>
                                        <p:attrNameLst>
                                          <p:attrName>style.visibility</p:attrName>
                                        </p:attrNameLst>
                                      </p:cBhvr>
                                      <p:to>
                                        <p:strVal val="visible"/>
                                      </p:to>
                                    </p:set>
                                    <p:animEffect filter="fade" transition="in">
                                      <p:cBhvr>
                                        <p:cTn dur="1000"/>
                                        <p:tgtEl>
                                          <p:spTgt spid="254">
                                            <p:txEl>
                                              <p:pRg end="5" st="5"/>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 name="Shape 259"/>
        <p:cNvGrpSpPr/>
        <p:nvPr/>
      </p:nvGrpSpPr>
      <p:grpSpPr>
        <a:xfrm>
          <a:off x="0" y="0"/>
          <a:ext cx="0" cy="0"/>
          <a:chOff x="0" y="0"/>
          <a:chExt cx="0" cy="0"/>
        </a:xfrm>
      </p:grpSpPr>
      <p:sp>
        <p:nvSpPr>
          <p:cNvPr id="260" name="Google Shape;260;p37"/>
          <p:cNvSpPr/>
          <p:nvPr/>
        </p:nvSpPr>
        <p:spPr>
          <a:xfrm>
            <a:off x="0" y="0"/>
            <a:ext cx="9144000" cy="5143500"/>
          </a:xfrm>
          <a:prstGeom prst="rect">
            <a:avLst/>
          </a:prstGeom>
          <a:solidFill>
            <a:srgbClr val="00003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 name="Google Shape;261;p37"/>
          <p:cNvSpPr txBox="1"/>
          <p:nvPr/>
        </p:nvSpPr>
        <p:spPr>
          <a:xfrm flipH="1">
            <a:off x="138150" y="4743300"/>
            <a:ext cx="24336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262" name="Google Shape;262;p37"/>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 name="Google Shape;263;p37"/>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37"/>
          <p:cNvSpPr txBox="1"/>
          <p:nvPr/>
        </p:nvSpPr>
        <p:spPr>
          <a:xfrm>
            <a:off x="222175" y="277200"/>
            <a:ext cx="8250300" cy="39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800">
                <a:solidFill>
                  <a:schemeClr val="lt1"/>
                </a:solidFill>
                <a:latin typeface="Signika"/>
                <a:ea typeface="Signika"/>
                <a:cs typeface="Signika"/>
                <a:sym typeface="Signika"/>
              </a:rPr>
              <a:t>Think about other areas of life where just-in-time systems might be problematic. Watch the third part of the video (from 03:57) and check your answers.</a:t>
            </a:r>
            <a:endParaRPr b="1" sz="1800">
              <a:solidFill>
                <a:schemeClr val="lt1"/>
              </a:solidFill>
              <a:latin typeface="Signika"/>
              <a:ea typeface="Signika"/>
              <a:cs typeface="Signika"/>
              <a:sym typeface="Signika"/>
            </a:endParaRPr>
          </a:p>
        </p:txBody>
      </p:sp>
      <p:pic>
        <p:nvPicPr>
          <p:cNvPr descr="The global supply chain seems to be in a perpetual state of crisis. Whether its groceries, petrol or micro-chips for electric vehicles, everything just keeps running out. But why does it keep happening?&#10;Subscribe to The Guardian on YouTube ► http://bit.ly/subscribegdn&#10;&#10;The crux of the matter lies in the way our global supply chain works, and how companies have come to rely on a unique system of efficiency, dubbed 'just in time', which developed in Japan in the late 1960s and early 70s. Josh Toussaint-Strauss explores how the prevalence of just in time supply systems are contributing to a global supply chain crisis&#10;&#10;The Guardian publishes independent journalism, made possible by supporters. Contribute to The Guardian today ► https://bit.ly/3biVfwh&#10;&#10;Website ► https://www.theguardian.com&#10;Facebook ► https://www.facebook.com/theguardian&#10;Twitter ► https://twitter.com/guardian&#10;Instagram ► https://www.instagram.com/guardian&#10;&#10;#supplychain #itscomplicated #economics" id="265" name="Google Shape;265;p37" title="Just in time: why we keep running out of everything | It's Complicated">
            <a:hlinkClick r:id="rId3"/>
          </p:cNvPr>
          <p:cNvPicPr preferRelativeResize="0"/>
          <p:nvPr/>
        </p:nvPicPr>
        <p:blipFill>
          <a:blip r:embed="rId4">
            <a:alphaModFix/>
          </a:blip>
          <a:stretch>
            <a:fillRect/>
          </a:stretch>
        </p:blipFill>
        <p:spPr>
          <a:xfrm>
            <a:off x="2020975" y="972400"/>
            <a:ext cx="5201326" cy="39010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95" name="Shape 95"/>
        <p:cNvGrpSpPr/>
        <p:nvPr/>
      </p:nvGrpSpPr>
      <p:grpSpPr>
        <a:xfrm>
          <a:off x="0" y="0"/>
          <a:ext cx="0" cy="0"/>
          <a:chOff x="0" y="0"/>
          <a:chExt cx="0" cy="0"/>
        </a:xfrm>
      </p:grpSpPr>
      <p:sp>
        <p:nvSpPr>
          <p:cNvPr id="96" name="Google Shape;96;p20"/>
          <p:cNvSpPr/>
          <p:nvPr/>
        </p:nvSpPr>
        <p:spPr>
          <a:xfrm>
            <a:off x="0" y="0"/>
            <a:ext cx="9144000" cy="51435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20"/>
          <p:cNvSpPr txBox="1"/>
          <p:nvPr/>
        </p:nvSpPr>
        <p:spPr>
          <a:xfrm flipH="1">
            <a:off x="138150" y="4743300"/>
            <a:ext cx="24336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98" name="Google Shape;98;p20"/>
          <p:cNvSpPr txBox="1"/>
          <p:nvPr/>
        </p:nvSpPr>
        <p:spPr>
          <a:xfrm>
            <a:off x="138050" y="3489825"/>
            <a:ext cx="83343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3600">
                <a:solidFill>
                  <a:schemeClr val="lt1"/>
                </a:solidFill>
                <a:latin typeface="Signika"/>
                <a:ea typeface="Signika"/>
                <a:cs typeface="Signika"/>
                <a:sym typeface="Signika"/>
              </a:rPr>
              <a:t>PRE-CLASS ACTIVITIES</a:t>
            </a:r>
            <a:endParaRPr b="1" sz="3600">
              <a:solidFill>
                <a:schemeClr val="lt1"/>
              </a:solidFill>
              <a:latin typeface="Signika"/>
              <a:ea typeface="Signika"/>
              <a:cs typeface="Signika"/>
              <a:sym typeface="Signika"/>
            </a:endParaRPr>
          </a:p>
        </p:txBody>
      </p:sp>
      <p:sp>
        <p:nvSpPr>
          <p:cNvPr id="99" name="Google Shape;99;p20"/>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20"/>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p38"/>
          <p:cNvSpPr txBox="1"/>
          <p:nvPr/>
        </p:nvSpPr>
        <p:spPr>
          <a:xfrm>
            <a:off x="222175" y="277200"/>
            <a:ext cx="8250300" cy="4662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1" lang="en-GB" sz="1800">
                <a:solidFill>
                  <a:srgbClr val="000032"/>
                </a:solidFill>
                <a:latin typeface="Signika"/>
                <a:ea typeface="Signika"/>
                <a:cs typeface="Signika"/>
                <a:sym typeface="Signika"/>
              </a:rPr>
              <a:t>Let’s check the answers.</a:t>
            </a:r>
            <a:endParaRPr b="1" sz="1800">
              <a:solidFill>
                <a:srgbClr val="000032"/>
              </a:solidFill>
              <a:latin typeface="Signika"/>
              <a:ea typeface="Signika"/>
              <a:cs typeface="Signika"/>
              <a:sym typeface="Signika"/>
            </a:endParaRPr>
          </a:p>
        </p:txBody>
      </p:sp>
      <p:sp>
        <p:nvSpPr>
          <p:cNvPr id="271" name="Google Shape;271;p38"/>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sz="1000"/>
          </a:p>
        </p:txBody>
      </p:sp>
      <p:sp>
        <p:nvSpPr>
          <p:cNvPr id="272" name="Google Shape;272;p38"/>
          <p:cNvSpPr txBox="1"/>
          <p:nvPr/>
        </p:nvSpPr>
        <p:spPr>
          <a:xfrm>
            <a:off x="1216800" y="1129075"/>
            <a:ext cx="6795000" cy="997500"/>
          </a:xfrm>
          <a:prstGeom prst="rect">
            <a:avLst/>
          </a:prstGeom>
          <a:noFill/>
          <a:ln>
            <a:noFill/>
          </a:ln>
        </p:spPr>
        <p:txBody>
          <a:bodyPr anchorCtr="0" anchor="t" bIns="91425" lIns="91425" spcFirstLastPara="1" rIns="91425" wrap="square" tIns="91425">
            <a:spAutoFit/>
          </a:bodyPr>
          <a:lstStyle/>
          <a:p>
            <a:pPr indent="-330200" lvl="0" marL="457200" marR="0" rtl="0" algn="l">
              <a:lnSpc>
                <a:spcPct val="115000"/>
              </a:lnSpc>
              <a:spcBef>
                <a:spcPts val="0"/>
              </a:spcBef>
              <a:spcAft>
                <a:spcPts val="0"/>
              </a:spcAft>
              <a:buClr>
                <a:schemeClr val="dk1"/>
              </a:buClr>
              <a:buSzPts val="1600"/>
              <a:buFont typeface="Signika Light"/>
              <a:buChar char="●"/>
            </a:pPr>
            <a:r>
              <a:rPr lang="en-GB" sz="1600">
                <a:solidFill>
                  <a:schemeClr val="dk1"/>
                </a:solidFill>
                <a:highlight>
                  <a:schemeClr val="accent6"/>
                </a:highlight>
                <a:latin typeface="Signika Light"/>
                <a:ea typeface="Signika Light"/>
                <a:cs typeface="Signika Light"/>
                <a:sym typeface="Signika Light"/>
              </a:rPr>
              <a:t>m</a:t>
            </a:r>
            <a:r>
              <a:rPr lang="en-GB" sz="1600">
                <a:solidFill>
                  <a:schemeClr val="dk1"/>
                </a:solidFill>
                <a:highlight>
                  <a:schemeClr val="accent6"/>
                </a:highlight>
                <a:latin typeface="Signika Light"/>
                <a:ea typeface="Signika Light"/>
                <a:cs typeface="Signika Light"/>
                <a:sym typeface="Signika Light"/>
              </a:rPr>
              <a:t>ilitary (lack of protective gear and weapon supply)</a:t>
            </a:r>
            <a:endParaRPr sz="1600">
              <a:solidFill>
                <a:schemeClr val="dk1"/>
              </a:solidFill>
              <a:highlight>
                <a:schemeClr val="accent6"/>
              </a:highlight>
              <a:latin typeface="Signika Light"/>
              <a:ea typeface="Signika Light"/>
              <a:cs typeface="Signika Light"/>
              <a:sym typeface="Signika Light"/>
            </a:endParaRPr>
          </a:p>
          <a:p>
            <a:pPr indent="-330200" lvl="0" marL="457200" marR="0" rtl="0" algn="l">
              <a:lnSpc>
                <a:spcPct val="115000"/>
              </a:lnSpc>
              <a:spcBef>
                <a:spcPts val="0"/>
              </a:spcBef>
              <a:spcAft>
                <a:spcPts val="0"/>
              </a:spcAft>
              <a:buClr>
                <a:schemeClr val="dk1"/>
              </a:buClr>
              <a:buSzPts val="1600"/>
              <a:buFont typeface="Signika Light"/>
              <a:buChar char="●"/>
            </a:pPr>
            <a:r>
              <a:rPr lang="en-GB" sz="1600">
                <a:solidFill>
                  <a:schemeClr val="dk1"/>
                </a:solidFill>
                <a:highlight>
                  <a:schemeClr val="accent6"/>
                </a:highlight>
                <a:latin typeface="Signika Light"/>
                <a:ea typeface="Signika Light"/>
                <a:cs typeface="Signika Light"/>
                <a:sym typeface="Signika Light"/>
              </a:rPr>
              <a:t>medicine (supply of protective equipment)</a:t>
            </a:r>
            <a:endParaRPr sz="1600">
              <a:solidFill>
                <a:schemeClr val="dk1"/>
              </a:solidFill>
              <a:highlight>
                <a:schemeClr val="accent6"/>
              </a:highlight>
              <a:latin typeface="Signika Light"/>
              <a:ea typeface="Signika Light"/>
              <a:cs typeface="Signika Light"/>
              <a:sym typeface="Signika Light"/>
            </a:endParaRPr>
          </a:p>
          <a:p>
            <a:pPr indent="-330200" lvl="0" marL="457200" marR="0" rtl="0" algn="l">
              <a:lnSpc>
                <a:spcPct val="115000"/>
              </a:lnSpc>
              <a:spcBef>
                <a:spcPts val="0"/>
              </a:spcBef>
              <a:spcAft>
                <a:spcPts val="0"/>
              </a:spcAft>
              <a:buClr>
                <a:schemeClr val="dk1"/>
              </a:buClr>
              <a:buSzPts val="1600"/>
              <a:buFont typeface="Signika Light"/>
              <a:buChar char="●"/>
            </a:pPr>
            <a:r>
              <a:rPr lang="en-GB" sz="1600">
                <a:solidFill>
                  <a:schemeClr val="dk1"/>
                </a:solidFill>
                <a:highlight>
                  <a:schemeClr val="accent6"/>
                </a:highlight>
                <a:latin typeface="Signika Light"/>
                <a:ea typeface="Signika Light"/>
                <a:cs typeface="Signika Light"/>
                <a:sym typeface="Signika Light"/>
              </a:rPr>
              <a:t>job recruitment</a:t>
            </a:r>
            <a:endParaRPr sz="1600">
              <a:solidFill>
                <a:schemeClr val="dk1"/>
              </a:solidFill>
              <a:highlight>
                <a:schemeClr val="accent6"/>
              </a:highlight>
              <a:latin typeface="Signika Light"/>
              <a:ea typeface="Signika Light"/>
              <a:cs typeface="Signika Light"/>
              <a:sym typeface="Signika Light"/>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2">
                                            <p:txEl>
                                              <p:pRg end="0" st="0"/>
                                            </p:txEl>
                                          </p:spTgt>
                                        </p:tgtEl>
                                        <p:attrNameLst>
                                          <p:attrName>style.visibility</p:attrName>
                                        </p:attrNameLst>
                                      </p:cBhvr>
                                      <p:to>
                                        <p:strVal val="visible"/>
                                      </p:to>
                                    </p:set>
                                    <p:animEffect filter="fade" transition="in">
                                      <p:cBhvr>
                                        <p:cTn dur="1000"/>
                                        <p:tgtEl>
                                          <p:spTgt spid="272">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2">
                                            <p:txEl>
                                              <p:pRg end="1" st="1"/>
                                            </p:txEl>
                                          </p:spTgt>
                                        </p:tgtEl>
                                        <p:attrNameLst>
                                          <p:attrName>style.visibility</p:attrName>
                                        </p:attrNameLst>
                                      </p:cBhvr>
                                      <p:to>
                                        <p:strVal val="visible"/>
                                      </p:to>
                                    </p:set>
                                    <p:animEffect filter="fade" transition="in">
                                      <p:cBhvr>
                                        <p:cTn dur="1000"/>
                                        <p:tgtEl>
                                          <p:spTgt spid="272">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2">
                                            <p:txEl>
                                              <p:pRg end="2" st="2"/>
                                            </p:txEl>
                                          </p:spTgt>
                                        </p:tgtEl>
                                        <p:attrNameLst>
                                          <p:attrName>style.visibility</p:attrName>
                                        </p:attrNameLst>
                                      </p:cBhvr>
                                      <p:to>
                                        <p:strVal val="visible"/>
                                      </p:to>
                                    </p:set>
                                    <p:animEffect filter="fade" transition="in">
                                      <p:cBhvr>
                                        <p:cTn dur="1000"/>
                                        <p:tgtEl>
                                          <p:spTgt spid="272">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6" name="Shape 276"/>
        <p:cNvGrpSpPr/>
        <p:nvPr/>
      </p:nvGrpSpPr>
      <p:grpSpPr>
        <a:xfrm>
          <a:off x="0" y="0"/>
          <a:ext cx="0" cy="0"/>
          <a:chOff x="0" y="0"/>
          <a:chExt cx="0" cy="0"/>
        </a:xfrm>
      </p:grpSpPr>
      <p:sp>
        <p:nvSpPr>
          <p:cNvPr id="277" name="Google Shape;277;p39"/>
          <p:cNvSpPr txBox="1"/>
          <p:nvPr/>
        </p:nvSpPr>
        <p:spPr>
          <a:xfrm flipH="1">
            <a:off x="138000" y="4743300"/>
            <a:ext cx="1695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278" name="Google Shape;278;p39"/>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 name="Google Shape;279;p39"/>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 name="Google Shape;280;p39"/>
          <p:cNvSpPr txBox="1"/>
          <p:nvPr/>
        </p:nvSpPr>
        <p:spPr>
          <a:xfrm>
            <a:off x="138050" y="2939250"/>
            <a:ext cx="83343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3600">
                <a:solidFill>
                  <a:schemeClr val="lt1"/>
                </a:solidFill>
                <a:latin typeface="Signika"/>
                <a:ea typeface="Signika"/>
                <a:cs typeface="Signika"/>
                <a:sym typeface="Signika"/>
              </a:rPr>
              <a:t>Let’s talk!</a:t>
            </a:r>
            <a:endParaRPr b="1" sz="3600">
              <a:solidFill>
                <a:schemeClr val="lt1"/>
              </a:solidFill>
              <a:latin typeface="Signika"/>
              <a:ea typeface="Signika"/>
              <a:cs typeface="Signika"/>
              <a:sym typeface="Signika"/>
            </a:endParaRPr>
          </a:p>
        </p:txBody>
      </p:sp>
      <p:pic>
        <p:nvPicPr>
          <p:cNvPr id="281" name="Google Shape;281;p39"/>
          <p:cNvPicPr preferRelativeResize="0"/>
          <p:nvPr/>
        </p:nvPicPr>
        <p:blipFill>
          <a:blip r:embed="rId3">
            <a:alphaModFix/>
          </a:blip>
          <a:stretch>
            <a:fillRect/>
          </a:stretch>
        </p:blipFill>
        <p:spPr>
          <a:xfrm>
            <a:off x="8062750" y="135850"/>
            <a:ext cx="781200" cy="781200"/>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5" name="Shape 285"/>
        <p:cNvGrpSpPr/>
        <p:nvPr/>
      </p:nvGrpSpPr>
      <p:grpSpPr>
        <a:xfrm>
          <a:off x="0" y="0"/>
          <a:ext cx="0" cy="0"/>
          <a:chOff x="0" y="0"/>
          <a:chExt cx="0" cy="0"/>
        </a:xfrm>
      </p:grpSpPr>
      <p:pic>
        <p:nvPicPr>
          <p:cNvPr id="286" name="Google Shape;286;p40"/>
          <p:cNvPicPr preferRelativeResize="0"/>
          <p:nvPr/>
        </p:nvPicPr>
        <p:blipFill>
          <a:blip r:embed="rId3">
            <a:alphaModFix/>
          </a:blip>
          <a:stretch>
            <a:fillRect/>
          </a:stretch>
        </p:blipFill>
        <p:spPr>
          <a:xfrm>
            <a:off x="8121600" y="72000"/>
            <a:ext cx="899550" cy="899550"/>
          </a:xfrm>
          <a:prstGeom prst="rect">
            <a:avLst/>
          </a:prstGeom>
          <a:noFill/>
          <a:ln>
            <a:noFill/>
          </a:ln>
        </p:spPr>
      </p:pic>
      <p:sp>
        <p:nvSpPr>
          <p:cNvPr id="287" name="Google Shape;287;p40"/>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sz="1000"/>
          </a:p>
        </p:txBody>
      </p:sp>
      <p:sp>
        <p:nvSpPr>
          <p:cNvPr id="288" name="Google Shape;288;p40"/>
          <p:cNvSpPr txBox="1"/>
          <p:nvPr/>
        </p:nvSpPr>
        <p:spPr>
          <a:xfrm>
            <a:off x="222175" y="277200"/>
            <a:ext cx="7581300" cy="426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800">
                <a:solidFill>
                  <a:srgbClr val="000032"/>
                </a:solidFill>
                <a:latin typeface="Signika"/>
                <a:ea typeface="Signika"/>
                <a:cs typeface="Signika"/>
                <a:sym typeface="Signika"/>
              </a:rPr>
              <a:t>Discuss the questions.</a:t>
            </a:r>
            <a:endParaRPr b="1" sz="1800">
              <a:solidFill>
                <a:srgbClr val="000032"/>
              </a:solidFill>
              <a:latin typeface="Signika"/>
              <a:ea typeface="Signika"/>
              <a:cs typeface="Signika"/>
              <a:sym typeface="Signika"/>
            </a:endParaRPr>
          </a:p>
        </p:txBody>
      </p:sp>
      <p:sp>
        <p:nvSpPr>
          <p:cNvPr id="289" name="Google Shape;289;p40"/>
          <p:cNvSpPr/>
          <p:nvPr/>
        </p:nvSpPr>
        <p:spPr>
          <a:xfrm>
            <a:off x="0" y="0"/>
            <a:ext cx="835200" cy="3027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chemeClr val="lt1"/>
                </a:solidFill>
                <a:latin typeface="Signika"/>
                <a:ea typeface="Signika"/>
                <a:cs typeface="Signika"/>
                <a:sym typeface="Signika"/>
              </a:rPr>
              <a:t>part 1/2</a:t>
            </a:r>
            <a:endParaRPr>
              <a:solidFill>
                <a:schemeClr val="lt1"/>
              </a:solidFill>
            </a:endParaRPr>
          </a:p>
        </p:txBody>
      </p:sp>
      <p:sp>
        <p:nvSpPr>
          <p:cNvPr id="290" name="Google Shape;290;p40"/>
          <p:cNvSpPr txBox="1"/>
          <p:nvPr/>
        </p:nvSpPr>
        <p:spPr>
          <a:xfrm>
            <a:off x="1216800" y="918000"/>
            <a:ext cx="5827500" cy="2953200"/>
          </a:xfrm>
          <a:prstGeom prst="rect">
            <a:avLst/>
          </a:prstGeom>
          <a:noFill/>
          <a:ln>
            <a:noFill/>
          </a:ln>
        </p:spPr>
        <p:txBody>
          <a:bodyPr anchorCtr="0" anchor="t" bIns="91425" lIns="91425" spcFirstLastPara="1" rIns="91425" wrap="square" tIns="91425">
            <a:spAutoFit/>
          </a:bodyPr>
          <a:lstStyle/>
          <a:p>
            <a:pPr indent="-330200" lvl="0" marL="457200" marR="0" rtl="0" algn="l">
              <a:lnSpc>
                <a:spcPct val="115000"/>
              </a:lnSpc>
              <a:spcBef>
                <a:spcPts val="0"/>
              </a:spcBef>
              <a:spcAft>
                <a:spcPts val="0"/>
              </a:spcAft>
              <a:buClr>
                <a:schemeClr val="dk1"/>
              </a:buClr>
              <a:buSzPts val="1600"/>
              <a:buFont typeface="Signika Light"/>
              <a:buChar char="●"/>
            </a:pPr>
            <a:r>
              <a:rPr lang="en-GB" sz="1600">
                <a:solidFill>
                  <a:schemeClr val="dk1"/>
                </a:solidFill>
                <a:latin typeface="Signika Light"/>
                <a:ea typeface="Signika Light"/>
                <a:cs typeface="Signika Light"/>
                <a:sym typeface="Signika Light"/>
              </a:rPr>
              <a:t>Have you heard about just-in-case and just-in-time systems before? Do you think changing from a just-in-case system to a just-in-time system is always a good idea?</a:t>
            </a:r>
            <a:endParaRPr sz="1600">
              <a:solidFill>
                <a:schemeClr val="dk1"/>
              </a:solidFill>
              <a:latin typeface="Signika Light"/>
              <a:ea typeface="Signika Light"/>
              <a:cs typeface="Signika Light"/>
              <a:sym typeface="Signika Light"/>
            </a:endParaRPr>
          </a:p>
          <a:p>
            <a:pPr indent="-330200" lvl="0" marL="457200" marR="0" rtl="0" algn="l">
              <a:lnSpc>
                <a:spcPct val="115000"/>
              </a:lnSpc>
              <a:spcBef>
                <a:spcPts val="1000"/>
              </a:spcBef>
              <a:spcAft>
                <a:spcPts val="0"/>
              </a:spcAft>
              <a:buClr>
                <a:schemeClr val="dk1"/>
              </a:buClr>
              <a:buSzPts val="1600"/>
              <a:buFont typeface="Signika Light"/>
              <a:buChar char="●"/>
            </a:pPr>
            <a:r>
              <a:rPr lang="en-GB" sz="1600">
                <a:solidFill>
                  <a:schemeClr val="dk1"/>
                </a:solidFill>
                <a:latin typeface="Signika Light"/>
                <a:ea typeface="Signika Light"/>
                <a:cs typeface="Signika Light"/>
                <a:sym typeface="Signika Light"/>
              </a:rPr>
              <a:t>Will companies ever return to just-in-case? Will the climate crisis be the main reason for it? Who should be responsible for the transition – manufacturers/businesses or governments?</a:t>
            </a:r>
            <a:endParaRPr sz="1600">
              <a:solidFill>
                <a:schemeClr val="dk1"/>
              </a:solidFill>
              <a:latin typeface="Signika Light"/>
              <a:ea typeface="Signika Light"/>
              <a:cs typeface="Signika Light"/>
              <a:sym typeface="Signika Light"/>
            </a:endParaRPr>
          </a:p>
          <a:p>
            <a:pPr indent="-330200" lvl="0" marL="457200" marR="0" rtl="0" algn="l">
              <a:lnSpc>
                <a:spcPct val="115000"/>
              </a:lnSpc>
              <a:spcBef>
                <a:spcPts val="1000"/>
              </a:spcBef>
              <a:spcAft>
                <a:spcPts val="1000"/>
              </a:spcAft>
              <a:buClr>
                <a:schemeClr val="dk1"/>
              </a:buClr>
              <a:buSzPts val="1600"/>
              <a:buFont typeface="Signika Light"/>
              <a:buChar char="●"/>
            </a:pPr>
            <a:r>
              <a:rPr lang="en-GB" sz="1600">
                <a:solidFill>
                  <a:schemeClr val="dk1"/>
                </a:solidFill>
                <a:latin typeface="Signika Light"/>
                <a:ea typeface="Signika Light"/>
                <a:cs typeface="Signika Light"/>
                <a:sym typeface="Signika Light"/>
              </a:rPr>
              <a:t>Do you think a just-in-time system can be applied to areas of life other than manufacturing?</a:t>
            </a:r>
            <a:endParaRPr sz="1600">
              <a:solidFill>
                <a:schemeClr val="dk1"/>
              </a:solidFill>
              <a:latin typeface="Signika Light"/>
              <a:ea typeface="Signika Light"/>
              <a:cs typeface="Signika Light"/>
              <a:sym typeface="Signika Light"/>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pic>
        <p:nvPicPr>
          <p:cNvPr id="295" name="Google Shape;295;p41"/>
          <p:cNvPicPr preferRelativeResize="0"/>
          <p:nvPr/>
        </p:nvPicPr>
        <p:blipFill>
          <a:blip r:embed="rId3">
            <a:alphaModFix/>
          </a:blip>
          <a:stretch>
            <a:fillRect/>
          </a:stretch>
        </p:blipFill>
        <p:spPr>
          <a:xfrm>
            <a:off x="8121600" y="72000"/>
            <a:ext cx="899550" cy="899550"/>
          </a:xfrm>
          <a:prstGeom prst="rect">
            <a:avLst/>
          </a:prstGeom>
          <a:noFill/>
          <a:ln>
            <a:noFill/>
          </a:ln>
        </p:spPr>
      </p:pic>
      <p:sp>
        <p:nvSpPr>
          <p:cNvPr id="296" name="Google Shape;296;p41"/>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sz="1000"/>
          </a:p>
        </p:txBody>
      </p:sp>
      <p:sp>
        <p:nvSpPr>
          <p:cNvPr id="297" name="Google Shape;297;p41"/>
          <p:cNvSpPr txBox="1"/>
          <p:nvPr/>
        </p:nvSpPr>
        <p:spPr>
          <a:xfrm>
            <a:off x="222175" y="277200"/>
            <a:ext cx="7581300" cy="426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800">
                <a:solidFill>
                  <a:srgbClr val="000032"/>
                </a:solidFill>
                <a:latin typeface="Signika"/>
                <a:ea typeface="Signika"/>
                <a:cs typeface="Signika"/>
                <a:sym typeface="Signika"/>
              </a:rPr>
              <a:t>Discuss the questions.</a:t>
            </a:r>
            <a:endParaRPr b="1" sz="1800">
              <a:solidFill>
                <a:srgbClr val="000032"/>
              </a:solidFill>
              <a:latin typeface="Signika"/>
              <a:ea typeface="Signika"/>
              <a:cs typeface="Signika"/>
              <a:sym typeface="Signika"/>
            </a:endParaRPr>
          </a:p>
        </p:txBody>
      </p:sp>
      <p:sp>
        <p:nvSpPr>
          <p:cNvPr id="298" name="Google Shape;298;p41"/>
          <p:cNvSpPr/>
          <p:nvPr/>
        </p:nvSpPr>
        <p:spPr>
          <a:xfrm>
            <a:off x="0" y="0"/>
            <a:ext cx="835200" cy="3027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chemeClr val="lt1"/>
                </a:solidFill>
                <a:latin typeface="Signika"/>
                <a:ea typeface="Signika"/>
                <a:cs typeface="Signika"/>
                <a:sym typeface="Signika"/>
              </a:rPr>
              <a:t>part 2/2</a:t>
            </a:r>
            <a:endParaRPr>
              <a:solidFill>
                <a:schemeClr val="lt1"/>
              </a:solidFill>
            </a:endParaRPr>
          </a:p>
        </p:txBody>
      </p:sp>
      <p:sp>
        <p:nvSpPr>
          <p:cNvPr id="299" name="Google Shape;299;p41"/>
          <p:cNvSpPr txBox="1"/>
          <p:nvPr/>
        </p:nvSpPr>
        <p:spPr>
          <a:xfrm>
            <a:off x="1216800" y="918000"/>
            <a:ext cx="5713500" cy="2258400"/>
          </a:xfrm>
          <a:prstGeom prst="rect">
            <a:avLst/>
          </a:prstGeom>
          <a:noFill/>
          <a:ln>
            <a:noFill/>
          </a:ln>
        </p:spPr>
        <p:txBody>
          <a:bodyPr anchorCtr="0" anchor="t" bIns="91425" lIns="91425" spcFirstLastPara="1" rIns="91425" wrap="square" tIns="91425">
            <a:spAutoFit/>
          </a:bodyPr>
          <a:lstStyle/>
          <a:p>
            <a:pPr indent="-330200" lvl="0" marL="457200" marR="0" rtl="0" algn="l">
              <a:lnSpc>
                <a:spcPct val="115000"/>
              </a:lnSpc>
              <a:spcBef>
                <a:spcPts val="0"/>
              </a:spcBef>
              <a:spcAft>
                <a:spcPts val="0"/>
              </a:spcAft>
              <a:buClr>
                <a:schemeClr val="dk1"/>
              </a:buClr>
              <a:buSzPts val="1600"/>
              <a:buFont typeface="Signika Light"/>
              <a:buChar char="●"/>
            </a:pPr>
            <a:r>
              <a:rPr lang="en-GB" sz="1600">
                <a:solidFill>
                  <a:schemeClr val="dk1"/>
                </a:solidFill>
                <a:latin typeface="Signika Light"/>
                <a:ea typeface="Signika Light"/>
                <a:cs typeface="Signika Light"/>
                <a:sym typeface="Signika Light"/>
              </a:rPr>
              <a:t>What has always been in demand in the place you live? Are manufacturers able to meet the demand? Have you ever experienced a shortage of some goods?</a:t>
            </a:r>
            <a:endParaRPr sz="1600">
              <a:solidFill>
                <a:schemeClr val="dk1"/>
              </a:solidFill>
              <a:latin typeface="Signika Light"/>
              <a:ea typeface="Signika Light"/>
              <a:cs typeface="Signika Light"/>
              <a:sym typeface="Signika Light"/>
            </a:endParaRPr>
          </a:p>
          <a:p>
            <a:pPr indent="-330200" lvl="0" marL="457200" marR="0" rtl="0" algn="l">
              <a:lnSpc>
                <a:spcPct val="115000"/>
              </a:lnSpc>
              <a:spcBef>
                <a:spcPts val="1000"/>
              </a:spcBef>
              <a:spcAft>
                <a:spcPts val="1000"/>
              </a:spcAft>
              <a:buClr>
                <a:schemeClr val="dk1"/>
              </a:buClr>
              <a:buSzPts val="1600"/>
              <a:buFont typeface="Signika Light"/>
              <a:buChar char="●"/>
            </a:pPr>
            <a:r>
              <a:rPr lang="en-GB" sz="1600">
                <a:solidFill>
                  <a:schemeClr val="dk1"/>
                </a:solidFill>
                <a:latin typeface="Signika Light"/>
                <a:ea typeface="Signika Light"/>
                <a:cs typeface="Signika Light"/>
                <a:sym typeface="Signika Light"/>
              </a:rPr>
              <a:t>Think about a recent crisis in your country or anywhere else in the world (the pandemic, the economic crisis, etc.). Which goods had a surge in demand? Did they have excess supplies? </a:t>
            </a:r>
            <a:endParaRPr sz="1600">
              <a:solidFill>
                <a:schemeClr val="dk1"/>
              </a:solidFill>
              <a:latin typeface="Signika Light"/>
              <a:ea typeface="Signika Light"/>
              <a:cs typeface="Signika Light"/>
              <a:sym typeface="Signika Light"/>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sp>
        <p:nvSpPr>
          <p:cNvPr id="304" name="Google Shape;304;p42"/>
          <p:cNvSpPr txBox="1"/>
          <p:nvPr/>
        </p:nvSpPr>
        <p:spPr>
          <a:xfrm flipH="1">
            <a:off x="138000" y="4743300"/>
            <a:ext cx="1695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305" name="Google Shape;305;p42"/>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 name="Google Shape;306;p42"/>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 name="Google Shape;307;p42"/>
          <p:cNvSpPr txBox="1"/>
          <p:nvPr/>
        </p:nvSpPr>
        <p:spPr>
          <a:xfrm>
            <a:off x="138050" y="2939250"/>
            <a:ext cx="8334300" cy="738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None/>
            </a:pPr>
            <a:r>
              <a:rPr b="1" lang="en-GB" sz="3600">
                <a:solidFill>
                  <a:schemeClr val="lt1"/>
                </a:solidFill>
                <a:latin typeface="Signika"/>
                <a:ea typeface="Signika"/>
                <a:cs typeface="Signika"/>
                <a:sym typeface="Signika"/>
              </a:rPr>
              <a:t>I</a:t>
            </a:r>
            <a:r>
              <a:rPr b="1" lang="en-GB" sz="3600">
                <a:solidFill>
                  <a:schemeClr val="lt1"/>
                </a:solidFill>
                <a:latin typeface="Signika"/>
                <a:ea typeface="Signika"/>
                <a:cs typeface="Signika"/>
                <a:sym typeface="Signika"/>
              </a:rPr>
              <a:t>t’s role play time!</a:t>
            </a:r>
            <a:endParaRPr b="1" sz="3600">
              <a:solidFill>
                <a:schemeClr val="lt1"/>
              </a:solidFill>
              <a:latin typeface="Signika"/>
              <a:ea typeface="Signika"/>
              <a:cs typeface="Signika"/>
              <a:sym typeface="Signika"/>
            </a:endParaRPr>
          </a:p>
        </p:txBody>
      </p:sp>
      <p:pic>
        <p:nvPicPr>
          <p:cNvPr id="308" name="Google Shape;308;p42"/>
          <p:cNvPicPr preferRelativeResize="0"/>
          <p:nvPr/>
        </p:nvPicPr>
        <p:blipFill>
          <a:blip r:embed="rId3">
            <a:alphaModFix/>
          </a:blip>
          <a:stretch>
            <a:fillRect/>
          </a:stretch>
        </p:blipFill>
        <p:spPr>
          <a:xfrm>
            <a:off x="8062750" y="135850"/>
            <a:ext cx="781200" cy="78120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2" name="Shape 312"/>
        <p:cNvGrpSpPr/>
        <p:nvPr/>
      </p:nvGrpSpPr>
      <p:grpSpPr>
        <a:xfrm>
          <a:off x="0" y="0"/>
          <a:ext cx="0" cy="0"/>
          <a:chOff x="0" y="0"/>
          <a:chExt cx="0" cy="0"/>
        </a:xfrm>
      </p:grpSpPr>
      <p:sp>
        <p:nvSpPr>
          <p:cNvPr id="313" name="Google Shape;313;p43"/>
          <p:cNvSpPr txBox="1"/>
          <p:nvPr/>
        </p:nvSpPr>
        <p:spPr>
          <a:xfrm>
            <a:off x="222175" y="277200"/>
            <a:ext cx="8250300" cy="4662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1" lang="en-GB" sz="1800">
                <a:solidFill>
                  <a:srgbClr val="000032"/>
                </a:solidFill>
                <a:latin typeface="Signika"/>
                <a:ea typeface="Signika"/>
                <a:cs typeface="Signika"/>
                <a:sym typeface="Signika"/>
              </a:rPr>
              <a:t>Imagine </a:t>
            </a:r>
            <a:r>
              <a:rPr b="1" lang="en-GB" sz="1800">
                <a:solidFill>
                  <a:srgbClr val="000032"/>
                </a:solidFill>
                <a:latin typeface="Signika"/>
                <a:ea typeface="Signika"/>
                <a:cs typeface="Signika"/>
                <a:sym typeface="Signika"/>
              </a:rPr>
              <a:t>that you work at a company that manufactures computers. Your supply chain includes many other companies around the world, and you need a lot of warehouses to store excess parts and components. The company is trying to choose between just-in-case and just-in-time systems. </a:t>
            </a:r>
            <a:endParaRPr b="1" sz="1800">
              <a:solidFill>
                <a:srgbClr val="000032"/>
              </a:solidFill>
              <a:latin typeface="Signika"/>
              <a:ea typeface="Signika"/>
              <a:cs typeface="Signika"/>
              <a:sym typeface="Signika"/>
            </a:endParaRPr>
          </a:p>
        </p:txBody>
      </p:sp>
      <p:sp>
        <p:nvSpPr>
          <p:cNvPr id="314" name="Google Shape;314;p43"/>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sz="1000"/>
          </a:p>
        </p:txBody>
      </p:sp>
      <p:sp>
        <p:nvSpPr>
          <p:cNvPr id="315" name="Google Shape;315;p43"/>
          <p:cNvSpPr txBox="1"/>
          <p:nvPr/>
        </p:nvSpPr>
        <p:spPr>
          <a:xfrm>
            <a:off x="910725" y="1708725"/>
            <a:ext cx="3807900" cy="1734300"/>
          </a:xfrm>
          <a:prstGeom prst="rect">
            <a:avLst/>
          </a:prstGeom>
          <a:noFill/>
          <a:ln>
            <a:noFill/>
          </a:ln>
        </p:spPr>
        <p:txBody>
          <a:bodyPr anchorCtr="0" anchor="t" bIns="91425" lIns="91425" spcFirstLastPara="1" rIns="91425" wrap="square" tIns="91425">
            <a:spAutoFit/>
          </a:bodyPr>
          <a:lstStyle/>
          <a:p>
            <a:pPr indent="-323850" lvl="0" marL="457200" rtl="0" algn="l">
              <a:lnSpc>
                <a:spcPct val="115000"/>
              </a:lnSpc>
              <a:spcBef>
                <a:spcPts val="1000"/>
              </a:spcBef>
              <a:spcAft>
                <a:spcPts val="0"/>
              </a:spcAft>
              <a:buSzPts val="1500"/>
              <a:buFont typeface="Signika Light"/>
              <a:buChar char="●"/>
            </a:pPr>
            <a:r>
              <a:rPr lang="en-GB" sz="1500">
                <a:latin typeface="Signika Light"/>
                <a:ea typeface="Signika Light"/>
                <a:cs typeface="Signika Light"/>
                <a:sym typeface="Signika Light"/>
              </a:rPr>
              <a:t>Student A advocates for just-in-case.</a:t>
            </a:r>
            <a:endParaRPr sz="1500">
              <a:latin typeface="Signika Light"/>
              <a:ea typeface="Signika Light"/>
              <a:cs typeface="Signika Light"/>
              <a:sym typeface="Signika Light"/>
            </a:endParaRPr>
          </a:p>
          <a:p>
            <a:pPr indent="-323850" lvl="0" marL="457200" rtl="0" algn="l">
              <a:lnSpc>
                <a:spcPct val="115000"/>
              </a:lnSpc>
              <a:spcBef>
                <a:spcPts val="1000"/>
              </a:spcBef>
              <a:spcAft>
                <a:spcPts val="0"/>
              </a:spcAft>
              <a:buSzPts val="1500"/>
              <a:buFont typeface="Signika Light"/>
              <a:buChar char="●"/>
            </a:pPr>
            <a:r>
              <a:rPr lang="en-GB" sz="1500">
                <a:latin typeface="Signika Light"/>
                <a:ea typeface="Signika Light"/>
                <a:cs typeface="Signika Light"/>
                <a:sym typeface="Signika Light"/>
              </a:rPr>
              <a:t>Student B advocates for just-in-time. </a:t>
            </a:r>
            <a:endParaRPr sz="1500">
              <a:latin typeface="Signika Light"/>
              <a:ea typeface="Signika Light"/>
              <a:cs typeface="Signika Light"/>
              <a:sym typeface="Signika Light"/>
            </a:endParaRPr>
          </a:p>
          <a:p>
            <a:pPr indent="-323850" lvl="0" marL="457200" rtl="0" algn="l">
              <a:lnSpc>
                <a:spcPct val="115000"/>
              </a:lnSpc>
              <a:spcBef>
                <a:spcPts val="1000"/>
              </a:spcBef>
              <a:spcAft>
                <a:spcPts val="1000"/>
              </a:spcAft>
              <a:buSzPts val="1500"/>
              <a:buFont typeface="Signika Light"/>
              <a:buChar char="●"/>
            </a:pPr>
            <a:r>
              <a:rPr lang="en-GB" sz="1500">
                <a:latin typeface="Signika Light"/>
                <a:ea typeface="Signika Light"/>
                <a:cs typeface="Signika Light"/>
                <a:sym typeface="Signika Light"/>
              </a:rPr>
              <a:t>You should come up with supporting arguments and use the vocabulary in the box.</a:t>
            </a:r>
            <a:endParaRPr sz="1500">
              <a:latin typeface="Signika Light"/>
              <a:ea typeface="Signika Light"/>
              <a:cs typeface="Signika Light"/>
              <a:sym typeface="Signika Light"/>
            </a:endParaRPr>
          </a:p>
        </p:txBody>
      </p:sp>
      <p:sp>
        <p:nvSpPr>
          <p:cNvPr id="316" name="Google Shape;316;p43"/>
          <p:cNvSpPr/>
          <p:nvPr/>
        </p:nvSpPr>
        <p:spPr>
          <a:xfrm>
            <a:off x="5848350" y="1531350"/>
            <a:ext cx="2748600" cy="3423300"/>
          </a:xfrm>
          <a:prstGeom prst="roundRect">
            <a:avLst>
              <a:gd fmla="val 6627" name="adj"/>
            </a:avLst>
          </a:prstGeom>
          <a:noFill/>
          <a:ln cap="flat" cmpd="sng" w="19050">
            <a:solidFill>
              <a:srgbClr val="F59A23"/>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GB" sz="1600">
                <a:solidFill>
                  <a:schemeClr val="accent3"/>
                </a:solidFill>
                <a:latin typeface="Signika"/>
                <a:ea typeface="Signika"/>
                <a:cs typeface="Signika"/>
                <a:sym typeface="Signika"/>
              </a:rPr>
              <a:t>USEFUL LANGUAGE</a:t>
            </a:r>
            <a:endParaRPr>
              <a:solidFill>
                <a:schemeClr val="accent3"/>
              </a:solidFill>
              <a:latin typeface="Signika Light"/>
              <a:ea typeface="Signika Light"/>
              <a:cs typeface="Signika Light"/>
              <a:sym typeface="Signika Light"/>
            </a:endParaRPr>
          </a:p>
          <a:p>
            <a:pPr indent="0" lvl="0" marL="0" marR="0" rtl="0" algn="ctr">
              <a:lnSpc>
                <a:spcPct val="115000"/>
              </a:lnSpc>
              <a:spcBef>
                <a:spcPts val="0"/>
              </a:spcBef>
              <a:spcAft>
                <a:spcPts val="0"/>
              </a:spcAft>
              <a:buNone/>
            </a:pPr>
            <a:r>
              <a:rPr lang="en-GB">
                <a:solidFill>
                  <a:srgbClr val="000032"/>
                </a:solidFill>
                <a:latin typeface="Signika Light"/>
                <a:ea typeface="Signika Light"/>
                <a:cs typeface="Signika Light"/>
                <a:sym typeface="Signika Light"/>
              </a:rPr>
              <a:t>devise a plan</a:t>
            </a:r>
            <a:endParaRPr>
              <a:solidFill>
                <a:srgbClr val="000032"/>
              </a:solidFill>
              <a:latin typeface="Signika Light"/>
              <a:ea typeface="Signika Light"/>
              <a:cs typeface="Signika Light"/>
              <a:sym typeface="Signika Light"/>
            </a:endParaRPr>
          </a:p>
          <a:p>
            <a:pPr indent="0" lvl="0" marL="0" marR="0" rtl="0" algn="ctr">
              <a:lnSpc>
                <a:spcPct val="115000"/>
              </a:lnSpc>
              <a:spcBef>
                <a:spcPts val="0"/>
              </a:spcBef>
              <a:spcAft>
                <a:spcPts val="0"/>
              </a:spcAft>
              <a:buNone/>
            </a:pPr>
            <a:r>
              <a:rPr lang="en-GB">
                <a:solidFill>
                  <a:srgbClr val="000032"/>
                </a:solidFill>
                <a:latin typeface="Signika Light"/>
                <a:ea typeface="Signika Light"/>
                <a:cs typeface="Signika Light"/>
                <a:sym typeface="Signika Light"/>
              </a:rPr>
              <a:t>excess</a:t>
            </a:r>
            <a:endParaRPr>
              <a:solidFill>
                <a:srgbClr val="000032"/>
              </a:solidFill>
              <a:latin typeface="Signika Light"/>
              <a:ea typeface="Signika Light"/>
              <a:cs typeface="Signika Light"/>
              <a:sym typeface="Signika Light"/>
            </a:endParaRPr>
          </a:p>
          <a:p>
            <a:pPr indent="0" lvl="0" marL="0" marR="0" rtl="0" algn="ctr">
              <a:lnSpc>
                <a:spcPct val="115000"/>
              </a:lnSpc>
              <a:spcBef>
                <a:spcPts val="0"/>
              </a:spcBef>
              <a:spcAft>
                <a:spcPts val="0"/>
              </a:spcAft>
              <a:buNone/>
            </a:pPr>
            <a:r>
              <a:rPr lang="en-GB">
                <a:solidFill>
                  <a:srgbClr val="000032"/>
                </a:solidFill>
                <a:latin typeface="Signika Light"/>
                <a:ea typeface="Signika Light"/>
                <a:cs typeface="Signika Light"/>
                <a:sym typeface="Signika Light"/>
              </a:rPr>
              <a:t>fragile system</a:t>
            </a:r>
            <a:endParaRPr>
              <a:solidFill>
                <a:srgbClr val="000032"/>
              </a:solidFill>
              <a:latin typeface="Signika Light"/>
              <a:ea typeface="Signika Light"/>
              <a:cs typeface="Signika Light"/>
              <a:sym typeface="Signika Light"/>
            </a:endParaRPr>
          </a:p>
          <a:p>
            <a:pPr indent="0" lvl="0" marL="0" marR="0" rtl="0" algn="ctr">
              <a:lnSpc>
                <a:spcPct val="115000"/>
              </a:lnSpc>
              <a:spcBef>
                <a:spcPts val="0"/>
              </a:spcBef>
              <a:spcAft>
                <a:spcPts val="0"/>
              </a:spcAft>
              <a:buNone/>
            </a:pPr>
            <a:r>
              <a:rPr lang="en-GB">
                <a:solidFill>
                  <a:srgbClr val="000032"/>
                </a:solidFill>
                <a:latin typeface="Signika Light"/>
                <a:ea typeface="Signika Light"/>
                <a:cs typeface="Signika Light"/>
                <a:sym typeface="Signika Light"/>
              </a:rPr>
              <a:t>meet demand</a:t>
            </a:r>
            <a:endParaRPr>
              <a:solidFill>
                <a:srgbClr val="000032"/>
              </a:solidFill>
              <a:latin typeface="Signika Light"/>
              <a:ea typeface="Signika Light"/>
              <a:cs typeface="Signika Light"/>
              <a:sym typeface="Signika Light"/>
            </a:endParaRPr>
          </a:p>
          <a:p>
            <a:pPr indent="0" lvl="0" marL="0" marR="0" rtl="0" algn="ctr">
              <a:lnSpc>
                <a:spcPct val="115000"/>
              </a:lnSpc>
              <a:spcBef>
                <a:spcPts val="0"/>
              </a:spcBef>
              <a:spcAft>
                <a:spcPts val="0"/>
              </a:spcAft>
              <a:buNone/>
            </a:pPr>
            <a:r>
              <a:rPr lang="en-GB">
                <a:solidFill>
                  <a:srgbClr val="000032"/>
                </a:solidFill>
                <a:latin typeface="Signika Light"/>
                <a:ea typeface="Signika Light"/>
                <a:cs typeface="Signika Light"/>
                <a:sym typeface="Signika Light"/>
              </a:rPr>
              <a:t>shortage</a:t>
            </a:r>
            <a:endParaRPr>
              <a:solidFill>
                <a:srgbClr val="000032"/>
              </a:solidFill>
              <a:latin typeface="Signika Light"/>
              <a:ea typeface="Signika Light"/>
              <a:cs typeface="Signika Light"/>
              <a:sym typeface="Signika Light"/>
            </a:endParaRPr>
          </a:p>
          <a:p>
            <a:pPr indent="0" lvl="0" marL="0" marR="0" rtl="0" algn="ctr">
              <a:lnSpc>
                <a:spcPct val="115000"/>
              </a:lnSpc>
              <a:spcBef>
                <a:spcPts val="0"/>
              </a:spcBef>
              <a:spcAft>
                <a:spcPts val="0"/>
              </a:spcAft>
              <a:buNone/>
            </a:pPr>
            <a:r>
              <a:rPr lang="en-GB">
                <a:solidFill>
                  <a:srgbClr val="000032"/>
                </a:solidFill>
                <a:latin typeface="Signika Light"/>
                <a:ea typeface="Signika Light"/>
                <a:cs typeface="Signika Light"/>
                <a:sym typeface="Signika Light"/>
              </a:rPr>
              <a:t>spending spree</a:t>
            </a:r>
            <a:endParaRPr>
              <a:solidFill>
                <a:srgbClr val="000032"/>
              </a:solidFill>
              <a:latin typeface="Signika Light"/>
              <a:ea typeface="Signika Light"/>
              <a:cs typeface="Signika Light"/>
              <a:sym typeface="Signika Light"/>
            </a:endParaRPr>
          </a:p>
          <a:p>
            <a:pPr indent="0" lvl="0" marL="0" marR="0" rtl="0" algn="ctr">
              <a:lnSpc>
                <a:spcPct val="115000"/>
              </a:lnSpc>
              <a:spcBef>
                <a:spcPts val="0"/>
              </a:spcBef>
              <a:spcAft>
                <a:spcPts val="0"/>
              </a:spcAft>
              <a:buNone/>
            </a:pPr>
            <a:r>
              <a:rPr lang="en-GB">
                <a:solidFill>
                  <a:srgbClr val="000032"/>
                </a:solidFill>
                <a:latin typeface="Signika Light"/>
                <a:ea typeface="Signika Light"/>
                <a:cs typeface="Signika Light"/>
                <a:sym typeface="Signika Light"/>
              </a:rPr>
              <a:t>spike</a:t>
            </a:r>
            <a:endParaRPr>
              <a:solidFill>
                <a:srgbClr val="000032"/>
              </a:solidFill>
              <a:latin typeface="Signika Light"/>
              <a:ea typeface="Signika Light"/>
              <a:cs typeface="Signika Light"/>
              <a:sym typeface="Signika Light"/>
            </a:endParaRPr>
          </a:p>
          <a:p>
            <a:pPr indent="0" lvl="0" marL="0" marR="0" rtl="0" algn="ctr">
              <a:lnSpc>
                <a:spcPct val="115000"/>
              </a:lnSpc>
              <a:spcBef>
                <a:spcPts val="0"/>
              </a:spcBef>
              <a:spcAft>
                <a:spcPts val="0"/>
              </a:spcAft>
              <a:buNone/>
            </a:pPr>
            <a:r>
              <a:rPr lang="en-GB">
                <a:solidFill>
                  <a:srgbClr val="000032"/>
                </a:solidFill>
                <a:latin typeface="Signika Light"/>
                <a:ea typeface="Signika Light"/>
                <a:cs typeface="Signika Light"/>
                <a:sym typeface="Signika Light"/>
              </a:rPr>
              <a:t>stay ahead of the competition</a:t>
            </a:r>
            <a:endParaRPr>
              <a:solidFill>
                <a:srgbClr val="000032"/>
              </a:solidFill>
              <a:latin typeface="Signika Light"/>
              <a:ea typeface="Signika Light"/>
              <a:cs typeface="Signika Light"/>
              <a:sym typeface="Signika Light"/>
            </a:endParaRPr>
          </a:p>
          <a:p>
            <a:pPr indent="0" lvl="0" marL="0" marR="0" rtl="0" algn="ctr">
              <a:lnSpc>
                <a:spcPct val="115000"/>
              </a:lnSpc>
              <a:spcBef>
                <a:spcPts val="0"/>
              </a:spcBef>
              <a:spcAft>
                <a:spcPts val="0"/>
              </a:spcAft>
              <a:buNone/>
            </a:pPr>
            <a:r>
              <a:rPr lang="en-GB">
                <a:solidFill>
                  <a:srgbClr val="000032"/>
                </a:solidFill>
                <a:latin typeface="Signika Light"/>
                <a:ea typeface="Signika Light"/>
                <a:cs typeface="Signika Light"/>
                <a:sym typeface="Signika Light"/>
              </a:rPr>
              <a:t>stock	 </a:t>
            </a:r>
            <a:endParaRPr>
              <a:solidFill>
                <a:srgbClr val="000032"/>
              </a:solidFill>
              <a:latin typeface="Signika Light"/>
              <a:ea typeface="Signika Light"/>
              <a:cs typeface="Signika Light"/>
              <a:sym typeface="Signika Light"/>
            </a:endParaRPr>
          </a:p>
          <a:p>
            <a:pPr indent="0" lvl="0" marL="0" marR="0" rtl="0" algn="ctr">
              <a:lnSpc>
                <a:spcPct val="115000"/>
              </a:lnSpc>
              <a:spcBef>
                <a:spcPts val="0"/>
              </a:spcBef>
              <a:spcAft>
                <a:spcPts val="0"/>
              </a:spcAft>
              <a:buNone/>
            </a:pPr>
            <a:r>
              <a:rPr lang="en-GB">
                <a:solidFill>
                  <a:srgbClr val="000032"/>
                </a:solidFill>
                <a:latin typeface="Signika Light"/>
                <a:ea typeface="Signika Light"/>
                <a:cs typeface="Signika Light"/>
                <a:sym typeface="Signika Light"/>
              </a:rPr>
              <a:t>supply chain</a:t>
            </a:r>
            <a:endParaRPr>
              <a:solidFill>
                <a:srgbClr val="000032"/>
              </a:solidFill>
              <a:latin typeface="Signika Light"/>
              <a:ea typeface="Signika Light"/>
              <a:cs typeface="Signika Light"/>
              <a:sym typeface="Signika Light"/>
            </a:endParaRPr>
          </a:p>
          <a:p>
            <a:pPr indent="0" lvl="0" marL="0" marR="0" rtl="0" algn="ctr">
              <a:lnSpc>
                <a:spcPct val="115000"/>
              </a:lnSpc>
              <a:spcBef>
                <a:spcPts val="0"/>
              </a:spcBef>
              <a:spcAft>
                <a:spcPts val="0"/>
              </a:spcAft>
              <a:buNone/>
            </a:pPr>
            <a:r>
              <a:rPr lang="en-GB">
                <a:solidFill>
                  <a:srgbClr val="000032"/>
                </a:solidFill>
                <a:latin typeface="Signika Light"/>
                <a:ea typeface="Signika Light"/>
                <a:cs typeface="Signika Light"/>
                <a:sym typeface="Signika Light"/>
              </a:rPr>
              <a:t>surge</a:t>
            </a:r>
            <a:endParaRPr>
              <a:solidFill>
                <a:srgbClr val="000032"/>
              </a:solidFill>
              <a:latin typeface="Signika Light"/>
              <a:ea typeface="Signika Light"/>
              <a:cs typeface="Signika Light"/>
              <a:sym typeface="Signika Light"/>
            </a:endParaRPr>
          </a:p>
          <a:p>
            <a:pPr indent="0" lvl="0" marL="0" marR="0" rtl="0" algn="ctr">
              <a:lnSpc>
                <a:spcPct val="115000"/>
              </a:lnSpc>
              <a:spcBef>
                <a:spcPts val="0"/>
              </a:spcBef>
              <a:spcAft>
                <a:spcPts val="0"/>
              </a:spcAft>
              <a:buNone/>
            </a:pPr>
            <a:r>
              <a:rPr lang="en-GB">
                <a:solidFill>
                  <a:srgbClr val="000032"/>
                </a:solidFill>
                <a:latin typeface="Signika Light"/>
                <a:ea typeface="Signika Light"/>
                <a:cs typeface="Signika Light"/>
                <a:sym typeface="Signika Light"/>
              </a:rPr>
              <a:t>warehouse</a:t>
            </a:r>
            <a:endParaRPr>
              <a:solidFill>
                <a:srgbClr val="000032"/>
              </a:solidFill>
              <a:latin typeface="Signika Light"/>
              <a:ea typeface="Signika Light"/>
              <a:cs typeface="Signika Light"/>
              <a:sym typeface="Signika Light"/>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0" name="Shape 320"/>
        <p:cNvGrpSpPr/>
        <p:nvPr/>
      </p:nvGrpSpPr>
      <p:grpSpPr>
        <a:xfrm>
          <a:off x="0" y="0"/>
          <a:ext cx="0" cy="0"/>
          <a:chOff x="0" y="0"/>
          <a:chExt cx="0" cy="0"/>
        </a:xfrm>
      </p:grpSpPr>
      <p:sp>
        <p:nvSpPr>
          <p:cNvPr id="321" name="Google Shape;321;p44"/>
          <p:cNvSpPr/>
          <p:nvPr/>
        </p:nvSpPr>
        <p:spPr>
          <a:xfrm>
            <a:off x="0" y="0"/>
            <a:ext cx="9144000" cy="51435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2" name="Google Shape;322;p44"/>
          <p:cNvSpPr txBox="1"/>
          <p:nvPr/>
        </p:nvSpPr>
        <p:spPr>
          <a:xfrm flipH="1">
            <a:off x="138150" y="4743300"/>
            <a:ext cx="24336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323" name="Google Shape;323;p44"/>
          <p:cNvSpPr txBox="1"/>
          <p:nvPr/>
        </p:nvSpPr>
        <p:spPr>
          <a:xfrm>
            <a:off x="138050" y="3489825"/>
            <a:ext cx="83343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3600">
                <a:solidFill>
                  <a:schemeClr val="lt1"/>
                </a:solidFill>
                <a:latin typeface="Signika"/>
                <a:ea typeface="Signika"/>
                <a:cs typeface="Signika"/>
                <a:sym typeface="Signika"/>
              </a:rPr>
              <a:t>THANKS!</a:t>
            </a:r>
            <a:endParaRPr b="1" sz="3600">
              <a:solidFill>
                <a:schemeClr val="lt1"/>
              </a:solidFill>
              <a:latin typeface="Signika"/>
              <a:ea typeface="Signika"/>
              <a:cs typeface="Signika"/>
              <a:sym typeface="Signika"/>
            </a:endParaRPr>
          </a:p>
        </p:txBody>
      </p:sp>
      <p:sp>
        <p:nvSpPr>
          <p:cNvPr id="324" name="Google Shape;324;p44"/>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 name="Google Shape;325;p44"/>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21"/>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sz="1000"/>
          </a:p>
        </p:txBody>
      </p:sp>
      <p:sp>
        <p:nvSpPr>
          <p:cNvPr id="106" name="Google Shape;106;p21"/>
          <p:cNvSpPr txBox="1"/>
          <p:nvPr/>
        </p:nvSpPr>
        <p:spPr>
          <a:xfrm>
            <a:off x="222175" y="277200"/>
            <a:ext cx="8250300" cy="738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None/>
            </a:pPr>
            <a:r>
              <a:rPr b="1" lang="en-GB" sz="1800">
                <a:solidFill>
                  <a:srgbClr val="000032"/>
                </a:solidFill>
                <a:latin typeface="Signika"/>
                <a:ea typeface="Signika"/>
                <a:cs typeface="Signika"/>
                <a:sym typeface="Signika"/>
              </a:rPr>
              <a:t>Write notes to explain the difference between the words in each pair and find one pair of synonyms. Consult a dictionary if necessary.</a:t>
            </a:r>
            <a:endParaRPr b="1" sz="1800">
              <a:solidFill>
                <a:srgbClr val="000032"/>
              </a:solidFill>
              <a:latin typeface="Signika"/>
              <a:ea typeface="Signika"/>
              <a:cs typeface="Signika"/>
              <a:sym typeface="Signika"/>
            </a:endParaRPr>
          </a:p>
        </p:txBody>
      </p:sp>
      <p:sp>
        <p:nvSpPr>
          <p:cNvPr id="107" name="Google Shape;107;p21"/>
          <p:cNvSpPr txBox="1"/>
          <p:nvPr/>
        </p:nvSpPr>
        <p:spPr>
          <a:xfrm>
            <a:off x="1139275" y="1214400"/>
            <a:ext cx="2613900" cy="2293500"/>
          </a:xfrm>
          <a:prstGeom prst="rect">
            <a:avLst/>
          </a:prstGeom>
          <a:noFill/>
          <a:ln>
            <a:noFill/>
          </a:ln>
        </p:spPr>
        <p:txBody>
          <a:bodyPr anchorCtr="0" anchor="t" bIns="91425" lIns="91425" spcFirstLastPara="1" rIns="91425" wrap="square" tIns="91425">
            <a:spAutoFit/>
          </a:bodyPr>
          <a:lstStyle/>
          <a:p>
            <a:pPr indent="-330200" lvl="0" marL="457200" marR="0" rtl="0" algn="l">
              <a:lnSpc>
                <a:spcPct val="200000"/>
              </a:lnSpc>
              <a:spcBef>
                <a:spcPts val="0"/>
              </a:spcBef>
              <a:spcAft>
                <a:spcPts val="0"/>
              </a:spcAft>
              <a:buClr>
                <a:schemeClr val="dk1"/>
              </a:buClr>
              <a:buSzPts val="1600"/>
              <a:buFont typeface="Signika Light"/>
              <a:buAutoNum type="alphaUcPeriod"/>
            </a:pPr>
            <a:r>
              <a:rPr lang="en-GB" sz="1600">
                <a:solidFill>
                  <a:schemeClr val="dk1"/>
                </a:solidFill>
                <a:latin typeface="Signika Light"/>
                <a:ea typeface="Signika Light"/>
                <a:cs typeface="Signika Light"/>
                <a:sym typeface="Signika Light"/>
              </a:rPr>
              <a:t>supply vs demand</a:t>
            </a:r>
            <a:endParaRPr sz="1600">
              <a:solidFill>
                <a:schemeClr val="dk1"/>
              </a:solidFill>
              <a:latin typeface="Signika Light"/>
              <a:ea typeface="Signika Light"/>
              <a:cs typeface="Signika Light"/>
              <a:sym typeface="Signika Light"/>
            </a:endParaRPr>
          </a:p>
          <a:p>
            <a:pPr indent="-330200" lvl="0" marL="457200" marR="0" rtl="0" algn="l">
              <a:lnSpc>
                <a:spcPct val="200000"/>
              </a:lnSpc>
              <a:spcBef>
                <a:spcPts val="1000"/>
              </a:spcBef>
              <a:spcAft>
                <a:spcPts val="0"/>
              </a:spcAft>
              <a:buClr>
                <a:schemeClr val="dk1"/>
              </a:buClr>
              <a:buSzPts val="1600"/>
              <a:buFont typeface="Signika Light"/>
              <a:buAutoNum type="alphaUcPeriod"/>
            </a:pPr>
            <a:r>
              <a:rPr lang="en-GB" sz="1600">
                <a:solidFill>
                  <a:schemeClr val="dk1"/>
                </a:solidFill>
                <a:latin typeface="Signika Light"/>
                <a:ea typeface="Signika Light"/>
                <a:cs typeface="Signika Light"/>
                <a:sym typeface="Signika Light"/>
              </a:rPr>
              <a:t>shortage vs excess</a:t>
            </a:r>
            <a:endParaRPr sz="1600">
              <a:solidFill>
                <a:schemeClr val="dk1"/>
              </a:solidFill>
              <a:latin typeface="Signika Light"/>
              <a:ea typeface="Signika Light"/>
              <a:cs typeface="Signika Light"/>
              <a:sym typeface="Signika Light"/>
            </a:endParaRPr>
          </a:p>
          <a:p>
            <a:pPr indent="-330200" lvl="0" marL="457200" marR="0" rtl="0" algn="l">
              <a:lnSpc>
                <a:spcPct val="200000"/>
              </a:lnSpc>
              <a:spcBef>
                <a:spcPts val="1000"/>
              </a:spcBef>
              <a:spcAft>
                <a:spcPts val="0"/>
              </a:spcAft>
              <a:buClr>
                <a:schemeClr val="dk1"/>
              </a:buClr>
              <a:buSzPts val="1600"/>
              <a:buFont typeface="Signika Light"/>
              <a:buAutoNum type="alphaUcPeriod"/>
            </a:pPr>
            <a:r>
              <a:rPr lang="en-GB" sz="1600">
                <a:solidFill>
                  <a:schemeClr val="dk1"/>
                </a:solidFill>
                <a:latin typeface="Signika Light"/>
                <a:ea typeface="Signika Light"/>
                <a:cs typeface="Signika Light"/>
                <a:sym typeface="Signika Light"/>
              </a:rPr>
              <a:t>spike vs surge</a:t>
            </a:r>
            <a:endParaRPr sz="1600">
              <a:solidFill>
                <a:schemeClr val="dk1"/>
              </a:solidFill>
              <a:latin typeface="Signika Light"/>
              <a:ea typeface="Signika Light"/>
              <a:cs typeface="Signika Light"/>
              <a:sym typeface="Signika Light"/>
            </a:endParaRPr>
          </a:p>
          <a:p>
            <a:pPr indent="-330200" lvl="0" marL="457200" marR="0" rtl="0" algn="l">
              <a:lnSpc>
                <a:spcPct val="200000"/>
              </a:lnSpc>
              <a:spcBef>
                <a:spcPts val="1000"/>
              </a:spcBef>
              <a:spcAft>
                <a:spcPts val="1000"/>
              </a:spcAft>
              <a:buClr>
                <a:schemeClr val="dk1"/>
              </a:buClr>
              <a:buSzPts val="1600"/>
              <a:buFont typeface="Signika Light"/>
              <a:buAutoNum type="alphaUcPeriod"/>
            </a:pPr>
            <a:r>
              <a:rPr lang="en-GB" sz="1600">
                <a:solidFill>
                  <a:schemeClr val="dk1"/>
                </a:solidFill>
                <a:latin typeface="Signika Light"/>
                <a:ea typeface="Signika Light"/>
                <a:cs typeface="Signika Light"/>
                <a:sym typeface="Signika Light"/>
              </a:rPr>
              <a:t>stock vs warehouse</a:t>
            </a:r>
            <a:endParaRPr sz="1600">
              <a:solidFill>
                <a:schemeClr val="dk1"/>
              </a:solidFill>
              <a:latin typeface="Signika Light"/>
              <a:ea typeface="Signika Light"/>
              <a:cs typeface="Signika Light"/>
              <a:sym typeface="Signika Light"/>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22"/>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sz="1000"/>
          </a:p>
        </p:txBody>
      </p:sp>
      <p:sp>
        <p:nvSpPr>
          <p:cNvPr id="113" name="Google Shape;113;p22"/>
          <p:cNvSpPr txBox="1"/>
          <p:nvPr/>
        </p:nvSpPr>
        <p:spPr>
          <a:xfrm>
            <a:off x="222175" y="277200"/>
            <a:ext cx="82503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None/>
            </a:pPr>
            <a:r>
              <a:rPr b="1" lang="en-GB" sz="1800">
                <a:solidFill>
                  <a:srgbClr val="000032"/>
                </a:solidFill>
                <a:latin typeface="Signika"/>
                <a:ea typeface="Signika"/>
                <a:cs typeface="Signika"/>
                <a:sym typeface="Signika"/>
              </a:rPr>
              <a:t>Let’s see some possible answers.</a:t>
            </a:r>
            <a:endParaRPr b="1" sz="1800">
              <a:solidFill>
                <a:srgbClr val="000032"/>
              </a:solidFill>
              <a:latin typeface="Signika"/>
              <a:ea typeface="Signika"/>
              <a:cs typeface="Signika"/>
              <a:sym typeface="Signika"/>
            </a:endParaRPr>
          </a:p>
        </p:txBody>
      </p:sp>
      <p:sp>
        <p:nvSpPr>
          <p:cNvPr id="114" name="Google Shape;114;p22"/>
          <p:cNvSpPr txBox="1"/>
          <p:nvPr/>
        </p:nvSpPr>
        <p:spPr>
          <a:xfrm>
            <a:off x="3390325" y="1086600"/>
            <a:ext cx="5649900" cy="25791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None/>
            </a:pPr>
            <a:r>
              <a:rPr lang="en-GB" sz="1600">
                <a:highlight>
                  <a:srgbClr val="FCD56A"/>
                </a:highlight>
                <a:latin typeface="Signika Light"/>
                <a:ea typeface="Signika Light"/>
                <a:cs typeface="Signika Light"/>
                <a:sym typeface="Signika Light"/>
              </a:rPr>
              <a:t>Supply is a stock of goods available for use; demand is a need for goods to be sold or supplied.</a:t>
            </a:r>
            <a:endParaRPr sz="1600">
              <a:highlight>
                <a:srgbClr val="FCD56A"/>
              </a:highlight>
              <a:latin typeface="Signika Light"/>
              <a:ea typeface="Signika Light"/>
              <a:cs typeface="Signika Light"/>
              <a:sym typeface="Signika Light"/>
            </a:endParaRPr>
          </a:p>
          <a:p>
            <a:pPr indent="0" lvl="0" marL="0" marR="0" rtl="0" algn="l">
              <a:lnSpc>
                <a:spcPct val="115000"/>
              </a:lnSpc>
              <a:spcBef>
                <a:spcPts val="1000"/>
              </a:spcBef>
              <a:spcAft>
                <a:spcPts val="0"/>
              </a:spcAft>
              <a:buNone/>
            </a:pPr>
            <a:r>
              <a:rPr lang="en-GB" sz="1600">
                <a:highlight>
                  <a:srgbClr val="FCD56A"/>
                </a:highlight>
                <a:latin typeface="Signika Light"/>
                <a:ea typeface="Signika Light"/>
                <a:cs typeface="Signika Light"/>
                <a:sym typeface="Signika Light"/>
              </a:rPr>
              <a:t>Shortage is a situation when there’s a lack of something you need; excess is when there is more of something than you need.</a:t>
            </a:r>
            <a:endParaRPr sz="1600">
              <a:highlight>
                <a:srgbClr val="FCD56A"/>
              </a:highlight>
              <a:latin typeface="Signika Light"/>
              <a:ea typeface="Signika Light"/>
              <a:cs typeface="Signika Light"/>
              <a:sym typeface="Signika Light"/>
            </a:endParaRPr>
          </a:p>
          <a:p>
            <a:pPr indent="0" lvl="0" marL="0" marR="0" rtl="0" algn="l">
              <a:lnSpc>
                <a:spcPct val="115000"/>
              </a:lnSpc>
              <a:spcBef>
                <a:spcPts val="1000"/>
              </a:spcBef>
              <a:spcAft>
                <a:spcPts val="0"/>
              </a:spcAft>
              <a:buNone/>
            </a:pPr>
            <a:r>
              <a:rPr lang="en-GB" sz="1600">
                <a:highlight>
                  <a:srgbClr val="FCD56A"/>
                </a:highlight>
                <a:latin typeface="Signika Light"/>
                <a:ea typeface="Signika Light"/>
                <a:cs typeface="Signika Light"/>
                <a:sym typeface="Signika Light"/>
              </a:rPr>
              <a:t>Both might mean a sudden and considerable increase.</a:t>
            </a:r>
            <a:endParaRPr sz="1600">
              <a:highlight>
                <a:srgbClr val="FCD56A"/>
              </a:highlight>
              <a:latin typeface="Signika Light"/>
              <a:ea typeface="Signika Light"/>
              <a:cs typeface="Signika Light"/>
              <a:sym typeface="Signika Light"/>
            </a:endParaRPr>
          </a:p>
          <a:p>
            <a:pPr indent="0" lvl="0" marL="0" marR="0" rtl="0" algn="l">
              <a:lnSpc>
                <a:spcPct val="115000"/>
              </a:lnSpc>
              <a:spcBef>
                <a:spcPts val="1500"/>
              </a:spcBef>
              <a:spcAft>
                <a:spcPts val="0"/>
              </a:spcAft>
              <a:buNone/>
            </a:pPr>
            <a:r>
              <a:rPr lang="en-GB" sz="1600">
                <a:highlight>
                  <a:srgbClr val="FCD56A"/>
                </a:highlight>
                <a:latin typeface="Signika Light"/>
                <a:ea typeface="Signika Light"/>
                <a:cs typeface="Signika Light"/>
                <a:sym typeface="Signika Light"/>
              </a:rPr>
              <a:t>Stock means available goods, supplies; a warehouse is a place to store goods, supplies.</a:t>
            </a:r>
            <a:endParaRPr sz="1600">
              <a:highlight>
                <a:srgbClr val="FCD56A"/>
              </a:highlight>
              <a:latin typeface="Signika Light"/>
              <a:ea typeface="Signika Light"/>
              <a:cs typeface="Signika Light"/>
              <a:sym typeface="Signika Light"/>
            </a:endParaRPr>
          </a:p>
        </p:txBody>
      </p:sp>
      <p:sp>
        <p:nvSpPr>
          <p:cNvPr id="115" name="Google Shape;115;p22"/>
          <p:cNvSpPr txBox="1"/>
          <p:nvPr/>
        </p:nvSpPr>
        <p:spPr>
          <a:xfrm>
            <a:off x="1139275" y="1214400"/>
            <a:ext cx="2613900" cy="2293500"/>
          </a:xfrm>
          <a:prstGeom prst="rect">
            <a:avLst/>
          </a:prstGeom>
          <a:noFill/>
          <a:ln>
            <a:noFill/>
          </a:ln>
        </p:spPr>
        <p:txBody>
          <a:bodyPr anchorCtr="0" anchor="t" bIns="91425" lIns="91425" spcFirstLastPara="1" rIns="91425" wrap="square" tIns="91425">
            <a:spAutoFit/>
          </a:bodyPr>
          <a:lstStyle/>
          <a:p>
            <a:pPr indent="-330200" lvl="0" marL="457200" marR="0" rtl="0" algn="l">
              <a:lnSpc>
                <a:spcPct val="200000"/>
              </a:lnSpc>
              <a:spcBef>
                <a:spcPts val="0"/>
              </a:spcBef>
              <a:spcAft>
                <a:spcPts val="0"/>
              </a:spcAft>
              <a:buClr>
                <a:schemeClr val="dk1"/>
              </a:buClr>
              <a:buSzPts val="1600"/>
              <a:buFont typeface="Signika Light"/>
              <a:buAutoNum type="alphaUcPeriod"/>
            </a:pPr>
            <a:r>
              <a:rPr lang="en-GB" sz="1600">
                <a:solidFill>
                  <a:schemeClr val="dk1"/>
                </a:solidFill>
                <a:latin typeface="Signika Light"/>
                <a:ea typeface="Signika Light"/>
                <a:cs typeface="Signika Light"/>
                <a:sym typeface="Signika Light"/>
              </a:rPr>
              <a:t>supply vs demand</a:t>
            </a:r>
            <a:endParaRPr sz="1600">
              <a:solidFill>
                <a:schemeClr val="dk1"/>
              </a:solidFill>
              <a:latin typeface="Signika Light"/>
              <a:ea typeface="Signika Light"/>
              <a:cs typeface="Signika Light"/>
              <a:sym typeface="Signika Light"/>
            </a:endParaRPr>
          </a:p>
          <a:p>
            <a:pPr indent="-330200" lvl="0" marL="457200" marR="0" rtl="0" algn="l">
              <a:lnSpc>
                <a:spcPct val="200000"/>
              </a:lnSpc>
              <a:spcBef>
                <a:spcPts val="1000"/>
              </a:spcBef>
              <a:spcAft>
                <a:spcPts val="0"/>
              </a:spcAft>
              <a:buClr>
                <a:schemeClr val="dk1"/>
              </a:buClr>
              <a:buSzPts val="1600"/>
              <a:buFont typeface="Signika Light"/>
              <a:buAutoNum type="alphaUcPeriod"/>
            </a:pPr>
            <a:r>
              <a:rPr lang="en-GB" sz="1600">
                <a:solidFill>
                  <a:schemeClr val="dk1"/>
                </a:solidFill>
                <a:latin typeface="Signika Light"/>
                <a:ea typeface="Signika Light"/>
                <a:cs typeface="Signika Light"/>
                <a:sym typeface="Signika Light"/>
              </a:rPr>
              <a:t>shortage vs excess</a:t>
            </a:r>
            <a:endParaRPr sz="1600">
              <a:solidFill>
                <a:schemeClr val="dk1"/>
              </a:solidFill>
              <a:latin typeface="Signika Light"/>
              <a:ea typeface="Signika Light"/>
              <a:cs typeface="Signika Light"/>
              <a:sym typeface="Signika Light"/>
            </a:endParaRPr>
          </a:p>
          <a:p>
            <a:pPr indent="-330200" lvl="0" marL="457200" marR="0" rtl="0" algn="l">
              <a:lnSpc>
                <a:spcPct val="200000"/>
              </a:lnSpc>
              <a:spcBef>
                <a:spcPts val="1000"/>
              </a:spcBef>
              <a:spcAft>
                <a:spcPts val="0"/>
              </a:spcAft>
              <a:buClr>
                <a:schemeClr val="dk1"/>
              </a:buClr>
              <a:buSzPts val="1600"/>
              <a:buFont typeface="Signika Light"/>
              <a:buAutoNum type="alphaUcPeriod"/>
            </a:pPr>
            <a:r>
              <a:rPr lang="en-GB" sz="1600">
                <a:solidFill>
                  <a:schemeClr val="dk1"/>
                </a:solidFill>
                <a:latin typeface="Signika Light"/>
                <a:ea typeface="Signika Light"/>
                <a:cs typeface="Signika Light"/>
                <a:sym typeface="Signika Light"/>
              </a:rPr>
              <a:t>spike vs surge</a:t>
            </a:r>
            <a:endParaRPr sz="1600">
              <a:solidFill>
                <a:schemeClr val="dk1"/>
              </a:solidFill>
              <a:latin typeface="Signika Light"/>
              <a:ea typeface="Signika Light"/>
              <a:cs typeface="Signika Light"/>
              <a:sym typeface="Signika Light"/>
            </a:endParaRPr>
          </a:p>
          <a:p>
            <a:pPr indent="-330200" lvl="0" marL="457200" marR="0" rtl="0" algn="l">
              <a:lnSpc>
                <a:spcPct val="200000"/>
              </a:lnSpc>
              <a:spcBef>
                <a:spcPts val="1000"/>
              </a:spcBef>
              <a:spcAft>
                <a:spcPts val="1000"/>
              </a:spcAft>
              <a:buClr>
                <a:schemeClr val="dk1"/>
              </a:buClr>
              <a:buSzPts val="1600"/>
              <a:buFont typeface="Signika Light"/>
              <a:buAutoNum type="alphaUcPeriod"/>
            </a:pPr>
            <a:r>
              <a:rPr lang="en-GB" sz="1600">
                <a:solidFill>
                  <a:schemeClr val="dk1"/>
                </a:solidFill>
                <a:latin typeface="Signika Light"/>
                <a:ea typeface="Signika Light"/>
                <a:cs typeface="Signika Light"/>
                <a:sym typeface="Signika Light"/>
              </a:rPr>
              <a:t>stock vs warehouse</a:t>
            </a:r>
            <a:endParaRPr sz="1600">
              <a:solidFill>
                <a:schemeClr val="dk1"/>
              </a:solidFill>
              <a:latin typeface="Signika Light"/>
              <a:ea typeface="Signika Light"/>
              <a:cs typeface="Signika Light"/>
              <a:sym typeface="Signika Light"/>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4">
                                            <p:txEl>
                                              <p:pRg end="0" st="0"/>
                                            </p:txEl>
                                          </p:spTgt>
                                        </p:tgtEl>
                                        <p:attrNameLst>
                                          <p:attrName>style.visibility</p:attrName>
                                        </p:attrNameLst>
                                      </p:cBhvr>
                                      <p:to>
                                        <p:strVal val="visible"/>
                                      </p:to>
                                    </p:set>
                                    <p:animEffect filter="fade" transition="in">
                                      <p:cBhvr>
                                        <p:cTn dur="1000"/>
                                        <p:tgtEl>
                                          <p:spTgt spid="114">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4">
                                            <p:txEl>
                                              <p:pRg end="1" st="1"/>
                                            </p:txEl>
                                          </p:spTgt>
                                        </p:tgtEl>
                                        <p:attrNameLst>
                                          <p:attrName>style.visibility</p:attrName>
                                        </p:attrNameLst>
                                      </p:cBhvr>
                                      <p:to>
                                        <p:strVal val="visible"/>
                                      </p:to>
                                    </p:set>
                                    <p:animEffect filter="fade" transition="in">
                                      <p:cBhvr>
                                        <p:cTn dur="1000"/>
                                        <p:tgtEl>
                                          <p:spTgt spid="114">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4">
                                            <p:txEl>
                                              <p:pRg end="2" st="2"/>
                                            </p:txEl>
                                          </p:spTgt>
                                        </p:tgtEl>
                                        <p:attrNameLst>
                                          <p:attrName>style.visibility</p:attrName>
                                        </p:attrNameLst>
                                      </p:cBhvr>
                                      <p:to>
                                        <p:strVal val="visible"/>
                                      </p:to>
                                    </p:set>
                                    <p:animEffect filter="fade" transition="in">
                                      <p:cBhvr>
                                        <p:cTn dur="1000"/>
                                        <p:tgtEl>
                                          <p:spTgt spid="114">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4">
                                            <p:txEl>
                                              <p:pRg end="3" st="3"/>
                                            </p:txEl>
                                          </p:spTgt>
                                        </p:tgtEl>
                                        <p:attrNameLst>
                                          <p:attrName>style.visibility</p:attrName>
                                        </p:attrNameLst>
                                      </p:cBhvr>
                                      <p:to>
                                        <p:strVal val="visible"/>
                                      </p:to>
                                    </p:set>
                                    <p:animEffect filter="fade" transition="in">
                                      <p:cBhvr>
                                        <p:cTn dur="1000"/>
                                        <p:tgtEl>
                                          <p:spTgt spid="114">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23"/>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sz="1000"/>
          </a:p>
        </p:txBody>
      </p:sp>
      <p:sp>
        <p:nvSpPr>
          <p:cNvPr id="121" name="Google Shape;121;p23"/>
          <p:cNvSpPr txBox="1"/>
          <p:nvPr/>
        </p:nvSpPr>
        <p:spPr>
          <a:xfrm>
            <a:off x="1050475" y="1808925"/>
            <a:ext cx="7689000" cy="2776200"/>
          </a:xfrm>
          <a:prstGeom prst="rect">
            <a:avLst/>
          </a:prstGeom>
          <a:noFill/>
          <a:ln>
            <a:noFill/>
          </a:ln>
        </p:spPr>
        <p:txBody>
          <a:bodyPr anchorCtr="0" anchor="t" bIns="91425" lIns="91425" spcFirstLastPara="1" rIns="91425" wrap="square" tIns="91425">
            <a:spAutoFit/>
          </a:bodyPr>
          <a:lstStyle/>
          <a:p>
            <a:pPr indent="-317500" lvl="0" marL="457200" marR="0" rtl="0" algn="l">
              <a:lnSpc>
                <a:spcPct val="115000"/>
              </a:lnSpc>
              <a:spcBef>
                <a:spcPts val="0"/>
              </a:spcBef>
              <a:spcAft>
                <a:spcPts val="0"/>
              </a:spcAft>
              <a:buClr>
                <a:schemeClr val="dk1"/>
              </a:buClr>
              <a:buSzPts val="1400"/>
              <a:buFont typeface="Signika Light"/>
              <a:buAutoNum type="alphaUcPeriod"/>
            </a:pPr>
            <a:r>
              <a:rPr lang="en-GB">
                <a:solidFill>
                  <a:schemeClr val="dk1"/>
                </a:solidFill>
                <a:latin typeface="Signika Light"/>
                <a:ea typeface="Signika Light"/>
                <a:cs typeface="Signika Light"/>
                <a:sym typeface="Signika Light"/>
              </a:rPr>
              <a:t>I don’t think it’s fair to increase the price for taxi services when there’s a  _____________  </a:t>
            </a:r>
            <a:br>
              <a:rPr lang="en-GB">
                <a:solidFill>
                  <a:schemeClr val="dk1"/>
                </a:solidFill>
                <a:latin typeface="Signika Light"/>
                <a:ea typeface="Signika Light"/>
                <a:cs typeface="Signika Light"/>
                <a:sym typeface="Signika Light"/>
              </a:rPr>
            </a:br>
            <a:r>
              <a:rPr lang="en-GB">
                <a:solidFill>
                  <a:schemeClr val="dk1"/>
                </a:solidFill>
                <a:latin typeface="Signika Light"/>
                <a:ea typeface="Signika Light"/>
                <a:cs typeface="Signika Light"/>
                <a:sym typeface="Signika Light"/>
              </a:rPr>
              <a:t>in demand.</a:t>
            </a:r>
            <a:endParaRPr>
              <a:solidFill>
                <a:schemeClr val="dk1"/>
              </a:solidFill>
              <a:latin typeface="Signika Light"/>
              <a:ea typeface="Signika Light"/>
              <a:cs typeface="Signika Light"/>
              <a:sym typeface="Signika Light"/>
            </a:endParaRPr>
          </a:p>
          <a:p>
            <a:pPr indent="-317500" lvl="0" marL="457200" marR="0" rtl="0" algn="l">
              <a:lnSpc>
                <a:spcPct val="115000"/>
              </a:lnSpc>
              <a:spcBef>
                <a:spcPts val="1000"/>
              </a:spcBef>
              <a:spcAft>
                <a:spcPts val="0"/>
              </a:spcAft>
              <a:buClr>
                <a:schemeClr val="dk1"/>
              </a:buClr>
              <a:buSzPts val="1400"/>
              <a:buFont typeface="Signika Light"/>
              <a:buAutoNum type="alphaUcPeriod"/>
            </a:pPr>
            <a:r>
              <a:rPr lang="en-GB">
                <a:solidFill>
                  <a:schemeClr val="dk1"/>
                </a:solidFill>
                <a:latin typeface="Signika Light"/>
                <a:ea typeface="Signika Light"/>
                <a:cs typeface="Signika Light"/>
                <a:sym typeface="Signika Light"/>
              </a:rPr>
              <a:t>There is rarely a  _____________  of goods these days because companies do a good job predicting demand.</a:t>
            </a:r>
            <a:endParaRPr>
              <a:solidFill>
                <a:schemeClr val="dk1"/>
              </a:solidFill>
              <a:latin typeface="Signika Light"/>
              <a:ea typeface="Signika Light"/>
              <a:cs typeface="Signika Light"/>
              <a:sym typeface="Signika Light"/>
            </a:endParaRPr>
          </a:p>
          <a:p>
            <a:pPr indent="-317500" lvl="0" marL="457200" marR="0" rtl="0" algn="l">
              <a:lnSpc>
                <a:spcPct val="115000"/>
              </a:lnSpc>
              <a:spcBef>
                <a:spcPts val="1000"/>
              </a:spcBef>
              <a:spcAft>
                <a:spcPts val="0"/>
              </a:spcAft>
              <a:buClr>
                <a:schemeClr val="dk1"/>
              </a:buClr>
              <a:buSzPts val="1400"/>
              <a:buFont typeface="Signika Light"/>
              <a:buAutoNum type="alphaUcPeriod"/>
            </a:pPr>
            <a:r>
              <a:rPr lang="en-GB">
                <a:solidFill>
                  <a:schemeClr val="dk1"/>
                </a:solidFill>
                <a:latin typeface="Signika Light"/>
                <a:ea typeface="Signika Light"/>
                <a:cs typeface="Signika Light"/>
                <a:sym typeface="Signika Light"/>
              </a:rPr>
              <a:t>I only buy things that are in  _____________  . I don’t like to wait for my order for a long time.</a:t>
            </a:r>
            <a:endParaRPr>
              <a:solidFill>
                <a:schemeClr val="dk1"/>
              </a:solidFill>
              <a:latin typeface="Signika Light"/>
              <a:ea typeface="Signika Light"/>
              <a:cs typeface="Signika Light"/>
              <a:sym typeface="Signika Light"/>
            </a:endParaRPr>
          </a:p>
          <a:p>
            <a:pPr indent="-317500" lvl="0" marL="457200" marR="0" rtl="0" algn="l">
              <a:lnSpc>
                <a:spcPct val="115000"/>
              </a:lnSpc>
              <a:spcBef>
                <a:spcPts val="1000"/>
              </a:spcBef>
              <a:spcAft>
                <a:spcPts val="0"/>
              </a:spcAft>
              <a:buClr>
                <a:schemeClr val="dk1"/>
              </a:buClr>
              <a:buSzPts val="1400"/>
              <a:buFont typeface="Signika Light"/>
              <a:buAutoNum type="alphaUcPeriod"/>
            </a:pPr>
            <a:r>
              <a:rPr lang="en-GB">
                <a:solidFill>
                  <a:schemeClr val="dk1"/>
                </a:solidFill>
                <a:latin typeface="Signika Light"/>
                <a:ea typeface="Signika Light"/>
                <a:cs typeface="Signika Light"/>
                <a:sym typeface="Signika Light"/>
              </a:rPr>
              <a:t>Automation in  _____________  is not a good thing as it makes many people unemployed.</a:t>
            </a:r>
            <a:endParaRPr>
              <a:solidFill>
                <a:schemeClr val="dk1"/>
              </a:solidFill>
              <a:latin typeface="Signika Light"/>
              <a:ea typeface="Signika Light"/>
              <a:cs typeface="Signika Light"/>
              <a:sym typeface="Signika Light"/>
            </a:endParaRPr>
          </a:p>
          <a:p>
            <a:pPr indent="-317500" lvl="0" marL="457200" marR="0" rtl="0" algn="l">
              <a:lnSpc>
                <a:spcPct val="115000"/>
              </a:lnSpc>
              <a:spcBef>
                <a:spcPts val="1000"/>
              </a:spcBef>
              <a:spcAft>
                <a:spcPts val="0"/>
              </a:spcAft>
              <a:buClr>
                <a:schemeClr val="dk1"/>
              </a:buClr>
              <a:buSzPts val="1400"/>
              <a:buFont typeface="Signika Light"/>
              <a:buAutoNum type="alphaUcPeriod"/>
            </a:pPr>
            <a:r>
              <a:rPr lang="en-GB">
                <a:solidFill>
                  <a:schemeClr val="dk1"/>
                </a:solidFill>
                <a:latin typeface="Signika Light"/>
                <a:ea typeface="Signika Light"/>
                <a:cs typeface="Signika Light"/>
                <a:sym typeface="Signika Light"/>
              </a:rPr>
              <a:t>There’s a high  _____________  for IT professionals in my country.</a:t>
            </a:r>
            <a:endParaRPr>
              <a:solidFill>
                <a:schemeClr val="dk1"/>
              </a:solidFill>
              <a:latin typeface="Signika Light"/>
              <a:ea typeface="Signika Light"/>
              <a:cs typeface="Signika Light"/>
              <a:sym typeface="Signika Light"/>
            </a:endParaRPr>
          </a:p>
          <a:p>
            <a:pPr indent="-317500" lvl="0" marL="457200" marR="0" rtl="0" algn="l">
              <a:lnSpc>
                <a:spcPct val="115000"/>
              </a:lnSpc>
              <a:spcBef>
                <a:spcPts val="1000"/>
              </a:spcBef>
              <a:spcAft>
                <a:spcPts val="1000"/>
              </a:spcAft>
              <a:buClr>
                <a:schemeClr val="dk1"/>
              </a:buClr>
              <a:buSzPts val="1400"/>
              <a:buFont typeface="Signika Light"/>
              <a:buAutoNum type="alphaUcPeriod"/>
            </a:pPr>
            <a:r>
              <a:rPr lang="en-GB">
                <a:solidFill>
                  <a:schemeClr val="dk1"/>
                </a:solidFill>
                <a:latin typeface="Signika Light"/>
                <a:ea typeface="Signika Light"/>
                <a:cs typeface="Signika Light"/>
                <a:sym typeface="Signika Light"/>
              </a:rPr>
              <a:t> _____________  of some goods is no better for the economy than shortage.</a:t>
            </a:r>
            <a:endParaRPr>
              <a:solidFill>
                <a:schemeClr val="dk1"/>
              </a:solidFill>
              <a:latin typeface="Signika Light"/>
              <a:ea typeface="Signika Light"/>
              <a:cs typeface="Signika Light"/>
              <a:sym typeface="Signika Light"/>
            </a:endParaRPr>
          </a:p>
        </p:txBody>
      </p:sp>
      <p:sp>
        <p:nvSpPr>
          <p:cNvPr id="122" name="Google Shape;122;p23"/>
          <p:cNvSpPr txBox="1"/>
          <p:nvPr/>
        </p:nvSpPr>
        <p:spPr>
          <a:xfrm>
            <a:off x="222175" y="277200"/>
            <a:ext cx="8250300" cy="738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None/>
            </a:pPr>
            <a:r>
              <a:rPr b="1" lang="en-GB" sz="1800">
                <a:solidFill>
                  <a:srgbClr val="000032"/>
                </a:solidFill>
                <a:latin typeface="Signika"/>
                <a:ea typeface="Signika"/>
                <a:cs typeface="Signika"/>
                <a:sym typeface="Signika"/>
              </a:rPr>
              <a:t>Complete the gaps using the words in the boxes. One of the gaps can take two words.</a:t>
            </a:r>
            <a:endParaRPr b="1" sz="1800">
              <a:solidFill>
                <a:srgbClr val="000032"/>
              </a:solidFill>
              <a:latin typeface="Signika"/>
              <a:ea typeface="Signika"/>
              <a:cs typeface="Signika"/>
              <a:sym typeface="Signika"/>
            </a:endParaRPr>
          </a:p>
        </p:txBody>
      </p:sp>
      <p:sp>
        <p:nvSpPr>
          <p:cNvPr id="123" name="Google Shape;123;p23"/>
          <p:cNvSpPr/>
          <p:nvPr/>
        </p:nvSpPr>
        <p:spPr>
          <a:xfrm>
            <a:off x="1991438" y="1016100"/>
            <a:ext cx="1219200" cy="302400"/>
          </a:xfrm>
          <a:prstGeom prst="roundRect">
            <a:avLst>
              <a:gd fmla="val 6627" name="adj"/>
            </a:avLst>
          </a:prstGeom>
          <a:solidFill>
            <a:schemeClr val="lt1"/>
          </a:solidFill>
          <a:ln cap="flat" cmpd="sng" w="19050">
            <a:solidFill>
              <a:srgbClr val="AAAAA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GB">
                <a:solidFill>
                  <a:srgbClr val="000032"/>
                </a:solidFill>
                <a:latin typeface="Signika"/>
                <a:ea typeface="Signika"/>
                <a:cs typeface="Signika"/>
                <a:sym typeface="Signika"/>
              </a:rPr>
              <a:t>demand </a:t>
            </a:r>
            <a:endParaRPr>
              <a:solidFill>
                <a:srgbClr val="000032"/>
              </a:solidFill>
              <a:latin typeface="Signika"/>
              <a:ea typeface="Signika"/>
              <a:cs typeface="Signika"/>
              <a:sym typeface="Signika"/>
            </a:endParaRPr>
          </a:p>
        </p:txBody>
      </p:sp>
      <p:sp>
        <p:nvSpPr>
          <p:cNvPr id="124" name="Google Shape;124;p23"/>
          <p:cNvSpPr/>
          <p:nvPr/>
        </p:nvSpPr>
        <p:spPr>
          <a:xfrm>
            <a:off x="4619388" y="1016100"/>
            <a:ext cx="1219200" cy="302400"/>
          </a:xfrm>
          <a:prstGeom prst="roundRect">
            <a:avLst>
              <a:gd fmla="val 6627" name="adj"/>
            </a:avLst>
          </a:prstGeom>
          <a:solidFill>
            <a:schemeClr val="lt1"/>
          </a:solidFill>
          <a:ln cap="flat" cmpd="sng" w="19050">
            <a:solidFill>
              <a:srgbClr val="AAAAA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GB">
                <a:solidFill>
                  <a:srgbClr val="000032"/>
                </a:solidFill>
                <a:latin typeface="Signika"/>
                <a:ea typeface="Signika"/>
                <a:cs typeface="Signika"/>
                <a:sym typeface="Signika"/>
              </a:rPr>
              <a:t>shortage </a:t>
            </a:r>
            <a:endParaRPr>
              <a:solidFill>
                <a:srgbClr val="000032"/>
              </a:solidFill>
              <a:latin typeface="Signika"/>
              <a:ea typeface="Signika"/>
              <a:cs typeface="Signika"/>
              <a:sym typeface="Signika"/>
            </a:endParaRPr>
          </a:p>
        </p:txBody>
      </p:sp>
      <p:sp>
        <p:nvSpPr>
          <p:cNvPr id="125" name="Google Shape;125;p23"/>
          <p:cNvSpPr/>
          <p:nvPr/>
        </p:nvSpPr>
        <p:spPr>
          <a:xfrm>
            <a:off x="3305413" y="1404050"/>
            <a:ext cx="1219200" cy="302400"/>
          </a:xfrm>
          <a:prstGeom prst="roundRect">
            <a:avLst>
              <a:gd fmla="val 6627" name="adj"/>
            </a:avLst>
          </a:prstGeom>
          <a:solidFill>
            <a:schemeClr val="lt1"/>
          </a:solidFill>
          <a:ln cap="flat" cmpd="sng" w="19050">
            <a:solidFill>
              <a:srgbClr val="AAAAA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GB">
                <a:solidFill>
                  <a:srgbClr val="000032"/>
                </a:solidFill>
                <a:latin typeface="Signika"/>
                <a:ea typeface="Signika"/>
                <a:cs typeface="Signika"/>
                <a:sym typeface="Signika"/>
              </a:rPr>
              <a:t>surge </a:t>
            </a:r>
            <a:endParaRPr>
              <a:solidFill>
                <a:srgbClr val="000032"/>
              </a:solidFill>
              <a:latin typeface="Signika"/>
              <a:ea typeface="Signika"/>
              <a:cs typeface="Signika"/>
              <a:sym typeface="Signika"/>
            </a:endParaRPr>
          </a:p>
        </p:txBody>
      </p:sp>
      <p:sp>
        <p:nvSpPr>
          <p:cNvPr id="126" name="Google Shape;126;p23"/>
          <p:cNvSpPr/>
          <p:nvPr/>
        </p:nvSpPr>
        <p:spPr>
          <a:xfrm>
            <a:off x="5933363" y="1016100"/>
            <a:ext cx="1219200" cy="302400"/>
          </a:xfrm>
          <a:prstGeom prst="roundRect">
            <a:avLst>
              <a:gd fmla="val 6627" name="adj"/>
            </a:avLst>
          </a:prstGeom>
          <a:solidFill>
            <a:schemeClr val="lt1"/>
          </a:solidFill>
          <a:ln cap="flat" cmpd="sng" w="19050">
            <a:solidFill>
              <a:srgbClr val="AAAAA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GB">
                <a:solidFill>
                  <a:srgbClr val="000032"/>
                </a:solidFill>
                <a:latin typeface="Signika"/>
                <a:ea typeface="Signika"/>
                <a:cs typeface="Signika"/>
                <a:sym typeface="Signika"/>
              </a:rPr>
              <a:t>spike </a:t>
            </a:r>
            <a:endParaRPr>
              <a:solidFill>
                <a:srgbClr val="000032"/>
              </a:solidFill>
              <a:latin typeface="Signika"/>
              <a:ea typeface="Signika"/>
              <a:cs typeface="Signika"/>
              <a:sym typeface="Signika"/>
            </a:endParaRPr>
          </a:p>
        </p:txBody>
      </p:sp>
      <p:sp>
        <p:nvSpPr>
          <p:cNvPr id="127" name="Google Shape;127;p23"/>
          <p:cNvSpPr/>
          <p:nvPr/>
        </p:nvSpPr>
        <p:spPr>
          <a:xfrm>
            <a:off x="3305413" y="1016088"/>
            <a:ext cx="1219200" cy="302400"/>
          </a:xfrm>
          <a:prstGeom prst="roundRect">
            <a:avLst>
              <a:gd fmla="val 6627" name="adj"/>
            </a:avLst>
          </a:prstGeom>
          <a:solidFill>
            <a:schemeClr val="lt1"/>
          </a:solidFill>
          <a:ln cap="flat" cmpd="sng" w="19050">
            <a:solidFill>
              <a:srgbClr val="AAAAA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GB">
                <a:solidFill>
                  <a:srgbClr val="000032"/>
                </a:solidFill>
                <a:latin typeface="Signika"/>
                <a:ea typeface="Signika"/>
                <a:cs typeface="Signika"/>
                <a:sym typeface="Signika"/>
              </a:rPr>
              <a:t>excess </a:t>
            </a:r>
            <a:endParaRPr>
              <a:solidFill>
                <a:srgbClr val="000032"/>
              </a:solidFill>
              <a:latin typeface="Signika"/>
              <a:ea typeface="Signika"/>
              <a:cs typeface="Signika"/>
              <a:sym typeface="Signika"/>
            </a:endParaRPr>
          </a:p>
        </p:txBody>
      </p:sp>
      <p:sp>
        <p:nvSpPr>
          <p:cNvPr id="128" name="Google Shape;128;p23"/>
          <p:cNvSpPr/>
          <p:nvPr/>
        </p:nvSpPr>
        <p:spPr>
          <a:xfrm>
            <a:off x="4619388" y="1404050"/>
            <a:ext cx="1219200" cy="302400"/>
          </a:xfrm>
          <a:prstGeom prst="roundRect">
            <a:avLst>
              <a:gd fmla="val 6627" name="adj"/>
            </a:avLst>
          </a:prstGeom>
          <a:solidFill>
            <a:schemeClr val="lt1"/>
          </a:solidFill>
          <a:ln cap="flat" cmpd="sng" w="19050">
            <a:solidFill>
              <a:srgbClr val="AAAAA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GB">
                <a:solidFill>
                  <a:srgbClr val="000032"/>
                </a:solidFill>
                <a:latin typeface="Signika"/>
                <a:ea typeface="Signika"/>
                <a:cs typeface="Signika"/>
                <a:sym typeface="Signika"/>
              </a:rPr>
              <a:t>warehouses</a:t>
            </a:r>
            <a:endParaRPr>
              <a:solidFill>
                <a:srgbClr val="000032"/>
              </a:solidFill>
              <a:latin typeface="Signika"/>
              <a:ea typeface="Signika"/>
              <a:cs typeface="Signika"/>
              <a:sym typeface="Signika"/>
            </a:endParaRPr>
          </a:p>
        </p:txBody>
      </p:sp>
      <p:sp>
        <p:nvSpPr>
          <p:cNvPr id="129" name="Google Shape;129;p23"/>
          <p:cNvSpPr/>
          <p:nvPr/>
        </p:nvSpPr>
        <p:spPr>
          <a:xfrm>
            <a:off x="1991438" y="1404050"/>
            <a:ext cx="1219200" cy="302400"/>
          </a:xfrm>
          <a:prstGeom prst="roundRect">
            <a:avLst>
              <a:gd fmla="val 6627" name="adj"/>
            </a:avLst>
          </a:prstGeom>
          <a:solidFill>
            <a:schemeClr val="lt1"/>
          </a:solidFill>
          <a:ln cap="flat" cmpd="sng" w="19050">
            <a:solidFill>
              <a:srgbClr val="AAAAA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GB">
                <a:solidFill>
                  <a:srgbClr val="000032"/>
                </a:solidFill>
                <a:latin typeface="Signika"/>
                <a:ea typeface="Signika"/>
                <a:cs typeface="Signika"/>
                <a:sym typeface="Signika"/>
              </a:rPr>
              <a:t>stock </a:t>
            </a:r>
            <a:endParaRPr>
              <a:solidFill>
                <a:srgbClr val="000032"/>
              </a:solidFill>
              <a:latin typeface="Signika"/>
              <a:ea typeface="Signika"/>
              <a:cs typeface="Signika"/>
              <a:sym typeface="Signika"/>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4"/>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sz="1000"/>
          </a:p>
        </p:txBody>
      </p:sp>
      <p:sp>
        <p:nvSpPr>
          <p:cNvPr id="135" name="Google Shape;135;p24"/>
          <p:cNvSpPr txBox="1"/>
          <p:nvPr/>
        </p:nvSpPr>
        <p:spPr>
          <a:xfrm>
            <a:off x="1050475" y="1808925"/>
            <a:ext cx="7765500" cy="2776200"/>
          </a:xfrm>
          <a:prstGeom prst="rect">
            <a:avLst/>
          </a:prstGeom>
          <a:noFill/>
          <a:ln>
            <a:noFill/>
          </a:ln>
        </p:spPr>
        <p:txBody>
          <a:bodyPr anchorCtr="0" anchor="t" bIns="91425" lIns="91425" spcFirstLastPara="1" rIns="91425" wrap="square" tIns="91425">
            <a:spAutoFit/>
          </a:bodyPr>
          <a:lstStyle/>
          <a:p>
            <a:pPr indent="-317500" lvl="0" marL="457200" marR="0" rtl="0" algn="l">
              <a:lnSpc>
                <a:spcPct val="115000"/>
              </a:lnSpc>
              <a:spcBef>
                <a:spcPts val="0"/>
              </a:spcBef>
              <a:spcAft>
                <a:spcPts val="0"/>
              </a:spcAft>
              <a:buClr>
                <a:schemeClr val="dk1"/>
              </a:buClr>
              <a:buSzPts val="1400"/>
              <a:buFont typeface="Signika Light"/>
              <a:buAutoNum type="alphaUcPeriod"/>
            </a:pPr>
            <a:r>
              <a:rPr lang="en-GB">
                <a:solidFill>
                  <a:schemeClr val="dk1"/>
                </a:solidFill>
                <a:latin typeface="Signika Light"/>
                <a:ea typeface="Signika Light"/>
                <a:cs typeface="Signika Light"/>
                <a:sym typeface="Signika Light"/>
              </a:rPr>
              <a:t>I don’t think it’s fair to increase the price for taxi services when there’s a  _____________  </a:t>
            </a:r>
            <a:br>
              <a:rPr lang="en-GB">
                <a:solidFill>
                  <a:schemeClr val="dk1"/>
                </a:solidFill>
                <a:latin typeface="Signika Light"/>
                <a:ea typeface="Signika Light"/>
                <a:cs typeface="Signika Light"/>
                <a:sym typeface="Signika Light"/>
              </a:rPr>
            </a:br>
            <a:r>
              <a:rPr lang="en-GB">
                <a:solidFill>
                  <a:schemeClr val="dk1"/>
                </a:solidFill>
                <a:latin typeface="Signika Light"/>
                <a:ea typeface="Signika Light"/>
                <a:cs typeface="Signika Light"/>
                <a:sym typeface="Signika Light"/>
              </a:rPr>
              <a:t>in demand.</a:t>
            </a:r>
            <a:endParaRPr>
              <a:solidFill>
                <a:schemeClr val="dk1"/>
              </a:solidFill>
              <a:latin typeface="Signika Light"/>
              <a:ea typeface="Signika Light"/>
              <a:cs typeface="Signika Light"/>
              <a:sym typeface="Signika Light"/>
            </a:endParaRPr>
          </a:p>
          <a:p>
            <a:pPr indent="-317500" lvl="0" marL="457200" marR="0" rtl="0" algn="l">
              <a:lnSpc>
                <a:spcPct val="115000"/>
              </a:lnSpc>
              <a:spcBef>
                <a:spcPts val="1000"/>
              </a:spcBef>
              <a:spcAft>
                <a:spcPts val="0"/>
              </a:spcAft>
              <a:buClr>
                <a:schemeClr val="dk1"/>
              </a:buClr>
              <a:buSzPts val="1400"/>
              <a:buFont typeface="Signika Light"/>
              <a:buAutoNum type="alphaUcPeriod"/>
            </a:pPr>
            <a:r>
              <a:rPr lang="en-GB">
                <a:solidFill>
                  <a:schemeClr val="dk1"/>
                </a:solidFill>
                <a:latin typeface="Signika Light"/>
                <a:ea typeface="Signika Light"/>
                <a:cs typeface="Signika Light"/>
                <a:sym typeface="Signika Light"/>
              </a:rPr>
              <a:t>There is rarely a  _____________  of goods these days because companies do a good job predicting demand.</a:t>
            </a:r>
            <a:endParaRPr>
              <a:solidFill>
                <a:schemeClr val="dk1"/>
              </a:solidFill>
              <a:latin typeface="Signika Light"/>
              <a:ea typeface="Signika Light"/>
              <a:cs typeface="Signika Light"/>
              <a:sym typeface="Signika Light"/>
            </a:endParaRPr>
          </a:p>
          <a:p>
            <a:pPr indent="-317500" lvl="0" marL="457200" marR="0" rtl="0" algn="l">
              <a:lnSpc>
                <a:spcPct val="115000"/>
              </a:lnSpc>
              <a:spcBef>
                <a:spcPts val="1000"/>
              </a:spcBef>
              <a:spcAft>
                <a:spcPts val="0"/>
              </a:spcAft>
              <a:buClr>
                <a:schemeClr val="dk1"/>
              </a:buClr>
              <a:buSzPts val="1400"/>
              <a:buFont typeface="Signika Light"/>
              <a:buAutoNum type="alphaUcPeriod"/>
            </a:pPr>
            <a:r>
              <a:rPr lang="en-GB">
                <a:solidFill>
                  <a:schemeClr val="dk1"/>
                </a:solidFill>
                <a:latin typeface="Signika Light"/>
                <a:ea typeface="Signika Light"/>
                <a:cs typeface="Signika Light"/>
                <a:sym typeface="Signika Light"/>
              </a:rPr>
              <a:t>I only buy things that are in  _____________  . I don’t like to wait for my order for a long time.</a:t>
            </a:r>
            <a:endParaRPr>
              <a:solidFill>
                <a:schemeClr val="dk1"/>
              </a:solidFill>
              <a:latin typeface="Signika Light"/>
              <a:ea typeface="Signika Light"/>
              <a:cs typeface="Signika Light"/>
              <a:sym typeface="Signika Light"/>
            </a:endParaRPr>
          </a:p>
          <a:p>
            <a:pPr indent="-317500" lvl="0" marL="457200" marR="0" rtl="0" algn="l">
              <a:lnSpc>
                <a:spcPct val="115000"/>
              </a:lnSpc>
              <a:spcBef>
                <a:spcPts val="1000"/>
              </a:spcBef>
              <a:spcAft>
                <a:spcPts val="0"/>
              </a:spcAft>
              <a:buClr>
                <a:schemeClr val="dk1"/>
              </a:buClr>
              <a:buSzPts val="1400"/>
              <a:buFont typeface="Signika Light"/>
              <a:buAutoNum type="alphaUcPeriod"/>
            </a:pPr>
            <a:r>
              <a:rPr lang="en-GB">
                <a:solidFill>
                  <a:schemeClr val="dk1"/>
                </a:solidFill>
                <a:latin typeface="Signika Light"/>
                <a:ea typeface="Signika Light"/>
                <a:cs typeface="Signika Light"/>
                <a:sym typeface="Signika Light"/>
              </a:rPr>
              <a:t>Automation in  _____________  is not a good thing as it makes many people unemployed.</a:t>
            </a:r>
            <a:endParaRPr>
              <a:solidFill>
                <a:schemeClr val="dk1"/>
              </a:solidFill>
              <a:latin typeface="Signika Light"/>
              <a:ea typeface="Signika Light"/>
              <a:cs typeface="Signika Light"/>
              <a:sym typeface="Signika Light"/>
            </a:endParaRPr>
          </a:p>
          <a:p>
            <a:pPr indent="-317500" lvl="0" marL="457200" marR="0" rtl="0" algn="l">
              <a:lnSpc>
                <a:spcPct val="115000"/>
              </a:lnSpc>
              <a:spcBef>
                <a:spcPts val="1000"/>
              </a:spcBef>
              <a:spcAft>
                <a:spcPts val="0"/>
              </a:spcAft>
              <a:buClr>
                <a:schemeClr val="dk1"/>
              </a:buClr>
              <a:buSzPts val="1400"/>
              <a:buFont typeface="Signika Light"/>
              <a:buAutoNum type="alphaUcPeriod"/>
            </a:pPr>
            <a:r>
              <a:rPr lang="en-GB">
                <a:solidFill>
                  <a:schemeClr val="dk1"/>
                </a:solidFill>
                <a:latin typeface="Signika Light"/>
                <a:ea typeface="Signika Light"/>
                <a:cs typeface="Signika Light"/>
                <a:sym typeface="Signika Light"/>
              </a:rPr>
              <a:t>There’s a high  _____________  for IT professionals in my country.</a:t>
            </a:r>
            <a:endParaRPr>
              <a:solidFill>
                <a:schemeClr val="dk1"/>
              </a:solidFill>
              <a:latin typeface="Signika Light"/>
              <a:ea typeface="Signika Light"/>
              <a:cs typeface="Signika Light"/>
              <a:sym typeface="Signika Light"/>
            </a:endParaRPr>
          </a:p>
          <a:p>
            <a:pPr indent="-317500" lvl="0" marL="457200" marR="0" rtl="0" algn="l">
              <a:lnSpc>
                <a:spcPct val="115000"/>
              </a:lnSpc>
              <a:spcBef>
                <a:spcPts val="1000"/>
              </a:spcBef>
              <a:spcAft>
                <a:spcPts val="1000"/>
              </a:spcAft>
              <a:buClr>
                <a:schemeClr val="dk1"/>
              </a:buClr>
              <a:buSzPts val="1400"/>
              <a:buFont typeface="Signika Light"/>
              <a:buAutoNum type="alphaUcPeriod"/>
            </a:pPr>
            <a:r>
              <a:rPr lang="en-GB">
                <a:solidFill>
                  <a:schemeClr val="dk1"/>
                </a:solidFill>
                <a:latin typeface="Signika Light"/>
                <a:ea typeface="Signika Light"/>
                <a:cs typeface="Signika Light"/>
                <a:sym typeface="Signika Light"/>
              </a:rPr>
              <a:t> _____________  of some goods is no better for the economy than shortage.</a:t>
            </a:r>
            <a:endParaRPr>
              <a:solidFill>
                <a:schemeClr val="dk1"/>
              </a:solidFill>
              <a:latin typeface="Signika Light"/>
              <a:ea typeface="Signika Light"/>
              <a:cs typeface="Signika Light"/>
              <a:sym typeface="Signika Light"/>
            </a:endParaRPr>
          </a:p>
        </p:txBody>
      </p:sp>
      <p:sp>
        <p:nvSpPr>
          <p:cNvPr id="136" name="Google Shape;136;p24"/>
          <p:cNvSpPr txBox="1"/>
          <p:nvPr/>
        </p:nvSpPr>
        <p:spPr>
          <a:xfrm>
            <a:off x="222175" y="277200"/>
            <a:ext cx="82503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None/>
            </a:pPr>
            <a:r>
              <a:rPr b="1" lang="en-GB" sz="1800">
                <a:solidFill>
                  <a:srgbClr val="000032"/>
                </a:solidFill>
                <a:latin typeface="Signika"/>
                <a:ea typeface="Signika"/>
                <a:cs typeface="Signika"/>
                <a:sym typeface="Signika"/>
              </a:rPr>
              <a:t>Let’s check the </a:t>
            </a:r>
            <a:r>
              <a:rPr b="1" lang="en-GB" sz="1800">
                <a:solidFill>
                  <a:srgbClr val="000032"/>
                </a:solidFill>
                <a:latin typeface="Signika"/>
                <a:ea typeface="Signika"/>
                <a:cs typeface="Signika"/>
                <a:sym typeface="Signika"/>
              </a:rPr>
              <a:t>answers</a:t>
            </a:r>
            <a:r>
              <a:rPr b="1" lang="en-GB" sz="1800">
                <a:solidFill>
                  <a:srgbClr val="000032"/>
                </a:solidFill>
                <a:latin typeface="Signika"/>
                <a:ea typeface="Signika"/>
                <a:cs typeface="Signika"/>
                <a:sym typeface="Signika"/>
              </a:rPr>
              <a:t>.</a:t>
            </a:r>
            <a:endParaRPr b="1" sz="1800">
              <a:solidFill>
                <a:srgbClr val="000032"/>
              </a:solidFill>
              <a:latin typeface="Signika"/>
              <a:ea typeface="Signika"/>
              <a:cs typeface="Signika"/>
              <a:sym typeface="Signika"/>
            </a:endParaRPr>
          </a:p>
        </p:txBody>
      </p:sp>
      <p:sp>
        <p:nvSpPr>
          <p:cNvPr id="137" name="Google Shape;137;p24"/>
          <p:cNvSpPr/>
          <p:nvPr/>
        </p:nvSpPr>
        <p:spPr>
          <a:xfrm>
            <a:off x="1991438" y="1016100"/>
            <a:ext cx="1219200" cy="302400"/>
          </a:xfrm>
          <a:prstGeom prst="roundRect">
            <a:avLst>
              <a:gd fmla="val 6627" name="adj"/>
            </a:avLst>
          </a:prstGeom>
          <a:solidFill>
            <a:schemeClr val="lt1"/>
          </a:solidFill>
          <a:ln cap="flat" cmpd="sng" w="19050">
            <a:solidFill>
              <a:srgbClr val="AAAAA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GB">
                <a:solidFill>
                  <a:srgbClr val="000032"/>
                </a:solidFill>
                <a:latin typeface="Signika"/>
                <a:ea typeface="Signika"/>
                <a:cs typeface="Signika"/>
                <a:sym typeface="Signika"/>
              </a:rPr>
              <a:t>demand </a:t>
            </a:r>
            <a:endParaRPr>
              <a:solidFill>
                <a:srgbClr val="000032"/>
              </a:solidFill>
              <a:latin typeface="Signika"/>
              <a:ea typeface="Signika"/>
              <a:cs typeface="Signika"/>
              <a:sym typeface="Signika"/>
            </a:endParaRPr>
          </a:p>
        </p:txBody>
      </p:sp>
      <p:sp>
        <p:nvSpPr>
          <p:cNvPr id="138" name="Google Shape;138;p24"/>
          <p:cNvSpPr/>
          <p:nvPr/>
        </p:nvSpPr>
        <p:spPr>
          <a:xfrm>
            <a:off x="4619388" y="1016100"/>
            <a:ext cx="1219200" cy="302400"/>
          </a:xfrm>
          <a:prstGeom prst="roundRect">
            <a:avLst>
              <a:gd fmla="val 6627" name="adj"/>
            </a:avLst>
          </a:prstGeom>
          <a:solidFill>
            <a:schemeClr val="lt1"/>
          </a:solidFill>
          <a:ln cap="flat" cmpd="sng" w="19050">
            <a:solidFill>
              <a:srgbClr val="AAAAA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GB">
                <a:solidFill>
                  <a:srgbClr val="000032"/>
                </a:solidFill>
                <a:latin typeface="Signika"/>
                <a:ea typeface="Signika"/>
                <a:cs typeface="Signika"/>
                <a:sym typeface="Signika"/>
              </a:rPr>
              <a:t>shortage </a:t>
            </a:r>
            <a:endParaRPr>
              <a:solidFill>
                <a:srgbClr val="000032"/>
              </a:solidFill>
              <a:latin typeface="Signika"/>
              <a:ea typeface="Signika"/>
              <a:cs typeface="Signika"/>
              <a:sym typeface="Signika"/>
            </a:endParaRPr>
          </a:p>
        </p:txBody>
      </p:sp>
      <p:sp>
        <p:nvSpPr>
          <p:cNvPr id="139" name="Google Shape;139;p24"/>
          <p:cNvSpPr/>
          <p:nvPr/>
        </p:nvSpPr>
        <p:spPr>
          <a:xfrm>
            <a:off x="3305413" y="1404050"/>
            <a:ext cx="1219200" cy="302400"/>
          </a:xfrm>
          <a:prstGeom prst="roundRect">
            <a:avLst>
              <a:gd fmla="val 6627" name="adj"/>
            </a:avLst>
          </a:prstGeom>
          <a:solidFill>
            <a:schemeClr val="lt1"/>
          </a:solidFill>
          <a:ln cap="flat" cmpd="sng" w="19050">
            <a:solidFill>
              <a:srgbClr val="AAAAA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GB">
                <a:solidFill>
                  <a:srgbClr val="000032"/>
                </a:solidFill>
                <a:latin typeface="Signika"/>
                <a:ea typeface="Signika"/>
                <a:cs typeface="Signika"/>
                <a:sym typeface="Signika"/>
              </a:rPr>
              <a:t>surge </a:t>
            </a:r>
            <a:endParaRPr>
              <a:solidFill>
                <a:srgbClr val="000032"/>
              </a:solidFill>
              <a:latin typeface="Signika"/>
              <a:ea typeface="Signika"/>
              <a:cs typeface="Signika"/>
              <a:sym typeface="Signika"/>
            </a:endParaRPr>
          </a:p>
        </p:txBody>
      </p:sp>
      <p:sp>
        <p:nvSpPr>
          <p:cNvPr id="140" name="Google Shape;140;p24"/>
          <p:cNvSpPr/>
          <p:nvPr/>
        </p:nvSpPr>
        <p:spPr>
          <a:xfrm>
            <a:off x="5933363" y="1016100"/>
            <a:ext cx="1219200" cy="302400"/>
          </a:xfrm>
          <a:prstGeom prst="roundRect">
            <a:avLst>
              <a:gd fmla="val 6627" name="adj"/>
            </a:avLst>
          </a:prstGeom>
          <a:solidFill>
            <a:schemeClr val="lt1"/>
          </a:solidFill>
          <a:ln cap="flat" cmpd="sng" w="19050">
            <a:solidFill>
              <a:srgbClr val="AAAAA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GB">
                <a:solidFill>
                  <a:srgbClr val="000032"/>
                </a:solidFill>
                <a:latin typeface="Signika"/>
                <a:ea typeface="Signika"/>
                <a:cs typeface="Signika"/>
                <a:sym typeface="Signika"/>
              </a:rPr>
              <a:t>spike </a:t>
            </a:r>
            <a:endParaRPr>
              <a:solidFill>
                <a:srgbClr val="000032"/>
              </a:solidFill>
              <a:latin typeface="Signika"/>
              <a:ea typeface="Signika"/>
              <a:cs typeface="Signika"/>
              <a:sym typeface="Signika"/>
            </a:endParaRPr>
          </a:p>
        </p:txBody>
      </p:sp>
      <p:sp>
        <p:nvSpPr>
          <p:cNvPr id="141" name="Google Shape;141;p24"/>
          <p:cNvSpPr/>
          <p:nvPr/>
        </p:nvSpPr>
        <p:spPr>
          <a:xfrm>
            <a:off x="3305413" y="1016088"/>
            <a:ext cx="1219200" cy="302400"/>
          </a:xfrm>
          <a:prstGeom prst="roundRect">
            <a:avLst>
              <a:gd fmla="val 6627" name="adj"/>
            </a:avLst>
          </a:prstGeom>
          <a:solidFill>
            <a:schemeClr val="lt1"/>
          </a:solidFill>
          <a:ln cap="flat" cmpd="sng" w="19050">
            <a:solidFill>
              <a:srgbClr val="AAAAA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GB">
                <a:solidFill>
                  <a:srgbClr val="000032"/>
                </a:solidFill>
                <a:latin typeface="Signika"/>
                <a:ea typeface="Signika"/>
                <a:cs typeface="Signika"/>
                <a:sym typeface="Signika"/>
              </a:rPr>
              <a:t>excess </a:t>
            </a:r>
            <a:endParaRPr>
              <a:solidFill>
                <a:srgbClr val="000032"/>
              </a:solidFill>
              <a:latin typeface="Signika"/>
              <a:ea typeface="Signika"/>
              <a:cs typeface="Signika"/>
              <a:sym typeface="Signika"/>
            </a:endParaRPr>
          </a:p>
        </p:txBody>
      </p:sp>
      <p:sp>
        <p:nvSpPr>
          <p:cNvPr id="142" name="Google Shape;142;p24"/>
          <p:cNvSpPr/>
          <p:nvPr/>
        </p:nvSpPr>
        <p:spPr>
          <a:xfrm>
            <a:off x="4619388" y="1404050"/>
            <a:ext cx="1219200" cy="302400"/>
          </a:xfrm>
          <a:prstGeom prst="roundRect">
            <a:avLst>
              <a:gd fmla="val 6627" name="adj"/>
            </a:avLst>
          </a:prstGeom>
          <a:solidFill>
            <a:schemeClr val="lt1"/>
          </a:solidFill>
          <a:ln cap="flat" cmpd="sng" w="19050">
            <a:solidFill>
              <a:srgbClr val="AAAAA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GB">
                <a:solidFill>
                  <a:srgbClr val="000032"/>
                </a:solidFill>
                <a:latin typeface="Signika"/>
                <a:ea typeface="Signika"/>
                <a:cs typeface="Signika"/>
                <a:sym typeface="Signika"/>
              </a:rPr>
              <a:t>warehouses</a:t>
            </a:r>
            <a:endParaRPr>
              <a:solidFill>
                <a:srgbClr val="000032"/>
              </a:solidFill>
              <a:latin typeface="Signika"/>
              <a:ea typeface="Signika"/>
              <a:cs typeface="Signika"/>
              <a:sym typeface="Signika"/>
            </a:endParaRPr>
          </a:p>
        </p:txBody>
      </p:sp>
      <p:sp>
        <p:nvSpPr>
          <p:cNvPr id="143" name="Google Shape;143;p24"/>
          <p:cNvSpPr/>
          <p:nvPr/>
        </p:nvSpPr>
        <p:spPr>
          <a:xfrm>
            <a:off x="1991438" y="1404050"/>
            <a:ext cx="1219200" cy="302400"/>
          </a:xfrm>
          <a:prstGeom prst="roundRect">
            <a:avLst>
              <a:gd fmla="val 6627" name="adj"/>
            </a:avLst>
          </a:prstGeom>
          <a:solidFill>
            <a:schemeClr val="lt1"/>
          </a:solidFill>
          <a:ln cap="flat" cmpd="sng" w="19050">
            <a:solidFill>
              <a:srgbClr val="AAAAA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GB">
                <a:solidFill>
                  <a:srgbClr val="000032"/>
                </a:solidFill>
                <a:latin typeface="Signika"/>
                <a:ea typeface="Signika"/>
                <a:cs typeface="Signika"/>
                <a:sym typeface="Signika"/>
              </a:rPr>
              <a:t>stock </a:t>
            </a:r>
            <a:endParaRPr>
              <a:solidFill>
                <a:srgbClr val="000032"/>
              </a:solidFill>
              <a:latin typeface="Signika"/>
              <a:ea typeface="Signika"/>
              <a:cs typeface="Signika"/>
              <a:sym typeface="Signika"/>
            </a:endParaRPr>
          </a:p>
        </p:txBody>
      </p:sp>
      <p:sp>
        <p:nvSpPr>
          <p:cNvPr id="144" name="Google Shape;144;p24"/>
          <p:cNvSpPr/>
          <p:nvPr/>
        </p:nvSpPr>
        <p:spPr>
          <a:xfrm>
            <a:off x="7002000" y="1845350"/>
            <a:ext cx="1219200" cy="302400"/>
          </a:xfrm>
          <a:prstGeom prst="roundRect">
            <a:avLst>
              <a:gd fmla="val 6627" name="adj"/>
            </a:avLst>
          </a:prstGeom>
          <a:solidFill>
            <a:schemeClr val="lt1"/>
          </a:solidFill>
          <a:ln cap="flat" cmpd="sng" w="19050">
            <a:solidFill>
              <a:srgbClr val="AAAAA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GB">
                <a:solidFill>
                  <a:srgbClr val="000032"/>
                </a:solidFill>
                <a:latin typeface="Signika"/>
                <a:ea typeface="Signika"/>
                <a:cs typeface="Signika"/>
                <a:sym typeface="Signika"/>
              </a:rPr>
              <a:t>spike/surge </a:t>
            </a:r>
            <a:endParaRPr>
              <a:solidFill>
                <a:srgbClr val="000032"/>
              </a:solidFill>
              <a:latin typeface="Signika"/>
              <a:ea typeface="Signika"/>
              <a:cs typeface="Signika"/>
              <a:sym typeface="Signika"/>
            </a:endParaRPr>
          </a:p>
        </p:txBody>
      </p:sp>
      <p:sp>
        <p:nvSpPr>
          <p:cNvPr id="145" name="Google Shape;145;p24"/>
          <p:cNvSpPr/>
          <p:nvPr/>
        </p:nvSpPr>
        <p:spPr>
          <a:xfrm>
            <a:off x="2835413" y="2456536"/>
            <a:ext cx="1219200" cy="302400"/>
          </a:xfrm>
          <a:prstGeom prst="roundRect">
            <a:avLst>
              <a:gd fmla="val 6627" name="adj"/>
            </a:avLst>
          </a:prstGeom>
          <a:solidFill>
            <a:schemeClr val="lt1"/>
          </a:solidFill>
          <a:ln cap="flat" cmpd="sng" w="19050">
            <a:solidFill>
              <a:srgbClr val="AAAAA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GB">
                <a:solidFill>
                  <a:srgbClr val="000032"/>
                </a:solidFill>
                <a:latin typeface="Signika"/>
                <a:ea typeface="Signika"/>
                <a:cs typeface="Signika"/>
                <a:sym typeface="Signika"/>
              </a:rPr>
              <a:t>shortage </a:t>
            </a:r>
            <a:endParaRPr>
              <a:solidFill>
                <a:srgbClr val="000032"/>
              </a:solidFill>
              <a:latin typeface="Signika"/>
              <a:ea typeface="Signika"/>
              <a:cs typeface="Signika"/>
              <a:sym typeface="Signika"/>
            </a:endParaRPr>
          </a:p>
        </p:txBody>
      </p:sp>
      <p:sp>
        <p:nvSpPr>
          <p:cNvPr id="146" name="Google Shape;146;p24"/>
          <p:cNvSpPr/>
          <p:nvPr/>
        </p:nvSpPr>
        <p:spPr>
          <a:xfrm>
            <a:off x="3682557" y="3086530"/>
            <a:ext cx="1219200" cy="302400"/>
          </a:xfrm>
          <a:prstGeom prst="roundRect">
            <a:avLst>
              <a:gd fmla="val 6627" name="adj"/>
            </a:avLst>
          </a:prstGeom>
          <a:solidFill>
            <a:schemeClr val="lt1"/>
          </a:solidFill>
          <a:ln cap="flat" cmpd="sng" w="19050">
            <a:solidFill>
              <a:srgbClr val="AAAAA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GB">
                <a:solidFill>
                  <a:srgbClr val="000032"/>
                </a:solidFill>
                <a:latin typeface="Signika"/>
                <a:ea typeface="Signika"/>
                <a:cs typeface="Signika"/>
                <a:sym typeface="Signika"/>
              </a:rPr>
              <a:t>stock </a:t>
            </a:r>
            <a:endParaRPr>
              <a:solidFill>
                <a:srgbClr val="000032"/>
              </a:solidFill>
              <a:latin typeface="Signika"/>
              <a:ea typeface="Signika"/>
              <a:cs typeface="Signika"/>
              <a:sym typeface="Signika"/>
            </a:endParaRPr>
          </a:p>
        </p:txBody>
      </p:sp>
      <p:sp>
        <p:nvSpPr>
          <p:cNvPr id="147" name="Google Shape;147;p24"/>
          <p:cNvSpPr/>
          <p:nvPr/>
        </p:nvSpPr>
        <p:spPr>
          <a:xfrm>
            <a:off x="2714388" y="3449600"/>
            <a:ext cx="1219200" cy="302400"/>
          </a:xfrm>
          <a:prstGeom prst="roundRect">
            <a:avLst>
              <a:gd fmla="val 6627" name="adj"/>
            </a:avLst>
          </a:prstGeom>
          <a:solidFill>
            <a:schemeClr val="lt1"/>
          </a:solidFill>
          <a:ln cap="flat" cmpd="sng" w="19050">
            <a:solidFill>
              <a:srgbClr val="AAAAA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GB">
                <a:solidFill>
                  <a:srgbClr val="000032"/>
                </a:solidFill>
                <a:latin typeface="Signika"/>
                <a:ea typeface="Signika"/>
                <a:cs typeface="Signika"/>
                <a:sym typeface="Signika"/>
              </a:rPr>
              <a:t>warehouses</a:t>
            </a:r>
            <a:endParaRPr>
              <a:solidFill>
                <a:srgbClr val="000032"/>
              </a:solidFill>
              <a:latin typeface="Signika"/>
              <a:ea typeface="Signika"/>
              <a:cs typeface="Signika"/>
              <a:sym typeface="Signika"/>
            </a:endParaRPr>
          </a:p>
        </p:txBody>
      </p:sp>
      <p:sp>
        <p:nvSpPr>
          <p:cNvPr id="148" name="Google Shape;148;p24"/>
          <p:cNvSpPr/>
          <p:nvPr/>
        </p:nvSpPr>
        <p:spPr>
          <a:xfrm>
            <a:off x="2679802" y="3812675"/>
            <a:ext cx="1219200" cy="302400"/>
          </a:xfrm>
          <a:prstGeom prst="roundRect">
            <a:avLst>
              <a:gd fmla="val 6627" name="adj"/>
            </a:avLst>
          </a:prstGeom>
          <a:solidFill>
            <a:schemeClr val="lt1"/>
          </a:solidFill>
          <a:ln cap="flat" cmpd="sng" w="19050">
            <a:solidFill>
              <a:srgbClr val="AAAAA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GB">
                <a:solidFill>
                  <a:srgbClr val="000032"/>
                </a:solidFill>
                <a:latin typeface="Signika"/>
                <a:ea typeface="Signika"/>
                <a:cs typeface="Signika"/>
                <a:sym typeface="Signika"/>
              </a:rPr>
              <a:t>demand </a:t>
            </a:r>
            <a:endParaRPr>
              <a:solidFill>
                <a:srgbClr val="000032"/>
              </a:solidFill>
              <a:latin typeface="Signika"/>
              <a:ea typeface="Signika"/>
              <a:cs typeface="Signika"/>
              <a:sym typeface="Signika"/>
            </a:endParaRPr>
          </a:p>
        </p:txBody>
      </p:sp>
      <p:sp>
        <p:nvSpPr>
          <p:cNvPr id="149" name="Google Shape;149;p24"/>
          <p:cNvSpPr/>
          <p:nvPr/>
        </p:nvSpPr>
        <p:spPr>
          <a:xfrm>
            <a:off x="1616213" y="4184382"/>
            <a:ext cx="1219200" cy="302400"/>
          </a:xfrm>
          <a:prstGeom prst="roundRect">
            <a:avLst>
              <a:gd fmla="val 6627" name="adj"/>
            </a:avLst>
          </a:prstGeom>
          <a:solidFill>
            <a:schemeClr val="lt1"/>
          </a:solidFill>
          <a:ln cap="flat" cmpd="sng" w="19050">
            <a:solidFill>
              <a:srgbClr val="AAAAA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GB">
                <a:solidFill>
                  <a:srgbClr val="000032"/>
                </a:solidFill>
                <a:latin typeface="Signika"/>
                <a:ea typeface="Signika"/>
                <a:cs typeface="Signika"/>
                <a:sym typeface="Signika"/>
              </a:rPr>
              <a:t>E</a:t>
            </a:r>
            <a:r>
              <a:rPr lang="en-GB">
                <a:solidFill>
                  <a:srgbClr val="000032"/>
                </a:solidFill>
                <a:latin typeface="Signika"/>
                <a:ea typeface="Signika"/>
                <a:cs typeface="Signika"/>
                <a:sym typeface="Signika"/>
              </a:rPr>
              <a:t>xcess </a:t>
            </a:r>
            <a:endParaRPr>
              <a:solidFill>
                <a:srgbClr val="000032"/>
              </a:solidFill>
              <a:latin typeface="Signika"/>
              <a:ea typeface="Signika"/>
              <a:cs typeface="Signika"/>
              <a:sym typeface="Signik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4"/>
                                        </p:tgtEl>
                                        <p:attrNameLst>
                                          <p:attrName>style.visibility</p:attrName>
                                        </p:attrNameLst>
                                      </p:cBhvr>
                                      <p:to>
                                        <p:strVal val="visible"/>
                                      </p:to>
                                    </p:set>
                                    <p:animEffect filter="fade" transition="in">
                                      <p:cBhvr>
                                        <p:cTn dur="1000"/>
                                        <p:tgtEl>
                                          <p:spTgt spid="144"/>
                                        </p:tgtEl>
                                      </p:cBhvr>
                                    </p:animEffect>
                                  </p:childTnLst>
                                </p:cTn>
                              </p:par>
                              <p:par>
                                <p:cTn fill="hold" nodeType="withEffect" presetClass="exit" presetID="10" presetSubtype="0">
                                  <p:stCondLst>
                                    <p:cond delay="0"/>
                                  </p:stCondLst>
                                  <p:childTnLst>
                                    <p:animEffect filter="fade" transition="out">
                                      <p:cBhvr>
                                        <p:cTn dur="1000"/>
                                        <p:tgtEl>
                                          <p:spTgt spid="140"/>
                                        </p:tgtEl>
                                      </p:cBhvr>
                                    </p:animEffect>
                                    <p:set>
                                      <p:cBhvr>
                                        <p:cTn dur="1" fill="hold">
                                          <p:stCondLst>
                                            <p:cond delay="1000"/>
                                          </p:stCondLst>
                                        </p:cTn>
                                        <p:tgtEl>
                                          <p:spTgt spid="140"/>
                                        </p:tgtEl>
                                        <p:attrNameLst>
                                          <p:attrName>style.visibility</p:attrName>
                                        </p:attrNameLst>
                                      </p:cBhvr>
                                      <p:to>
                                        <p:strVal val="hidden"/>
                                      </p:to>
                                    </p:set>
                                  </p:childTnLst>
                                </p:cTn>
                              </p:par>
                              <p:par>
                                <p:cTn fill="hold" nodeType="withEffect" presetClass="exit" presetID="10" presetSubtype="0">
                                  <p:stCondLst>
                                    <p:cond delay="0"/>
                                  </p:stCondLst>
                                  <p:childTnLst>
                                    <p:animEffect filter="fade" transition="out">
                                      <p:cBhvr>
                                        <p:cTn dur="1000"/>
                                        <p:tgtEl>
                                          <p:spTgt spid="139"/>
                                        </p:tgtEl>
                                      </p:cBhvr>
                                    </p:animEffect>
                                    <p:set>
                                      <p:cBhvr>
                                        <p:cTn dur="1" fill="hold">
                                          <p:stCondLst>
                                            <p:cond delay="1000"/>
                                          </p:stCondLst>
                                        </p:cTn>
                                        <p:tgtEl>
                                          <p:spTgt spid="139"/>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5"/>
                                        </p:tgtEl>
                                        <p:attrNameLst>
                                          <p:attrName>style.visibility</p:attrName>
                                        </p:attrNameLst>
                                      </p:cBhvr>
                                      <p:to>
                                        <p:strVal val="visible"/>
                                      </p:to>
                                    </p:set>
                                    <p:animEffect filter="fade" transition="in">
                                      <p:cBhvr>
                                        <p:cTn dur="1000"/>
                                        <p:tgtEl>
                                          <p:spTgt spid="145"/>
                                        </p:tgtEl>
                                      </p:cBhvr>
                                    </p:animEffect>
                                  </p:childTnLst>
                                </p:cTn>
                              </p:par>
                              <p:par>
                                <p:cTn fill="hold" nodeType="withEffect" presetClass="exit" presetID="10" presetSubtype="0">
                                  <p:stCondLst>
                                    <p:cond delay="0"/>
                                  </p:stCondLst>
                                  <p:childTnLst>
                                    <p:animEffect filter="fade" transition="out">
                                      <p:cBhvr>
                                        <p:cTn dur="1000"/>
                                        <p:tgtEl>
                                          <p:spTgt spid="138"/>
                                        </p:tgtEl>
                                      </p:cBhvr>
                                    </p:animEffect>
                                    <p:set>
                                      <p:cBhvr>
                                        <p:cTn dur="1" fill="hold">
                                          <p:stCondLst>
                                            <p:cond delay="1000"/>
                                          </p:stCondLst>
                                        </p:cTn>
                                        <p:tgtEl>
                                          <p:spTgt spid="138"/>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6"/>
                                        </p:tgtEl>
                                        <p:attrNameLst>
                                          <p:attrName>style.visibility</p:attrName>
                                        </p:attrNameLst>
                                      </p:cBhvr>
                                      <p:to>
                                        <p:strVal val="visible"/>
                                      </p:to>
                                    </p:set>
                                    <p:animEffect filter="fade" transition="in">
                                      <p:cBhvr>
                                        <p:cTn dur="1000"/>
                                        <p:tgtEl>
                                          <p:spTgt spid="146"/>
                                        </p:tgtEl>
                                      </p:cBhvr>
                                    </p:animEffect>
                                  </p:childTnLst>
                                </p:cTn>
                              </p:par>
                              <p:par>
                                <p:cTn fill="hold" nodeType="withEffect" presetClass="exit" presetID="10" presetSubtype="0">
                                  <p:stCondLst>
                                    <p:cond delay="0"/>
                                  </p:stCondLst>
                                  <p:childTnLst>
                                    <p:animEffect filter="fade" transition="out">
                                      <p:cBhvr>
                                        <p:cTn dur="1000"/>
                                        <p:tgtEl>
                                          <p:spTgt spid="143"/>
                                        </p:tgtEl>
                                      </p:cBhvr>
                                    </p:animEffect>
                                    <p:set>
                                      <p:cBhvr>
                                        <p:cTn dur="1" fill="hold">
                                          <p:stCondLst>
                                            <p:cond delay="1000"/>
                                          </p:stCondLst>
                                        </p:cTn>
                                        <p:tgtEl>
                                          <p:spTgt spid="143"/>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7"/>
                                        </p:tgtEl>
                                        <p:attrNameLst>
                                          <p:attrName>style.visibility</p:attrName>
                                        </p:attrNameLst>
                                      </p:cBhvr>
                                      <p:to>
                                        <p:strVal val="visible"/>
                                      </p:to>
                                    </p:set>
                                    <p:animEffect filter="fade" transition="in">
                                      <p:cBhvr>
                                        <p:cTn dur="1000"/>
                                        <p:tgtEl>
                                          <p:spTgt spid="147"/>
                                        </p:tgtEl>
                                      </p:cBhvr>
                                    </p:animEffect>
                                  </p:childTnLst>
                                </p:cTn>
                              </p:par>
                              <p:par>
                                <p:cTn fill="hold" nodeType="withEffect" presetClass="exit" presetID="10" presetSubtype="0">
                                  <p:stCondLst>
                                    <p:cond delay="0"/>
                                  </p:stCondLst>
                                  <p:childTnLst>
                                    <p:animEffect filter="fade" transition="out">
                                      <p:cBhvr>
                                        <p:cTn dur="1000"/>
                                        <p:tgtEl>
                                          <p:spTgt spid="142"/>
                                        </p:tgtEl>
                                      </p:cBhvr>
                                    </p:animEffect>
                                    <p:set>
                                      <p:cBhvr>
                                        <p:cTn dur="1" fill="hold">
                                          <p:stCondLst>
                                            <p:cond delay="1000"/>
                                          </p:stCondLst>
                                        </p:cTn>
                                        <p:tgtEl>
                                          <p:spTgt spid="142"/>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8"/>
                                        </p:tgtEl>
                                        <p:attrNameLst>
                                          <p:attrName>style.visibility</p:attrName>
                                        </p:attrNameLst>
                                      </p:cBhvr>
                                      <p:to>
                                        <p:strVal val="visible"/>
                                      </p:to>
                                    </p:set>
                                    <p:animEffect filter="fade" transition="in">
                                      <p:cBhvr>
                                        <p:cTn dur="1000"/>
                                        <p:tgtEl>
                                          <p:spTgt spid="148"/>
                                        </p:tgtEl>
                                      </p:cBhvr>
                                    </p:animEffect>
                                  </p:childTnLst>
                                </p:cTn>
                              </p:par>
                              <p:par>
                                <p:cTn fill="hold" nodeType="withEffect" presetClass="exit" presetID="10" presetSubtype="0">
                                  <p:stCondLst>
                                    <p:cond delay="0"/>
                                  </p:stCondLst>
                                  <p:childTnLst>
                                    <p:animEffect filter="fade" transition="out">
                                      <p:cBhvr>
                                        <p:cTn dur="1000"/>
                                        <p:tgtEl>
                                          <p:spTgt spid="137"/>
                                        </p:tgtEl>
                                      </p:cBhvr>
                                    </p:animEffect>
                                    <p:set>
                                      <p:cBhvr>
                                        <p:cTn dur="1" fill="hold">
                                          <p:stCondLst>
                                            <p:cond delay="1000"/>
                                          </p:stCondLst>
                                        </p:cTn>
                                        <p:tgtEl>
                                          <p:spTgt spid="137"/>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9"/>
                                        </p:tgtEl>
                                        <p:attrNameLst>
                                          <p:attrName>style.visibility</p:attrName>
                                        </p:attrNameLst>
                                      </p:cBhvr>
                                      <p:to>
                                        <p:strVal val="visible"/>
                                      </p:to>
                                    </p:set>
                                    <p:animEffect filter="fade" transition="in">
                                      <p:cBhvr>
                                        <p:cTn dur="1000"/>
                                        <p:tgtEl>
                                          <p:spTgt spid="149"/>
                                        </p:tgtEl>
                                      </p:cBhvr>
                                    </p:animEffect>
                                  </p:childTnLst>
                                </p:cTn>
                              </p:par>
                              <p:par>
                                <p:cTn fill="hold" nodeType="withEffect" presetClass="exit" presetID="10" presetSubtype="0">
                                  <p:stCondLst>
                                    <p:cond delay="0"/>
                                  </p:stCondLst>
                                  <p:childTnLst>
                                    <p:animEffect filter="fade" transition="out">
                                      <p:cBhvr>
                                        <p:cTn dur="1000"/>
                                        <p:tgtEl>
                                          <p:spTgt spid="141"/>
                                        </p:tgtEl>
                                      </p:cBhvr>
                                    </p:animEffect>
                                    <p:set>
                                      <p:cBhvr>
                                        <p:cTn dur="1" fill="hold">
                                          <p:stCondLst>
                                            <p:cond delay="1000"/>
                                          </p:stCondLst>
                                        </p:cTn>
                                        <p:tgtEl>
                                          <p:spTgt spid="1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153" name="Shape 153"/>
        <p:cNvGrpSpPr/>
        <p:nvPr/>
      </p:nvGrpSpPr>
      <p:grpSpPr>
        <a:xfrm>
          <a:off x="0" y="0"/>
          <a:ext cx="0" cy="0"/>
          <a:chOff x="0" y="0"/>
          <a:chExt cx="0" cy="0"/>
        </a:xfrm>
      </p:grpSpPr>
      <p:sp>
        <p:nvSpPr>
          <p:cNvPr id="154" name="Google Shape;154;p25"/>
          <p:cNvSpPr/>
          <p:nvPr/>
        </p:nvSpPr>
        <p:spPr>
          <a:xfrm>
            <a:off x="0" y="0"/>
            <a:ext cx="9144000" cy="51435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25"/>
          <p:cNvSpPr txBox="1"/>
          <p:nvPr/>
        </p:nvSpPr>
        <p:spPr>
          <a:xfrm flipH="1">
            <a:off x="138150" y="4743300"/>
            <a:ext cx="24336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156" name="Google Shape;156;p25"/>
          <p:cNvSpPr txBox="1"/>
          <p:nvPr/>
        </p:nvSpPr>
        <p:spPr>
          <a:xfrm>
            <a:off x="138050" y="3489825"/>
            <a:ext cx="83343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3600">
                <a:solidFill>
                  <a:schemeClr val="lt1"/>
                </a:solidFill>
                <a:latin typeface="Signika"/>
                <a:ea typeface="Signika"/>
                <a:cs typeface="Signika"/>
                <a:sym typeface="Signika"/>
              </a:rPr>
              <a:t>IN-CLASS ACTIVITIES</a:t>
            </a:r>
            <a:endParaRPr b="1" sz="3600">
              <a:solidFill>
                <a:schemeClr val="lt1"/>
              </a:solidFill>
              <a:latin typeface="Signika"/>
              <a:ea typeface="Signika"/>
              <a:cs typeface="Signika"/>
              <a:sym typeface="Signika"/>
            </a:endParaRPr>
          </a:p>
        </p:txBody>
      </p:sp>
      <p:sp>
        <p:nvSpPr>
          <p:cNvPr id="157" name="Google Shape;157;p25"/>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25"/>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26"/>
          <p:cNvSpPr txBox="1"/>
          <p:nvPr/>
        </p:nvSpPr>
        <p:spPr>
          <a:xfrm flipH="1">
            <a:off x="138000" y="4743300"/>
            <a:ext cx="1695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164" name="Google Shape;164;p26"/>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26"/>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26"/>
          <p:cNvSpPr txBox="1"/>
          <p:nvPr/>
        </p:nvSpPr>
        <p:spPr>
          <a:xfrm>
            <a:off x="138050" y="2939250"/>
            <a:ext cx="83343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3600">
                <a:solidFill>
                  <a:schemeClr val="lt1"/>
                </a:solidFill>
                <a:latin typeface="Signika"/>
                <a:ea typeface="Signika"/>
                <a:cs typeface="Signika"/>
                <a:sym typeface="Signika"/>
              </a:rPr>
              <a:t>Let’s get started</a:t>
            </a:r>
            <a:endParaRPr b="1" sz="3600">
              <a:solidFill>
                <a:schemeClr val="lt1"/>
              </a:solidFill>
              <a:latin typeface="Signika"/>
              <a:ea typeface="Signika"/>
              <a:cs typeface="Signika"/>
              <a:sym typeface="Signika"/>
            </a:endParaRPr>
          </a:p>
        </p:txBody>
      </p:sp>
      <p:sp>
        <p:nvSpPr>
          <p:cNvPr id="167" name="Google Shape;167;p26"/>
          <p:cNvSpPr txBox="1"/>
          <p:nvPr/>
        </p:nvSpPr>
        <p:spPr>
          <a:xfrm>
            <a:off x="138050" y="3639450"/>
            <a:ext cx="8334300" cy="554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2400">
                <a:solidFill>
                  <a:schemeClr val="lt1"/>
                </a:solidFill>
                <a:latin typeface="Signika Light"/>
                <a:ea typeface="Signika Light"/>
                <a:cs typeface="Signika Light"/>
                <a:sym typeface="Signika Light"/>
              </a:rPr>
              <a:t>with a warm-up </a:t>
            </a:r>
            <a:endParaRPr sz="2400">
              <a:solidFill>
                <a:schemeClr val="lt1"/>
              </a:solidFill>
              <a:latin typeface="Signika Light"/>
              <a:ea typeface="Signika Light"/>
              <a:cs typeface="Signika Light"/>
              <a:sym typeface="Signika Light"/>
            </a:endParaRPr>
          </a:p>
        </p:txBody>
      </p:sp>
      <p:pic>
        <p:nvPicPr>
          <p:cNvPr id="168" name="Google Shape;168;p26"/>
          <p:cNvPicPr preferRelativeResize="0"/>
          <p:nvPr/>
        </p:nvPicPr>
        <p:blipFill>
          <a:blip r:embed="rId3">
            <a:alphaModFix/>
          </a:blip>
          <a:stretch>
            <a:fillRect/>
          </a:stretch>
        </p:blipFill>
        <p:spPr>
          <a:xfrm>
            <a:off x="8006400" y="136800"/>
            <a:ext cx="781200" cy="7812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pic>
        <p:nvPicPr>
          <p:cNvPr id="173" name="Google Shape;173;p27"/>
          <p:cNvPicPr preferRelativeResize="0"/>
          <p:nvPr/>
        </p:nvPicPr>
        <p:blipFill>
          <a:blip r:embed="rId3">
            <a:alphaModFix/>
          </a:blip>
          <a:stretch>
            <a:fillRect/>
          </a:stretch>
        </p:blipFill>
        <p:spPr>
          <a:xfrm>
            <a:off x="8121600" y="72000"/>
            <a:ext cx="899550" cy="899550"/>
          </a:xfrm>
          <a:prstGeom prst="rect">
            <a:avLst/>
          </a:prstGeom>
          <a:noFill/>
          <a:ln>
            <a:noFill/>
          </a:ln>
        </p:spPr>
      </p:pic>
      <p:sp>
        <p:nvSpPr>
          <p:cNvPr id="174" name="Google Shape;174;p27"/>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GB"/>
              <a:t>‹#›</a:t>
            </a:fld>
            <a:endParaRPr sz="1000"/>
          </a:p>
        </p:txBody>
      </p:sp>
      <p:sp>
        <p:nvSpPr>
          <p:cNvPr id="175" name="Google Shape;175;p27"/>
          <p:cNvSpPr txBox="1"/>
          <p:nvPr/>
        </p:nvSpPr>
        <p:spPr>
          <a:xfrm>
            <a:off x="222175" y="277200"/>
            <a:ext cx="7581300" cy="426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800">
                <a:solidFill>
                  <a:srgbClr val="000032"/>
                </a:solidFill>
                <a:latin typeface="Signika"/>
                <a:ea typeface="Signika"/>
                <a:cs typeface="Signika"/>
                <a:sym typeface="Signika"/>
              </a:rPr>
              <a:t>Discuss the statements.</a:t>
            </a:r>
            <a:endParaRPr b="1" sz="1800">
              <a:solidFill>
                <a:srgbClr val="000032"/>
              </a:solidFill>
              <a:latin typeface="Signika"/>
              <a:ea typeface="Signika"/>
              <a:cs typeface="Signika"/>
              <a:sym typeface="Signika"/>
            </a:endParaRPr>
          </a:p>
        </p:txBody>
      </p:sp>
      <p:sp>
        <p:nvSpPr>
          <p:cNvPr id="176" name="Google Shape;176;p27"/>
          <p:cNvSpPr txBox="1"/>
          <p:nvPr/>
        </p:nvSpPr>
        <p:spPr>
          <a:xfrm>
            <a:off x="1216800" y="918000"/>
            <a:ext cx="6550200" cy="3621300"/>
          </a:xfrm>
          <a:prstGeom prst="rect">
            <a:avLst/>
          </a:prstGeom>
          <a:noFill/>
          <a:ln>
            <a:noFill/>
          </a:ln>
        </p:spPr>
        <p:txBody>
          <a:bodyPr anchorCtr="0" anchor="t" bIns="91425" lIns="91425" spcFirstLastPara="1" rIns="91425" wrap="square" tIns="91425">
            <a:spAutoFit/>
          </a:bodyPr>
          <a:lstStyle/>
          <a:p>
            <a:pPr indent="-330200" lvl="0" marL="457200" marR="0" rtl="0" algn="l">
              <a:lnSpc>
                <a:spcPct val="115000"/>
              </a:lnSpc>
              <a:spcBef>
                <a:spcPts val="0"/>
              </a:spcBef>
              <a:spcAft>
                <a:spcPts val="0"/>
              </a:spcAft>
              <a:buClr>
                <a:schemeClr val="dk1"/>
              </a:buClr>
              <a:buSzPts val="1600"/>
              <a:buFont typeface="Signika Light"/>
              <a:buChar char="●"/>
            </a:pPr>
            <a:r>
              <a:rPr lang="en-GB" sz="1600">
                <a:solidFill>
                  <a:schemeClr val="dk1"/>
                </a:solidFill>
                <a:latin typeface="Signika Light"/>
                <a:ea typeface="Signika Light"/>
                <a:cs typeface="Signika Light"/>
                <a:sym typeface="Signika Light"/>
              </a:rPr>
              <a:t>I don’t think it’s fair to increase the price for taxi services when there’s a surge in demand.</a:t>
            </a:r>
            <a:endParaRPr sz="1600">
              <a:solidFill>
                <a:schemeClr val="dk1"/>
              </a:solidFill>
              <a:latin typeface="Signika Light"/>
              <a:ea typeface="Signika Light"/>
              <a:cs typeface="Signika Light"/>
              <a:sym typeface="Signika Light"/>
            </a:endParaRPr>
          </a:p>
          <a:p>
            <a:pPr indent="-330200" lvl="0" marL="457200" marR="0" rtl="0" algn="l">
              <a:lnSpc>
                <a:spcPct val="115000"/>
              </a:lnSpc>
              <a:spcBef>
                <a:spcPts val="1000"/>
              </a:spcBef>
              <a:spcAft>
                <a:spcPts val="0"/>
              </a:spcAft>
              <a:buClr>
                <a:schemeClr val="dk1"/>
              </a:buClr>
              <a:buSzPts val="1600"/>
              <a:buFont typeface="Signika Light"/>
              <a:buChar char="●"/>
            </a:pPr>
            <a:r>
              <a:rPr lang="en-GB" sz="1600">
                <a:solidFill>
                  <a:schemeClr val="dk1"/>
                </a:solidFill>
                <a:latin typeface="Signika Light"/>
                <a:ea typeface="Signika Light"/>
                <a:cs typeface="Signika Light"/>
                <a:sym typeface="Signika Light"/>
              </a:rPr>
              <a:t>There is rarely a shortage of goods these days because companies do a good job predicting demand.</a:t>
            </a:r>
            <a:endParaRPr sz="1600">
              <a:solidFill>
                <a:schemeClr val="dk1"/>
              </a:solidFill>
              <a:latin typeface="Signika Light"/>
              <a:ea typeface="Signika Light"/>
              <a:cs typeface="Signika Light"/>
              <a:sym typeface="Signika Light"/>
            </a:endParaRPr>
          </a:p>
          <a:p>
            <a:pPr indent="-330200" lvl="0" marL="457200" marR="0" rtl="0" algn="l">
              <a:lnSpc>
                <a:spcPct val="115000"/>
              </a:lnSpc>
              <a:spcBef>
                <a:spcPts val="1000"/>
              </a:spcBef>
              <a:spcAft>
                <a:spcPts val="0"/>
              </a:spcAft>
              <a:buClr>
                <a:schemeClr val="dk1"/>
              </a:buClr>
              <a:buSzPts val="1600"/>
              <a:buFont typeface="Signika Light"/>
              <a:buChar char="●"/>
            </a:pPr>
            <a:r>
              <a:rPr lang="en-GB" sz="1600">
                <a:solidFill>
                  <a:schemeClr val="dk1"/>
                </a:solidFill>
                <a:latin typeface="Signika Light"/>
                <a:ea typeface="Signika Light"/>
                <a:cs typeface="Signika Light"/>
                <a:sym typeface="Signika Light"/>
              </a:rPr>
              <a:t>I only buy things that are in stock. I don’t like to wait for my order for a long time.</a:t>
            </a:r>
            <a:endParaRPr sz="1600">
              <a:solidFill>
                <a:schemeClr val="dk1"/>
              </a:solidFill>
              <a:latin typeface="Signika Light"/>
              <a:ea typeface="Signika Light"/>
              <a:cs typeface="Signika Light"/>
              <a:sym typeface="Signika Light"/>
            </a:endParaRPr>
          </a:p>
          <a:p>
            <a:pPr indent="-330200" lvl="0" marL="457200" marR="0" rtl="0" algn="l">
              <a:lnSpc>
                <a:spcPct val="115000"/>
              </a:lnSpc>
              <a:spcBef>
                <a:spcPts val="1000"/>
              </a:spcBef>
              <a:spcAft>
                <a:spcPts val="0"/>
              </a:spcAft>
              <a:buClr>
                <a:schemeClr val="dk1"/>
              </a:buClr>
              <a:buSzPts val="1600"/>
              <a:buFont typeface="Signika Light"/>
              <a:buChar char="●"/>
            </a:pPr>
            <a:r>
              <a:rPr lang="en-GB" sz="1600">
                <a:solidFill>
                  <a:schemeClr val="dk1"/>
                </a:solidFill>
                <a:latin typeface="Signika Light"/>
                <a:ea typeface="Signika Light"/>
                <a:cs typeface="Signika Light"/>
                <a:sym typeface="Signika Light"/>
              </a:rPr>
              <a:t>Automation in warehouses is not a good thing as it makes many people unemployed.</a:t>
            </a:r>
            <a:endParaRPr sz="1600">
              <a:solidFill>
                <a:schemeClr val="dk1"/>
              </a:solidFill>
              <a:latin typeface="Signika Light"/>
              <a:ea typeface="Signika Light"/>
              <a:cs typeface="Signika Light"/>
              <a:sym typeface="Signika Light"/>
            </a:endParaRPr>
          </a:p>
          <a:p>
            <a:pPr indent="-330200" lvl="0" marL="457200" marR="0" rtl="0" algn="l">
              <a:lnSpc>
                <a:spcPct val="115000"/>
              </a:lnSpc>
              <a:spcBef>
                <a:spcPts val="1000"/>
              </a:spcBef>
              <a:spcAft>
                <a:spcPts val="0"/>
              </a:spcAft>
              <a:buClr>
                <a:schemeClr val="dk1"/>
              </a:buClr>
              <a:buSzPts val="1600"/>
              <a:buFont typeface="Signika Light"/>
              <a:buChar char="●"/>
            </a:pPr>
            <a:r>
              <a:rPr lang="en-GB" sz="1600">
                <a:solidFill>
                  <a:schemeClr val="dk1"/>
                </a:solidFill>
                <a:latin typeface="Signika Light"/>
                <a:ea typeface="Signika Light"/>
                <a:cs typeface="Signika Light"/>
                <a:sym typeface="Signika Light"/>
              </a:rPr>
              <a:t>There’s a high demand for IT professionals in my country.</a:t>
            </a:r>
            <a:endParaRPr sz="1600">
              <a:solidFill>
                <a:schemeClr val="dk1"/>
              </a:solidFill>
              <a:latin typeface="Signika Light"/>
              <a:ea typeface="Signika Light"/>
              <a:cs typeface="Signika Light"/>
              <a:sym typeface="Signika Light"/>
            </a:endParaRPr>
          </a:p>
          <a:p>
            <a:pPr indent="-330200" lvl="0" marL="457200" marR="0" rtl="0" algn="l">
              <a:lnSpc>
                <a:spcPct val="115000"/>
              </a:lnSpc>
              <a:spcBef>
                <a:spcPts val="1000"/>
              </a:spcBef>
              <a:spcAft>
                <a:spcPts val="1000"/>
              </a:spcAft>
              <a:buClr>
                <a:schemeClr val="dk1"/>
              </a:buClr>
              <a:buSzPts val="1600"/>
              <a:buFont typeface="Signika Light"/>
              <a:buChar char="●"/>
            </a:pPr>
            <a:r>
              <a:rPr lang="en-GB" sz="1600">
                <a:solidFill>
                  <a:schemeClr val="dk1"/>
                </a:solidFill>
                <a:latin typeface="Signika Light"/>
                <a:ea typeface="Signika Light"/>
                <a:cs typeface="Signika Light"/>
                <a:sym typeface="Signika Light"/>
              </a:rPr>
              <a:t>Excess of some goods is no better for the economy than shortage. </a:t>
            </a:r>
            <a:endParaRPr sz="1600">
              <a:solidFill>
                <a:schemeClr val="dk1"/>
              </a:solidFill>
              <a:latin typeface="Signika Light"/>
              <a:ea typeface="Signika Light"/>
              <a:cs typeface="Signika Light"/>
              <a:sym typeface="Signika Light"/>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ESL Brains E-Lesson Plan 2.0">
  <a:themeElements>
    <a:clrScheme name="Simple Light">
      <a:dk1>
        <a:srgbClr val="000032"/>
      </a:dk1>
      <a:lt1>
        <a:srgbClr val="FFFFFF"/>
      </a:lt1>
      <a:dk2>
        <a:srgbClr val="595959"/>
      </a:dk2>
      <a:lt2>
        <a:srgbClr val="EEEEEE"/>
      </a:lt2>
      <a:accent1>
        <a:srgbClr val="FF5C5C"/>
      </a:accent1>
      <a:accent2>
        <a:srgbClr val="000032"/>
      </a:accent2>
      <a:accent3>
        <a:srgbClr val="F59A23"/>
      </a:accent3>
      <a:accent4>
        <a:srgbClr val="60AE92"/>
      </a:accent4>
      <a:accent5>
        <a:srgbClr val="AAAAAA"/>
      </a:accent5>
      <a:accent6>
        <a:srgbClr val="FCD56A"/>
      </a:accent6>
      <a:hlink>
        <a:srgbClr val="60AE92"/>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