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Arabic Alphabet – Level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With Miss Nissrine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Great Job!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See you in the next lesson! 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8000" b="1">
                <a:solidFill>
                  <a:srgbClr val="00008B"/>
                </a:solidFill>
              </a:defRPr>
            </a:pPr>
            <a:r>
              <a:t>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000">
                <a:solidFill>
                  <a:srgbClr val="228B22"/>
                </a:solidFill>
              </a:defRPr>
            </a:pPr>
            <a:r>
              <a:t>أسد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8000" b="1">
                <a:solidFill>
                  <a:srgbClr val="00008B"/>
                </a:solidFill>
              </a:defRPr>
            </a:pPr>
            <a:r>
              <a:t>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000">
                <a:solidFill>
                  <a:srgbClr val="228B22"/>
                </a:solidFill>
              </a:defRPr>
            </a:pPr>
            <a:r>
              <a:t>باب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8000" b="1">
                <a:solidFill>
                  <a:srgbClr val="00008B"/>
                </a:solidFill>
              </a:defRPr>
            </a:pPr>
            <a:r>
              <a:t>ت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000">
                <a:solidFill>
                  <a:srgbClr val="228B22"/>
                </a:solidFill>
              </a:defRPr>
            </a:pPr>
            <a:r>
              <a:t>تفاح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8000" b="1">
                <a:solidFill>
                  <a:srgbClr val="00008B"/>
                </a:solidFill>
              </a:defRPr>
            </a:pPr>
            <a:r>
              <a:t>ث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000">
                <a:solidFill>
                  <a:srgbClr val="228B22"/>
                </a:solidFill>
              </a:defRPr>
            </a:pPr>
            <a:r>
              <a:t>ثعلب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8000" b="1">
                <a:solidFill>
                  <a:srgbClr val="00008B"/>
                </a:solidFill>
              </a:defRPr>
            </a:pPr>
            <a:r>
              <a:t>ج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000">
                <a:solidFill>
                  <a:srgbClr val="228B22"/>
                </a:solidFill>
              </a:defRPr>
            </a:pPr>
            <a:r>
              <a:t>جمل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8000" b="1">
                <a:solidFill>
                  <a:srgbClr val="00008B"/>
                </a:solidFill>
              </a:defRPr>
            </a:pPr>
            <a:r>
              <a:t>ح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000">
                <a:solidFill>
                  <a:srgbClr val="228B22"/>
                </a:solidFill>
              </a:defRPr>
            </a:pPr>
            <a:r>
              <a:t>حصان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828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8000" b="1">
                <a:solidFill>
                  <a:srgbClr val="00008B"/>
                </a:solidFill>
              </a:defRPr>
            </a:pPr>
            <a:r>
              <a:t>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000">
                <a:solidFill>
                  <a:srgbClr val="228B22"/>
                </a:solidFill>
              </a:defRPr>
            </a:pPr>
            <a:r>
              <a:t>خروف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Let's Practice!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📝 Match each letter with the correct word or picture.</a:t>
            </a:r>
          </a:p>
          <a:p/>
          <a:p>
            <a:r>
              <a:t>Example:</a:t>
            </a:r>
          </a:p>
          <a:p>
            <a:r>
              <a:t>أ ➝ أسد</a:t>
            </a:r>
          </a:p>
          <a:p>
            <a:r>
              <a:t>ب ➝ باب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