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3" r:id="rId6"/>
    <p:sldId id="258" r:id="rId7"/>
    <p:sldId id="260" r:id="rId8"/>
    <p:sldId id="264"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14C19-0F5E-4FF0-9A56-9342972098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CBD5C0-B5B0-4DE2-BFB8-278C1714F6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D5BB42-D61B-4188-ADD2-A1C4B3A9DE1B}"/>
              </a:ext>
            </a:extLst>
          </p:cNvPr>
          <p:cNvSpPr>
            <a:spLocks noGrp="1"/>
          </p:cNvSpPr>
          <p:nvPr>
            <p:ph type="dt" sz="half" idx="10"/>
          </p:nvPr>
        </p:nvSpPr>
        <p:spPr/>
        <p:txBody>
          <a:bodyPr/>
          <a:lstStyle/>
          <a:p>
            <a:fld id="{B26D8B07-6634-4B17-807A-97D546C9E10D}" type="datetimeFigureOut">
              <a:rPr lang="en-GB" smtClean="0"/>
              <a:t>02/01/2021</a:t>
            </a:fld>
            <a:endParaRPr lang="en-GB"/>
          </a:p>
        </p:txBody>
      </p:sp>
      <p:sp>
        <p:nvSpPr>
          <p:cNvPr id="5" name="Footer Placeholder 4">
            <a:extLst>
              <a:ext uri="{FF2B5EF4-FFF2-40B4-BE49-F238E27FC236}">
                <a16:creationId xmlns:a16="http://schemas.microsoft.com/office/drawing/2014/main" id="{F87912AD-8C15-4FE4-8639-017D6AC29D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4A9CF1-06BB-49AC-A837-1A54110F2678}"/>
              </a:ext>
            </a:extLst>
          </p:cNvPr>
          <p:cNvSpPr>
            <a:spLocks noGrp="1"/>
          </p:cNvSpPr>
          <p:nvPr>
            <p:ph type="sldNum" sz="quarter" idx="12"/>
          </p:nvPr>
        </p:nvSpPr>
        <p:spPr/>
        <p:txBody>
          <a:bodyPr/>
          <a:lstStyle/>
          <a:p>
            <a:fld id="{E46C52F9-4324-48E3-A88A-E8A1B5209A14}" type="slidenum">
              <a:rPr lang="en-GB" smtClean="0"/>
              <a:t>‹#›</a:t>
            </a:fld>
            <a:endParaRPr lang="en-GB"/>
          </a:p>
        </p:txBody>
      </p:sp>
    </p:spTree>
    <p:extLst>
      <p:ext uri="{BB962C8B-B14F-4D97-AF65-F5344CB8AC3E}">
        <p14:creationId xmlns:p14="http://schemas.microsoft.com/office/powerpoint/2010/main" val="31989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5BB9-9119-49D1-9C95-B5B8778D63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50F589-DB0A-4199-8528-B21BA0D39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DC1C51-CE3E-497B-91F6-DF263EB5EABD}"/>
              </a:ext>
            </a:extLst>
          </p:cNvPr>
          <p:cNvSpPr>
            <a:spLocks noGrp="1"/>
          </p:cNvSpPr>
          <p:nvPr>
            <p:ph type="dt" sz="half" idx="10"/>
          </p:nvPr>
        </p:nvSpPr>
        <p:spPr/>
        <p:txBody>
          <a:bodyPr/>
          <a:lstStyle/>
          <a:p>
            <a:fld id="{B26D8B07-6634-4B17-807A-97D546C9E10D}" type="datetimeFigureOut">
              <a:rPr lang="en-GB" smtClean="0"/>
              <a:t>02/01/2021</a:t>
            </a:fld>
            <a:endParaRPr lang="en-GB"/>
          </a:p>
        </p:txBody>
      </p:sp>
      <p:sp>
        <p:nvSpPr>
          <p:cNvPr id="5" name="Footer Placeholder 4">
            <a:extLst>
              <a:ext uri="{FF2B5EF4-FFF2-40B4-BE49-F238E27FC236}">
                <a16:creationId xmlns:a16="http://schemas.microsoft.com/office/drawing/2014/main" id="{01422A4C-D8F0-4AB2-A216-FC44EE3CAA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5401A-2752-4866-A7F1-F423ACEE2069}"/>
              </a:ext>
            </a:extLst>
          </p:cNvPr>
          <p:cNvSpPr>
            <a:spLocks noGrp="1"/>
          </p:cNvSpPr>
          <p:nvPr>
            <p:ph type="sldNum" sz="quarter" idx="12"/>
          </p:nvPr>
        </p:nvSpPr>
        <p:spPr/>
        <p:txBody>
          <a:bodyPr/>
          <a:lstStyle/>
          <a:p>
            <a:fld id="{E46C52F9-4324-48E3-A88A-E8A1B5209A14}" type="slidenum">
              <a:rPr lang="en-GB" smtClean="0"/>
              <a:t>‹#›</a:t>
            </a:fld>
            <a:endParaRPr lang="en-GB"/>
          </a:p>
        </p:txBody>
      </p:sp>
    </p:spTree>
    <p:extLst>
      <p:ext uri="{BB962C8B-B14F-4D97-AF65-F5344CB8AC3E}">
        <p14:creationId xmlns:p14="http://schemas.microsoft.com/office/powerpoint/2010/main" val="61114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4FBF1-E809-4D8B-9809-48734A1CFA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0C950D-7102-4BB2-9589-CF6936D3FF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452F7-9878-40D7-9F58-33E90E3A2477}"/>
              </a:ext>
            </a:extLst>
          </p:cNvPr>
          <p:cNvSpPr>
            <a:spLocks noGrp="1"/>
          </p:cNvSpPr>
          <p:nvPr>
            <p:ph type="dt" sz="half" idx="10"/>
          </p:nvPr>
        </p:nvSpPr>
        <p:spPr/>
        <p:txBody>
          <a:bodyPr/>
          <a:lstStyle/>
          <a:p>
            <a:fld id="{B26D8B07-6634-4B17-807A-97D546C9E10D}" type="datetimeFigureOut">
              <a:rPr lang="en-GB" smtClean="0"/>
              <a:t>02/01/2021</a:t>
            </a:fld>
            <a:endParaRPr lang="en-GB"/>
          </a:p>
        </p:txBody>
      </p:sp>
      <p:sp>
        <p:nvSpPr>
          <p:cNvPr id="5" name="Footer Placeholder 4">
            <a:extLst>
              <a:ext uri="{FF2B5EF4-FFF2-40B4-BE49-F238E27FC236}">
                <a16:creationId xmlns:a16="http://schemas.microsoft.com/office/drawing/2014/main" id="{6FD67DDE-E8F3-45E9-B93C-0789A86287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61CE96-EE07-476D-87E5-E5499558A814}"/>
              </a:ext>
            </a:extLst>
          </p:cNvPr>
          <p:cNvSpPr>
            <a:spLocks noGrp="1"/>
          </p:cNvSpPr>
          <p:nvPr>
            <p:ph type="sldNum" sz="quarter" idx="12"/>
          </p:nvPr>
        </p:nvSpPr>
        <p:spPr/>
        <p:txBody>
          <a:bodyPr/>
          <a:lstStyle/>
          <a:p>
            <a:fld id="{E46C52F9-4324-48E3-A88A-E8A1B5209A14}" type="slidenum">
              <a:rPr lang="en-GB" smtClean="0"/>
              <a:t>‹#›</a:t>
            </a:fld>
            <a:endParaRPr lang="en-GB"/>
          </a:p>
        </p:txBody>
      </p:sp>
    </p:spTree>
    <p:extLst>
      <p:ext uri="{BB962C8B-B14F-4D97-AF65-F5344CB8AC3E}">
        <p14:creationId xmlns:p14="http://schemas.microsoft.com/office/powerpoint/2010/main" val="207478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F464-3F35-427D-8782-801C161B1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097783-47CE-40AB-AD54-F766047AB9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95C321-280F-449A-926A-122A952FDC38}"/>
              </a:ext>
            </a:extLst>
          </p:cNvPr>
          <p:cNvSpPr>
            <a:spLocks noGrp="1"/>
          </p:cNvSpPr>
          <p:nvPr>
            <p:ph type="dt" sz="half" idx="10"/>
          </p:nvPr>
        </p:nvSpPr>
        <p:spPr/>
        <p:txBody>
          <a:bodyPr/>
          <a:lstStyle/>
          <a:p>
            <a:fld id="{B26D8B07-6634-4B17-807A-97D546C9E10D}" type="datetimeFigureOut">
              <a:rPr lang="en-GB" smtClean="0"/>
              <a:t>02/01/2021</a:t>
            </a:fld>
            <a:endParaRPr lang="en-GB"/>
          </a:p>
        </p:txBody>
      </p:sp>
      <p:sp>
        <p:nvSpPr>
          <p:cNvPr id="5" name="Footer Placeholder 4">
            <a:extLst>
              <a:ext uri="{FF2B5EF4-FFF2-40B4-BE49-F238E27FC236}">
                <a16:creationId xmlns:a16="http://schemas.microsoft.com/office/drawing/2014/main" id="{0D5593B1-C724-41D3-B8BD-3F64F92ED4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60253-6C57-4350-A306-12EFA3D585D0}"/>
              </a:ext>
            </a:extLst>
          </p:cNvPr>
          <p:cNvSpPr>
            <a:spLocks noGrp="1"/>
          </p:cNvSpPr>
          <p:nvPr>
            <p:ph type="sldNum" sz="quarter" idx="12"/>
          </p:nvPr>
        </p:nvSpPr>
        <p:spPr/>
        <p:txBody>
          <a:bodyPr/>
          <a:lstStyle/>
          <a:p>
            <a:fld id="{E46C52F9-4324-48E3-A88A-E8A1B5209A14}" type="slidenum">
              <a:rPr lang="en-GB" smtClean="0"/>
              <a:t>‹#›</a:t>
            </a:fld>
            <a:endParaRPr lang="en-GB"/>
          </a:p>
        </p:txBody>
      </p:sp>
    </p:spTree>
    <p:extLst>
      <p:ext uri="{BB962C8B-B14F-4D97-AF65-F5344CB8AC3E}">
        <p14:creationId xmlns:p14="http://schemas.microsoft.com/office/powerpoint/2010/main" val="343422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D3BE-8294-47DC-B5BA-069DDA1CBF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BFB161-A065-429E-8325-8D082F9572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5305BD-DB99-4FEE-9B5B-25B2EAC4E2D0}"/>
              </a:ext>
            </a:extLst>
          </p:cNvPr>
          <p:cNvSpPr>
            <a:spLocks noGrp="1"/>
          </p:cNvSpPr>
          <p:nvPr>
            <p:ph type="dt" sz="half" idx="10"/>
          </p:nvPr>
        </p:nvSpPr>
        <p:spPr/>
        <p:txBody>
          <a:bodyPr/>
          <a:lstStyle/>
          <a:p>
            <a:fld id="{B26D8B07-6634-4B17-807A-97D546C9E10D}" type="datetimeFigureOut">
              <a:rPr lang="en-GB" smtClean="0"/>
              <a:t>02/01/2021</a:t>
            </a:fld>
            <a:endParaRPr lang="en-GB"/>
          </a:p>
        </p:txBody>
      </p:sp>
      <p:sp>
        <p:nvSpPr>
          <p:cNvPr id="5" name="Footer Placeholder 4">
            <a:extLst>
              <a:ext uri="{FF2B5EF4-FFF2-40B4-BE49-F238E27FC236}">
                <a16:creationId xmlns:a16="http://schemas.microsoft.com/office/drawing/2014/main" id="{0FC85747-B205-4615-92B6-526C225FBF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4435BE-5E1D-45FE-A08D-D0E9903D6BCE}"/>
              </a:ext>
            </a:extLst>
          </p:cNvPr>
          <p:cNvSpPr>
            <a:spLocks noGrp="1"/>
          </p:cNvSpPr>
          <p:nvPr>
            <p:ph type="sldNum" sz="quarter" idx="12"/>
          </p:nvPr>
        </p:nvSpPr>
        <p:spPr/>
        <p:txBody>
          <a:bodyPr/>
          <a:lstStyle/>
          <a:p>
            <a:fld id="{E46C52F9-4324-48E3-A88A-E8A1B5209A14}" type="slidenum">
              <a:rPr lang="en-GB" smtClean="0"/>
              <a:t>‹#›</a:t>
            </a:fld>
            <a:endParaRPr lang="en-GB"/>
          </a:p>
        </p:txBody>
      </p:sp>
    </p:spTree>
    <p:extLst>
      <p:ext uri="{BB962C8B-B14F-4D97-AF65-F5344CB8AC3E}">
        <p14:creationId xmlns:p14="http://schemas.microsoft.com/office/powerpoint/2010/main" val="93957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A35A8-ABCA-4F9A-9A49-A27D961C92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A2964E-C339-4A17-AFF8-4C987750C0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F8D237-655C-477C-909F-D2D35EA06D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9FBF2B-46AA-460D-BDBD-444D686A342A}"/>
              </a:ext>
            </a:extLst>
          </p:cNvPr>
          <p:cNvSpPr>
            <a:spLocks noGrp="1"/>
          </p:cNvSpPr>
          <p:nvPr>
            <p:ph type="dt" sz="half" idx="10"/>
          </p:nvPr>
        </p:nvSpPr>
        <p:spPr/>
        <p:txBody>
          <a:bodyPr/>
          <a:lstStyle/>
          <a:p>
            <a:fld id="{B26D8B07-6634-4B17-807A-97D546C9E10D}" type="datetimeFigureOut">
              <a:rPr lang="en-GB" smtClean="0"/>
              <a:t>02/01/2021</a:t>
            </a:fld>
            <a:endParaRPr lang="en-GB"/>
          </a:p>
        </p:txBody>
      </p:sp>
      <p:sp>
        <p:nvSpPr>
          <p:cNvPr id="6" name="Footer Placeholder 5">
            <a:extLst>
              <a:ext uri="{FF2B5EF4-FFF2-40B4-BE49-F238E27FC236}">
                <a16:creationId xmlns:a16="http://schemas.microsoft.com/office/drawing/2014/main" id="{1765FF2E-0489-48BE-AEA2-0B76545C4A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8DEBE6-7027-40A3-B583-3152E825BCF2}"/>
              </a:ext>
            </a:extLst>
          </p:cNvPr>
          <p:cNvSpPr>
            <a:spLocks noGrp="1"/>
          </p:cNvSpPr>
          <p:nvPr>
            <p:ph type="sldNum" sz="quarter" idx="12"/>
          </p:nvPr>
        </p:nvSpPr>
        <p:spPr/>
        <p:txBody>
          <a:bodyPr/>
          <a:lstStyle/>
          <a:p>
            <a:fld id="{E46C52F9-4324-48E3-A88A-E8A1B5209A14}" type="slidenum">
              <a:rPr lang="en-GB" smtClean="0"/>
              <a:t>‹#›</a:t>
            </a:fld>
            <a:endParaRPr lang="en-GB"/>
          </a:p>
        </p:txBody>
      </p:sp>
    </p:spTree>
    <p:extLst>
      <p:ext uri="{BB962C8B-B14F-4D97-AF65-F5344CB8AC3E}">
        <p14:creationId xmlns:p14="http://schemas.microsoft.com/office/powerpoint/2010/main" val="78333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D429-50BD-4E60-98A2-87B6612450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7AB0B9-59FA-4448-8CA3-5EEC78EFE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33D3A3-1B52-4FEE-9F4D-C0CC89998B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75CB63-5778-46E3-AE5F-8CE2E982A7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10B704-64FE-458D-B583-C87046417E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CA3FC8-C1A7-41E4-AACD-619DA99FE76B}"/>
              </a:ext>
            </a:extLst>
          </p:cNvPr>
          <p:cNvSpPr>
            <a:spLocks noGrp="1"/>
          </p:cNvSpPr>
          <p:nvPr>
            <p:ph type="dt" sz="half" idx="10"/>
          </p:nvPr>
        </p:nvSpPr>
        <p:spPr/>
        <p:txBody>
          <a:bodyPr/>
          <a:lstStyle/>
          <a:p>
            <a:fld id="{B26D8B07-6634-4B17-807A-97D546C9E10D}" type="datetimeFigureOut">
              <a:rPr lang="en-GB" smtClean="0"/>
              <a:t>02/01/2021</a:t>
            </a:fld>
            <a:endParaRPr lang="en-GB"/>
          </a:p>
        </p:txBody>
      </p:sp>
      <p:sp>
        <p:nvSpPr>
          <p:cNvPr id="8" name="Footer Placeholder 7">
            <a:extLst>
              <a:ext uri="{FF2B5EF4-FFF2-40B4-BE49-F238E27FC236}">
                <a16:creationId xmlns:a16="http://schemas.microsoft.com/office/drawing/2014/main" id="{C21313CD-5A1E-4977-B099-BA2B8A6445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8CBD35-FA28-45FE-BED8-7C0F7511FAAC}"/>
              </a:ext>
            </a:extLst>
          </p:cNvPr>
          <p:cNvSpPr>
            <a:spLocks noGrp="1"/>
          </p:cNvSpPr>
          <p:nvPr>
            <p:ph type="sldNum" sz="quarter" idx="12"/>
          </p:nvPr>
        </p:nvSpPr>
        <p:spPr/>
        <p:txBody>
          <a:bodyPr/>
          <a:lstStyle/>
          <a:p>
            <a:fld id="{E46C52F9-4324-48E3-A88A-E8A1B5209A14}" type="slidenum">
              <a:rPr lang="en-GB" smtClean="0"/>
              <a:t>‹#›</a:t>
            </a:fld>
            <a:endParaRPr lang="en-GB"/>
          </a:p>
        </p:txBody>
      </p:sp>
    </p:spTree>
    <p:extLst>
      <p:ext uri="{BB962C8B-B14F-4D97-AF65-F5344CB8AC3E}">
        <p14:creationId xmlns:p14="http://schemas.microsoft.com/office/powerpoint/2010/main" val="388421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D5F9-3FD8-4B8F-AD5C-E0A505C7C8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A1A1DD-D9C6-4DD1-A440-BCA743FB8472}"/>
              </a:ext>
            </a:extLst>
          </p:cNvPr>
          <p:cNvSpPr>
            <a:spLocks noGrp="1"/>
          </p:cNvSpPr>
          <p:nvPr>
            <p:ph type="dt" sz="half" idx="10"/>
          </p:nvPr>
        </p:nvSpPr>
        <p:spPr/>
        <p:txBody>
          <a:bodyPr/>
          <a:lstStyle/>
          <a:p>
            <a:fld id="{B26D8B07-6634-4B17-807A-97D546C9E10D}" type="datetimeFigureOut">
              <a:rPr lang="en-GB" smtClean="0"/>
              <a:t>02/01/2021</a:t>
            </a:fld>
            <a:endParaRPr lang="en-GB"/>
          </a:p>
        </p:txBody>
      </p:sp>
      <p:sp>
        <p:nvSpPr>
          <p:cNvPr id="4" name="Footer Placeholder 3">
            <a:extLst>
              <a:ext uri="{FF2B5EF4-FFF2-40B4-BE49-F238E27FC236}">
                <a16:creationId xmlns:a16="http://schemas.microsoft.com/office/drawing/2014/main" id="{334B8D69-0800-44C6-88C4-CD2019181E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12518A-8FFF-4536-964E-A45976E82E2F}"/>
              </a:ext>
            </a:extLst>
          </p:cNvPr>
          <p:cNvSpPr>
            <a:spLocks noGrp="1"/>
          </p:cNvSpPr>
          <p:nvPr>
            <p:ph type="sldNum" sz="quarter" idx="12"/>
          </p:nvPr>
        </p:nvSpPr>
        <p:spPr/>
        <p:txBody>
          <a:bodyPr/>
          <a:lstStyle/>
          <a:p>
            <a:fld id="{E46C52F9-4324-48E3-A88A-E8A1B5209A14}" type="slidenum">
              <a:rPr lang="en-GB" smtClean="0"/>
              <a:t>‹#›</a:t>
            </a:fld>
            <a:endParaRPr lang="en-GB"/>
          </a:p>
        </p:txBody>
      </p:sp>
    </p:spTree>
    <p:extLst>
      <p:ext uri="{BB962C8B-B14F-4D97-AF65-F5344CB8AC3E}">
        <p14:creationId xmlns:p14="http://schemas.microsoft.com/office/powerpoint/2010/main" val="172671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F7E36-BE8A-4999-94E6-382C8416A351}"/>
              </a:ext>
            </a:extLst>
          </p:cNvPr>
          <p:cNvSpPr>
            <a:spLocks noGrp="1"/>
          </p:cNvSpPr>
          <p:nvPr>
            <p:ph type="dt" sz="half" idx="10"/>
          </p:nvPr>
        </p:nvSpPr>
        <p:spPr/>
        <p:txBody>
          <a:bodyPr/>
          <a:lstStyle/>
          <a:p>
            <a:fld id="{B26D8B07-6634-4B17-807A-97D546C9E10D}" type="datetimeFigureOut">
              <a:rPr lang="en-GB" smtClean="0"/>
              <a:t>02/01/2021</a:t>
            </a:fld>
            <a:endParaRPr lang="en-GB"/>
          </a:p>
        </p:txBody>
      </p:sp>
      <p:sp>
        <p:nvSpPr>
          <p:cNvPr id="3" name="Footer Placeholder 2">
            <a:extLst>
              <a:ext uri="{FF2B5EF4-FFF2-40B4-BE49-F238E27FC236}">
                <a16:creationId xmlns:a16="http://schemas.microsoft.com/office/drawing/2014/main" id="{B040FA34-B393-442E-864B-E24AE69E1C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F18CE1-620F-4B9A-8A2F-54B686D4E472}"/>
              </a:ext>
            </a:extLst>
          </p:cNvPr>
          <p:cNvSpPr>
            <a:spLocks noGrp="1"/>
          </p:cNvSpPr>
          <p:nvPr>
            <p:ph type="sldNum" sz="quarter" idx="12"/>
          </p:nvPr>
        </p:nvSpPr>
        <p:spPr/>
        <p:txBody>
          <a:bodyPr/>
          <a:lstStyle/>
          <a:p>
            <a:fld id="{E46C52F9-4324-48E3-A88A-E8A1B5209A14}" type="slidenum">
              <a:rPr lang="en-GB" smtClean="0"/>
              <a:t>‹#›</a:t>
            </a:fld>
            <a:endParaRPr lang="en-GB"/>
          </a:p>
        </p:txBody>
      </p:sp>
    </p:spTree>
    <p:extLst>
      <p:ext uri="{BB962C8B-B14F-4D97-AF65-F5344CB8AC3E}">
        <p14:creationId xmlns:p14="http://schemas.microsoft.com/office/powerpoint/2010/main" val="74566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938E-236A-4E99-BC35-837A3AF3F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7CC0D0-699C-4804-852B-41A1EEE8B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4CCD37-433C-4FC2-B5FE-20828158D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BD1435-3D4B-4D4B-A9AB-BDA8C8F0D290}"/>
              </a:ext>
            </a:extLst>
          </p:cNvPr>
          <p:cNvSpPr>
            <a:spLocks noGrp="1"/>
          </p:cNvSpPr>
          <p:nvPr>
            <p:ph type="dt" sz="half" idx="10"/>
          </p:nvPr>
        </p:nvSpPr>
        <p:spPr/>
        <p:txBody>
          <a:bodyPr/>
          <a:lstStyle/>
          <a:p>
            <a:fld id="{B26D8B07-6634-4B17-807A-97D546C9E10D}" type="datetimeFigureOut">
              <a:rPr lang="en-GB" smtClean="0"/>
              <a:t>02/01/2021</a:t>
            </a:fld>
            <a:endParaRPr lang="en-GB"/>
          </a:p>
        </p:txBody>
      </p:sp>
      <p:sp>
        <p:nvSpPr>
          <p:cNvPr id="6" name="Footer Placeholder 5">
            <a:extLst>
              <a:ext uri="{FF2B5EF4-FFF2-40B4-BE49-F238E27FC236}">
                <a16:creationId xmlns:a16="http://schemas.microsoft.com/office/drawing/2014/main" id="{64BF4E47-84FA-4CF9-A915-1C13FF378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D9C6B1-3B2F-4156-AEFB-A2CAE94F4E16}"/>
              </a:ext>
            </a:extLst>
          </p:cNvPr>
          <p:cNvSpPr>
            <a:spLocks noGrp="1"/>
          </p:cNvSpPr>
          <p:nvPr>
            <p:ph type="sldNum" sz="quarter" idx="12"/>
          </p:nvPr>
        </p:nvSpPr>
        <p:spPr/>
        <p:txBody>
          <a:bodyPr/>
          <a:lstStyle/>
          <a:p>
            <a:fld id="{E46C52F9-4324-48E3-A88A-E8A1B5209A14}" type="slidenum">
              <a:rPr lang="en-GB" smtClean="0"/>
              <a:t>‹#›</a:t>
            </a:fld>
            <a:endParaRPr lang="en-GB"/>
          </a:p>
        </p:txBody>
      </p:sp>
    </p:spTree>
    <p:extLst>
      <p:ext uri="{BB962C8B-B14F-4D97-AF65-F5344CB8AC3E}">
        <p14:creationId xmlns:p14="http://schemas.microsoft.com/office/powerpoint/2010/main" val="85740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D4C6-67E8-4CA0-A5D3-DDED05B09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934525-D9B8-42AE-92E2-5FDB8ACD2A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4AC373-F367-4837-BBB1-82B77B490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83B15-4ECB-4420-BF4C-CE93CA6C2045}"/>
              </a:ext>
            </a:extLst>
          </p:cNvPr>
          <p:cNvSpPr>
            <a:spLocks noGrp="1"/>
          </p:cNvSpPr>
          <p:nvPr>
            <p:ph type="dt" sz="half" idx="10"/>
          </p:nvPr>
        </p:nvSpPr>
        <p:spPr/>
        <p:txBody>
          <a:bodyPr/>
          <a:lstStyle/>
          <a:p>
            <a:fld id="{B26D8B07-6634-4B17-807A-97D546C9E10D}" type="datetimeFigureOut">
              <a:rPr lang="en-GB" smtClean="0"/>
              <a:t>02/01/2021</a:t>
            </a:fld>
            <a:endParaRPr lang="en-GB"/>
          </a:p>
        </p:txBody>
      </p:sp>
      <p:sp>
        <p:nvSpPr>
          <p:cNvPr id="6" name="Footer Placeholder 5">
            <a:extLst>
              <a:ext uri="{FF2B5EF4-FFF2-40B4-BE49-F238E27FC236}">
                <a16:creationId xmlns:a16="http://schemas.microsoft.com/office/drawing/2014/main" id="{17891EBE-D672-4BBE-9A20-26E3D969AD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62BA3D-4E67-43D4-84D2-7CFD4D6A1A37}"/>
              </a:ext>
            </a:extLst>
          </p:cNvPr>
          <p:cNvSpPr>
            <a:spLocks noGrp="1"/>
          </p:cNvSpPr>
          <p:nvPr>
            <p:ph type="sldNum" sz="quarter" idx="12"/>
          </p:nvPr>
        </p:nvSpPr>
        <p:spPr/>
        <p:txBody>
          <a:bodyPr/>
          <a:lstStyle/>
          <a:p>
            <a:fld id="{E46C52F9-4324-48E3-A88A-E8A1B5209A14}" type="slidenum">
              <a:rPr lang="en-GB" smtClean="0"/>
              <a:t>‹#›</a:t>
            </a:fld>
            <a:endParaRPr lang="en-GB"/>
          </a:p>
        </p:txBody>
      </p:sp>
    </p:spTree>
    <p:extLst>
      <p:ext uri="{BB962C8B-B14F-4D97-AF65-F5344CB8AC3E}">
        <p14:creationId xmlns:p14="http://schemas.microsoft.com/office/powerpoint/2010/main" val="269713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B28769-392A-4C93-A28F-1A987A70C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B32853-13F7-4EF8-8BB3-554FC30FA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9F8A2-6DED-482B-88D6-0E5D6F9082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D8B07-6634-4B17-807A-97D546C9E10D}" type="datetimeFigureOut">
              <a:rPr lang="en-GB" smtClean="0"/>
              <a:t>02/01/2021</a:t>
            </a:fld>
            <a:endParaRPr lang="en-GB"/>
          </a:p>
        </p:txBody>
      </p:sp>
      <p:sp>
        <p:nvSpPr>
          <p:cNvPr id="5" name="Footer Placeholder 4">
            <a:extLst>
              <a:ext uri="{FF2B5EF4-FFF2-40B4-BE49-F238E27FC236}">
                <a16:creationId xmlns:a16="http://schemas.microsoft.com/office/drawing/2014/main" id="{B9F05CCA-BE68-4C92-938D-4974E482A0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2523D7-E757-43D5-9726-786CCF04E4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C52F9-4324-48E3-A88A-E8A1B5209A14}" type="slidenum">
              <a:rPr lang="en-GB" smtClean="0"/>
              <a:t>‹#›</a:t>
            </a:fld>
            <a:endParaRPr lang="en-GB"/>
          </a:p>
        </p:txBody>
      </p:sp>
    </p:spTree>
    <p:extLst>
      <p:ext uri="{BB962C8B-B14F-4D97-AF65-F5344CB8AC3E}">
        <p14:creationId xmlns:p14="http://schemas.microsoft.com/office/powerpoint/2010/main" val="1704156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eelingfictional.com/2018/01/review-harry-potter-character-vault.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reinosdefabula.blogspot.com/2014/09/baratheon-frey-tully-etc-sufre-juego-de.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mvbalaji/51782110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BC08-C0A3-4662-AD02-CE052C60AE62}"/>
              </a:ext>
            </a:extLst>
          </p:cNvPr>
          <p:cNvSpPr>
            <a:spLocks noGrp="1"/>
          </p:cNvSpPr>
          <p:nvPr>
            <p:ph type="ctrTitle"/>
          </p:nvPr>
        </p:nvSpPr>
        <p:spPr>
          <a:xfrm>
            <a:off x="7188052" y="1783959"/>
            <a:ext cx="4363868" cy="2889114"/>
          </a:xfrm>
        </p:spPr>
        <p:txBody>
          <a:bodyPr anchor="b">
            <a:normAutofit/>
          </a:bodyPr>
          <a:lstStyle/>
          <a:p>
            <a:r>
              <a:rPr lang="en-GB" dirty="0"/>
              <a:t>Character Development </a:t>
            </a:r>
          </a:p>
        </p:txBody>
      </p:sp>
      <p:sp>
        <p:nvSpPr>
          <p:cNvPr id="3" name="Subtitle 2">
            <a:extLst>
              <a:ext uri="{FF2B5EF4-FFF2-40B4-BE49-F238E27FC236}">
                <a16:creationId xmlns:a16="http://schemas.microsoft.com/office/drawing/2014/main" id="{D38773BE-73D7-44C3-9019-FF8B4C85573F}"/>
              </a:ext>
            </a:extLst>
          </p:cNvPr>
          <p:cNvSpPr>
            <a:spLocks noGrp="1"/>
          </p:cNvSpPr>
          <p:nvPr>
            <p:ph type="subTitle" idx="1"/>
          </p:nvPr>
        </p:nvSpPr>
        <p:spPr>
          <a:xfrm>
            <a:off x="7464612" y="4750893"/>
            <a:ext cx="4087305" cy="1721345"/>
          </a:xfrm>
        </p:spPr>
        <p:txBody>
          <a:bodyPr anchor="t">
            <a:normAutofit/>
          </a:bodyPr>
          <a:lstStyle/>
          <a:p>
            <a:r>
              <a:rPr lang="en-GB" sz="4000" dirty="0"/>
              <a:t>In</a:t>
            </a:r>
          </a:p>
          <a:p>
            <a:r>
              <a:rPr lang="en-GB" sz="4000" dirty="0"/>
              <a:t>Harry Potter</a:t>
            </a:r>
          </a:p>
          <a:p>
            <a:r>
              <a:rPr lang="en-GB" sz="2000" dirty="0"/>
              <a:t>(Demo Lesson)</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 calendar&#10;&#10;Description automatically generated">
            <a:extLst>
              <a:ext uri="{FF2B5EF4-FFF2-40B4-BE49-F238E27FC236}">
                <a16:creationId xmlns:a16="http://schemas.microsoft.com/office/drawing/2014/main" id="{A8F180FE-88E1-4144-8E8F-0CC655CC824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465" r="-2" b="6083"/>
          <a:stretch/>
        </p:blipFill>
        <p:spPr>
          <a:xfrm>
            <a:off x="0" y="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7583946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0825E69B-A804-44A0-8B1F-D2C5C8351822}"/>
              </a:ext>
            </a:extLst>
          </p:cNvPr>
          <p:cNvPicPr>
            <a:picLocks noChangeAspect="1"/>
          </p:cNvPicPr>
          <p:nvPr/>
        </p:nvPicPr>
        <p:blipFill rotWithShape="1">
          <a:blip r:embed="rId2"/>
          <a:srcRect t="5516" b="10215"/>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C7C8E-7D78-4357-B578-BFBC521DAB29}"/>
              </a:ext>
            </a:extLst>
          </p:cNvPr>
          <p:cNvSpPr>
            <a:spLocks noGrp="1"/>
          </p:cNvSpPr>
          <p:nvPr>
            <p:ph type="title"/>
          </p:nvPr>
        </p:nvSpPr>
        <p:spPr>
          <a:xfrm>
            <a:off x="419100" y="215900"/>
            <a:ext cx="11176000" cy="5892800"/>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5200" b="1" dirty="0"/>
              <a:t>Remember…</a:t>
            </a:r>
            <a:br>
              <a:rPr lang="en-US" sz="5200" b="1" dirty="0"/>
            </a:br>
            <a:r>
              <a:rPr lang="en-US" sz="5200" b="1" dirty="0"/>
              <a:t>Writers can develop characters through:</a:t>
            </a:r>
            <a:br>
              <a:rPr lang="en-US" sz="5200" b="1" dirty="0"/>
            </a:br>
            <a:r>
              <a:rPr lang="en-US" sz="5200" b="1" dirty="0"/>
              <a:t>*</a:t>
            </a:r>
            <a:r>
              <a:rPr lang="en-GB" sz="5200" b="1" dirty="0"/>
              <a:t>foreshadowing</a:t>
            </a:r>
            <a:br>
              <a:rPr lang="en-GB" sz="5200" b="1" dirty="0"/>
            </a:br>
            <a:r>
              <a:rPr lang="en-GB" sz="5200" b="1" dirty="0"/>
              <a:t>*physical description</a:t>
            </a:r>
            <a:br>
              <a:rPr lang="en-GB" sz="5200" b="1" dirty="0"/>
            </a:br>
            <a:r>
              <a:rPr lang="en-GB" sz="5200" b="1" dirty="0"/>
              <a:t>*dialogue</a:t>
            </a:r>
            <a:br>
              <a:rPr lang="en-GB" sz="5200" dirty="0">
                <a:solidFill>
                  <a:srgbClr val="FFFFFF"/>
                </a:solidFill>
              </a:rPr>
            </a:br>
            <a:endParaRPr lang="en-US" sz="5200" dirty="0">
              <a:solidFill>
                <a:srgbClr val="FFFFFF"/>
              </a:solidFill>
            </a:endParaRPr>
          </a:p>
        </p:txBody>
      </p:sp>
    </p:spTree>
    <p:extLst>
      <p:ext uri="{BB962C8B-B14F-4D97-AF65-F5344CB8AC3E}">
        <p14:creationId xmlns:p14="http://schemas.microsoft.com/office/powerpoint/2010/main" val="292333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F73-C601-4B68-A183-22E8B93E6766}"/>
              </a:ext>
            </a:extLst>
          </p:cNvPr>
          <p:cNvSpPr>
            <a:spLocks noGrp="1"/>
          </p:cNvSpPr>
          <p:nvPr>
            <p:ph type="title"/>
          </p:nvPr>
        </p:nvSpPr>
        <p:spPr>
          <a:xfrm>
            <a:off x="648929" y="629266"/>
            <a:ext cx="3667039" cy="1809135"/>
          </a:xfrm>
        </p:spPr>
        <p:txBody>
          <a:bodyPr>
            <a:normAutofit/>
          </a:bodyPr>
          <a:lstStyle/>
          <a:p>
            <a:pPr algn="ctr"/>
            <a:r>
              <a:rPr lang="en-GB" sz="3600" dirty="0"/>
              <a:t>Main Characters in Harry Potter </a:t>
            </a:r>
          </a:p>
        </p:txBody>
      </p:sp>
      <p:sp>
        <p:nvSpPr>
          <p:cNvPr id="3" name="Content Placeholder 2">
            <a:extLst>
              <a:ext uri="{FF2B5EF4-FFF2-40B4-BE49-F238E27FC236}">
                <a16:creationId xmlns:a16="http://schemas.microsoft.com/office/drawing/2014/main" id="{31B68F21-6969-4550-A1C8-B8CD8A65E7FD}"/>
              </a:ext>
            </a:extLst>
          </p:cNvPr>
          <p:cNvSpPr>
            <a:spLocks noGrp="1"/>
          </p:cNvSpPr>
          <p:nvPr>
            <p:ph idx="1"/>
          </p:nvPr>
        </p:nvSpPr>
        <p:spPr>
          <a:xfrm>
            <a:off x="328889" y="2438401"/>
            <a:ext cx="3987078" cy="3779520"/>
          </a:xfrm>
        </p:spPr>
        <p:txBody>
          <a:bodyPr>
            <a:normAutofit/>
          </a:bodyPr>
          <a:lstStyle/>
          <a:p>
            <a:r>
              <a:rPr lang="en-GB" dirty="0"/>
              <a:t>There are many characters in Harry Potter, both human and magical. </a:t>
            </a:r>
          </a:p>
          <a:p>
            <a:r>
              <a:rPr lang="en-GB" dirty="0"/>
              <a:t>How many do you know?</a:t>
            </a:r>
          </a:p>
          <a:p>
            <a:r>
              <a:rPr lang="en-GB" dirty="0"/>
              <a:t>Could you name twelve of the main characters?</a:t>
            </a:r>
          </a:p>
          <a:p>
            <a:pPr marL="0" indent="0">
              <a:buNone/>
            </a:pPr>
            <a:endParaRPr lang="en-GB" sz="1800" dirty="0"/>
          </a:p>
        </p:txBody>
      </p:sp>
      <p:sp>
        <p:nvSpPr>
          <p:cNvPr id="14" name="Rectangle 9">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lage of a person&#10;&#10;Description automatically generated with medium confidence">
            <a:extLst>
              <a:ext uri="{FF2B5EF4-FFF2-40B4-BE49-F238E27FC236}">
                <a16:creationId xmlns:a16="http://schemas.microsoft.com/office/drawing/2014/main" id="{A067193A-675D-4C6C-A999-EAC5364DD5A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886" r="468" b="-2"/>
          <a:stretch/>
        </p:blipFill>
        <p:spPr>
          <a:xfrm>
            <a:off x="5276088" y="640082"/>
            <a:ext cx="6276250" cy="5577838"/>
          </a:xfrm>
          <a:prstGeom prst="rect">
            <a:avLst/>
          </a:prstGeom>
          <a:effectLst/>
        </p:spPr>
      </p:pic>
    </p:spTree>
    <p:extLst>
      <p:ext uri="{BB962C8B-B14F-4D97-AF65-F5344CB8AC3E}">
        <p14:creationId xmlns:p14="http://schemas.microsoft.com/office/powerpoint/2010/main" val="407855758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3FA9-7AD8-451C-B9C3-5C509A368C49}"/>
              </a:ext>
            </a:extLst>
          </p:cNvPr>
          <p:cNvSpPr>
            <a:spLocks noGrp="1"/>
          </p:cNvSpPr>
          <p:nvPr>
            <p:ph type="title"/>
          </p:nvPr>
        </p:nvSpPr>
        <p:spPr>
          <a:xfrm>
            <a:off x="4965430" y="629268"/>
            <a:ext cx="6586491" cy="1286160"/>
          </a:xfrm>
        </p:spPr>
        <p:txBody>
          <a:bodyPr anchor="b">
            <a:normAutofit/>
          </a:bodyPr>
          <a:lstStyle/>
          <a:p>
            <a:r>
              <a:rPr lang="en-GB" dirty="0"/>
              <a:t>Guess the character quiz</a:t>
            </a:r>
          </a:p>
        </p:txBody>
      </p:sp>
      <p:sp>
        <p:nvSpPr>
          <p:cNvPr id="3" name="Content Placeholder 2">
            <a:extLst>
              <a:ext uri="{FF2B5EF4-FFF2-40B4-BE49-F238E27FC236}">
                <a16:creationId xmlns:a16="http://schemas.microsoft.com/office/drawing/2014/main" id="{A894448D-C7C0-4384-A9EE-6210702BA9AC}"/>
              </a:ext>
            </a:extLst>
          </p:cNvPr>
          <p:cNvSpPr>
            <a:spLocks noGrp="1"/>
          </p:cNvSpPr>
          <p:nvPr>
            <p:ph idx="1"/>
          </p:nvPr>
        </p:nvSpPr>
        <p:spPr>
          <a:xfrm>
            <a:off x="4965431" y="2314808"/>
            <a:ext cx="6586489" cy="3909012"/>
          </a:xfrm>
        </p:spPr>
        <p:txBody>
          <a:bodyPr>
            <a:normAutofit/>
          </a:bodyPr>
          <a:lstStyle/>
          <a:p>
            <a:pPr>
              <a:buFontTx/>
              <a:buChar char="-"/>
            </a:pPr>
            <a:r>
              <a:rPr lang="en-GB" sz="3600" dirty="0"/>
              <a:t> o l- - m - - t</a:t>
            </a:r>
          </a:p>
          <a:p>
            <a:pPr marL="0" indent="0">
              <a:buNone/>
            </a:pPr>
            <a:r>
              <a:rPr lang="en-GB" sz="3600" dirty="0"/>
              <a:t>H - - m – o - -</a:t>
            </a:r>
          </a:p>
          <a:p>
            <a:pPr>
              <a:buFontTx/>
              <a:buChar char="-"/>
            </a:pPr>
            <a:r>
              <a:rPr lang="en-GB" sz="3600" dirty="0"/>
              <a:t>u – b- - d - - e</a:t>
            </a:r>
          </a:p>
          <a:p>
            <a:pPr>
              <a:buFontTx/>
              <a:buChar char="-"/>
            </a:pPr>
            <a:r>
              <a:rPr lang="en-GB" sz="3600" dirty="0"/>
              <a:t>- r – y</a:t>
            </a:r>
          </a:p>
          <a:p>
            <a:pPr>
              <a:buFontTx/>
              <a:buChar char="-"/>
            </a:pPr>
            <a:r>
              <a:rPr lang="en-GB" sz="3600" dirty="0"/>
              <a:t>o –</a:t>
            </a:r>
          </a:p>
          <a:p>
            <a:pPr marL="0" indent="0">
              <a:buNone/>
            </a:pPr>
            <a:r>
              <a:rPr lang="en-GB" sz="3600" dirty="0"/>
              <a:t>H - g – i - -</a:t>
            </a:r>
          </a:p>
        </p:txBody>
      </p:sp>
      <p:pic>
        <p:nvPicPr>
          <p:cNvPr id="5" name="Picture 4">
            <a:extLst>
              <a:ext uri="{FF2B5EF4-FFF2-40B4-BE49-F238E27FC236}">
                <a16:creationId xmlns:a16="http://schemas.microsoft.com/office/drawing/2014/main" id="{D5BFC145-BDD6-4D6A-8FCA-0C94EC95802C}"/>
              </a:ext>
            </a:extLst>
          </p:cNvPr>
          <p:cNvPicPr>
            <a:picLocks noChangeAspect="1"/>
          </p:cNvPicPr>
          <p:nvPr/>
        </p:nvPicPr>
        <p:blipFill rotWithShape="1">
          <a:blip r:embed="rId2"/>
          <a:srcRect l="44648" r="465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89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87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3FA9-7AD8-451C-B9C3-5C509A368C49}"/>
              </a:ext>
            </a:extLst>
          </p:cNvPr>
          <p:cNvSpPr>
            <a:spLocks noGrp="1"/>
          </p:cNvSpPr>
          <p:nvPr>
            <p:ph type="title"/>
          </p:nvPr>
        </p:nvSpPr>
        <p:spPr>
          <a:xfrm>
            <a:off x="5069940" y="365124"/>
            <a:ext cx="6172200" cy="1828800"/>
          </a:xfrm>
        </p:spPr>
        <p:txBody>
          <a:bodyPr>
            <a:normAutofit/>
          </a:bodyPr>
          <a:lstStyle/>
          <a:p>
            <a:r>
              <a:rPr lang="en-GB" dirty="0"/>
              <a:t>Guess the character quiz - Answers</a:t>
            </a:r>
          </a:p>
        </p:txBody>
      </p:sp>
      <p:pic>
        <p:nvPicPr>
          <p:cNvPr id="5" name="Picture 4">
            <a:extLst>
              <a:ext uri="{FF2B5EF4-FFF2-40B4-BE49-F238E27FC236}">
                <a16:creationId xmlns:a16="http://schemas.microsoft.com/office/drawing/2014/main" id="{08C7373C-CD09-411B-8ED1-46CC30038ACE}"/>
              </a:ext>
            </a:extLst>
          </p:cNvPr>
          <p:cNvPicPr>
            <a:picLocks noChangeAspect="1"/>
          </p:cNvPicPr>
          <p:nvPr/>
        </p:nvPicPr>
        <p:blipFill rotWithShape="1">
          <a:blip r:embed="rId2"/>
          <a:srcRect l="44626" r="4634"/>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A894448D-C7C0-4384-A9EE-6210702BA9AC}"/>
              </a:ext>
            </a:extLst>
          </p:cNvPr>
          <p:cNvSpPr>
            <a:spLocks noGrp="1"/>
          </p:cNvSpPr>
          <p:nvPr>
            <p:ph idx="1"/>
          </p:nvPr>
        </p:nvSpPr>
        <p:spPr>
          <a:xfrm>
            <a:off x="5069940" y="2322576"/>
            <a:ext cx="6172200" cy="3858768"/>
          </a:xfrm>
        </p:spPr>
        <p:txBody>
          <a:bodyPr>
            <a:normAutofit/>
          </a:bodyPr>
          <a:lstStyle/>
          <a:p>
            <a:pPr marL="0" indent="0">
              <a:buNone/>
            </a:pPr>
            <a:r>
              <a:rPr lang="en-GB" sz="3600" dirty="0"/>
              <a:t>Voldemort</a:t>
            </a:r>
          </a:p>
          <a:p>
            <a:pPr marL="0" indent="0">
              <a:buNone/>
            </a:pPr>
            <a:r>
              <a:rPr lang="en-GB" sz="3600" dirty="0"/>
              <a:t>Hermione</a:t>
            </a:r>
          </a:p>
          <a:p>
            <a:pPr marL="0" indent="0">
              <a:buNone/>
            </a:pPr>
            <a:r>
              <a:rPr lang="en-GB" sz="3600" dirty="0"/>
              <a:t>Dumbledore</a:t>
            </a:r>
          </a:p>
          <a:p>
            <a:pPr marL="0" indent="0">
              <a:buNone/>
            </a:pPr>
            <a:r>
              <a:rPr lang="en-GB" sz="3600" dirty="0"/>
              <a:t>Harry</a:t>
            </a:r>
          </a:p>
          <a:p>
            <a:pPr marL="0" indent="0">
              <a:buNone/>
            </a:pPr>
            <a:r>
              <a:rPr lang="en-GB" sz="3600" dirty="0"/>
              <a:t>Ron</a:t>
            </a:r>
          </a:p>
          <a:p>
            <a:pPr marL="0" indent="0">
              <a:buNone/>
            </a:pPr>
            <a:r>
              <a:rPr lang="en-GB" sz="3600" dirty="0"/>
              <a:t>Hagrid</a:t>
            </a:r>
          </a:p>
        </p:txBody>
      </p:sp>
    </p:spTree>
    <p:extLst>
      <p:ext uri="{BB962C8B-B14F-4D97-AF65-F5344CB8AC3E}">
        <p14:creationId xmlns:p14="http://schemas.microsoft.com/office/powerpoint/2010/main" val="159400490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DCDF0-4758-4F14-AE84-D841E8BD0006}"/>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6700">
                <a:solidFill>
                  <a:schemeClr val="bg1"/>
                </a:solidFill>
              </a:rPr>
              <a:t>The character of Hagrid</a:t>
            </a:r>
          </a:p>
        </p:txBody>
      </p:sp>
      <p:pic>
        <p:nvPicPr>
          <p:cNvPr id="5" name="Content Placeholder 4">
            <a:extLst>
              <a:ext uri="{FF2B5EF4-FFF2-40B4-BE49-F238E27FC236}">
                <a16:creationId xmlns:a16="http://schemas.microsoft.com/office/drawing/2014/main" id="{F368FD7C-47B9-4F4A-A752-B783711E22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5720"/>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30" name="Freeform: Shape 29">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3092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E332F12C-F8C4-45E9-A55E-54D39BDBE415}"/>
              </a:ext>
            </a:extLst>
          </p:cNvPr>
          <p:cNvSpPr>
            <a:spLocks noGrp="1"/>
          </p:cNvSpPr>
          <p:nvPr>
            <p:ph type="title"/>
          </p:nvPr>
        </p:nvSpPr>
        <p:spPr>
          <a:xfrm>
            <a:off x="827088" y="1641752"/>
            <a:ext cx="2655887" cy="3213277"/>
          </a:xfrm>
        </p:spPr>
        <p:txBody>
          <a:bodyPr anchor="t">
            <a:normAutofit/>
          </a:bodyPr>
          <a:lstStyle/>
          <a:p>
            <a:r>
              <a:rPr lang="en-GB" sz="4000">
                <a:solidFill>
                  <a:schemeClr val="bg1"/>
                </a:solidFill>
              </a:rPr>
              <a:t>How does the writer develop character?</a:t>
            </a:r>
          </a:p>
        </p:txBody>
      </p:sp>
      <p:sp>
        <p:nvSpPr>
          <p:cNvPr id="3" name="Content Placeholder 2">
            <a:extLst>
              <a:ext uri="{FF2B5EF4-FFF2-40B4-BE49-F238E27FC236}">
                <a16:creationId xmlns:a16="http://schemas.microsoft.com/office/drawing/2014/main" id="{8F580ED8-C708-4D9F-9809-0B3EEAF6DE53}"/>
              </a:ext>
            </a:extLst>
          </p:cNvPr>
          <p:cNvSpPr>
            <a:spLocks noGrp="1"/>
          </p:cNvSpPr>
          <p:nvPr>
            <p:ph idx="1"/>
          </p:nvPr>
        </p:nvSpPr>
        <p:spPr>
          <a:xfrm>
            <a:off x="4783128" y="514350"/>
            <a:ext cx="6915155" cy="6186488"/>
          </a:xfrm>
        </p:spPr>
        <p:txBody>
          <a:bodyPr>
            <a:normAutofit/>
          </a:bodyPr>
          <a:lstStyle/>
          <a:p>
            <a:pPr marL="0" indent="0">
              <a:buNone/>
            </a:pPr>
            <a:r>
              <a:rPr lang="en-GB" sz="2400" dirty="0">
                <a:solidFill>
                  <a:schemeClr val="bg1">
                    <a:alpha val="80000"/>
                  </a:schemeClr>
                </a:solidFill>
              </a:rPr>
              <a:t>A low rumbling sound had broken the silence around them. It grew steadily louder as they looked up and down the street for some sign of a 11 headlight; it swelled to a roar as they both looked up at the sky – and a huge motorcycle fell out of the air and landed on the road in front of them.</a:t>
            </a:r>
          </a:p>
          <a:p>
            <a:pPr marL="0" indent="0">
              <a:buNone/>
            </a:pPr>
            <a:r>
              <a:rPr lang="en-GB" sz="2400" dirty="0">
                <a:solidFill>
                  <a:schemeClr val="bg1">
                    <a:alpha val="80000"/>
                  </a:schemeClr>
                </a:solidFill>
              </a:rPr>
              <a:t>If the motorcycle was huge, it was nothing to the man sitting astride it. He was almost twice as tall as a normal man and at least five times as wide. He looked simply too big to be allowed, and so wild – long tangles of bushy black hair and beard hid most of his face, he had hands the size of trash can lids, and his feet in their leather boots were like baby dolphins. In his vast, muscular arms he was holding a bundle of blankets.</a:t>
            </a:r>
          </a:p>
          <a:p>
            <a:pPr marL="0" indent="0">
              <a:buNone/>
            </a:pPr>
            <a:r>
              <a:rPr lang="en-GB" sz="2400" dirty="0">
                <a:solidFill>
                  <a:schemeClr val="bg1">
                    <a:alpha val="80000"/>
                  </a:schemeClr>
                </a:solidFill>
              </a:rPr>
              <a:t>"Hagrid," said Dumbledore, sounding relieved. "At last. And where did you get that motorcycle?</a:t>
            </a:r>
          </a:p>
          <a:p>
            <a:pPr marL="0" indent="0">
              <a:buNone/>
            </a:pPr>
            <a:endParaRPr lang="en-GB" sz="1700" dirty="0">
              <a:solidFill>
                <a:schemeClr val="bg1">
                  <a:alpha val="80000"/>
                </a:schemeClr>
              </a:solidFill>
            </a:endParaRPr>
          </a:p>
        </p:txBody>
      </p:sp>
    </p:spTree>
    <p:extLst>
      <p:ext uri="{BB962C8B-B14F-4D97-AF65-F5344CB8AC3E}">
        <p14:creationId xmlns:p14="http://schemas.microsoft.com/office/powerpoint/2010/main" val="349563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7CFB-C2FA-48C3-A266-A9A2D56F2773}"/>
              </a:ext>
            </a:extLst>
          </p:cNvPr>
          <p:cNvSpPr>
            <a:spLocks noGrp="1"/>
          </p:cNvSpPr>
          <p:nvPr>
            <p:ph type="title"/>
          </p:nvPr>
        </p:nvSpPr>
        <p:spPr>
          <a:xfrm>
            <a:off x="5069940" y="365124"/>
            <a:ext cx="6172200" cy="1828800"/>
          </a:xfrm>
        </p:spPr>
        <p:txBody>
          <a:bodyPr>
            <a:normAutofit/>
          </a:bodyPr>
          <a:lstStyle/>
          <a:p>
            <a:r>
              <a:rPr lang="en-GB" sz="4100"/>
              <a:t>How does the writer develop character in this extract?</a:t>
            </a:r>
          </a:p>
        </p:txBody>
      </p:sp>
      <p:pic>
        <p:nvPicPr>
          <p:cNvPr id="5" name="Picture 4">
            <a:extLst>
              <a:ext uri="{FF2B5EF4-FFF2-40B4-BE49-F238E27FC236}">
                <a16:creationId xmlns:a16="http://schemas.microsoft.com/office/drawing/2014/main" id="{C267545C-697E-4D6F-BF8B-39DDAE0F2DE6}"/>
              </a:ext>
            </a:extLst>
          </p:cNvPr>
          <p:cNvPicPr>
            <a:picLocks noChangeAspect="1"/>
          </p:cNvPicPr>
          <p:nvPr/>
        </p:nvPicPr>
        <p:blipFill rotWithShape="1">
          <a:blip r:embed="rId2"/>
          <a:srcRect l="40560" r="14280" b="-1"/>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E194CA0B-801B-4E22-9183-128D29F5ACB6}"/>
              </a:ext>
            </a:extLst>
          </p:cNvPr>
          <p:cNvSpPr>
            <a:spLocks noGrp="1"/>
          </p:cNvSpPr>
          <p:nvPr>
            <p:ph idx="1"/>
          </p:nvPr>
        </p:nvSpPr>
        <p:spPr>
          <a:xfrm>
            <a:off x="5069940" y="2322576"/>
            <a:ext cx="6172200" cy="3858768"/>
          </a:xfrm>
        </p:spPr>
        <p:txBody>
          <a:bodyPr>
            <a:normAutofit/>
          </a:bodyPr>
          <a:lstStyle/>
          <a:p>
            <a:r>
              <a:rPr lang="en-GB" sz="4000" dirty="0"/>
              <a:t>Through foreshadowing</a:t>
            </a:r>
          </a:p>
          <a:p>
            <a:r>
              <a:rPr lang="en-GB" sz="4000" dirty="0"/>
              <a:t>Through physical description</a:t>
            </a:r>
          </a:p>
          <a:p>
            <a:r>
              <a:rPr lang="en-GB" sz="4000" dirty="0"/>
              <a:t>Through dialogue</a:t>
            </a:r>
          </a:p>
          <a:p>
            <a:endParaRPr lang="en-GB" sz="2400" dirty="0"/>
          </a:p>
        </p:txBody>
      </p:sp>
    </p:spTree>
    <p:extLst>
      <p:ext uri="{BB962C8B-B14F-4D97-AF65-F5344CB8AC3E}">
        <p14:creationId xmlns:p14="http://schemas.microsoft.com/office/powerpoint/2010/main" val="69722156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BB83-1091-4DBF-A3EB-846C84A8E287}"/>
              </a:ext>
            </a:extLst>
          </p:cNvPr>
          <p:cNvSpPr>
            <a:spLocks noGrp="1"/>
          </p:cNvSpPr>
          <p:nvPr>
            <p:ph type="title"/>
          </p:nvPr>
        </p:nvSpPr>
        <p:spPr>
          <a:xfrm>
            <a:off x="5069940" y="271463"/>
            <a:ext cx="6172200" cy="942975"/>
          </a:xfrm>
        </p:spPr>
        <p:txBody>
          <a:bodyPr>
            <a:normAutofit fontScale="90000"/>
          </a:bodyPr>
          <a:lstStyle/>
          <a:p>
            <a:br>
              <a:rPr lang="en-GB" sz="2100" dirty="0"/>
            </a:br>
            <a:br>
              <a:rPr lang="en-GB" sz="2100" dirty="0"/>
            </a:br>
            <a:br>
              <a:rPr lang="en-GB" sz="2100" dirty="0"/>
            </a:br>
            <a:br>
              <a:rPr lang="en-GB" sz="2100" dirty="0"/>
            </a:br>
            <a:r>
              <a:rPr lang="en-GB" sz="4900" dirty="0"/>
              <a:t>What is foreshadowing?</a:t>
            </a:r>
            <a:br>
              <a:rPr lang="en-GB" sz="4900" dirty="0"/>
            </a:br>
            <a:endParaRPr lang="en-GB" sz="4900" dirty="0"/>
          </a:p>
        </p:txBody>
      </p:sp>
      <p:pic>
        <p:nvPicPr>
          <p:cNvPr id="5" name="Picture 4" descr="A picture containing cloudy, clouds, smoke, air&#10;&#10;Description automatically generated">
            <a:extLst>
              <a:ext uri="{FF2B5EF4-FFF2-40B4-BE49-F238E27FC236}">
                <a16:creationId xmlns:a16="http://schemas.microsoft.com/office/drawing/2014/main" id="{6749ECE6-EDA6-4831-B635-7271107985F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897" r="4897"/>
          <a:stretch/>
        </p:blipFill>
        <p:spPr>
          <a:xfrm>
            <a:off x="20" y="0"/>
            <a:ext cx="4639713" cy="6858000"/>
          </a:xfrm>
          <a:prstGeom prst="rect">
            <a:avLst/>
          </a:prstGeom>
        </p:spPr>
      </p:pic>
      <p:sp>
        <p:nvSpPr>
          <p:cNvPr id="3" name="Content Placeholder 2">
            <a:extLst>
              <a:ext uri="{FF2B5EF4-FFF2-40B4-BE49-F238E27FC236}">
                <a16:creationId xmlns:a16="http://schemas.microsoft.com/office/drawing/2014/main" id="{6D8A84A7-C483-482D-8D3D-F1EEF7C7C35F}"/>
              </a:ext>
            </a:extLst>
          </p:cNvPr>
          <p:cNvSpPr>
            <a:spLocks noGrp="1"/>
          </p:cNvSpPr>
          <p:nvPr>
            <p:ph idx="1"/>
          </p:nvPr>
        </p:nvSpPr>
        <p:spPr>
          <a:xfrm>
            <a:off x="5069939" y="1343025"/>
            <a:ext cx="6731535" cy="5114925"/>
          </a:xfrm>
        </p:spPr>
        <p:txBody>
          <a:bodyPr>
            <a:normAutofit/>
          </a:bodyPr>
          <a:lstStyle/>
          <a:p>
            <a:pPr marL="0" indent="0">
              <a:buNone/>
            </a:pPr>
            <a:r>
              <a:rPr lang="en-GB" sz="2400" dirty="0"/>
              <a:t>Foreshadowing is a literary device in which a writer gives an advance hint of what is to come later in the story. Foreshadowing often appears at the beginning of a story, or a chapter, and it helps the reader develop expectations about the upcoming events.</a:t>
            </a:r>
          </a:p>
          <a:p>
            <a:pPr marL="0" indent="0">
              <a:buNone/>
            </a:pPr>
            <a:r>
              <a:rPr lang="en-GB" sz="2400" dirty="0"/>
              <a:t>A writer may implement foreshadowing in many different ways. Some of these ways include: character dialogues, plot events, and changes in setting. Even the title of a work or a chapter can act as a clue that suggests what is going to happen. Foreshadowing in fiction creates an atmosphere of suspense in a story, so that the readers are interested and want to know more.</a:t>
            </a:r>
          </a:p>
        </p:txBody>
      </p:sp>
    </p:spTree>
    <p:extLst>
      <p:ext uri="{BB962C8B-B14F-4D97-AF65-F5344CB8AC3E}">
        <p14:creationId xmlns:p14="http://schemas.microsoft.com/office/powerpoint/2010/main" val="221802917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6" name="Group 25">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34" name="Freeform: Shape 33">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7" name="Group 26">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8" name="Group 27">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2" name="Freeform: Shape 31">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9" name="Group 28">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30" name="Freeform: Shape 29">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E332F12C-F8C4-45E9-A55E-54D39BDBE415}"/>
              </a:ext>
            </a:extLst>
          </p:cNvPr>
          <p:cNvSpPr>
            <a:spLocks noGrp="1"/>
          </p:cNvSpPr>
          <p:nvPr>
            <p:ph type="title"/>
          </p:nvPr>
        </p:nvSpPr>
        <p:spPr>
          <a:xfrm>
            <a:off x="827088" y="1641752"/>
            <a:ext cx="2655887" cy="3213277"/>
          </a:xfrm>
        </p:spPr>
        <p:txBody>
          <a:bodyPr anchor="t">
            <a:normAutofit/>
          </a:bodyPr>
          <a:lstStyle/>
          <a:p>
            <a:r>
              <a:rPr lang="en-GB" sz="4000" dirty="0">
                <a:solidFill>
                  <a:schemeClr val="bg1"/>
                </a:solidFill>
              </a:rPr>
              <a:t>How does the writer develop character?</a:t>
            </a:r>
          </a:p>
        </p:txBody>
      </p:sp>
      <p:sp>
        <p:nvSpPr>
          <p:cNvPr id="3" name="Content Placeholder 2">
            <a:extLst>
              <a:ext uri="{FF2B5EF4-FFF2-40B4-BE49-F238E27FC236}">
                <a16:creationId xmlns:a16="http://schemas.microsoft.com/office/drawing/2014/main" id="{8F580ED8-C708-4D9F-9809-0B3EEAF6DE53}"/>
              </a:ext>
            </a:extLst>
          </p:cNvPr>
          <p:cNvSpPr>
            <a:spLocks noGrp="1"/>
          </p:cNvSpPr>
          <p:nvPr>
            <p:ph idx="1"/>
          </p:nvPr>
        </p:nvSpPr>
        <p:spPr>
          <a:xfrm>
            <a:off x="4591050" y="342900"/>
            <a:ext cx="7310437" cy="6129337"/>
          </a:xfrm>
        </p:spPr>
        <p:txBody>
          <a:bodyPr>
            <a:normAutofit/>
          </a:bodyPr>
          <a:lstStyle/>
          <a:p>
            <a:pPr marL="0" indent="0">
              <a:buNone/>
            </a:pPr>
            <a:r>
              <a:rPr lang="en-GB" sz="2400" dirty="0">
                <a:solidFill>
                  <a:schemeClr val="tx1">
                    <a:alpha val="80000"/>
                  </a:schemeClr>
                </a:solidFill>
                <a:highlight>
                  <a:srgbClr val="FFFF00"/>
                </a:highlight>
              </a:rPr>
              <a:t>A low rumbling sound had broken the silence around them. It grew steadily louder as they looked up and down the street for some sign of a 11 headlight; it swelled to a roar as they both looked up at the sky – and a huge motorcycle fell out of the air and landed on the road in front of them.</a:t>
            </a:r>
          </a:p>
          <a:p>
            <a:pPr marL="0" indent="0">
              <a:buNone/>
            </a:pPr>
            <a:r>
              <a:rPr lang="en-GB" sz="2400" dirty="0">
                <a:solidFill>
                  <a:schemeClr val="tx1">
                    <a:alpha val="80000"/>
                  </a:schemeClr>
                </a:solidFill>
                <a:highlight>
                  <a:srgbClr val="00FFFF"/>
                </a:highlight>
              </a:rPr>
              <a:t>If the motorcycle was huge, it was nothing to the man sitting astride it. He was almost twice as tall as a normal man and at least five times as wide. He looked simply too big to be allowed, and so wild – long tangles of bushy black hair and beard hid most of his face, he had hands the size of trash can lids, and his feet in their leather boots were like baby dolphins. In his vast, muscular arms he was holding a bundle of blankets.</a:t>
            </a:r>
          </a:p>
          <a:p>
            <a:pPr marL="0" indent="0">
              <a:buNone/>
            </a:pPr>
            <a:r>
              <a:rPr lang="en-GB" sz="2400" dirty="0">
                <a:solidFill>
                  <a:schemeClr val="tx1">
                    <a:alpha val="80000"/>
                  </a:schemeClr>
                </a:solidFill>
                <a:highlight>
                  <a:srgbClr val="00FF00"/>
                </a:highlight>
              </a:rPr>
              <a:t>"Hagrid," said Dumbledore, sounding relieved. "At last. And where did you get that motorcycle?</a:t>
            </a:r>
          </a:p>
          <a:p>
            <a:pPr marL="0" indent="0">
              <a:buNone/>
            </a:pPr>
            <a:endParaRPr lang="en-GB" sz="1700" dirty="0">
              <a:solidFill>
                <a:schemeClr val="bg1">
                  <a:alpha val="80000"/>
                </a:schemeClr>
              </a:solidFill>
            </a:endParaRPr>
          </a:p>
        </p:txBody>
      </p:sp>
    </p:spTree>
    <p:extLst>
      <p:ext uri="{BB962C8B-B14F-4D97-AF65-F5344CB8AC3E}">
        <p14:creationId xmlns:p14="http://schemas.microsoft.com/office/powerpoint/2010/main" val="3444996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645</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Character Development </vt:lpstr>
      <vt:lpstr>Main Characters in Harry Potter </vt:lpstr>
      <vt:lpstr>Guess the character quiz</vt:lpstr>
      <vt:lpstr>Guess the character quiz - Answers</vt:lpstr>
      <vt:lpstr>The character of Hagrid</vt:lpstr>
      <vt:lpstr>How does the writer develop character?</vt:lpstr>
      <vt:lpstr>How does the writer develop character in this extract?</vt:lpstr>
      <vt:lpstr>    What is foreshadowing? </vt:lpstr>
      <vt:lpstr>How does the writer develop character?</vt:lpstr>
      <vt:lpstr>Remember… Writers can develop characters through: *foreshadowing *physical description *dialogue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 Development </dc:title>
  <dc:creator>Anna Constantinou</dc:creator>
  <cp:lastModifiedBy>Anna Constantinou</cp:lastModifiedBy>
  <cp:revision>1</cp:revision>
  <dcterms:created xsi:type="dcterms:W3CDTF">2021-01-02T14:05:36Z</dcterms:created>
  <dcterms:modified xsi:type="dcterms:W3CDTF">2021-01-02T14:08:49Z</dcterms:modified>
</cp:coreProperties>
</file>