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Century Gothic"/>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CenturyGothic-regular.fntdata"/><Relationship Id="rId14" Type="http://schemas.openxmlformats.org/officeDocument/2006/relationships/slide" Target="slides/slide10.xml"/><Relationship Id="rId17" Type="http://schemas.openxmlformats.org/officeDocument/2006/relationships/font" Target="fonts/CenturyGothic-italic.fntdata"/><Relationship Id="rId16" Type="http://schemas.openxmlformats.org/officeDocument/2006/relationships/font" Target="fonts/CenturyGothic-bold.fntdata"/><Relationship Id="rId5" Type="http://schemas.openxmlformats.org/officeDocument/2006/relationships/slide" Target="slides/slide1.xml"/><Relationship Id="rId6" Type="http://schemas.openxmlformats.org/officeDocument/2006/relationships/slide" Target="slides/slide2.xml"/><Relationship Id="rId18" Type="http://schemas.openxmlformats.org/officeDocument/2006/relationships/font" Target="fonts/CenturyGothic-bold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7" name="Google Shape;127;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US"/>
              <a:t>1. For example, people may nod their heads vigorously when saying "Yes" to emphasize that they agree with the other person, but a shrug of the shoulders and a sad expression when saying "I'm fine thanks,” may imply that things are not really fine at all.</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lang="en-US"/>
              <a:t>5. For example by signaling to others that they have finished speaking or wish to say something.</a:t>
            </a:r>
            <a:endParaRPr/>
          </a:p>
          <a:p>
            <a:pPr indent="0" lvl="0" marL="0" rtl="0" algn="l">
              <a:spcBef>
                <a:spcPts val="0"/>
              </a:spcBef>
              <a:spcAft>
                <a:spcPts val="0"/>
              </a:spcAft>
              <a:buNone/>
            </a:pPr>
            <a:r>
              <a:t/>
            </a:r>
            <a:endParaRPr/>
          </a:p>
        </p:txBody>
      </p:sp>
      <p:sp>
        <p:nvSpPr>
          <p:cNvPr id="128" name="Google Shape;128;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5" name="Google Shape;185;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en-US"/>
              <a:t>When we speak, other people “read” our voices in addition to listening to our words. Things they pay attention to include your timing and pace, how loud you speak, your tone and inflection, and sounds that convey understanding, such as “ahh” and “uh-huh.” Think about how someone's tone of voice, for example, can indicate sarcasm, anger, affection, or confidence.</a:t>
            </a:r>
            <a:endParaRPr/>
          </a:p>
          <a:p>
            <a:pPr indent="0" lvl="0" marL="0" rtl="0" algn="l">
              <a:spcBef>
                <a:spcPts val="0"/>
              </a:spcBef>
              <a:spcAft>
                <a:spcPts val="0"/>
              </a:spcAft>
              <a:buNone/>
            </a:pPr>
            <a:r>
              <a:t/>
            </a:r>
            <a:endParaRPr/>
          </a:p>
          <a:p>
            <a:pPr indent="0" lvl="0" marL="0" marR="0" rtl="0" algn="l">
              <a:lnSpc>
                <a:spcPct val="100000"/>
              </a:lnSpc>
              <a:spcBef>
                <a:spcPts val="0"/>
              </a:spcBef>
              <a:spcAft>
                <a:spcPts val="0"/>
              </a:spcAft>
              <a:buClr>
                <a:schemeClr val="dk1"/>
              </a:buClr>
              <a:buSzPts val="1200"/>
              <a:buFont typeface="Calibri"/>
              <a:buNone/>
            </a:pPr>
            <a:r>
              <a:rPr lang="en-US"/>
              <a:t>You may be familiar with advice on how to sit a certain way, steeple your fingers, or shake hands just so in order to appear confident or assert dominance. But the truth is that such tricks aren’t likely to work (unless you truly feel confident and in charge). </a:t>
            </a:r>
            <a:endParaRPr/>
          </a:p>
        </p:txBody>
      </p:sp>
      <p:sp>
        <p:nvSpPr>
          <p:cNvPr id="186" name="Google Shape;186;p3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8" name="Shape 18"/>
        <p:cNvGrpSpPr/>
        <p:nvPr/>
      </p:nvGrpSpPr>
      <p:grpSpPr>
        <a:xfrm>
          <a:off x="0" y="0"/>
          <a:ext cx="0" cy="0"/>
          <a:chOff x="0" y="0"/>
          <a:chExt cx="0" cy="0"/>
        </a:xfrm>
      </p:grpSpPr>
      <p:sp>
        <p:nvSpPr>
          <p:cNvPr id="19" name="Google Shape;19;p2"/>
          <p:cNvSpPr/>
          <p:nvPr/>
        </p:nvSpPr>
        <p:spPr>
          <a:xfrm>
            <a:off x="920834" y="1346946"/>
            <a:ext cx="10222992" cy="80683"/>
          </a:xfrm>
          <a:prstGeom prst="rect">
            <a:avLst/>
          </a:prstGeom>
          <a:blipFill rotWithShape="1">
            <a:blip r:embed="rId2">
              <a:alphaModFix amt="80000"/>
            </a:blip>
            <a:tile algn="ctr" flip="xy" tx="0" sx="92000" ty="-76200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920834" y="4282762"/>
            <a:ext cx="10222992" cy="80683"/>
          </a:xfrm>
          <a:prstGeom prst="rect">
            <a:avLst/>
          </a:prstGeom>
          <a:blipFill rotWithShape="1">
            <a:blip r:embed="rId2">
              <a:alphaModFix amt="80000"/>
            </a:blip>
            <a:tile algn="ctr" flip="xy" tx="0" sx="92000" ty="-7175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20834" y="1484779"/>
            <a:ext cx="10222992" cy="2743200"/>
          </a:xfrm>
          <a:prstGeom prst="rect">
            <a:avLst/>
          </a:prstGeom>
          <a:blipFill rotWithShape="1">
            <a:blip r:embed="rId2">
              <a:alphaModFix amt="8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2" name="Google Shape;22;p2"/>
          <p:cNvGrpSpPr/>
          <p:nvPr/>
        </p:nvGrpSpPr>
        <p:grpSpPr>
          <a:xfrm>
            <a:off x="9649215" y="4068923"/>
            <a:ext cx="1080904" cy="1080902"/>
            <a:chOff x="9685338" y="4460675"/>
            <a:chExt cx="1080904" cy="1080902"/>
          </a:xfrm>
        </p:grpSpPr>
        <p:sp>
          <p:nvSpPr>
            <p:cNvPr id="23" name="Google Shape;23;p2"/>
            <p:cNvSpPr/>
            <p:nvPr/>
          </p:nvSpPr>
          <p:spPr>
            <a:xfrm>
              <a:off x="9685338" y="4460675"/>
              <a:ext cx="1080904" cy="1080902"/>
            </a:xfrm>
            <a:prstGeom prst="ellipse">
              <a:avLst/>
            </a:prstGeom>
            <a:blipFill rotWithShape="1">
              <a:blip r:embed="rId3">
                <a:alphaModFix/>
              </a:blip>
              <a:tile algn="tl" flip="none" tx="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9793429" y="4568765"/>
              <a:ext cx="864723" cy="864722"/>
            </a:xfrm>
            <a:prstGeom prst="ellipse">
              <a:avLst/>
            </a:prstGeom>
            <a:noFill/>
            <a:ln cap="flat" cmpd="sng" w="254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5" name="Google Shape;25;p2"/>
          <p:cNvSpPr txBox="1"/>
          <p:nvPr>
            <p:ph type="ctrTitle"/>
          </p:nvPr>
        </p:nvSpPr>
        <p:spPr>
          <a:xfrm>
            <a:off x="1051560" y="1432223"/>
            <a:ext cx="9966960" cy="3035808"/>
          </a:xfrm>
          <a:prstGeom prst="rect">
            <a:avLst/>
          </a:prstGeom>
          <a:noFill/>
          <a:ln>
            <a:noFill/>
          </a:ln>
        </p:spPr>
        <p:txBody>
          <a:bodyPr anchorCtr="0" anchor="ctr" bIns="45700" lIns="91425" spcFirstLastPara="1" rIns="91425" wrap="square" tIns="45700">
            <a:noAutofit/>
          </a:bodyPr>
          <a:lstStyle>
            <a:lvl1pPr lvl="0" algn="l">
              <a:lnSpc>
                <a:spcPct val="85000"/>
              </a:lnSpc>
              <a:spcBef>
                <a:spcPts val="0"/>
              </a:spcBef>
              <a:spcAft>
                <a:spcPts val="0"/>
              </a:spcAft>
              <a:buSzPts val="7200"/>
              <a:buFont typeface="Century Gothic"/>
              <a:buNone/>
              <a:defRPr b="1" sz="72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2"/>
          <p:cNvSpPr txBox="1"/>
          <p:nvPr>
            <p:ph idx="1" type="subTitle"/>
          </p:nvPr>
        </p:nvSpPr>
        <p:spPr>
          <a:xfrm>
            <a:off x="1069848" y="4389120"/>
            <a:ext cx="7891272" cy="1069848"/>
          </a:xfrm>
          <a:prstGeom prst="rect">
            <a:avLst/>
          </a:prstGeom>
          <a:noFill/>
          <a:ln>
            <a:noFill/>
          </a:ln>
        </p:spPr>
        <p:txBody>
          <a:bodyPr anchorCtr="0" anchor="t" bIns="45700" lIns="91425" spcFirstLastPara="1" rIns="91425" wrap="square" tIns="45700">
            <a:normAutofit/>
          </a:bodyPr>
          <a:lstStyle>
            <a:lvl1pPr lvl="0" algn="l">
              <a:lnSpc>
                <a:spcPct val="90000"/>
              </a:lnSpc>
              <a:spcBef>
                <a:spcPts val="1200"/>
              </a:spcBef>
              <a:spcAft>
                <a:spcPts val="0"/>
              </a:spcAft>
              <a:buSzPts val="1700"/>
              <a:buNone/>
              <a:defRPr b="1" sz="2000">
                <a:solidFill>
                  <a:srgbClr val="725C72"/>
                </a:solidFill>
              </a:defRPr>
            </a:lvl1pPr>
            <a:lvl2pPr lvl="1" algn="ctr">
              <a:lnSpc>
                <a:spcPct val="90000"/>
              </a:lnSpc>
              <a:spcBef>
                <a:spcPts val="400"/>
              </a:spcBef>
              <a:spcAft>
                <a:spcPts val="0"/>
              </a:spcAft>
              <a:buSzPts val="1700"/>
              <a:buNone/>
              <a:defRPr sz="2000"/>
            </a:lvl2pPr>
            <a:lvl3pPr lvl="2" algn="ctr">
              <a:lnSpc>
                <a:spcPct val="90000"/>
              </a:lnSpc>
              <a:spcBef>
                <a:spcPts val="400"/>
              </a:spcBef>
              <a:spcAft>
                <a:spcPts val="0"/>
              </a:spcAft>
              <a:buSzPts val="1700"/>
              <a:buNone/>
              <a:defRPr sz="2000"/>
            </a:lvl3pPr>
            <a:lvl4pPr lvl="3" algn="ctr">
              <a:lnSpc>
                <a:spcPct val="90000"/>
              </a:lnSpc>
              <a:spcBef>
                <a:spcPts val="400"/>
              </a:spcBef>
              <a:spcAft>
                <a:spcPts val="0"/>
              </a:spcAft>
              <a:buSzPts val="1700"/>
              <a:buNone/>
              <a:defRPr sz="2000"/>
            </a:lvl4pPr>
            <a:lvl5pPr lvl="4" algn="ctr">
              <a:lnSpc>
                <a:spcPct val="90000"/>
              </a:lnSpc>
              <a:spcBef>
                <a:spcPts val="400"/>
              </a:spcBef>
              <a:spcAft>
                <a:spcPts val="0"/>
              </a:spcAft>
              <a:buSzPts val="1700"/>
              <a:buNone/>
              <a:defRPr sz="2000"/>
            </a:lvl5pPr>
            <a:lvl6pPr lvl="5" algn="ctr">
              <a:lnSpc>
                <a:spcPct val="90000"/>
              </a:lnSpc>
              <a:spcBef>
                <a:spcPts val="400"/>
              </a:spcBef>
              <a:spcAft>
                <a:spcPts val="0"/>
              </a:spcAft>
              <a:buSzPts val="1700"/>
              <a:buNone/>
              <a:defRPr sz="2000"/>
            </a:lvl6pPr>
            <a:lvl7pPr lvl="6" algn="ctr">
              <a:lnSpc>
                <a:spcPct val="90000"/>
              </a:lnSpc>
              <a:spcBef>
                <a:spcPts val="400"/>
              </a:spcBef>
              <a:spcAft>
                <a:spcPts val="0"/>
              </a:spcAft>
              <a:buSzPts val="1700"/>
              <a:buNone/>
              <a:defRPr sz="2000"/>
            </a:lvl7pPr>
            <a:lvl8pPr lvl="7" algn="ctr">
              <a:lnSpc>
                <a:spcPct val="90000"/>
              </a:lnSpc>
              <a:spcBef>
                <a:spcPts val="400"/>
              </a:spcBef>
              <a:spcAft>
                <a:spcPts val="0"/>
              </a:spcAft>
              <a:buSzPts val="1700"/>
              <a:buNone/>
              <a:defRPr sz="2000"/>
            </a:lvl8pPr>
            <a:lvl9pPr lvl="8" algn="ctr">
              <a:lnSpc>
                <a:spcPct val="90000"/>
              </a:lnSpc>
              <a:spcBef>
                <a:spcPts val="400"/>
              </a:spcBef>
              <a:spcAft>
                <a:spcPts val="200"/>
              </a:spcAft>
              <a:buSzPts val="1700"/>
              <a:buNone/>
              <a:defRPr sz="2000"/>
            </a:lvl9pPr>
          </a:lstStyle>
          <a:p/>
        </p:txBody>
      </p:sp>
      <p:sp>
        <p:nvSpPr>
          <p:cNvPr id="27" name="Google Shape;27;p2"/>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
          <p:cNvSpPr txBox="1"/>
          <p:nvPr>
            <p:ph idx="12" type="sldNum"/>
          </p:nvPr>
        </p:nvSpPr>
        <p:spPr>
          <a:xfrm>
            <a:off x="9592733" y="4289334"/>
            <a:ext cx="1193868" cy="640080"/>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b="1" i="0" sz="2800" u="none" cap="none" strike="noStrike">
                <a:solidFill>
                  <a:srgbClr val="FFFFFF"/>
                </a:solidFill>
                <a:latin typeface="Century Gothic"/>
                <a:ea typeface="Century Gothic"/>
                <a:cs typeface="Century Gothic"/>
                <a:sym typeface="Century Gothic"/>
              </a:defRPr>
            </a:lvl1pPr>
            <a:lvl2pPr indent="0" lvl="1" marL="0" algn="ctr">
              <a:spcBef>
                <a:spcPts val="0"/>
              </a:spcBef>
              <a:buNone/>
              <a:defRPr b="1" i="0" sz="2800" u="none" cap="none" strike="noStrike">
                <a:solidFill>
                  <a:srgbClr val="FFFFFF"/>
                </a:solidFill>
                <a:latin typeface="Century Gothic"/>
                <a:ea typeface="Century Gothic"/>
                <a:cs typeface="Century Gothic"/>
                <a:sym typeface="Century Gothic"/>
              </a:defRPr>
            </a:lvl2pPr>
            <a:lvl3pPr indent="0" lvl="2" marL="0" algn="ctr">
              <a:spcBef>
                <a:spcPts val="0"/>
              </a:spcBef>
              <a:buNone/>
              <a:defRPr b="1" i="0" sz="2800" u="none" cap="none" strike="noStrike">
                <a:solidFill>
                  <a:srgbClr val="FFFFFF"/>
                </a:solidFill>
                <a:latin typeface="Century Gothic"/>
                <a:ea typeface="Century Gothic"/>
                <a:cs typeface="Century Gothic"/>
                <a:sym typeface="Century Gothic"/>
              </a:defRPr>
            </a:lvl3pPr>
            <a:lvl4pPr indent="0" lvl="3" marL="0" algn="ctr">
              <a:spcBef>
                <a:spcPts val="0"/>
              </a:spcBef>
              <a:buNone/>
              <a:defRPr b="1" i="0" sz="2800" u="none" cap="none" strike="noStrike">
                <a:solidFill>
                  <a:srgbClr val="FFFFFF"/>
                </a:solidFill>
                <a:latin typeface="Century Gothic"/>
                <a:ea typeface="Century Gothic"/>
                <a:cs typeface="Century Gothic"/>
                <a:sym typeface="Century Gothic"/>
              </a:defRPr>
            </a:lvl4pPr>
            <a:lvl5pPr indent="0" lvl="4" marL="0" algn="ctr">
              <a:spcBef>
                <a:spcPts val="0"/>
              </a:spcBef>
              <a:buNone/>
              <a:defRPr b="1" i="0" sz="2800" u="none" cap="none" strike="noStrike">
                <a:solidFill>
                  <a:srgbClr val="FFFFFF"/>
                </a:solidFill>
                <a:latin typeface="Century Gothic"/>
                <a:ea typeface="Century Gothic"/>
                <a:cs typeface="Century Gothic"/>
                <a:sym typeface="Century Gothic"/>
              </a:defRPr>
            </a:lvl5pPr>
            <a:lvl6pPr indent="0" lvl="5" marL="0" algn="ctr">
              <a:spcBef>
                <a:spcPts val="0"/>
              </a:spcBef>
              <a:buNone/>
              <a:defRPr b="1" i="0" sz="2800" u="none" cap="none" strike="noStrike">
                <a:solidFill>
                  <a:srgbClr val="FFFFFF"/>
                </a:solidFill>
                <a:latin typeface="Century Gothic"/>
                <a:ea typeface="Century Gothic"/>
                <a:cs typeface="Century Gothic"/>
                <a:sym typeface="Century Gothic"/>
              </a:defRPr>
            </a:lvl6pPr>
            <a:lvl7pPr indent="0" lvl="6" marL="0" algn="ctr">
              <a:spcBef>
                <a:spcPts val="0"/>
              </a:spcBef>
              <a:buNone/>
              <a:defRPr b="1" i="0" sz="2800" u="none" cap="none" strike="noStrike">
                <a:solidFill>
                  <a:srgbClr val="FFFFFF"/>
                </a:solidFill>
                <a:latin typeface="Century Gothic"/>
                <a:ea typeface="Century Gothic"/>
                <a:cs typeface="Century Gothic"/>
                <a:sym typeface="Century Gothic"/>
              </a:defRPr>
            </a:lvl7pPr>
            <a:lvl8pPr indent="0" lvl="7" marL="0" algn="ctr">
              <a:spcBef>
                <a:spcPts val="0"/>
              </a:spcBef>
              <a:buNone/>
              <a:defRPr b="1" i="0" sz="2800" u="none" cap="none" strike="noStrike">
                <a:solidFill>
                  <a:srgbClr val="FFFFFF"/>
                </a:solidFill>
                <a:latin typeface="Century Gothic"/>
                <a:ea typeface="Century Gothic"/>
                <a:cs typeface="Century Gothic"/>
                <a:sym typeface="Century Gothic"/>
              </a:defRPr>
            </a:lvl8pPr>
            <a:lvl9pPr indent="0" lvl="8" marL="0" algn="ctr">
              <a:spcBef>
                <a:spcPts val="0"/>
              </a:spcBef>
              <a:buNone/>
              <a:defRPr b="1" i="0" sz="2800" u="none" cap="none" strike="noStrike">
                <a:solidFill>
                  <a:srgbClr val="FFFFFF"/>
                </a:solidFill>
                <a:latin typeface="Century Gothic"/>
                <a:ea typeface="Century Gothic"/>
                <a:cs typeface="Century Gothic"/>
                <a:sym typeface="Century Gothic"/>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2" name="Shape 92"/>
        <p:cNvGrpSpPr/>
        <p:nvPr/>
      </p:nvGrpSpPr>
      <p:grpSpPr>
        <a:xfrm>
          <a:off x="0" y="0"/>
          <a:ext cx="0" cy="0"/>
          <a:chOff x="0" y="0"/>
          <a:chExt cx="0" cy="0"/>
        </a:xfrm>
      </p:grpSpPr>
      <p:sp>
        <p:nvSpPr>
          <p:cNvPr id="93" name="Google Shape;93;p11"/>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1"/>
          <p:cNvSpPr txBox="1"/>
          <p:nvPr>
            <p:ph idx="1" type="body"/>
          </p:nvPr>
        </p:nvSpPr>
        <p:spPr>
          <a:xfrm rot="5400000">
            <a:off x="4073652" y="-882396"/>
            <a:ext cx="4050792" cy="10058400"/>
          </a:xfrm>
          <a:prstGeom prst="rect">
            <a:avLst/>
          </a:prstGeom>
          <a:noFill/>
          <a:ln>
            <a:noFill/>
          </a:ln>
        </p:spPr>
        <p:txBody>
          <a:bodyPr anchorCtr="0" anchor="t" bIns="45700" lIns="91425" spcFirstLastPara="1" rIns="91425" wrap="square" tIns="45700">
            <a:normAutofit/>
          </a:bodyPr>
          <a:lstStyle>
            <a:lvl1pPr indent="-325755" lvl="0" marL="457200" algn="l">
              <a:lnSpc>
                <a:spcPct val="90000"/>
              </a:lnSpc>
              <a:spcBef>
                <a:spcPts val="1200"/>
              </a:spcBef>
              <a:spcAft>
                <a:spcPts val="0"/>
              </a:spcAft>
              <a:buSzPts val="1530"/>
              <a:buChar char="▪"/>
              <a:defRPr/>
            </a:lvl1pPr>
            <a:lvl2pPr indent="-325755" lvl="1" marL="914400" algn="l">
              <a:lnSpc>
                <a:spcPct val="90000"/>
              </a:lnSpc>
              <a:spcBef>
                <a:spcPts val="400"/>
              </a:spcBef>
              <a:spcAft>
                <a:spcPts val="0"/>
              </a:spcAft>
              <a:buSzPts val="1530"/>
              <a:buChar char="▪"/>
              <a:defRPr/>
            </a:lvl2pPr>
            <a:lvl3pPr indent="-325755" lvl="2" marL="1371600" algn="l">
              <a:lnSpc>
                <a:spcPct val="90000"/>
              </a:lnSpc>
              <a:spcBef>
                <a:spcPts val="400"/>
              </a:spcBef>
              <a:spcAft>
                <a:spcPts val="0"/>
              </a:spcAft>
              <a:buSzPts val="1530"/>
              <a:buChar char="▪"/>
              <a:defRPr/>
            </a:lvl3pPr>
            <a:lvl4pPr indent="-325755" lvl="3" marL="1828800" algn="l">
              <a:lnSpc>
                <a:spcPct val="90000"/>
              </a:lnSpc>
              <a:spcBef>
                <a:spcPts val="400"/>
              </a:spcBef>
              <a:spcAft>
                <a:spcPts val="0"/>
              </a:spcAft>
              <a:buSzPts val="1530"/>
              <a:buChar char="▪"/>
              <a:defRPr/>
            </a:lvl4pPr>
            <a:lvl5pPr indent="-325754" lvl="4" marL="2286000" algn="l">
              <a:lnSpc>
                <a:spcPct val="90000"/>
              </a:lnSpc>
              <a:spcBef>
                <a:spcPts val="400"/>
              </a:spcBef>
              <a:spcAft>
                <a:spcPts val="0"/>
              </a:spcAft>
              <a:buSzPts val="1530"/>
              <a:buChar char="▪"/>
              <a:defRPr/>
            </a:lvl5pPr>
            <a:lvl6pPr indent="-325754" lvl="5" marL="2743200" algn="l">
              <a:lnSpc>
                <a:spcPct val="90000"/>
              </a:lnSpc>
              <a:spcBef>
                <a:spcPts val="400"/>
              </a:spcBef>
              <a:spcAft>
                <a:spcPts val="0"/>
              </a:spcAft>
              <a:buSzPts val="1530"/>
              <a:buChar char="▪"/>
              <a:defRPr/>
            </a:lvl6pPr>
            <a:lvl7pPr indent="-325754" lvl="6" marL="3200400" algn="l">
              <a:lnSpc>
                <a:spcPct val="90000"/>
              </a:lnSpc>
              <a:spcBef>
                <a:spcPts val="400"/>
              </a:spcBef>
              <a:spcAft>
                <a:spcPts val="0"/>
              </a:spcAft>
              <a:buSzPts val="1530"/>
              <a:buChar char="▪"/>
              <a:defRPr/>
            </a:lvl7pPr>
            <a:lvl8pPr indent="-325754" lvl="7" marL="3657600" algn="l">
              <a:lnSpc>
                <a:spcPct val="90000"/>
              </a:lnSpc>
              <a:spcBef>
                <a:spcPts val="400"/>
              </a:spcBef>
              <a:spcAft>
                <a:spcPts val="0"/>
              </a:spcAft>
              <a:buSzPts val="1530"/>
              <a:buChar char="▪"/>
              <a:defRPr/>
            </a:lvl8pPr>
            <a:lvl9pPr indent="-325754" lvl="8" marL="4114800" algn="l">
              <a:lnSpc>
                <a:spcPct val="90000"/>
              </a:lnSpc>
              <a:spcBef>
                <a:spcPts val="400"/>
              </a:spcBef>
              <a:spcAft>
                <a:spcPts val="200"/>
              </a:spcAft>
              <a:buSzPts val="1530"/>
              <a:buChar char="▪"/>
              <a:defRPr/>
            </a:lvl9pPr>
          </a:lstStyle>
          <a:p/>
        </p:txBody>
      </p:sp>
      <p:sp>
        <p:nvSpPr>
          <p:cNvPr id="95" name="Google Shape;95;p11"/>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1"/>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11"/>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8" name="Shape 98"/>
        <p:cNvGrpSpPr/>
        <p:nvPr/>
      </p:nvGrpSpPr>
      <p:grpSpPr>
        <a:xfrm>
          <a:off x="0" y="0"/>
          <a:ext cx="0" cy="0"/>
          <a:chOff x="0" y="0"/>
          <a:chExt cx="0" cy="0"/>
        </a:xfrm>
      </p:grpSpPr>
      <p:sp>
        <p:nvSpPr>
          <p:cNvPr id="99" name="Google Shape;99;p12"/>
          <p:cNvSpPr txBox="1"/>
          <p:nvPr>
            <p:ph type="title"/>
          </p:nvPr>
        </p:nvSpPr>
        <p:spPr>
          <a:xfrm rot="5400000">
            <a:off x="7181850" y="2076450"/>
            <a:ext cx="5638800" cy="2552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0" name="Google Shape;100;p12"/>
          <p:cNvSpPr txBox="1"/>
          <p:nvPr>
            <p:ph idx="1" type="body"/>
          </p:nvPr>
        </p:nvSpPr>
        <p:spPr>
          <a:xfrm rot="5400000">
            <a:off x="2000250" y="-400050"/>
            <a:ext cx="5638800" cy="7505700"/>
          </a:xfrm>
          <a:prstGeom prst="rect">
            <a:avLst/>
          </a:prstGeom>
          <a:noFill/>
          <a:ln>
            <a:noFill/>
          </a:ln>
        </p:spPr>
        <p:txBody>
          <a:bodyPr anchorCtr="0" anchor="t" bIns="45700" lIns="91425" spcFirstLastPara="1" rIns="91425" wrap="square" tIns="45700">
            <a:normAutofit/>
          </a:bodyPr>
          <a:lstStyle>
            <a:lvl1pPr indent="-325755" lvl="0" marL="457200" algn="l">
              <a:lnSpc>
                <a:spcPct val="90000"/>
              </a:lnSpc>
              <a:spcBef>
                <a:spcPts val="1200"/>
              </a:spcBef>
              <a:spcAft>
                <a:spcPts val="0"/>
              </a:spcAft>
              <a:buSzPts val="1530"/>
              <a:buChar char="▪"/>
              <a:defRPr/>
            </a:lvl1pPr>
            <a:lvl2pPr indent="-325755" lvl="1" marL="914400" algn="l">
              <a:lnSpc>
                <a:spcPct val="90000"/>
              </a:lnSpc>
              <a:spcBef>
                <a:spcPts val="400"/>
              </a:spcBef>
              <a:spcAft>
                <a:spcPts val="0"/>
              </a:spcAft>
              <a:buSzPts val="1530"/>
              <a:buChar char="▪"/>
              <a:defRPr/>
            </a:lvl2pPr>
            <a:lvl3pPr indent="-325755" lvl="2" marL="1371600" algn="l">
              <a:lnSpc>
                <a:spcPct val="90000"/>
              </a:lnSpc>
              <a:spcBef>
                <a:spcPts val="400"/>
              </a:spcBef>
              <a:spcAft>
                <a:spcPts val="0"/>
              </a:spcAft>
              <a:buSzPts val="1530"/>
              <a:buChar char="▪"/>
              <a:defRPr/>
            </a:lvl3pPr>
            <a:lvl4pPr indent="-325755" lvl="3" marL="1828800" algn="l">
              <a:lnSpc>
                <a:spcPct val="90000"/>
              </a:lnSpc>
              <a:spcBef>
                <a:spcPts val="400"/>
              </a:spcBef>
              <a:spcAft>
                <a:spcPts val="0"/>
              </a:spcAft>
              <a:buSzPts val="1530"/>
              <a:buChar char="▪"/>
              <a:defRPr/>
            </a:lvl4pPr>
            <a:lvl5pPr indent="-325754" lvl="4" marL="2286000" algn="l">
              <a:lnSpc>
                <a:spcPct val="90000"/>
              </a:lnSpc>
              <a:spcBef>
                <a:spcPts val="400"/>
              </a:spcBef>
              <a:spcAft>
                <a:spcPts val="0"/>
              </a:spcAft>
              <a:buSzPts val="1530"/>
              <a:buChar char="▪"/>
              <a:defRPr/>
            </a:lvl5pPr>
            <a:lvl6pPr indent="-325754" lvl="5" marL="2743200" algn="l">
              <a:lnSpc>
                <a:spcPct val="90000"/>
              </a:lnSpc>
              <a:spcBef>
                <a:spcPts val="400"/>
              </a:spcBef>
              <a:spcAft>
                <a:spcPts val="0"/>
              </a:spcAft>
              <a:buSzPts val="1530"/>
              <a:buChar char="▪"/>
              <a:defRPr/>
            </a:lvl6pPr>
            <a:lvl7pPr indent="-325754" lvl="6" marL="3200400" algn="l">
              <a:lnSpc>
                <a:spcPct val="90000"/>
              </a:lnSpc>
              <a:spcBef>
                <a:spcPts val="400"/>
              </a:spcBef>
              <a:spcAft>
                <a:spcPts val="0"/>
              </a:spcAft>
              <a:buSzPts val="1530"/>
              <a:buChar char="▪"/>
              <a:defRPr/>
            </a:lvl7pPr>
            <a:lvl8pPr indent="-325754" lvl="7" marL="3657600" algn="l">
              <a:lnSpc>
                <a:spcPct val="90000"/>
              </a:lnSpc>
              <a:spcBef>
                <a:spcPts val="400"/>
              </a:spcBef>
              <a:spcAft>
                <a:spcPts val="0"/>
              </a:spcAft>
              <a:buSzPts val="1530"/>
              <a:buChar char="▪"/>
              <a:defRPr/>
            </a:lvl8pPr>
            <a:lvl9pPr indent="-325754" lvl="8" marL="4114800" algn="l">
              <a:lnSpc>
                <a:spcPct val="90000"/>
              </a:lnSpc>
              <a:spcBef>
                <a:spcPts val="400"/>
              </a:spcBef>
              <a:spcAft>
                <a:spcPts val="200"/>
              </a:spcAft>
              <a:buSzPts val="1530"/>
              <a:buChar char="▪"/>
              <a:defRPr/>
            </a:lvl9pPr>
          </a:lstStyle>
          <a:p/>
        </p:txBody>
      </p:sp>
      <p:sp>
        <p:nvSpPr>
          <p:cNvPr id="101" name="Google Shape;101;p12"/>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2"/>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12"/>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3"/>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3"/>
          <p:cNvSpPr txBox="1"/>
          <p:nvPr>
            <p:ph idx="1" type="body"/>
          </p:nvPr>
        </p:nvSpPr>
        <p:spPr>
          <a:xfrm>
            <a:off x="1069848" y="2121408"/>
            <a:ext cx="10058400" cy="4050792"/>
          </a:xfrm>
          <a:prstGeom prst="rect">
            <a:avLst/>
          </a:prstGeom>
          <a:noFill/>
          <a:ln>
            <a:noFill/>
          </a:ln>
        </p:spPr>
        <p:txBody>
          <a:bodyPr anchorCtr="0" anchor="t" bIns="45700" lIns="91425" spcFirstLastPara="1" rIns="91425" wrap="square" tIns="45700">
            <a:normAutofit/>
          </a:bodyPr>
          <a:lstStyle>
            <a:lvl1pPr indent="-325755" lvl="0" marL="457200" algn="l">
              <a:lnSpc>
                <a:spcPct val="90000"/>
              </a:lnSpc>
              <a:spcBef>
                <a:spcPts val="1200"/>
              </a:spcBef>
              <a:spcAft>
                <a:spcPts val="0"/>
              </a:spcAft>
              <a:buSzPts val="1530"/>
              <a:buChar char="▪"/>
              <a:defRPr/>
            </a:lvl1pPr>
            <a:lvl2pPr indent="-325755" lvl="1" marL="914400" algn="l">
              <a:lnSpc>
                <a:spcPct val="90000"/>
              </a:lnSpc>
              <a:spcBef>
                <a:spcPts val="400"/>
              </a:spcBef>
              <a:spcAft>
                <a:spcPts val="0"/>
              </a:spcAft>
              <a:buSzPts val="1530"/>
              <a:buChar char="▪"/>
              <a:defRPr/>
            </a:lvl2pPr>
            <a:lvl3pPr indent="-325755" lvl="2" marL="1371600" algn="l">
              <a:lnSpc>
                <a:spcPct val="90000"/>
              </a:lnSpc>
              <a:spcBef>
                <a:spcPts val="400"/>
              </a:spcBef>
              <a:spcAft>
                <a:spcPts val="0"/>
              </a:spcAft>
              <a:buSzPts val="1530"/>
              <a:buChar char="▪"/>
              <a:defRPr/>
            </a:lvl3pPr>
            <a:lvl4pPr indent="-325755" lvl="3" marL="1828800" algn="l">
              <a:lnSpc>
                <a:spcPct val="90000"/>
              </a:lnSpc>
              <a:spcBef>
                <a:spcPts val="400"/>
              </a:spcBef>
              <a:spcAft>
                <a:spcPts val="0"/>
              </a:spcAft>
              <a:buSzPts val="1530"/>
              <a:buChar char="▪"/>
              <a:defRPr/>
            </a:lvl4pPr>
            <a:lvl5pPr indent="-325754" lvl="4" marL="2286000" algn="l">
              <a:lnSpc>
                <a:spcPct val="90000"/>
              </a:lnSpc>
              <a:spcBef>
                <a:spcPts val="400"/>
              </a:spcBef>
              <a:spcAft>
                <a:spcPts val="0"/>
              </a:spcAft>
              <a:buSzPts val="1530"/>
              <a:buChar char="▪"/>
              <a:defRPr/>
            </a:lvl5pPr>
            <a:lvl6pPr indent="-325754" lvl="5" marL="2743200" algn="l">
              <a:lnSpc>
                <a:spcPct val="90000"/>
              </a:lnSpc>
              <a:spcBef>
                <a:spcPts val="400"/>
              </a:spcBef>
              <a:spcAft>
                <a:spcPts val="0"/>
              </a:spcAft>
              <a:buSzPts val="1530"/>
              <a:buChar char="▪"/>
              <a:defRPr/>
            </a:lvl6pPr>
            <a:lvl7pPr indent="-325754" lvl="6" marL="3200400" algn="l">
              <a:lnSpc>
                <a:spcPct val="90000"/>
              </a:lnSpc>
              <a:spcBef>
                <a:spcPts val="400"/>
              </a:spcBef>
              <a:spcAft>
                <a:spcPts val="0"/>
              </a:spcAft>
              <a:buSzPts val="1530"/>
              <a:buChar char="▪"/>
              <a:defRPr/>
            </a:lvl7pPr>
            <a:lvl8pPr indent="-325754" lvl="7" marL="3657600" algn="l">
              <a:lnSpc>
                <a:spcPct val="90000"/>
              </a:lnSpc>
              <a:spcBef>
                <a:spcPts val="400"/>
              </a:spcBef>
              <a:spcAft>
                <a:spcPts val="0"/>
              </a:spcAft>
              <a:buSzPts val="1530"/>
              <a:buChar char="▪"/>
              <a:defRPr/>
            </a:lvl8pPr>
            <a:lvl9pPr indent="-325754" lvl="8" marL="4114800" algn="l">
              <a:lnSpc>
                <a:spcPct val="90000"/>
              </a:lnSpc>
              <a:spcBef>
                <a:spcPts val="400"/>
              </a:spcBef>
              <a:spcAft>
                <a:spcPts val="200"/>
              </a:spcAft>
              <a:buSzPts val="1530"/>
              <a:buChar char="▪"/>
              <a:defRPr/>
            </a:lvl9pPr>
          </a:lstStyle>
          <a:p/>
        </p:txBody>
      </p:sp>
      <p:sp>
        <p:nvSpPr>
          <p:cNvPr id="33" name="Google Shape;33;p3"/>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36" name="Shape 36"/>
        <p:cNvGrpSpPr/>
        <p:nvPr/>
      </p:nvGrpSpPr>
      <p:grpSpPr>
        <a:xfrm>
          <a:off x="0" y="0"/>
          <a:ext cx="0" cy="0"/>
          <a:chOff x="0" y="0"/>
          <a:chExt cx="0" cy="0"/>
        </a:xfrm>
      </p:grpSpPr>
      <p:sp>
        <p:nvSpPr>
          <p:cNvPr id="37" name="Google Shape;37;p4"/>
          <p:cNvSpPr/>
          <p:nvPr/>
        </p:nvSpPr>
        <p:spPr>
          <a:xfrm>
            <a:off x="8303740" y="0"/>
            <a:ext cx="3888259" cy="6857999"/>
          </a:xfrm>
          <a:prstGeom prst="rect">
            <a:avLst/>
          </a:prstGeom>
          <a:blipFill rotWithShape="1">
            <a:blip r:embed="rId2">
              <a:alphaModFix amt="6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4"/>
          <p:cNvSpPr txBox="1"/>
          <p:nvPr>
            <p:ph type="title"/>
          </p:nvPr>
        </p:nvSpPr>
        <p:spPr>
          <a:xfrm>
            <a:off x="8549640" y="685800"/>
            <a:ext cx="3200400" cy="17373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3200"/>
              <a:buFont typeface="Century Gothic"/>
              <a:buNone/>
              <a:defRPr b="1"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4"/>
          <p:cNvSpPr txBox="1"/>
          <p:nvPr>
            <p:ph idx="1" type="body"/>
          </p:nvPr>
        </p:nvSpPr>
        <p:spPr>
          <a:xfrm>
            <a:off x="838200" y="685800"/>
            <a:ext cx="6711696" cy="5020056"/>
          </a:xfrm>
          <a:prstGeom prst="rect">
            <a:avLst/>
          </a:prstGeom>
          <a:noFill/>
          <a:ln>
            <a:noFill/>
          </a:ln>
        </p:spPr>
        <p:txBody>
          <a:bodyPr anchorCtr="0" anchor="t" bIns="45700" lIns="91425" spcFirstLastPara="1" rIns="91425" wrap="square" tIns="45700">
            <a:norm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40" name="Google Shape;40;p4"/>
          <p:cNvSpPr txBox="1"/>
          <p:nvPr>
            <p:ph idx="2" type="body"/>
          </p:nvPr>
        </p:nvSpPr>
        <p:spPr>
          <a:xfrm>
            <a:off x="8549640" y="2423160"/>
            <a:ext cx="3200400" cy="329184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90"/>
              <a:buNone/>
              <a:defRPr sz="1400">
                <a:solidFill>
                  <a:srgbClr val="4C3D4C"/>
                </a:solidFill>
              </a:defRPr>
            </a:lvl1pPr>
            <a:lvl2pPr indent="-228600" lvl="1" marL="914400" algn="l">
              <a:lnSpc>
                <a:spcPct val="90000"/>
              </a:lnSpc>
              <a:spcBef>
                <a:spcPts val="400"/>
              </a:spcBef>
              <a:spcAft>
                <a:spcPts val="0"/>
              </a:spcAft>
              <a:buSzPts val="1020"/>
              <a:buNone/>
              <a:defRPr sz="1200"/>
            </a:lvl2pPr>
            <a:lvl3pPr indent="-228600" lvl="2" marL="1371600" algn="l">
              <a:lnSpc>
                <a:spcPct val="90000"/>
              </a:lnSpc>
              <a:spcBef>
                <a:spcPts val="400"/>
              </a:spcBef>
              <a:spcAft>
                <a:spcPts val="0"/>
              </a:spcAft>
              <a:buSzPts val="850"/>
              <a:buNone/>
              <a:defRPr sz="1000"/>
            </a:lvl3pPr>
            <a:lvl4pPr indent="-228600" lvl="3" marL="1828800" algn="l">
              <a:lnSpc>
                <a:spcPct val="90000"/>
              </a:lnSpc>
              <a:spcBef>
                <a:spcPts val="400"/>
              </a:spcBef>
              <a:spcAft>
                <a:spcPts val="0"/>
              </a:spcAft>
              <a:buSzPts val="765"/>
              <a:buNone/>
              <a:defRPr sz="900"/>
            </a:lvl4pPr>
            <a:lvl5pPr indent="-228600" lvl="4" marL="2286000" algn="l">
              <a:lnSpc>
                <a:spcPct val="90000"/>
              </a:lnSpc>
              <a:spcBef>
                <a:spcPts val="400"/>
              </a:spcBef>
              <a:spcAft>
                <a:spcPts val="0"/>
              </a:spcAft>
              <a:buSzPts val="765"/>
              <a:buNone/>
              <a:defRPr sz="900"/>
            </a:lvl5pPr>
            <a:lvl6pPr indent="-228600" lvl="5" marL="2743200" algn="l">
              <a:lnSpc>
                <a:spcPct val="90000"/>
              </a:lnSpc>
              <a:spcBef>
                <a:spcPts val="400"/>
              </a:spcBef>
              <a:spcAft>
                <a:spcPts val="0"/>
              </a:spcAft>
              <a:buSzPts val="765"/>
              <a:buNone/>
              <a:defRPr sz="900"/>
            </a:lvl6pPr>
            <a:lvl7pPr indent="-228600" lvl="6" marL="3200400" algn="l">
              <a:lnSpc>
                <a:spcPct val="90000"/>
              </a:lnSpc>
              <a:spcBef>
                <a:spcPts val="400"/>
              </a:spcBef>
              <a:spcAft>
                <a:spcPts val="0"/>
              </a:spcAft>
              <a:buSzPts val="765"/>
              <a:buNone/>
              <a:defRPr sz="900"/>
            </a:lvl7pPr>
            <a:lvl8pPr indent="-228600" lvl="7" marL="3657600" algn="l">
              <a:lnSpc>
                <a:spcPct val="90000"/>
              </a:lnSpc>
              <a:spcBef>
                <a:spcPts val="400"/>
              </a:spcBef>
              <a:spcAft>
                <a:spcPts val="0"/>
              </a:spcAft>
              <a:buSzPts val="765"/>
              <a:buNone/>
              <a:defRPr sz="900"/>
            </a:lvl8pPr>
            <a:lvl9pPr indent="-228600" lvl="8" marL="4114800" algn="l">
              <a:lnSpc>
                <a:spcPct val="90000"/>
              </a:lnSpc>
              <a:spcBef>
                <a:spcPts val="400"/>
              </a:spcBef>
              <a:spcAft>
                <a:spcPts val="200"/>
              </a:spcAft>
              <a:buSzPts val="765"/>
              <a:buNone/>
              <a:defRPr sz="900"/>
            </a:lvl9pPr>
          </a:lstStyle>
          <a:p/>
        </p:txBody>
      </p:sp>
      <p:sp>
        <p:nvSpPr>
          <p:cNvPr id="41" name="Google Shape;41;p4"/>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4"/>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grpSp>
        <p:nvGrpSpPr>
          <p:cNvPr id="43" name="Google Shape;43;p4"/>
          <p:cNvGrpSpPr/>
          <p:nvPr/>
        </p:nvGrpSpPr>
        <p:grpSpPr>
          <a:xfrm>
            <a:off x="11401725" y="6229681"/>
            <a:ext cx="457200" cy="457200"/>
            <a:chOff x="11361456" y="6195813"/>
            <a:chExt cx="548640" cy="548640"/>
          </a:xfrm>
        </p:grpSpPr>
        <p:sp>
          <p:nvSpPr>
            <p:cNvPr id="44" name="Google Shape;44;p4"/>
            <p:cNvSpPr/>
            <p:nvPr/>
          </p:nvSpPr>
          <p:spPr>
            <a:xfrm>
              <a:off x="11361456" y="6195813"/>
              <a:ext cx="548640" cy="548640"/>
            </a:xfrm>
            <a:prstGeom prst="ellipse">
              <a:avLst/>
            </a:prstGeom>
            <a:blipFill rotWithShape="1">
              <a:blip r:embed="rId3">
                <a:alphaModFix/>
              </a:blip>
              <a:tile algn="tl" flip="none" tx="5080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4"/>
            <p:cNvSpPr/>
            <p:nvPr/>
          </p:nvSpPr>
          <p:spPr>
            <a:xfrm>
              <a:off x="11396488" y="6230844"/>
              <a:ext cx="478576" cy="478578"/>
            </a:xfrm>
            <a:prstGeom prst="ellipse">
              <a:avLst/>
            </a:prstGeom>
            <a:noFill/>
            <a:ln cap="flat" cmpd="sng" w="127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4"/>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7" name="Shape 47"/>
        <p:cNvGrpSpPr/>
        <p:nvPr/>
      </p:nvGrpSpPr>
      <p:grpSpPr>
        <a:xfrm>
          <a:off x="0" y="0"/>
          <a:ext cx="0" cy="0"/>
          <a:chOff x="0" y="0"/>
          <a:chExt cx="0" cy="0"/>
        </a:xfrm>
      </p:grpSpPr>
      <p:sp>
        <p:nvSpPr>
          <p:cNvPr id="48" name="Google Shape;48;p5"/>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5"/>
          <p:cNvSpPr txBox="1"/>
          <p:nvPr>
            <p:ph idx="1" type="body"/>
          </p:nvPr>
        </p:nvSpPr>
        <p:spPr>
          <a:xfrm>
            <a:off x="1069848" y="2194560"/>
            <a:ext cx="4754880" cy="3977640"/>
          </a:xfrm>
          <a:prstGeom prst="rect">
            <a:avLst/>
          </a:prstGeom>
          <a:noFill/>
          <a:ln>
            <a:noFill/>
          </a:ln>
        </p:spPr>
        <p:txBody>
          <a:bodyPr anchorCtr="0" anchor="t" bIns="45700" lIns="91425" spcFirstLastPara="1" rIns="91425" wrap="square" tIns="45700">
            <a:norm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50" name="Google Shape;50;p5"/>
          <p:cNvSpPr txBox="1"/>
          <p:nvPr>
            <p:ph idx="2" type="body"/>
          </p:nvPr>
        </p:nvSpPr>
        <p:spPr>
          <a:xfrm>
            <a:off x="6364224" y="2194560"/>
            <a:ext cx="4754880" cy="3977640"/>
          </a:xfrm>
          <a:prstGeom prst="rect">
            <a:avLst/>
          </a:prstGeom>
          <a:noFill/>
          <a:ln>
            <a:noFill/>
          </a:ln>
        </p:spPr>
        <p:txBody>
          <a:bodyPr anchorCtr="0" anchor="t" bIns="45700" lIns="91425" spcFirstLastPara="1" rIns="91425" wrap="square" tIns="45700">
            <a:norm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51" name="Google Shape;51;p5"/>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54" name="Shape 54"/>
        <p:cNvGrpSpPr/>
        <p:nvPr/>
      </p:nvGrpSpPr>
      <p:grpSpPr>
        <a:xfrm>
          <a:off x="0" y="0"/>
          <a:ext cx="0" cy="0"/>
          <a:chOff x="0" y="0"/>
          <a:chExt cx="0" cy="0"/>
        </a:xfrm>
      </p:grpSpPr>
      <p:sp>
        <p:nvSpPr>
          <p:cNvPr id="55" name="Google Shape;55;p6"/>
          <p:cNvSpPr/>
          <p:nvPr/>
        </p:nvSpPr>
        <p:spPr>
          <a:xfrm>
            <a:off x="0" y="4917989"/>
            <a:ext cx="12192000" cy="1940010"/>
          </a:xfrm>
          <a:prstGeom prst="rect">
            <a:avLst/>
          </a:prstGeom>
          <a:blipFill rotWithShape="1">
            <a:blip r:embed="rId2">
              <a:alphaModFix amt="8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6"/>
          <p:cNvSpPr txBox="1"/>
          <p:nvPr>
            <p:ph type="title"/>
          </p:nvPr>
        </p:nvSpPr>
        <p:spPr>
          <a:xfrm>
            <a:off x="2167128" y="1225296"/>
            <a:ext cx="9281160" cy="352044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SzPts val="7200"/>
              <a:buFont typeface="Century Gothic"/>
              <a:buNone/>
              <a:defRPr b="1" sz="7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6"/>
          <p:cNvSpPr txBox="1"/>
          <p:nvPr>
            <p:ph idx="1" type="body"/>
          </p:nvPr>
        </p:nvSpPr>
        <p:spPr>
          <a:xfrm>
            <a:off x="2165774" y="5020056"/>
            <a:ext cx="9052560" cy="10668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1700"/>
              <a:buNone/>
              <a:defRPr b="1" sz="2000">
                <a:solidFill>
                  <a:srgbClr val="4C3D4C"/>
                </a:solidFill>
              </a:defRPr>
            </a:lvl1pPr>
            <a:lvl2pPr indent="-228600" lvl="1" marL="914400" algn="l">
              <a:lnSpc>
                <a:spcPct val="90000"/>
              </a:lnSpc>
              <a:spcBef>
                <a:spcPts val="400"/>
              </a:spcBef>
              <a:spcAft>
                <a:spcPts val="0"/>
              </a:spcAft>
              <a:buSzPts val="1530"/>
              <a:buNone/>
              <a:defRPr sz="1800">
                <a:solidFill>
                  <a:srgbClr val="888888"/>
                </a:solidFill>
              </a:defRPr>
            </a:lvl2pPr>
            <a:lvl3pPr indent="-228600" lvl="2" marL="1371600" algn="l">
              <a:lnSpc>
                <a:spcPct val="90000"/>
              </a:lnSpc>
              <a:spcBef>
                <a:spcPts val="400"/>
              </a:spcBef>
              <a:spcAft>
                <a:spcPts val="0"/>
              </a:spcAft>
              <a:buSzPts val="1360"/>
              <a:buNone/>
              <a:defRPr sz="1600">
                <a:solidFill>
                  <a:srgbClr val="888888"/>
                </a:solidFill>
              </a:defRPr>
            </a:lvl3pPr>
            <a:lvl4pPr indent="-228600" lvl="3" marL="1828800" algn="l">
              <a:lnSpc>
                <a:spcPct val="90000"/>
              </a:lnSpc>
              <a:spcBef>
                <a:spcPts val="400"/>
              </a:spcBef>
              <a:spcAft>
                <a:spcPts val="0"/>
              </a:spcAft>
              <a:buSzPts val="1190"/>
              <a:buNone/>
              <a:defRPr sz="1400">
                <a:solidFill>
                  <a:srgbClr val="888888"/>
                </a:solidFill>
              </a:defRPr>
            </a:lvl4pPr>
            <a:lvl5pPr indent="-228600" lvl="4" marL="2286000" algn="l">
              <a:lnSpc>
                <a:spcPct val="90000"/>
              </a:lnSpc>
              <a:spcBef>
                <a:spcPts val="400"/>
              </a:spcBef>
              <a:spcAft>
                <a:spcPts val="0"/>
              </a:spcAft>
              <a:buSzPts val="1190"/>
              <a:buNone/>
              <a:defRPr sz="1400">
                <a:solidFill>
                  <a:srgbClr val="888888"/>
                </a:solidFill>
              </a:defRPr>
            </a:lvl5pPr>
            <a:lvl6pPr indent="-228600" lvl="5" marL="2743200" algn="l">
              <a:lnSpc>
                <a:spcPct val="90000"/>
              </a:lnSpc>
              <a:spcBef>
                <a:spcPts val="400"/>
              </a:spcBef>
              <a:spcAft>
                <a:spcPts val="0"/>
              </a:spcAft>
              <a:buSzPts val="1190"/>
              <a:buNone/>
              <a:defRPr sz="1400">
                <a:solidFill>
                  <a:srgbClr val="888888"/>
                </a:solidFill>
              </a:defRPr>
            </a:lvl6pPr>
            <a:lvl7pPr indent="-228600" lvl="6" marL="3200400" algn="l">
              <a:lnSpc>
                <a:spcPct val="90000"/>
              </a:lnSpc>
              <a:spcBef>
                <a:spcPts val="400"/>
              </a:spcBef>
              <a:spcAft>
                <a:spcPts val="0"/>
              </a:spcAft>
              <a:buSzPts val="1190"/>
              <a:buNone/>
              <a:defRPr sz="1400">
                <a:solidFill>
                  <a:srgbClr val="888888"/>
                </a:solidFill>
              </a:defRPr>
            </a:lvl7pPr>
            <a:lvl8pPr indent="-228600" lvl="7" marL="3657600" algn="l">
              <a:lnSpc>
                <a:spcPct val="90000"/>
              </a:lnSpc>
              <a:spcBef>
                <a:spcPts val="400"/>
              </a:spcBef>
              <a:spcAft>
                <a:spcPts val="0"/>
              </a:spcAft>
              <a:buSzPts val="1190"/>
              <a:buNone/>
              <a:defRPr sz="1400">
                <a:solidFill>
                  <a:srgbClr val="888888"/>
                </a:solidFill>
              </a:defRPr>
            </a:lvl8pPr>
            <a:lvl9pPr indent="-228600" lvl="8" marL="4114800" algn="l">
              <a:lnSpc>
                <a:spcPct val="90000"/>
              </a:lnSpc>
              <a:spcBef>
                <a:spcPts val="400"/>
              </a:spcBef>
              <a:spcAft>
                <a:spcPts val="200"/>
              </a:spcAft>
              <a:buSzPts val="1190"/>
              <a:buNone/>
              <a:defRPr sz="1400">
                <a:solidFill>
                  <a:srgbClr val="888888"/>
                </a:solidFill>
              </a:defRPr>
            </a:lvl9pPr>
          </a:lstStyle>
          <a:p/>
        </p:txBody>
      </p:sp>
      <p:sp>
        <p:nvSpPr>
          <p:cNvPr id="58" name="Google Shape;58;p6"/>
          <p:cNvSpPr txBox="1"/>
          <p:nvPr>
            <p:ph idx="10" type="dt"/>
          </p:nvPr>
        </p:nvSpPr>
        <p:spPr>
          <a:xfrm>
            <a:off x="8593667" y="6272784"/>
            <a:ext cx="264430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4C3D4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6"/>
          <p:cNvSpPr txBox="1"/>
          <p:nvPr>
            <p:ph idx="11" type="ftr"/>
          </p:nvPr>
        </p:nvSpPr>
        <p:spPr>
          <a:xfrm>
            <a:off x="2182708"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4C3D4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grpSp>
        <p:nvGrpSpPr>
          <p:cNvPr id="60" name="Google Shape;60;p6"/>
          <p:cNvGrpSpPr/>
          <p:nvPr/>
        </p:nvGrpSpPr>
        <p:grpSpPr>
          <a:xfrm>
            <a:off x="897399" y="2325848"/>
            <a:ext cx="1080904" cy="1080902"/>
            <a:chOff x="9685338" y="4460675"/>
            <a:chExt cx="1080904" cy="1080902"/>
          </a:xfrm>
        </p:grpSpPr>
        <p:sp>
          <p:nvSpPr>
            <p:cNvPr id="61" name="Google Shape;61;p6"/>
            <p:cNvSpPr/>
            <p:nvPr/>
          </p:nvSpPr>
          <p:spPr>
            <a:xfrm>
              <a:off x="9685338" y="4460675"/>
              <a:ext cx="1080904" cy="1080902"/>
            </a:xfrm>
            <a:prstGeom prst="ellipse">
              <a:avLst/>
            </a:prstGeom>
            <a:blipFill rotWithShape="1">
              <a:blip r:embed="rId3">
                <a:alphaModFix/>
              </a:blip>
              <a:tile algn="tl" flip="none" tx="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6"/>
            <p:cNvSpPr/>
            <p:nvPr/>
          </p:nvSpPr>
          <p:spPr>
            <a:xfrm>
              <a:off x="9793429" y="4568765"/>
              <a:ext cx="864723" cy="864722"/>
            </a:xfrm>
            <a:prstGeom prst="ellipse">
              <a:avLst/>
            </a:prstGeom>
            <a:noFill/>
            <a:ln cap="flat" cmpd="sng" w="254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3" name="Google Shape;63;p6"/>
          <p:cNvSpPr txBox="1"/>
          <p:nvPr>
            <p:ph idx="12" type="sldNum"/>
          </p:nvPr>
        </p:nvSpPr>
        <p:spPr>
          <a:xfrm>
            <a:off x="843702" y="2506133"/>
            <a:ext cx="1188298" cy="720332"/>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b="1" sz="2800">
                <a:solidFill>
                  <a:srgbClr val="FFFFFF"/>
                </a:solidFill>
                <a:latin typeface="Century Gothic"/>
                <a:ea typeface="Century Gothic"/>
                <a:cs typeface="Century Gothic"/>
                <a:sym typeface="Century Gothic"/>
              </a:defRPr>
            </a:lvl1pPr>
            <a:lvl2pPr indent="0" lvl="1" marL="0" algn="ctr">
              <a:spcBef>
                <a:spcPts val="0"/>
              </a:spcBef>
              <a:buNone/>
              <a:defRPr b="1" sz="2800">
                <a:solidFill>
                  <a:srgbClr val="FFFFFF"/>
                </a:solidFill>
                <a:latin typeface="Century Gothic"/>
                <a:ea typeface="Century Gothic"/>
                <a:cs typeface="Century Gothic"/>
                <a:sym typeface="Century Gothic"/>
              </a:defRPr>
            </a:lvl2pPr>
            <a:lvl3pPr indent="0" lvl="2" marL="0" algn="ctr">
              <a:spcBef>
                <a:spcPts val="0"/>
              </a:spcBef>
              <a:buNone/>
              <a:defRPr b="1" sz="2800">
                <a:solidFill>
                  <a:srgbClr val="FFFFFF"/>
                </a:solidFill>
                <a:latin typeface="Century Gothic"/>
                <a:ea typeface="Century Gothic"/>
                <a:cs typeface="Century Gothic"/>
                <a:sym typeface="Century Gothic"/>
              </a:defRPr>
            </a:lvl3pPr>
            <a:lvl4pPr indent="0" lvl="3" marL="0" algn="ctr">
              <a:spcBef>
                <a:spcPts val="0"/>
              </a:spcBef>
              <a:buNone/>
              <a:defRPr b="1" sz="2800">
                <a:solidFill>
                  <a:srgbClr val="FFFFFF"/>
                </a:solidFill>
                <a:latin typeface="Century Gothic"/>
                <a:ea typeface="Century Gothic"/>
                <a:cs typeface="Century Gothic"/>
                <a:sym typeface="Century Gothic"/>
              </a:defRPr>
            </a:lvl4pPr>
            <a:lvl5pPr indent="0" lvl="4" marL="0" algn="ctr">
              <a:spcBef>
                <a:spcPts val="0"/>
              </a:spcBef>
              <a:buNone/>
              <a:defRPr b="1" sz="2800">
                <a:solidFill>
                  <a:srgbClr val="FFFFFF"/>
                </a:solidFill>
                <a:latin typeface="Century Gothic"/>
                <a:ea typeface="Century Gothic"/>
                <a:cs typeface="Century Gothic"/>
                <a:sym typeface="Century Gothic"/>
              </a:defRPr>
            </a:lvl5pPr>
            <a:lvl6pPr indent="0" lvl="5" marL="0" algn="ctr">
              <a:spcBef>
                <a:spcPts val="0"/>
              </a:spcBef>
              <a:buNone/>
              <a:defRPr b="1" sz="2800">
                <a:solidFill>
                  <a:srgbClr val="FFFFFF"/>
                </a:solidFill>
                <a:latin typeface="Century Gothic"/>
                <a:ea typeface="Century Gothic"/>
                <a:cs typeface="Century Gothic"/>
                <a:sym typeface="Century Gothic"/>
              </a:defRPr>
            </a:lvl6pPr>
            <a:lvl7pPr indent="0" lvl="6" marL="0" algn="ctr">
              <a:spcBef>
                <a:spcPts val="0"/>
              </a:spcBef>
              <a:buNone/>
              <a:defRPr b="1" sz="2800">
                <a:solidFill>
                  <a:srgbClr val="FFFFFF"/>
                </a:solidFill>
                <a:latin typeface="Century Gothic"/>
                <a:ea typeface="Century Gothic"/>
                <a:cs typeface="Century Gothic"/>
                <a:sym typeface="Century Gothic"/>
              </a:defRPr>
            </a:lvl7pPr>
            <a:lvl8pPr indent="0" lvl="7" marL="0" algn="ctr">
              <a:spcBef>
                <a:spcPts val="0"/>
              </a:spcBef>
              <a:buNone/>
              <a:defRPr b="1" sz="2800">
                <a:solidFill>
                  <a:srgbClr val="FFFFFF"/>
                </a:solidFill>
                <a:latin typeface="Century Gothic"/>
                <a:ea typeface="Century Gothic"/>
                <a:cs typeface="Century Gothic"/>
                <a:sym typeface="Century Gothic"/>
              </a:defRPr>
            </a:lvl8pPr>
            <a:lvl9pPr indent="0" lvl="8" marL="0" algn="ctr">
              <a:spcBef>
                <a:spcPts val="0"/>
              </a:spcBef>
              <a:buNone/>
              <a:defRPr b="1" sz="2800">
                <a:solidFill>
                  <a:srgbClr val="FFFFFF"/>
                </a:solidFill>
                <a:latin typeface="Century Gothic"/>
                <a:ea typeface="Century Gothic"/>
                <a:cs typeface="Century Gothic"/>
                <a:sym typeface="Century Gothic"/>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4" name="Shape 64"/>
        <p:cNvGrpSpPr/>
        <p:nvPr/>
      </p:nvGrpSpPr>
      <p:grpSpPr>
        <a:xfrm>
          <a:off x="0" y="0"/>
          <a:ext cx="0" cy="0"/>
          <a:chOff x="0" y="0"/>
          <a:chExt cx="0" cy="0"/>
        </a:xfrm>
      </p:grpSpPr>
      <p:sp>
        <p:nvSpPr>
          <p:cNvPr id="65" name="Google Shape;65;p7"/>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7"/>
          <p:cNvSpPr txBox="1"/>
          <p:nvPr>
            <p:ph idx="1" type="body"/>
          </p:nvPr>
        </p:nvSpPr>
        <p:spPr>
          <a:xfrm>
            <a:off x="1066800" y="2048256"/>
            <a:ext cx="4754880" cy="64008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1700"/>
              <a:buNone/>
              <a:defRPr b="1" sz="2000">
                <a:solidFill>
                  <a:srgbClr val="725C72"/>
                </a:solidFill>
              </a:defRPr>
            </a:lvl1pPr>
            <a:lvl2pPr indent="-228600" lvl="1" marL="914400" algn="l">
              <a:lnSpc>
                <a:spcPct val="90000"/>
              </a:lnSpc>
              <a:spcBef>
                <a:spcPts val="400"/>
              </a:spcBef>
              <a:spcAft>
                <a:spcPts val="0"/>
              </a:spcAft>
              <a:buSzPts val="1700"/>
              <a:buNone/>
              <a:defRPr b="1" sz="2000"/>
            </a:lvl2pPr>
            <a:lvl3pPr indent="-228600" lvl="2" marL="1371600" algn="l">
              <a:lnSpc>
                <a:spcPct val="90000"/>
              </a:lnSpc>
              <a:spcBef>
                <a:spcPts val="400"/>
              </a:spcBef>
              <a:spcAft>
                <a:spcPts val="0"/>
              </a:spcAft>
              <a:buSzPts val="1530"/>
              <a:buNone/>
              <a:defRPr b="1" sz="1800"/>
            </a:lvl3pPr>
            <a:lvl4pPr indent="-228600" lvl="3" marL="1828800" algn="l">
              <a:lnSpc>
                <a:spcPct val="90000"/>
              </a:lnSpc>
              <a:spcBef>
                <a:spcPts val="400"/>
              </a:spcBef>
              <a:spcAft>
                <a:spcPts val="0"/>
              </a:spcAft>
              <a:buSzPts val="1360"/>
              <a:buNone/>
              <a:defRPr b="1" sz="1600"/>
            </a:lvl4pPr>
            <a:lvl5pPr indent="-228600" lvl="4" marL="2286000" algn="l">
              <a:lnSpc>
                <a:spcPct val="90000"/>
              </a:lnSpc>
              <a:spcBef>
                <a:spcPts val="400"/>
              </a:spcBef>
              <a:spcAft>
                <a:spcPts val="0"/>
              </a:spcAft>
              <a:buSzPts val="1360"/>
              <a:buNone/>
              <a:defRPr b="1" sz="1600"/>
            </a:lvl5pPr>
            <a:lvl6pPr indent="-228600" lvl="5" marL="2743200" algn="l">
              <a:lnSpc>
                <a:spcPct val="90000"/>
              </a:lnSpc>
              <a:spcBef>
                <a:spcPts val="400"/>
              </a:spcBef>
              <a:spcAft>
                <a:spcPts val="0"/>
              </a:spcAft>
              <a:buSzPts val="1360"/>
              <a:buNone/>
              <a:defRPr b="1" sz="1600"/>
            </a:lvl6pPr>
            <a:lvl7pPr indent="-228600" lvl="6" marL="3200400" algn="l">
              <a:lnSpc>
                <a:spcPct val="90000"/>
              </a:lnSpc>
              <a:spcBef>
                <a:spcPts val="400"/>
              </a:spcBef>
              <a:spcAft>
                <a:spcPts val="0"/>
              </a:spcAft>
              <a:buSzPts val="1360"/>
              <a:buNone/>
              <a:defRPr b="1" sz="1600"/>
            </a:lvl7pPr>
            <a:lvl8pPr indent="-228600" lvl="7" marL="3657600" algn="l">
              <a:lnSpc>
                <a:spcPct val="90000"/>
              </a:lnSpc>
              <a:spcBef>
                <a:spcPts val="400"/>
              </a:spcBef>
              <a:spcAft>
                <a:spcPts val="0"/>
              </a:spcAft>
              <a:buSzPts val="1360"/>
              <a:buNone/>
              <a:defRPr b="1" sz="1600"/>
            </a:lvl8pPr>
            <a:lvl9pPr indent="-228600" lvl="8" marL="4114800" algn="l">
              <a:lnSpc>
                <a:spcPct val="90000"/>
              </a:lnSpc>
              <a:spcBef>
                <a:spcPts val="400"/>
              </a:spcBef>
              <a:spcAft>
                <a:spcPts val="200"/>
              </a:spcAft>
              <a:buSzPts val="1360"/>
              <a:buNone/>
              <a:defRPr b="1" sz="1600"/>
            </a:lvl9pPr>
          </a:lstStyle>
          <a:p/>
        </p:txBody>
      </p:sp>
      <p:sp>
        <p:nvSpPr>
          <p:cNvPr id="67" name="Google Shape;67;p7"/>
          <p:cNvSpPr txBox="1"/>
          <p:nvPr>
            <p:ph idx="2" type="body"/>
          </p:nvPr>
        </p:nvSpPr>
        <p:spPr>
          <a:xfrm>
            <a:off x="1069848" y="2743200"/>
            <a:ext cx="4754880" cy="3291840"/>
          </a:xfrm>
          <a:prstGeom prst="rect">
            <a:avLst/>
          </a:prstGeom>
          <a:noFill/>
          <a:ln>
            <a:noFill/>
          </a:ln>
        </p:spPr>
        <p:txBody>
          <a:bodyPr anchorCtr="0" anchor="t" bIns="45700" lIns="91425" spcFirstLastPara="1" rIns="91425" wrap="square" tIns="45700">
            <a:norm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68" name="Google Shape;68;p7"/>
          <p:cNvSpPr txBox="1"/>
          <p:nvPr>
            <p:ph idx="3" type="body"/>
          </p:nvPr>
        </p:nvSpPr>
        <p:spPr>
          <a:xfrm>
            <a:off x="6364224" y="2048256"/>
            <a:ext cx="4754880" cy="64008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1700"/>
              <a:buNone/>
              <a:defRPr b="1" sz="2000">
                <a:solidFill>
                  <a:srgbClr val="725C72"/>
                </a:solidFill>
              </a:defRPr>
            </a:lvl1pPr>
            <a:lvl2pPr indent="-228600" lvl="1" marL="914400" algn="l">
              <a:lnSpc>
                <a:spcPct val="90000"/>
              </a:lnSpc>
              <a:spcBef>
                <a:spcPts val="400"/>
              </a:spcBef>
              <a:spcAft>
                <a:spcPts val="0"/>
              </a:spcAft>
              <a:buSzPts val="1700"/>
              <a:buNone/>
              <a:defRPr b="1" sz="2000"/>
            </a:lvl2pPr>
            <a:lvl3pPr indent="-228600" lvl="2" marL="1371600" algn="l">
              <a:lnSpc>
                <a:spcPct val="90000"/>
              </a:lnSpc>
              <a:spcBef>
                <a:spcPts val="400"/>
              </a:spcBef>
              <a:spcAft>
                <a:spcPts val="0"/>
              </a:spcAft>
              <a:buSzPts val="1530"/>
              <a:buNone/>
              <a:defRPr b="1" sz="1800"/>
            </a:lvl3pPr>
            <a:lvl4pPr indent="-228600" lvl="3" marL="1828800" algn="l">
              <a:lnSpc>
                <a:spcPct val="90000"/>
              </a:lnSpc>
              <a:spcBef>
                <a:spcPts val="400"/>
              </a:spcBef>
              <a:spcAft>
                <a:spcPts val="0"/>
              </a:spcAft>
              <a:buSzPts val="1360"/>
              <a:buNone/>
              <a:defRPr b="1" sz="1600"/>
            </a:lvl4pPr>
            <a:lvl5pPr indent="-228600" lvl="4" marL="2286000" algn="l">
              <a:lnSpc>
                <a:spcPct val="90000"/>
              </a:lnSpc>
              <a:spcBef>
                <a:spcPts val="400"/>
              </a:spcBef>
              <a:spcAft>
                <a:spcPts val="0"/>
              </a:spcAft>
              <a:buSzPts val="1360"/>
              <a:buNone/>
              <a:defRPr b="1" sz="1600"/>
            </a:lvl5pPr>
            <a:lvl6pPr indent="-228600" lvl="5" marL="2743200" algn="l">
              <a:lnSpc>
                <a:spcPct val="90000"/>
              </a:lnSpc>
              <a:spcBef>
                <a:spcPts val="400"/>
              </a:spcBef>
              <a:spcAft>
                <a:spcPts val="0"/>
              </a:spcAft>
              <a:buSzPts val="1360"/>
              <a:buNone/>
              <a:defRPr b="1" sz="1600"/>
            </a:lvl6pPr>
            <a:lvl7pPr indent="-228600" lvl="6" marL="3200400" algn="l">
              <a:lnSpc>
                <a:spcPct val="90000"/>
              </a:lnSpc>
              <a:spcBef>
                <a:spcPts val="400"/>
              </a:spcBef>
              <a:spcAft>
                <a:spcPts val="0"/>
              </a:spcAft>
              <a:buSzPts val="1360"/>
              <a:buNone/>
              <a:defRPr b="1" sz="1600"/>
            </a:lvl7pPr>
            <a:lvl8pPr indent="-228600" lvl="7" marL="3657600" algn="l">
              <a:lnSpc>
                <a:spcPct val="90000"/>
              </a:lnSpc>
              <a:spcBef>
                <a:spcPts val="400"/>
              </a:spcBef>
              <a:spcAft>
                <a:spcPts val="0"/>
              </a:spcAft>
              <a:buSzPts val="1360"/>
              <a:buNone/>
              <a:defRPr b="1" sz="1600"/>
            </a:lvl8pPr>
            <a:lvl9pPr indent="-228600" lvl="8" marL="4114800" algn="l">
              <a:lnSpc>
                <a:spcPct val="90000"/>
              </a:lnSpc>
              <a:spcBef>
                <a:spcPts val="400"/>
              </a:spcBef>
              <a:spcAft>
                <a:spcPts val="200"/>
              </a:spcAft>
              <a:buSzPts val="1360"/>
              <a:buNone/>
              <a:defRPr b="1" sz="1600"/>
            </a:lvl9pPr>
          </a:lstStyle>
          <a:p/>
        </p:txBody>
      </p:sp>
      <p:sp>
        <p:nvSpPr>
          <p:cNvPr id="69" name="Google Shape;69;p7"/>
          <p:cNvSpPr txBox="1"/>
          <p:nvPr>
            <p:ph idx="4" type="body"/>
          </p:nvPr>
        </p:nvSpPr>
        <p:spPr>
          <a:xfrm>
            <a:off x="6364224" y="2743200"/>
            <a:ext cx="4754880" cy="3291840"/>
          </a:xfrm>
          <a:prstGeom prst="rect">
            <a:avLst/>
          </a:prstGeom>
          <a:noFill/>
          <a:ln>
            <a:noFill/>
          </a:ln>
        </p:spPr>
        <p:txBody>
          <a:bodyPr anchorCtr="0" anchor="t" bIns="45700" lIns="91425" spcFirstLastPara="1" rIns="91425" wrap="square" tIns="45700">
            <a:normAutofit/>
          </a:bodyPr>
          <a:lstStyle>
            <a:lvl1pPr indent="-336550" lvl="0" marL="457200" algn="l">
              <a:lnSpc>
                <a:spcPct val="90000"/>
              </a:lnSpc>
              <a:spcBef>
                <a:spcPts val="1200"/>
              </a:spcBef>
              <a:spcAft>
                <a:spcPts val="0"/>
              </a:spcAft>
              <a:buSzPts val="1700"/>
              <a:buChar char="▪"/>
              <a:defRPr sz="2000"/>
            </a:lvl1pPr>
            <a:lvl2pPr indent="-325755" lvl="1" marL="914400" algn="l">
              <a:lnSpc>
                <a:spcPct val="90000"/>
              </a:lnSpc>
              <a:spcBef>
                <a:spcPts val="400"/>
              </a:spcBef>
              <a:spcAft>
                <a:spcPts val="0"/>
              </a:spcAft>
              <a:buSzPts val="1530"/>
              <a:buChar char="▪"/>
              <a:defRPr sz="1800"/>
            </a:lvl2pPr>
            <a:lvl3pPr indent="-314960" lvl="2" marL="1371600" algn="l">
              <a:lnSpc>
                <a:spcPct val="90000"/>
              </a:lnSpc>
              <a:spcBef>
                <a:spcPts val="400"/>
              </a:spcBef>
              <a:spcAft>
                <a:spcPts val="0"/>
              </a:spcAft>
              <a:buSzPts val="1360"/>
              <a:buChar char="▪"/>
              <a:defRPr sz="1600"/>
            </a:lvl3pPr>
            <a:lvl4pPr indent="-314960" lvl="3" marL="1828800" algn="l">
              <a:lnSpc>
                <a:spcPct val="90000"/>
              </a:lnSpc>
              <a:spcBef>
                <a:spcPts val="400"/>
              </a:spcBef>
              <a:spcAft>
                <a:spcPts val="0"/>
              </a:spcAft>
              <a:buSzPts val="1360"/>
              <a:buChar char="▪"/>
              <a:defRPr sz="1600"/>
            </a:lvl4pPr>
            <a:lvl5pPr indent="-314960" lvl="4" marL="2286000" algn="l">
              <a:lnSpc>
                <a:spcPct val="90000"/>
              </a:lnSpc>
              <a:spcBef>
                <a:spcPts val="400"/>
              </a:spcBef>
              <a:spcAft>
                <a:spcPts val="0"/>
              </a:spcAft>
              <a:buSzPts val="1360"/>
              <a:buChar char="▪"/>
              <a:defRPr sz="1600"/>
            </a:lvl5pPr>
            <a:lvl6pPr indent="-314960" lvl="5" marL="2743200" algn="l">
              <a:lnSpc>
                <a:spcPct val="90000"/>
              </a:lnSpc>
              <a:spcBef>
                <a:spcPts val="400"/>
              </a:spcBef>
              <a:spcAft>
                <a:spcPts val="0"/>
              </a:spcAft>
              <a:buSzPts val="1360"/>
              <a:buChar char="▪"/>
              <a:defRPr sz="1600"/>
            </a:lvl6pPr>
            <a:lvl7pPr indent="-314960" lvl="6" marL="3200400" algn="l">
              <a:lnSpc>
                <a:spcPct val="90000"/>
              </a:lnSpc>
              <a:spcBef>
                <a:spcPts val="400"/>
              </a:spcBef>
              <a:spcAft>
                <a:spcPts val="0"/>
              </a:spcAft>
              <a:buSzPts val="1360"/>
              <a:buChar char="▪"/>
              <a:defRPr sz="1600"/>
            </a:lvl7pPr>
            <a:lvl8pPr indent="-314959" lvl="7" marL="3657600" algn="l">
              <a:lnSpc>
                <a:spcPct val="90000"/>
              </a:lnSpc>
              <a:spcBef>
                <a:spcPts val="400"/>
              </a:spcBef>
              <a:spcAft>
                <a:spcPts val="0"/>
              </a:spcAft>
              <a:buSzPts val="1360"/>
              <a:buChar char="▪"/>
              <a:defRPr sz="1600"/>
            </a:lvl8pPr>
            <a:lvl9pPr indent="-314959" lvl="8" marL="4114800" algn="l">
              <a:lnSpc>
                <a:spcPct val="90000"/>
              </a:lnSpc>
              <a:spcBef>
                <a:spcPts val="400"/>
              </a:spcBef>
              <a:spcAft>
                <a:spcPts val="200"/>
              </a:spcAft>
              <a:buSzPts val="1360"/>
              <a:buChar char="▪"/>
              <a:defRPr sz="1600"/>
            </a:lvl9pPr>
          </a:lstStyle>
          <a:p/>
        </p:txBody>
      </p:sp>
      <p:sp>
        <p:nvSpPr>
          <p:cNvPr id="70" name="Google Shape;70;p7"/>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7"/>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7"/>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3" name="Shape 73"/>
        <p:cNvGrpSpPr/>
        <p:nvPr/>
      </p:nvGrpSpPr>
      <p:grpSpPr>
        <a:xfrm>
          <a:off x="0" y="0"/>
          <a:ext cx="0" cy="0"/>
          <a:chOff x="0" y="0"/>
          <a:chExt cx="0" cy="0"/>
        </a:xfrm>
      </p:grpSpPr>
      <p:sp>
        <p:nvSpPr>
          <p:cNvPr id="74" name="Google Shape;74;p8"/>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8"/>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8"/>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8"/>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8" name="Shape 78"/>
        <p:cNvGrpSpPr/>
        <p:nvPr/>
      </p:nvGrpSpPr>
      <p:grpSpPr>
        <a:xfrm>
          <a:off x="0" y="0"/>
          <a:ext cx="0" cy="0"/>
          <a:chOff x="0" y="0"/>
          <a:chExt cx="0" cy="0"/>
        </a:xfrm>
      </p:grpSpPr>
      <p:sp>
        <p:nvSpPr>
          <p:cNvPr id="79" name="Google Shape;79;p9"/>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9"/>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9"/>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82" name="Shape 82"/>
        <p:cNvGrpSpPr/>
        <p:nvPr/>
      </p:nvGrpSpPr>
      <p:grpSpPr>
        <a:xfrm>
          <a:off x="0" y="0"/>
          <a:ext cx="0" cy="0"/>
          <a:chOff x="0" y="0"/>
          <a:chExt cx="0" cy="0"/>
        </a:xfrm>
      </p:grpSpPr>
      <p:sp>
        <p:nvSpPr>
          <p:cNvPr id="83" name="Google Shape;83;p10"/>
          <p:cNvSpPr/>
          <p:nvPr/>
        </p:nvSpPr>
        <p:spPr>
          <a:xfrm>
            <a:off x="8303740" y="0"/>
            <a:ext cx="3888259" cy="6857999"/>
          </a:xfrm>
          <a:prstGeom prst="rect">
            <a:avLst/>
          </a:prstGeom>
          <a:blipFill rotWithShape="1">
            <a:blip r:embed="rId2">
              <a:alphaModFix amt="60000"/>
            </a:blip>
            <a:tile algn="ctr" flip="xy" tx="0" sx="92000" ty="-704850" sy="89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0"/>
          <p:cNvSpPr txBox="1"/>
          <p:nvPr>
            <p:ph type="title"/>
          </p:nvPr>
        </p:nvSpPr>
        <p:spPr>
          <a:xfrm>
            <a:off x="8549640" y="685800"/>
            <a:ext cx="3200400" cy="173736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SzPts val="3200"/>
              <a:buFont typeface="Century Gothic"/>
              <a:buNone/>
              <a:defRPr b="1"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0"/>
          <p:cNvSpPr/>
          <p:nvPr>
            <p:ph idx="2" type="pic"/>
          </p:nvPr>
        </p:nvSpPr>
        <p:spPr>
          <a:xfrm>
            <a:off x="0" y="0"/>
            <a:ext cx="8303740" cy="6858000"/>
          </a:xfrm>
          <a:prstGeom prst="rect">
            <a:avLst/>
          </a:prstGeom>
          <a:solidFill>
            <a:srgbClr val="E5EEF0"/>
          </a:solidFill>
          <a:ln>
            <a:noFill/>
          </a:ln>
        </p:spPr>
      </p:sp>
      <p:sp>
        <p:nvSpPr>
          <p:cNvPr id="86" name="Google Shape;86;p10"/>
          <p:cNvSpPr txBox="1"/>
          <p:nvPr>
            <p:ph idx="1" type="body"/>
          </p:nvPr>
        </p:nvSpPr>
        <p:spPr>
          <a:xfrm>
            <a:off x="8549640" y="2423160"/>
            <a:ext cx="3200400" cy="329184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SzPts val="1190"/>
              <a:buNone/>
              <a:defRPr sz="1400">
                <a:solidFill>
                  <a:srgbClr val="4C3D4C"/>
                </a:solidFill>
              </a:defRPr>
            </a:lvl1pPr>
            <a:lvl2pPr indent="-228600" lvl="1" marL="914400" algn="l">
              <a:lnSpc>
                <a:spcPct val="90000"/>
              </a:lnSpc>
              <a:spcBef>
                <a:spcPts val="400"/>
              </a:spcBef>
              <a:spcAft>
                <a:spcPts val="0"/>
              </a:spcAft>
              <a:buSzPts val="1020"/>
              <a:buNone/>
              <a:defRPr sz="1200"/>
            </a:lvl2pPr>
            <a:lvl3pPr indent="-228600" lvl="2" marL="1371600" algn="l">
              <a:lnSpc>
                <a:spcPct val="90000"/>
              </a:lnSpc>
              <a:spcBef>
                <a:spcPts val="400"/>
              </a:spcBef>
              <a:spcAft>
                <a:spcPts val="0"/>
              </a:spcAft>
              <a:buSzPts val="850"/>
              <a:buNone/>
              <a:defRPr sz="1000"/>
            </a:lvl3pPr>
            <a:lvl4pPr indent="-228600" lvl="3" marL="1828800" algn="l">
              <a:lnSpc>
                <a:spcPct val="90000"/>
              </a:lnSpc>
              <a:spcBef>
                <a:spcPts val="400"/>
              </a:spcBef>
              <a:spcAft>
                <a:spcPts val="0"/>
              </a:spcAft>
              <a:buSzPts val="765"/>
              <a:buNone/>
              <a:defRPr sz="900"/>
            </a:lvl4pPr>
            <a:lvl5pPr indent="-228600" lvl="4" marL="2286000" algn="l">
              <a:lnSpc>
                <a:spcPct val="90000"/>
              </a:lnSpc>
              <a:spcBef>
                <a:spcPts val="400"/>
              </a:spcBef>
              <a:spcAft>
                <a:spcPts val="0"/>
              </a:spcAft>
              <a:buSzPts val="765"/>
              <a:buNone/>
              <a:defRPr sz="900"/>
            </a:lvl5pPr>
            <a:lvl6pPr indent="-228600" lvl="5" marL="2743200" algn="l">
              <a:lnSpc>
                <a:spcPct val="90000"/>
              </a:lnSpc>
              <a:spcBef>
                <a:spcPts val="400"/>
              </a:spcBef>
              <a:spcAft>
                <a:spcPts val="0"/>
              </a:spcAft>
              <a:buSzPts val="765"/>
              <a:buNone/>
              <a:defRPr sz="900"/>
            </a:lvl6pPr>
            <a:lvl7pPr indent="-228600" lvl="6" marL="3200400" algn="l">
              <a:lnSpc>
                <a:spcPct val="90000"/>
              </a:lnSpc>
              <a:spcBef>
                <a:spcPts val="400"/>
              </a:spcBef>
              <a:spcAft>
                <a:spcPts val="0"/>
              </a:spcAft>
              <a:buSzPts val="765"/>
              <a:buNone/>
              <a:defRPr sz="900"/>
            </a:lvl7pPr>
            <a:lvl8pPr indent="-228600" lvl="7" marL="3657600" algn="l">
              <a:lnSpc>
                <a:spcPct val="90000"/>
              </a:lnSpc>
              <a:spcBef>
                <a:spcPts val="400"/>
              </a:spcBef>
              <a:spcAft>
                <a:spcPts val="0"/>
              </a:spcAft>
              <a:buSzPts val="765"/>
              <a:buNone/>
              <a:defRPr sz="900"/>
            </a:lvl8pPr>
            <a:lvl9pPr indent="-228600" lvl="8" marL="4114800" algn="l">
              <a:lnSpc>
                <a:spcPct val="90000"/>
              </a:lnSpc>
              <a:spcBef>
                <a:spcPts val="400"/>
              </a:spcBef>
              <a:spcAft>
                <a:spcPts val="200"/>
              </a:spcAft>
              <a:buSzPts val="765"/>
              <a:buNone/>
              <a:defRPr sz="900"/>
            </a:lvl9pPr>
          </a:lstStyle>
          <a:p/>
        </p:txBody>
      </p:sp>
      <p:sp>
        <p:nvSpPr>
          <p:cNvPr id="87" name="Google Shape;87;p10"/>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725C7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grpSp>
        <p:nvGrpSpPr>
          <p:cNvPr id="88" name="Google Shape;88;p10"/>
          <p:cNvGrpSpPr/>
          <p:nvPr/>
        </p:nvGrpSpPr>
        <p:grpSpPr>
          <a:xfrm>
            <a:off x="11401725" y="6229681"/>
            <a:ext cx="457200" cy="457200"/>
            <a:chOff x="11361456" y="6195813"/>
            <a:chExt cx="548640" cy="548640"/>
          </a:xfrm>
        </p:grpSpPr>
        <p:sp>
          <p:nvSpPr>
            <p:cNvPr id="89" name="Google Shape;89;p10"/>
            <p:cNvSpPr/>
            <p:nvPr/>
          </p:nvSpPr>
          <p:spPr>
            <a:xfrm>
              <a:off x="11361456" y="6195813"/>
              <a:ext cx="548640" cy="548640"/>
            </a:xfrm>
            <a:prstGeom prst="ellipse">
              <a:avLst/>
            </a:prstGeom>
            <a:blipFill rotWithShape="1">
              <a:blip r:embed="rId3">
                <a:alphaModFix/>
              </a:blip>
              <a:tile algn="tl" flip="none" tx="5080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0"/>
            <p:cNvSpPr/>
            <p:nvPr/>
          </p:nvSpPr>
          <p:spPr>
            <a:xfrm>
              <a:off x="11396488" y="6230844"/>
              <a:ext cx="478576" cy="478578"/>
            </a:xfrm>
            <a:prstGeom prst="ellipse">
              <a:avLst/>
            </a:prstGeom>
            <a:noFill/>
            <a:ln cap="flat" cmpd="sng" w="127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1" name="Google Shape;91;p10"/>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5.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SzPts val="4800"/>
              <a:buFont typeface="Century Gothic"/>
              <a:buNone/>
              <a:defRPr b="1" i="0" sz="4800" u="none" cap="none" strike="noStrike">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1069848" y="2121408"/>
            <a:ext cx="10058400" cy="4050792"/>
          </a:xfrm>
          <a:prstGeom prst="rect">
            <a:avLst/>
          </a:prstGeom>
          <a:noFill/>
          <a:ln>
            <a:noFill/>
          </a:ln>
        </p:spPr>
        <p:txBody>
          <a:bodyPr anchorCtr="0" anchor="t" bIns="45700" lIns="91425" spcFirstLastPara="1" rIns="91425" wrap="square" tIns="45700">
            <a:normAutofit/>
          </a:bodyPr>
          <a:lstStyle>
            <a:lvl1pPr indent="-336550" lvl="0" marL="457200" marR="0" rtl="0" algn="l">
              <a:lnSpc>
                <a:spcPct val="90000"/>
              </a:lnSpc>
              <a:spcBef>
                <a:spcPts val="1200"/>
              </a:spcBef>
              <a:spcAft>
                <a:spcPts val="0"/>
              </a:spcAft>
              <a:buClr>
                <a:schemeClr val="accent2"/>
              </a:buClr>
              <a:buSzPts val="1700"/>
              <a:buFont typeface="Noto Sans Symbols"/>
              <a:buChar char="▪"/>
              <a:defRPr b="0" i="0" sz="2000" u="none" cap="none" strike="noStrike">
                <a:solidFill>
                  <a:schemeClr val="dk1"/>
                </a:solidFill>
                <a:latin typeface="Bookman Old Style"/>
                <a:ea typeface="Bookman Old Style"/>
                <a:cs typeface="Bookman Old Style"/>
                <a:sym typeface="Bookman Old Style"/>
              </a:defRPr>
            </a:lvl1pPr>
            <a:lvl2pPr indent="-325755" lvl="1" marL="914400" marR="0" rtl="0" algn="l">
              <a:lnSpc>
                <a:spcPct val="90000"/>
              </a:lnSpc>
              <a:spcBef>
                <a:spcPts val="400"/>
              </a:spcBef>
              <a:spcAft>
                <a:spcPts val="0"/>
              </a:spcAft>
              <a:buClr>
                <a:schemeClr val="accent2"/>
              </a:buClr>
              <a:buSzPts val="1530"/>
              <a:buFont typeface="Noto Sans Symbols"/>
              <a:buChar char="▪"/>
              <a:defRPr b="0" i="0" sz="1800" u="none" cap="none" strike="noStrike">
                <a:solidFill>
                  <a:schemeClr val="dk1"/>
                </a:solidFill>
                <a:latin typeface="Bookman Old Style"/>
                <a:ea typeface="Bookman Old Style"/>
                <a:cs typeface="Bookman Old Style"/>
                <a:sym typeface="Bookman Old Style"/>
              </a:defRPr>
            </a:lvl2pPr>
            <a:lvl3pPr indent="-314960" lvl="2" marL="1371600" marR="0" rtl="0" algn="l">
              <a:lnSpc>
                <a:spcPct val="90000"/>
              </a:lnSpc>
              <a:spcBef>
                <a:spcPts val="400"/>
              </a:spcBef>
              <a:spcAft>
                <a:spcPts val="0"/>
              </a:spcAft>
              <a:buClr>
                <a:schemeClr val="accent2"/>
              </a:buClr>
              <a:buSzPts val="1360"/>
              <a:buFont typeface="Noto Sans Symbols"/>
              <a:buChar char="▪"/>
              <a:defRPr b="0" i="0" sz="1600" u="none" cap="none" strike="noStrike">
                <a:solidFill>
                  <a:schemeClr val="dk1"/>
                </a:solidFill>
                <a:latin typeface="Bookman Old Style"/>
                <a:ea typeface="Bookman Old Style"/>
                <a:cs typeface="Bookman Old Style"/>
                <a:sym typeface="Bookman Old Style"/>
              </a:defRPr>
            </a:lvl3pPr>
            <a:lvl4pPr indent="-314960" lvl="3" marL="1828800" marR="0" rtl="0" algn="l">
              <a:lnSpc>
                <a:spcPct val="90000"/>
              </a:lnSpc>
              <a:spcBef>
                <a:spcPts val="400"/>
              </a:spcBef>
              <a:spcAft>
                <a:spcPts val="0"/>
              </a:spcAft>
              <a:buClr>
                <a:schemeClr val="accent2"/>
              </a:buClr>
              <a:buSzPts val="1360"/>
              <a:buFont typeface="Noto Sans Symbols"/>
              <a:buChar char="▪"/>
              <a:defRPr b="0" i="0" sz="1600" u="none" cap="none" strike="noStrike">
                <a:solidFill>
                  <a:schemeClr val="dk1"/>
                </a:solidFill>
                <a:latin typeface="Bookman Old Style"/>
                <a:ea typeface="Bookman Old Style"/>
                <a:cs typeface="Bookman Old Style"/>
                <a:sym typeface="Bookman Old Style"/>
              </a:defRPr>
            </a:lvl4pPr>
            <a:lvl5pPr indent="-314960" lvl="4" marL="2286000" marR="0" rtl="0" algn="l">
              <a:lnSpc>
                <a:spcPct val="90000"/>
              </a:lnSpc>
              <a:spcBef>
                <a:spcPts val="400"/>
              </a:spcBef>
              <a:spcAft>
                <a:spcPts val="0"/>
              </a:spcAft>
              <a:buClr>
                <a:schemeClr val="accent2"/>
              </a:buClr>
              <a:buSzPts val="1360"/>
              <a:buFont typeface="Noto Sans Symbols"/>
              <a:buChar char="▪"/>
              <a:defRPr b="0" i="0" sz="1600" u="none" cap="none" strike="noStrike">
                <a:solidFill>
                  <a:schemeClr val="dk1"/>
                </a:solidFill>
                <a:latin typeface="Bookman Old Style"/>
                <a:ea typeface="Bookman Old Style"/>
                <a:cs typeface="Bookman Old Style"/>
                <a:sym typeface="Bookman Old Style"/>
              </a:defRPr>
            </a:lvl5pPr>
            <a:lvl6pPr indent="-314960" lvl="5" marL="2743200" marR="0" rtl="0" algn="l">
              <a:lnSpc>
                <a:spcPct val="90000"/>
              </a:lnSpc>
              <a:spcBef>
                <a:spcPts val="400"/>
              </a:spcBef>
              <a:spcAft>
                <a:spcPts val="0"/>
              </a:spcAft>
              <a:buClr>
                <a:schemeClr val="accent2"/>
              </a:buClr>
              <a:buSzPts val="1360"/>
              <a:buFont typeface="Noto Sans Symbols"/>
              <a:buChar char="▪"/>
              <a:defRPr b="0" i="0" sz="1600" u="none" cap="none" strike="noStrike">
                <a:solidFill>
                  <a:schemeClr val="dk1"/>
                </a:solidFill>
                <a:latin typeface="Bookman Old Style"/>
                <a:ea typeface="Bookman Old Style"/>
                <a:cs typeface="Bookman Old Style"/>
                <a:sym typeface="Bookman Old Style"/>
              </a:defRPr>
            </a:lvl6pPr>
            <a:lvl7pPr indent="-314960" lvl="6" marL="3200400" marR="0" rtl="0" algn="l">
              <a:lnSpc>
                <a:spcPct val="90000"/>
              </a:lnSpc>
              <a:spcBef>
                <a:spcPts val="400"/>
              </a:spcBef>
              <a:spcAft>
                <a:spcPts val="0"/>
              </a:spcAft>
              <a:buClr>
                <a:schemeClr val="accent2"/>
              </a:buClr>
              <a:buSzPts val="1360"/>
              <a:buFont typeface="Noto Sans Symbols"/>
              <a:buChar char="▪"/>
              <a:defRPr b="0" i="0" sz="1600" u="none" cap="none" strike="noStrike">
                <a:solidFill>
                  <a:schemeClr val="dk1"/>
                </a:solidFill>
                <a:latin typeface="Bookman Old Style"/>
                <a:ea typeface="Bookman Old Style"/>
                <a:cs typeface="Bookman Old Style"/>
                <a:sym typeface="Bookman Old Style"/>
              </a:defRPr>
            </a:lvl7pPr>
            <a:lvl8pPr indent="-314959" lvl="7" marL="3657600" marR="0" rtl="0" algn="l">
              <a:lnSpc>
                <a:spcPct val="90000"/>
              </a:lnSpc>
              <a:spcBef>
                <a:spcPts val="400"/>
              </a:spcBef>
              <a:spcAft>
                <a:spcPts val="0"/>
              </a:spcAft>
              <a:buClr>
                <a:schemeClr val="accent2"/>
              </a:buClr>
              <a:buSzPts val="1360"/>
              <a:buFont typeface="Noto Sans Symbols"/>
              <a:buChar char="▪"/>
              <a:defRPr b="0" i="0" sz="1600" u="none" cap="none" strike="noStrike">
                <a:solidFill>
                  <a:schemeClr val="dk1"/>
                </a:solidFill>
                <a:latin typeface="Bookman Old Style"/>
                <a:ea typeface="Bookman Old Style"/>
                <a:cs typeface="Bookman Old Style"/>
                <a:sym typeface="Bookman Old Style"/>
              </a:defRPr>
            </a:lvl8pPr>
            <a:lvl9pPr indent="-314959" lvl="8" marL="4114800" marR="0" rtl="0" algn="l">
              <a:lnSpc>
                <a:spcPct val="90000"/>
              </a:lnSpc>
              <a:spcBef>
                <a:spcPts val="400"/>
              </a:spcBef>
              <a:spcAft>
                <a:spcPts val="200"/>
              </a:spcAft>
              <a:buClr>
                <a:schemeClr val="accent2"/>
              </a:buClr>
              <a:buSzPts val="1360"/>
              <a:buFont typeface="Noto Sans Symbols"/>
              <a:buChar char="▪"/>
              <a:defRPr b="0" i="0" sz="1600" u="none" cap="none" strike="noStrike">
                <a:solidFill>
                  <a:schemeClr val="dk1"/>
                </a:solidFill>
                <a:latin typeface="Bookman Old Style"/>
                <a:ea typeface="Bookman Old Style"/>
                <a:cs typeface="Bookman Old Style"/>
                <a:sym typeface="Bookman Old Style"/>
              </a:defRPr>
            </a:lvl9pPr>
          </a:lstStyle>
          <a:p/>
        </p:txBody>
      </p:sp>
      <p:sp>
        <p:nvSpPr>
          <p:cNvPr id="12" name="Google Shape;12;p1"/>
          <p:cNvSpPr txBox="1"/>
          <p:nvPr>
            <p:ph idx="10" type="dt"/>
          </p:nvPr>
        </p:nvSpPr>
        <p:spPr>
          <a:xfrm>
            <a:off x="7964424" y="6272784"/>
            <a:ext cx="3273552"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100" u="none" cap="none" strike="noStrike">
                <a:solidFill>
                  <a:srgbClr val="4C3D4C"/>
                </a:solidFill>
                <a:latin typeface="Bookman Old Style"/>
                <a:ea typeface="Bookman Old Style"/>
                <a:cs typeface="Bookman Old Style"/>
                <a:sym typeface="Bookman Old Style"/>
              </a:defRPr>
            </a:lvl1pPr>
            <a:lvl2pPr lvl="1"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2pPr>
            <a:lvl3pPr lvl="2"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3pPr>
            <a:lvl4pPr lvl="3"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4pPr>
            <a:lvl5pPr lvl="4"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5pPr>
            <a:lvl6pPr lvl="5"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6pPr>
            <a:lvl7pPr lvl="6"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7pPr>
            <a:lvl8pPr lvl="7"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8pPr>
            <a:lvl9pPr lvl="8"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9pPr>
          </a:lstStyle>
          <a:p/>
        </p:txBody>
      </p:sp>
      <p:sp>
        <p:nvSpPr>
          <p:cNvPr id="13" name="Google Shape;13;p1"/>
          <p:cNvSpPr txBox="1"/>
          <p:nvPr>
            <p:ph idx="11" type="ftr"/>
          </p:nvPr>
        </p:nvSpPr>
        <p:spPr>
          <a:xfrm>
            <a:off x="1088136" y="6272784"/>
            <a:ext cx="6327648"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100" u="none" cap="none" strike="noStrike">
                <a:solidFill>
                  <a:srgbClr val="4C3D4C"/>
                </a:solidFill>
                <a:latin typeface="Bookman Old Style"/>
                <a:ea typeface="Bookman Old Style"/>
                <a:cs typeface="Bookman Old Style"/>
                <a:sym typeface="Bookman Old Style"/>
              </a:defRPr>
            </a:lvl1pPr>
            <a:lvl2pPr lvl="1"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2pPr>
            <a:lvl3pPr lvl="2"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3pPr>
            <a:lvl4pPr lvl="3"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4pPr>
            <a:lvl5pPr lvl="4"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5pPr>
            <a:lvl6pPr lvl="5"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6pPr>
            <a:lvl7pPr lvl="6"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7pPr>
            <a:lvl8pPr lvl="7"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8pPr>
            <a:lvl9pPr lvl="8" marR="0" rtl="0" algn="l">
              <a:spcBef>
                <a:spcPts val="0"/>
              </a:spcBef>
              <a:spcAft>
                <a:spcPts val="0"/>
              </a:spcAft>
              <a:buSzPts val="1400"/>
              <a:buNone/>
              <a:defRPr b="0" i="0" sz="1800" u="none" cap="none" strike="noStrike">
                <a:solidFill>
                  <a:schemeClr val="dk1"/>
                </a:solidFill>
                <a:latin typeface="Bookman Old Style"/>
                <a:ea typeface="Bookman Old Style"/>
                <a:cs typeface="Bookman Old Style"/>
                <a:sym typeface="Bookman Old Style"/>
              </a:defRPr>
            </a:lvl9pPr>
          </a:lstStyle>
          <a:p/>
        </p:txBody>
      </p:sp>
      <p:grpSp>
        <p:nvGrpSpPr>
          <p:cNvPr id="14" name="Google Shape;14;p1"/>
          <p:cNvGrpSpPr/>
          <p:nvPr/>
        </p:nvGrpSpPr>
        <p:grpSpPr>
          <a:xfrm>
            <a:off x="11401725" y="6229681"/>
            <a:ext cx="457200" cy="457200"/>
            <a:chOff x="11361456" y="6195813"/>
            <a:chExt cx="548640" cy="548640"/>
          </a:xfrm>
        </p:grpSpPr>
        <p:sp>
          <p:nvSpPr>
            <p:cNvPr id="15" name="Google Shape;15;p1"/>
            <p:cNvSpPr/>
            <p:nvPr/>
          </p:nvSpPr>
          <p:spPr>
            <a:xfrm>
              <a:off x="11361456" y="6195813"/>
              <a:ext cx="548640" cy="548640"/>
            </a:xfrm>
            <a:prstGeom prst="ellipse">
              <a:avLst/>
            </a:prstGeom>
            <a:blipFill rotWithShape="1">
              <a:blip r:embed="rId1">
                <a:alphaModFix/>
              </a:blip>
              <a:tile algn="tl" flip="none" tx="50800" sx="85000" ty="0" sy="85000"/>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1"/>
            <p:cNvSpPr/>
            <p:nvPr/>
          </p:nvSpPr>
          <p:spPr>
            <a:xfrm>
              <a:off x="11396488" y="6230844"/>
              <a:ext cx="478576" cy="478578"/>
            </a:xfrm>
            <a:prstGeom prst="ellipse">
              <a:avLst/>
            </a:prstGeom>
            <a:noFill/>
            <a:ln cap="flat" cmpd="sng" w="127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 name="Google Shape;17;p1"/>
          <p:cNvSpPr txBox="1"/>
          <p:nvPr>
            <p:ph idx="12" type="sldNum"/>
          </p:nvPr>
        </p:nvSpPr>
        <p:spPr>
          <a:xfrm>
            <a:off x="11311128" y="6272784"/>
            <a:ext cx="64008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1" i="0" sz="1400" u="none" cap="none" strike="noStrike">
                <a:solidFill>
                  <a:srgbClr val="FFFFFF"/>
                </a:solidFill>
                <a:latin typeface="Century Gothic"/>
                <a:ea typeface="Century Gothic"/>
                <a:cs typeface="Century Gothic"/>
                <a:sym typeface="Century Gothic"/>
              </a:defRPr>
            </a:lvl1pPr>
            <a:lvl2pPr indent="0" lvl="1" marL="0" marR="0" rtl="0" algn="ctr">
              <a:spcBef>
                <a:spcPts val="0"/>
              </a:spcBef>
              <a:buNone/>
              <a:defRPr b="1" i="0" sz="1400" u="none" cap="none" strike="noStrike">
                <a:solidFill>
                  <a:srgbClr val="FFFFFF"/>
                </a:solidFill>
                <a:latin typeface="Century Gothic"/>
                <a:ea typeface="Century Gothic"/>
                <a:cs typeface="Century Gothic"/>
                <a:sym typeface="Century Gothic"/>
              </a:defRPr>
            </a:lvl2pPr>
            <a:lvl3pPr indent="0" lvl="2" marL="0" marR="0" rtl="0" algn="ctr">
              <a:spcBef>
                <a:spcPts val="0"/>
              </a:spcBef>
              <a:buNone/>
              <a:defRPr b="1" i="0" sz="1400" u="none" cap="none" strike="noStrike">
                <a:solidFill>
                  <a:srgbClr val="FFFFFF"/>
                </a:solidFill>
                <a:latin typeface="Century Gothic"/>
                <a:ea typeface="Century Gothic"/>
                <a:cs typeface="Century Gothic"/>
                <a:sym typeface="Century Gothic"/>
              </a:defRPr>
            </a:lvl3pPr>
            <a:lvl4pPr indent="0" lvl="3" marL="0" marR="0" rtl="0" algn="ctr">
              <a:spcBef>
                <a:spcPts val="0"/>
              </a:spcBef>
              <a:buNone/>
              <a:defRPr b="1" i="0" sz="1400" u="none" cap="none" strike="noStrike">
                <a:solidFill>
                  <a:srgbClr val="FFFFFF"/>
                </a:solidFill>
                <a:latin typeface="Century Gothic"/>
                <a:ea typeface="Century Gothic"/>
                <a:cs typeface="Century Gothic"/>
                <a:sym typeface="Century Gothic"/>
              </a:defRPr>
            </a:lvl4pPr>
            <a:lvl5pPr indent="0" lvl="4" marL="0" marR="0" rtl="0" algn="ctr">
              <a:spcBef>
                <a:spcPts val="0"/>
              </a:spcBef>
              <a:buNone/>
              <a:defRPr b="1" i="0" sz="1400" u="none" cap="none" strike="noStrike">
                <a:solidFill>
                  <a:srgbClr val="FFFFFF"/>
                </a:solidFill>
                <a:latin typeface="Century Gothic"/>
                <a:ea typeface="Century Gothic"/>
                <a:cs typeface="Century Gothic"/>
                <a:sym typeface="Century Gothic"/>
              </a:defRPr>
            </a:lvl5pPr>
            <a:lvl6pPr indent="0" lvl="5" marL="0" marR="0" rtl="0" algn="ctr">
              <a:spcBef>
                <a:spcPts val="0"/>
              </a:spcBef>
              <a:buNone/>
              <a:defRPr b="1" i="0" sz="1400" u="none" cap="none" strike="noStrike">
                <a:solidFill>
                  <a:srgbClr val="FFFFFF"/>
                </a:solidFill>
                <a:latin typeface="Century Gothic"/>
                <a:ea typeface="Century Gothic"/>
                <a:cs typeface="Century Gothic"/>
                <a:sym typeface="Century Gothic"/>
              </a:defRPr>
            </a:lvl6pPr>
            <a:lvl7pPr indent="0" lvl="6" marL="0" marR="0" rtl="0" algn="ctr">
              <a:spcBef>
                <a:spcPts val="0"/>
              </a:spcBef>
              <a:buNone/>
              <a:defRPr b="1" i="0" sz="1400" u="none" cap="none" strike="noStrike">
                <a:solidFill>
                  <a:srgbClr val="FFFFFF"/>
                </a:solidFill>
                <a:latin typeface="Century Gothic"/>
                <a:ea typeface="Century Gothic"/>
                <a:cs typeface="Century Gothic"/>
                <a:sym typeface="Century Gothic"/>
              </a:defRPr>
            </a:lvl7pPr>
            <a:lvl8pPr indent="0" lvl="7" marL="0" marR="0" rtl="0" algn="ctr">
              <a:spcBef>
                <a:spcPts val="0"/>
              </a:spcBef>
              <a:buNone/>
              <a:defRPr b="1" i="0" sz="1400" u="none" cap="none" strike="noStrike">
                <a:solidFill>
                  <a:srgbClr val="FFFFFF"/>
                </a:solidFill>
                <a:latin typeface="Century Gothic"/>
                <a:ea typeface="Century Gothic"/>
                <a:cs typeface="Century Gothic"/>
                <a:sym typeface="Century Gothic"/>
              </a:defRPr>
            </a:lvl8pPr>
            <a:lvl9pPr indent="0" lvl="8" marL="0" marR="0" rtl="0" algn="ctr">
              <a:spcBef>
                <a:spcPts val="0"/>
              </a:spcBef>
              <a:buNone/>
              <a:defRPr b="1" i="0" sz="1400" u="none" cap="none" strike="noStrike">
                <a:solidFill>
                  <a:srgbClr val="FFFFFF"/>
                </a:solidFill>
                <a:latin typeface="Century Gothic"/>
                <a:ea typeface="Century Gothic"/>
                <a:cs typeface="Century Gothic"/>
                <a:sym typeface="Century Gothic"/>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7" name="Shape 107"/>
        <p:cNvGrpSpPr/>
        <p:nvPr/>
      </p:nvGrpSpPr>
      <p:grpSpPr>
        <a:xfrm>
          <a:off x="0" y="0"/>
          <a:ext cx="0" cy="0"/>
          <a:chOff x="0" y="0"/>
          <a:chExt cx="0" cy="0"/>
        </a:xfrm>
      </p:grpSpPr>
      <p:pic>
        <p:nvPicPr>
          <p:cNvPr descr="Image result for non verbal communication signs" id="108" name="Google Shape;108;p13"/>
          <p:cNvPicPr preferRelativeResize="0"/>
          <p:nvPr/>
        </p:nvPicPr>
        <p:blipFill rotWithShape="1">
          <a:blip r:embed="rId3">
            <a:alphaModFix/>
          </a:blip>
          <a:srcRect b="0" l="0" r="0" t="0"/>
          <a:stretch/>
        </p:blipFill>
        <p:spPr>
          <a:xfrm>
            <a:off x="719292" y="2656416"/>
            <a:ext cx="3218687" cy="1908387"/>
          </a:xfrm>
          <a:prstGeom prst="rect">
            <a:avLst/>
          </a:prstGeom>
          <a:noFill/>
          <a:ln>
            <a:noFill/>
          </a:ln>
        </p:spPr>
      </p:pic>
      <p:sp>
        <p:nvSpPr>
          <p:cNvPr id="109" name="Google Shape;109;p13"/>
          <p:cNvSpPr txBox="1"/>
          <p:nvPr>
            <p:ph type="title"/>
          </p:nvPr>
        </p:nvSpPr>
        <p:spPr>
          <a:xfrm>
            <a:off x="571500" y="484632"/>
            <a:ext cx="10556748" cy="1360496"/>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SzPct val="100000"/>
              <a:buFont typeface="Century Gothic"/>
              <a:buNone/>
            </a:pPr>
            <a:r>
              <a:rPr lang="en-US"/>
              <a:t>What is Non-Verbal Communication?</a:t>
            </a:r>
            <a:endParaRPr/>
          </a:p>
        </p:txBody>
      </p:sp>
      <p:sp>
        <p:nvSpPr>
          <p:cNvPr id="110" name="Google Shape;110;p13"/>
          <p:cNvSpPr txBox="1"/>
          <p:nvPr>
            <p:ph idx="1" type="body"/>
          </p:nvPr>
        </p:nvSpPr>
        <p:spPr>
          <a:xfrm>
            <a:off x="5072513" y="1845128"/>
            <a:ext cx="6055735" cy="4653643"/>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1700"/>
              <a:buFont typeface="Noto Sans Symbols"/>
              <a:buChar char="❖"/>
            </a:pPr>
            <a:r>
              <a:rPr lang="en-US"/>
              <a:t>The processes of conveying a type of information in the form of non-linguistic representations.</a:t>
            </a:r>
            <a:endParaRPr/>
          </a:p>
          <a:p>
            <a:pPr indent="-85724" lvl="0" marL="182880" rtl="0" algn="l">
              <a:lnSpc>
                <a:spcPct val="90000"/>
              </a:lnSpc>
              <a:spcBef>
                <a:spcPts val="1200"/>
              </a:spcBef>
              <a:spcAft>
                <a:spcPts val="0"/>
              </a:spcAft>
              <a:buSzPts val="1530"/>
              <a:buFont typeface="Noto Sans Symbols"/>
              <a:buNone/>
            </a:pPr>
            <a:r>
              <a:t/>
            </a:r>
            <a:endParaRPr sz="1800"/>
          </a:p>
          <a:p>
            <a:pPr indent="-182880" lvl="0" marL="182880" rtl="0" algn="l">
              <a:lnSpc>
                <a:spcPct val="90000"/>
              </a:lnSpc>
              <a:spcBef>
                <a:spcPts val="1200"/>
              </a:spcBef>
              <a:spcAft>
                <a:spcPts val="0"/>
              </a:spcAft>
              <a:buSzPts val="1530"/>
              <a:buFont typeface="Noto Sans Symbols"/>
              <a:buChar char="❖"/>
            </a:pPr>
            <a:r>
              <a:rPr lang="en-US" sz="1800"/>
              <a:t>Research shows it takes 4 minutes to make a first impression. </a:t>
            </a:r>
            <a:endParaRPr/>
          </a:p>
          <a:p>
            <a:pPr indent="-85724" lvl="0" marL="182880" rtl="0" algn="l">
              <a:lnSpc>
                <a:spcPct val="90000"/>
              </a:lnSpc>
              <a:spcBef>
                <a:spcPts val="1200"/>
              </a:spcBef>
              <a:spcAft>
                <a:spcPts val="0"/>
              </a:spcAft>
              <a:buSzPts val="1530"/>
              <a:buFont typeface="Noto Sans Symbols"/>
              <a:buNone/>
            </a:pPr>
            <a:r>
              <a:t/>
            </a:r>
            <a:endParaRPr sz="1800"/>
          </a:p>
          <a:p>
            <a:pPr indent="-182880" lvl="0" marL="182880" rtl="0" algn="l">
              <a:lnSpc>
                <a:spcPct val="90000"/>
              </a:lnSpc>
              <a:spcBef>
                <a:spcPts val="1200"/>
              </a:spcBef>
              <a:spcAft>
                <a:spcPts val="0"/>
              </a:spcAft>
              <a:buSzPts val="1530"/>
              <a:buFont typeface="Noto Sans Symbols"/>
              <a:buChar char="❖"/>
            </a:pPr>
            <a:r>
              <a:rPr lang="en-US" sz="1800"/>
              <a:t>Non-verbal cues are important when communicating feelings and attitudes. </a:t>
            </a:r>
            <a:endParaRPr/>
          </a:p>
          <a:p>
            <a:pPr indent="-85724" lvl="0" marL="182880" rtl="0" algn="l">
              <a:lnSpc>
                <a:spcPct val="90000"/>
              </a:lnSpc>
              <a:spcBef>
                <a:spcPts val="1200"/>
              </a:spcBef>
              <a:spcAft>
                <a:spcPts val="0"/>
              </a:spcAft>
              <a:buSzPts val="1530"/>
              <a:buFont typeface="Noto Sans Symbols"/>
              <a:buNone/>
            </a:pPr>
            <a:r>
              <a:t/>
            </a:r>
            <a:endParaRPr sz="1800"/>
          </a:p>
          <a:p>
            <a:pPr indent="-182880" lvl="0" marL="182880" rtl="0" algn="l">
              <a:lnSpc>
                <a:spcPct val="90000"/>
              </a:lnSpc>
              <a:spcBef>
                <a:spcPts val="1200"/>
              </a:spcBef>
              <a:spcAft>
                <a:spcPts val="0"/>
              </a:spcAft>
              <a:buSzPts val="1530"/>
              <a:buFont typeface="Noto Sans Symbols"/>
              <a:buChar char="❖"/>
            </a:pPr>
            <a:r>
              <a:rPr lang="en-US" sz="1800"/>
              <a:t>When your verbal and non-verbal communication are different, people will believe the non-verbal.</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2"/>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4800"/>
              <a:buFont typeface="Century Gothic"/>
              <a:buNone/>
            </a:pPr>
            <a:r>
              <a:rPr lang="en-US"/>
              <a:t>Final thoughts!</a:t>
            </a:r>
            <a:endParaRPr/>
          </a:p>
        </p:txBody>
      </p:sp>
      <p:sp>
        <p:nvSpPr>
          <p:cNvPr id="196" name="Google Shape;196;p22"/>
          <p:cNvSpPr txBox="1"/>
          <p:nvPr>
            <p:ph idx="1" type="body"/>
          </p:nvPr>
        </p:nvSpPr>
        <p:spPr>
          <a:xfrm>
            <a:off x="1069848" y="2121408"/>
            <a:ext cx="10058400" cy="4050792"/>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1700"/>
              <a:buChar char="▪"/>
            </a:pPr>
            <a:r>
              <a:rPr lang="en-US"/>
              <a:t>Nonverbal communication plays an important role in how we convey meaning and information to others, as well as how we interpret the actions of those around us. </a:t>
            </a:r>
            <a:endParaRPr/>
          </a:p>
          <a:p>
            <a:pPr indent="-74929" lvl="0" marL="182880" rtl="0" algn="l">
              <a:lnSpc>
                <a:spcPct val="90000"/>
              </a:lnSpc>
              <a:spcBef>
                <a:spcPts val="1200"/>
              </a:spcBef>
              <a:spcAft>
                <a:spcPts val="0"/>
              </a:spcAft>
              <a:buSzPts val="1700"/>
              <a:buNone/>
            </a:pPr>
            <a:r>
              <a:t/>
            </a:r>
            <a:endParaRPr/>
          </a:p>
          <a:p>
            <a:pPr indent="-182880" lvl="0" marL="182880" rtl="0" algn="l">
              <a:lnSpc>
                <a:spcPct val="90000"/>
              </a:lnSpc>
              <a:spcBef>
                <a:spcPts val="1200"/>
              </a:spcBef>
              <a:spcAft>
                <a:spcPts val="0"/>
              </a:spcAft>
              <a:buSzPts val="1700"/>
              <a:buChar char="▪"/>
            </a:pPr>
            <a:r>
              <a:rPr lang="en-US"/>
              <a:t>Nonverbal behaviors and actions is to consider it in groups. What a person says along with his/her expressions, appearance, and tone of voice might tell you a great deal about what that person is really trying to say. </a:t>
            </a:r>
            <a:endParaRPr/>
          </a:p>
          <a:p>
            <a:pPr indent="-74929" lvl="0" marL="182880" rtl="0" algn="l">
              <a:lnSpc>
                <a:spcPct val="90000"/>
              </a:lnSpc>
              <a:spcBef>
                <a:spcPts val="1200"/>
              </a:spcBef>
              <a:spcAft>
                <a:spcPts val="0"/>
              </a:spcAft>
              <a:buSzPts val="1700"/>
              <a:buNone/>
            </a:pPr>
            <a:r>
              <a:t/>
            </a:r>
            <a:endParaRPr/>
          </a:p>
          <a:p>
            <a:pPr indent="-182880" lvl="0" marL="182880" rtl="0" algn="l">
              <a:lnSpc>
                <a:spcPct val="90000"/>
              </a:lnSpc>
              <a:spcBef>
                <a:spcPts val="1200"/>
              </a:spcBef>
              <a:spcAft>
                <a:spcPts val="0"/>
              </a:spcAft>
              <a:buSzPts val="1700"/>
              <a:buChar char="▪"/>
            </a:pPr>
            <a:r>
              <a:rPr lang="en-US"/>
              <a:t>Even when you're silent, you're still communicating nonverbally.</a:t>
            </a:r>
            <a:endParaRPr/>
          </a:p>
        </p:txBody>
      </p:sp>
      <p:pic>
        <p:nvPicPr>
          <p:cNvPr descr="A close up of a logo&#10;&#10;Description generated with very high confidence" id="197" name="Google Shape;197;p22"/>
          <p:cNvPicPr preferRelativeResize="0"/>
          <p:nvPr/>
        </p:nvPicPr>
        <p:blipFill rotWithShape="1">
          <a:blip r:embed="rId3">
            <a:alphaModFix/>
          </a:blip>
          <a:srcRect b="0" l="0" r="0" t="0"/>
          <a:stretch/>
        </p:blipFill>
        <p:spPr>
          <a:xfrm>
            <a:off x="8677275" y="238125"/>
            <a:ext cx="1714500" cy="1714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4" name="Shape 114"/>
        <p:cNvGrpSpPr/>
        <p:nvPr/>
      </p:nvGrpSpPr>
      <p:grpSpPr>
        <a:xfrm>
          <a:off x="0" y="0"/>
          <a:ext cx="0" cy="0"/>
          <a:chOff x="0" y="0"/>
          <a:chExt cx="0" cy="0"/>
        </a:xfrm>
      </p:grpSpPr>
      <p:sp>
        <p:nvSpPr>
          <p:cNvPr id="115" name="Google Shape;115;p14"/>
          <p:cNvSpPr/>
          <p:nvPr/>
        </p:nvSpPr>
        <p:spPr>
          <a:xfrm>
            <a:off x="6066502" y="0"/>
            <a:ext cx="6125497" cy="6857999"/>
          </a:xfrm>
          <a:prstGeom prst="rect">
            <a:avLst/>
          </a:prstGeom>
          <a:blipFill rotWithShape="1">
            <a:blip r:embed="rId3">
              <a:alphaModFix amt="60000"/>
            </a:blip>
            <a:tile algn="ctr" flip="xy" tx="0" sx="92000" ty="-704850" sy="89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Bookman Old Style"/>
              <a:ea typeface="Bookman Old Style"/>
              <a:cs typeface="Bookman Old Style"/>
              <a:sym typeface="Bookman Old Style"/>
            </a:endParaRPr>
          </a:p>
        </p:txBody>
      </p:sp>
      <p:pic>
        <p:nvPicPr>
          <p:cNvPr descr="Image result for Mehrabian" id="116" name="Google Shape;116;p14"/>
          <p:cNvPicPr preferRelativeResize="0"/>
          <p:nvPr/>
        </p:nvPicPr>
        <p:blipFill rotWithShape="1">
          <a:blip r:embed="rId4">
            <a:alphaModFix/>
          </a:blip>
          <a:srcRect b="0" l="0" r="0" t="0"/>
          <a:stretch/>
        </p:blipFill>
        <p:spPr>
          <a:xfrm>
            <a:off x="633999" y="2393361"/>
            <a:ext cx="5112461" cy="2081538"/>
          </a:xfrm>
          <a:prstGeom prst="rect">
            <a:avLst/>
          </a:prstGeom>
          <a:noFill/>
          <a:ln>
            <a:noFill/>
          </a:ln>
        </p:spPr>
      </p:pic>
      <p:sp>
        <p:nvSpPr>
          <p:cNvPr id="117" name="Google Shape;117;p14"/>
          <p:cNvSpPr txBox="1"/>
          <p:nvPr>
            <p:ph idx="1" type="body"/>
          </p:nvPr>
        </p:nvSpPr>
        <p:spPr>
          <a:xfrm>
            <a:off x="6400799" y="865414"/>
            <a:ext cx="5299585" cy="5306786"/>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1700"/>
              <a:buChar char="▪"/>
            </a:pPr>
            <a:r>
              <a:rPr lang="en-US"/>
              <a:t>We communicate not only through words but also through means other than words.</a:t>
            </a:r>
            <a:endParaRPr/>
          </a:p>
          <a:p>
            <a:pPr indent="-74929" lvl="0" marL="182880" rtl="0" algn="l">
              <a:lnSpc>
                <a:spcPct val="90000"/>
              </a:lnSpc>
              <a:spcBef>
                <a:spcPts val="1200"/>
              </a:spcBef>
              <a:spcAft>
                <a:spcPts val="0"/>
              </a:spcAft>
              <a:buSzPts val="1700"/>
              <a:buNone/>
            </a:pPr>
            <a:r>
              <a:t/>
            </a:r>
            <a:endParaRPr/>
          </a:p>
          <a:p>
            <a:pPr indent="-182880" lvl="0" marL="182880" rtl="0" algn="l">
              <a:lnSpc>
                <a:spcPct val="90000"/>
              </a:lnSpc>
              <a:spcBef>
                <a:spcPts val="1200"/>
              </a:spcBef>
              <a:spcAft>
                <a:spcPts val="0"/>
              </a:spcAft>
              <a:buSzPts val="1700"/>
              <a:buChar char="▪"/>
            </a:pPr>
            <a:r>
              <a:rPr lang="en-US"/>
              <a:t>A research (Mehrabian’s research) show the impact of speaker’s message on receiver’s as follows;</a:t>
            </a:r>
            <a:endParaRPr/>
          </a:p>
          <a:p>
            <a:pPr indent="-182880" lvl="2" marL="457200" rtl="0" algn="l">
              <a:lnSpc>
                <a:spcPct val="90000"/>
              </a:lnSpc>
              <a:spcBef>
                <a:spcPts val="1200"/>
              </a:spcBef>
              <a:spcAft>
                <a:spcPts val="0"/>
              </a:spcAft>
              <a:buSzPts val="1700"/>
              <a:buChar char="▪"/>
            </a:pPr>
            <a:r>
              <a:rPr lang="en-US" sz="2000"/>
              <a:t>Words spoken (7%)</a:t>
            </a:r>
            <a:endParaRPr/>
          </a:p>
          <a:p>
            <a:pPr indent="-182880" lvl="2" marL="457200" rtl="0" algn="l">
              <a:lnSpc>
                <a:spcPct val="90000"/>
              </a:lnSpc>
              <a:spcBef>
                <a:spcPts val="1200"/>
              </a:spcBef>
              <a:spcAft>
                <a:spcPts val="0"/>
              </a:spcAft>
              <a:buSzPts val="1700"/>
              <a:buChar char="▪"/>
            </a:pPr>
            <a:r>
              <a:rPr lang="en-US" sz="2000"/>
              <a:t>Tone of voice (38%)</a:t>
            </a:r>
            <a:endParaRPr/>
          </a:p>
          <a:p>
            <a:pPr indent="-182880" lvl="2" marL="457200" rtl="0" algn="l">
              <a:lnSpc>
                <a:spcPct val="90000"/>
              </a:lnSpc>
              <a:spcBef>
                <a:spcPts val="1200"/>
              </a:spcBef>
              <a:spcAft>
                <a:spcPts val="0"/>
              </a:spcAft>
              <a:buSzPts val="1700"/>
              <a:buChar char="▪"/>
            </a:pPr>
            <a:r>
              <a:rPr lang="en-US" sz="2000"/>
              <a:t>Facial Expression/Body language (55%)</a:t>
            </a:r>
            <a:endParaRPr/>
          </a:p>
          <a:p>
            <a:pPr indent="-74929" lvl="0" marL="182880" rtl="0" algn="l">
              <a:lnSpc>
                <a:spcPct val="90000"/>
              </a:lnSpc>
              <a:spcBef>
                <a:spcPts val="1200"/>
              </a:spcBef>
              <a:spcAft>
                <a:spcPts val="0"/>
              </a:spcAft>
              <a:buSzPts val="1700"/>
              <a:buNone/>
            </a:pPr>
            <a:r>
              <a:t/>
            </a:r>
            <a:endParaRPr/>
          </a:p>
          <a:p>
            <a:pPr indent="-182880" lvl="0" marL="182880" rtl="0" algn="l">
              <a:lnSpc>
                <a:spcPct val="90000"/>
              </a:lnSpc>
              <a:spcBef>
                <a:spcPts val="1200"/>
              </a:spcBef>
              <a:spcAft>
                <a:spcPts val="0"/>
              </a:spcAft>
              <a:buSzPts val="1700"/>
              <a:buChar char="▪"/>
            </a:pPr>
            <a:r>
              <a:rPr lang="en-US"/>
              <a:t>Its shows receiver derived 93% of meaning through non-verbal communication.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1" name="Shape 121"/>
        <p:cNvGrpSpPr/>
        <p:nvPr/>
      </p:nvGrpSpPr>
      <p:grpSpPr>
        <a:xfrm>
          <a:off x="0" y="0"/>
          <a:ext cx="0" cy="0"/>
          <a:chOff x="0" y="0"/>
          <a:chExt cx="0" cy="0"/>
        </a:xfrm>
      </p:grpSpPr>
      <p:pic>
        <p:nvPicPr>
          <p:cNvPr id="122" name="Google Shape;122;p15"/>
          <p:cNvPicPr preferRelativeResize="0"/>
          <p:nvPr/>
        </p:nvPicPr>
        <p:blipFill rotWithShape="1">
          <a:blip r:embed="rId3">
            <a:alphaModFix/>
          </a:blip>
          <a:srcRect b="0" l="5939" r="5931" t="0"/>
          <a:stretch/>
        </p:blipFill>
        <p:spPr>
          <a:xfrm>
            <a:off x="7654820" y="1679989"/>
            <a:ext cx="3369177" cy="3837331"/>
          </a:xfrm>
          <a:prstGeom prst="rect">
            <a:avLst/>
          </a:prstGeom>
          <a:noFill/>
          <a:ln>
            <a:noFill/>
          </a:ln>
        </p:spPr>
      </p:pic>
      <p:sp>
        <p:nvSpPr>
          <p:cNvPr id="123" name="Google Shape;123;p15"/>
          <p:cNvSpPr txBox="1"/>
          <p:nvPr>
            <p:ph type="title"/>
          </p:nvPr>
        </p:nvSpPr>
        <p:spPr>
          <a:xfrm>
            <a:off x="382280" y="484632"/>
            <a:ext cx="6743844" cy="1609344"/>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800"/>
              <a:buFont typeface="Century Gothic"/>
              <a:buNone/>
            </a:pPr>
            <a:r>
              <a:rPr lang="en-US"/>
              <a:t>Why is it important?</a:t>
            </a:r>
            <a:endParaRPr/>
          </a:p>
        </p:txBody>
      </p:sp>
      <p:sp>
        <p:nvSpPr>
          <p:cNvPr id="124" name="Google Shape;124;p15"/>
          <p:cNvSpPr txBox="1"/>
          <p:nvPr>
            <p:ph idx="1" type="body"/>
          </p:nvPr>
        </p:nvSpPr>
        <p:spPr>
          <a:xfrm>
            <a:off x="382279" y="2093976"/>
            <a:ext cx="6743845" cy="3423344"/>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1530"/>
              <a:buNone/>
            </a:pPr>
            <a:r>
              <a:rPr lang="en-US" sz="1800"/>
              <a:t>❖ One of the key aspects of communication.</a:t>
            </a:r>
            <a:endParaRPr/>
          </a:p>
          <a:p>
            <a:pPr indent="0" lvl="0" marL="0" rtl="0" algn="l">
              <a:lnSpc>
                <a:spcPct val="90000"/>
              </a:lnSpc>
              <a:spcBef>
                <a:spcPts val="1200"/>
              </a:spcBef>
              <a:spcAft>
                <a:spcPts val="0"/>
              </a:spcAft>
              <a:buSzPts val="1530"/>
              <a:buNone/>
            </a:pPr>
            <a:r>
              <a:t/>
            </a:r>
            <a:endParaRPr sz="1800"/>
          </a:p>
          <a:p>
            <a:pPr indent="0" lvl="0" marL="0" rtl="0" algn="l">
              <a:lnSpc>
                <a:spcPct val="90000"/>
              </a:lnSpc>
              <a:spcBef>
                <a:spcPts val="1200"/>
              </a:spcBef>
              <a:spcAft>
                <a:spcPts val="0"/>
              </a:spcAft>
              <a:buSzPts val="1530"/>
              <a:buNone/>
            </a:pPr>
            <a:r>
              <a:rPr lang="en-US" sz="1800"/>
              <a:t>❖ Especially important in a high-context culture and signiﬁcant in intercultural situations.</a:t>
            </a:r>
            <a:endParaRPr/>
          </a:p>
          <a:p>
            <a:pPr indent="0" lvl="0" marL="0" rtl="0" algn="l">
              <a:lnSpc>
                <a:spcPct val="90000"/>
              </a:lnSpc>
              <a:spcBef>
                <a:spcPts val="1200"/>
              </a:spcBef>
              <a:spcAft>
                <a:spcPts val="0"/>
              </a:spcAft>
              <a:buSzPts val="1530"/>
              <a:buNone/>
            </a:pPr>
            <a:r>
              <a:t/>
            </a:r>
            <a:endParaRPr sz="1800"/>
          </a:p>
          <a:p>
            <a:pPr indent="0" lvl="0" marL="0" rtl="0" algn="l">
              <a:lnSpc>
                <a:spcPct val="90000"/>
              </a:lnSpc>
              <a:spcBef>
                <a:spcPts val="1200"/>
              </a:spcBef>
              <a:spcAft>
                <a:spcPts val="0"/>
              </a:spcAft>
              <a:buSzPts val="1530"/>
              <a:buNone/>
            </a:pPr>
            <a:r>
              <a:rPr lang="en-US" sz="1800"/>
              <a:t>❖ It is used to repeat, to accent and to complement the verbal message.</a:t>
            </a:r>
            <a:endParaRPr/>
          </a:p>
          <a:p>
            <a:pPr indent="0" lvl="0" marL="0" rtl="0" algn="l">
              <a:lnSpc>
                <a:spcPct val="90000"/>
              </a:lnSpc>
              <a:spcBef>
                <a:spcPts val="1200"/>
              </a:spcBef>
              <a:spcAft>
                <a:spcPts val="0"/>
              </a:spcAft>
              <a:buSzPts val="1530"/>
              <a:buNone/>
            </a:pPr>
            <a:r>
              <a:t/>
            </a:r>
            <a:endParaRPr sz="1800"/>
          </a:p>
          <a:p>
            <a:pPr indent="0" lvl="0" marL="0" rtl="0" algn="l">
              <a:lnSpc>
                <a:spcPct val="90000"/>
              </a:lnSpc>
              <a:spcBef>
                <a:spcPts val="1200"/>
              </a:spcBef>
              <a:spcAft>
                <a:spcPts val="0"/>
              </a:spcAft>
              <a:buSzPts val="1530"/>
              <a:buNone/>
            </a:pPr>
            <a:r>
              <a:rPr lang="en-US" sz="1800"/>
              <a:t>❖ It regulate interactions and replace verbal message.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6"/>
          <p:cNvSpPr txBox="1"/>
          <p:nvPr>
            <p:ph type="title"/>
          </p:nvPr>
        </p:nvSpPr>
        <p:spPr>
          <a:xfrm>
            <a:off x="1069848" y="1023475"/>
            <a:ext cx="10058400" cy="1609344"/>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800"/>
              <a:buFont typeface="Century Gothic"/>
              <a:buNone/>
            </a:pPr>
            <a:r>
              <a:rPr lang="en-US"/>
              <a:t>NVC helps people to:</a:t>
            </a:r>
            <a:endParaRPr/>
          </a:p>
        </p:txBody>
      </p:sp>
      <p:sp>
        <p:nvSpPr>
          <p:cNvPr id="131" name="Google Shape;131;p16"/>
          <p:cNvSpPr txBox="1"/>
          <p:nvPr>
            <p:ph idx="1" type="body"/>
          </p:nvPr>
        </p:nvSpPr>
        <p:spPr>
          <a:xfrm>
            <a:off x="1069848" y="2860113"/>
            <a:ext cx="10058400" cy="2564892"/>
          </a:xfrm>
          <a:prstGeom prst="rect">
            <a:avLst/>
          </a:prstGeom>
          <a:noFill/>
          <a:ln>
            <a:noFill/>
          </a:ln>
        </p:spPr>
        <p:txBody>
          <a:bodyPr anchorCtr="0" anchor="t" bIns="45700" lIns="91425" spcFirstLastPara="1" rIns="91425" wrap="square" tIns="45700">
            <a:normAutofit/>
          </a:bodyPr>
          <a:lstStyle/>
          <a:p>
            <a:pPr indent="-457200" lvl="0" marL="457200" rtl="0" algn="l">
              <a:lnSpc>
                <a:spcPct val="90000"/>
              </a:lnSpc>
              <a:spcBef>
                <a:spcPts val="0"/>
              </a:spcBef>
              <a:spcAft>
                <a:spcPts val="0"/>
              </a:spcAft>
              <a:buSzPts val="1700"/>
              <a:buFont typeface="Century Gothic"/>
              <a:buAutoNum type="arabicPeriod"/>
            </a:pPr>
            <a:r>
              <a:rPr lang="en-US"/>
              <a:t>Reinforce or modify what is said in words.</a:t>
            </a:r>
            <a:endParaRPr/>
          </a:p>
          <a:p>
            <a:pPr indent="-457200" lvl="0" marL="457200" rtl="0" algn="l">
              <a:lnSpc>
                <a:spcPct val="90000"/>
              </a:lnSpc>
              <a:spcBef>
                <a:spcPts val="1200"/>
              </a:spcBef>
              <a:spcAft>
                <a:spcPts val="0"/>
              </a:spcAft>
              <a:buSzPts val="1700"/>
              <a:buFont typeface="Century Gothic"/>
              <a:buAutoNum type="arabicPeriod"/>
            </a:pPr>
            <a:r>
              <a:rPr lang="en-US"/>
              <a:t>Convey information about their emotional state.</a:t>
            </a:r>
            <a:endParaRPr/>
          </a:p>
          <a:p>
            <a:pPr indent="-457200" lvl="0" marL="457200" rtl="0" algn="l">
              <a:lnSpc>
                <a:spcPct val="90000"/>
              </a:lnSpc>
              <a:spcBef>
                <a:spcPts val="1200"/>
              </a:spcBef>
              <a:spcAft>
                <a:spcPts val="0"/>
              </a:spcAft>
              <a:buSzPts val="1700"/>
              <a:buFont typeface="Century Gothic"/>
              <a:buAutoNum type="arabicPeriod"/>
            </a:pPr>
            <a:r>
              <a:rPr lang="en-US"/>
              <a:t>Define or reinforce the relationship between people.</a:t>
            </a:r>
            <a:endParaRPr/>
          </a:p>
          <a:p>
            <a:pPr indent="-457200" lvl="0" marL="457200" rtl="0" algn="l">
              <a:lnSpc>
                <a:spcPct val="90000"/>
              </a:lnSpc>
              <a:spcBef>
                <a:spcPts val="1200"/>
              </a:spcBef>
              <a:spcAft>
                <a:spcPts val="0"/>
              </a:spcAft>
              <a:buSzPts val="1700"/>
              <a:buFont typeface="Century Gothic"/>
              <a:buAutoNum type="arabicPeriod"/>
            </a:pPr>
            <a:r>
              <a:rPr lang="en-US"/>
              <a:t>Provide feedback to the other person.</a:t>
            </a:r>
            <a:endParaRPr/>
          </a:p>
          <a:p>
            <a:pPr indent="-457200" lvl="0" marL="457200" rtl="0" algn="l">
              <a:lnSpc>
                <a:spcPct val="90000"/>
              </a:lnSpc>
              <a:spcBef>
                <a:spcPts val="1200"/>
              </a:spcBef>
              <a:spcAft>
                <a:spcPts val="0"/>
              </a:spcAft>
              <a:buSzPts val="1700"/>
              <a:buFont typeface="Century Gothic"/>
              <a:buAutoNum type="arabicPeriod"/>
            </a:pPr>
            <a:r>
              <a:rPr lang="en-US"/>
              <a:t>Regulate the flow of communication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5" name="Shape 135"/>
        <p:cNvGrpSpPr/>
        <p:nvPr/>
      </p:nvGrpSpPr>
      <p:grpSpPr>
        <a:xfrm>
          <a:off x="0" y="0"/>
          <a:ext cx="0" cy="0"/>
          <a:chOff x="0" y="0"/>
          <a:chExt cx="0" cy="0"/>
        </a:xfrm>
      </p:grpSpPr>
      <p:sp>
        <p:nvSpPr>
          <p:cNvPr id="136" name="Google Shape;136;p17"/>
          <p:cNvSpPr txBox="1"/>
          <p:nvPr>
            <p:ph type="title"/>
          </p:nvPr>
        </p:nvSpPr>
        <p:spPr>
          <a:xfrm>
            <a:off x="1066800" y="327967"/>
            <a:ext cx="10058400" cy="1609344"/>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4800"/>
              <a:buFont typeface="Century Gothic"/>
              <a:buNone/>
            </a:pPr>
            <a:r>
              <a:rPr lang="en-US"/>
              <a:t>Types of Non- Verbal Communication</a:t>
            </a:r>
            <a:endParaRPr/>
          </a:p>
        </p:txBody>
      </p:sp>
      <p:grpSp>
        <p:nvGrpSpPr>
          <p:cNvPr id="137" name="Google Shape;137;p17"/>
          <p:cNvGrpSpPr/>
          <p:nvPr/>
        </p:nvGrpSpPr>
        <p:grpSpPr>
          <a:xfrm>
            <a:off x="3674900" y="1966038"/>
            <a:ext cx="4845374" cy="4513236"/>
            <a:chOff x="2608100" y="16879"/>
            <a:chExt cx="4845374" cy="4513236"/>
          </a:xfrm>
        </p:grpSpPr>
        <p:sp>
          <p:nvSpPr>
            <p:cNvPr id="138" name="Google Shape;138;p17"/>
            <p:cNvSpPr/>
            <p:nvPr/>
          </p:nvSpPr>
          <p:spPr>
            <a:xfrm>
              <a:off x="4442662" y="1768037"/>
              <a:ext cx="1345361" cy="1345361"/>
            </a:xfrm>
            <a:prstGeom prst="ellipse">
              <a:avLst/>
            </a:prstGeom>
            <a:blipFill rotWithShape="1">
              <a:blip r:embed="rId3">
                <a:alphaModFix/>
              </a:blip>
              <a:tile algn="tl" flip="none" tx="0" sx="60000" ty="0" sy="58999"/>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7"/>
            <p:cNvSpPr txBox="1"/>
            <p:nvPr/>
          </p:nvSpPr>
          <p:spPr>
            <a:xfrm>
              <a:off x="4639686" y="1965061"/>
              <a:ext cx="951313" cy="951313"/>
            </a:xfrm>
            <a:prstGeom prst="rect">
              <a:avLst/>
            </a:prstGeom>
            <a:noFill/>
            <a:ln>
              <a:noFill/>
            </a:ln>
          </p:spPr>
          <p:txBody>
            <a:bodyPr anchorCtr="0" anchor="ctr" bIns="20300" lIns="20300" spcFirstLastPara="1" rIns="20300" wrap="square" tIns="20300">
              <a:noAutofit/>
            </a:bodyPr>
            <a:lstStyle/>
            <a:p>
              <a:pPr indent="0" lvl="0" marL="0" marR="0" rtl="0" algn="ctr">
                <a:lnSpc>
                  <a:spcPct val="90000"/>
                </a:lnSpc>
                <a:spcBef>
                  <a:spcPts val="0"/>
                </a:spcBef>
                <a:spcAft>
                  <a:spcPts val="0"/>
                </a:spcAft>
                <a:buClr>
                  <a:schemeClr val="lt1"/>
                </a:buClr>
                <a:buSzPts val="3200"/>
                <a:buFont typeface="Bookman Old Style"/>
                <a:buNone/>
              </a:pPr>
              <a:r>
                <a:rPr lang="en-US" sz="3200">
                  <a:solidFill>
                    <a:schemeClr val="lt1"/>
                  </a:solidFill>
                  <a:latin typeface="Bookman Old Style"/>
                  <a:ea typeface="Bookman Old Style"/>
                  <a:cs typeface="Bookman Old Style"/>
                  <a:sym typeface="Bookman Old Style"/>
                </a:rPr>
                <a:t>NVC</a:t>
              </a:r>
              <a:endParaRPr/>
            </a:p>
          </p:txBody>
        </p:sp>
        <p:sp>
          <p:nvSpPr>
            <p:cNvPr id="140" name="Google Shape;140;p17"/>
            <p:cNvSpPr/>
            <p:nvPr/>
          </p:nvSpPr>
          <p:spPr>
            <a:xfrm rot="-5400000">
              <a:off x="4912444" y="1553104"/>
              <a:ext cx="405797" cy="24068"/>
            </a:xfrm>
            <a:custGeom>
              <a:rect b="b" l="l" r="r" t="t"/>
              <a:pathLst>
                <a:path extrusionOk="0" h="120000" w="120000">
                  <a:moveTo>
                    <a:pt x="0" y="60000"/>
                  </a:moveTo>
                  <a:lnTo>
                    <a:pt x="120000" y="60000"/>
                  </a:lnTo>
                </a:path>
              </a:pathLst>
            </a:custGeom>
            <a:noFill/>
            <a:ln cap="flat" cmpd="sng" w="12700">
              <a:solidFill>
                <a:srgbClr val="74627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7"/>
            <p:cNvSpPr txBox="1"/>
            <p:nvPr/>
          </p:nvSpPr>
          <p:spPr>
            <a:xfrm rot="-5400000">
              <a:off x="5105198" y="1554994"/>
              <a:ext cx="20289" cy="20289"/>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500"/>
                <a:buFont typeface="Bookman Old Style"/>
                <a:buNone/>
              </a:pPr>
              <a:r>
                <a:t/>
              </a:r>
              <a:endParaRPr sz="500">
                <a:solidFill>
                  <a:schemeClr val="dk1"/>
                </a:solidFill>
                <a:latin typeface="Bookman Old Style"/>
                <a:ea typeface="Bookman Old Style"/>
                <a:cs typeface="Bookman Old Style"/>
                <a:sym typeface="Bookman Old Style"/>
              </a:endParaRPr>
            </a:p>
          </p:txBody>
        </p:sp>
        <p:sp>
          <p:nvSpPr>
            <p:cNvPr id="142" name="Google Shape;142;p17"/>
            <p:cNvSpPr/>
            <p:nvPr/>
          </p:nvSpPr>
          <p:spPr>
            <a:xfrm>
              <a:off x="4442662" y="16879"/>
              <a:ext cx="1345361" cy="1345361"/>
            </a:xfrm>
            <a:prstGeom prst="ellipse">
              <a:avLst/>
            </a:prstGeom>
            <a:blipFill rotWithShape="1">
              <a:blip r:embed="rId3">
                <a:alphaModFix/>
              </a:blip>
              <a:tile algn="tl" flip="none" tx="0" sx="60000" ty="0" sy="58999"/>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7"/>
            <p:cNvSpPr txBox="1"/>
            <p:nvPr/>
          </p:nvSpPr>
          <p:spPr>
            <a:xfrm>
              <a:off x="4639686" y="213903"/>
              <a:ext cx="951313" cy="951313"/>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Clr>
                  <a:schemeClr val="lt1"/>
                </a:buClr>
                <a:buSzPts val="1800"/>
                <a:buFont typeface="Bookman Old Style"/>
                <a:buNone/>
              </a:pPr>
              <a:r>
                <a:rPr lang="en-US" sz="1800">
                  <a:solidFill>
                    <a:schemeClr val="lt1"/>
                  </a:solidFill>
                  <a:latin typeface="Bookman Old Style"/>
                  <a:ea typeface="Bookman Old Style"/>
                  <a:cs typeface="Bookman Old Style"/>
                  <a:sym typeface="Bookman Old Style"/>
                </a:rPr>
                <a:t>Kinesics</a:t>
              </a:r>
              <a:endParaRPr sz="1200">
                <a:solidFill>
                  <a:schemeClr val="lt1"/>
                </a:solidFill>
                <a:latin typeface="Bookman Old Style"/>
                <a:ea typeface="Bookman Old Style"/>
                <a:cs typeface="Bookman Old Style"/>
                <a:sym typeface="Bookman Old Style"/>
              </a:endParaRPr>
            </a:p>
          </p:txBody>
        </p:sp>
        <p:sp>
          <p:nvSpPr>
            <p:cNvPr id="144" name="Google Shape;144;p17"/>
            <p:cNvSpPr/>
            <p:nvPr/>
          </p:nvSpPr>
          <p:spPr>
            <a:xfrm rot="-1080000">
              <a:off x="5745170" y="2158115"/>
              <a:ext cx="405797" cy="24068"/>
            </a:xfrm>
            <a:custGeom>
              <a:rect b="b" l="l" r="r" t="t"/>
              <a:pathLst>
                <a:path extrusionOk="0" h="120000" w="120000">
                  <a:moveTo>
                    <a:pt x="0" y="60000"/>
                  </a:moveTo>
                  <a:lnTo>
                    <a:pt x="120000" y="60000"/>
                  </a:lnTo>
                </a:path>
              </a:pathLst>
            </a:custGeom>
            <a:noFill/>
            <a:ln cap="flat" cmpd="sng" w="12700">
              <a:solidFill>
                <a:srgbClr val="74627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7"/>
            <p:cNvSpPr txBox="1"/>
            <p:nvPr/>
          </p:nvSpPr>
          <p:spPr>
            <a:xfrm rot="-1080000">
              <a:off x="5937923" y="2160004"/>
              <a:ext cx="20289" cy="20289"/>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500"/>
                <a:buFont typeface="Bookman Old Style"/>
                <a:buNone/>
              </a:pPr>
              <a:r>
                <a:t/>
              </a:r>
              <a:endParaRPr sz="500">
                <a:solidFill>
                  <a:schemeClr val="dk1"/>
                </a:solidFill>
                <a:latin typeface="Bookman Old Style"/>
                <a:ea typeface="Bookman Old Style"/>
                <a:cs typeface="Bookman Old Style"/>
                <a:sym typeface="Bookman Old Style"/>
              </a:endParaRPr>
            </a:p>
          </p:txBody>
        </p:sp>
        <p:sp>
          <p:nvSpPr>
            <p:cNvPr id="146" name="Google Shape;146;p17"/>
            <p:cNvSpPr/>
            <p:nvPr/>
          </p:nvSpPr>
          <p:spPr>
            <a:xfrm>
              <a:off x="6108113" y="1226900"/>
              <a:ext cx="1345361" cy="1345361"/>
            </a:xfrm>
            <a:prstGeom prst="ellipse">
              <a:avLst/>
            </a:prstGeom>
            <a:blipFill rotWithShape="1">
              <a:blip r:embed="rId3">
                <a:alphaModFix/>
              </a:blip>
              <a:tile algn="tl" flip="none" tx="0" sx="60000" ty="0" sy="58999"/>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7"/>
            <p:cNvSpPr txBox="1"/>
            <p:nvPr/>
          </p:nvSpPr>
          <p:spPr>
            <a:xfrm>
              <a:off x="6305137" y="1423924"/>
              <a:ext cx="951313" cy="951313"/>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Clr>
                  <a:schemeClr val="lt1"/>
                </a:buClr>
                <a:buSzPts val="1800"/>
                <a:buFont typeface="Bookman Old Style"/>
                <a:buNone/>
              </a:pPr>
              <a:r>
                <a:rPr lang="en-US" sz="1800">
                  <a:solidFill>
                    <a:schemeClr val="lt1"/>
                  </a:solidFill>
                  <a:latin typeface="Bookman Old Style"/>
                  <a:ea typeface="Bookman Old Style"/>
                  <a:cs typeface="Bookman Old Style"/>
                  <a:sym typeface="Bookman Old Style"/>
                </a:rPr>
                <a:t>Haptics</a:t>
              </a:r>
              <a:endParaRPr sz="1200">
                <a:solidFill>
                  <a:schemeClr val="lt1"/>
                </a:solidFill>
                <a:latin typeface="Bookman Old Style"/>
                <a:ea typeface="Bookman Old Style"/>
                <a:cs typeface="Bookman Old Style"/>
                <a:sym typeface="Bookman Old Style"/>
              </a:endParaRPr>
            </a:p>
          </p:txBody>
        </p:sp>
        <p:sp>
          <p:nvSpPr>
            <p:cNvPr id="148" name="Google Shape;148;p17"/>
            <p:cNvSpPr/>
            <p:nvPr/>
          </p:nvSpPr>
          <p:spPr>
            <a:xfrm rot="3240000">
              <a:off x="5427097" y="3137042"/>
              <a:ext cx="405797" cy="24068"/>
            </a:xfrm>
            <a:custGeom>
              <a:rect b="b" l="l" r="r" t="t"/>
              <a:pathLst>
                <a:path extrusionOk="0" h="120000" w="120000">
                  <a:moveTo>
                    <a:pt x="0" y="60000"/>
                  </a:moveTo>
                  <a:lnTo>
                    <a:pt x="120000" y="60000"/>
                  </a:lnTo>
                </a:path>
              </a:pathLst>
            </a:custGeom>
            <a:noFill/>
            <a:ln cap="flat" cmpd="sng" w="12700">
              <a:solidFill>
                <a:srgbClr val="74627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7"/>
            <p:cNvSpPr txBox="1"/>
            <p:nvPr/>
          </p:nvSpPr>
          <p:spPr>
            <a:xfrm rot="3240000">
              <a:off x="5619851" y="3138931"/>
              <a:ext cx="20289" cy="20289"/>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500"/>
                <a:buFont typeface="Bookman Old Style"/>
                <a:buNone/>
              </a:pPr>
              <a:r>
                <a:t/>
              </a:r>
              <a:endParaRPr sz="500">
                <a:solidFill>
                  <a:schemeClr val="dk1"/>
                </a:solidFill>
                <a:latin typeface="Bookman Old Style"/>
                <a:ea typeface="Bookman Old Style"/>
                <a:cs typeface="Bookman Old Style"/>
                <a:sym typeface="Bookman Old Style"/>
              </a:endParaRPr>
            </a:p>
          </p:txBody>
        </p:sp>
        <p:sp>
          <p:nvSpPr>
            <p:cNvPr id="150" name="Google Shape;150;p17"/>
            <p:cNvSpPr/>
            <p:nvPr/>
          </p:nvSpPr>
          <p:spPr>
            <a:xfrm>
              <a:off x="5471968" y="3184754"/>
              <a:ext cx="1345361" cy="1345361"/>
            </a:xfrm>
            <a:prstGeom prst="ellipse">
              <a:avLst/>
            </a:prstGeom>
            <a:blipFill rotWithShape="1">
              <a:blip r:embed="rId3">
                <a:alphaModFix/>
              </a:blip>
              <a:tile algn="tl" flip="none" tx="0" sx="60000" ty="0" sy="58999"/>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7"/>
            <p:cNvSpPr txBox="1"/>
            <p:nvPr/>
          </p:nvSpPr>
          <p:spPr>
            <a:xfrm>
              <a:off x="5668992" y="3381778"/>
              <a:ext cx="951313" cy="951313"/>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Clr>
                  <a:schemeClr val="lt1"/>
                </a:buClr>
                <a:buSzPts val="1800"/>
                <a:buFont typeface="Bookman Old Style"/>
                <a:buNone/>
              </a:pPr>
              <a:r>
                <a:rPr lang="en-US" sz="1800">
                  <a:solidFill>
                    <a:schemeClr val="lt1"/>
                  </a:solidFill>
                  <a:latin typeface="Bookman Old Style"/>
                  <a:ea typeface="Bookman Old Style"/>
                  <a:cs typeface="Bookman Old Style"/>
                  <a:sym typeface="Bookman Old Style"/>
                </a:rPr>
                <a:t>Vocalics</a:t>
              </a:r>
              <a:endParaRPr sz="1200">
                <a:solidFill>
                  <a:schemeClr val="lt1"/>
                </a:solidFill>
                <a:latin typeface="Bookman Old Style"/>
                <a:ea typeface="Bookman Old Style"/>
                <a:cs typeface="Bookman Old Style"/>
                <a:sym typeface="Bookman Old Style"/>
              </a:endParaRPr>
            </a:p>
          </p:txBody>
        </p:sp>
        <p:sp>
          <p:nvSpPr>
            <p:cNvPr id="152" name="Google Shape;152;p17"/>
            <p:cNvSpPr/>
            <p:nvPr/>
          </p:nvSpPr>
          <p:spPr>
            <a:xfrm rot="7560000">
              <a:off x="4397792" y="3137042"/>
              <a:ext cx="405797" cy="24068"/>
            </a:xfrm>
            <a:custGeom>
              <a:rect b="b" l="l" r="r" t="t"/>
              <a:pathLst>
                <a:path extrusionOk="0" h="120000" w="120000">
                  <a:moveTo>
                    <a:pt x="0" y="60000"/>
                  </a:moveTo>
                  <a:lnTo>
                    <a:pt x="120000" y="60000"/>
                  </a:lnTo>
                </a:path>
              </a:pathLst>
            </a:custGeom>
            <a:noFill/>
            <a:ln cap="flat" cmpd="sng" w="12700">
              <a:solidFill>
                <a:srgbClr val="74627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7"/>
            <p:cNvSpPr txBox="1"/>
            <p:nvPr/>
          </p:nvSpPr>
          <p:spPr>
            <a:xfrm rot="-3240000">
              <a:off x="4590545" y="3138931"/>
              <a:ext cx="20289" cy="20289"/>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500"/>
                <a:buFont typeface="Bookman Old Style"/>
                <a:buNone/>
              </a:pPr>
              <a:r>
                <a:t/>
              </a:r>
              <a:endParaRPr sz="500">
                <a:solidFill>
                  <a:schemeClr val="dk1"/>
                </a:solidFill>
                <a:latin typeface="Bookman Old Style"/>
                <a:ea typeface="Bookman Old Style"/>
                <a:cs typeface="Bookman Old Style"/>
                <a:sym typeface="Bookman Old Style"/>
              </a:endParaRPr>
            </a:p>
          </p:txBody>
        </p:sp>
        <p:sp>
          <p:nvSpPr>
            <p:cNvPr id="154" name="Google Shape;154;p17"/>
            <p:cNvSpPr/>
            <p:nvPr/>
          </p:nvSpPr>
          <p:spPr>
            <a:xfrm>
              <a:off x="3413357" y="3184754"/>
              <a:ext cx="1345361" cy="1345361"/>
            </a:xfrm>
            <a:prstGeom prst="ellipse">
              <a:avLst/>
            </a:prstGeom>
            <a:blipFill rotWithShape="1">
              <a:blip r:embed="rId3">
                <a:alphaModFix/>
              </a:blip>
              <a:tile algn="tl" flip="none" tx="0" sx="60000" ty="0" sy="58999"/>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7"/>
            <p:cNvSpPr txBox="1"/>
            <p:nvPr/>
          </p:nvSpPr>
          <p:spPr>
            <a:xfrm>
              <a:off x="3610381" y="3381778"/>
              <a:ext cx="951313" cy="951313"/>
            </a:xfrm>
            <a:prstGeom prst="rect">
              <a:avLst/>
            </a:prstGeom>
            <a:noFill/>
            <a:ln>
              <a:noFill/>
            </a:ln>
          </p:spPr>
          <p:txBody>
            <a:bodyPr anchorCtr="0" anchor="ctr" bIns="8875" lIns="8875" spcFirstLastPara="1" rIns="8875" wrap="square" tIns="8875">
              <a:noAutofit/>
            </a:bodyPr>
            <a:lstStyle/>
            <a:p>
              <a:pPr indent="0" lvl="0" marL="0" marR="0" rtl="0" algn="ctr">
                <a:lnSpc>
                  <a:spcPct val="90000"/>
                </a:lnSpc>
                <a:spcBef>
                  <a:spcPts val="0"/>
                </a:spcBef>
                <a:spcAft>
                  <a:spcPts val="0"/>
                </a:spcAft>
                <a:buClr>
                  <a:schemeClr val="lt1"/>
                </a:buClr>
                <a:buSzPts val="1400"/>
                <a:buFont typeface="Bookman Old Style"/>
                <a:buNone/>
              </a:pPr>
              <a:r>
                <a:rPr lang="en-US" sz="1400">
                  <a:solidFill>
                    <a:schemeClr val="lt1"/>
                  </a:solidFill>
                  <a:latin typeface="Bookman Old Style"/>
                  <a:ea typeface="Bookman Old Style"/>
                  <a:cs typeface="Bookman Old Style"/>
                  <a:sym typeface="Bookman Old Style"/>
                </a:rPr>
                <a:t>Proxemics</a:t>
              </a:r>
              <a:endParaRPr sz="1200">
                <a:solidFill>
                  <a:schemeClr val="lt1"/>
                </a:solidFill>
                <a:latin typeface="Bookman Old Style"/>
                <a:ea typeface="Bookman Old Style"/>
                <a:cs typeface="Bookman Old Style"/>
                <a:sym typeface="Bookman Old Style"/>
              </a:endParaRPr>
            </a:p>
          </p:txBody>
        </p:sp>
        <p:sp>
          <p:nvSpPr>
            <p:cNvPr id="156" name="Google Shape;156;p17"/>
            <p:cNvSpPr/>
            <p:nvPr/>
          </p:nvSpPr>
          <p:spPr>
            <a:xfrm rot="-9720000">
              <a:off x="4236263" y="2182909"/>
              <a:ext cx="245326" cy="24068"/>
            </a:xfrm>
            <a:custGeom>
              <a:rect b="b" l="l" r="r" t="t"/>
              <a:pathLst>
                <a:path extrusionOk="0" h="120000" w="120000">
                  <a:moveTo>
                    <a:pt x="0" y="60000"/>
                  </a:moveTo>
                  <a:lnTo>
                    <a:pt x="120000" y="60000"/>
                  </a:lnTo>
                </a:path>
              </a:pathLst>
            </a:custGeom>
            <a:noFill/>
            <a:ln cap="flat" cmpd="sng" w="12700">
              <a:solidFill>
                <a:srgbClr val="74627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7"/>
            <p:cNvSpPr txBox="1"/>
            <p:nvPr/>
          </p:nvSpPr>
          <p:spPr>
            <a:xfrm rot="1080000">
              <a:off x="4352793" y="2188810"/>
              <a:ext cx="12266" cy="12266"/>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chemeClr val="dk1"/>
                </a:buClr>
                <a:buSzPts val="500"/>
                <a:buFont typeface="Bookman Old Style"/>
                <a:buNone/>
              </a:pPr>
              <a:r>
                <a:t/>
              </a:r>
              <a:endParaRPr sz="500">
                <a:solidFill>
                  <a:schemeClr val="dk1"/>
                </a:solidFill>
                <a:latin typeface="Bookman Old Style"/>
                <a:ea typeface="Bookman Old Style"/>
                <a:cs typeface="Bookman Old Style"/>
                <a:sym typeface="Bookman Old Style"/>
              </a:endParaRPr>
            </a:p>
          </p:txBody>
        </p:sp>
        <p:sp>
          <p:nvSpPr>
            <p:cNvPr id="158" name="Google Shape;158;p17"/>
            <p:cNvSpPr/>
            <p:nvPr/>
          </p:nvSpPr>
          <p:spPr>
            <a:xfrm>
              <a:off x="2608100" y="1136942"/>
              <a:ext cx="1683584" cy="1525276"/>
            </a:xfrm>
            <a:prstGeom prst="ellipse">
              <a:avLst/>
            </a:prstGeom>
            <a:blipFill rotWithShape="1">
              <a:blip r:embed="rId3">
                <a:alphaModFix/>
              </a:blip>
              <a:tile algn="tl" flip="none" tx="0" sx="60000" ty="0" sy="58999"/>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7"/>
            <p:cNvSpPr txBox="1"/>
            <p:nvPr/>
          </p:nvSpPr>
          <p:spPr>
            <a:xfrm>
              <a:off x="2854655" y="1360313"/>
              <a:ext cx="1190474" cy="1078534"/>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chemeClr val="lt1"/>
                </a:buClr>
                <a:buSzPts val="1200"/>
                <a:buFont typeface="Bookman Old Style"/>
                <a:buNone/>
              </a:pPr>
              <a:r>
                <a:rPr lang="en-US" sz="1200">
                  <a:solidFill>
                    <a:schemeClr val="lt1"/>
                  </a:solidFill>
                  <a:latin typeface="Bookman Old Style"/>
                  <a:ea typeface="Bookman Old Style"/>
                  <a:cs typeface="Bookman Old Style"/>
                  <a:sym typeface="Bookman Old Style"/>
                </a:rPr>
                <a:t>Physiological Changes</a:t>
              </a:r>
              <a:endParaRPr/>
            </a:p>
          </p:txBody>
        </p:sp>
      </p:grpSp>
      <p:sp>
        <p:nvSpPr>
          <p:cNvPr id="160" name="Google Shape;160;p17"/>
          <p:cNvSpPr txBox="1"/>
          <p:nvPr/>
        </p:nvSpPr>
        <p:spPr>
          <a:xfrm>
            <a:off x="6765742" y="2364655"/>
            <a:ext cx="3104707" cy="369332"/>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Bookman Old Style"/>
                <a:ea typeface="Bookman Old Style"/>
                <a:cs typeface="Bookman Old Style"/>
                <a:sym typeface="Bookman Old Style"/>
              </a:rPr>
              <a:t>Body movements</a:t>
            </a:r>
            <a:endParaRPr/>
          </a:p>
        </p:txBody>
      </p:sp>
      <p:sp>
        <p:nvSpPr>
          <p:cNvPr id="161" name="Google Shape;161;p17"/>
          <p:cNvSpPr txBox="1"/>
          <p:nvPr/>
        </p:nvSpPr>
        <p:spPr>
          <a:xfrm>
            <a:off x="8470386" y="3633728"/>
            <a:ext cx="2062716" cy="369332"/>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Bookman Old Style"/>
                <a:ea typeface="Bookman Old Style"/>
                <a:cs typeface="Bookman Old Style"/>
                <a:sym typeface="Bookman Old Style"/>
              </a:rPr>
              <a:t>Touch</a:t>
            </a:r>
            <a:endParaRPr/>
          </a:p>
        </p:txBody>
      </p:sp>
      <p:sp>
        <p:nvSpPr>
          <p:cNvPr id="162" name="Google Shape;162;p17"/>
          <p:cNvSpPr txBox="1"/>
          <p:nvPr/>
        </p:nvSpPr>
        <p:spPr>
          <a:xfrm>
            <a:off x="7804299" y="5631343"/>
            <a:ext cx="2498651" cy="369332"/>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Bookman Old Style"/>
                <a:ea typeface="Bookman Old Style"/>
                <a:cs typeface="Bookman Old Style"/>
                <a:sym typeface="Bookman Old Style"/>
              </a:rPr>
              <a:t>Para-language</a:t>
            </a:r>
            <a:endParaRPr/>
          </a:p>
        </p:txBody>
      </p:sp>
      <p:sp>
        <p:nvSpPr>
          <p:cNvPr id="163" name="Google Shape;163;p17"/>
          <p:cNvSpPr txBox="1"/>
          <p:nvPr/>
        </p:nvSpPr>
        <p:spPr>
          <a:xfrm>
            <a:off x="3010788" y="5631343"/>
            <a:ext cx="1424762" cy="369332"/>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Bookman Old Style"/>
                <a:ea typeface="Bookman Old Style"/>
                <a:cs typeface="Bookman Old Style"/>
                <a:sym typeface="Bookman Old Style"/>
              </a:rPr>
              <a:t>Space</a:t>
            </a:r>
            <a:endParaRPr/>
          </a:p>
        </p:txBody>
      </p:sp>
      <p:sp>
        <p:nvSpPr>
          <p:cNvPr id="164" name="Google Shape;164;p17"/>
          <p:cNvSpPr txBox="1"/>
          <p:nvPr/>
        </p:nvSpPr>
        <p:spPr>
          <a:xfrm>
            <a:off x="1190584" y="3633728"/>
            <a:ext cx="2532585" cy="369332"/>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Noto Sans Symbols"/>
              <a:buChar char="⮚"/>
            </a:pPr>
            <a:r>
              <a:rPr lang="en-US" sz="1800">
                <a:solidFill>
                  <a:schemeClr val="dk1"/>
                </a:solidFill>
                <a:latin typeface="Bookman Old Style"/>
                <a:ea typeface="Bookman Old Style"/>
                <a:cs typeface="Bookman Old Style"/>
                <a:sym typeface="Bookman Old Style"/>
              </a:rPr>
              <a:t>Internal reactions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8"/>
          <p:cNvSpPr txBox="1"/>
          <p:nvPr>
            <p:ph type="title"/>
          </p:nvPr>
        </p:nvSpPr>
        <p:spPr>
          <a:xfrm>
            <a:off x="1069848" y="484632"/>
            <a:ext cx="10058400" cy="1071452"/>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800"/>
              <a:buFont typeface="Century Gothic"/>
              <a:buNone/>
            </a:pPr>
            <a:r>
              <a:rPr lang="en-US"/>
              <a:t>Tips for reading NVC</a:t>
            </a:r>
            <a:endParaRPr/>
          </a:p>
        </p:txBody>
      </p:sp>
      <p:sp>
        <p:nvSpPr>
          <p:cNvPr id="170" name="Google Shape;170;p18"/>
          <p:cNvSpPr txBox="1"/>
          <p:nvPr>
            <p:ph idx="1" type="body"/>
          </p:nvPr>
        </p:nvSpPr>
        <p:spPr>
          <a:xfrm>
            <a:off x="957553" y="1556084"/>
            <a:ext cx="10058400" cy="487680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1700"/>
              <a:buNone/>
            </a:pPr>
            <a:r>
              <a:rPr lang="en-US"/>
              <a:t>Once you’ve developed your abilities to manage stress and recognize emotions, you’ll naturally become better at reading the nonverbal signals sent by others.</a:t>
            </a:r>
            <a:endParaRPr/>
          </a:p>
          <a:p>
            <a:pPr indent="-74929" lvl="0" marL="182880" rtl="0" algn="l">
              <a:lnSpc>
                <a:spcPct val="90000"/>
              </a:lnSpc>
              <a:spcBef>
                <a:spcPts val="1200"/>
              </a:spcBef>
              <a:spcAft>
                <a:spcPts val="0"/>
              </a:spcAft>
              <a:buSzPts val="1700"/>
              <a:buNone/>
            </a:pPr>
            <a:r>
              <a:t/>
            </a:r>
            <a:endParaRPr/>
          </a:p>
          <a:p>
            <a:pPr indent="-182880" lvl="0" marL="182880" rtl="0" algn="l">
              <a:lnSpc>
                <a:spcPct val="90000"/>
              </a:lnSpc>
              <a:spcBef>
                <a:spcPts val="1200"/>
              </a:spcBef>
              <a:spcAft>
                <a:spcPts val="0"/>
              </a:spcAft>
              <a:buSzPts val="1700"/>
              <a:buChar char="▪"/>
            </a:pPr>
            <a:r>
              <a:rPr b="1" lang="en-US"/>
              <a:t>Pay attention to inconsistencies.</a:t>
            </a:r>
            <a:r>
              <a:rPr lang="en-US"/>
              <a:t> </a:t>
            </a:r>
            <a:endParaRPr/>
          </a:p>
          <a:p>
            <a:pPr indent="-182880" lvl="1" marL="457200" rtl="0" algn="l">
              <a:lnSpc>
                <a:spcPct val="90000"/>
              </a:lnSpc>
              <a:spcBef>
                <a:spcPts val="400"/>
              </a:spcBef>
              <a:spcAft>
                <a:spcPts val="0"/>
              </a:spcAft>
              <a:buSzPts val="1530"/>
              <a:buChar char="▪"/>
            </a:pPr>
            <a:r>
              <a:rPr lang="en-US"/>
              <a:t>Nonverbal communication should reinforce what is being said. Is the person is saying one thing, and their body language something else? For example, are they telling you “yes” while shaking their head no?</a:t>
            </a:r>
            <a:endParaRPr/>
          </a:p>
          <a:p>
            <a:pPr indent="-182880" lvl="0" marL="182880" rtl="0" algn="l">
              <a:lnSpc>
                <a:spcPct val="90000"/>
              </a:lnSpc>
              <a:spcBef>
                <a:spcPts val="1400"/>
              </a:spcBef>
              <a:spcAft>
                <a:spcPts val="0"/>
              </a:spcAft>
              <a:buSzPts val="1700"/>
              <a:buChar char="▪"/>
            </a:pPr>
            <a:r>
              <a:rPr b="1" lang="en-US"/>
              <a:t>Look at nonverbal communication signals as a group.</a:t>
            </a:r>
            <a:endParaRPr/>
          </a:p>
          <a:p>
            <a:pPr indent="-182880" lvl="1" marL="457200" rtl="0" algn="l">
              <a:lnSpc>
                <a:spcPct val="90000"/>
              </a:lnSpc>
              <a:spcBef>
                <a:spcPts val="400"/>
              </a:spcBef>
              <a:spcAft>
                <a:spcPts val="0"/>
              </a:spcAft>
              <a:buSzPts val="1530"/>
              <a:buChar char="▪"/>
            </a:pPr>
            <a:r>
              <a:rPr lang="en-US"/>
              <a:t>Don’t read too much into a single gesture or nonverbal cue. Consider all of the nonverbal signals you are receiving, from eye contact to tone of voice and body language. </a:t>
            </a:r>
            <a:endParaRPr/>
          </a:p>
          <a:p>
            <a:pPr indent="-182880" lvl="0" marL="182880" rtl="0" algn="l">
              <a:lnSpc>
                <a:spcPct val="90000"/>
              </a:lnSpc>
              <a:spcBef>
                <a:spcPts val="1400"/>
              </a:spcBef>
              <a:spcAft>
                <a:spcPts val="0"/>
              </a:spcAft>
              <a:buSzPts val="1700"/>
              <a:buChar char="▪"/>
            </a:pPr>
            <a:r>
              <a:rPr b="1" lang="en-US"/>
              <a:t>Trust your instincts.</a:t>
            </a:r>
            <a:endParaRPr/>
          </a:p>
          <a:p>
            <a:pPr indent="-182880" lvl="1" marL="457200" rtl="0" algn="l">
              <a:lnSpc>
                <a:spcPct val="90000"/>
              </a:lnSpc>
              <a:spcBef>
                <a:spcPts val="400"/>
              </a:spcBef>
              <a:spcAft>
                <a:spcPts val="0"/>
              </a:spcAft>
              <a:buSzPts val="1530"/>
              <a:buChar char="▪"/>
            </a:pPr>
            <a:r>
              <a:rPr lang="en-US"/>
              <a:t>Don’t dismiss your gut feelings. If you get the sense that someone isn’t being honest or that something isn’t adding up, you may be picking up on a mismatch between verbal and nonverbal cues.</a:t>
            </a:r>
            <a:endParaRPr/>
          </a:p>
          <a:p>
            <a:pPr indent="-74929" lvl="0" marL="182880" rtl="0" algn="l">
              <a:lnSpc>
                <a:spcPct val="90000"/>
              </a:lnSpc>
              <a:spcBef>
                <a:spcPts val="1400"/>
              </a:spcBef>
              <a:spcAft>
                <a:spcPts val="0"/>
              </a:spcAft>
              <a:buSzPts val="17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9"/>
          <p:cNvSpPr txBox="1"/>
          <p:nvPr>
            <p:ph type="title"/>
          </p:nvPr>
        </p:nvSpPr>
        <p:spPr>
          <a:xfrm>
            <a:off x="1069848" y="596927"/>
            <a:ext cx="10058400" cy="1071452"/>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800"/>
              <a:buFont typeface="Century Gothic"/>
              <a:buNone/>
            </a:pPr>
            <a:r>
              <a:rPr lang="en-US"/>
              <a:t>Signs you send to others:</a:t>
            </a:r>
            <a:endParaRPr/>
          </a:p>
        </p:txBody>
      </p:sp>
      <p:sp>
        <p:nvSpPr>
          <p:cNvPr id="176" name="Google Shape;176;p19"/>
          <p:cNvSpPr txBox="1"/>
          <p:nvPr>
            <p:ph idx="1" type="body"/>
          </p:nvPr>
        </p:nvSpPr>
        <p:spPr>
          <a:xfrm>
            <a:off x="1069848" y="1909011"/>
            <a:ext cx="10058400" cy="4267200"/>
          </a:xfrm>
          <a:prstGeom prst="rect">
            <a:avLst/>
          </a:prstGeom>
          <a:noFill/>
          <a:ln>
            <a:noFill/>
          </a:ln>
        </p:spPr>
        <p:txBody>
          <a:bodyPr anchorCtr="0" anchor="t" bIns="45700" lIns="91425" spcFirstLastPara="1" rIns="91425" wrap="square" tIns="45700">
            <a:normAutofit/>
          </a:bodyPr>
          <a:lstStyle/>
          <a:p>
            <a:pPr indent="-514350" lvl="0" marL="514350" rtl="0" algn="l">
              <a:lnSpc>
                <a:spcPct val="90000"/>
              </a:lnSpc>
              <a:spcBef>
                <a:spcPts val="0"/>
              </a:spcBef>
              <a:spcAft>
                <a:spcPts val="0"/>
              </a:spcAft>
              <a:buSzPts val="1700"/>
              <a:buFont typeface="Century Gothic"/>
              <a:buAutoNum type="romanUcPeriod"/>
            </a:pPr>
            <a:r>
              <a:rPr lang="en-US"/>
              <a:t>Be neat in your personal appearance</a:t>
            </a:r>
            <a:endParaRPr/>
          </a:p>
          <a:p>
            <a:pPr indent="-514350" lvl="1" marL="788670" rtl="0" algn="l">
              <a:lnSpc>
                <a:spcPct val="90000"/>
              </a:lnSpc>
              <a:spcBef>
                <a:spcPts val="400"/>
              </a:spcBef>
              <a:spcAft>
                <a:spcPts val="0"/>
              </a:spcAft>
              <a:buSzPts val="1530"/>
              <a:buFont typeface="Century Gothic"/>
              <a:buAutoNum type="romanUcPeriod"/>
            </a:pPr>
            <a:r>
              <a:rPr lang="en-US"/>
              <a:t>Dress properly. Don’t overdress. </a:t>
            </a:r>
            <a:endParaRPr/>
          </a:p>
          <a:p>
            <a:pPr indent="-417194" lvl="1" marL="788670" rtl="0" algn="l">
              <a:lnSpc>
                <a:spcPct val="90000"/>
              </a:lnSpc>
              <a:spcBef>
                <a:spcPts val="600"/>
              </a:spcBef>
              <a:spcAft>
                <a:spcPts val="0"/>
              </a:spcAft>
              <a:buSzPts val="1530"/>
              <a:buFont typeface="Century Gothic"/>
              <a:buNone/>
            </a:pPr>
            <a:r>
              <a:t/>
            </a:r>
            <a:endParaRPr/>
          </a:p>
          <a:p>
            <a:pPr indent="-514350" lvl="0" marL="514350" rtl="0" algn="l">
              <a:lnSpc>
                <a:spcPct val="90000"/>
              </a:lnSpc>
              <a:spcBef>
                <a:spcPts val="1400"/>
              </a:spcBef>
              <a:spcAft>
                <a:spcPts val="0"/>
              </a:spcAft>
              <a:buSzPts val="1700"/>
              <a:buFont typeface="Century Gothic"/>
              <a:buAutoNum type="romanUcPeriod"/>
            </a:pPr>
            <a:r>
              <a:rPr lang="en-US"/>
              <a:t>Face the listener</a:t>
            </a:r>
            <a:endParaRPr/>
          </a:p>
          <a:p>
            <a:pPr indent="-514350" lvl="1" marL="788670" rtl="0" algn="l">
              <a:lnSpc>
                <a:spcPct val="90000"/>
              </a:lnSpc>
              <a:spcBef>
                <a:spcPts val="400"/>
              </a:spcBef>
              <a:spcAft>
                <a:spcPts val="0"/>
              </a:spcAft>
              <a:buSzPts val="1530"/>
              <a:buFont typeface="Century Gothic"/>
              <a:buAutoNum type="romanUcPeriod"/>
            </a:pPr>
            <a:r>
              <a:rPr lang="en-US"/>
              <a:t>Discern and decode the expressions of the listeners.</a:t>
            </a:r>
            <a:endParaRPr/>
          </a:p>
          <a:p>
            <a:pPr indent="-417194" lvl="1" marL="788670" rtl="0" algn="l">
              <a:lnSpc>
                <a:spcPct val="90000"/>
              </a:lnSpc>
              <a:spcBef>
                <a:spcPts val="600"/>
              </a:spcBef>
              <a:spcAft>
                <a:spcPts val="0"/>
              </a:spcAft>
              <a:buSzPts val="1530"/>
              <a:buFont typeface="Century Gothic"/>
              <a:buNone/>
            </a:pPr>
            <a:r>
              <a:t/>
            </a:r>
            <a:endParaRPr/>
          </a:p>
          <a:p>
            <a:pPr indent="-514350" lvl="0" marL="514350" rtl="0" algn="l">
              <a:lnSpc>
                <a:spcPct val="90000"/>
              </a:lnSpc>
              <a:spcBef>
                <a:spcPts val="1400"/>
              </a:spcBef>
              <a:spcAft>
                <a:spcPts val="0"/>
              </a:spcAft>
              <a:buSzPts val="1700"/>
              <a:buFont typeface="Century Gothic"/>
              <a:buAutoNum type="romanUcPeriod"/>
            </a:pPr>
            <a:r>
              <a:rPr lang="en-US"/>
              <a:t>Focus on the speaker</a:t>
            </a:r>
            <a:endParaRPr/>
          </a:p>
          <a:p>
            <a:pPr indent="-514350" lvl="1" marL="788670" rtl="0" algn="l">
              <a:lnSpc>
                <a:spcPct val="90000"/>
              </a:lnSpc>
              <a:spcBef>
                <a:spcPts val="400"/>
              </a:spcBef>
              <a:spcAft>
                <a:spcPts val="0"/>
              </a:spcAft>
              <a:buSzPts val="1530"/>
              <a:buFont typeface="Century Gothic"/>
              <a:buAutoNum type="romanUcPeriod"/>
            </a:pPr>
            <a:r>
              <a:rPr lang="en-US"/>
              <a:t>Maintain eye contact.</a:t>
            </a:r>
            <a:endParaRPr/>
          </a:p>
          <a:p>
            <a:pPr indent="-417194" lvl="1" marL="788670" rtl="0" algn="l">
              <a:lnSpc>
                <a:spcPct val="90000"/>
              </a:lnSpc>
              <a:spcBef>
                <a:spcPts val="600"/>
              </a:spcBef>
              <a:spcAft>
                <a:spcPts val="0"/>
              </a:spcAft>
              <a:buSzPts val="1530"/>
              <a:buFont typeface="Century Gothic"/>
              <a:buNone/>
            </a:pPr>
            <a:r>
              <a:t/>
            </a:r>
            <a:endParaRPr/>
          </a:p>
          <a:p>
            <a:pPr indent="-514350" lvl="0" marL="514350" rtl="0" algn="l">
              <a:lnSpc>
                <a:spcPct val="90000"/>
              </a:lnSpc>
              <a:spcBef>
                <a:spcPts val="1400"/>
              </a:spcBef>
              <a:spcAft>
                <a:spcPts val="0"/>
              </a:spcAft>
              <a:buSzPts val="1700"/>
              <a:buFont typeface="Century Gothic"/>
              <a:buAutoNum type="romanUcPeriod"/>
            </a:pPr>
            <a:r>
              <a:rPr lang="en-US"/>
              <a:t>Position yourself properly</a:t>
            </a:r>
            <a:endParaRPr/>
          </a:p>
          <a:p>
            <a:pPr indent="-514350" lvl="1" marL="788670" rtl="0" algn="l">
              <a:lnSpc>
                <a:spcPct val="90000"/>
              </a:lnSpc>
              <a:spcBef>
                <a:spcPts val="400"/>
              </a:spcBef>
              <a:spcAft>
                <a:spcPts val="0"/>
              </a:spcAft>
              <a:buSzPts val="1530"/>
              <a:buFont typeface="Century Gothic"/>
              <a:buAutoNum type="romanUcPeriod"/>
            </a:pPr>
            <a:r>
              <a:rPr lang="en-US"/>
              <a:t>Stand and sit upright to look involved.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0"/>
          <p:cNvSpPr txBox="1"/>
          <p:nvPr>
            <p:ph type="title"/>
          </p:nvPr>
        </p:nvSpPr>
        <p:spPr>
          <a:xfrm>
            <a:off x="1069848" y="484632"/>
            <a:ext cx="10058400" cy="1609344"/>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800"/>
              <a:buFont typeface="Century Gothic"/>
              <a:buNone/>
            </a:pPr>
            <a:r>
              <a:rPr lang="en-US"/>
              <a:t>Signs you send to others:</a:t>
            </a:r>
            <a:endParaRPr/>
          </a:p>
        </p:txBody>
      </p:sp>
      <p:sp>
        <p:nvSpPr>
          <p:cNvPr id="182" name="Google Shape;182;p20"/>
          <p:cNvSpPr txBox="1"/>
          <p:nvPr>
            <p:ph idx="1" type="body"/>
          </p:nvPr>
        </p:nvSpPr>
        <p:spPr>
          <a:xfrm>
            <a:off x="1069848" y="1928903"/>
            <a:ext cx="10058400" cy="4050792"/>
          </a:xfrm>
          <a:prstGeom prst="rect">
            <a:avLst/>
          </a:prstGeom>
          <a:noFill/>
          <a:ln>
            <a:noFill/>
          </a:ln>
        </p:spPr>
        <p:txBody>
          <a:bodyPr anchorCtr="0" anchor="t" bIns="45700" lIns="91425" spcFirstLastPara="1" rIns="91425" wrap="square" tIns="45700">
            <a:normAutofit/>
          </a:bodyPr>
          <a:lstStyle/>
          <a:p>
            <a:pPr indent="-514350" lvl="0" marL="514350" rtl="0" algn="l">
              <a:lnSpc>
                <a:spcPct val="90000"/>
              </a:lnSpc>
              <a:spcBef>
                <a:spcPts val="0"/>
              </a:spcBef>
              <a:spcAft>
                <a:spcPts val="0"/>
              </a:spcAft>
              <a:buSzPts val="1700"/>
              <a:buFont typeface="Century Gothic"/>
              <a:buAutoNum type="romanUcPeriod" startAt="5"/>
            </a:pPr>
            <a:r>
              <a:rPr lang="en-US"/>
              <a:t>Consider past experience</a:t>
            </a:r>
            <a:endParaRPr/>
          </a:p>
          <a:p>
            <a:pPr indent="-514350" lvl="1" marL="788670" rtl="0" algn="l">
              <a:lnSpc>
                <a:spcPct val="90000"/>
              </a:lnSpc>
              <a:spcBef>
                <a:spcPts val="400"/>
              </a:spcBef>
              <a:spcAft>
                <a:spcPts val="0"/>
              </a:spcAft>
              <a:buSzPts val="1530"/>
              <a:buFont typeface="Century Gothic"/>
              <a:buAutoNum type="romanUcPeriod"/>
            </a:pPr>
            <a:r>
              <a:rPr lang="en-US"/>
              <a:t>We can predict their behavior on basis of past experience.</a:t>
            </a:r>
            <a:endParaRPr/>
          </a:p>
          <a:p>
            <a:pPr indent="-417194" lvl="1" marL="788670" rtl="0" algn="l">
              <a:lnSpc>
                <a:spcPct val="90000"/>
              </a:lnSpc>
              <a:spcBef>
                <a:spcPts val="600"/>
              </a:spcBef>
              <a:spcAft>
                <a:spcPts val="0"/>
              </a:spcAft>
              <a:buSzPts val="1530"/>
              <a:buFont typeface="Century Gothic"/>
              <a:buNone/>
            </a:pPr>
            <a:r>
              <a:t/>
            </a:r>
            <a:endParaRPr/>
          </a:p>
          <a:p>
            <a:pPr indent="-514350" lvl="0" marL="514350" rtl="0" algn="l">
              <a:lnSpc>
                <a:spcPct val="90000"/>
              </a:lnSpc>
              <a:spcBef>
                <a:spcPts val="1400"/>
              </a:spcBef>
              <a:spcAft>
                <a:spcPts val="0"/>
              </a:spcAft>
              <a:buSzPts val="1700"/>
              <a:buFont typeface="Century Gothic"/>
              <a:buAutoNum type="romanUcPeriod" startAt="5"/>
            </a:pPr>
            <a:r>
              <a:rPr lang="en-US"/>
              <a:t>Clarify from time to time</a:t>
            </a:r>
            <a:endParaRPr/>
          </a:p>
          <a:p>
            <a:pPr indent="-514350" lvl="1" marL="788670" rtl="0" algn="l">
              <a:lnSpc>
                <a:spcPct val="90000"/>
              </a:lnSpc>
              <a:spcBef>
                <a:spcPts val="400"/>
              </a:spcBef>
              <a:spcAft>
                <a:spcPts val="0"/>
              </a:spcAft>
              <a:buSzPts val="1530"/>
              <a:buFont typeface="Century Gothic"/>
              <a:buAutoNum type="romanUcPeriod"/>
            </a:pPr>
            <a:r>
              <a:rPr lang="en-US"/>
              <a:t>Talk to audience and clarify whether we are being proper understood or not.</a:t>
            </a:r>
            <a:endParaRPr/>
          </a:p>
          <a:p>
            <a:pPr indent="-417194" lvl="1" marL="788670" rtl="0" algn="l">
              <a:lnSpc>
                <a:spcPct val="90000"/>
              </a:lnSpc>
              <a:spcBef>
                <a:spcPts val="600"/>
              </a:spcBef>
              <a:spcAft>
                <a:spcPts val="0"/>
              </a:spcAft>
              <a:buSzPts val="1530"/>
              <a:buFont typeface="Century Gothic"/>
              <a:buNone/>
            </a:pPr>
            <a:r>
              <a:t/>
            </a:r>
            <a:endParaRPr/>
          </a:p>
          <a:p>
            <a:pPr indent="-514350" lvl="0" marL="514350" rtl="0" algn="l">
              <a:lnSpc>
                <a:spcPct val="90000"/>
              </a:lnSpc>
              <a:spcBef>
                <a:spcPts val="1400"/>
              </a:spcBef>
              <a:spcAft>
                <a:spcPts val="0"/>
              </a:spcAft>
              <a:buSzPts val="1700"/>
              <a:buFont typeface="Century Gothic"/>
              <a:buAutoNum type="romanUcPeriod" startAt="5"/>
            </a:pPr>
            <a:r>
              <a:rPr lang="en-US"/>
              <a:t>Use positive gestures</a:t>
            </a:r>
            <a:endParaRPr/>
          </a:p>
          <a:p>
            <a:pPr indent="-514350" lvl="1" marL="788670" rtl="0" algn="l">
              <a:lnSpc>
                <a:spcPct val="90000"/>
              </a:lnSpc>
              <a:spcBef>
                <a:spcPts val="400"/>
              </a:spcBef>
              <a:spcAft>
                <a:spcPts val="0"/>
              </a:spcAft>
              <a:buSzPts val="1530"/>
              <a:buFont typeface="Century Gothic"/>
              <a:buAutoNum type="romanUcPeriod"/>
            </a:pPr>
            <a:r>
              <a:rPr lang="en-US"/>
              <a:t>Should be friendly, caring and non-threatening.</a:t>
            </a:r>
            <a:endParaRPr/>
          </a:p>
          <a:p>
            <a:pPr indent="-417194" lvl="1" marL="788670" rtl="0" algn="l">
              <a:lnSpc>
                <a:spcPct val="90000"/>
              </a:lnSpc>
              <a:spcBef>
                <a:spcPts val="600"/>
              </a:spcBef>
              <a:spcAft>
                <a:spcPts val="0"/>
              </a:spcAft>
              <a:buSzPts val="1530"/>
              <a:buFont typeface="Century Gothic"/>
              <a:buNone/>
            </a:pPr>
            <a:r>
              <a:t/>
            </a:r>
            <a:endParaRPr/>
          </a:p>
          <a:p>
            <a:pPr indent="-514350" lvl="0" marL="514350" rtl="0" algn="l">
              <a:lnSpc>
                <a:spcPct val="90000"/>
              </a:lnSpc>
              <a:spcBef>
                <a:spcPts val="1400"/>
              </a:spcBef>
              <a:spcAft>
                <a:spcPts val="0"/>
              </a:spcAft>
              <a:buSzPts val="1700"/>
              <a:buFont typeface="Century Gothic"/>
              <a:buAutoNum type="romanUcPeriod" startAt="5"/>
            </a:pPr>
            <a:r>
              <a:rPr lang="en-US"/>
              <a:t>Keep reasonable distance</a:t>
            </a:r>
            <a:endParaRPr/>
          </a:p>
          <a:p>
            <a:pPr indent="-514350" lvl="1" marL="788670" rtl="0" algn="l">
              <a:lnSpc>
                <a:spcPct val="90000"/>
              </a:lnSpc>
              <a:spcBef>
                <a:spcPts val="400"/>
              </a:spcBef>
              <a:spcAft>
                <a:spcPts val="0"/>
              </a:spcAft>
              <a:buSzPts val="1530"/>
              <a:buFont typeface="Century Gothic"/>
              <a:buAutoNum type="romanUcPeriod"/>
            </a:pPr>
            <a:r>
              <a:rPr lang="en-US"/>
              <a:t>Be mindful of their personal space.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7" name="Shape 187"/>
        <p:cNvGrpSpPr/>
        <p:nvPr/>
      </p:nvGrpSpPr>
      <p:grpSpPr>
        <a:xfrm>
          <a:off x="0" y="0"/>
          <a:ext cx="0" cy="0"/>
          <a:chOff x="0" y="0"/>
          <a:chExt cx="0" cy="0"/>
        </a:xfrm>
      </p:grpSpPr>
      <p:pic>
        <p:nvPicPr>
          <p:cNvPr descr="Image result for vocalics" id="188" name="Google Shape;188;p21"/>
          <p:cNvPicPr preferRelativeResize="0"/>
          <p:nvPr/>
        </p:nvPicPr>
        <p:blipFill rotWithShape="1">
          <a:blip r:embed="rId3">
            <a:alphaModFix/>
          </a:blip>
          <a:srcRect b="0" l="0" r="0" t="0"/>
          <a:stretch/>
        </p:blipFill>
        <p:spPr>
          <a:xfrm>
            <a:off x="485500" y="1666827"/>
            <a:ext cx="5112461" cy="3246412"/>
          </a:xfrm>
          <a:prstGeom prst="rect">
            <a:avLst/>
          </a:prstGeom>
          <a:noFill/>
          <a:ln>
            <a:noFill/>
          </a:ln>
        </p:spPr>
      </p:pic>
      <p:sp>
        <p:nvSpPr>
          <p:cNvPr id="189" name="Google Shape;189;p21"/>
          <p:cNvSpPr txBox="1"/>
          <p:nvPr>
            <p:ph type="title"/>
          </p:nvPr>
        </p:nvSpPr>
        <p:spPr>
          <a:xfrm>
            <a:off x="6330738" y="454588"/>
            <a:ext cx="5299586" cy="121223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3700"/>
              <a:buFont typeface="Century Gothic"/>
              <a:buNone/>
            </a:pPr>
            <a:r>
              <a:rPr lang="en-US" sz="3700"/>
              <a:t>It’s not what you say, it’s how you say it.</a:t>
            </a:r>
            <a:endParaRPr/>
          </a:p>
        </p:txBody>
      </p:sp>
      <p:sp>
        <p:nvSpPr>
          <p:cNvPr id="190" name="Google Shape;190;p21"/>
          <p:cNvSpPr txBox="1"/>
          <p:nvPr>
            <p:ph idx="1" type="body"/>
          </p:nvPr>
        </p:nvSpPr>
        <p:spPr>
          <a:xfrm>
            <a:off x="6400799" y="2121407"/>
            <a:ext cx="5299585" cy="4363983"/>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1530"/>
              <a:buChar char="▪"/>
            </a:pPr>
            <a:r>
              <a:rPr lang="en-US" sz="1800"/>
              <a:t>What you say is a vital part of any communication. But what you </a:t>
            </a:r>
            <a:r>
              <a:rPr b="1" i="1" lang="en-US" sz="1800"/>
              <a:t>don’t say</a:t>
            </a:r>
            <a:r>
              <a:rPr lang="en-US" sz="1800"/>
              <a:t> can be even more important.</a:t>
            </a:r>
            <a:endParaRPr/>
          </a:p>
          <a:p>
            <a:pPr indent="-85724" lvl="0" marL="182880" rtl="0" algn="l">
              <a:lnSpc>
                <a:spcPct val="90000"/>
              </a:lnSpc>
              <a:spcBef>
                <a:spcPts val="1200"/>
              </a:spcBef>
              <a:spcAft>
                <a:spcPts val="0"/>
              </a:spcAft>
              <a:buSzPts val="1530"/>
              <a:buNone/>
            </a:pPr>
            <a:r>
              <a:t/>
            </a:r>
            <a:endParaRPr sz="1800"/>
          </a:p>
          <a:p>
            <a:pPr indent="-182880" lvl="0" marL="182880" rtl="0" algn="l">
              <a:lnSpc>
                <a:spcPct val="90000"/>
              </a:lnSpc>
              <a:spcBef>
                <a:spcPts val="1200"/>
              </a:spcBef>
              <a:spcAft>
                <a:spcPts val="0"/>
              </a:spcAft>
              <a:buSzPts val="1530"/>
              <a:buChar char="▪"/>
            </a:pPr>
            <a:r>
              <a:rPr lang="en-US" sz="1800"/>
              <a:t>Nonverbal communication can’t be faked.</a:t>
            </a:r>
            <a:endParaRPr/>
          </a:p>
          <a:p>
            <a:pPr indent="-85724" lvl="0" marL="182880" rtl="0" algn="l">
              <a:lnSpc>
                <a:spcPct val="90000"/>
              </a:lnSpc>
              <a:spcBef>
                <a:spcPts val="1200"/>
              </a:spcBef>
              <a:spcAft>
                <a:spcPts val="0"/>
              </a:spcAft>
              <a:buSzPts val="1530"/>
              <a:buNone/>
            </a:pPr>
            <a:r>
              <a:t/>
            </a:r>
            <a:endParaRPr sz="1800"/>
          </a:p>
          <a:p>
            <a:pPr indent="-182880" lvl="0" marL="182880" rtl="0" algn="l">
              <a:lnSpc>
                <a:spcPct val="90000"/>
              </a:lnSpc>
              <a:spcBef>
                <a:spcPts val="1200"/>
              </a:spcBef>
              <a:spcAft>
                <a:spcPts val="0"/>
              </a:spcAft>
              <a:buSzPts val="1530"/>
              <a:buChar char="▪"/>
            </a:pPr>
            <a:r>
              <a:rPr lang="en-US" sz="1800"/>
              <a:t>You can’t control all of the signals you’re constantly sending off about what you’re really thinking and feeling. And the harder you try, the more unnatural your signals are likely to come across.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Wood Type">
  <a:themeElements>
    <a:clrScheme name="Wood Type">
      <a:dk1>
        <a:srgbClr val="000000"/>
      </a:dk1>
      <a:lt1>
        <a:srgbClr val="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