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1666" y="1900906"/>
            <a:ext cx="18080766" cy="244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47462" y="6839264"/>
            <a:ext cx="16009175" cy="156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4557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4557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00415" y="999027"/>
            <a:ext cx="115570" cy="9262745"/>
          </a:xfrm>
          <a:custGeom>
            <a:avLst/>
            <a:gdLst/>
            <a:ahLst/>
            <a:cxnLst/>
            <a:rect l="l" t="t" r="r" b="b"/>
            <a:pathLst>
              <a:path w="115570" h="9262745">
                <a:moveTo>
                  <a:pt x="115179" y="0"/>
                </a:moveTo>
                <a:lnTo>
                  <a:pt x="115179" y="9262545"/>
                </a:lnTo>
                <a:lnTo>
                  <a:pt x="0" y="9262545"/>
                </a:lnTo>
                <a:lnTo>
                  <a:pt x="0" y="0"/>
                </a:lnTo>
                <a:lnTo>
                  <a:pt x="115179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4557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4557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6229" y="1331375"/>
            <a:ext cx="13511640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4557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49" y="3744731"/>
            <a:ext cx="18116200" cy="629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384" y="3749268"/>
            <a:ext cx="4806315" cy="3239135"/>
            <a:chOff x="1142384" y="3749268"/>
            <a:chExt cx="4806315" cy="3239135"/>
          </a:xfrm>
        </p:grpSpPr>
        <p:sp>
          <p:nvSpPr>
            <p:cNvPr id="3" name="object 3"/>
            <p:cNvSpPr/>
            <p:nvPr/>
          </p:nvSpPr>
          <p:spPr>
            <a:xfrm>
              <a:off x="1142384" y="3749268"/>
              <a:ext cx="4806315" cy="3239135"/>
            </a:xfrm>
            <a:custGeom>
              <a:avLst/>
              <a:gdLst/>
              <a:ahLst/>
              <a:cxnLst/>
              <a:rect l="l" t="t" r="r" b="b"/>
              <a:pathLst>
                <a:path w="4806315" h="3239134">
                  <a:moveTo>
                    <a:pt x="4806136" y="3238540"/>
                  </a:moveTo>
                  <a:lnTo>
                    <a:pt x="0" y="3238540"/>
                  </a:lnTo>
                  <a:lnTo>
                    <a:pt x="0" y="0"/>
                  </a:lnTo>
                  <a:lnTo>
                    <a:pt x="4806136" y="0"/>
                  </a:lnTo>
                  <a:lnTo>
                    <a:pt x="4806136" y="3238540"/>
                  </a:lnTo>
                  <a:close/>
                </a:path>
              </a:pathLst>
            </a:custGeom>
            <a:solidFill>
              <a:srgbClr val="2455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0094" y="4083848"/>
              <a:ext cx="3993835" cy="256657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020251" y="1023602"/>
            <a:ext cx="116839" cy="9262745"/>
          </a:xfrm>
          <a:custGeom>
            <a:avLst/>
            <a:gdLst/>
            <a:ahLst/>
            <a:cxnLst/>
            <a:rect l="l" t="t" r="r" b="b"/>
            <a:pathLst>
              <a:path w="116840" h="9262745">
                <a:moveTo>
                  <a:pt x="116343" y="0"/>
                </a:moveTo>
                <a:lnTo>
                  <a:pt x="116343" y="9262524"/>
                </a:lnTo>
                <a:lnTo>
                  <a:pt x="0" y="9262524"/>
                </a:lnTo>
                <a:lnTo>
                  <a:pt x="0" y="0"/>
                </a:lnTo>
                <a:lnTo>
                  <a:pt x="116343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7439" y="2372471"/>
            <a:ext cx="11532235" cy="3649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25" b="1">
                <a:solidFill>
                  <a:srgbClr val="245575"/>
                </a:solidFill>
                <a:latin typeface="Tahoma"/>
                <a:cs typeface="Tahoma"/>
              </a:rPr>
              <a:t>Crafting </a:t>
            </a:r>
            <a:r>
              <a:rPr dirty="0" sz="7250" spc="20" b="1">
                <a:solidFill>
                  <a:srgbClr val="245575"/>
                </a:solidFill>
                <a:latin typeface="Tahoma"/>
                <a:cs typeface="Tahoma"/>
              </a:rPr>
              <a:t>Courteous </a:t>
            </a:r>
            <a:r>
              <a:rPr dirty="0" sz="7250" spc="2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0" b="1">
                <a:solidFill>
                  <a:srgbClr val="245575"/>
                </a:solidFill>
                <a:latin typeface="Tahoma"/>
                <a:cs typeface="Tahoma"/>
              </a:rPr>
              <a:t>Business</a:t>
            </a:r>
            <a:r>
              <a:rPr dirty="0" sz="7250" spc="-26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114" b="1">
                <a:solidFill>
                  <a:srgbClr val="245575"/>
                </a:solidFill>
                <a:latin typeface="Tahoma"/>
                <a:cs typeface="Tahoma"/>
              </a:rPr>
              <a:t>Emails:</a:t>
            </a:r>
            <a:r>
              <a:rPr dirty="0" sz="7250" spc="-254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40" b="1">
                <a:solidFill>
                  <a:srgbClr val="245575"/>
                </a:solidFill>
                <a:latin typeface="Tahoma"/>
                <a:cs typeface="Tahoma"/>
              </a:rPr>
              <a:t>A</a:t>
            </a:r>
            <a:r>
              <a:rPr dirty="0" sz="7250" spc="-26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10" b="1">
                <a:solidFill>
                  <a:srgbClr val="245575"/>
                </a:solidFill>
                <a:latin typeface="Tahoma"/>
                <a:cs typeface="Tahoma"/>
              </a:rPr>
              <a:t>Verb</a:t>
            </a:r>
            <a:r>
              <a:rPr dirty="0" sz="7250" spc="-2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b="1">
                <a:solidFill>
                  <a:srgbClr val="245575"/>
                </a:solidFill>
                <a:latin typeface="Tahoma"/>
                <a:cs typeface="Tahoma"/>
              </a:rPr>
              <a:t>Guide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735445" marR="5080" indent="981075">
              <a:lnSpc>
                <a:spcPct val="109600"/>
              </a:lnSpc>
              <a:spcBef>
                <a:spcPts val="95"/>
              </a:spcBef>
            </a:pPr>
            <a:r>
              <a:rPr dirty="0" spc="-15"/>
              <a:t>Enhance </a:t>
            </a:r>
            <a:r>
              <a:rPr dirty="0" spc="-90"/>
              <a:t>Your </a:t>
            </a:r>
            <a:r>
              <a:rPr dirty="0" spc="-50"/>
              <a:t>Professional </a:t>
            </a:r>
            <a:r>
              <a:rPr dirty="0" spc="-45"/>
              <a:t> </a:t>
            </a:r>
            <a:r>
              <a:rPr dirty="0" spc="-75"/>
              <a:t>Communication</a:t>
            </a:r>
            <a:r>
              <a:rPr dirty="0" spc="-285"/>
              <a:t> </a:t>
            </a:r>
            <a:r>
              <a:rPr dirty="0" spc="-60"/>
              <a:t>with</a:t>
            </a:r>
            <a:r>
              <a:rPr dirty="0" spc="-280"/>
              <a:t> </a:t>
            </a:r>
            <a:r>
              <a:rPr dirty="0" spc="-10"/>
              <a:t>Modal</a:t>
            </a:r>
            <a:r>
              <a:rPr dirty="0" spc="-275"/>
              <a:t> </a:t>
            </a:r>
            <a:r>
              <a:rPr dirty="0" spc="-90"/>
              <a:t>Verbs</a:t>
            </a:r>
          </a:p>
        </p:txBody>
      </p:sp>
      <p:sp>
        <p:nvSpPr>
          <p:cNvPr id="8" name="object 8"/>
          <p:cNvSpPr/>
          <p:nvPr/>
        </p:nvSpPr>
        <p:spPr>
          <a:xfrm>
            <a:off x="19620083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11308556"/>
                </a:moveTo>
                <a:lnTo>
                  <a:pt x="0" y="0"/>
                </a:lnTo>
                <a:lnTo>
                  <a:pt x="484015" y="0"/>
                </a:lnTo>
                <a:lnTo>
                  <a:pt x="484015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" y="0"/>
            <a:ext cx="19620230" cy="11308715"/>
          </a:xfrm>
          <a:custGeom>
            <a:avLst/>
            <a:gdLst/>
            <a:ahLst/>
            <a:cxnLst/>
            <a:rect l="l" t="t" r="r" b="b"/>
            <a:pathLst>
              <a:path w="19620230" h="11308715">
                <a:moveTo>
                  <a:pt x="0" y="11308556"/>
                </a:moveTo>
                <a:lnTo>
                  <a:pt x="19619873" y="11308556"/>
                </a:lnTo>
                <a:lnTo>
                  <a:pt x="19619873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45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4639" y="3095781"/>
            <a:ext cx="5116195" cy="485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100" b="1">
                <a:solidFill>
                  <a:srgbClr val="FFFFFF"/>
                </a:solidFill>
                <a:latin typeface="Tahoma"/>
                <a:cs typeface="Tahoma"/>
              </a:rPr>
              <a:t>Key </a:t>
            </a:r>
            <a:r>
              <a:rPr dirty="0" sz="72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250" spc="-24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7250" spc="3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7250" spc="13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7250" spc="-2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7250" spc="3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7250" spc="-240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7250" spc="3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7250" spc="-50" b="1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7250" spc="-95" b="1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dirty="0" sz="7250" spc="60" b="1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7250" spc="-30" b="1">
                <a:solidFill>
                  <a:srgbClr val="FFFFFF"/>
                </a:solidFill>
                <a:latin typeface="Tahoma"/>
                <a:cs typeface="Tahoma"/>
              </a:rPr>
              <a:t>Best </a:t>
            </a:r>
            <a:r>
              <a:rPr dirty="0" sz="7250" spc="-25" b="1">
                <a:solidFill>
                  <a:srgbClr val="FFFFFF"/>
                </a:solidFill>
                <a:latin typeface="Tahoma"/>
                <a:cs typeface="Tahoma"/>
              </a:rPr>
              <a:t> Practices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5912" y="1236091"/>
            <a:ext cx="10354945" cy="1315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dirty="0" sz="3850" spc="20">
                <a:solidFill>
                  <a:srgbClr val="FFFFFF"/>
                </a:solidFill>
              </a:rPr>
              <a:t>Use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35">
                <a:solidFill>
                  <a:srgbClr val="FFFFFF"/>
                </a:solidFill>
              </a:rPr>
              <a:t>modal</a:t>
            </a:r>
            <a:r>
              <a:rPr dirty="0" sz="3850" spc="-215">
                <a:solidFill>
                  <a:srgbClr val="FFFFFF"/>
                </a:solidFill>
              </a:rPr>
              <a:t> </a:t>
            </a:r>
            <a:r>
              <a:rPr dirty="0" sz="3850" spc="-40">
                <a:solidFill>
                  <a:srgbClr val="FFFFFF"/>
                </a:solidFill>
              </a:rPr>
              <a:t>verbs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120">
                <a:solidFill>
                  <a:srgbClr val="FFFFFF"/>
                </a:solidFill>
              </a:rPr>
              <a:t>like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50">
                <a:solidFill>
                  <a:srgbClr val="FFFFFF"/>
                </a:solidFill>
              </a:rPr>
              <a:t>"</a:t>
            </a:r>
            <a:r>
              <a:rPr dirty="0" sz="3850" spc="-50">
                <a:solidFill>
                  <a:srgbClr val="FD904D"/>
                </a:solidFill>
              </a:rPr>
              <a:t>could</a:t>
            </a:r>
            <a:r>
              <a:rPr dirty="0" sz="3850" spc="-50">
                <a:solidFill>
                  <a:srgbClr val="FFFFFF"/>
                </a:solidFill>
              </a:rPr>
              <a:t>,"</a:t>
            </a:r>
            <a:r>
              <a:rPr dirty="0" sz="3850" spc="-215">
                <a:solidFill>
                  <a:srgbClr val="FFFFFF"/>
                </a:solidFill>
              </a:rPr>
              <a:t> </a:t>
            </a:r>
            <a:r>
              <a:rPr dirty="0" sz="3850" spc="-30">
                <a:solidFill>
                  <a:srgbClr val="FFFFFF"/>
                </a:solidFill>
              </a:rPr>
              <a:t>"</a:t>
            </a:r>
            <a:r>
              <a:rPr dirty="0" sz="3850" spc="-30">
                <a:solidFill>
                  <a:srgbClr val="FD904D"/>
                </a:solidFill>
              </a:rPr>
              <a:t>would</a:t>
            </a:r>
            <a:r>
              <a:rPr dirty="0" sz="3850" spc="-30">
                <a:solidFill>
                  <a:srgbClr val="FFFFFF"/>
                </a:solidFill>
              </a:rPr>
              <a:t>,"</a:t>
            </a:r>
            <a:r>
              <a:rPr dirty="0" sz="3850" spc="-215">
                <a:solidFill>
                  <a:srgbClr val="FFFFFF"/>
                </a:solidFill>
              </a:rPr>
              <a:t> </a:t>
            </a:r>
            <a:r>
              <a:rPr dirty="0" sz="3850" spc="-15">
                <a:solidFill>
                  <a:srgbClr val="FFFFFF"/>
                </a:solidFill>
              </a:rPr>
              <a:t>"</a:t>
            </a:r>
            <a:r>
              <a:rPr dirty="0" sz="3850" spc="-15">
                <a:solidFill>
                  <a:srgbClr val="FD904D"/>
                </a:solidFill>
              </a:rPr>
              <a:t>may</a:t>
            </a:r>
            <a:r>
              <a:rPr dirty="0" sz="3850" spc="-15">
                <a:solidFill>
                  <a:srgbClr val="FFFFFF"/>
                </a:solidFill>
              </a:rPr>
              <a:t>," </a:t>
            </a:r>
            <a:r>
              <a:rPr dirty="0" sz="3850" spc="-1205">
                <a:solidFill>
                  <a:srgbClr val="FFFFFF"/>
                </a:solidFill>
              </a:rPr>
              <a:t> </a:t>
            </a:r>
            <a:r>
              <a:rPr dirty="0" sz="3850" spc="-65">
                <a:solidFill>
                  <a:srgbClr val="FFFFFF"/>
                </a:solidFill>
              </a:rPr>
              <a:t>"</a:t>
            </a:r>
            <a:r>
              <a:rPr dirty="0" sz="3850" spc="-65">
                <a:solidFill>
                  <a:srgbClr val="FD904D"/>
                </a:solidFill>
              </a:rPr>
              <a:t>should</a:t>
            </a:r>
            <a:r>
              <a:rPr dirty="0" sz="3850" spc="-65">
                <a:solidFill>
                  <a:srgbClr val="FFFFFF"/>
                </a:solidFill>
              </a:rPr>
              <a:t>,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15">
                <a:solidFill>
                  <a:srgbClr val="FFFFFF"/>
                </a:solidFill>
              </a:rPr>
              <a:t>and</a:t>
            </a:r>
            <a:r>
              <a:rPr dirty="0" sz="3850" spc="-220">
                <a:solidFill>
                  <a:srgbClr val="FFFFFF"/>
                </a:solidFill>
              </a:rPr>
              <a:t> </a:t>
            </a:r>
            <a:r>
              <a:rPr dirty="0" sz="3850" spc="-40">
                <a:solidFill>
                  <a:srgbClr val="FFFFFF"/>
                </a:solidFill>
              </a:rPr>
              <a:t>"</a:t>
            </a:r>
            <a:r>
              <a:rPr dirty="0" sz="3850" spc="-40">
                <a:solidFill>
                  <a:srgbClr val="FD904D"/>
                </a:solidFill>
              </a:rPr>
              <a:t>might</a:t>
            </a:r>
            <a:r>
              <a:rPr dirty="0" sz="3850" spc="-40">
                <a:solidFill>
                  <a:srgbClr val="FFFFFF"/>
                </a:solidFill>
              </a:rPr>
              <a:t>"</a:t>
            </a:r>
            <a:r>
              <a:rPr dirty="0" sz="3850" spc="-215">
                <a:solidFill>
                  <a:srgbClr val="FFFFFF"/>
                </a:solidFill>
              </a:rPr>
              <a:t> </a:t>
            </a:r>
            <a:r>
              <a:rPr dirty="0" sz="3850" spc="-55">
                <a:solidFill>
                  <a:srgbClr val="FFFFFF"/>
                </a:solidFill>
              </a:rPr>
              <a:t>to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55">
                <a:solidFill>
                  <a:srgbClr val="FFFFFF"/>
                </a:solidFill>
              </a:rPr>
              <a:t>soften</a:t>
            </a:r>
            <a:r>
              <a:rPr dirty="0" sz="3850" spc="-215">
                <a:solidFill>
                  <a:srgbClr val="FFFFFF"/>
                </a:solidFill>
              </a:rPr>
              <a:t> </a:t>
            </a:r>
            <a:r>
              <a:rPr dirty="0" sz="3850" spc="-25">
                <a:solidFill>
                  <a:srgbClr val="FFFFFF"/>
                </a:solidFill>
              </a:rPr>
              <a:t>your</a:t>
            </a:r>
            <a:r>
              <a:rPr dirty="0" sz="3850" spc="-210">
                <a:solidFill>
                  <a:srgbClr val="FFFFFF"/>
                </a:solidFill>
              </a:rPr>
              <a:t> </a:t>
            </a:r>
            <a:r>
              <a:rPr dirty="0" sz="3850" spc="-55">
                <a:solidFill>
                  <a:srgbClr val="FFFFFF"/>
                </a:solidFill>
              </a:rPr>
              <a:t>tone.</a:t>
            </a:r>
            <a:endParaRPr sz="3850"/>
          </a:p>
        </p:txBody>
      </p:sp>
      <p:grpSp>
        <p:nvGrpSpPr>
          <p:cNvPr id="5" name="object 5"/>
          <p:cNvGrpSpPr/>
          <p:nvPr/>
        </p:nvGrpSpPr>
        <p:grpSpPr>
          <a:xfrm>
            <a:off x="7000415" y="999027"/>
            <a:ext cx="11581130" cy="9334500"/>
            <a:chOff x="7000415" y="999027"/>
            <a:chExt cx="11581130" cy="9334500"/>
          </a:xfrm>
        </p:grpSpPr>
        <p:sp>
          <p:nvSpPr>
            <p:cNvPr id="6" name="object 6"/>
            <p:cNvSpPr/>
            <p:nvPr/>
          </p:nvSpPr>
          <p:spPr>
            <a:xfrm>
              <a:off x="7000415" y="999027"/>
              <a:ext cx="115570" cy="9262745"/>
            </a:xfrm>
            <a:custGeom>
              <a:avLst/>
              <a:gdLst/>
              <a:ahLst/>
              <a:cxnLst/>
              <a:rect l="l" t="t" r="r" b="b"/>
              <a:pathLst>
                <a:path w="115570" h="9262745">
                  <a:moveTo>
                    <a:pt x="115179" y="0"/>
                  </a:moveTo>
                  <a:lnTo>
                    <a:pt x="115179" y="9262545"/>
                  </a:lnTo>
                  <a:lnTo>
                    <a:pt x="0" y="9262545"/>
                  </a:lnTo>
                  <a:lnTo>
                    <a:pt x="0" y="0"/>
                  </a:lnTo>
                  <a:lnTo>
                    <a:pt x="115179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8582" y="6396758"/>
              <a:ext cx="10552503" cy="39361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50316" y="1406327"/>
              <a:ext cx="749935" cy="3783965"/>
            </a:xfrm>
            <a:custGeom>
              <a:avLst/>
              <a:gdLst/>
              <a:ahLst/>
              <a:cxnLst/>
              <a:rect l="l" t="t" r="r" b="b"/>
              <a:pathLst>
                <a:path w="749934" h="3783965">
                  <a:moveTo>
                    <a:pt x="749503" y="3521532"/>
                  </a:moveTo>
                  <a:lnTo>
                    <a:pt x="732815" y="3481247"/>
                  </a:lnTo>
                  <a:lnTo>
                    <a:pt x="531507" y="3279952"/>
                  </a:lnTo>
                  <a:lnTo>
                    <a:pt x="482295" y="3259556"/>
                  </a:lnTo>
                  <a:lnTo>
                    <a:pt x="456095" y="3264662"/>
                  </a:lnTo>
                  <a:lnTo>
                    <a:pt x="433070" y="3279952"/>
                  </a:lnTo>
                  <a:lnTo>
                    <a:pt x="417779" y="3302965"/>
                  </a:lnTo>
                  <a:lnTo>
                    <a:pt x="412686" y="3329165"/>
                  </a:lnTo>
                  <a:lnTo>
                    <a:pt x="417779" y="3355352"/>
                  </a:lnTo>
                  <a:lnTo>
                    <a:pt x="433070" y="3378377"/>
                  </a:lnTo>
                  <a:lnTo>
                    <a:pt x="485038" y="3430359"/>
                  </a:lnTo>
                  <a:lnTo>
                    <a:pt x="488581" y="3437077"/>
                  </a:lnTo>
                  <a:lnTo>
                    <a:pt x="487781" y="3444125"/>
                  </a:lnTo>
                  <a:lnTo>
                    <a:pt x="483362" y="3449675"/>
                  </a:lnTo>
                  <a:lnTo>
                    <a:pt x="476097" y="3451923"/>
                  </a:lnTo>
                  <a:lnTo>
                    <a:pt x="69608" y="3451923"/>
                  </a:lnTo>
                  <a:lnTo>
                    <a:pt x="42506" y="3457397"/>
                  </a:lnTo>
                  <a:lnTo>
                    <a:pt x="20383" y="3472307"/>
                  </a:lnTo>
                  <a:lnTo>
                    <a:pt x="5461" y="3494430"/>
                  </a:lnTo>
                  <a:lnTo>
                    <a:pt x="0" y="3521532"/>
                  </a:lnTo>
                  <a:lnTo>
                    <a:pt x="5461" y="3548621"/>
                  </a:lnTo>
                  <a:lnTo>
                    <a:pt x="20383" y="3570744"/>
                  </a:lnTo>
                  <a:lnTo>
                    <a:pt x="42506" y="3585667"/>
                  </a:lnTo>
                  <a:lnTo>
                    <a:pt x="69608" y="3591128"/>
                  </a:lnTo>
                  <a:lnTo>
                    <a:pt x="476110" y="3591128"/>
                  </a:lnTo>
                  <a:lnTo>
                    <a:pt x="483374" y="3593376"/>
                  </a:lnTo>
                  <a:lnTo>
                    <a:pt x="487794" y="3598926"/>
                  </a:lnTo>
                  <a:lnTo>
                    <a:pt x="488594" y="3605974"/>
                  </a:lnTo>
                  <a:lnTo>
                    <a:pt x="485051" y="3612705"/>
                  </a:lnTo>
                  <a:lnTo>
                    <a:pt x="433082" y="3664686"/>
                  </a:lnTo>
                  <a:lnTo>
                    <a:pt x="417791" y="3687711"/>
                  </a:lnTo>
                  <a:lnTo>
                    <a:pt x="412699" y="3713899"/>
                  </a:lnTo>
                  <a:lnTo>
                    <a:pt x="417791" y="3740086"/>
                  </a:lnTo>
                  <a:lnTo>
                    <a:pt x="433082" y="3763111"/>
                  </a:lnTo>
                  <a:lnTo>
                    <a:pt x="456107" y="3778402"/>
                  </a:lnTo>
                  <a:lnTo>
                    <a:pt x="482295" y="3783495"/>
                  </a:lnTo>
                  <a:lnTo>
                    <a:pt x="508495" y="3778402"/>
                  </a:lnTo>
                  <a:lnTo>
                    <a:pt x="531520" y="3763111"/>
                  </a:lnTo>
                  <a:lnTo>
                    <a:pt x="732815" y="3561816"/>
                  </a:lnTo>
                  <a:lnTo>
                    <a:pt x="745337" y="3542969"/>
                  </a:lnTo>
                  <a:lnTo>
                    <a:pt x="749503" y="3521532"/>
                  </a:lnTo>
                  <a:close/>
                </a:path>
                <a:path w="749934" h="3783965">
                  <a:moveTo>
                    <a:pt x="749503" y="1889709"/>
                  </a:moveTo>
                  <a:lnTo>
                    <a:pt x="732815" y="1849424"/>
                  </a:lnTo>
                  <a:lnTo>
                    <a:pt x="531507" y="1648117"/>
                  </a:lnTo>
                  <a:lnTo>
                    <a:pt x="482295" y="1627733"/>
                  </a:lnTo>
                  <a:lnTo>
                    <a:pt x="456095" y="1632839"/>
                  </a:lnTo>
                  <a:lnTo>
                    <a:pt x="433070" y="1648117"/>
                  </a:lnTo>
                  <a:lnTo>
                    <a:pt x="417779" y="1671142"/>
                  </a:lnTo>
                  <a:lnTo>
                    <a:pt x="412686" y="1697329"/>
                  </a:lnTo>
                  <a:lnTo>
                    <a:pt x="417779" y="1723529"/>
                  </a:lnTo>
                  <a:lnTo>
                    <a:pt x="433070" y="1746542"/>
                  </a:lnTo>
                  <a:lnTo>
                    <a:pt x="485038" y="1798523"/>
                  </a:lnTo>
                  <a:lnTo>
                    <a:pt x="488581" y="1805254"/>
                  </a:lnTo>
                  <a:lnTo>
                    <a:pt x="487781" y="1812302"/>
                  </a:lnTo>
                  <a:lnTo>
                    <a:pt x="483362" y="1817852"/>
                  </a:lnTo>
                  <a:lnTo>
                    <a:pt x="476097" y="1820100"/>
                  </a:lnTo>
                  <a:lnTo>
                    <a:pt x="69608" y="1820100"/>
                  </a:lnTo>
                  <a:lnTo>
                    <a:pt x="42506" y="1825574"/>
                  </a:lnTo>
                  <a:lnTo>
                    <a:pt x="20383" y="1840484"/>
                  </a:lnTo>
                  <a:lnTo>
                    <a:pt x="5461" y="1862607"/>
                  </a:lnTo>
                  <a:lnTo>
                    <a:pt x="0" y="1889709"/>
                  </a:lnTo>
                  <a:lnTo>
                    <a:pt x="5461" y="1916798"/>
                  </a:lnTo>
                  <a:lnTo>
                    <a:pt x="20383" y="1938921"/>
                  </a:lnTo>
                  <a:lnTo>
                    <a:pt x="42506" y="1953831"/>
                  </a:lnTo>
                  <a:lnTo>
                    <a:pt x="69608" y="1959305"/>
                  </a:lnTo>
                  <a:lnTo>
                    <a:pt x="476110" y="1959305"/>
                  </a:lnTo>
                  <a:lnTo>
                    <a:pt x="483374" y="1961553"/>
                  </a:lnTo>
                  <a:lnTo>
                    <a:pt x="487794" y="1967103"/>
                  </a:lnTo>
                  <a:lnTo>
                    <a:pt x="488594" y="1974151"/>
                  </a:lnTo>
                  <a:lnTo>
                    <a:pt x="485051" y="1980882"/>
                  </a:lnTo>
                  <a:lnTo>
                    <a:pt x="433082" y="2032863"/>
                  </a:lnTo>
                  <a:lnTo>
                    <a:pt x="417791" y="2055888"/>
                  </a:lnTo>
                  <a:lnTo>
                    <a:pt x="412699" y="2082076"/>
                  </a:lnTo>
                  <a:lnTo>
                    <a:pt x="417791" y="2108263"/>
                  </a:lnTo>
                  <a:lnTo>
                    <a:pt x="433082" y="2131288"/>
                  </a:lnTo>
                  <a:lnTo>
                    <a:pt x="456107" y="2146579"/>
                  </a:lnTo>
                  <a:lnTo>
                    <a:pt x="482295" y="2151672"/>
                  </a:lnTo>
                  <a:lnTo>
                    <a:pt x="508495" y="2146579"/>
                  </a:lnTo>
                  <a:lnTo>
                    <a:pt x="531520" y="2131288"/>
                  </a:lnTo>
                  <a:lnTo>
                    <a:pt x="732815" y="1929993"/>
                  </a:lnTo>
                  <a:lnTo>
                    <a:pt x="745337" y="1911146"/>
                  </a:lnTo>
                  <a:lnTo>
                    <a:pt x="749503" y="1889709"/>
                  </a:lnTo>
                  <a:close/>
                </a:path>
                <a:path w="749934" h="3783965">
                  <a:moveTo>
                    <a:pt x="749503" y="261975"/>
                  </a:moveTo>
                  <a:lnTo>
                    <a:pt x="732815" y="221691"/>
                  </a:lnTo>
                  <a:lnTo>
                    <a:pt x="531507" y="20383"/>
                  </a:lnTo>
                  <a:lnTo>
                    <a:pt x="482295" y="0"/>
                  </a:lnTo>
                  <a:lnTo>
                    <a:pt x="456095" y="5092"/>
                  </a:lnTo>
                  <a:lnTo>
                    <a:pt x="433070" y="20383"/>
                  </a:lnTo>
                  <a:lnTo>
                    <a:pt x="417779" y="43408"/>
                  </a:lnTo>
                  <a:lnTo>
                    <a:pt x="412686" y="69596"/>
                  </a:lnTo>
                  <a:lnTo>
                    <a:pt x="417779" y="95783"/>
                  </a:lnTo>
                  <a:lnTo>
                    <a:pt x="433070" y="118808"/>
                  </a:lnTo>
                  <a:lnTo>
                    <a:pt x="485038" y="170789"/>
                  </a:lnTo>
                  <a:lnTo>
                    <a:pt x="488581" y="177520"/>
                  </a:lnTo>
                  <a:lnTo>
                    <a:pt x="487781" y="184556"/>
                  </a:lnTo>
                  <a:lnTo>
                    <a:pt x="483362" y="190106"/>
                  </a:lnTo>
                  <a:lnTo>
                    <a:pt x="476097" y="192354"/>
                  </a:lnTo>
                  <a:lnTo>
                    <a:pt x="69608" y="192354"/>
                  </a:lnTo>
                  <a:lnTo>
                    <a:pt x="42506" y="197827"/>
                  </a:lnTo>
                  <a:lnTo>
                    <a:pt x="20383" y="212750"/>
                  </a:lnTo>
                  <a:lnTo>
                    <a:pt x="5461" y="234873"/>
                  </a:lnTo>
                  <a:lnTo>
                    <a:pt x="0" y="261962"/>
                  </a:lnTo>
                  <a:lnTo>
                    <a:pt x="5461" y="289052"/>
                  </a:lnTo>
                  <a:lnTo>
                    <a:pt x="20383" y="311175"/>
                  </a:lnTo>
                  <a:lnTo>
                    <a:pt x="42506" y="326097"/>
                  </a:lnTo>
                  <a:lnTo>
                    <a:pt x="69608" y="331558"/>
                  </a:lnTo>
                  <a:lnTo>
                    <a:pt x="476110" y="331558"/>
                  </a:lnTo>
                  <a:lnTo>
                    <a:pt x="483374" y="333819"/>
                  </a:lnTo>
                  <a:lnTo>
                    <a:pt x="487794" y="339369"/>
                  </a:lnTo>
                  <a:lnTo>
                    <a:pt x="488594" y="346405"/>
                  </a:lnTo>
                  <a:lnTo>
                    <a:pt x="485051" y="353136"/>
                  </a:lnTo>
                  <a:lnTo>
                    <a:pt x="433082" y="405117"/>
                  </a:lnTo>
                  <a:lnTo>
                    <a:pt x="417791" y="428142"/>
                  </a:lnTo>
                  <a:lnTo>
                    <a:pt x="412699" y="454329"/>
                  </a:lnTo>
                  <a:lnTo>
                    <a:pt x="417791" y="480517"/>
                  </a:lnTo>
                  <a:lnTo>
                    <a:pt x="433082" y="503542"/>
                  </a:lnTo>
                  <a:lnTo>
                    <a:pt x="456107" y="518833"/>
                  </a:lnTo>
                  <a:lnTo>
                    <a:pt x="482295" y="523925"/>
                  </a:lnTo>
                  <a:lnTo>
                    <a:pt x="508495" y="518833"/>
                  </a:lnTo>
                  <a:lnTo>
                    <a:pt x="531520" y="503542"/>
                  </a:lnTo>
                  <a:lnTo>
                    <a:pt x="732815" y="302247"/>
                  </a:lnTo>
                  <a:lnTo>
                    <a:pt x="745337" y="283413"/>
                  </a:lnTo>
                  <a:lnTo>
                    <a:pt x="749503" y="261975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015912" y="2842084"/>
            <a:ext cx="9676130" cy="294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48309">
              <a:lnSpc>
                <a:spcPct val="109900"/>
              </a:lnSpc>
              <a:spcBef>
                <a:spcPts val="95"/>
              </a:spcBef>
            </a:pPr>
            <a:r>
              <a:rPr dirty="0" sz="3850" spc="-70">
                <a:solidFill>
                  <a:srgbClr val="FFFFFF"/>
                </a:solidFill>
                <a:latin typeface="Lucida Sans Unicode"/>
                <a:cs typeface="Lucida Sans Unicode"/>
              </a:rPr>
              <a:t>Your choice </a:t>
            </a:r>
            <a:r>
              <a:rPr dirty="0" sz="3850" spc="-65">
                <a:solidFill>
                  <a:srgbClr val="FFFFFF"/>
                </a:solidFill>
                <a:latin typeface="Lucida Sans Unicode"/>
                <a:cs typeface="Lucida Sans Unicode"/>
              </a:rPr>
              <a:t>of 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words </a:t>
            </a:r>
            <a:r>
              <a:rPr dirty="0" sz="3850" spc="-70">
                <a:solidFill>
                  <a:srgbClr val="FFFFFF"/>
                </a:solidFill>
                <a:latin typeface="Lucida Sans Unicode"/>
                <a:cs typeface="Lucida Sans Unicode"/>
              </a:rPr>
              <a:t>sets </a:t>
            </a:r>
            <a:r>
              <a:rPr dirty="0" sz="3850" spc="-2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dirty="0" sz="3850" spc="-25">
                <a:solidFill>
                  <a:srgbClr val="FFFFFF"/>
                </a:solidFill>
                <a:latin typeface="Lucida Sans Unicode"/>
                <a:cs typeface="Lucida Sans Unicode"/>
              </a:rPr>
              <a:t>tone </a:t>
            </a:r>
            <a:r>
              <a:rPr dirty="0" sz="3850" spc="-45">
                <a:solidFill>
                  <a:srgbClr val="FFFFFF"/>
                </a:solidFill>
                <a:latin typeface="Lucida Sans Unicode"/>
                <a:cs typeface="Lucida Sans Unicode"/>
              </a:rPr>
              <a:t>for </a:t>
            </a:r>
            <a:r>
              <a:rPr dirty="0" sz="38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60">
                <a:solidFill>
                  <a:srgbClr val="FFFFFF"/>
                </a:solidFill>
                <a:latin typeface="Lucida Sans Unicode"/>
                <a:cs typeface="Lucida Sans Unicode"/>
              </a:rPr>
              <a:t>respectful</a:t>
            </a:r>
            <a:r>
              <a:rPr dirty="0" sz="3850" spc="-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60">
                <a:solidFill>
                  <a:srgbClr val="FFFFFF"/>
                </a:solidFill>
                <a:latin typeface="Lucida Sans Unicode"/>
                <a:cs typeface="Lucida Sans Unicode"/>
              </a:rPr>
              <a:t>effective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60">
                <a:solidFill>
                  <a:srgbClr val="FFFFFF"/>
                </a:solidFill>
                <a:latin typeface="Lucida Sans Unicode"/>
                <a:cs typeface="Lucida Sans Unicode"/>
              </a:rPr>
              <a:t>communication.</a:t>
            </a:r>
            <a:endParaRPr sz="3850">
              <a:latin typeface="Lucida Sans Unicode"/>
              <a:cs typeface="Lucida Sans Unicode"/>
            </a:endParaRPr>
          </a:p>
          <a:p>
            <a:pPr marL="12700" marR="5080">
              <a:lnSpc>
                <a:spcPct val="109900"/>
              </a:lnSpc>
              <a:spcBef>
                <a:spcPts val="2695"/>
              </a:spcBef>
            </a:pPr>
            <a:r>
              <a:rPr dirty="0" sz="3850" spc="20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 spc="-13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-7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3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3850" spc="-1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-28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-5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55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-5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3850" spc="-1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55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3850" spc="-90">
                <a:solidFill>
                  <a:srgbClr val="FFFFFF"/>
                </a:solidFill>
                <a:latin typeface="Lucida Sans Unicode"/>
                <a:cs typeface="Lucida Sans Unicode"/>
              </a:rPr>
              <a:t>s  </a:t>
            </a:r>
            <a:r>
              <a:rPr dirty="0" sz="3850" spc="-13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-7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-335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3850" spc="-7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-1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7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-110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6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3850" spc="-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85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 spc="-14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4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385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7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-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-28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38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50" spc="-1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850" spc="-22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850" spc="-140">
                <a:solidFill>
                  <a:srgbClr val="FFFFFF"/>
                </a:solidFill>
                <a:latin typeface="Lucida Sans Unicode"/>
                <a:cs typeface="Lucida Sans Unicode"/>
              </a:rPr>
              <a:t>il</a:t>
            </a:r>
            <a:r>
              <a:rPr dirty="0" sz="3850" spc="-13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50" spc="-1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3850" spc="-19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3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1116" y="999624"/>
            <a:ext cx="116839" cy="9262745"/>
          </a:xfrm>
          <a:custGeom>
            <a:avLst/>
            <a:gdLst/>
            <a:ahLst/>
            <a:cxnLst/>
            <a:rect l="l" t="t" r="r" b="b"/>
            <a:pathLst>
              <a:path w="116840" h="9262745">
                <a:moveTo>
                  <a:pt x="116343" y="0"/>
                </a:moveTo>
                <a:lnTo>
                  <a:pt x="116343" y="9262524"/>
                </a:lnTo>
                <a:lnTo>
                  <a:pt x="0" y="9262524"/>
                </a:lnTo>
                <a:lnTo>
                  <a:pt x="0" y="0"/>
                </a:lnTo>
                <a:lnTo>
                  <a:pt x="116343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3433" y="3699689"/>
            <a:ext cx="8025765" cy="3649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65" b="1">
                <a:solidFill>
                  <a:srgbClr val="245575"/>
                </a:solidFill>
                <a:latin typeface="Tahoma"/>
                <a:cs typeface="Tahoma"/>
              </a:rPr>
              <a:t>Using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9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5" b="1">
                <a:solidFill>
                  <a:srgbClr val="245575"/>
                </a:solidFill>
                <a:latin typeface="Tahoma"/>
                <a:cs typeface="Tahoma"/>
              </a:rPr>
              <a:t>Verbs</a:t>
            </a:r>
            <a:r>
              <a:rPr dirty="0" sz="7250" spc="-27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70" b="1">
                <a:solidFill>
                  <a:srgbClr val="245575"/>
                </a:solidFill>
                <a:latin typeface="Tahoma"/>
                <a:cs typeface="Tahoma"/>
              </a:rPr>
              <a:t>in</a:t>
            </a:r>
            <a:r>
              <a:rPr dirty="0" sz="7250" spc="-27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0" b="1">
                <a:solidFill>
                  <a:srgbClr val="245575"/>
                </a:solidFill>
                <a:latin typeface="Tahoma"/>
                <a:cs typeface="Tahoma"/>
              </a:rPr>
              <a:t>Business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55" b="1">
                <a:solidFill>
                  <a:srgbClr val="245575"/>
                </a:solidFill>
                <a:latin typeface="Tahoma"/>
                <a:cs typeface="Tahoma"/>
              </a:rPr>
              <a:t>Communication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067" y="10051205"/>
            <a:ext cx="1441450" cy="4248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-5" b="1">
                <a:solidFill>
                  <a:srgbClr val="245575"/>
                </a:solidFill>
                <a:latin typeface="Tahoma"/>
                <a:cs typeface="Tahoma"/>
              </a:rPr>
              <a:t>Talk</a:t>
            </a:r>
            <a:r>
              <a:rPr dirty="0" sz="2300" spc="-13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2300" spc="5" b="1">
                <a:solidFill>
                  <a:srgbClr val="245575"/>
                </a:solidFill>
                <a:latin typeface="Tahoma"/>
                <a:cs typeface="Tahoma"/>
              </a:rPr>
              <a:t>Tank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16407" y="1497564"/>
            <a:ext cx="2926715" cy="175513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0"/>
              </a:spcBef>
            </a:pPr>
            <a:r>
              <a:rPr dirty="0" sz="3450" spc="-60" b="1">
                <a:latin typeface="Palatino Linotype"/>
                <a:cs typeface="Palatino Linotype"/>
              </a:rPr>
              <a:t>Could </a:t>
            </a:r>
            <a:r>
              <a:rPr dirty="0" sz="3450" spc="-55" b="1">
                <a:latin typeface="Palatino Linotype"/>
                <a:cs typeface="Palatino Linotype"/>
              </a:rPr>
              <a:t> </a:t>
            </a:r>
            <a:r>
              <a:rPr dirty="0" sz="3450" spc="190">
                <a:latin typeface="Georgia"/>
                <a:cs typeface="Georgia"/>
              </a:rPr>
              <a:t>Making</a:t>
            </a:r>
            <a:r>
              <a:rPr dirty="0" sz="3450" spc="-55">
                <a:latin typeface="Georgia"/>
                <a:cs typeface="Georgia"/>
              </a:rPr>
              <a:t> </a:t>
            </a:r>
            <a:r>
              <a:rPr dirty="0" sz="3450" spc="65">
                <a:latin typeface="Georgia"/>
                <a:cs typeface="Georgia"/>
              </a:rPr>
              <a:t>Polite </a:t>
            </a:r>
            <a:r>
              <a:rPr dirty="0" sz="3450" spc="-819">
                <a:latin typeface="Georgia"/>
                <a:cs typeface="Georgia"/>
              </a:rPr>
              <a:t> </a:t>
            </a:r>
            <a:r>
              <a:rPr dirty="0" sz="3450" spc="105">
                <a:latin typeface="Georgia"/>
                <a:cs typeface="Georgia"/>
              </a:rPr>
              <a:t>Requests</a:t>
            </a:r>
            <a:endParaRPr sz="34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13313" y="1497564"/>
            <a:ext cx="5374640" cy="17551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0"/>
              </a:spcBef>
            </a:pPr>
            <a:r>
              <a:rPr dirty="0" sz="3450" spc="-50" b="1">
                <a:solidFill>
                  <a:srgbClr val="245575"/>
                </a:solidFill>
                <a:latin typeface="Tahoma"/>
                <a:cs typeface="Tahoma"/>
              </a:rPr>
              <a:t>Example: </a:t>
            </a:r>
            <a:r>
              <a:rPr dirty="0" sz="3450" spc="-55">
                <a:solidFill>
                  <a:srgbClr val="245575"/>
                </a:solidFill>
                <a:latin typeface="Lucida Sans Unicode"/>
                <a:cs typeface="Lucida Sans Unicode"/>
              </a:rPr>
              <a:t>"Could </a:t>
            </a:r>
            <a:r>
              <a:rPr dirty="0" sz="3450" spc="-90">
                <a:solidFill>
                  <a:srgbClr val="245575"/>
                </a:solidFill>
                <a:latin typeface="Lucida Sans Unicode"/>
                <a:cs typeface="Lucida Sans Unicode"/>
              </a:rPr>
              <a:t>You </a:t>
            </a:r>
            <a:r>
              <a:rPr dirty="0" sz="3450" spc="-8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45">
                <a:solidFill>
                  <a:srgbClr val="245575"/>
                </a:solidFill>
                <a:latin typeface="Lucida Sans Unicode"/>
                <a:cs typeface="Lucida Sans Unicode"/>
              </a:rPr>
              <a:t>provide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5">
                <a:solidFill>
                  <a:srgbClr val="245575"/>
                </a:solidFill>
                <a:latin typeface="Lucida Sans Unicode"/>
                <a:cs typeface="Lucida Sans Unicode"/>
              </a:rPr>
              <a:t>me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45">
                <a:solidFill>
                  <a:srgbClr val="245575"/>
                </a:solidFill>
                <a:latin typeface="Lucida Sans Unicode"/>
                <a:cs typeface="Lucida Sans Unicode"/>
              </a:rPr>
              <a:t>with</a:t>
            </a:r>
            <a:r>
              <a:rPr dirty="0" sz="3450" spc="-20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25">
                <a:solidFill>
                  <a:srgbClr val="245575"/>
                </a:solidFill>
                <a:latin typeface="Lucida Sans Unicode"/>
                <a:cs typeface="Lucida Sans Unicode"/>
              </a:rPr>
              <a:t>the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60">
                <a:solidFill>
                  <a:srgbClr val="245575"/>
                </a:solidFill>
                <a:latin typeface="Lucida Sans Unicode"/>
                <a:cs typeface="Lucida Sans Unicode"/>
              </a:rPr>
              <a:t>latest </a:t>
            </a:r>
            <a:r>
              <a:rPr dirty="0" sz="3450" spc="-10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65">
                <a:solidFill>
                  <a:srgbClr val="245575"/>
                </a:solidFill>
                <a:latin typeface="Lucida Sans Unicode"/>
                <a:cs typeface="Lucida Sans Unicode"/>
              </a:rPr>
              <a:t>sales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5">
                <a:solidFill>
                  <a:srgbClr val="245575"/>
                </a:solidFill>
                <a:latin typeface="Lucida Sans Unicode"/>
                <a:cs typeface="Lucida Sans Unicode"/>
              </a:rPr>
              <a:t>figures?"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16342" y="4009697"/>
            <a:ext cx="2376170" cy="598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7094">
              <a:lnSpc>
                <a:spcPct val="109600"/>
              </a:lnSpc>
              <a:spcBef>
                <a:spcPts val="100"/>
              </a:spcBef>
            </a:pPr>
            <a:r>
              <a:rPr dirty="0" sz="3450" b="1">
                <a:solidFill>
                  <a:srgbClr val="245575"/>
                </a:solidFill>
                <a:latin typeface="Palatino Linotype"/>
                <a:cs typeface="Palatino Linotype"/>
              </a:rPr>
              <a:t>S</a:t>
            </a:r>
            <a:r>
              <a:rPr dirty="0" sz="3450" spc="70" b="1">
                <a:solidFill>
                  <a:srgbClr val="245575"/>
                </a:solidFill>
                <a:latin typeface="Palatino Linotype"/>
                <a:cs typeface="Palatino Linotype"/>
              </a:rPr>
              <a:t>h</a:t>
            </a:r>
            <a:r>
              <a:rPr dirty="0" sz="3450" spc="30" b="1">
                <a:solidFill>
                  <a:srgbClr val="245575"/>
                </a:solidFill>
                <a:latin typeface="Palatino Linotype"/>
                <a:cs typeface="Palatino Linotype"/>
              </a:rPr>
              <a:t>o</a:t>
            </a:r>
            <a:r>
              <a:rPr dirty="0" sz="3450" spc="45" b="1">
                <a:solidFill>
                  <a:srgbClr val="245575"/>
                </a:solidFill>
                <a:latin typeface="Palatino Linotype"/>
                <a:cs typeface="Palatino Linotype"/>
              </a:rPr>
              <a:t>u</a:t>
            </a:r>
            <a:r>
              <a:rPr dirty="0" sz="3450" spc="-45" b="1">
                <a:solidFill>
                  <a:srgbClr val="245575"/>
                </a:solidFill>
                <a:latin typeface="Palatino Linotype"/>
                <a:cs typeface="Palatino Linotype"/>
              </a:rPr>
              <a:t>l</a:t>
            </a:r>
            <a:r>
              <a:rPr dirty="0" sz="3450" spc="-40" b="1">
                <a:solidFill>
                  <a:srgbClr val="245575"/>
                </a:solidFill>
                <a:latin typeface="Palatino Linotype"/>
                <a:cs typeface="Palatino Linotype"/>
              </a:rPr>
              <a:t>d  </a:t>
            </a:r>
            <a:r>
              <a:rPr dirty="0" sz="3450" spc="114">
                <a:solidFill>
                  <a:srgbClr val="245575"/>
                </a:solidFill>
                <a:latin typeface="Georgia"/>
                <a:cs typeface="Georgia"/>
              </a:rPr>
              <a:t>Giving </a:t>
            </a:r>
            <a:r>
              <a:rPr dirty="0" sz="3450" spc="-825">
                <a:solidFill>
                  <a:srgbClr val="245575"/>
                </a:solidFill>
                <a:latin typeface="Georgia"/>
                <a:cs typeface="Georgia"/>
              </a:rPr>
              <a:t> </a:t>
            </a:r>
            <a:r>
              <a:rPr dirty="0" sz="3450" spc="175">
                <a:solidFill>
                  <a:srgbClr val="245575"/>
                </a:solidFill>
                <a:latin typeface="Georgia"/>
                <a:cs typeface="Georgia"/>
              </a:rPr>
              <a:t>advice</a:t>
            </a:r>
            <a:endParaRPr sz="3450">
              <a:latin typeface="Georgia"/>
              <a:cs typeface="Georgia"/>
            </a:endParaRPr>
          </a:p>
          <a:p>
            <a:pPr marL="12700" marR="37465">
              <a:lnSpc>
                <a:spcPct val="109600"/>
              </a:lnSpc>
              <a:spcBef>
                <a:spcPts val="2585"/>
              </a:spcBef>
            </a:pPr>
            <a:r>
              <a:rPr dirty="0" sz="3450" spc="45" b="1">
                <a:solidFill>
                  <a:srgbClr val="245575"/>
                </a:solidFill>
                <a:latin typeface="Palatino Linotype"/>
                <a:cs typeface="Palatino Linotype"/>
              </a:rPr>
              <a:t>Might </a:t>
            </a:r>
            <a:r>
              <a:rPr dirty="0" sz="3450" spc="50" b="1">
                <a:solidFill>
                  <a:srgbClr val="245575"/>
                </a:solidFill>
                <a:latin typeface="Palatino Linotype"/>
                <a:cs typeface="Palatino Linotype"/>
              </a:rPr>
              <a:t> </a:t>
            </a:r>
            <a:r>
              <a:rPr dirty="0" sz="3450" spc="-55">
                <a:solidFill>
                  <a:srgbClr val="245575"/>
                </a:solidFill>
                <a:latin typeface="Georgia"/>
                <a:cs typeface="Georgia"/>
              </a:rPr>
              <a:t>E</a:t>
            </a:r>
            <a:r>
              <a:rPr dirty="0" sz="3450" spc="290">
                <a:solidFill>
                  <a:srgbClr val="245575"/>
                </a:solidFill>
                <a:latin typeface="Georgia"/>
                <a:cs typeface="Georgia"/>
              </a:rPr>
              <a:t>x</a:t>
            </a:r>
            <a:r>
              <a:rPr dirty="0" sz="3450" spc="50">
                <a:solidFill>
                  <a:srgbClr val="245575"/>
                </a:solidFill>
                <a:latin typeface="Georgia"/>
                <a:cs typeface="Georgia"/>
              </a:rPr>
              <a:t>p</a:t>
            </a:r>
            <a:r>
              <a:rPr dirty="0" sz="3450" spc="-5">
                <a:solidFill>
                  <a:srgbClr val="245575"/>
                </a:solidFill>
                <a:latin typeface="Georgia"/>
                <a:cs typeface="Georgia"/>
              </a:rPr>
              <a:t>r</a:t>
            </a:r>
            <a:r>
              <a:rPr dirty="0" sz="3450" spc="130">
                <a:solidFill>
                  <a:srgbClr val="245575"/>
                </a:solidFill>
                <a:latin typeface="Georgia"/>
                <a:cs typeface="Georgia"/>
              </a:rPr>
              <a:t>e</a:t>
            </a:r>
            <a:r>
              <a:rPr dirty="0" sz="3450" spc="235">
                <a:solidFill>
                  <a:srgbClr val="245575"/>
                </a:solidFill>
                <a:latin typeface="Georgia"/>
                <a:cs typeface="Georgia"/>
              </a:rPr>
              <a:t>ss</a:t>
            </a:r>
            <a:r>
              <a:rPr dirty="0" sz="3450" spc="90">
                <a:solidFill>
                  <a:srgbClr val="245575"/>
                </a:solidFill>
                <a:latin typeface="Georgia"/>
                <a:cs typeface="Georgia"/>
              </a:rPr>
              <a:t>i</a:t>
            </a:r>
            <a:r>
              <a:rPr dirty="0" sz="3450" spc="210">
                <a:solidFill>
                  <a:srgbClr val="245575"/>
                </a:solidFill>
                <a:latin typeface="Georgia"/>
                <a:cs typeface="Georgia"/>
              </a:rPr>
              <a:t>n</a:t>
            </a:r>
            <a:r>
              <a:rPr dirty="0" sz="3450" spc="125">
                <a:solidFill>
                  <a:srgbClr val="245575"/>
                </a:solidFill>
                <a:latin typeface="Georgia"/>
                <a:cs typeface="Georgia"/>
              </a:rPr>
              <a:t>g  </a:t>
            </a:r>
            <a:r>
              <a:rPr dirty="0" sz="3450" spc="114">
                <a:solidFill>
                  <a:srgbClr val="245575"/>
                </a:solidFill>
                <a:latin typeface="Georgia"/>
                <a:cs typeface="Georgia"/>
              </a:rPr>
              <a:t>Possibility</a:t>
            </a:r>
            <a:endParaRPr sz="3450">
              <a:latin typeface="Georgia"/>
              <a:cs typeface="Georgia"/>
            </a:endParaRPr>
          </a:p>
          <a:p>
            <a:pPr marL="12700" marR="5080">
              <a:lnSpc>
                <a:spcPct val="109600"/>
              </a:lnSpc>
              <a:spcBef>
                <a:spcPts val="3460"/>
              </a:spcBef>
            </a:pPr>
            <a:r>
              <a:rPr dirty="0" sz="3450" spc="145" b="1">
                <a:solidFill>
                  <a:srgbClr val="245575"/>
                </a:solidFill>
                <a:latin typeface="Palatino Linotype"/>
                <a:cs typeface="Palatino Linotype"/>
              </a:rPr>
              <a:t>May </a:t>
            </a:r>
            <a:r>
              <a:rPr dirty="0" sz="3450" spc="150" b="1">
                <a:solidFill>
                  <a:srgbClr val="245575"/>
                </a:solidFill>
                <a:latin typeface="Palatino Linotype"/>
                <a:cs typeface="Palatino Linotype"/>
              </a:rPr>
              <a:t> </a:t>
            </a:r>
            <a:r>
              <a:rPr dirty="0" sz="3450" spc="220">
                <a:solidFill>
                  <a:srgbClr val="245575"/>
                </a:solidFill>
                <a:latin typeface="Georgia"/>
                <a:cs typeface="Georgia"/>
              </a:rPr>
              <a:t>Asking </a:t>
            </a:r>
            <a:r>
              <a:rPr dirty="0" sz="3450" spc="50">
                <a:solidFill>
                  <a:srgbClr val="245575"/>
                </a:solidFill>
                <a:latin typeface="Georgia"/>
                <a:cs typeface="Georgia"/>
              </a:rPr>
              <a:t>for </a:t>
            </a:r>
            <a:r>
              <a:rPr dirty="0" sz="3450" spc="55">
                <a:solidFill>
                  <a:srgbClr val="245575"/>
                </a:solidFill>
                <a:latin typeface="Georgia"/>
                <a:cs typeface="Georgia"/>
              </a:rPr>
              <a:t> </a:t>
            </a:r>
            <a:r>
              <a:rPr dirty="0" sz="3450" spc="114">
                <a:solidFill>
                  <a:srgbClr val="245575"/>
                </a:solidFill>
                <a:latin typeface="Georgia"/>
                <a:cs typeface="Georgia"/>
              </a:rPr>
              <a:t>p</a:t>
            </a:r>
            <a:r>
              <a:rPr dirty="0" sz="3450" spc="120">
                <a:solidFill>
                  <a:srgbClr val="245575"/>
                </a:solidFill>
                <a:latin typeface="Georgia"/>
                <a:cs typeface="Georgia"/>
              </a:rPr>
              <a:t>e</a:t>
            </a:r>
            <a:r>
              <a:rPr dirty="0" sz="3450" spc="30">
                <a:solidFill>
                  <a:srgbClr val="245575"/>
                </a:solidFill>
                <a:latin typeface="Georgia"/>
                <a:cs typeface="Georgia"/>
              </a:rPr>
              <a:t>r</a:t>
            </a:r>
            <a:r>
              <a:rPr dirty="0" sz="3450" spc="300">
                <a:solidFill>
                  <a:srgbClr val="245575"/>
                </a:solidFill>
                <a:latin typeface="Georgia"/>
                <a:cs typeface="Georgia"/>
              </a:rPr>
              <a:t>m</a:t>
            </a:r>
            <a:r>
              <a:rPr dirty="0" sz="3450" spc="90">
                <a:solidFill>
                  <a:srgbClr val="245575"/>
                </a:solidFill>
                <a:latin typeface="Georgia"/>
                <a:cs typeface="Georgia"/>
              </a:rPr>
              <a:t>i</a:t>
            </a:r>
            <a:r>
              <a:rPr dirty="0" sz="3450" spc="235">
                <a:solidFill>
                  <a:srgbClr val="245575"/>
                </a:solidFill>
                <a:latin typeface="Georgia"/>
                <a:cs typeface="Georgia"/>
              </a:rPr>
              <a:t>ss</a:t>
            </a:r>
            <a:r>
              <a:rPr dirty="0" sz="3450" spc="90">
                <a:solidFill>
                  <a:srgbClr val="245575"/>
                </a:solidFill>
                <a:latin typeface="Georgia"/>
                <a:cs typeface="Georgia"/>
              </a:rPr>
              <a:t>i</a:t>
            </a:r>
            <a:r>
              <a:rPr dirty="0" sz="3450" spc="40">
                <a:solidFill>
                  <a:srgbClr val="245575"/>
                </a:solidFill>
                <a:latin typeface="Georgia"/>
                <a:cs typeface="Georgia"/>
              </a:rPr>
              <a:t>o</a:t>
            </a:r>
            <a:r>
              <a:rPr dirty="0" sz="3450" spc="229">
                <a:solidFill>
                  <a:srgbClr val="245575"/>
                </a:solidFill>
                <a:latin typeface="Georgia"/>
                <a:cs typeface="Georgia"/>
              </a:rPr>
              <a:t>n</a:t>
            </a:r>
            <a:endParaRPr sz="34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19976" y="4009697"/>
            <a:ext cx="5364480" cy="598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3905">
              <a:lnSpc>
                <a:spcPct val="109600"/>
              </a:lnSpc>
              <a:spcBef>
                <a:spcPts val="100"/>
              </a:spcBef>
            </a:pPr>
            <a:r>
              <a:rPr dirty="0" sz="3450" spc="-50" b="1">
                <a:solidFill>
                  <a:srgbClr val="245575"/>
                </a:solidFill>
                <a:latin typeface="Tahoma"/>
                <a:cs typeface="Tahoma"/>
              </a:rPr>
              <a:t>Example:</a:t>
            </a:r>
            <a:r>
              <a:rPr dirty="0" sz="3450" spc="-13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3450" spc="-40">
                <a:solidFill>
                  <a:srgbClr val="245575"/>
                </a:solidFill>
                <a:latin typeface="Lucida Sans Unicode"/>
                <a:cs typeface="Lucida Sans Unicode"/>
              </a:rPr>
              <a:t>"You</a:t>
            </a:r>
            <a:r>
              <a:rPr dirty="0" sz="3450" spc="-22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60">
                <a:solidFill>
                  <a:srgbClr val="245575"/>
                </a:solidFill>
                <a:latin typeface="Lucida Sans Unicode"/>
                <a:cs typeface="Lucida Sans Unicode"/>
              </a:rPr>
              <a:t>should </a:t>
            </a:r>
            <a:r>
              <a:rPr dirty="0" sz="3450" spc="-10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-110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55">
                <a:solidFill>
                  <a:srgbClr val="245575"/>
                </a:solidFill>
                <a:latin typeface="Lucida Sans Unicode"/>
                <a:cs typeface="Lucida Sans Unicode"/>
              </a:rPr>
              <a:t>v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110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-254">
                <a:solidFill>
                  <a:srgbClr val="245575"/>
                </a:solidFill>
                <a:latin typeface="Lucida Sans Unicode"/>
                <a:cs typeface="Lucida Sans Unicode"/>
              </a:rPr>
              <a:t>g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3450" spc="10">
                <a:solidFill>
                  <a:srgbClr val="245575"/>
                </a:solidFill>
                <a:latin typeface="Lucida Sans Unicode"/>
                <a:cs typeface="Lucida Sans Unicode"/>
              </a:rPr>
              <a:t>e  </a:t>
            </a:r>
            <a:r>
              <a:rPr dirty="0" sz="3450" spc="-55">
                <a:solidFill>
                  <a:srgbClr val="245575"/>
                </a:solidFill>
                <a:latin typeface="Lucida Sans Unicode"/>
                <a:cs typeface="Lucida Sans Unicode"/>
              </a:rPr>
              <a:t>contract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35">
                <a:solidFill>
                  <a:srgbClr val="245575"/>
                </a:solidFill>
                <a:latin typeface="Lucida Sans Unicode"/>
                <a:cs typeface="Lucida Sans Unicode"/>
              </a:rPr>
              <a:t>terms."</a:t>
            </a:r>
            <a:endParaRPr sz="3450">
              <a:latin typeface="Lucida Sans Unicode"/>
              <a:cs typeface="Lucida Sans Unicode"/>
            </a:endParaRPr>
          </a:p>
          <a:p>
            <a:pPr marL="12700" marR="5080">
              <a:lnSpc>
                <a:spcPct val="109600"/>
              </a:lnSpc>
              <a:spcBef>
                <a:spcPts val="2585"/>
              </a:spcBef>
            </a:pPr>
            <a:r>
              <a:rPr dirty="0" sz="3450" spc="-50" b="1">
                <a:solidFill>
                  <a:srgbClr val="245575"/>
                </a:solidFill>
                <a:latin typeface="Tahoma"/>
                <a:cs typeface="Tahoma"/>
              </a:rPr>
              <a:t>Example: </a:t>
            </a:r>
            <a:r>
              <a:rPr dirty="0" sz="3450" spc="120">
                <a:solidFill>
                  <a:srgbClr val="245575"/>
                </a:solidFill>
                <a:latin typeface="Lucida Sans Unicode"/>
                <a:cs typeface="Lucida Sans Unicode"/>
              </a:rPr>
              <a:t>"We </a:t>
            </a:r>
            <a:r>
              <a:rPr dirty="0" sz="3450" spc="-95">
                <a:solidFill>
                  <a:srgbClr val="245575"/>
                </a:solidFill>
                <a:latin typeface="Lucida Sans Unicode"/>
                <a:cs typeface="Lucida Sans Unicode"/>
              </a:rPr>
              <a:t>might </a:t>
            </a:r>
            <a:r>
              <a:rPr dirty="0" sz="3450" spc="-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305">
                <a:solidFill>
                  <a:srgbClr val="245575"/>
                </a:solidFill>
                <a:latin typeface="Lucida Sans Unicode"/>
                <a:cs typeface="Lucida Sans Unicode"/>
              </a:rPr>
              <a:t>x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50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ea</a:t>
            </a:r>
            <a:r>
              <a:rPr dirty="0" sz="3450" spc="-15">
                <a:solidFill>
                  <a:srgbClr val="245575"/>
                </a:solidFill>
                <a:latin typeface="Lucida Sans Unicode"/>
                <a:cs typeface="Lucida Sans Unicode"/>
              </a:rPr>
              <a:t>n  </a:t>
            </a:r>
            <a:r>
              <a:rPr dirty="0" sz="345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200">
                <a:solidFill>
                  <a:srgbClr val="245575"/>
                </a:solidFill>
                <a:latin typeface="Lucida Sans Unicode"/>
                <a:cs typeface="Lucida Sans Unicode"/>
              </a:rPr>
              <a:t>k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305">
                <a:solidFill>
                  <a:srgbClr val="245575"/>
                </a:solidFill>
                <a:latin typeface="Lucida Sans Unicode"/>
                <a:cs typeface="Lucida Sans Unicode"/>
              </a:rPr>
              <a:t>x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6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ea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175">
                <a:solidFill>
                  <a:srgbClr val="245575"/>
                </a:solidFill>
                <a:latin typeface="Lucida Sans Unicode"/>
                <a:cs typeface="Lucida Sans Unicode"/>
              </a:rPr>
              <a:t>.</a:t>
            </a:r>
            <a:r>
              <a:rPr dirty="0" sz="3450" spc="95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endParaRPr sz="3450">
              <a:latin typeface="Lucida Sans Unicode"/>
              <a:cs typeface="Lucida Sans Unicode"/>
            </a:endParaRPr>
          </a:p>
          <a:p>
            <a:pPr algn="just" marL="12700" marR="435609">
              <a:lnSpc>
                <a:spcPct val="109600"/>
              </a:lnSpc>
              <a:spcBef>
                <a:spcPts val="3460"/>
              </a:spcBef>
            </a:pPr>
            <a:r>
              <a:rPr dirty="0" sz="3450" spc="-50" b="1">
                <a:solidFill>
                  <a:srgbClr val="245575"/>
                </a:solidFill>
                <a:latin typeface="Tahoma"/>
                <a:cs typeface="Tahoma"/>
              </a:rPr>
              <a:t>Example:</a:t>
            </a:r>
            <a:r>
              <a:rPr dirty="0" sz="3450" spc="-12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3450" spc="50">
                <a:solidFill>
                  <a:srgbClr val="245575"/>
                </a:solidFill>
                <a:latin typeface="Lucida Sans Unicode"/>
                <a:cs typeface="Lucida Sans Unicode"/>
              </a:rPr>
              <a:t>"May</a:t>
            </a:r>
            <a:r>
              <a:rPr dirty="0" sz="3450" spc="-20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20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0">
                <a:solidFill>
                  <a:srgbClr val="245575"/>
                </a:solidFill>
                <a:latin typeface="Lucida Sans Unicode"/>
                <a:cs typeface="Lucida Sans Unicode"/>
              </a:rPr>
              <a:t>have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a </a:t>
            </a:r>
            <a:r>
              <a:rPr dirty="0" sz="3450" spc="-108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95">
                <a:solidFill>
                  <a:srgbClr val="245575"/>
                </a:solidFill>
                <a:latin typeface="Lucida Sans Unicode"/>
                <a:cs typeface="Lucida Sans Unicode"/>
              </a:rPr>
              <a:t>f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6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13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0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o  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3450" spc="-110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3450" spc="-20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3450" spc="-110">
                <a:solidFill>
                  <a:srgbClr val="245575"/>
                </a:solidFill>
                <a:latin typeface="Lucida Sans Unicode"/>
                <a:cs typeface="Lucida Sans Unicode"/>
              </a:rPr>
              <a:t>ss</a:t>
            </a:r>
            <a:r>
              <a:rPr dirty="0" sz="3450" spc="-19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3450" spc="-6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3450" spc="-19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345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5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3450" spc="-3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3450" spc="-110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3450" spc="1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3450" spc="-125">
                <a:solidFill>
                  <a:srgbClr val="245575"/>
                </a:solidFill>
                <a:latin typeface="Lucida Sans Unicode"/>
                <a:cs typeface="Lucida Sans Unicode"/>
              </a:rPr>
              <a:t>l</a:t>
            </a:r>
            <a:r>
              <a:rPr dirty="0" sz="3450" spc="25">
                <a:solidFill>
                  <a:srgbClr val="245575"/>
                </a:solidFill>
                <a:latin typeface="Lucida Sans Unicode"/>
                <a:cs typeface="Lucida Sans Unicode"/>
              </a:rPr>
              <a:t>?</a:t>
            </a:r>
            <a:r>
              <a:rPr dirty="0" sz="3450" spc="95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endParaRPr sz="3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2" y="3095781"/>
            <a:ext cx="5687695" cy="485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65" b="1">
                <a:solidFill>
                  <a:srgbClr val="245575"/>
                </a:solidFill>
                <a:latin typeface="Tahoma"/>
                <a:cs typeface="Tahoma"/>
              </a:rPr>
              <a:t>Using</a:t>
            </a:r>
            <a:r>
              <a:rPr dirty="0" sz="7250" spc="-31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5" b="1">
                <a:solidFill>
                  <a:srgbClr val="245575"/>
                </a:solidFill>
                <a:latin typeface="Tahoma"/>
                <a:cs typeface="Tahoma"/>
              </a:rPr>
              <a:t>Verbs </a:t>
            </a:r>
            <a:r>
              <a:rPr dirty="0" sz="7250" spc="65" b="1">
                <a:solidFill>
                  <a:srgbClr val="245575"/>
                </a:solidFill>
                <a:latin typeface="Tahoma"/>
                <a:cs typeface="Tahoma"/>
              </a:rPr>
              <a:t>for </a:t>
            </a:r>
            <a:r>
              <a:rPr dirty="0" sz="7250" spc="7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10" b="1">
                <a:solidFill>
                  <a:srgbClr val="245575"/>
                </a:solidFill>
                <a:latin typeface="Tahoma"/>
                <a:cs typeface="Tahoma"/>
              </a:rPr>
              <a:t>Polite </a:t>
            </a:r>
            <a:r>
              <a:rPr dirty="0" sz="7250" spc="-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60" b="1">
                <a:solidFill>
                  <a:srgbClr val="245575"/>
                </a:solidFill>
                <a:latin typeface="Tahoma"/>
                <a:cs typeface="Tahoma"/>
              </a:rPr>
              <a:t>Requests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27930" marR="5080">
              <a:lnSpc>
                <a:spcPct val="109600"/>
              </a:lnSpc>
              <a:spcBef>
                <a:spcPts val="95"/>
              </a:spcBef>
            </a:pPr>
            <a:r>
              <a:rPr dirty="0" spc="-40" b="1">
                <a:latin typeface="Tahoma"/>
                <a:cs typeface="Tahoma"/>
              </a:rPr>
              <a:t>Direct:</a:t>
            </a:r>
            <a:r>
              <a:rPr dirty="0" spc="-160" b="1">
                <a:latin typeface="Tahoma"/>
                <a:cs typeface="Tahoma"/>
              </a:rPr>
              <a:t> </a:t>
            </a:r>
            <a:r>
              <a:rPr dirty="0" spc="25"/>
              <a:t>"Send</a:t>
            </a:r>
            <a:r>
              <a:rPr dirty="0" spc="-275"/>
              <a:t> </a:t>
            </a:r>
            <a:r>
              <a:rPr dirty="0" spc="10"/>
              <a:t>me</a:t>
            </a:r>
            <a:r>
              <a:rPr dirty="0" spc="-270"/>
              <a:t> </a:t>
            </a:r>
            <a:r>
              <a:rPr dirty="0" spc="-30"/>
              <a:t>the</a:t>
            </a:r>
            <a:r>
              <a:rPr dirty="0" spc="-270"/>
              <a:t> </a:t>
            </a:r>
            <a:r>
              <a:rPr dirty="0" spc="-30"/>
              <a:t>report</a:t>
            </a:r>
            <a:r>
              <a:rPr dirty="0" spc="-270"/>
              <a:t> </a:t>
            </a:r>
            <a:r>
              <a:rPr dirty="0" spc="-75"/>
              <a:t>by </a:t>
            </a:r>
            <a:r>
              <a:rPr dirty="0" spc="-1440"/>
              <a:t> </a:t>
            </a:r>
            <a:r>
              <a:rPr dirty="0" spc="-60"/>
              <a:t>Friday."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576" y="3637221"/>
            <a:ext cx="9768840" cy="6174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z="4600" spc="-20" b="1">
                <a:solidFill>
                  <a:srgbClr val="245575"/>
                </a:solidFill>
                <a:latin typeface="Tahoma"/>
                <a:cs typeface="Tahoma"/>
              </a:rPr>
              <a:t>Courteous:</a:t>
            </a:r>
            <a:r>
              <a:rPr dirty="0" sz="4600" spc="-15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-75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-75">
                <a:solidFill>
                  <a:srgbClr val="FD904D"/>
                </a:solidFill>
                <a:latin typeface="Lucida Sans Unicode"/>
                <a:cs typeface="Lucida Sans Unicode"/>
              </a:rPr>
              <a:t>Could</a:t>
            </a:r>
            <a:r>
              <a:rPr dirty="0" sz="4600" spc="-260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0">
                <a:solidFill>
                  <a:srgbClr val="245575"/>
                </a:solidFill>
                <a:latin typeface="Lucida Sans Unicode"/>
                <a:cs typeface="Lucida Sans Unicode"/>
              </a:rPr>
              <a:t>you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0">
                <a:solidFill>
                  <a:srgbClr val="245575"/>
                </a:solidFill>
                <a:latin typeface="Lucida Sans Unicode"/>
                <a:cs typeface="Lucida Sans Unicode"/>
              </a:rPr>
              <a:t>please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5">
                <a:solidFill>
                  <a:srgbClr val="245575"/>
                </a:solidFill>
                <a:latin typeface="Lucida Sans Unicode"/>
                <a:cs typeface="Lucida Sans Unicode"/>
              </a:rPr>
              <a:t>send </a:t>
            </a:r>
            <a:r>
              <a:rPr dirty="0" sz="4600" spc="-144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10">
                <a:solidFill>
                  <a:srgbClr val="245575"/>
                </a:solidFill>
                <a:latin typeface="Lucida Sans Unicode"/>
                <a:cs typeface="Lucida Sans Unicode"/>
              </a:rPr>
              <a:t>me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the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report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5">
                <a:solidFill>
                  <a:srgbClr val="245575"/>
                </a:solidFill>
                <a:latin typeface="Lucida Sans Unicode"/>
                <a:cs typeface="Lucida Sans Unicode"/>
              </a:rPr>
              <a:t>by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Friday?"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2972435">
              <a:lnSpc>
                <a:spcPct val="109600"/>
              </a:lnSpc>
            </a:pPr>
            <a:r>
              <a:rPr dirty="0" sz="4600" spc="-25" b="1">
                <a:solidFill>
                  <a:srgbClr val="245575"/>
                </a:solidFill>
                <a:latin typeface="Tahoma"/>
                <a:cs typeface="Tahoma"/>
              </a:rPr>
              <a:t>Blunt:</a:t>
            </a:r>
            <a:r>
              <a:rPr dirty="0" sz="4600" spc="-16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45">
                <a:solidFill>
                  <a:srgbClr val="245575"/>
                </a:solidFill>
                <a:latin typeface="Lucida Sans Unicode"/>
                <a:cs typeface="Lucida Sans Unicode"/>
              </a:rPr>
              <a:t>"I</a:t>
            </a:r>
            <a:r>
              <a:rPr dirty="0" sz="4600" spc="-2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0">
                <a:solidFill>
                  <a:srgbClr val="245575"/>
                </a:solidFill>
                <a:latin typeface="Lucida Sans Unicode"/>
                <a:cs typeface="Lucida Sans Unicode"/>
              </a:rPr>
              <a:t>need</a:t>
            </a:r>
            <a:r>
              <a:rPr dirty="0" sz="4600" spc="-2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the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report </a:t>
            </a:r>
            <a:r>
              <a:rPr dirty="0" sz="4600" spc="-144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tomorrow."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538480">
              <a:lnSpc>
                <a:spcPct val="109600"/>
              </a:lnSpc>
            </a:pPr>
            <a:r>
              <a:rPr dirty="0" sz="4600" spc="-50" b="1">
                <a:solidFill>
                  <a:srgbClr val="245575"/>
                </a:solidFill>
                <a:latin typeface="Tahoma"/>
                <a:cs typeface="Tahoma"/>
              </a:rPr>
              <a:t>Polite: </a:t>
            </a:r>
            <a:r>
              <a:rPr dirty="0" sz="4600" spc="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30">
                <a:solidFill>
                  <a:srgbClr val="FD904D"/>
                </a:solidFill>
                <a:latin typeface="Lucida Sans Unicode"/>
                <a:cs typeface="Lucida Sans Unicode"/>
              </a:rPr>
              <a:t>Would </a:t>
            </a:r>
            <a:r>
              <a:rPr dirty="0" sz="4600" spc="-50">
                <a:solidFill>
                  <a:srgbClr val="245575"/>
                </a:solidFill>
                <a:latin typeface="Lucida Sans Unicode"/>
                <a:cs typeface="Lucida Sans Unicode"/>
              </a:rPr>
              <a:t>you 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be </a:t>
            </a:r>
            <a:r>
              <a:rPr dirty="0" sz="4600" spc="-45">
                <a:solidFill>
                  <a:srgbClr val="245575"/>
                </a:solidFill>
                <a:latin typeface="Lucida Sans Unicode"/>
                <a:cs typeface="Lucida Sans Unicode"/>
              </a:rPr>
              <a:t>able 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to </a:t>
            </a:r>
            <a:r>
              <a:rPr dirty="0" sz="4600" spc="-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5">
                <a:solidFill>
                  <a:srgbClr val="245575"/>
                </a:solidFill>
                <a:latin typeface="Lucida Sans Unicode"/>
                <a:cs typeface="Lucida Sans Unicode"/>
              </a:rPr>
              <a:t>provide</a:t>
            </a:r>
            <a:r>
              <a:rPr dirty="0" sz="4600" spc="-2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the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report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5">
                <a:solidFill>
                  <a:srgbClr val="245575"/>
                </a:solidFill>
                <a:latin typeface="Lucida Sans Unicode"/>
                <a:cs typeface="Lucida Sans Unicode"/>
              </a:rPr>
              <a:t>by</a:t>
            </a:r>
            <a:r>
              <a:rPr dirty="0" sz="4600" spc="-27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tomorrow?"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20083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11308556"/>
                </a:moveTo>
                <a:lnTo>
                  <a:pt x="0" y="0"/>
                </a:lnTo>
                <a:lnTo>
                  <a:pt x="484015" y="0"/>
                </a:lnTo>
                <a:lnTo>
                  <a:pt x="484015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067" y="10051205"/>
            <a:ext cx="1441450" cy="4248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-5" b="1">
                <a:solidFill>
                  <a:srgbClr val="245575"/>
                </a:solidFill>
                <a:latin typeface="Tahoma"/>
                <a:cs typeface="Tahoma"/>
              </a:rPr>
              <a:t>Talk</a:t>
            </a:r>
            <a:r>
              <a:rPr dirty="0" sz="2300" spc="-13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2300" spc="5" b="1">
                <a:solidFill>
                  <a:srgbClr val="245575"/>
                </a:solidFill>
                <a:latin typeface="Tahoma"/>
                <a:cs typeface="Tahoma"/>
              </a:rPr>
              <a:t>Tank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2" y="3095781"/>
            <a:ext cx="5687695" cy="485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65" b="1">
                <a:solidFill>
                  <a:srgbClr val="245575"/>
                </a:solidFill>
                <a:latin typeface="Tahoma"/>
                <a:cs typeface="Tahoma"/>
              </a:rPr>
              <a:t>Using</a:t>
            </a:r>
            <a:r>
              <a:rPr dirty="0" sz="7250" spc="-31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5" b="1">
                <a:solidFill>
                  <a:srgbClr val="245575"/>
                </a:solidFill>
                <a:latin typeface="Tahoma"/>
                <a:cs typeface="Tahoma"/>
              </a:rPr>
              <a:t>Verbs </a:t>
            </a:r>
            <a:r>
              <a:rPr dirty="0" sz="7250" spc="65" b="1">
                <a:solidFill>
                  <a:srgbClr val="245575"/>
                </a:solidFill>
                <a:latin typeface="Tahoma"/>
                <a:cs typeface="Tahoma"/>
              </a:rPr>
              <a:t>for </a:t>
            </a:r>
            <a:r>
              <a:rPr dirty="0" sz="7250" spc="7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90" b="1">
                <a:solidFill>
                  <a:srgbClr val="245575"/>
                </a:solidFill>
                <a:latin typeface="Tahoma"/>
                <a:cs typeface="Tahoma"/>
              </a:rPr>
              <a:t>Giving </a:t>
            </a:r>
            <a:r>
              <a:rPr dirty="0" sz="7250" spc="-8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15" b="1">
                <a:solidFill>
                  <a:srgbClr val="245575"/>
                </a:solidFill>
                <a:latin typeface="Tahoma"/>
                <a:cs typeface="Tahoma"/>
              </a:rPr>
              <a:t>Advice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27930" marR="5080">
              <a:lnSpc>
                <a:spcPct val="109600"/>
              </a:lnSpc>
              <a:spcBef>
                <a:spcPts val="95"/>
              </a:spcBef>
            </a:pPr>
            <a:r>
              <a:rPr dirty="0" spc="-40" b="1">
                <a:latin typeface="Tahoma"/>
                <a:cs typeface="Tahoma"/>
              </a:rPr>
              <a:t>Direct:</a:t>
            </a:r>
            <a:r>
              <a:rPr dirty="0" spc="-165" b="1">
                <a:latin typeface="Tahoma"/>
                <a:cs typeface="Tahoma"/>
              </a:rPr>
              <a:t> </a:t>
            </a:r>
            <a:r>
              <a:rPr dirty="0" spc="-70"/>
              <a:t>"Change</a:t>
            </a:r>
            <a:r>
              <a:rPr dirty="0" spc="-270"/>
              <a:t> </a:t>
            </a:r>
            <a:r>
              <a:rPr dirty="0" spc="-30"/>
              <a:t>the</a:t>
            </a:r>
            <a:r>
              <a:rPr dirty="0" spc="-270"/>
              <a:t> </a:t>
            </a:r>
            <a:r>
              <a:rPr dirty="0" spc="-70"/>
              <a:t>contract </a:t>
            </a:r>
            <a:r>
              <a:rPr dirty="0" spc="-1445"/>
              <a:t> </a:t>
            </a:r>
            <a:r>
              <a:rPr dirty="0" spc="-45"/>
              <a:t>terms."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567" y="3637221"/>
            <a:ext cx="9168130" cy="6174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z="4600" spc="-20" b="1">
                <a:solidFill>
                  <a:srgbClr val="245575"/>
                </a:solidFill>
                <a:latin typeface="Tahoma"/>
                <a:cs typeface="Tahoma"/>
              </a:rPr>
              <a:t>Courteous: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-55">
                <a:solidFill>
                  <a:srgbClr val="245575"/>
                </a:solidFill>
                <a:latin typeface="Lucida Sans Unicode"/>
                <a:cs typeface="Lucida Sans Unicode"/>
              </a:rPr>
              <a:t>"You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80">
                <a:solidFill>
                  <a:srgbClr val="FD904D"/>
                </a:solidFill>
                <a:latin typeface="Lucida Sans Unicode"/>
                <a:cs typeface="Lucida Sans Unicode"/>
              </a:rPr>
              <a:t>should</a:t>
            </a:r>
            <a:r>
              <a:rPr dirty="0" sz="4600" spc="-260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5">
                <a:solidFill>
                  <a:srgbClr val="245575"/>
                </a:solidFill>
                <a:latin typeface="Lucida Sans Unicode"/>
                <a:cs typeface="Lucida Sans Unicode"/>
              </a:rPr>
              <a:t>consider </a:t>
            </a:r>
            <a:r>
              <a:rPr dirty="0" sz="4600" spc="-144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5">
                <a:solidFill>
                  <a:srgbClr val="245575"/>
                </a:solidFill>
                <a:latin typeface="Lucida Sans Unicode"/>
                <a:cs typeface="Lucida Sans Unicode"/>
              </a:rPr>
              <a:t>reviewing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the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contract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45">
                <a:solidFill>
                  <a:srgbClr val="245575"/>
                </a:solidFill>
                <a:latin typeface="Lucida Sans Unicode"/>
                <a:cs typeface="Lucida Sans Unicode"/>
              </a:rPr>
              <a:t>terms."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1545590">
              <a:lnSpc>
                <a:spcPct val="109600"/>
              </a:lnSpc>
            </a:pPr>
            <a:r>
              <a:rPr dirty="0" sz="4600" spc="-60" b="1">
                <a:solidFill>
                  <a:srgbClr val="245575"/>
                </a:solidFill>
                <a:latin typeface="Tahoma"/>
                <a:cs typeface="Tahoma"/>
              </a:rPr>
              <a:t>B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l</a:t>
            </a:r>
            <a:r>
              <a:rPr dirty="0" sz="4600" spc="85" b="1">
                <a:solidFill>
                  <a:srgbClr val="245575"/>
                </a:solidFill>
                <a:latin typeface="Tahoma"/>
                <a:cs typeface="Tahoma"/>
              </a:rPr>
              <a:t>un</a:t>
            </a:r>
            <a:r>
              <a:rPr dirty="0" sz="460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-90">
                <a:solidFill>
                  <a:srgbClr val="245575"/>
                </a:solidFill>
                <a:latin typeface="Lucida Sans Unicode"/>
                <a:cs typeface="Lucida Sans Unicode"/>
              </a:rPr>
              <a:t>F</a:t>
            </a:r>
            <a:r>
              <a:rPr dirty="0" sz="4600" spc="-17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405">
                <a:solidFill>
                  <a:srgbClr val="245575"/>
                </a:solidFill>
                <a:latin typeface="Lucida Sans Unicode"/>
                <a:cs typeface="Lucida Sans Unicode"/>
              </a:rPr>
              <a:t>x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rr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145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110">
                <a:solidFill>
                  <a:srgbClr val="245575"/>
                </a:solidFill>
                <a:latin typeface="Lucida Sans Unicode"/>
                <a:cs typeface="Lucida Sans Unicode"/>
              </a:rPr>
              <a:t>s  </a:t>
            </a:r>
            <a:r>
              <a:rPr dirty="0" sz="4600" spc="-50">
                <a:solidFill>
                  <a:srgbClr val="245575"/>
                </a:solidFill>
                <a:latin typeface="Lucida Sans Unicode"/>
                <a:cs typeface="Lucida Sans Unicode"/>
              </a:rPr>
              <a:t>document."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201930">
              <a:lnSpc>
                <a:spcPct val="109600"/>
              </a:lnSpc>
            </a:pPr>
            <a:r>
              <a:rPr dirty="0" sz="4600" spc="-130" b="1">
                <a:solidFill>
                  <a:srgbClr val="245575"/>
                </a:solidFill>
                <a:latin typeface="Tahoma"/>
                <a:cs typeface="Tahoma"/>
              </a:rPr>
              <a:t>P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o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li</a:t>
            </a:r>
            <a:r>
              <a:rPr dirty="0" sz="460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600" spc="-5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-285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">
                <a:solidFill>
                  <a:srgbClr val="FD904D"/>
                </a:solidFill>
                <a:latin typeface="Lucida Sans Unicode"/>
                <a:cs typeface="Lucida Sans Unicode"/>
              </a:rPr>
              <a:t>m</a:t>
            </a:r>
            <a:r>
              <a:rPr dirty="0" sz="4600" spc="-165">
                <a:solidFill>
                  <a:srgbClr val="FD904D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340">
                <a:solidFill>
                  <a:srgbClr val="FD904D"/>
                </a:solidFill>
                <a:latin typeface="Lucida Sans Unicode"/>
                <a:cs typeface="Lucida Sans Unicode"/>
              </a:rPr>
              <a:t>g</a:t>
            </a:r>
            <a:r>
              <a:rPr dirty="0" sz="4600" spc="-25">
                <a:solidFill>
                  <a:srgbClr val="FD904D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-95">
                <a:solidFill>
                  <a:srgbClr val="FD904D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4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45">
                <a:solidFill>
                  <a:srgbClr val="245575"/>
                </a:solidFill>
                <a:latin typeface="Lucida Sans Unicode"/>
                <a:cs typeface="Lucida Sans Unicode"/>
              </a:rPr>
              <a:t>w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4600" spc="-185">
                <a:solidFill>
                  <a:srgbClr val="245575"/>
                </a:solidFill>
                <a:latin typeface="Lucida Sans Unicode"/>
                <a:cs typeface="Lucida Sans Unicode"/>
              </a:rPr>
              <a:t>k 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145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460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35">
                <a:solidFill>
                  <a:srgbClr val="245575"/>
                </a:solidFill>
                <a:latin typeface="Lucida Sans Unicode"/>
                <a:cs typeface="Lucida Sans Unicode"/>
              </a:rPr>
              <a:t>f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8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rr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145">
                <a:solidFill>
                  <a:srgbClr val="245575"/>
                </a:solidFill>
                <a:latin typeface="Lucida Sans Unicode"/>
                <a:cs typeface="Lucida Sans Unicode"/>
              </a:rPr>
              <a:t>s</a:t>
            </a:r>
            <a:r>
              <a:rPr dirty="0" sz="4600" spc="-229">
                <a:solidFill>
                  <a:srgbClr val="245575"/>
                </a:solidFill>
                <a:latin typeface="Lucida Sans Unicode"/>
                <a:cs typeface="Lucida Sans Unicode"/>
              </a:rPr>
              <a:t>.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20083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11308556"/>
                </a:moveTo>
                <a:lnTo>
                  <a:pt x="0" y="0"/>
                </a:lnTo>
                <a:lnTo>
                  <a:pt x="484015" y="0"/>
                </a:lnTo>
                <a:lnTo>
                  <a:pt x="484015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067" y="10065109"/>
            <a:ext cx="1087755" cy="32512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700" spc="10" b="1">
                <a:solidFill>
                  <a:srgbClr val="245575"/>
                </a:solidFill>
                <a:latin typeface="Tahoma"/>
                <a:cs typeface="Tahoma"/>
              </a:rPr>
              <a:t>Talk</a:t>
            </a:r>
            <a:r>
              <a:rPr dirty="0" sz="1700" spc="-12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1700" spc="20" b="1">
                <a:solidFill>
                  <a:srgbClr val="245575"/>
                </a:solidFill>
                <a:latin typeface="Tahoma"/>
                <a:cs typeface="Tahoma"/>
              </a:rPr>
              <a:t>Tank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2" y="3095781"/>
            <a:ext cx="5201285" cy="485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100" b="1">
                <a:solidFill>
                  <a:srgbClr val="245575"/>
                </a:solidFill>
                <a:latin typeface="Tahoma"/>
                <a:cs typeface="Tahoma"/>
              </a:rPr>
              <a:t>Expressing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25" b="1">
                <a:solidFill>
                  <a:srgbClr val="245575"/>
                </a:solidFill>
                <a:latin typeface="Tahoma"/>
                <a:cs typeface="Tahoma"/>
              </a:rPr>
              <a:t>Possibility </a:t>
            </a:r>
            <a:r>
              <a:rPr dirty="0" sz="7250" spc="-2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10" b="1">
                <a:solidFill>
                  <a:srgbClr val="245575"/>
                </a:solidFill>
                <a:latin typeface="Tahoma"/>
                <a:cs typeface="Tahoma"/>
              </a:rPr>
              <a:t>with</a:t>
            </a:r>
            <a:r>
              <a:rPr dirty="0" sz="7250" spc="-31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5" b="1">
                <a:solidFill>
                  <a:srgbClr val="245575"/>
                </a:solidFill>
                <a:latin typeface="Tahoma"/>
                <a:cs typeface="Tahoma"/>
              </a:rPr>
              <a:t>Verbs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1567" y="1331375"/>
            <a:ext cx="9693275" cy="15627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pc="-135" b="1">
                <a:latin typeface="Tahoma"/>
                <a:cs typeface="Tahoma"/>
              </a:rPr>
              <a:t>C</a:t>
            </a:r>
            <a:r>
              <a:rPr dirty="0" spc="-5" b="1">
                <a:latin typeface="Tahoma"/>
                <a:cs typeface="Tahoma"/>
              </a:rPr>
              <a:t>e</a:t>
            </a:r>
            <a:r>
              <a:rPr dirty="0" spc="95" b="1">
                <a:latin typeface="Tahoma"/>
                <a:cs typeface="Tahoma"/>
              </a:rPr>
              <a:t>r</a:t>
            </a:r>
            <a:r>
              <a:rPr dirty="0" spc="90" b="1">
                <a:latin typeface="Tahoma"/>
                <a:cs typeface="Tahoma"/>
              </a:rPr>
              <a:t>t</a:t>
            </a:r>
            <a:r>
              <a:rPr dirty="0" spc="30" b="1">
                <a:latin typeface="Tahoma"/>
                <a:cs typeface="Tahoma"/>
              </a:rPr>
              <a:t>a</a:t>
            </a:r>
            <a:r>
              <a:rPr dirty="0" spc="15" b="1">
                <a:latin typeface="Tahoma"/>
                <a:cs typeface="Tahoma"/>
              </a:rPr>
              <a:t>i</a:t>
            </a:r>
            <a:r>
              <a:rPr dirty="0" spc="85" b="1">
                <a:latin typeface="Tahoma"/>
                <a:cs typeface="Tahoma"/>
              </a:rPr>
              <a:t>n</a:t>
            </a:r>
            <a:r>
              <a:rPr dirty="0" spc="-360" b="1">
                <a:latin typeface="Tahoma"/>
                <a:cs typeface="Tahoma"/>
              </a:rPr>
              <a:t>:</a:t>
            </a:r>
            <a:r>
              <a:rPr dirty="0" spc="-145" b="1">
                <a:latin typeface="Tahoma"/>
                <a:cs typeface="Tahoma"/>
              </a:rPr>
              <a:t> </a:t>
            </a:r>
            <a:r>
              <a:rPr dirty="0" spc="130"/>
              <a:t>"</a:t>
            </a:r>
            <a:r>
              <a:rPr dirty="0" spc="335"/>
              <a:t>W</a:t>
            </a:r>
            <a:r>
              <a:rPr dirty="0" spc="25"/>
              <a:t>e</a:t>
            </a:r>
            <a:r>
              <a:rPr dirty="0" spc="-254"/>
              <a:t> </a:t>
            </a:r>
            <a:r>
              <a:rPr dirty="0" spc="45"/>
              <a:t>w</a:t>
            </a:r>
            <a:r>
              <a:rPr dirty="0" spc="-170"/>
              <a:t>il</a:t>
            </a:r>
            <a:r>
              <a:rPr dirty="0" spc="-165"/>
              <a:t>l</a:t>
            </a:r>
            <a:r>
              <a:rPr dirty="0" spc="-254"/>
              <a:t> </a:t>
            </a:r>
            <a:r>
              <a:rPr dirty="0" spc="25"/>
              <a:t>e</a:t>
            </a:r>
            <a:r>
              <a:rPr dirty="0" spc="-405"/>
              <a:t>x</a:t>
            </a:r>
            <a:r>
              <a:rPr dirty="0" spc="-70"/>
              <a:t>p</a:t>
            </a:r>
            <a:r>
              <a:rPr dirty="0" spc="25"/>
              <a:t>a</a:t>
            </a:r>
            <a:r>
              <a:rPr dirty="0" spc="-25"/>
              <a:t>n</a:t>
            </a:r>
            <a:r>
              <a:rPr dirty="0" spc="-70"/>
              <a:t>d</a:t>
            </a:r>
            <a:r>
              <a:rPr dirty="0" spc="-260"/>
              <a:t> </a:t>
            </a:r>
            <a:r>
              <a:rPr dirty="0" spc="-95"/>
              <a:t>t</a:t>
            </a:r>
            <a:r>
              <a:rPr dirty="0" spc="-40"/>
              <a:t>o</a:t>
            </a:r>
            <a:r>
              <a:rPr dirty="0" spc="-254"/>
              <a:t> </a:t>
            </a:r>
            <a:r>
              <a:rPr dirty="0" spc="70"/>
              <a:t>E</a:t>
            </a:r>
            <a:r>
              <a:rPr dirty="0" spc="-25"/>
              <a:t>u</a:t>
            </a:r>
            <a:r>
              <a:rPr dirty="0"/>
              <a:t>r</a:t>
            </a:r>
            <a:r>
              <a:rPr dirty="0" spc="-40"/>
              <a:t>o</a:t>
            </a:r>
            <a:r>
              <a:rPr dirty="0" spc="-70"/>
              <a:t>p</a:t>
            </a:r>
            <a:r>
              <a:rPr dirty="0" spc="15"/>
              <a:t>e  </a:t>
            </a:r>
            <a:r>
              <a:rPr dirty="0" spc="-25"/>
              <a:t>n</a:t>
            </a:r>
            <a:r>
              <a:rPr dirty="0" spc="25"/>
              <a:t>e</a:t>
            </a:r>
            <a:r>
              <a:rPr dirty="0" spc="-405"/>
              <a:t>x</a:t>
            </a:r>
            <a:r>
              <a:rPr dirty="0" spc="-95"/>
              <a:t>t</a:t>
            </a:r>
            <a:r>
              <a:rPr dirty="0" spc="-254"/>
              <a:t> </a:t>
            </a:r>
            <a:r>
              <a:rPr dirty="0" spc="-80"/>
              <a:t>y</a:t>
            </a:r>
            <a:r>
              <a:rPr dirty="0" spc="25"/>
              <a:t>ea</a:t>
            </a:r>
            <a:r>
              <a:rPr dirty="0"/>
              <a:t>r</a:t>
            </a:r>
            <a:r>
              <a:rPr dirty="0" spc="-229"/>
              <a:t>.</a:t>
            </a:r>
            <a:r>
              <a:rPr dirty="0" spc="130"/>
              <a:t>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563" y="3637221"/>
            <a:ext cx="8933815" cy="6174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54659">
              <a:lnSpc>
                <a:spcPct val="109600"/>
              </a:lnSpc>
              <a:spcBef>
                <a:spcPts val="95"/>
              </a:spcBef>
            </a:pPr>
            <a:r>
              <a:rPr dirty="0" sz="4600" spc="-130" b="1">
                <a:solidFill>
                  <a:srgbClr val="245575"/>
                </a:solidFill>
                <a:latin typeface="Tahoma"/>
                <a:cs typeface="Tahoma"/>
              </a:rPr>
              <a:t>P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o</a:t>
            </a:r>
            <a:r>
              <a:rPr dirty="0" sz="4600" spc="-75" b="1">
                <a:solidFill>
                  <a:srgbClr val="245575"/>
                </a:solidFill>
                <a:latin typeface="Tahoma"/>
                <a:cs typeface="Tahoma"/>
              </a:rPr>
              <a:t>ss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i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b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l</a:t>
            </a:r>
            <a:r>
              <a:rPr dirty="0" sz="4600" spc="-5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335">
                <a:solidFill>
                  <a:srgbClr val="245575"/>
                </a:solidFill>
                <a:latin typeface="Lucida Sans Unicode"/>
                <a:cs typeface="Lucida Sans Unicode"/>
              </a:rPr>
              <a:t>W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">
                <a:solidFill>
                  <a:srgbClr val="FD904D"/>
                </a:solidFill>
                <a:latin typeface="Lucida Sans Unicode"/>
                <a:cs typeface="Lucida Sans Unicode"/>
              </a:rPr>
              <a:t>m</a:t>
            </a:r>
            <a:r>
              <a:rPr dirty="0" sz="4600" spc="-165">
                <a:solidFill>
                  <a:srgbClr val="FD904D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340">
                <a:solidFill>
                  <a:srgbClr val="FD904D"/>
                </a:solidFill>
                <a:latin typeface="Lucida Sans Unicode"/>
                <a:cs typeface="Lucida Sans Unicode"/>
              </a:rPr>
              <a:t>g</a:t>
            </a:r>
            <a:r>
              <a:rPr dirty="0" sz="4600" spc="-25">
                <a:solidFill>
                  <a:srgbClr val="FD904D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-95">
                <a:solidFill>
                  <a:srgbClr val="FD904D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4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405">
                <a:solidFill>
                  <a:srgbClr val="245575"/>
                </a:solidFill>
                <a:latin typeface="Lucida Sans Unicode"/>
                <a:cs typeface="Lucida Sans Unicode"/>
              </a:rPr>
              <a:t>x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o  </a:t>
            </a:r>
            <a:r>
              <a:rPr dirty="0" sz="4600" spc="70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u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405">
                <a:solidFill>
                  <a:srgbClr val="245575"/>
                </a:solidFill>
                <a:latin typeface="Lucida Sans Unicode"/>
                <a:cs typeface="Lucida Sans Unicode"/>
              </a:rPr>
              <a:t>x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8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ea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229">
                <a:solidFill>
                  <a:srgbClr val="245575"/>
                </a:solidFill>
                <a:latin typeface="Lucida Sans Unicode"/>
                <a:cs typeface="Lucida Sans Unicode"/>
              </a:rPr>
              <a:t>.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59690">
              <a:lnSpc>
                <a:spcPct val="109600"/>
              </a:lnSpc>
            </a:pPr>
            <a:r>
              <a:rPr dirty="0" sz="4600" spc="-70" b="1">
                <a:solidFill>
                  <a:srgbClr val="245575"/>
                </a:solidFill>
                <a:latin typeface="Tahoma"/>
                <a:cs typeface="Tahoma"/>
              </a:rPr>
              <a:t>D</a:t>
            </a:r>
            <a:r>
              <a:rPr dirty="0" sz="4600" spc="-5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600" spc="25" b="1">
                <a:solidFill>
                  <a:srgbClr val="245575"/>
                </a:solidFill>
                <a:latin typeface="Tahoma"/>
                <a:cs typeface="Tahoma"/>
              </a:rPr>
              <a:t>f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i</a:t>
            </a:r>
            <a:r>
              <a:rPr dirty="0" sz="4600" spc="85" b="1">
                <a:solidFill>
                  <a:srgbClr val="245575"/>
                </a:solidFill>
                <a:latin typeface="Tahoma"/>
                <a:cs typeface="Tahoma"/>
              </a:rPr>
              <a:t>n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i</a:t>
            </a:r>
            <a:r>
              <a:rPr dirty="0" sz="460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i</a:t>
            </a:r>
            <a:r>
              <a:rPr dirty="0" sz="4600" spc="-40" b="1">
                <a:solidFill>
                  <a:srgbClr val="245575"/>
                </a:solidFill>
                <a:latin typeface="Tahoma"/>
                <a:cs typeface="Tahoma"/>
              </a:rPr>
              <a:t>v</a:t>
            </a:r>
            <a:r>
              <a:rPr dirty="0" sz="4600" spc="-5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335">
                <a:solidFill>
                  <a:srgbClr val="245575"/>
                </a:solidFill>
                <a:latin typeface="Lucida Sans Unicode"/>
                <a:cs typeface="Lucida Sans Unicode"/>
              </a:rPr>
              <a:t>W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35">
                <a:solidFill>
                  <a:srgbClr val="245575"/>
                </a:solidFill>
                <a:latin typeface="Lucida Sans Unicode"/>
                <a:cs typeface="Lucida Sans Unicode"/>
              </a:rPr>
              <a:t>'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e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70">
                <a:solidFill>
                  <a:srgbClr val="245575"/>
                </a:solidFill>
                <a:latin typeface="Lucida Sans Unicode"/>
                <a:cs typeface="Lucida Sans Unicode"/>
              </a:rPr>
              <a:t>l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un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c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340">
                <a:solidFill>
                  <a:srgbClr val="245575"/>
                </a:solidFill>
                <a:latin typeface="Lucida Sans Unicode"/>
                <a:cs typeface="Lucida Sans Unicode"/>
              </a:rPr>
              <a:t>g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h</a:t>
            </a:r>
            <a:r>
              <a:rPr dirty="0" sz="4600" spc="15">
                <a:solidFill>
                  <a:srgbClr val="245575"/>
                </a:solidFill>
                <a:latin typeface="Lucida Sans Unicode"/>
                <a:cs typeface="Lucida Sans Unicode"/>
              </a:rPr>
              <a:t>e  </a:t>
            </a:r>
            <a:r>
              <a:rPr dirty="0" sz="4600" spc="15">
                <a:solidFill>
                  <a:srgbClr val="245575"/>
                </a:solidFill>
                <a:latin typeface="Lucida Sans Unicode"/>
                <a:cs typeface="Lucida Sans Unicode"/>
              </a:rPr>
              <a:t>new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65">
                <a:solidFill>
                  <a:srgbClr val="245575"/>
                </a:solidFill>
                <a:latin typeface="Lucida Sans Unicode"/>
                <a:cs typeface="Lucida Sans Unicode"/>
              </a:rPr>
              <a:t>product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in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5">
                <a:solidFill>
                  <a:srgbClr val="245575"/>
                </a:solidFill>
                <a:latin typeface="Lucida Sans Unicode"/>
                <a:cs typeface="Lucida Sans Unicode"/>
              </a:rPr>
              <a:t>June."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5080">
              <a:lnSpc>
                <a:spcPct val="109600"/>
              </a:lnSpc>
            </a:pPr>
            <a:r>
              <a:rPr dirty="0" sz="4600" spc="-25" b="1">
                <a:solidFill>
                  <a:srgbClr val="245575"/>
                </a:solidFill>
                <a:latin typeface="Tahoma"/>
                <a:cs typeface="Tahoma"/>
              </a:rPr>
              <a:t>Tentative:</a:t>
            </a:r>
            <a:r>
              <a:rPr dirty="0" sz="4600" spc="-16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65">
                <a:solidFill>
                  <a:srgbClr val="245575"/>
                </a:solidFill>
                <a:latin typeface="Lucida Sans Unicode"/>
                <a:cs typeface="Lucida Sans Unicode"/>
              </a:rPr>
              <a:t>"We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0">
                <a:solidFill>
                  <a:srgbClr val="FD904D"/>
                </a:solidFill>
                <a:latin typeface="Lucida Sans Unicode"/>
                <a:cs typeface="Lucida Sans Unicode"/>
              </a:rPr>
              <a:t>could</a:t>
            </a:r>
            <a:r>
              <a:rPr dirty="0" sz="4600" spc="-270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65">
                <a:solidFill>
                  <a:srgbClr val="245575"/>
                </a:solidFill>
                <a:latin typeface="Lucida Sans Unicode"/>
                <a:cs typeface="Lucida Sans Unicode"/>
              </a:rPr>
              <a:t>launch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the </a:t>
            </a:r>
            <a:r>
              <a:rPr dirty="0" sz="4600" spc="-144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15">
                <a:solidFill>
                  <a:srgbClr val="245575"/>
                </a:solidFill>
                <a:latin typeface="Lucida Sans Unicode"/>
                <a:cs typeface="Lucida Sans Unicode"/>
              </a:rPr>
              <a:t>new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65">
                <a:solidFill>
                  <a:srgbClr val="245575"/>
                </a:solidFill>
                <a:latin typeface="Lucida Sans Unicode"/>
                <a:cs typeface="Lucida Sans Unicode"/>
              </a:rPr>
              <a:t>product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in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5">
                <a:solidFill>
                  <a:srgbClr val="245575"/>
                </a:solidFill>
                <a:latin typeface="Lucida Sans Unicode"/>
                <a:cs typeface="Lucida Sans Unicode"/>
              </a:rPr>
              <a:t>June."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20083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11308556"/>
                </a:moveTo>
                <a:lnTo>
                  <a:pt x="0" y="0"/>
                </a:lnTo>
                <a:lnTo>
                  <a:pt x="484015" y="0"/>
                </a:lnTo>
                <a:lnTo>
                  <a:pt x="484015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067" y="10065109"/>
            <a:ext cx="1087755" cy="32512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700" spc="10" b="1">
                <a:solidFill>
                  <a:srgbClr val="245575"/>
                </a:solidFill>
                <a:latin typeface="Tahoma"/>
                <a:cs typeface="Tahoma"/>
              </a:rPr>
              <a:t>Talk</a:t>
            </a:r>
            <a:r>
              <a:rPr dirty="0" sz="1700" spc="-12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1700" spc="20" b="1">
                <a:solidFill>
                  <a:srgbClr val="245575"/>
                </a:solidFill>
                <a:latin typeface="Tahoma"/>
                <a:cs typeface="Tahoma"/>
              </a:rPr>
              <a:t>Tank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2" y="3095781"/>
            <a:ext cx="5201285" cy="485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50" b="1">
                <a:solidFill>
                  <a:srgbClr val="245575"/>
                </a:solidFill>
                <a:latin typeface="Tahoma"/>
                <a:cs typeface="Tahoma"/>
              </a:rPr>
              <a:t>Asking </a:t>
            </a:r>
            <a:r>
              <a:rPr dirty="0" sz="7250" spc="65" b="1">
                <a:solidFill>
                  <a:srgbClr val="245575"/>
                </a:solidFill>
                <a:latin typeface="Tahoma"/>
                <a:cs typeface="Tahoma"/>
              </a:rPr>
              <a:t>for </a:t>
            </a:r>
            <a:r>
              <a:rPr dirty="0" sz="7250" spc="7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5" b="1">
                <a:solidFill>
                  <a:srgbClr val="245575"/>
                </a:solidFill>
                <a:latin typeface="Tahoma"/>
                <a:cs typeface="Tahoma"/>
              </a:rPr>
              <a:t>Permission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10" b="1">
                <a:solidFill>
                  <a:srgbClr val="245575"/>
                </a:solidFill>
                <a:latin typeface="Tahoma"/>
                <a:cs typeface="Tahoma"/>
              </a:rPr>
              <a:t>with</a:t>
            </a:r>
            <a:r>
              <a:rPr dirty="0" sz="7250" spc="-31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90" b="1">
                <a:solidFill>
                  <a:srgbClr val="245575"/>
                </a:solidFill>
                <a:latin typeface="Tahoma"/>
                <a:cs typeface="Tahoma"/>
              </a:rPr>
              <a:t>Modal </a:t>
            </a:r>
            <a:r>
              <a:rPr dirty="0" sz="7250" spc="-21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7250" spc="-35" b="1">
                <a:solidFill>
                  <a:srgbClr val="245575"/>
                </a:solidFill>
                <a:latin typeface="Tahoma"/>
                <a:cs typeface="Tahoma"/>
              </a:rPr>
              <a:t>Verbs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42142" y="1715679"/>
            <a:ext cx="8608695" cy="15627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pc="-40" b="1">
                <a:latin typeface="Tahoma"/>
                <a:cs typeface="Tahoma"/>
              </a:rPr>
              <a:t>Direct:</a:t>
            </a:r>
            <a:r>
              <a:rPr dirty="0" spc="-155" b="1">
                <a:latin typeface="Tahoma"/>
                <a:cs typeface="Tahoma"/>
              </a:rPr>
              <a:t> </a:t>
            </a:r>
            <a:r>
              <a:rPr dirty="0" spc="45"/>
              <a:t>"I</a:t>
            </a:r>
            <a:r>
              <a:rPr dirty="0" spc="-270"/>
              <a:t> </a:t>
            </a:r>
            <a:r>
              <a:rPr dirty="0" spc="-10"/>
              <a:t>need</a:t>
            </a:r>
            <a:r>
              <a:rPr dirty="0" spc="-265"/>
              <a:t> </a:t>
            </a:r>
            <a:r>
              <a:rPr dirty="0" spc="-70"/>
              <a:t>to</a:t>
            </a:r>
            <a:r>
              <a:rPr dirty="0" spc="-265"/>
              <a:t> </a:t>
            </a:r>
            <a:r>
              <a:rPr dirty="0" spc="-80"/>
              <a:t>take</a:t>
            </a:r>
            <a:r>
              <a:rPr dirty="0" spc="-260"/>
              <a:t> </a:t>
            </a:r>
            <a:r>
              <a:rPr dirty="0" spc="25"/>
              <a:t>a</a:t>
            </a:r>
            <a:r>
              <a:rPr dirty="0" spc="-265"/>
              <a:t> </a:t>
            </a:r>
            <a:r>
              <a:rPr dirty="0" spc="-40"/>
              <a:t>day</a:t>
            </a:r>
            <a:r>
              <a:rPr dirty="0" spc="-260"/>
              <a:t> </a:t>
            </a:r>
            <a:r>
              <a:rPr dirty="0" spc="-100"/>
              <a:t>off </a:t>
            </a:r>
            <a:r>
              <a:rPr dirty="0" spc="-1440"/>
              <a:t> </a:t>
            </a:r>
            <a:r>
              <a:rPr dirty="0" spc="-25"/>
              <a:t>n</a:t>
            </a:r>
            <a:r>
              <a:rPr dirty="0" spc="25"/>
              <a:t>e</a:t>
            </a:r>
            <a:r>
              <a:rPr dirty="0" spc="-405"/>
              <a:t>x</a:t>
            </a:r>
            <a:r>
              <a:rPr dirty="0" spc="-95"/>
              <a:t>t</a:t>
            </a:r>
            <a:r>
              <a:rPr dirty="0" spc="-254"/>
              <a:t> </a:t>
            </a:r>
            <a:r>
              <a:rPr dirty="0" spc="45"/>
              <a:t>w</a:t>
            </a:r>
            <a:r>
              <a:rPr dirty="0" spc="25"/>
              <a:t>ee</a:t>
            </a:r>
            <a:r>
              <a:rPr dirty="0" spc="-270"/>
              <a:t>k</a:t>
            </a:r>
            <a:r>
              <a:rPr dirty="0" spc="-229"/>
              <a:t>.</a:t>
            </a:r>
            <a:r>
              <a:rPr dirty="0" spc="130"/>
              <a:t>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42142" y="4021522"/>
            <a:ext cx="9217025" cy="5405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9560">
              <a:lnSpc>
                <a:spcPct val="109600"/>
              </a:lnSpc>
              <a:spcBef>
                <a:spcPts val="95"/>
              </a:spcBef>
            </a:pPr>
            <a:r>
              <a:rPr dirty="0" sz="4600" spc="-50" b="1">
                <a:solidFill>
                  <a:srgbClr val="245575"/>
                </a:solidFill>
                <a:latin typeface="Tahoma"/>
                <a:cs typeface="Tahoma"/>
              </a:rPr>
              <a:t>Polite:</a:t>
            </a:r>
            <a:r>
              <a:rPr dirty="0" sz="4600" spc="-15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7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70">
                <a:solidFill>
                  <a:srgbClr val="FD904D"/>
                </a:solidFill>
                <a:latin typeface="Lucida Sans Unicode"/>
                <a:cs typeface="Lucida Sans Unicode"/>
              </a:rPr>
              <a:t>May</a:t>
            </a:r>
            <a:r>
              <a:rPr dirty="0" sz="4600" spc="-260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80">
                <a:solidFill>
                  <a:srgbClr val="245575"/>
                </a:solidFill>
                <a:latin typeface="Lucida Sans Unicode"/>
                <a:cs typeface="Lucida Sans Unicode"/>
              </a:rPr>
              <a:t>take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day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00">
                <a:solidFill>
                  <a:srgbClr val="245575"/>
                </a:solidFill>
                <a:latin typeface="Lucida Sans Unicode"/>
                <a:cs typeface="Lucida Sans Unicode"/>
              </a:rPr>
              <a:t>off</a:t>
            </a:r>
            <a:r>
              <a:rPr dirty="0" sz="4600" spc="-265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125">
                <a:solidFill>
                  <a:srgbClr val="245575"/>
                </a:solidFill>
                <a:latin typeface="Lucida Sans Unicode"/>
                <a:cs typeface="Lucida Sans Unicode"/>
              </a:rPr>
              <a:t>next </a:t>
            </a:r>
            <a:r>
              <a:rPr dirty="0" sz="4600" spc="-144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5">
                <a:solidFill>
                  <a:srgbClr val="245575"/>
                </a:solidFill>
                <a:latin typeface="Lucida Sans Unicode"/>
                <a:cs typeface="Lucida Sans Unicode"/>
              </a:rPr>
              <a:t>week?"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4600" spc="-60" b="1">
                <a:solidFill>
                  <a:srgbClr val="245575"/>
                </a:solidFill>
                <a:latin typeface="Tahoma"/>
                <a:cs typeface="Tahoma"/>
              </a:rPr>
              <a:t>B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l</a:t>
            </a:r>
            <a:r>
              <a:rPr dirty="0" sz="4600" spc="85" b="1">
                <a:solidFill>
                  <a:srgbClr val="245575"/>
                </a:solidFill>
                <a:latin typeface="Tahoma"/>
                <a:cs typeface="Tahoma"/>
              </a:rPr>
              <a:t>un</a:t>
            </a:r>
            <a:r>
              <a:rPr dirty="0" sz="460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35">
                <a:solidFill>
                  <a:srgbClr val="245575"/>
                </a:solidFill>
                <a:latin typeface="Lucida Sans Unicode"/>
                <a:cs typeface="Lucida Sans Unicode"/>
              </a:rPr>
              <a:t>'</a:t>
            </a:r>
            <a:r>
              <a:rPr dirty="0" sz="4600" spc="-5">
                <a:solidFill>
                  <a:srgbClr val="245575"/>
                </a:solidFill>
                <a:latin typeface="Lucida Sans Unicode"/>
                <a:cs typeface="Lucida Sans Unicode"/>
              </a:rPr>
              <a:t>m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75">
                <a:solidFill>
                  <a:srgbClr val="245575"/>
                </a:solidFill>
                <a:latin typeface="Lucida Sans Unicode"/>
                <a:cs typeface="Lucida Sans Unicode"/>
              </a:rPr>
              <a:t>k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25">
                <a:solidFill>
                  <a:srgbClr val="245575"/>
                </a:solidFill>
                <a:latin typeface="Lucida Sans Unicode"/>
                <a:cs typeface="Lucida Sans Unicode"/>
              </a:rPr>
              <a:t>n</a:t>
            </a:r>
            <a:r>
              <a:rPr dirty="0" sz="4600" spc="-340">
                <a:solidFill>
                  <a:srgbClr val="245575"/>
                </a:solidFill>
                <a:latin typeface="Lucida Sans Unicode"/>
                <a:cs typeface="Lucida Sans Unicode"/>
              </a:rPr>
              <a:t>g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0">
                <a:solidFill>
                  <a:srgbClr val="245575"/>
                </a:solidFill>
                <a:latin typeface="Lucida Sans Unicode"/>
                <a:cs typeface="Lucida Sans Unicode"/>
              </a:rPr>
              <a:t>F</a:t>
            </a:r>
            <a:r>
              <a:rPr dirty="0" sz="4600">
                <a:solidFill>
                  <a:srgbClr val="245575"/>
                </a:solidFill>
                <a:latin typeface="Lucida Sans Unicode"/>
                <a:cs typeface="Lucida Sans Unicode"/>
              </a:rPr>
              <a:t>r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d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8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130">
                <a:solidFill>
                  <a:srgbClr val="245575"/>
                </a:solidFill>
                <a:latin typeface="Lucida Sans Unicode"/>
                <a:cs typeface="Lucida Sans Unicode"/>
              </a:rPr>
              <a:t>ff</a:t>
            </a:r>
            <a:r>
              <a:rPr dirty="0" sz="4600" spc="-229">
                <a:solidFill>
                  <a:srgbClr val="245575"/>
                </a:solidFill>
                <a:latin typeface="Lucida Sans Unicode"/>
                <a:cs typeface="Lucida Sans Unicode"/>
              </a:rPr>
              <a:t>.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endParaRPr sz="4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00">
              <a:latin typeface="Lucida Sans Unicode"/>
              <a:cs typeface="Lucida Sans Unicode"/>
            </a:endParaRPr>
          </a:p>
          <a:p>
            <a:pPr marL="12700" marR="5080">
              <a:lnSpc>
                <a:spcPct val="109600"/>
              </a:lnSpc>
            </a:pPr>
            <a:r>
              <a:rPr dirty="0" sz="4600" spc="-135" b="1">
                <a:solidFill>
                  <a:srgbClr val="245575"/>
                </a:solidFill>
                <a:latin typeface="Tahoma"/>
                <a:cs typeface="Tahoma"/>
              </a:rPr>
              <a:t>C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o</a:t>
            </a:r>
            <a:r>
              <a:rPr dirty="0" sz="4600" spc="85" b="1">
                <a:solidFill>
                  <a:srgbClr val="245575"/>
                </a:solidFill>
                <a:latin typeface="Tahoma"/>
                <a:cs typeface="Tahoma"/>
              </a:rPr>
              <a:t>u</a:t>
            </a:r>
            <a:r>
              <a:rPr dirty="0" sz="4600" spc="95" b="1">
                <a:solidFill>
                  <a:srgbClr val="245575"/>
                </a:solidFill>
                <a:latin typeface="Tahoma"/>
                <a:cs typeface="Tahoma"/>
              </a:rPr>
              <a:t>r</a:t>
            </a:r>
            <a:r>
              <a:rPr dirty="0" sz="460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600" spc="-5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600" spc="15" b="1">
                <a:solidFill>
                  <a:srgbClr val="245575"/>
                </a:solidFill>
                <a:latin typeface="Tahoma"/>
                <a:cs typeface="Tahoma"/>
              </a:rPr>
              <a:t>o</a:t>
            </a:r>
            <a:r>
              <a:rPr dirty="0" sz="4600" spc="85" b="1">
                <a:solidFill>
                  <a:srgbClr val="245575"/>
                </a:solidFill>
                <a:latin typeface="Tahoma"/>
                <a:cs typeface="Tahoma"/>
              </a:rPr>
              <a:t>u</a:t>
            </a:r>
            <a:r>
              <a:rPr dirty="0" sz="4600" spc="-75" b="1">
                <a:solidFill>
                  <a:srgbClr val="245575"/>
                </a:solidFill>
                <a:latin typeface="Tahoma"/>
                <a:cs typeface="Tahoma"/>
              </a:rPr>
              <a:t>s</a:t>
            </a:r>
            <a:r>
              <a:rPr dirty="0" sz="4600" spc="-360" b="1">
                <a:solidFill>
                  <a:srgbClr val="245575"/>
                </a:solidFill>
                <a:latin typeface="Tahoma"/>
                <a:cs typeface="Tahoma"/>
              </a:rPr>
              <a:t>:</a:t>
            </a:r>
            <a:r>
              <a:rPr dirty="0" sz="4600" spc="-14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600" spc="130">
                <a:solidFill>
                  <a:srgbClr val="245575"/>
                </a:solidFill>
                <a:latin typeface="Lucida Sans Unicode"/>
                <a:cs typeface="Lucida Sans Unicode"/>
              </a:rPr>
              <a:t>"</a:t>
            </a:r>
            <a:r>
              <a:rPr dirty="0" sz="4600" spc="-270">
                <a:solidFill>
                  <a:srgbClr val="FD904D"/>
                </a:solidFill>
                <a:latin typeface="Lucida Sans Unicode"/>
                <a:cs typeface="Lucida Sans Unicode"/>
              </a:rPr>
              <a:t>C</a:t>
            </a:r>
            <a:r>
              <a:rPr dirty="0" sz="4600" spc="-40">
                <a:solidFill>
                  <a:srgbClr val="FD904D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25">
                <a:solidFill>
                  <a:srgbClr val="FD904D"/>
                </a:solidFill>
                <a:latin typeface="Lucida Sans Unicode"/>
                <a:cs typeface="Lucida Sans Unicode"/>
              </a:rPr>
              <a:t>u</a:t>
            </a:r>
            <a:r>
              <a:rPr dirty="0" sz="4600" spc="-165">
                <a:solidFill>
                  <a:srgbClr val="FD904D"/>
                </a:solidFill>
                <a:latin typeface="Lucida Sans Unicode"/>
                <a:cs typeface="Lucida Sans Unicode"/>
              </a:rPr>
              <a:t>l</a:t>
            </a:r>
            <a:r>
              <a:rPr dirty="0" sz="4600" spc="-70">
                <a:solidFill>
                  <a:srgbClr val="FD904D"/>
                </a:solidFill>
                <a:latin typeface="Lucida Sans Unicode"/>
                <a:cs typeface="Lucida Sans Unicode"/>
              </a:rPr>
              <a:t>d</a:t>
            </a:r>
            <a:r>
              <a:rPr dirty="0" sz="4600" spc="-260">
                <a:solidFill>
                  <a:srgbClr val="FD904D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p</a:t>
            </a:r>
            <a:r>
              <a:rPr dirty="0" sz="4600" spc="-40">
                <a:solidFill>
                  <a:srgbClr val="245575"/>
                </a:solidFill>
                <a:latin typeface="Lucida Sans Unicode"/>
                <a:cs typeface="Lucida Sans Unicode"/>
              </a:rPr>
              <a:t>o</a:t>
            </a:r>
            <a:r>
              <a:rPr dirty="0" sz="4600" spc="-145">
                <a:solidFill>
                  <a:srgbClr val="245575"/>
                </a:solidFill>
                <a:latin typeface="Lucida Sans Unicode"/>
                <a:cs typeface="Lucida Sans Unicode"/>
              </a:rPr>
              <a:t>ss</a:t>
            </a:r>
            <a:r>
              <a:rPr dirty="0" sz="4600" spc="-165">
                <a:solidFill>
                  <a:srgbClr val="245575"/>
                </a:solidFill>
                <a:latin typeface="Lucida Sans Unicode"/>
                <a:cs typeface="Lucida Sans Unicode"/>
              </a:rPr>
              <a:t>i</a:t>
            </a:r>
            <a:r>
              <a:rPr dirty="0" sz="4600" spc="-70">
                <a:solidFill>
                  <a:srgbClr val="245575"/>
                </a:solidFill>
                <a:latin typeface="Lucida Sans Unicode"/>
                <a:cs typeface="Lucida Sans Unicode"/>
              </a:rPr>
              <a:t>b</a:t>
            </a:r>
            <a:r>
              <a:rPr dirty="0" sz="4600" spc="-170">
                <a:solidFill>
                  <a:srgbClr val="245575"/>
                </a:solidFill>
                <a:latin typeface="Lucida Sans Unicode"/>
                <a:cs typeface="Lucida Sans Unicode"/>
              </a:rPr>
              <a:t>l</a:t>
            </a:r>
            <a:r>
              <a:rPr dirty="0" sz="4600" spc="-80">
                <a:solidFill>
                  <a:srgbClr val="245575"/>
                </a:solidFill>
                <a:latin typeface="Lucida Sans Unicode"/>
                <a:cs typeface="Lucida Sans Unicode"/>
              </a:rPr>
              <a:t>y</a:t>
            </a:r>
            <a:r>
              <a:rPr dirty="0" sz="4600" spc="-254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95">
                <a:solidFill>
                  <a:srgbClr val="245575"/>
                </a:solidFill>
                <a:latin typeface="Lucida Sans Unicode"/>
                <a:cs typeface="Lucida Sans Unicode"/>
              </a:rPr>
              <a:t>t</a:t>
            </a:r>
            <a:r>
              <a:rPr dirty="0" sz="4600" spc="25">
                <a:solidFill>
                  <a:srgbClr val="245575"/>
                </a:solidFill>
                <a:latin typeface="Lucida Sans Unicode"/>
                <a:cs typeface="Lucida Sans Unicode"/>
              </a:rPr>
              <a:t>a</a:t>
            </a:r>
            <a:r>
              <a:rPr dirty="0" sz="4600" spc="-270">
                <a:solidFill>
                  <a:srgbClr val="245575"/>
                </a:solidFill>
                <a:latin typeface="Lucida Sans Unicode"/>
                <a:cs typeface="Lucida Sans Unicode"/>
              </a:rPr>
              <a:t>k</a:t>
            </a:r>
            <a:r>
              <a:rPr dirty="0" sz="4600" spc="15">
                <a:solidFill>
                  <a:srgbClr val="245575"/>
                </a:solidFill>
                <a:latin typeface="Lucida Sans Unicode"/>
                <a:cs typeface="Lucida Sans Unicode"/>
              </a:rPr>
              <a:t>e  </a:t>
            </a:r>
            <a:r>
              <a:rPr dirty="0" sz="4600" spc="-65">
                <a:solidFill>
                  <a:srgbClr val="245575"/>
                </a:solidFill>
                <a:latin typeface="Lucida Sans Unicode"/>
                <a:cs typeface="Lucida Sans Unicode"/>
              </a:rPr>
              <a:t>Friday</a:t>
            </a:r>
            <a:r>
              <a:rPr dirty="0" sz="4600" spc="-260">
                <a:solidFill>
                  <a:srgbClr val="245575"/>
                </a:solidFill>
                <a:latin typeface="Lucida Sans Unicode"/>
                <a:cs typeface="Lucida Sans Unicode"/>
              </a:rPr>
              <a:t> </a:t>
            </a:r>
            <a:r>
              <a:rPr dirty="0" sz="4600" spc="-30">
                <a:solidFill>
                  <a:srgbClr val="245575"/>
                </a:solidFill>
                <a:latin typeface="Lucida Sans Unicode"/>
                <a:cs typeface="Lucida Sans Unicode"/>
              </a:rPr>
              <a:t>off?"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20083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11308556"/>
                </a:moveTo>
                <a:lnTo>
                  <a:pt x="0" y="0"/>
                </a:lnTo>
                <a:lnTo>
                  <a:pt x="484015" y="0"/>
                </a:lnTo>
                <a:lnTo>
                  <a:pt x="484015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067" y="10065109"/>
            <a:ext cx="1087755" cy="32512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700" spc="10" b="1">
                <a:solidFill>
                  <a:srgbClr val="245575"/>
                </a:solidFill>
                <a:latin typeface="Tahoma"/>
                <a:cs typeface="Tahoma"/>
              </a:rPr>
              <a:t>Talk</a:t>
            </a:r>
            <a:r>
              <a:rPr dirty="0" sz="1700" spc="-12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1700" spc="20" b="1">
                <a:solidFill>
                  <a:srgbClr val="245575"/>
                </a:solidFill>
                <a:latin typeface="Tahoma"/>
                <a:cs typeface="Tahoma"/>
              </a:rPr>
              <a:t>Tank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620230" cy="11308715"/>
          </a:xfrm>
          <a:custGeom>
            <a:avLst/>
            <a:gdLst/>
            <a:ahLst/>
            <a:cxnLst/>
            <a:rect l="l" t="t" r="r" b="b"/>
            <a:pathLst>
              <a:path w="19620230" h="11308715">
                <a:moveTo>
                  <a:pt x="0" y="11308556"/>
                </a:moveTo>
                <a:lnTo>
                  <a:pt x="19619978" y="11308556"/>
                </a:lnTo>
                <a:lnTo>
                  <a:pt x="196199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45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1666" y="1900906"/>
            <a:ext cx="5339080" cy="244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-65" b="1">
                <a:solidFill>
                  <a:srgbClr val="FFFFFF"/>
                </a:solidFill>
                <a:latin typeface="Tahoma"/>
                <a:cs typeface="Tahoma"/>
              </a:rPr>
              <a:t>Test </a:t>
            </a:r>
            <a:r>
              <a:rPr dirty="0" sz="7250" spc="-15" b="1">
                <a:solidFill>
                  <a:srgbClr val="FFFFFF"/>
                </a:solidFill>
                <a:latin typeface="Tahoma"/>
                <a:cs typeface="Tahoma"/>
              </a:rPr>
              <a:t>Your </a:t>
            </a:r>
            <a:r>
              <a:rPr dirty="0" sz="725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250" spc="-235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7250" spc="12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7250" spc="1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7250" spc="-240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7250" spc="20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7250" spc="-2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7250" spc="25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7250" spc="-465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7250" spc="-2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7250" spc="-57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673" y="5524367"/>
            <a:ext cx="5271135" cy="244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7250" spc="90" b="1">
                <a:solidFill>
                  <a:srgbClr val="FFFFFF"/>
                </a:solidFill>
                <a:latin typeface="Tahoma"/>
                <a:cs typeface="Tahoma"/>
              </a:rPr>
              <a:t>Modal</a:t>
            </a:r>
            <a:r>
              <a:rPr dirty="0" sz="7250" spc="-3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250" spc="-10" b="1">
                <a:solidFill>
                  <a:srgbClr val="FFFFFF"/>
                </a:solidFill>
                <a:latin typeface="Tahoma"/>
                <a:cs typeface="Tahoma"/>
              </a:rPr>
              <a:t>Verb </a:t>
            </a:r>
            <a:r>
              <a:rPr dirty="0" sz="7250" spc="-2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250" spc="15" b="1">
                <a:solidFill>
                  <a:srgbClr val="FFFFFF"/>
                </a:solidFill>
                <a:latin typeface="Tahoma"/>
                <a:cs typeface="Tahoma"/>
              </a:rPr>
              <a:t>Quiz</a:t>
            </a:r>
            <a:endParaRPr sz="72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00415" y="999027"/>
            <a:ext cx="11548745" cy="9262745"/>
            <a:chOff x="7000415" y="999027"/>
            <a:chExt cx="11548745" cy="9262745"/>
          </a:xfrm>
        </p:grpSpPr>
        <p:sp>
          <p:nvSpPr>
            <p:cNvPr id="6" name="object 6"/>
            <p:cNvSpPr/>
            <p:nvPr/>
          </p:nvSpPr>
          <p:spPr>
            <a:xfrm>
              <a:off x="7000415" y="999027"/>
              <a:ext cx="115570" cy="9262745"/>
            </a:xfrm>
            <a:custGeom>
              <a:avLst/>
              <a:gdLst/>
              <a:ahLst/>
              <a:cxnLst/>
              <a:rect l="l" t="t" r="r" b="b"/>
              <a:pathLst>
                <a:path w="115570" h="9262745">
                  <a:moveTo>
                    <a:pt x="115179" y="0"/>
                  </a:moveTo>
                  <a:lnTo>
                    <a:pt x="115179" y="9262545"/>
                  </a:lnTo>
                  <a:lnTo>
                    <a:pt x="0" y="9262545"/>
                  </a:lnTo>
                  <a:lnTo>
                    <a:pt x="0" y="0"/>
                  </a:lnTo>
                  <a:lnTo>
                    <a:pt x="115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2751" y="1814279"/>
              <a:ext cx="10205793" cy="7679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601" y="1100468"/>
            <a:ext cx="5835650" cy="24549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z="4850" spc="-20" b="1">
                <a:latin typeface="Tahoma"/>
                <a:cs typeface="Tahoma"/>
              </a:rPr>
              <a:t>Choose</a:t>
            </a:r>
            <a:r>
              <a:rPr dirty="0" sz="4850" spc="-190" b="1">
                <a:latin typeface="Tahoma"/>
                <a:cs typeface="Tahoma"/>
              </a:rPr>
              <a:t> </a:t>
            </a:r>
            <a:r>
              <a:rPr dirty="0" sz="4850" spc="55" b="1">
                <a:latin typeface="Tahoma"/>
                <a:cs typeface="Tahoma"/>
              </a:rPr>
              <a:t>the</a:t>
            </a:r>
            <a:r>
              <a:rPr dirty="0" sz="4850" spc="-185" b="1">
                <a:latin typeface="Tahoma"/>
                <a:cs typeface="Tahoma"/>
              </a:rPr>
              <a:t> </a:t>
            </a:r>
            <a:r>
              <a:rPr dirty="0" sz="4850" spc="25" b="1">
                <a:latin typeface="Tahoma"/>
                <a:cs typeface="Tahoma"/>
              </a:rPr>
              <a:t>correct </a:t>
            </a:r>
            <a:r>
              <a:rPr dirty="0" sz="4850" spc="-1405" b="1">
                <a:latin typeface="Tahoma"/>
                <a:cs typeface="Tahoma"/>
              </a:rPr>
              <a:t> </a:t>
            </a:r>
            <a:r>
              <a:rPr dirty="0" sz="4850" spc="45" b="1">
                <a:latin typeface="Tahoma"/>
                <a:cs typeface="Tahoma"/>
              </a:rPr>
              <a:t>modal </a:t>
            </a:r>
            <a:r>
              <a:rPr dirty="0" sz="4850" spc="15" b="1">
                <a:latin typeface="Tahoma"/>
                <a:cs typeface="Tahoma"/>
              </a:rPr>
              <a:t>verb </a:t>
            </a:r>
            <a:r>
              <a:rPr dirty="0" sz="4850" spc="70" b="1">
                <a:latin typeface="Tahoma"/>
                <a:cs typeface="Tahoma"/>
              </a:rPr>
              <a:t>from </a:t>
            </a:r>
            <a:r>
              <a:rPr dirty="0" sz="4850" spc="75" b="1">
                <a:latin typeface="Tahoma"/>
                <a:cs typeface="Tahoma"/>
              </a:rPr>
              <a:t> </a:t>
            </a:r>
            <a:r>
              <a:rPr dirty="0" sz="4850" spc="55" b="1">
                <a:latin typeface="Tahoma"/>
                <a:cs typeface="Tahoma"/>
              </a:rPr>
              <a:t>the</a:t>
            </a:r>
            <a:r>
              <a:rPr dirty="0" sz="4850" spc="-165" b="1">
                <a:latin typeface="Tahoma"/>
                <a:cs typeface="Tahoma"/>
              </a:rPr>
              <a:t> </a:t>
            </a:r>
            <a:r>
              <a:rPr dirty="0" sz="4850" spc="-70" b="1">
                <a:latin typeface="Tahoma"/>
                <a:cs typeface="Tahoma"/>
              </a:rPr>
              <a:t>list:</a:t>
            </a:r>
            <a:endParaRPr sz="4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586" y="3529834"/>
            <a:ext cx="5135245" cy="650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4030" marR="2518410">
              <a:lnSpc>
                <a:spcPct val="109600"/>
              </a:lnSpc>
              <a:spcBef>
                <a:spcPts val="95"/>
              </a:spcBef>
            </a:pPr>
            <a:r>
              <a:rPr dirty="0" sz="4850" b="1">
                <a:solidFill>
                  <a:srgbClr val="FD904D"/>
                </a:solidFill>
                <a:latin typeface="Tahoma"/>
                <a:cs typeface="Tahoma"/>
              </a:rPr>
              <a:t>Could </a:t>
            </a:r>
            <a:r>
              <a:rPr dirty="0" sz="4850" spc="5" b="1">
                <a:solidFill>
                  <a:srgbClr val="FD904D"/>
                </a:solidFill>
                <a:latin typeface="Tahoma"/>
                <a:cs typeface="Tahoma"/>
              </a:rPr>
              <a:t> </a:t>
            </a:r>
            <a:r>
              <a:rPr dirty="0" sz="4850" spc="-395" b="1">
                <a:solidFill>
                  <a:srgbClr val="FD904D"/>
                </a:solidFill>
                <a:latin typeface="Tahoma"/>
                <a:cs typeface="Tahoma"/>
              </a:rPr>
              <a:t>S</a:t>
            </a:r>
            <a:r>
              <a:rPr dirty="0" sz="4850" spc="90" b="1">
                <a:solidFill>
                  <a:srgbClr val="FD904D"/>
                </a:solidFill>
                <a:latin typeface="Tahoma"/>
                <a:cs typeface="Tahoma"/>
              </a:rPr>
              <a:t>h</a:t>
            </a:r>
            <a:r>
              <a:rPr dirty="0" sz="4850" spc="15" b="1">
                <a:solidFill>
                  <a:srgbClr val="FD904D"/>
                </a:solidFill>
                <a:latin typeface="Tahoma"/>
                <a:cs typeface="Tahoma"/>
              </a:rPr>
              <a:t>o</a:t>
            </a:r>
            <a:r>
              <a:rPr dirty="0" sz="4850" spc="90" b="1">
                <a:solidFill>
                  <a:srgbClr val="FD904D"/>
                </a:solidFill>
                <a:latin typeface="Tahoma"/>
                <a:cs typeface="Tahoma"/>
              </a:rPr>
              <a:t>u</a:t>
            </a:r>
            <a:r>
              <a:rPr dirty="0" sz="4850" spc="15" b="1">
                <a:solidFill>
                  <a:srgbClr val="FD904D"/>
                </a:solidFill>
                <a:latin typeface="Tahoma"/>
                <a:cs typeface="Tahoma"/>
              </a:rPr>
              <a:t>l</a:t>
            </a:r>
            <a:r>
              <a:rPr dirty="0" sz="4850" spc="15" b="1">
                <a:solidFill>
                  <a:srgbClr val="FD904D"/>
                </a:solidFill>
                <a:latin typeface="Tahoma"/>
                <a:cs typeface="Tahoma"/>
              </a:rPr>
              <a:t>d  </a:t>
            </a:r>
            <a:r>
              <a:rPr dirty="0" sz="4850" spc="25" b="1">
                <a:solidFill>
                  <a:srgbClr val="FD904D"/>
                </a:solidFill>
                <a:latin typeface="Tahoma"/>
                <a:cs typeface="Tahoma"/>
              </a:rPr>
              <a:t>Might </a:t>
            </a:r>
            <a:r>
              <a:rPr dirty="0" sz="4850" spc="30" b="1">
                <a:solidFill>
                  <a:srgbClr val="FD904D"/>
                </a:solidFill>
                <a:latin typeface="Tahoma"/>
                <a:cs typeface="Tahoma"/>
              </a:rPr>
              <a:t> </a:t>
            </a:r>
            <a:r>
              <a:rPr dirty="0" sz="4850" spc="85" b="1">
                <a:solidFill>
                  <a:srgbClr val="FD904D"/>
                </a:solidFill>
                <a:latin typeface="Tahoma"/>
                <a:cs typeface="Tahoma"/>
              </a:rPr>
              <a:t>May</a:t>
            </a:r>
            <a:endParaRPr sz="4850">
              <a:latin typeface="Tahoma"/>
              <a:cs typeface="Tahoma"/>
            </a:endParaRPr>
          </a:p>
          <a:p>
            <a:pPr marL="12700" marR="5080">
              <a:lnSpc>
                <a:spcPts val="6380"/>
              </a:lnSpc>
              <a:spcBef>
                <a:spcPts val="100"/>
              </a:spcBef>
            </a:pPr>
            <a:r>
              <a:rPr dirty="0" sz="4850" spc="55" b="1">
                <a:solidFill>
                  <a:srgbClr val="245575"/>
                </a:solidFill>
                <a:latin typeface="Tahoma"/>
                <a:cs typeface="Tahoma"/>
              </a:rPr>
              <a:t>to </a:t>
            </a:r>
            <a:r>
              <a:rPr dirty="0" sz="4850" spc="25" b="1">
                <a:solidFill>
                  <a:srgbClr val="245575"/>
                </a:solidFill>
                <a:latin typeface="Tahoma"/>
                <a:cs typeface="Tahoma"/>
              </a:rPr>
              <a:t>complete </a:t>
            </a:r>
            <a:r>
              <a:rPr dirty="0" sz="4850" spc="55" b="1">
                <a:solidFill>
                  <a:srgbClr val="245575"/>
                </a:solidFill>
                <a:latin typeface="Tahoma"/>
                <a:cs typeface="Tahoma"/>
              </a:rPr>
              <a:t>the </a:t>
            </a:r>
            <a:r>
              <a:rPr dirty="0" sz="4850" spc="-141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850" spc="-30" b="1">
                <a:solidFill>
                  <a:srgbClr val="245575"/>
                </a:solidFill>
                <a:latin typeface="Tahoma"/>
                <a:cs typeface="Tahoma"/>
              </a:rPr>
              <a:t>following </a:t>
            </a:r>
            <a:r>
              <a:rPr dirty="0" sz="4850" spc="-2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850" spc="10" b="1">
                <a:solidFill>
                  <a:srgbClr val="245575"/>
                </a:solidFill>
                <a:latin typeface="Tahoma"/>
                <a:cs typeface="Tahoma"/>
              </a:rPr>
              <a:t>b</a:t>
            </a:r>
            <a:r>
              <a:rPr dirty="0" sz="4850" spc="90" b="1">
                <a:solidFill>
                  <a:srgbClr val="245575"/>
                </a:solidFill>
                <a:latin typeface="Tahoma"/>
                <a:cs typeface="Tahoma"/>
              </a:rPr>
              <a:t>u</a:t>
            </a:r>
            <a:r>
              <a:rPr dirty="0" sz="4850" spc="-85" b="1">
                <a:solidFill>
                  <a:srgbClr val="245575"/>
                </a:solidFill>
                <a:latin typeface="Tahoma"/>
                <a:cs typeface="Tahoma"/>
              </a:rPr>
              <a:t>s</a:t>
            </a:r>
            <a:r>
              <a:rPr dirty="0" sz="4850" spc="15" b="1">
                <a:solidFill>
                  <a:srgbClr val="245575"/>
                </a:solidFill>
                <a:latin typeface="Tahoma"/>
                <a:cs typeface="Tahoma"/>
              </a:rPr>
              <a:t>i</a:t>
            </a:r>
            <a:r>
              <a:rPr dirty="0" sz="4850" spc="90" b="1">
                <a:solidFill>
                  <a:srgbClr val="245575"/>
                </a:solidFill>
                <a:latin typeface="Tahoma"/>
                <a:cs typeface="Tahoma"/>
              </a:rPr>
              <a:t>n</a:t>
            </a:r>
            <a:r>
              <a:rPr dirty="0" sz="4850" spc="-10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850" spc="-85" b="1">
                <a:solidFill>
                  <a:srgbClr val="245575"/>
                </a:solidFill>
                <a:latin typeface="Tahoma"/>
                <a:cs typeface="Tahoma"/>
              </a:rPr>
              <a:t>ss</a:t>
            </a:r>
            <a:r>
              <a:rPr dirty="0" sz="4850" spc="-530" b="1">
                <a:solidFill>
                  <a:srgbClr val="245575"/>
                </a:solidFill>
                <a:latin typeface="Tahoma"/>
                <a:cs typeface="Tahoma"/>
              </a:rPr>
              <a:t>-</a:t>
            </a:r>
            <a:r>
              <a:rPr dirty="0" sz="4850" spc="100" b="1">
                <a:solidFill>
                  <a:srgbClr val="245575"/>
                </a:solidFill>
                <a:latin typeface="Tahoma"/>
                <a:cs typeface="Tahoma"/>
              </a:rPr>
              <a:t>r</a:t>
            </a:r>
            <a:r>
              <a:rPr dirty="0" sz="4850" spc="-10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850" spc="15" b="1">
                <a:solidFill>
                  <a:srgbClr val="245575"/>
                </a:solidFill>
                <a:latin typeface="Tahoma"/>
                <a:cs typeface="Tahoma"/>
              </a:rPr>
              <a:t>l</a:t>
            </a:r>
            <a:r>
              <a:rPr dirty="0" sz="4850" spc="30" b="1">
                <a:solidFill>
                  <a:srgbClr val="245575"/>
                </a:solidFill>
                <a:latin typeface="Tahoma"/>
                <a:cs typeface="Tahoma"/>
              </a:rPr>
              <a:t>a</a:t>
            </a:r>
            <a:r>
              <a:rPr dirty="0" sz="4850" spc="90" b="1">
                <a:solidFill>
                  <a:srgbClr val="245575"/>
                </a:solidFill>
                <a:latin typeface="Tahoma"/>
                <a:cs typeface="Tahoma"/>
              </a:rPr>
              <a:t>t</a:t>
            </a:r>
            <a:r>
              <a:rPr dirty="0" sz="4850" spc="-10" b="1">
                <a:solidFill>
                  <a:srgbClr val="245575"/>
                </a:solidFill>
                <a:latin typeface="Tahoma"/>
                <a:cs typeface="Tahoma"/>
              </a:rPr>
              <a:t>e</a:t>
            </a:r>
            <a:r>
              <a:rPr dirty="0" sz="4850" spc="15" b="1">
                <a:solidFill>
                  <a:srgbClr val="245575"/>
                </a:solidFill>
                <a:latin typeface="Tahoma"/>
                <a:cs typeface="Tahoma"/>
              </a:rPr>
              <a:t>d  </a:t>
            </a:r>
            <a:r>
              <a:rPr dirty="0" sz="4850" spc="-10" b="1">
                <a:solidFill>
                  <a:srgbClr val="245575"/>
                </a:solidFill>
                <a:latin typeface="Tahoma"/>
                <a:cs typeface="Tahoma"/>
              </a:rPr>
              <a:t>sentences.</a:t>
            </a:r>
            <a:endParaRPr sz="48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24537" y="1843316"/>
            <a:ext cx="2103120" cy="0"/>
          </a:xfrm>
          <a:custGeom>
            <a:avLst/>
            <a:gdLst/>
            <a:ahLst/>
            <a:cxnLst/>
            <a:rect l="l" t="t" r="r" b="b"/>
            <a:pathLst>
              <a:path w="2103120" h="0">
                <a:moveTo>
                  <a:pt x="0" y="0"/>
                </a:moveTo>
                <a:lnTo>
                  <a:pt x="2102840" y="0"/>
                </a:lnTo>
              </a:path>
            </a:pathLst>
          </a:custGeom>
          <a:ln w="37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37670" y="1107749"/>
            <a:ext cx="10536555" cy="156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  <a:tabLst>
                <a:tab pos="4342130" algn="l"/>
              </a:tabLst>
            </a:pPr>
            <a:r>
              <a:rPr dirty="0" sz="4600" spc="-250">
                <a:latin typeface="Lucida Sans Unicode"/>
                <a:cs typeface="Lucida Sans Unicode"/>
              </a:rPr>
              <a:t>1.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55">
                <a:latin typeface="Lucida Sans Unicode"/>
                <a:cs typeface="Lucida Sans Unicode"/>
              </a:rPr>
              <a:t>"You	</a:t>
            </a:r>
            <a:r>
              <a:rPr dirty="0" sz="4600" spc="-15">
                <a:latin typeface="Lucida Sans Unicode"/>
                <a:cs typeface="Lucida Sans Unicode"/>
              </a:rPr>
              <a:t>want</a:t>
            </a:r>
            <a:r>
              <a:rPr dirty="0" sz="4600" spc="-275">
                <a:latin typeface="Lucida Sans Unicode"/>
                <a:cs typeface="Lucida Sans Unicode"/>
              </a:rPr>
              <a:t> </a:t>
            </a:r>
            <a:r>
              <a:rPr dirty="0" sz="4600" spc="-70">
                <a:latin typeface="Lucida Sans Unicode"/>
                <a:cs typeface="Lucida Sans Unicode"/>
              </a:rPr>
              <a:t>to</a:t>
            </a:r>
            <a:r>
              <a:rPr dirty="0" sz="4600" spc="-275">
                <a:latin typeface="Lucida Sans Unicode"/>
                <a:cs typeface="Lucida Sans Unicode"/>
              </a:rPr>
              <a:t> </a:t>
            </a:r>
            <a:r>
              <a:rPr dirty="0" sz="4600" spc="-55">
                <a:latin typeface="Lucida Sans Unicode"/>
                <a:cs typeface="Lucida Sans Unicode"/>
              </a:rPr>
              <a:t>reconsider</a:t>
            </a:r>
            <a:r>
              <a:rPr dirty="0" sz="4600" spc="-275">
                <a:latin typeface="Lucida Sans Unicode"/>
                <a:cs typeface="Lucida Sans Unicode"/>
              </a:rPr>
              <a:t> </a:t>
            </a:r>
            <a:r>
              <a:rPr dirty="0" sz="4600" spc="-30">
                <a:latin typeface="Lucida Sans Unicode"/>
                <a:cs typeface="Lucida Sans Unicode"/>
              </a:rPr>
              <a:t>the </a:t>
            </a:r>
            <a:r>
              <a:rPr dirty="0" sz="4600" spc="-1445">
                <a:latin typeface="Lucida Sans Unicode"/>
                <a:cs typeface="Lucida Sans Unicode"/>
              </a:rPr>
              <a:t> </a:t>
            </a:r>
            <a:r>
              <a:rPr dirty="0" sz="4600" spc="-70">
                <a:latin typeface="Lucida Sans Unicode"/>
                <a:cs typeface="Lucida Sans Unicode"/>
              </a:rPr>
              <a:t>d</a:t>
            </a:r>
            <a:r>
              <a:rPr dirty="0" sz="4600" spc="25">
                <a:latin typeface="Lucida Sans Unicode"/>
                <a:cs typeface="Lucida Sans Unicode"/>
              </a:rPr>
              <a:t>ea</a:t>
            </a:r>
            <a:r>
              <a:rPr dirty="0" sz="4600" spc="-70">
                <a:latin typeface="Lucida Sans Unicode"/>
                <a:cs typeface="Lucida Sans Unicode"/>
              </a:rPr>
              <a:t>d</a:t>
            </a:r>
            <a:r>
              <a:rPr dirty="0" sz="4600" spc="-170">
                <a:latin typeface="Lucida Sans Unicode"/>
                <a:cs typeface="Lucida Sans Unicode"/>
              </a:rPr>
              <a:t>l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330">
                <a:latin typeface="Lucida Sans Unicode"/>
                <a:cs typeface="Lucida Sans Unicode"/>
              </a:rPr>
              <a:t>,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340">
                <a:latin typeface="Lucida Sans Unicode"/>
                <a:cs typeface="Lucida Sans Unicode"/>
              </a:rPr>
              <a:t>g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70">
                <a:latin typeface="Lucida Sans Unicode"/>
                <a:cs typeface="Lucida Sans Unicode"/>
              </a:rPr>
              <a:t>v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-25">
                <a:latin typeface="Lucida Sans Unicode"/>
                <a:cs typeface="Lucida Sans Unicode"/>
              </a:rPr>
              <a:t>h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25">
                <a:latin typeface="Lucida Sans Unicode"/>
                <a:cs typeface="Lucida Sans Unicode"/>
              </a:rPr>
              <a:t>ea</a:t>
            </a:r>
            <a:r>
              <a:rPr dirty="0" sz="4600" spc="-5">
                <a:latin typeface="Lucida Sans Unicode"/>
                <a:cs typeface="Lucida Sans Unicode"/>
              </a:rPr>
              <a:t>m</a:t>
            </a:r>
            <a:r>
              <a:rPr dirty="0" sz="4600" spc="-35">
                <a:latin typeface="Lucida Sans Unicode"/>
                <a:cs typeface="Lucida Sans Unicode"/>
              </a:rPr>
              <a:t>'</a:t>
            </a:r>
            <a:r>
              <a:rPr dirty="0" sz="4600" spc="-145">
                <a:latin typeface="Lucida Sans Unicode"/>
                <a:cs typeface="Lucida Sans Unicode"/>
              </a:rPr>
              <a:t>s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165">
                <a:latin typeface="Lucida Sans Unicode"/>
                <a:cs typeface="Lucida Sans Unicode"/>
              </a:rPr>
              <a:t>c</a:t>
            </a:r>
            <a:r>
              <a:rPr dirty="0" sz="4600" spc="-25">
                <a:latin typeface="Lucida Sans Unicode"/>
                <a:cs typeface="Lucida Sans Unicode"/>
              </a:rPr>
              <a:t>u</a:t>
            </a:r>
            <a:r>
              <a:rPr dirty="0" sz="4600">
                <a:latin typeface="Lucida Sans Unicode"/>
                <a:cs typeface="Lucida Sans Unicode"/>
              </a:rPr>
              <a:t>rr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19979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0"/>
                </a:moveTo>
                <a:lnTo>
                  <a:pt x="484069" y="0"/>
                </a:lnTo>
                <a:lnTo>
                  <a:pt x="4840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00415" y="999027"/>
            <a:ext cx="115570" cy="9262745"/>
          </a:xfrm>
          <a:custGeom>
            <a:avLst/>
            <a:gdLst/>
            <a:ahLst/>
            <a:cxnLst/>
            <a:rect l="l" t="t" r="r" b="b"/>
            <a:pathLst>
              <a:path w="115570" h="9262745">
                <a:moveTo>
                  <a:pt x="115179" y="0"/>
                </a:moveTo>
                <a:lnTo>
                  <a:pt x="115179" y="9262545"/>
                </a:lnTo>
                <a:lnTo>
                  <a:pt x="0" y="9262545"/>
                </a:lnTo>
                <a:lnTo>
                  <a:pt x="0" y="0"/>
                </a:lnTo>
                <a:lnTo>
                  <a:pt x="115179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2514" y="3740958"/>
            <a:ext cx="350520" cy="568325"/>
          </a:xfrm>
          <a:custGeom>
            <a:avLst/>
            <a:gdLst/>
            <a:ahLst/>
            <a:cxnLst/>
            <a:rect l="l" t="t" r="r" b="b"/>
            <a:pathLst>
              <a:path w="350519" h="568325">
                <a:moveTo>
                  <a:pt x="66239" y="567764"/>
                </a:moveTo>
                <a:lnTo>
                  <a:pt x="0" y="501525"/>
                </a:lnTo>
                <a:lnTo>
                  <a:pt x="217643" y="283882"/>
                </a:lnTo>
                <a:lnTo>
                  <a:pt x="0" y="66239"/>
                </a:lnTo>
                <a:lnTo>
                  <a:pt x="66239" y="0"/>
                </a:lnTo>
                <a:lnTo>
                  <a:pt x="350121" y="283882"/>
                </a:lnTo>
                <a:lnTo>
                  <a:pt x="66239" y="567764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2514" y="4541918"/>
            <a:ext cx="350520" cy="568325"/>
          </a:xfrm>
          <a:custGeom>
            <a:avLst/>
            <a:gdLst/>
            <a:ahLst/>
            <a:cxnLst/>
            <a:rect l="l" t="t" r="r" b="b"/>
            <a:pathLst>
              <a:path w="350519" h="568325">
                <a:moveTo>
                  <a:pt x="66239" y="567764"/>
                </a:moveTo>
                <a:lnTo>
                  <a:pt x="0" y="501525"/>
                </a:lnTo>
                <a:lnTo>
                  <a:pt x="217643" y="283882"/>
                </a:lnTo>
                <a:lnTo>
                  <a:pt x="0" y="66239"/>
                </a:lnTo>
                <a:lnTo>
                  <a:pt x="66239" y="0"/>
                </a:lnTo>
                <a:lnTo>
                  <a:pt x="350121" y="283882"/>
                </a:lnTo>
                <a:lnTo>
                  <a:pt x="66239" y="567764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2514" y="5370374"/>
            <a:ext cx="350520" cy="568325"/>
          </a:xfrm>
          <a:custGeom>
            <a:avLst/>
            <a:gdLst/>
            <a:ahLst/>
            <a:cxnLst/>
            <a:rect l="l" t="t" r="r" b="b"/>
            <a:pathLst>
              <a:path w="350519" h="568325">
                <a:moveTo>
                  <a:pt x="66239" y="567764"/>
                </a:moveTo>
                <a:lnTo>
                  <a:pt x="0" y="501525"/>
                </a:lnTo>
                <a:lnTo>
                  <a:pt x="217643" y="283882"/>
                </a:lnTo>
                <a:lnTo>
                  <a:pt x="0" y="66239"/>
                </a:lnTo>
                <a:lnTo>
                  <a:pt x="66239" y="0"/>
                </a:lnTo>
                <a:lnTo>
                  <a:pt x="350121" y="283882"/>
                </a:lnTo>
                <a:lnTo>
                  <a:pt x="66239" y="567764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2514" y="6165638"/>
            <a:ext cx="350520" cy="568325"/>
          </a:xfrm>
          <a:custGeom>
            <a:avLst/>
            <a:gdLst/>
            <a:ahLst/>
            <a:cxnLst/>
            <a:rect l="l" t="t" r="r" b="b"/>
            <a:pathLst>
              <a:path w="350519" h="568325">
                <a:moveTo>
                  <a:pt x="66239" y="567764"/>
                </a:moveTo>
                <a:lnTo>
                  <a:pt x="0" y="501525"/>
                </a:lnTo>
                <a:lnTo>
                  <a:pt x="217643" y="283882"/>
                </a:lnTo>
                <a:lnTo>
                  <a:pt x="0" y="66239"/>
                </a:lnTo>
                <a:lnTo>
                  <a:pt x="66239" y="0"/>
                </a:lnTo>
                <a:lnTo>
                  <a:pt x="350121" y="283882"/>
                </a:lnTo>
                <a:lnTo>
                  <a:pt x="66239" y="567764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18549" y="4480298"/>
            <a:ext cx="2103120" cy="0"/>
          </a:xfrm>
          <a:custGeom>
            <a:avLst/>
            <a:gdLst/>
            <a:ahLst/>
            <a:cxnLst/>
            <a:rect l="l" t="t" r="r" b="b"/>
            <a:pathLst>
              <a:path w="2103120" h="0">
                <a:moveTo>
                  <a:pt x="0" y="0"/>
                </a:moveTo>
                <a:lnTo>
                  <a:pt x="2102840" y="0"/>
                </a:lnTo>
              </a:path>
            </a:pathLst>
          </a:custGeom>
          <a:ln w="37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026793" y="2313835"/>
            <a:ext cx="9479280" cy="2225040"/>
          </a:xfrm>
          <a:prstGeom prst="rect">
            <a:avLst/>
          </a:prstGeom>
        </p:spPr>
        <p:txBody>
          <a:bodyPr wrap="square" lIns="0" tIns="41084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3235"/>
              </a:spcBef>
            </a:pPr>
            <a:r>
              <a:rPr dirty="0" sz="4600" spc="-85">
                <a:latin typeface="Lucida Sans Unicode"/>
                <a:cs typeface="Lucida Sans Unicode"/>
              </a:rPr>
              <a:t>workload.”</a:t>
            </a:r>
            <a:endParaRPr sz="4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40"/>
              </a:spcBef>
              <a:tabLst>
                <a:tab pos="3147060" algn="l"/>
              </a:tabLst>
            </a:pPr>
            <a:r>
              <a:rPr dirty="0" sz="4600" spc="-270">
                <a:latin typeface="Lucida Sans Unicode"/>
                <a:cs typeface="Lucida Sans Unicode"/>
              </a:rPr>
              <a:t>2</a:t>
            </a:r>
            <a:r>
              <a:rPr dirty="0" sz="4600" spc="-229">
                <a:latin typeface="Lucida Sans Unicode"/>
                <a:cs typeface="Lucida Sans Unicode"/>
              </a:rPr>
              <a:t>.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130">
                <a:latin typeface="Lucida Sans Unicode"/>
                <a:cs typeface="Lucida Sans Unicode"/>
              </a:rPr>
              <a:t>"</a:t>
            </a:r>
            <a:r>
              <a:rPr dirty="0" sz="4600">
                <a:latin typeface="Lucida Sans Unicode"/>
                <a:cs typeface="Lucida Sans Unicode"/>
              </a:rPr>
              <a:t>	</a:t>
            </a:r>
            <a:r>
              <a:rPr dirty="0" sz="4600" spc="-40">
                <a:latin typeface="Lucida Sans Unicode"/>
                <a:cs typeface="Lucida Sans Unicode"/>
              </a:rPr>
              <a:t>I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145">
                <a:latin typeface="Lucida Sans Unicode"/>
                <a:cs typeface="Lucida Sans Unicode"/>
              </a:rPr>
              <a:t>s</a:t>
            </a:r>
            <a:r>
              <a:rPr dirty="0" sz="4600" spc="-25">
                <a:latin typeface="Lucida Sans Unicode"/>
                <a:cs typeface="Lucida Sans Unicode"/>
              </a:rPr>
              <a:t>u</a:t>
            </a:r>
            <a:r>
              <a:rPr dirty="0" sz="4600" spc="-340">
                <a:latin typeface="Lucida Sans Unicode"/>
                <a:cs typeface="Lucida Sans Unicode"/>
              </a:rPr>
              <a:t>gg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145">
                <a:latin typeface="Lucida Sans Unicode"/>
                <a:cs typeface="Lucida Sans Unicode"/>
              </a:rPr>
              <a:t>s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25">
                <a:latin typeface="Lucida Sans Unicode"/>
                <a:cs typeface="Lucida Sans Unicode"/>
              </a:rPr>
              <a:t>a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25">
                <a:latin typeface="Lucida Sans Unicode"/>
                <a:cs typeface="Lucida Sans Unicode"/>
              </a:rPr>
              <a:t>a</a:t>
            </a:r>
            <a:r>
              <a:rPr dirty="0" sz="4600" spc="-165">
                <a:latin typeface="Lucida Sans Unicode"/>
                <a:cs typeface="Lucida Sans Unicode"/>
              </a:rPr>
              <a:t>l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>
                <a:latin typeface="Lucida Sans Unicode"/>
                <a:cs typeface="Lucida Sans Unicode"/>
              </a:rPr>
              <a:t>r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25">
                <a:latin typeface="Lucida Sans Unicode"/>
                <a:cs typeface="Lucida Sans Unicode"/>
              </a:rPr>
              <a:t>a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70">
                <a:latin typeface="Lucida Sans Unicode"/>
                <a:cs typeface="Lucida Sans Unicode"/>
              </a:rPr>
              <a:t>v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42966" y="6525216"/>
            <a:ext cx="2103120" cy="0"/>
          </a:xfrm>
          <a:custGeom>
            <a:avLst/>
            <a:gdLst/>
            <a:ahLst/>
            <a:cxnLst/>
            <a:rect l="l" t="t" r="r" b="b"/>
            <a:pathLst>
              <a:path w="2103120" h="0">
                <a:moveTo>
                  <a:pt x="0" y="0"/>
                </a:moveTo>
                <a:lnTo>
                  <a:pt x="2102840" y="0"/>
                </a:lnTo>
              </a:path>
            </a:pathLst>
          </a:custGeom>
          <a:ln w="37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26789" y="4578313"/>
            <a:ext cx="10450830" cy="277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600" spc="-40">
                <a:latin typeface="Lucida Sans Unicode"/>
                <a:cs typeface="Lucida Sans Unicode"/>
              </a:rPr>
              <a:t>approach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70">
                <a:latin typeface="Lucida Sans Unicode"/>
                <a:cs typeface="Lucida Sans Unicode"/>
              </a:rPr>
              <a:t>to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110">
                <a:latin typeface="Lucida Sans Unicode"/>
                <a:cs typeface="Lucida Sans Unicode"/>
              </a:rPr>
              <a:t>this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95">
                <a:latin typeface="Lucida Sans Unicode"/>
                <a:cs typeface="Lucida Sans Unicode"/>
              </a:rPr>
              <a:t>marketing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80">
                <a:latin typeface="Lucida Sans Unicode"/>
                <a:cs typeface="Lucida Sans Unicode"/>
              </a:rPr>
              <a:t>strategy?”</a:t>
            </a:r>
            <a:endParaRPr sz="4600">
              <a:latin typeface="Lucida Sans Unicode"/>
              <a:cs typeface="Lucida Sans Unicode"/>
            </a:endParaRPr>
          </a:p>
          <a:p>
            <a:pPr marL="12700" marR="5080">
              <a:lnSpc>
                <a:spcPct val="109600"/>
              </a:lnSpc>
              <a:spcBef>
                <a:spcPts val="4000"/>
              </a:spcBef>
              <a:tabLst>
                <a:tab pos="4171315" algn="l"/>
              </a:tabLst>
            </a:pPr>
            <a:r>
              <a:rPr dirty="0" sz="4600" spc="-250">
                <a:latin typeface="Lucida Sans Unicode"/>
                <a:cs typeface="Lucida Sans Unicode"/>
              </a:rPr>
              <a:t>3.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165">
                <a:latin typeface="Lucida Sans Unicode"/>
                <a:cs typeface="Lucida Sans Unicode"/>
              </a:rPr>
              <a:t>"We	</a:t>
            </a:r>
            <a:r>
              <a:rPr dirty="0" sz="4600" spc="-25">
                <a:latin typeface="Lucida Sans Unicode"/>
                <a:cs typeface="Lucida Sans Unicode"/>
              </a:rPr>
              <a:t>be</a:t>
            </a:r>
            <a:r>
              <a:rPr dirty="0" sz="4600" spc="-270">
                <a:latin typeface="Lucida Sans Unicode"/>
                <a:cs typeface="Lucida Sans Unicode"/>
              </a:rPr>
              <a:t> </a:t>
            </a:r>
            <a:r>
              <a:rPr dirty="0" sz="4600" spc="-45">
                <a:latin typeface="Lucida Sans Unicode"/>
                <a:cs typeface="Lucida Sans Unicode"/>
              </a:rPr>
              <a:t>able</a:t>
            </a:r>
            <a:r>
              <a:rPr dirty="0" sz="4600" spc="-265">
                <a:latin typeface="Lucida Sans Unicode"/>
                <a:cs typeface="Lucida Sans Unicode"/>
              </a:rPr>
              <a:t> </a:t>
            </a:r>
            <a:r>
              <a:rPr dirty="0" sz="4600" spc="-70">
                <a:latin typeface="Lucida Sans Unicode"/>
                <a:cs typeface="Lucida Sans Unicode"/>
              </a:rPr>
              <a:t>to</a:t>
            </a:r>
            <a:r>
              <a:rPr dirty="0" sz="4600" spc="-270">
                <a:latin typeface="Lucida Sans Unicode"/>
                <a:cs typeface="Lucida Sans Unicode"/>
              </a:rPr>
              <a:t> </a:t>
            </a:r>
            <a:r>
              <a:rPr dirty="0" sz="4600" spc="-55">
                <a:latin typeface="Lucida Sans Unicode"/>
                <a:cs typeface="Lucida Sans Unicode"/>
              </a:rPr>
              <a:t>increase</a:t>
            </a:r>
            <a:r>
              <a:rPr dirty="0" sz="4600" spc="-265">
                <a:latin typeface="Lucida Sans Unicode"/>
                <a:cs typeface="Lucida Sans Unicode"/>
              </a:rPr>
              <a:t> </a:t>
            </a:r>
            <a:r>
              <a:rPr dirty="0" sz="4600" spc="-20">
                <a:latin typeface="Lucida Sans Unicode"/>
                <a:cs typeface="Lucida Sans Unicode"/>
              </a:rPr>
              <a:t>our </a:t>
            </a:r>
            <a:r>
              <a:rPr dirty="0" sz="4600" spc="-1445">
                <a:latin typeface="Lucida Sans Unicode"/>
                <a:cs typeface="Lucida Sans Unicode"/>
              </a:rPr>
              <a:t> </a:t>
            </a:r>
            <a:r>
              <a:rPr dirty="0" sz="4600" spc="-60">
                <a:latin typeface="Lucida Sans Unicode"/>
                <a:cs typeface="Lucida Sans Unicode"/>
              </a:rPr>
              <a:t>R</a:t>
            </a:r>
            <a:r>
              <a:rPr dirty="0" sz="4600" spc="20">
                <a:latin typeface="Lucida Sans Unicode"/>
                <a:cs typeface="Lucida Sans Unicode"/>
              </a:rPr>
              <a:t>O</a:t>
            </a:r>
            <a:r>
              <a:rPr dirty="0" sz="4600" spc="-40">
                <a:latin typeface="Lucida Sans Unicode"/>
                <a:cs typeface="Lucida Sans Unicode"/>
              </a:rPr>
              <a:t>I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130">
                <a:latin typeface="Lucida Sans Unicode"/>
                <a:cs typeface="Lucida Sans Unicode"/>
              </a:rPr>
              <a:t>f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45">
                <a:latin typeface="Lucida Sans Unicode"/>
                <a:cs typeface="Lucida Sans Unicode"/>
              </a:rPr>
              <a:t>w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145">
                <a:latin typeface="Lucida Sans Unicode"/>
                <a:cs typeface="Lucida Sans Unicode"/>
              </a:rPr>
              <a:t>s</a:t>
            </a:r>
            <a:r>
              <a:rPr dirty="0" sz="4600" spc="-25">
                <a:latin typeface="Lucida Sans Unicode"/>
                <a:cs typeface="Lucida Sans Unicode"/>
              </a:rPr>
              <a:t>h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130">
                <a:latin typeface="Lucida Sans Unicode"/>
                <a:cs typeface="Lucida Sans Unicode"/>
              </a:rPr>
              <a:t>f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40">
                <a:latin typeface="Lucida Sans Unicode"/>
                <a:cs typeface="Lucida Sans Unicode"/>
              </a:rPr>
              <a:t>o</a:t>
            </a:r>
            <a:r>
              <a:rPr dirty="0" sz="4600" spc="-25">
                <a:latin typeface="Lucida Sans Unicode"/>
                <a:cs typeface="Lucida Sans Unicode"/>
              </a:rPr>
              <a:t>u</a:t>
            </a:r>
            <a:r>
              <a:rPr dirty="0" sz="4600">
                <a:latin typeface="Lucida Sans Unicode"/>
                <a:cs typeface="Lucida Sans Unicode"/>
              </a:rPr>
              <a:t>r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135">
                <a:latin typeface="Lucida Sans Unicode"/>
                <a:cs typeface="Lucida Sans Unicode"/>
              </a:rPr>
              <a:t>f</a:t>
            </a:r>
            <a:r>
              <a:rPr dirty="0" sz="4600" spc="-40">
                <a:latin typeface="Lucida Sans Unicode"/>
                <a:cs typeface="Lucida Sans Unicode"/>
              </a:rPr>
              <a:t>o</a:t>
            </a:r>
            <a:r>
              <a:rPr dirty="0" sz="4600" spc="-165">
                <a:latin typeface="Lucida Sans Unicode"/>
                <a:cs typeface="Lucida Sans Unicode"/>
              </a:rPr>
              <a:t>c</a:t>
            </a:r>
            <a:r>
              <a:rPr dirty="0" sz="4600" spc="-25">
                <a:latin typeface="Lucida Sans Unicode"/>
                <a:cs typeface="Lucida Sans Unicode"/>
              </a:rPr>
              <a:t>u</a:t>
            </a:r>
            <a:r>
              <a:rPr dirty="0" sz="4600" spc="-145">
                <a:latin typeface="Lucida Sans Unicode"/>
                <a:cs typeface="Lucida Sans Unicode"/>
              </a:rPr>
              <a:t>s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95">
                <a:latin typeface="Lucida Sans Unicode"/>
                <a:cs typeface="Lucida Sans Unicode"/>
              </a:rPr>
              <a:t>t</a:t>
            </a:r>
            <a:r>
              <a:rPr dirty="0" sz="4600" spc="-40">
                <a:latin typeface="Lucida Sans Unicode"/>
                <a:cs typeface="Lucida Sans Unicode"/>
              </a:rPr>
              <a:t>o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 spc="-5">
                <a:latin typeface="Lucida Sans Unicode"/>
                <a:cs typeface="Lucida Sans Unicode"/>
              </a:rPr>
              <a:t>m</a:t>
            </a:r>
            <a:r>
              <a:rPr dirty="0" sz="4600" spc="25">
                <a:latin typeface="Lucida Sans Unicode"/>
                <a:cs typeface="Lucida Sans Unicode"/>
              </a:rPr>
              <a:t>e</a:t>
            </a:r>
            <a:r>
              <a:rPr dirty="0" sz="4600">
                <a:latin typeface="Lucida Sans Unicode"/>
                <a:cs typeface="Lucida Sans Unicode"/>
              </a:rPr>
              <a:t>r</a:t>
            </a:r>
            <a:r>
              <a:rPr dirty="0" sz="4600" spc="-340">
                <a:latin typeface="Lucida Sans Unicode"/>
                <a:cs typeface="Lucida Sans Unicode"/>
              </a:rPr>
              <a:t>g</a:t>
            </a:r>
            <a:r>
              <a:rPr dirty="0" sz="4600" spc="-165">
                <a:latin typeface="Lucida Sans Unicode"/>
                <a:cs typeface="Lucida Sans Unicode"/>
              </a:rPr>
              <a:t>i</a:t>
            </a:r>
            <a:r>
              <a:rPr dirty="0" sz="4600" spc="-25">
                <a:latin typeface="Lucida Sans Unicode"/>
                <a:cs typeface="Lucida Sans Unicode"/>
              </a:rPr>
              <a:t>n</a:t>
            </a:r>
            <a:r>
              <a:rPr dirty="0" sz="4600" spc="-340">
                <a:latin typeface="Lucida Sans Unicode"/>
                <a:cs typeface="Lucida Sans Unicode"/>
              </a:rPr>
              <a:t>g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53210" y="9208091"/>
            <a:ext cx="2103120" cy="0"/>
          </a:xfrm>
          <a:custGeom>
            <a:avLst/>
            <a:gdLst/>
            <a:ahLst/>
            <a:cxnLst/>
            <a:rect l="l" t="t" r="r" b="b"/>
            <a:pathLst>
              <a:path w="2103120" h="0">
                <a:moveTo>
                  <a:pt x="0" y="0"/>
                </a:moveTo>
                <a:lnTo>
                  <a:pt x="2102840" y="0"/>
                </a:lnTo>
              </a:path>
            </a:pathLst>
          </a:custGeom>
          <a:ln w="37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961455" y="7391845"/>
            <a:ext cx="10727055" cy="26435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14"/>
              </a:spcBef>
            </a:pPr>
            <a:r>
              <a:rPr dirty="0" sz="4600" spc="-90">
                <a:latin typeface="Lucida Sans Unicode"/>
                <a:cs typeface="Lucida Sans Unicode"/>
              </a:rPr>
              <a:t>markets.”</a:t>
            </a:r>
            <a:endParaRPr sz="4600">
              <a:latin typeface="Lucida Sans Unicode"/>
              <a:cs typeface="Lucida Sans Unicode"/>
            </a:endParaRPr>
          </a:p>
          <a:p>
            <a:pPr marL="12700" marR="5080">
              <a:lnSpc>
                <a:spcPct val="109600"/>
              </a:lnSpc>
              <a:spcBef>
                <a:spcPts val="2970"/>
              </a:spcBef>
              <a:tabLst>
                <a:tab pos="3147060" algn="l"/>
              </a:tabLst>
            </a:pPr>
            <a:r>
              <a:rPr dirty="0" sz="4600" spc="-250">
                <a:latin typeface="Lucida Sans Unicode"/>
                <a:cs typeface="Lucida Sans Unicode"/>
              </a:rPr>
              <a:t>4.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130">
                <a:latin typeface="Lucida Sans Unicode"/>
                <a:cs typeface="Lucida Sans Unicode"/>
              </a:rPr>
              <a:t>"	</a:t>
            </a:r>
            <a:r>
              <a:rPr dirty="0" sz="4600" spc="-50">
                <a:latin typeface="Lucida Sans Unicode"/>
                <a:cs typeface="Lucida Sans Unicode"/>
              </a:rPr>
              <a:t>you</a:t>
            </a:r>
            <a:r>
              <a:rPr dirty="0" sz="4600" spc="-265">
                <a:latin typeface="Lucida Sans Unicode"/>
                <a:cs typeface="Lucida Sans Unicode"/>
              </a:rPr>
              <a:t> </a:t>
            </a:r>
            <a:r>
              <a:rPr dirty="0" sz="4600" spc="-60">
                <a:latin typeface="Lucida Sans Unicode"/>
                <a:cs typeface="Lucida Sans Unicode"/>
              </a:rPr>
              <a:t>help</a:t>
            </a:r>
            <a:r>
              <a:rPr dirty="0" sz="4600" spc="-270">
                <a:latin typeface="Lucida Sans Unicode"/>
                <a:cs typeface="Lucida Sans Unicode"/>
              </a:rPr>
              <a:t> </a:t>
            </a:r>
            <a:r>
              <a:rPr dirty="0" sz="4600" spc="10">
                <a:latin typeface="Lucida Sans Unicode"/>
                <a:cs typeface="Lucida Sans Unicode"/>
              </a:rPr>
              <a:t>me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55">
                <a:latin typeface="Lucida Sans Unicode"/>
                <a:cs typeface="Lucida Sans Unicode"/>
              </a:rPr>
              <a:t>draft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30">
                <a:latin typeface="Lucida Sans Unicode"/>
                <a:cs typeface="Lucida Sans Unicode"/>
              </a:rPr>
              <a:t>the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60">
                <a:latin typeface="Lucida Sans Unicode"/>
                <a:cs typeface="Lucida Sans Unicode"/>
              </a:rPr>
              <a:t>email </a:t>
            </a:r>
            <a:r>
              <a:rPr dirty="0" sz="4600" spc="-1440">
                <a:latin typeface="Lucida Sans Unicode"/>
                <a:cs typeface="Lucida Sans Unicode"/>
              </a:rPr>
              <a:t> </a:t>
            </a:r>
            <a:r>
              <a:rPr dirty="0" sz="4600" spc="-70">
                <a:latin typeface="Lucida Sans Unicode"/>
                <a:cs typeface="Lucida Sans Unicode"/>
              </a:rPr>
              <a:t>to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30">
                <a:latin typeface="Lucida Sans Unicode"/>
                <a:cs typeface="Lucida Sans Unicode"/>
              </a:rPr>
              <a:t>the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100">
                <a:latin typeface="Lucida Sans Unicode"/>
                <a:cs typeface="Lucida Sans Unicode"/>
              </a:rPr>
              <a:t>client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75">
                <a:latin typeface="Lucida Sans Unicode"/>
                <a:cs typeface="Lucida Sans Unicode"/>
              </a:rPr>
              <a:t>by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-25">
                <a:latin typeface="Lucida Sans Unicode"/>
                <a:cs typeface="Lucida Sans Unicode"/>
              </a:rPr>
              <a:t>end</a:t>
            </a:r>
            <a:r>
              <a:rPr dirty="0" sz="4600" spc="-260">
                <a:latin typeface="Lucida Sans Unicode"/>
                <a:cs typeface="Lucida Sans Unicode"/>
              </a:rPr>
              <a:t> </a:t>
            </a:r>
            <a:r>
              <a:rPr dirty="0" sz="4600" spc="-85">
                <a:latin typeface="Lucida Sans Unicode"/>
                <a:cs typeface="Lucida Sans Unicode"/>
              </a:rPr>
              <a:t>of</a:t>
            </a:r>
            <a:r>
              <a:rPr dirty="0" sz="4600" spc="-254">
                <a:latin typeface="Lucida Sans Unicode"/>
                <a:cs typeface="Lucida Sans Unicode"/>
              </a:rPr>
              <a:t> </a:t>
            </a:r>
            <a:r>
              <a:rPr dirty="0" sz="4600" spc="5">
                <a:latin typeface="Lucida Sans Unicode"/>
                <a:cs typeface="Lucida Sans Unicode"/>
              </a:rPr>
              <a:t>day?"</a:t>
            </a:r>
            <a:endParaRPr sz="4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6692" y="5478315"/>
            <a:ext cx="430022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30" b="1">
                <a:solidFill>
                  <a:srgbClr val="245575"/>
                </a:solidFill>
                <a:latin typeface="Tahoma"/>
                <a:cs typeface="Tahoma"/>
              </a:rPr>
              <a:t>How</a:t>
            </a:r>
            <a:r>
              <a:rPr dirty="0" sz="4100" spc="-15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100" spc="25" b="1">
                <a:solidFill>
                  <a:srgbClr val="245575"/>
                </a:solidFill>
                <a:latin typeface="Tahoma"/>
                <a:cs typeface="Tahoma"/>
              </a:rPr>
              <a:t>did</a:t>
            </a:r>
            <a:r>
              <a:rPr dirty="0" sz="4100" spc="-155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100" spc="25" b="1">
                <a:solidFill>
                  <a:srgbClr val="245575"/>
                </a:solidFill>
                <a:latin typeface="Tahoma"/>
                <a:cs typeface="Tahoma"/>
              </a:rPr>
              <a:t>you</a:t>
            </a:r>
            <a:r>
              <a:rPr dirty="0" sz="4100" spc="-150" b="1">
                <a:solidFill>
                  <a:srgbClr val="245575"/>
                </a:solidFill>
                <a:latin typeface="Tahoma"/>
                <a:cs typeface="Tahoma"/>
              </a:rPr>
              <a:t> </a:t>
            </a:r>
            <a:r>
              <a:rPr dirty="0" sz="4100" spc="-105" b="1">
                <a:solidFill>
                  <a:srgbClr val="245575"/>
                </a:solidFill>
                <a:latin typeface="Tahoma"/>
                <a:cs typeface="Tahoma"/>
              </a:rPr>
              <a:t>do?</a:t>
            </a:r>
            <a:endParaRPr sz="41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7670" y="1107749"/>
            <a:ext cx="10159365" cy="2331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 spc="-270">
                <a:solidFill>
                  <a:srgbClr val="000000"/>
                </a:solidFill>
              </a:rPr>
              <a:t>1</a:t>
            </a:r>
            <a:r>
              <a:rPr dirty="0" spc="-229">
                <a:solidFill>
                  <a:srgbClr val="000000"/>
                </a:solidFill>
              </a:rPr>
              <a:t>.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130">
                <a:solidFill>
                  <a:srgbClr val="000000"/>
                </a:solidFill>
              </a:rPr>
              <a:t>"</a:t>
            </a:r>
            <a:r>
              <a:rPr dirty="0" spc="-285">
                <a:solidFill>
                  <a:srgbClr val="000000"/>
                </a:solidFill>
              </a:rPr>
              <a:t>Y</a:t>
            </a:r>
            <a:r>
              <a:rPr dirty="0" spc="-40">
                <a:solidFill>
                  <a:srgbClr val="000000"/>
                </a:solidFill>
              </a:rPr>
              <a:t>o</a:t>
            </a:r>
            <a:r>
              <a:rPr dirty="0" spc="-25">
                <a:solidFill>
                  <a:srgbClr val="000000"/>
                </a:solidFill>
              </a:rPr>
              <a:t>u</a:t>
            </a:r>
            <a:r>
              <a:rPr dirty="0" spc="-260">
                <a:solidFill>
                  <a:srgbClr val="000000"/>
                </a:solidFill>
              </a:rPr>
              <a:t> </a:t>
            </a:r>
            <a:r>
              <a:rPr dirty="0" spc="140" b="1">
                <a:solidFill>
                  <a:srgbClr val="79C652"/>
                </a:solidFill>
                <a:latin typeface="Tahoma"/>
                <a:cs typeface="Tahoma"/>
              </a:rPr>
              <a:t>m</a:t>
            </a:r>
            <a:r>
              <a:rPr dirty="0" spc="15" b="1">
                <a:solidFill>
                  <a:srgbClr val="79C652"/>
                </a:solidFill>
                <a:latin typeface="Tahoma"/>
                <a:cs typeface="Tahoma"/>
              </a:rPr>
              <a:t>i</a:t>
            </a:r>
            <a:r>
              <a:rPr dirty="0" spc="-290" b="1">
                <a:solidFill>
                  <a:srgbClr val="79C652"/>
                </a:solidFill>
                <a:latin typeface="Tahoma"/>
                <a:cs typeface="Tahoma"/>
              </a:rPr>
              <a:t>g</a:t>
            </a:r>
            <a:r>
              <a:rPr dirty="0" spc="85" b="1">
                <a:solidFill>
                  <a:srgbClr val="79C652"/>
                </a:solidFill>
                <a:latin typeface="Tahoma"/>
                <a:cs typeface="Tahoma"/>
              </a:rPr>
              <a:t>h</a:t>
            </a:r>
            <a:r>
              <a:rPr dirty="0" spc="90" b="1">
                <a:solidFill>
                  <a:srgbClr val="79C652"/>
                </a:solidFill>
                <a:latin typeface="Tahoma"/>
                <a:cs typeface="Tahoma"/>
              </a:rPr>
              <a:t>t</a:t>
            </a:r>
            <a:r>
              <a:rPr dirty="0" spc="-150" b="1">
                <a:solidFill>
                  <a:srgbClr val="79C652"/>
                </a:solidFill>
                <a:latin typeface="Tahoma"/>
                <a:cs typeface="Tahoma"/>
              </a:rPr>
              <a:t> </a:t>
            </a:r>
            <a:r>
              <a:rPr dirty="0" spc="45">
                <a:solidFill>
                  <a:srgbClr val="000000"/>
                </a:solidFill>
              </a:rPr>
              <a:t>w</a:t>
            </a:r>
            <a:r>
              <a:rPr dirty="0" spc="25">
                <a:solidFill>
                  <a:srgbClr val="000000"/>
                </a:solidFill>
              </a:rPr>
              <a:t>a</a:t>
            </a:r>
            <a:r>
              <a:rPr dirty="0" spc="-25">
                <a:solidFill>
                  <a:srgbClr val="000000"/>
                </a:solidFill>
              </a:rPr>
              <a:t>n</a:t>
            </a:r>
            <a:r>
              <a:rPr dirty="0" spc="-95">
                <a:solidFill>
                  <a:srgbClr val="000000"/>
                </a:solidFill>
              </a:rPr>
              <a:t>t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-95">
                <a:solidFill>
                  <a:srgbClr val="000000"/>
                </a:solidFill>
              </a:rPr>
              <a:t>t</a:t>
            </a:r>
            <a:r>
              <a:rPr dirty="0" spc="-40">
                <a:solidFill>
                  <a:srgbClr val="000000"/>
                </a:solidFill>
              </a:rPr>
              <a:t>o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 spc="-165">
                <a:solidFill>
                  <a:srgbClr val="000000"/>
                </a:solidFill>
              </a:rPr>
              <a:t>c</a:t>
            </a:r>
            <a:r>
              <a:rPr dirty="0" spc="-40">
                <a:solidFill>
                  <a:srgbClr val="000000"/>
                </a:solidFill>
              </a:rPr>
              <a:t>o</a:t>
            </a:r>
            <a:r>
              <a:rPr dirty="0" spc="-25">
                <a:solidFill>
                  <a:srgbClr val="000000"/>
                </a:solidFill>
              </a:rPr>
              <a:t>n</a:t>
            </a:r>
            <a:r>
              <a:rPr dirty="0" spc="-145">
                <a:solidFill>
                  <a:srgbClr val="000000"/>
                </a:solidFill>
              </a:rPr>
              <a:t>s</a:t>
            </a:r>
            <a:r>
              <a:rPr dirty="0" spc="-165">
                <a:solidFill>
                  <a:srgbClr val="000000"/>
                </a:solidFill>
              </a:rPr>
              <a:t>i</a:t>
            </a:r>
            <a:r>
              <a:rPr dirty="0" spc="-70">
                <a:solidFill>
                  <a:srgbClr val="000000"/>
                </a:solidFill>
              </a:rPr>
              <a:t>d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r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-95">
                <a:solidFill>
                  <a:srgbClr val="000000"/>
                </a:solidFill>
              </a:rPr>
              <a:t>t</a:t>
            </a:r>
            <a:r>
              <a:rPr dirty="0" spc="-25">
                <a:solidFill>
                  <a:srgbClr val="000000"/>
                </a:solidFill>
              </a:rPr>
              <a:t>h</a:t>
            </a:r>
            <a:r>
              <a:rPr dirty="0" spc="15">
                <a:solidFill>
                  <a:srgbClr val="000000"/>
                </a:solidFill>
              </a:rPr>
              <a:t>e  </a:t>
            </a:r>
            <a:r>
              <a:rPr dirty="0" spc="-70">
                <a:solidFill>
                  <a:srgbClr val="000000"/>
                </a:solidFill>
              </a:rPr>
              <a:t>d</a:t>
            </a:r>
            <a:r>
              <a:rPr dirty="0" spc="25">
                <a:solidFill>
                  <a:srgbClr val="000000"/>
                </a:solidFill>
              </a:rPr>
              <a:t>ea</a:t>
            </a:r>
            <a:r>
              <a:rPr dirty="0" spc="-70">
                <a:solidFill>
                  <a:srgbClr val="000000"/>
                </a:solidFill>
              </a:rPr>
              <a:t>d</a:t>
            </a:r>
            <a:r>
              <a:rPr dirty="0" spc="-170">
                <a:solidFill>
                  <a:srgbClr val="000000"/>
                </a:solidFill>
              </a:rPr>
              <a:t>l</a:t>
            </a:r>
            <a:r>
              <a:rPr dirty="0" spc="-165">
                <a:solidFill>
                  <a:srgbClr val="000000"/>
                </a:solidFill>
              </a:rPr>
              <a:t>i</a:t>
            </a:r>
            <a:r>
              <a:rPr dirty="0" spc="-25">
                <a:solidFill>
                  <a:srgbClr val="000000"/>
                </a:solidFill>
              </a:rPr>
              <a:t>n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 spc="-330">
                <a:solidFill>
                  <a:srgbClr val="000000"/>
                </a:solidFill>
              </a:rPr>
              <a:t>,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-340">
                <a:solidFill>
                  <a:srgbClr val="000000"/>
                </a:solidFill>
              </a:rPr>
              <a:t>g</a:t>
            </a:r>
            <a:r>
              <a:rPr dirty="0" spc="-165">
                <a:solidFill>
                  <a:srgbClr val="000000"/>
                </a:solidFill>
              </a:rPr>
              <a:t>i</a:t>
            </a:r>
            <a:r>
              <a:rPr dirty="0" spc="-70">
                <a:solidFill>
                  <a:srgbClr val="000000"/>
                </a:solidFill>
              </a:rPr>
              <a:t>v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 spc="-25">
                <a:solidFill>
                  <a:srgbClr val="000000"/>
                </a:solidFill>
              </a:rPr>
              <a:t>n</a:t>
            </a:r>
            <a:r>
              <a:rPr dirty="0" spc="-260">
                <a:solidFill>
                  <a:srgbClr val="000000"/>
                </a:solidFill>
              </a:rPr>
              <a:t> </a:t>
            </a:r>
            <a:r>
              <a:rPr dirty="0" spc="-95">
                <a:solidFill>
                  <a:srgbClr val="000000"/>
                </a:solidFill>
              </a:rPr>
              <a:t>t</a:t>
            </a:r>
            <a:r>
              <a:rPr dirty="0" spc="-25">
                <a:solidFill>
                  <a:srgbClr val="000000"/>
                </a:solidFill>
              </a:rPr>
              <a:t>h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-95">
                <a:solidFill>
                  <a:srgbClr val="000000"/>
                </a:solidFill>
              </a:rPr>
              <a:t>t</a:t>
            </a:r>
            <a:r>
              <a:rPr dirty="0" spc="25">
                <a:solidFill>
                  <a:srgbClr val="000000"/>
                </a:solidFill>
              </a:rPr>
              <a:t>ea</a:t>
            </a:r>
            <a:r>
              <a:rPr dirty="0" spc="-5">
                <a:solidFill>
                  <a:srgbClr val="000000"/>
                </a:solidFill>
              </a:rPr>
              <a:t>m</a:t>
            </a:r>
            <a:r>
              <a:rPr dirty="0" spc="-35">
                <a:solidFill>
                  <a:srgbClr val="000000"/>
                </a:solidFill>
              </a:rPr>
              <a:t>'</a:t>
            </a:r>
            <a:r>
              <a:rPr dirty="0" spc="-145">
                <a:solidFill>
                  <a:srgbClr val="000000"/>
                </a:solidFill>
              </a:rPr>
              <a:t>s</a:t>
            </a:r>
            <a:r>
              <a:rPr dirty="0" spc="-254">
                <a:solidFill>
                  <a:srgbClr val="000000"/>
                </a:solidFill>
              </a:rPr>
              <a:t> </a:t>
            </a:r>
            <a:r>
              <a:rPr dirty="0" spc="-165">
                <a:solidFill>
                  <a:srgbClr val="000000"/>
                </a:solidFill>
              </a:rPr>
              <a:t>c</a:t>
            </a:r>
            <a:r>
              <a:rPr dirty="0" spc="-25">
                <a:solidFill>
                  <a:srgbClr val="000000"/>
                </a:solidFill>
              </a:rPr>
              <a:t>u</a:t>
            </a:r>
            <a:r>
              <a:rPr dirty="0">
                <a:solidFill>
                  <a:srgbClr val="000000"/>
                </a:solidFill>
              </a:rPr>
              <a:t>rr</a:t>
            </a:r>
            <a:r>
              <a:rPr dirty="0" spc="25">
                <a:solidFill>
                  <a:srgbClr val="000000"/>
                </a:solidFill>
              </a:rPr>
              <a:t>e</a:t>
            </a:r>
            <a:r>
              <a:rPr dirty="0" spc="-25">
                <a:solidFill>
                  <a:srgbClr val="000000"/>
                </a:solidFill>
              </a:rPr>
              <a:t>n</a:t>
            </a:r>
            <a:r>
              <a:rPr dirty="0" spc="-85">
                <a:solidFill>
                  <a:srgbClr val="000000"/>
                </a:solidFill>
              </a:rPr>
              <a:t>t  </a:t>
            </a:r>
            <a:r>
              <a:rPr dirty="0" spc="-85">
                <a:solidFill>
                  <a:srgbClr val="000000"/>
                </a:solidFill>
              </a:rPr>
              <a:t>workload.”</a:t>
            </a:r>
          </a:p>
        </p:txBody>
      </p:sp>
      <p:sp>
        <p:nvSpPr>
          <p:cNvPr id="4" name="object 4"/>
          <p:cNvSpPr/>
          <p:nvPr/>
        </p:nvSpPr>
        <p:spPr>
          <a:xfrm>
            <a:off x="19619979" y="0"/>
            <a:ext cx="484505" cy="11308715"/>
          </a:xfrm>
          <a:custGeom>
            <a:avLst/>
            <a:gdLst/>
            <a:ahLst/>
            <a:cxnLst/>
            <a:rect l="l" t="t" r="r" b="b"/>
            <a:pathLst>
              <a:path w="484505" h="11308715">
                <a:moveTo>
                  <a:pt x="0" y="0"/>
                </a:moveTo>
                <a:lnTo>
                  <a:pt x="484069" y="0"/>
                </a:lnTo>
                <a:lnTo>
                  <a:pt x="4840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0415" y="999027"/>
            <a:ext cx="115570" cy="9262745"/>
          </a:xfrm>
          <a:custGeom>
            <a:avLst/>
            <a:gdLst/>
            <a:ahLst/>
            <a:cxnLst/>
            <a:rect l="l" t="t" r="r" b="b"/>
            <a:pathLst>
              <a:path w="115570" h="9262745">
                <a:moveTo>
                  <a:pt x="115179" y="0"/>
                </a:moveTo>
                <a:lnTo>
                  <a:pt x="115179" y="9262545"/>
                </a:lnTo>
                <a:lnTo>
                  <a:pt x="0" y="9262545"/>
                </a:lnTo>
                <a:lnTo>
                  <a:pt x="0" y="0"/>
                </a:lnTo>
                <a:lnTo>
                  <a:pt x="115179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044690" marR="846455">
              <a:lnSpc>
                <a:spcPct val="109600"/>
              </a:lnSpc>
              <a:spcBef>
                <a:spcPts val="95"/>
              </a:spcBef>
              <a:buAutoNum type="arabicPeriod" startAt="2"/>
              <a:tabLst>
                <a:tab pos="7689850" algn="l"/>
              </a:tabLst>
            </a:pPr>
            <a:r>
              <a:rPr dirty="0" spc="130"/>
              <a:t>"</a:t>
            </a:r>
            <a:r>
              <a:rPr dirty="0" spc="245" b="1">
                <a:solidFill>
                  <a:srgbClr val="79C652"/>
                </a:solidFill>
                <a:latin typeface="Tahoma"/>
                <a:cs typeface="Tahoma"/>
              </a:rPr>
              <a:t>M</a:t>
            </a:r>
            <a:r>
              <a:rPr dirty="0" spc="30" b="1">
                <a:solidFill>
                  <a:srgbClr val="79C652"/>
                </a:solidFill>
                <a:latin typeface="Tahoma"/>
                <a:cs typeface="Tahoma"/>
              </a:rPr>
              <a:t>a</a:t>
            </a:r>
            <a:r>
              <a:rPr dirty="0" spc="-25" b="1">
                <a:solidFill>
                  <a:srgbClr val="79C652"/>
                </a:solidFill>
                <a:latin typeface="Tahoma"/>
                <a:cs typeface="Tahoma"/>
              </a:rPr>
              <a:t>y</a:t>
            </a:r>
            <a:r>
              <a:rPr dirty="0" spc="-150" b="1">
                <a:solidFill>
                  <a:srgbClr val="79C652"/>
                </a:solidFill>
                <a:latin typeface="Tahoma"/>
                <a:cs typeface="Tahoma"/>
              </a:rPr>
              <a:t> </a:t>
            </a:r>
            <a:r>
              <a:rPr dirty="0" spc="-40"/>
              <a:t>I</a:t>
            </a:r>
            <a:r>
              <a:rPr dirty="0" spc="-260"/>
              <a:t> </a:t>
            </a:r>
            <a:r>
              <a:rPr dirty="0" spc="-145"/>
              <a:t>s</a:t>
            </a:r>
            <a:r>
              <a:rPr dirty="0" spc="-25"/>
              <a:t>u</a:t>
            </a:r>
            <a:r>
              <a:rPr dirty="0" spc="-340"/>
              <a:t>gg</a:t>
            </a:r>
            <a:r>
              <a:rPr dirty="0" spc="25"/>
              <a:t>e</a:t>
            </a:r>
            <a:r>
              <a:rPr dirty="0" spc="-145"/>
              <a:t>s</a:t>
            </a:r>
            <a:r>
              <a:rPr dirty="0" spc="-95"/>
              <a:t>t</a:t>
            </a:r>
            <a:r>
              <a:rPr dirty="0" spc="-254"/>
              <a:t> </a:t>
            </a:r>
            <a:r>
              <a:rPr dirty="0" spc="25"/>
              <a:t>a</a:t>
            </a:r>
            <a:r>
              <a:rPr dirty="0" spc="-25"/>
              <a:t>n</a:t>
            </a:r>
            <a:r>
              <a:rPr dirty="0" spc="-260"/>
              <a:t> </a:t>
            </a:r>
            <a:r>
              <a:rPr dirty="0" spc="25"/>
              <a:t>a</a:t>
            </a:r>
            <a:r>
              <a:rPr dirty="0" spc="-165"/>
              <a:t>l</a:t>
            </a:r>
            <a:r>
              <a:rPr dirty="0" spc="-95"/>
              <a:t>t</a:t>
            </a:r>
            <a:r>
              <a:rPr dirty="0" spc="25"/>
              <a:t>e</a:t>
            </a:r>
            <a:r>
              <a:rPr dirty="0"/>
              <a:t>r</a:t>
            </a:r>
            <a:r>
              <a:rPr dirty="0" spc="-25"/>
              <a:t>n</a:t>
            </a:r>
            <a:r>
              <a:rPr dirty="0" spc="25"/>
              <a:t>a</a:t>
            </a:r>
            <a:r>
              <a:rPr dirty="0" spc="-95"/>
              <a:t>t</a:t>
            </a:r>
            <a:r>
              <a:rPr dirty="0" spc="-165"/>
              <a:t>i</a:t>
            </a:r>
            <a:r>
              <a:rPr dirty="0" spc="-70"/>
              <a:t>v</a:t>
            </a:r>
            <a:r>
              <a:rPr dirty="0" spc="15"/>
              <a:t>e  </a:t>
            </a:r>
            <a:r>
              <a:rPr dirty="0" spc="-40"/>
              <a:t>approach</a:t>
            </a:r>
            <a:r>
              <a:rPr dirty="0" spc="-260"/>
              <a:t> </a:t>
            </a:r>
            <a:r>
              <a:rPr dirty="0" spc="-70"/>
              <a:t>to</a:t>
            </a:r>
            <a:r>
              <a:rPr dirty="0" spc="-254"/>
              <a:t> </a:t>
            </a:r>
            <a:r>
              <a:rPr dirty="0" spc="-110"/>
              <a:t>this</a:t>
            </a:r>
            <a:r>
              <a:rPr dirty="0" spc="-254"/>
              <a:t> </a:t>
            </a:r>
            <a:r>
              <a:rPr dirty="0" spc="-95"/>
              <a:t>marketing</a:t>
            </a:r>
            <a:r>
              <a:rPr dirty="0" spc="-260"/>
              <a:t> </a:t>
            </a:r>
            <a:r>
              <a:rPr dirty="0" spc="-80"/>
              <a:t>strategy?”</a:t>
            </a:r>
          </a:p>
          <a:p>
            <a:pPr marL="7044690" marR="5080" indent="-635">
              <a:lnSpc>
                <a:spcPct val="109600"/>
              </a:lnSpc>
              <a:spcBef>
                <a:spcPts val="4000"/>
              </a:spcBef>
              <a:buAutoNum type="arabicPeriod" startAt="2"/>
              <a:tabLst>
                <a:tab pos="7689850" algn="l"/>
              </a:tabLst>
            </a:pPr>
            <a:r>
              <a:rPr dirty="0" spc="165"/>
              <a:t>"We</a:t>
            </a:r>
            <a:r>
              <a:rPr dirty="0" spc="-260"/>
              <a:t> </a:t>
            </a:r>
            <a:r>
              <a:rPr dirty="0" spc="15" b="1">
                <a:solidFill>
                  <a:srgbClr val="79C652"/>
                </a:solidFill>
                <a:latin typeface="Tahoma"/>
                <a:cs typeface="Tahoma"/>
              </a:rPr>
              <a:t>could</a:t>
            </a:r>
            <a:r>
              <a:rPr dirty="0" spc="-155" b="1">
                <a:solidFill>
                  <a:srgbClr val="79C652"/>
                </a:solidFill>
                <a:latin typeface="Tahoma"/>
                <a:cs typeface="Tahoma"/>
              </a:rPr>
              <a:t> </a:t>
            </a:r>
            <a:r>
              <a:rPr dirty="0" spc="-25"/>
              <a:t>be</a:t>
            </a:r>
            <a:r>
              <a:rPr dirty="0" spc="-260"/>
              <a:t> </a:t>
            </a:r>
            <a:r>
              <a:rPr dirty="0" spc="-45"/>
              <a:t>able</a:t>
            </a:r>
            <a:r>
              <a:rPr dirty="0" spc="-254"/>
              <a:t> </a:t>
            </a:r>
            <a:r>
              <a:rPr dirty="0" spc="-70"/>
              <a:t>to</a:t>
            </a:r>
            <a:r>
              <a:rPr dirty="0" spc="-260"/>
              <a:t> </a:t>
            </a:r>
            <a:r>
              <a:rPr dirty="0" spc="-55"/>
              <a:t>increase</a:t>
            </a:r>
            <a:r>
              <a:rPr dirty="0" spc="-260"/>
              <a:t> </a:t>
            </a:r>
            <a:r>
              <a:rPr dirty="0" spc="-20"/>
              <a:t>our</a:t>
            </a:r>
            <a:r>
              <a:rPr dirty="0" spc="-260"/>
              <a:t> </a:t>
            </a:r>
            <a:r>
              <a:rPr dirty="0" spc="-25"/>
              <a:t>ROI </a:t>
            </a:r>
            <a:r>
              <a:rPr dirty="0" spc="-1440"/>
              <a:t> </a:t>
            </a:r>
            <a:r>
              <a:rPr dirty="0" spc="-165"/>
              <a:t>i</a:t>
            </a:r>
            <a:r>
              <a:rPr dirty="0" spc="-130"/>
              <a:t>f</a:t>
            </a:r>
            <a:r>
              <a:rPr dirty="0" spc="-254"/>
              <a:t> </a:t>
            </a:r>
            <a:r>
              <a:rPr dirty="0" spc="45"/>
              <a:t>w</a:t>
            </a:r>
            <a:r>
              <a:rPr dirty="0" spc="25"/>
              <a:t>e</a:t>
            </a:r>
            <a:r>
              <a:rPr dirty="0" spc="-254"/>
              <a:t> </a:t>
            </a:r>
            <a:r>
              <a:rPr dirty="0" spc="-145"/>
              <a:t>s</a:t>
            </a:r>
            <a:r>
              <a:rPr dirty="0" spc="-25"/>
              <a:t>h</a:t>
            </a:r>
            <a:r>
              <a:rPr dirty="0" spc="-165"/>
              <a:t>i</a:t>
            </a:r>
            <a:r>
              <a:rPr dirty="0" spc="-130"/>
              <a:t>f</a:t>
            </a:r>
            <a:r>
              <a:rPr dirty="0" spc="-95"/>
              <a:t>t</a:t>
            </a:r>
            <a:r>
              <a:rPr dirty="0" spc="-254"/>
              <a:t> </a:t>
            </a:r>
            <a:r>
              <a:rPr dirty="0" spc="-40"/>
              <a:t>o</a:t>
            </a:r>
            <a:r>
              <a:rPr dirty="0" spc="-25"/>
              <a:t>u</a:t>
            </a:r>
            <a:r>
              <a:rPr dirty="0"/>
              <a:t>r</a:t>
            </a:r>
            <a:r>
              <a:rPr dirty="0" spc="-254"/>
              <a:t> </a:t>
            </a:r>
            <a:r>
              <a:rPr dirty="0" spc="-135"/>
              <a:t>f</a:t>
            </a:r>
            <a:r>
              <a:rPr dirty="0" spc="-40"/>
              <a:t>o</a:t>
            </a:r>
            <a:r>
              <a:rPr dirty="0" spc="-165"/>
              <a:t>c</a:t>
            </a:r>
            <a:r>
              <a:rPr dirty="0" spc="-25"/>
              <a:t>u</a:t>
            </a:r>
            <a:r>
              <a:rPr dirty="0" spc="-145"/>
              <a:t>s</a:t>
            </a:r>
            <a:r>
              <a:rPr dirty="0" spc="-254"/>
              <a:t> </a:t>
            </a:r>
            <a:r>
              <a:rPr dirty="0" spc="-95"/>
              <a:t>t</a:t>
            </a:r>
            <a:r>
              <a:rPr dirty="0" spc="-40"/>
              <a:t>o</a:t>
            </a:r>
            <a:r>
              <a:rPr dirty="0" spc="-254"/>
              <a:t> </a:t>
            </a:r>
            <a:r>
              <a:rPr dirty="0" spc="25"/>
              <a:t>e</a:t>
            </a:r>
            <a:r>
              <a:rPr dirty="0" spc="-5"/>
              <a:t>m</a:t>
            </a:r>
            <a:r>
              <a:rPr dirty="0" spc="25"/>
              <a:t>e</a:t>
            </a:r>
            <a:r>
              <a:rPr dirty="0"/>
              <a:t>r</a:t>
            </a:r>
            <a:r>
              <a:rPr dirty="0" spc="-340"/>
              <a:t>g</a:t>
            </a:r>
            <a:r>
              <a:rPr dirty="0" spc="-165"/>
              <a:t>i</a:t>
            </a:r>
            <a:r>
              <a:rPr dirty="0" spc="-25"/>
              <a:t>n</a:t>
            </a:r>
            <a:r>
              <a:rPr dirty="0" spc="-229"/>
              <a:t>g  </a:t>
            </a:r>
            <a:r>
              <a:rPr dirty="0" spc="-90"/>
              <a:t>markets.”</a:t>
            </a:r>
          </a:p>
          <a:p>
            <a:pPr marL="6979920" marR="144145">
              <a:lnSpc>
                <a:spcPct val="109600"/>
              </a:lnSpc>
              <a:spcBef>
                <a:spcPts val="2975"/>
              </a:spcBef>
              <a:buAutoNum type="arabicPeriod" startAt="2"/>
              <a:tabLst>
                <a:tab pos="7624445" algn="l"/>
              </a:tabLst>
            </a:pPr>
            <a:r>
              <a:rPr dirty="0" spc="25"/>
              <a:t>"</a:t>
            </a:r>
            <a:r>
              <a:rPr dirty="0" spc="25" b="1">
                <a:solidFill>
                  <a:srgbClr val="79C652"/>
                </a:solidFill>
                <a:latin typeface="Tahoma"/>
                <a:cs typeface="Tahoma"/>
              </a:rPr>
              <a:t>Could</a:t>
            </a:r>
            <a:r>
              <a:rPr dirty="0" spc="-155" b="1">
                <a:solidFill>
                  <a:srgbClr val="79C652"/>
                </a:solidFill>
                <a:latin typeface="Tahoma"/>
                <a:cs typeface="Tahoma"/>
              </a:rPr>
              <a:t> </a:t>
            </a:r>
            <a:r>
              <a:rPr dirty="0" spc="-50"/>
              <a:t>you</a:t>
            </a:r>
            <a:r>
              <a:rPr dirty="0" spc="-265"/>
              <a:t> </a:t>
            </a:r>
            <a:r>
              <a:rPr dirty="0" spc="-60"/>
              <a:t>help</a:t>
            </a:r>
            <a:r>
              <a:rPr dirty="0" spc="-260"/>
              <a:t> </a:t>
            </a:r>
            <a:r>
              <a:rPr dirty="0" spc="10"/>
              <a:t>me</a:t>
            </a:r>
            <a:r>
              <a:rPr dirty="0" spc="-260"/>
              <a:t> </a:t>
            </a:r>
            <a:r>
              <a:rPr dirty="0" spc="-55"/>
              <a:t>draft</a:t>
            </a:r>
            <a:r>
              <a:rPr dirty="0" spc="-254"/>
              <a:t> </a:t>
            </a:r>
            <a:r>
              <a:rPr dirty="0" spc="-30"/>
              <a:t>the</a:t>
            </a:r>
            <a:r>
              <a:rPr dirty="0" spc="-260"/>
              <a:t> </a:t>
            </a:r>
            <a:r>
              <a:rPr dirty="0" spc="-60"/>
              <a:t>email</a:t>
            </a:r>
            <a:r>
              <a:rPr dirty="0" spc="-260"/>
              <a:t> </a:t>
            </a:r>
            <a:r>
              <a:rPr dirty="0" spc="-70"/>
              <a:t>to </a:t>
            </a:r>
            <a:r>
              <a:rPr dirty="0" spc="-1440"/>
              <a:t> </a:t>
            </a:r>
            <a:r>
              <a:rPr dirty="0" spc="-30"/>
              <a:t>the</a:t>
            </a:r>
            <a:r>
              <a:rPr dirty="0" spc="-260"/>
              <a:t> </a:t>
            </a:r>
            <a:r>
              <a:rPr dirty="0" spc="-100"/>
              <a:t>client</a:t>
            </a:r>
            <a:r>
              <a:rPr dirty="0" spc="-254"/>
              <a:t> </a:t>
            </a:r>
            <a:r>
              <a:rPr dirty="0" spc="-75"/>
              <a:t>by</a:t>
            </a:r>
            <a:r>
              <a:rPr dirty="0" spc="-254"/>
              <a:t> </a:t>
            </a:r>
            <a:r>
              <a:rPr dirty="0" spc="-25"/>
              <a:t>end</a:t>
            </a:r>
            <a:r>
              <a:rPr dirty="0" spc="-260"/>
              <a:t> </a:t>
            </a:r>
            <a:r>
              <a:rPr dirty="0" spc="-85"/>
              <a:t>of</a:t>
            </a:r>
            <a:r>
              <a:rPr dirty="0" spc="-254"/>
              <a:t> </a:t>
            </a:r>
            <a:r>
              <a:rPr dirty="0" spc="5"/>
              <a:t>day?"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40" y="951403"/>
            <a:ext cx="6242332" cy="9363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2024-04-23T11:13:46Z</dcterms:created>
  <dcterms:modified xsi:type="dcterms:W3CDTF">2024-04-23T11:13:46Z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LastSaved">
    <vt:filetime>2024-04-23T00:00:00Z</vt:filetime>
  </property>
</Properties>
</file>