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44" r:id="rId3"/>
    <p:sldId id="390" r:id="rId4"/>
    <p:sldId id="357" r:id="rId5"/>
    <p:sldId id="265" r:id="rId6"/>
    <p:sldId id="266" r:id="rId7"/>
    <p:sldId id="269" r:id="rId8"/>
    <p:sldId id="359" r:id="rId9"/>
    <p:sldId id="374" r:id="rId10"/>
    <p:sldId id="376" r:id="rId11"/>
    <p:sldId id="375" r:id="rId12"/>
    <p:sldId id="372" r:id="rId13"/>
    <p:sldId id="373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65" r:id="rId25"/>
    <p:sldId id="387" r:id="rId26"/>
    <p:sldId id="366" r:id="rId27"/>
    <p:sldId id="388" r:id="rId28"/>
    <p:sldId id="389" r:id="rId29"/>
    <p:sldId id="370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Aguiar" initials="C" lastIdx="1" clrIdx="0">
    <p:extLst>
      <p:ext uri="{19B8F6BF-5375-455C-9EA6-DF929625EA0E}">
        <p15:presenceInfo xmlns:p15="http://schemas.microsoft.com/office/powerpoint/2012/main" userId="S-1-5-21-2728610692-4224290136-2699667542-67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  <a:srgbClr val="66CCFF"/>
    <a:srgbClr val="9999FF"/>
    <a:srgbClr val="99FF99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5280" autoAdjust="0"/>
  </p:normalViewPr>
  <p:slideViewPr>
    <p:cSldViewPr>
      <p:cViewPr varScale="1">
        <p:scale>
          <a:sx n="83" d="100"/>
          <a:sy n="83" d="100"/>
        </p:scale>
        <p:origin x="12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74CF4-4C81-41C1-BFB6-86484EEF7A93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E1E26-74A5-42F2-B39B-C9B4DFBB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5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14353-8D35-47D3-89E0-04749A1C6EDB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5F216-19FB-4C7A-A58C-F97918A52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F216-19FB-4C7A-A58C-F97918A52C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9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F216-19FB-4C7A-A58C-F97918A52C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C414AD-E5D7-44A6-BCBB-7986D4AF6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7BA7762-98F9-4630-A30D-95E3A75AA5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 guide to the formation of the future tense of regular and common irregular verbs.  A handout version of this slide can be printed from p.1.</a:t>
            </a:r>
          </a:p>
          <a:p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B227B9F-8BA9-45F7-9725-F907B7B75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124E21-4D84-4E08-BED2-9E94F8D689FE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1206E78-203B-4600-AC93-3CAD85189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F738938-73AA-4EFA-A462-34B12AFE1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Answers for the verb grid.</a:t>
            </a:r>
          </a:p>
          <a:p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97845B2-3E0C-4BF6-BD88-8F8697E07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A75131-447C-4218-BD02-67BCFE07D11E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ED81FC0-C075-41B1-A3D9-C0BC18EDD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0158DA7-F6B4-4484-B544-72C52921B7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Translation task with prompts.</a:t>
            </a:r>
          </a:p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18EFBBC-839E-4CC5-A01C-B5E39D122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DAA3EE3-5CF0-4EF0-9BDC-DC243F4B8241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51B4CF3-BEAC-4152-AC6E-559230DECA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78EEED1-44B6-4EFA-B61C-4619460D3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Answers for the translation task.</a:t>
            </a:r>
          </a:p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D12C5F9-42C5-414E-ABA4-D4423619B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9D519D-1872-472C-9AA0-9D6FF18EE7B5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F216-19FB-4C7A-A58C-F97918A52C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0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Hola,</a:t>
            </a:r>
            <a:r>
              <a:rPr lang="en-GB" baseline="0" dirty="0"/>
              <a:t> me </a:t>
            </a:r>
            <a:r>
              <a:rPr lang="en-GB" baseline="0" dirty="0" err="1"/>
              <a:t>llamo</a:t>
            </a:r>
            <a:r>
              <a:rPr lang="en-GB" baseline="0" dirty="0"/>
              <a:t> José. No me </a:t>
            </a:r>
            <a:r>
              <a:rPr lang="en-GB" baseline="0" dirty="0" err="1"/>
              <a:t>gusta</a:t>
            </a:r>
            <a:r>
              <a:rPr lang="en-GB" baseline="0" dirty="0"/>
              <a:t> nada </a:t>
            </a:r>
            <a:r>
              <a:rPr lang="en-GB" baseline="0" dirty="0" err="1"/>
              <a:t>vivir</a:t>
            </a:r>
            <a:r>
              <a:rPr lang="en-GB" baseline="0" dirty="0"/>
              <a:t> con </a:t>
            </a:r>
            <a:r>
              <a:rPr lang="en-GB" baseline="0" dirty="0" err="1"/>
              <a:t>mis</a:t>
            </a:r>
            <a:r>
              <a:rPr lang="en-GB" baseline="0" dirty="0"/>
              <a:t> padres </a:t>
            </a:r>
            <a:r>
              <a:rPr lang="en-GB" baseline="0" dirty="0" err="1"/>
              <a:t>entonces</a:t>
            </a:r>
            <a:r>
              <a:rPr lang="en-GB" baseline="0" dirty="0"/>
              <a:t> el </a:t>
            </a:r>
            <a:r>
              <a:rPr lang="en-GB" baseline="0" dirty="0" err="1"/>
              <a:t>próximo</a:t>
            </a:r>
            <a:r>
              <a:rPr lang="en-GB" baseline="0" dirty="0"/>
              <a:t> </a:t>
            </a:r>
            <a:r>
              <a:rPr lang="en-GB" baseline="0" dirty="0" err="1"/>
              <a:t>año</a:t>
            </a:r>
            <a:r>
              <a:rPr lang="en-GB" baseline="0" dirty="0"/>
              <a:t>, </a:t>
            </a:r>
            <a:r>
              <a:rPr lang="en-GB" baseline="0" dirty="0" err="1"/>
              <a:t>viviré</a:t>
            </a:r>
            <a:r>
              <a:rPr lang="en-GB" baseline="0" dirty="0"/>
              <a:t> con </a:t>
            </a:r>
            <a:r>
              <a:rPr lang="en-GB" baseline="0" dirty="0" err="1"/>
              <a:t>mis</a:t>
            </a:r>
            <a:r>
              <a:rPr lang="en-GB" baseline="0" dirty="0"/>
              <a:t> amigos en un </a:t>
            </a:r>
            <a:r>
              <a:rPr lang="en-GB" baseline="0" dirty="0" err="1"/>
              <a:t>piso</a:t>
            </a:r>
            <a:r>
              <a:rPr lang="en-GB" baseline="0" dirty="0"/>
              <a:t> </a:t>
            </a:r>
            <a:r>
              <a:rPr lang="en-GB" baseline="0" dirty="0" err="1"/>
              <a:t>muy</a:t>
            </a:r>
            <a:r>
              <a:rPr lang="en-GB" baseline="0" dirty="0"/>
              <a:t> </a:t>
            </a:r>
            <a:r>
              <a:rPr lang="en-GB" baseline="0" dirty="0" err="1"/>
              <a:t>grande</a:t>
            </a:r>
            <a:r>
              <a:rPr lang="en-GB" baseline="0" dirty="0"/>
              <a:t>.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Hola</a:t>
            </a:r>
            <a:r>
              <a:rPr lang="en-GB" baseline="0" dirty="0"/>
              <a:t> soy Julia. En el </a:t>
            </a:r>
            <a:r>
              <a:rPr lang="en-GB" baseline="0" dirty="0" err="1"/>
              <a:t>futuro</a:t>
            </a:r>
            <a:r>
              <a:rPr lang="en-GB" baseline="0" dirty="0"/>
              <a:t>, </a:t>
            </a:r>
            <a:r>
              <a:rPr lang="en-GB" baseline="0" dirty="0" err="1"/>
              <a:t>viajaré</a:t>
            </a:r>
            <a:r>
              <a:rPr lang="en-GB" baseline="0" dirty="0"/>
              <a:t> </a:t>
            </a:r>
            <a:r>
              <a:rPr lang="en-GB" baseline="0" dirty="0" err="1"/>
              <a:t>por</a:t>
            </a:r>
            <a:r>
              <a:rPr lang="en-GB" baseline="0" dirty="0"/>
              <a:t> el </a:t>
            </a:r>
            <a:r>
              <a:rPr lang="en-GB" baseline="0" dirty="0" err="1"/>
              <a:t>mundo</a:t>
            </a:r>
            <a:r>
              <a:rPr lang="en-GB" baseline="0" dirty="0"/>
              <a:t> con </a:t>
            </a:r>
            <a:r>
              <a:rPr lang="en-GB" baseline="0" dirty="0" err="1"/>
              <a:t>mis</a:t>
            </a:r>
            <a:r>
              <a:rPr lang="en-GB" baseline="0" dirty="0"/>
              <a:t> </a:t>
            </a:r>
            <a:r>
              <a:rPr lang="en-GB" baseline="0" dirty="0" err="1"/>
              <a:t>amigas</a:t>
            </a:r>
            <a:r>
              <a:rPr lang="en-GB" baseline="0" dirty="0"/>
              <a:t>. Me </a:t>
            </a:r>
            <a:r>
              <a:rPr lang="en-GB" baseline="0" dirty="0" err="1"/>
              <a:t>encanta</a:t>
            </a:r>
            <a:r>
              <a:rPr lang="en-GB" baseline="0" dirty="0"/>
              <a:t> </a:t>
            </a:r>
            <a:r>
              <a:rPr lang="en-GB" baseline="0" dirty="0" err="1"/>
              <a:t>viajar</a:t>
            </a:r>
            <a:r>
              <a:rPr lang="en-GB" baseline="0" dirty="0"/>
              <a:t>!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Hola</a:t>
            </a:r>
            <a:r>
              <a:rPr lang="en-GB" baseline="0" dirty="0"/>
              <a:t>, me </a:t>
            </a:r>
            <a:r>
              <a:rPr lang="en-GB" baseline="0" dirty="0" err="1"/>
              <a:t>llamo</a:t>
            </a:r>
            <a:r>
              <a:rPr lang="en-GB" baseline="0" dirty="0"/>
              <a:t> Jessica. El </a:t>
            </a:r>
            <a:r>
              <a:rPr lang="en-GB" baseline="0" dirty="0" err="1"/>
              <a:t>año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viene</a:t>
            </a:r>
            <a:r>
              <a:rPr lang="en-GB" baseline="0" dirty="0"/>
              <a:t>, </a:t>
            </a:r>
            <a:r>
              <a:rPr lang="en-GB" baseline="0" dirty="0" err="1"/>
              <a:t>iré</a:t>
            </a:r>
            <a:r>
              <a:rPr lang="en-GB" baseline="0" dirty="0"/>
              <a:t> a la Universidad. </a:t>
            </a:r>
            <a:r>
              <a:rPr lang="en-GB" baseline="0" dirty="0" err="1"/>
              <a:t>Quiero</a:t>
            </a:r>
            <a:r>
              <a:rPr lang="en-GB" baseline="0" dirty="0"/>
              <a:t> </a:t>
            </a:r>
            <a:r>
              <a:rPr lang="en-GB" baseline="0" dirty="0" err="1"/>
              <a:t>ser</a:t>
            </a:r>
            <a:r>
              <a:rPr lang="en-GB" baseline="0" dirty="0"/>
              <a:t> </a:t>
            </a:r>
            <a:r>
              <a:rPr lang="en-GB" baseline="0" dirty="0" err="1"/>
              <a:t>abogada</a:t>
            </a:r>
            <a:r>
              <a:rPr lang="en-GB" baseline="0" dirty="0"/>
              <a:t> </a:t>
            </a:r>
            <a:r>
              <a:rPr lang="en-GB" baseline="0" dirty="0" err="1"/>
              <a:t>entonces</a:t>
            </a:r>
            <a:r>
              <a:rPr lang="en-GB" baseline="0" dirty="0"/>
              <a:t> </a:t>
            </a:r>
            <a:r>
              <a:rPr lang="en-GB" baseline="0" dirty="0" err="1"/>
              <a:t>tengo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seguir</a:t>
            </a:r>
            <a:r>
              <a:rPr lang="en-GB" baseline="0" dirty="0"/>
              <a:t> </a:t>
            </a:r>
            <a:r>
              <a:rPr lang="en-GB" baseline="0" dirty="0" err="1"/>
              <a:t>estudiando</a:t>
            </a:r>
            <a:r>
              <a:rPr lang="en-GB" baseline="0" dirty="0"/>
              <a:t>.</a:t>
            </a:r>
          </a:p>
          <a:p>
            <a:pPr marL="228600" indent="-228600">
              <a:buAutoNum type="arabicPeriod"/>
            </a:pPr>
            <a:r>
              <a:rPr lang="en-GB" baseline="0" dirty="0"/>
              <a:t>Me </a:t>
            </a:r>
            <a:r>
              <a:rPr lang="en-GB" baseline="0" dirty="0" err="1"/>
              <a:t>llamo</a:t>
            </a:r>
            <a:r>
              <a:rPr lang="en-GB" baseline="0" dirty="0"/>
              <a:t> Paulo. </a:t>
            </a:r>
            <a:r>
              <a:rPr lang="en-GB" baseline="0" dirty="0" err="1"/>
              <a:t>Dentro</a:t>
            </a:r>
            <a:r>
              <a:rPr lang="en-GB" baseline="0" dirty="0"/>
              <a:t> de dos </a:t>
            </a:r>
            <a:r>
              <a:rPr lang="en-GB" baseline="0" dirty="0" err="1"/>
              <a:t>años</a:t>
            </a:r>
            <a:r>
              <a:rPr lang="en-GB" baseline="0" dirty="0"/>
              <a:t> </a:t>
            </a:r>
            <a:r>
              <a:rPr lang="en-GB" baseline="0" dirty="0" err="1"/>
              <a:t>aprobaré</a:t>
            </a:r>
            <a:r>
              <a:rPr lang="en-GB" baseline="0" dirty="0"/>
              <a:t> </a:t>
            </a:r>
            <a:r>
              <a:rPr lang="en-GB" baseline="0" dirty="0" err="1"/>
              <a:t>mis</a:t>
            </a:r>
            <a:r>
              <a:rPr lang="en-GB" baseline="0" dirty="0"/>
              <a:t> </a:t>
            </a:r>
            <a:r>
              <a:rPr lang="en-GB" baseline="0" dirty="0" err="1"/>
              <a:t>examenes</a:t>
            </a:r>
            <a:r>
              <a:rPr lang="en-GB" baseline="0" dirty="0"/>
              <a:t> en el </a:t>
            </a:r>
            <a:r>
              <a:rPr lang="en-GB" baseline="0" dirty="0" err="1"/>
              <a:t>colegio</a:t>
            </a:r>
            <a:r>
              <a:rPr lang="en-GB" baseline="0" dirty="0"/>
              <a:t>. </a:t>
            </a:r>
            <a:r>
              <a:rPr lang="en-GB" baseline="0" dirty="0" err="1"/>
              <a:t>Quiero</a:t>
            </a:r>
            <a:r>
              <a:rPr lang="en-GB" baseline="0" dirty="0"/>
              <a:t> </a:t>
            </a:r>
            <a:r>
              <a:rPr lang="en-GB" baseline="0" dirty="0" err="1"/>
              <a:t>sacar</a:t>
            </a:r>
            <a:r>
              <a:rPr lang="en-GB" baseline="0" dirty="0"/>
              <a:t> </a:t>
            </a:r>
            <a:r>
              <a:rPr lang="en-GB" baseline="0" dirty="0" err="1"/>
              <a:t>las</a:t>
            </a:r>
            <a:r>
              <a:rPr lang="en-GB" baseline="0" dirty="0"/>
              <a:t> </a:t>
            </a:r>
            <a:r>
              <a:rPr lang="en-GB" baseline="0" dirty="0" err="1"/>
              <a:t>notas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altas</a:t>
            </a:r>
            <a:r>
              <a:rPr lang="en-GB" baseline="0" dirty="0"/>
              <a:t>!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Buenas</a:t>
            </a:r>
            <a:r>
              <a:rPr lang="en-GB" baseline="0" dirty="0"/>
              <a:t> </a:t>
            </a:r>
            <a:r>
              <a:rPr lang="en-GB" baseline="0" dirty="0" err="1"/>
              <a:t>tardes</a:t>
            </a:r>
            <a:r>
              <a:rPr lang="en-GB" baseline="0" dirty="0"/>
              <a:t>, soy Carolina. </a:t>
            </a:r>
            <a:r>
              <a:rPr lang="en-GB" baseline="0" dirty="0" err="1"/>
              <a:t>Odio</a:t>
            </a:r>
            <a:r>
              <a:rPr lang="en-GB" baseline="0" dirty="0"/>
              <a:t> el </a:t>
            </a:r>
            <a:r>
              <a:rPr lang="en-GB" baseline="0" dirty="0" err="1"/>
              <a:t>colegio</a:t>
            </a:r>
            <a:r>
              <a:rPr lang="en-GB" baseline="0" dirty="0"/>
              <a:t>. No </a:t>
            </a:r>
            <a:r>
              <a:rPr lang="en-GB" baseline="0" dirty="0" err="1"/>
              <a:t>tengo</a:t>
            </a:r>
            <a:r>
              <a:rPr lang="en-GB" baseline="0" dirty="0"/>
              <a:t> </a:t>
            </a:r>
            <a:r>
              <a:rPr lang="en-GB" baseline="0" dirty="0" err="1"/>
              <a:t>ganas</a:t>
            </a:r>
            <a:r>
              <a:rPr lang="en-GB" baseline="0" dirty="0"/>
              <a:t> de </a:t>
            </a:r>
            <a:r>
              <a:rPr lang="en-GB" baseline="0" dirty="0" err="1"/>
              <a:t>quedarme</a:t>
            </a:r>
            <a:r>
              <a:rPr lang="en-GB" baseline="0" dirty="0"/>
              <a:t> </a:t>
            </a:r>
            <a:r>
              <a:rPr lang="en-GB" baseline="0" dirty="0" err="1"/>
              <a:t>aquí</a:t>
            </a:r>
            <a:r>
              <a:rPr lang="en-GB" baseline="0" dirty="0"/>
              <a:t> </a:t>
            </a:r>
            <a:r>
              <a:rPr lang="en-GB" baseline="0" dirty="0" err="1"/>
              <a:t>pero</a:t>
            </a:r>
            <a:r>
              <a:rPr lang="en-GB" baseline="0" dirty="0"/>
              <a:t> </a:t>
            </a:r>
            <a:r>
              <a:rPr lang="en-GB" baseline="0" dirty="0" err="1"/>
              <a:t>tengo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acabar</a:t>
            </a:r>
            <a:r>
              <a:rPr lang="en-GB" baseline="0" dirty="0"/>
              <a:t> </a:t>
            </a:r>
            <a:r>
              <a:rPr lang="en-GB" baseline="0" dirty="0" err="1"/>
              <a:t>mis</a:t>
            </a:r>
            <a:r>
              <a:rPr lang="en-GB" baseline="0" dirty="0"/>
              <a:t> </a:t>
            </a:r>
            <a:r>
              <a:rPr lang="en-GB" baseline="0" dirty="0" err="1"/>
              <a:t>estudios</a:t>
            </a:r>
            <a:r>
              <a:rPr lang="en-GB" baseline="0" dirty="0"/>
              <a:t>. Lo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es</a:t>
            </a:r>
            <a:r>
              <a:rPr lang="en-GB" baseline="0" dirty="0"/>
              <a:t> </a:t>
            </a:r>
            <a:r>
              <a:rPr lang="en-GB" baseline="0" dirty="0" err="1"/>
              <a:t>bueno</a:t>
            </a:r>
            <a:r>
              <a:rPr lang="en-GB" baseline="0" dirty="0"/>
              <a:t> </a:t>
            </a:r>
            <a:r>
              <a:rPr lang="en-GB" baseline="0" dirty="0" err="1"/>
              <a:t>es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terminaré</a:t>
            </a:r>
            <a:r>
              <a:rPr lang="en-GB" baseline="0" dirty="0"/>
              <a:t> el </a:t>
            </a:r>
            <a:r>
              <a:rPr lang="en-GB" baseline="0" dirty="0" err="1"/>
              <a:t>colegio</a:t>
            </a:r>
            <a:r>
              <a:rPr lang="en-GB" baseline="0" dirty="0"/>
              <a:t> el </a:t>
            </a:r>
            <a:r>
              <a:rPr lang="en-GB" baseline="0" dirty="0" err="1"/>
              <a:t>próximo</a:t>
            </a:r>
            <a:r>
              <a:rPr lang="en-GB" baseline="0" dirty="0"/>
              <a:t> </a:t>
            </a:r>
            <a:r>
              <a:rPr lang="en-GB" baseline="0" dirty="0" err="1"/>
              <a:t>año</a:t>
            </a:r>
            <a:r>
              <a:rPr lang="en-GB" baseline="0" dirty="0"/>
              <a:t>.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Hola</a:t>
            </a:r>
            <a:r>
              <a:rPr lang="en-GB" baseline="0" dirty="0"/>
              <a:t>, me </a:t>
            </a:r>
            <a:r>
              <a:rPr lang="en-GB" baseline="0" dirty="0" err="1"/>
              <a:t>llamo</a:t>
            </a:r>
            <a:r>
              <a:rPr lang="en-GB" baseline="0" dirty="0"/>
              <a:t> André. Si </a:t>
            </a:r>
            <a:r>
              <a:rPr lang="en-GB" baseline="0" dirty="0" err="1"/>
              <a:t>todo</a:t>
            </a:r>
            <a:r>
              <a:rPr lang="en-GB" baseline="0" dirty="0"/>
              <a:t> </a:t>
            </a:r>
            <a:r>
              <a:rPr lang="en-GB" baseline="0" dirty="0" err="1"/>
              <a:t>va</a:t>
            </a:r>
            <a:r>
              <a:rPr lang="en-GB" baseline="0" dirty="0"/>
              <a:t> </a:t>
            </a:r>
            <a:r>
              <a:rPr lang="en-GB" baseline="0" dirty="0" err="1"/>
              <a:t>bien</a:t>
            </a:r>
            <a:r>
              <a:rPr lang="en-GB" baseline="0" dirty="0"/>
              <a:t>, </a:t>
            </a:r>
            <a:r>
              <a:rPr lang="en-GB" baseline="0" dirty="0" err="1"/>
              <a:t>estudiaré</a:t>
            </a:r>
            <a:r>
              <a:rPr lang="en-GB" baseline="0" dirty="0"/>
              <a:t> el </a:t>
            </a:r>
            <a:r>
              <a:rPr lang="en-GB" baseline="0" dirty="0" err="1"/>
              <a:t>francés</a:t>
            </a:r>
            <a:r>
              <a:rPr lang="en-GB" baseline="0" dirty="0"/>
              <a:t>, el </a:t>
            </a:r>
            <a:r>
              <a:rPr lang="en-GB" baseline="0" dirty="0" err="1"/>
              <a:t>italiano</a:t>
            </a:r>
            <a:r>
              <a:rPr lang="en-GB" baseline="0" dirty="0"/>
              <a:t> y </a:t>
            </a:r>
            <a:r>
              <a:rPr lang="en-GB" baseline="0" dirty="0" err="1"/>
              <a:t>las</a:t>
            </a:r>
            <a:r>
              <a:rPr lang="en-GB" baseline="0" dirty="0"/>
              <a:t> </a:t>
            </a:r>
            <a:r>
              <a:rPr lang="en-GB" baseline="0" dirty="0" err="1"/>
              <a:t>matemáticas</a:t>
            </a:r>
            <a:r>
              <a:rPr lang="en-GB" baseline="0" dirty="0"/>
              <a:t> en la Universidad el </a:t>
            </a:r>
            <a:r>
              <a:rPr lang="en-GB" baseline="0" dirty="0" err="1"/>
              <a:t>año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viene</a:t>
            </a:r>
            <a:r>
              <a:rPr lang="en-GB" baseline="0" dirty="0"/>
              <a:t>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F216-19FB-4C7A-A58C-F97918A52C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1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F216-19FB-4C7A-A58C-F97918A52C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0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F216-19FB-4C7A-A58C-F97918A52C3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1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6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0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02F2-0FC4-45DC-B0E3-85D35021D74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1BD2-EED8-46BE-BC31-C7736E022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5040" y="242088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El </a:t>
            </a:r>
            <a:r>
              <a:rPr lang="en-GB" sz="3200" b="1" u="sng" dirty="0" err="1"/>
              <a:t>objetivo</a:t>
            </a:r>
            <a:r>
              <a:rPr lang="en-GB" sz="3200" b="1" u="sng" dirty="0"/>
              <a:t>: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GB" sz="3200" b="1" dirty="0"/>
              <a:t>To be able to talk about my plans for the future.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4941" y="620688"/>
            <a:ext cx="309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>
                <a:latin typeface="Century Gothic" pitchFamily="34" charset="0"/>
              </a:rPr>
              <a:t>En el </a:t>
            </a:r>
            <a:r>
              <a:rPr lang="en-GB" sz="3600" b="1" u="sng" dirty="0" err="1">
                <a:latin typeface="Century Gothic" pitchFamily="34" charset="0"/>
              </a:rPr>
              <a:t>futuro</a:t>
            </a:r>
            <a:r>
              <a:rPr lang="en-GB" sz="3600" b="1" u="sng" dirty="0">
                <a:latin typeface="Century Gothic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45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8984" y="1988840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Iré</a:t>
            </a:r>
            <a:r>
              <a:rPr lang="en-GB" sz="4000" dirty="0">
                <a:latin typeface="Century Gothic" panose="020B0502020202020204" pitchFamily="34" charset="0"/>
              </a:rPr>
              <a:t> a la </a:t>
            </a:r>
            <a:r>
              <a:rPr lang="en-GB" sz="4000" dirty="0" err="1">
                <a:latin typeface="Century Gothic" panose="020B0502020202020204" pitchFamily="34" charset="0"/>
              </a:rPr>
              <a:t>universidad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2635771" cy="23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332" y="2132856"/>
            <a:ext cx="5581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Viajaré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por</a:t>
            </a:r>
            <a:r>
              <a:rPr lang="en-GB" sz="4000" dirty="0">
                <a:latin typeface="Century Gothic" panose="020B0502020202020204" pitchFamily="34" charset="0"/>
              </a:rPr>
              <a:t> el </a:t>
            </a:r>
            <a:r>
              <a:rPr lang="en-GB" sz="4000" dirty="0" err="1">
                <a:latin typeface="Century Gothic" panose="020B0502020202020204" pitchFamily="34" charset="0"/>
              </a:rPr>
              <a:t>mundo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2296349" cy="23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2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988840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Viviré</a:t>
            </a:r>
            <a:r>
              <a:rPr lang="en-GB" sz="4000" dirty="0">
                <a:latin typeface="Century Gothic" panose="020B0502020202020204" pitchFamily="34" charset="0"/>
              </a:rPr>
              <a:t> con </a:t>
            </a:r>
            <a:r>
              <a:rPr lang="en-GB" sz="4000" dirty="0" err="1">
                <a:latin typeface="Century Gothic" panose="020B0502020202020204" pitchFamily="34" charset="0"/>
              </a:rPr>
              <a:t>mis</a:t>
            </a:r>
            <a:r>
              <a:rPr lang="en-GB" sz="4000" dirty="0">
                <a:latin typeface="Century Gothic" panose="020B0502020202020204" pitchFamily="34" charset="0"/>
              </a:rPr>
              <a:t> amigos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2972048" cy="3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1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844824"/>
            <a:ext cx="523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Terminaré</a:t>
            </a:r>
            <a:r>
              <a:rPr lang="en-GB" sz="4000" dirty="0">
                <a:latin typeface="Century Gothic" panose="020B0502020202020204" pitchFamily="34" charset="0"/>
              </a:rPr>
              <a:t> el </a:t>
            </a:r>
            <a:r>
              <a:rPr lang="en-GB" sz="4000" dirty="0" err="1">
                <a:latin typeface="Century Gothic" panose="020B0502020202020204" pitchFamily="34" charset="0"/>
              </a:rPr>
              <a:t>colegio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2880320" cy="32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844824"/>
            <a:ext cx="500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Buscaré</a:t>
            </a:r>
            <a:r>
              <a:rPr lang="en-GB" sz="4000" dirty="0">
                <a:latin typeface="Century Gothic" panose="020B0502020202020204" pitchFamily="34" charset="0"/>
              </a:rPr>
              <a:t> un </a:t>
            </a:r>
            <a:r>
              <a:rPr lang="en-GB" sz="4000" dirty="0" err="1">
                <a:latin typeface="Century Gothic" panose="020B0502020202020204" pitchFamily="34" charset="0"/>
              </a:rPr>
              <a:t>empleo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44" y="2996952"/>
            <a:ext cx="2487712" cy="24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Verdadero</a:t>
            </a:r>
            <a:r>
              <a:rPr lang="en-GB" sz="4400" b="1" dirty="0">
                <a:latin typeface="Century Gothic" pitchFamily="34" charset="0"/>
              </a:rPr>
              <a:t> o </a:t>
            </a:r>
            <a:r>
              <a:rPr lang="en-GB" sz="4400" b="1" dirty="0" err="1">
                <a:latin typeface="Century Gothic" pitchFamily="34" charset="0"/>
              </a:rPr>
              <a:t>falso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844824"/>
            <a:ext cx="500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Buscaré</a:t>
            </a:r>
            <a:r>
              <a:rPr lang="en-GB" sz="4000" dirty="0">
                <a:latin typeface="Century Gothic" panose="020B0502020202020204" pitchFamily="34" charset="0"/>
              </a:rPr>
              <a:t> un </a:t>
            </a:r>
            <a:r>
              <a:rPr lang="en-GB" sz="4000" dirty="0" err="1">
                <a:latin typeface="Century Gothic" panose="020B0502020202020204" pitchFamily="34" charset="0"/>
              </a:rPr>
              <a:t>empleo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55" y="2935844"/>
            <a:ext cx="2439565" cy="24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4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Verdadero</a:t>
            </a:r>
            <a:r>
              <a:rPr lang="en-GB" sz="4400" b="1" dirty="0">
                <a:latin typeface="Century Gothic" pitchFamily="34" charset="0"/>
              </a:rPr>
              <a:t> o </a:t>
            </a:r>
            <a:r>
              <a:rPr lang="en-GB" sz="4400" b="1" dirty="0" err="1">
                <a:latin typeface="Century Gothic" pitchFamily="34" charset="0"/>
              </a:rPr>
              <a:t>falso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1988840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Viviré</a:t>
            </a:r>
            <a:r>
              <a:rPr lang="en-GB" sz="4000" dirty="0">
                <a:latin typeface="Century Gothic" panose="020B0502020202020204" pitchFamily="34" charset="0"/>
              </a:rPr>
              <a:t> con </a:t>
            </a:r>
            <a:r>
              <a:rPr lang="en-GB" sz="4000" dirty="0" err="1">
                <a:latin typeface="Century Gothic" panose="020B0502020202020204" pitchFamily="34" charset="0"/>
              </a:rPr>
              <a:t>mis</a:t>
            </a:r>
            <a:r>
              <a:rPr lang="en-GB" sz="4000" dirty="0">
                <a:latin typeface="Century Gothic" panose="020B0502020202020204" pitchFamily="34" charset="0"/>
              </a:rPr>
              <a:t> amigos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2972048" cy="3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Verdadero</a:t>
            </a:r>
            <a:r>
              <a:rPr lang="en-GB" sz="4400" b="1" dirty="0">
                <a:latin typeface="Century Gothic" pitchFamily="34" charset="0"/>
              </a:rPr>
              <a:t> o </a:t>
            </a:r>
            <a:r>
              <a:rPr lang="en-GB" sz="4400" b="1" dirty="0" err="1">
                <a:latin typeface="Century Gothic" pitchFamily="34" charset="0"/>
              </a:rPr>
              <a:t>falso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2880320" cy="3200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1844824"/>
            <a:ext cx="523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Terminaré</a:t>
            </a:r>
            <a:r>
              <a:rPr lang="en-GB" sz="4000" dirty="0">
                <a:latin typeface="Century Gothic" panose="020B0502020202020204" pitchFamily="34" charset="0"/>
              </a:rPr>
              <a:t> el </a:t>
            </a:r>
            <a:r>
              <a:rPr lang="en-GB" sz="4000" dirty="0" err="1">
                <a:latin typeface="Century Gothic" panose="020B0502020202020204" pitchFamily="34" charset="0"/>
              </a:rPr>
              <a:t>colegio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7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Verdadero</a:t>
            </a:r>
            <a:r>
              <a:rPr lang="en-GB" sz="4400" b="1" dirty="0">
                <a:latin typeface="Century Gothic" pitchFamily="34" charset="0"/>
              </a:rPr>
              <a:t> o </a:t>
            </a:r>
            <a:r>
              <a:rPr lang="en-GB" sz="4400" b="1" dirty="0" err="1">
                <a:latin typeface="Century Gothic" pitchFamily="34" charset="0"/>
              </a:rPr>
              <a:t>falso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984" y="1988840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Iré</a:t>
            </a:r>
            <a:r>
              <a:rPr lang="en-GB" sz="4000" dirty="0">
                <a:latin typeface="Century Gothic" panose="020B0502020202020204" pitchFamily="34" charset="0"/>
              </a:rPr>
              <a:t> a la </a:t>
            </a:r>
            <a:r>
              <a:rPr lang="en-GB" sz="4000" dirty="0" err="1">
                <a:latin typeface="Century Gothic" panose="020B0502020202020204" pitchFamily="34" charset="0"/>
              </a:rPr>
              <a:t>universidad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Cuál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es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513862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401538"/>
            <a:ext cx="40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Buscaré</a:t>
            </a:r>
            <a:r>
              <a:rPr lang="en-GB" sz="3200" dirty="0">
                <a:latin typeface="Century Gothic" panose="020B0502020202020204" pitchFamily="34" charset="0"/>
              </a:rPr>
              <a:t> un </a:t>
            </a:r>
            <a:r>
              <a:rPr lang="en-GB" sz="3200" dirty="0" err="1">
                <a:latin typeface="Century Gothic" panose="020B0502020202020204" pitchFamily="34" charset="0"/>
              </a:rPr>
              <a:t>empleo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877272"/>
            <a:ext cx="503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Aprobaré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mis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exámenes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1912" y="515719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entury Gothic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2435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itchFamily="34" charset="0"/>
              </a:rPr>
              <a:t>Starter: ¿</a:t>
            </a:r>
            <a:r>
              <a:rPr lang="en-GB" sz="3200" b="1" dirty="0" err="1">
                <a:latin typeface="Century Gothic" pitchFamily="34" charset="0"/>
              </a:rPr>
              <a:t>Cómo</a:t>
            </a:r>
            <a:r>
              <a:rPr lang="en-GB" sz="3200" b="1" dirty="0">
                <a:latin typeface="Century Gothic" pitchFamily="34" charset="0"/>
              </a:rPr>
              <a:t> se forma </a:t>
            </a:r>
            <a:r>
              <a:rPr lang="en-GB" sz="3200" b="1" dirty="0" err="1">
                <a:latin typeface="Century Gothic" pitchFamily="34" charset="0"/>
              </a:rPr>
              <a:t>el</a:t>
            </a:r>
            <a:r>
              <a:rPr lang="en-GB" sz="3200" b="1" dirty="0">
                <a:latin typeface="Century Gothic" pitchFamily="34" charset="0"/>
              </a:rPr>
              <a:t> </a:t>
            </a:r>
            <a:r>
              <a:rPr lang="en-GB" sz="3200" b="1" dirty="0" err="1">
                <a:latin typeface="Century Gothic" pitchFamily="34" charset="0"/>
              </a:rPr>
              <a:t>futuro</a:t>
            </a:r>
            <a:r>
              <a:rPr lang="en-GB" sz="3200" b="1" dirty="0">
                <a:latin typeface="Century Gothic" pitchFamily="34" charset="0"/>
              </a:rPr>
              <a:t> en </a:t>
            </a:r>
            <a:r>
              <a:rPr lang="en-GB" sz="3200" b="1" dirty="0" err="1">
                <a:latin typeface="Century Gothic" pitchFamily="34" charset="0"/>
              </a:rPr>
              <a:t>español</a:t>
            </a:r>
            <a:r>
              <a:rPr lang="en-GB" sz="3200" b="1" dirty="0">
                <a:latin typeface="Century Gothic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3369766"/>
            <a:ext cx="288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entury Gothic" pitchFamily="34" charset="0"/>
              </a:rPr>
              <a:t>Infinitive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6126" y="1340768"/>
            <a:ext cx="7050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endParaRPr lang="en-GB" sz="3200" dirty="0">
              <a:latin typeface="Century Gothic" pitchFamily="34" charset="0"/>
            </a:endParaRPr>
          </a:p>
          <a:p>
            <a:pPr lvl="8"/>
            <a:r>
              <a:rPr lang="en-GB" sz="3200" dirty="0">
                <a:latin typeface="Century Gothic" pitchFamily="34" charset="0"/>
              </a:rPr>
              <a:t>	</a:t>
            </a:r>
          </a:p>
          <a:p>
            <a:pPr lvl="8"/>
            <a:r>
              <a:rPr lang="en-GB" sz="3200" dirty="0">
                <a:latin typeface="Century Gothic" pitchFamily="34" charset="0"/>
              </a:rPr>
              <a:t>		</a:t>
            </a:r>
            <a:r>
              <a:rPr lang="en-GB" sz="3200" b="1" dirty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pPr lvl="8"/>
            <a:r>
              <a:rPr lang="en-GB" sz="3200" b="1" dirty="0">
                <a:solidFill>
                  <a:srgbClr val="FF0000"/>
                </a:solidFill>
                <a:latin typeface="Century Gothic" pitchFamily="34" charset="0"/>
              </a:rPr>
              <a:t>		ÁS</a:t>
            </a:r>
          </a:p>
          <a:p>
            <a:pPr lvl="8"/>
            <a:r>
              <a:rPr lang="en-GB" sz="3200" b="1" dirty="0">
                <a:solidFill>
                  <a:srgbClr val="FF0000"/>
                </a:solidFill>
                <a:latin typeface="Century Gothic" pitchFamily="34" charset="0"/>
              </a:rPr>
              <a:t>		Á</a:t>
            </a:r>
          </a:p>
          <a:p>
            <a:pPr lvl="8"/>
            <a:r>
              <a:rPr lang="en-GB" sz="3200" b="1" dirty="0">
                <a:solidFill>
                  <a:srgbClr val="FF0000"/>
                </a:solidFill>
                <a:latin typeface="Century Gothic" pitchFamily="34" charset="0"/>
              </a:rPr>
              <a:t>		EMOS</a:t>
            </a:r>
          </a:p>
          <a:p>
            <a:pPr lvl="8"/>
            <a:r>
              <a:rPr lang="en-GB" sz="3200" b="1" dirty="0">
                <a:solidFill>
                  <a:srgbClr val="FF0000"/>
                </a:solidFill>
                <a:latin typeface="Century Gothic" pitchFamily="34" charset="0"/>
              </a:rPr>
              <a:t>		ÉIS</a:t>
            </a:r>
          </a:p>
          <a:p>
            <a:pPr lvl="8"/>
            <a:r>
              <a:rPr lang="en-GB" sz="3200" b="1" dirty="0">
                <a:solidFill>
                  <a:srgbClr val="FF0000"/>
                </a:solidFill>
                <a:latin typeface="Century Gothic" pitchFamily="34" charset="0"/>
              </a:rPr>
              <a:t>		ÁN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2204864"/>
            <a:ext cx="14558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/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3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Cuál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es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1912" y="515719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entury Gothic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491359"/>
            <a:ext cx="5285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Estudiaré</a:t>
            </a:r>
            <a:r>
              <a:rPr lang="en-GB" sz="4000" dirty="0">
                <a:latin typeface="Century Gothic" panose="020B0502020202020204" pitchFamily="34" charset="0"/>
              </a:rPr>
              <a:t> el </a:t>
            </a:r>
            <a:r>
              <a:rPr lang="en-GB" sz="4000" dirty="0" err="1">
                <a:latin typeface="Century Gothic" panose="020B0502020202020204" pitchFamily="34" charset="0"/>
              </a:rPr>
              <a:t>español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92" y="1483610"/>
            <a:ext cx="3384376" cy="3026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4339" y="5741967"/>
            <a:ext cx="523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Terminaré</a:t>
            </a:r>
            <a:r>
              <a:rPr lang="en-GB" sz="4000" dirty="0">
                <a:latin typeface="Century Gothic" panose="020B0502020202020204" pitchFamily="34" charset="0"/>
              </a:rPr>
              <a:t> el </a:t>
            </a:r>
            <a:r>
              <a:rPr lang="en-GB" sz="4000" dirty="0" err="1">
                <a:latin typeface="Century Gothic" panose="020B0502020202020204" pitchFamily="34" charset="0"/>
              </a:rPr>
              <a:t>colegio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7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Cuál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es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1912" y="515719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entury Gothic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293096"/>
            <a:ext cx="500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Buscaré</a:t>
            </a:r>
            <a:r>
              <a:rPr lang="en-GB" sz="4000" dirty="0">
                <a:latin typeface="Century Gothic" panose="020B0502020202020204" pitchFamily="34" charset="0"/>
              </a:rPr>
              <a:t> un </a:t>
            </a:r>
            <a:r>
              <a:rPr lang="en-GB" sz="4000" dirty="0" err="1">
                <a:latin typeface="Century Gothic" panose="020B0502020202020204" pitchFamily="34" charset="0"/>
              </a:rPr>
              <a:t>empleo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56" y="1412776"/>
            <a:ext cx="2487712" cy="2487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3928" y="5877272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Iré</a:t>
            </a:r>
            <a:r>
              <a:rPr lang="en-GB" sz="4000" dirty="0">
                <a:latin typeface="Century Gothic" panose="020B0502020202020204" pitchFamily="34" charset="0"/>
              </a:rPr>
              <a:t> a la </a:t>
            </a:r>
            <a:r>
              <a:rPr lang="en-GB" sz="4000" dirty="0" err="1">
                <a:latin typeface="Century Gothic" panose="020B0502020202020204" pitchFamily="34" charset="0"/>
              </a:rPr>
              <a:t>universidad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Cuál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es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1912" y="515719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entury Gothic" pitchFamily="34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3928" y="5877272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Iré</a:t>
            </a:r>
            <a:r>
              <a:rPr lang="en-GB" sz="4000" dirty="0">
                <a:latin typeface="Century Gothic" panose="020B0502020202020204" pitchFamily="34" charset="0"/>
              </a:rPr>
              <a:t> a la </a:t>
            </a:r>
            <a:r>
              <a:rPr lang="en-GB" sz="4000" dirty="0" err="1">
                <a:latin typeface="Century Gothic" panose="020B0502020202020204" pitchFamily="34" charset="0"/>
              </a:rPr>
              <a:t>universidad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81" y="1340768"/>
            <a:ext cx="2635771" cy="2322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677" y="4293096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Viviré</a:t>
            </a:r>
            <a:r>
              <a:rPr lang="en-GB" sz="4000" dirty="0">
                <a:latin typeface="Century Gothic" panose="020B0502020202020204" pitchFamily="34" charset="0"/>
              </a:rPr>
              <a:t> con </a:t>
            </a:r>
            <a:r>
              <a:rPr lang="en-GB" sz="4000" dirty="0" err="1">
                <a:latin typeface="Century Gothic" panose="020B0502020202020204" pitchFamily="34" charset="0"/>
              </a:rPr>
              <a:t>mis</a:t>
            </a:r>
            <a:r>
              <a:rPr lang="en-GB" sz="4000" dirty="0">
                <a:latin typeface="Century Gothic" panose="020B0502020202020204" pitchFamily="34" charset="0"/>
              </a:rPr>
              <a:t> amigos</a:t>
            </a:r>
          </a:p>
        </p:txBody>
      </p:sp>
    </p:spTree>
    <p:extLst>
      <p:ext uri="{BB962C8B-B14F-4D97-AF65-F5344CB8AC3E}">
        <p14:creationId xmlns:p14="http://schemas.microsoft.com/office/powerpoint/2010/main" val="14576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31613" y="1284495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Century Gothic" panose="020B0502020202020204" pitchFamily="34" charset="0"/>
              </a:rPr>
              <a:t>Elige</a:t>
            </a:r>
            <a:r>
              <a:rPr lang="en-GB" dirty="0">
                <a:latin typeface="Century Gothic" panose="020B0502020202020204" pitchFamily="34" charset="0"/>
              </a:rPr>
              <a:t> la palabra </a:t>
            </a:r>
            <a:r>
              <a:rPr lang="en-GB" dirty="0" err="1">
                <a:latin typeface="Century Gothic" panose="020B0502020202020204" pitchFamily="34" charset="0"/>
              </a:rPr>
              <a:t>correcta</a:t>
            </a:r>
            <a:r>
              <a:rPr lang="en-GB" dirty="0">
                <a:latin typeface="Century Gothic" panose="020B0502020202020204" pitchFamily="34" charset="0"/>
              </a:rPr>
              <a:t> para </a:t>
            </a:r>
            <a:r>
              <a:rPr lang="en-GB" dirty="0" err="1">
                <a:latin typeface="Century Gothic" panose="020B0502020202020204" pitchFamily="34" charset="0"/>
              </a:rPr>
              <a:t>cada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espacio</a:t>
            </a:r>
            <a:r>
              <a:rPr lang="en-GB" dirty="0">
                <a:latin typeface="Century Gothic" panose="020B0502020202020204" pitchFamily="34" charset="0"/>
              </a:rPr>
              <a:t>.(</a:t>
            </a:r>
            <a:r>
              <a:rPr lang="en-GB" dirty="0" err="1">
                <a:latin typeface="Century Gothic" panose="020B0502020202020204" pitchFamily="34" charset="0"/>
              </a:rPr>
              <a:t>ojo</a:t>
            </a:r>
            <a:r>
              <a:rPr lang="en-GB" dirty="0">
                <a:latin typeface="Century Gothic" panose="020B0502020202020204" pitchFamily="34" charset="0"/>
              </a:rPr>
              <a:t>: </a:t>
            </a:r>
            <a:r>
              <a:rPr lang="en-GB" dirty="0" err="1">
                <a:latin typeface="Century Gothic" panose="020B0502020202020204" pitchFamily="34" charset="0"/>
              </a:rPr>
              <a:t>sobran</a:t>
            </a:r>
            <a:r>
              <a:rPr lang="en-GB" dirty="0">
                <a:latin typeface="Century Gothic" panose="020B0502020202020204" pitchFamily="34" charset="0"/>
              </a:rPr>
              <a:t> palabras) </a:t>
            </a:r>
            <a:r>
              <a:rPr lang="en-GB" sz="1900" dirty="0">
                <a:latin typeface="Century Gothic" panose="020B0502020202020204" pitchFamily="34" charset="0"/>
              </a:rPr>
              <a:t>Choose the correct word for each space (careful, there are too many words)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El </a:t>
            </a:r>
            <a:r>
              <a:rPr lang="en-GB" sz="2800" dirty="0" err="1">
                <a:latin typeface="Century Gothic" panose="020B0502020202020204" pitchFamily="34" charset="0"/>
              </a:rPr>
              <a:t>año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que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viene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aprobaré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mis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examenes</a:t>
            </a:r>
            <a:r>
              <a:rPr lang="en-GB" sz="2800" dirty="0">
                <a:latin typeface="Century Gothic" panose="020B0502020202020204" pitchFamily="34" charset="0"/>
              </a:rPr>
              <a:t>. </a:t>
            </a:r>
            <a:r>
              <a:rPr lang="en-GB" sz="2800" dirty="0" err="1">
                <a:latin typeface="Century Gothic" panose="020B0502020202020204" pitchFamily="34" charset="0"/>
              </a:rPr>
              <a:t>Dentro</a:t>
            </a:r>
            <a:r>
              <a:rPr lang="en-GB" sz="2800" dirty="0">
                <a:latin typeface="Century Gothic" panose="020B0502020202020204" pitchFamily="34" charset="0"/>
              </a:rPr>
              <a:t> de dos </a:t>
            </a:r>
            <a:r>
              <a:rPr lang="en-GB" sz="2800" dirty="0" err="1">
                <a:latin typeface="Century Gothic" panose="020B0502020202020204" pitchFamily="34" charset="0"/>
              </a:rPr>
              <a:t>años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terminaré</a:t>
            </a:r>
            <a:r>
              <a:rPr lang="en-GB" sz="2800" dirty="0">
                <a:latin typeface="Century Gothic" panose="020B0502020202020204" pitchFamily="34" charset="0"/>
              </a:rPr>
              <a:t> el </a:t>
            </a:r>
            <a:r>
              <a:rPr lang="en-GB" sz="2800" dirty="0" err="1">
                <a:latin typeface="Century Gothic" panose="020B0502020202020204" pitchFamily="34" charset="0"/>
              </a:rPr>
              <a:t>colegio</a:t>
            </a:r>
            <a:r>
              <a:rPr lang="en-GB" sz="2800" dirty="0">
                <a:latin typeface="Century Gothic" panose="020B0502020202020204" pitchFamily="34" charset="0"/>
              </a:rPr>
              <a:t> y </a:t>
            </a:r>
            <a:r>
              <a:rPr lang="en-GB" sz="2800" dirty="0" err="1">
                <a:latin typeface="Century Gothic" panose="020B0502020202020204" pitchFamily="34" charset="0"/>
              </a:rPr>
              <a:t>si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tengo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suerte</a:t>
            </a:r>
            <a:r>
              <a:rPr lang="en-GB" sz="2800" dirty="0"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latin typeface="Century Gothic" panose="020B0502020202020204" pitchFamily="34" charset="0"/>
              </a:rPr>
              <a:t>iré</a:t>
            </a:r>
            <a:r>
              <a:rPr lang="en-GB" sz="2800" dirty="0">
                <a:latin typeface="Century Gothic" panose="020B0502020202020204" pitchFamily="34" charset="0"/>
              </a:rPr>
              <a:t> a la </a:t>
            </a:r>
            <a:r>
              <a:rPr lang="en-GB" sz="2800" dirty="0" err="1">
                <a:latin typeface="Century Gothic" panose="020B0502020202020204" pitchFamily="34" charset="0"/>
              </a:rPr>
              <a:t>universidad</a:t>
            </a:r>
            <a:r>
              <a:rPr lang="en-GB" sz="2800" dirty="0">
                <a:latin typeface="Century Gothic" panose="020B0502020202020204" pitchFamily="34" charset="0"/>
              </a:rPr>
              <a:t>. Sin embargo </a:t>
            </a:r>
            <a:r>
              <a:rPr lang="en-GB" sz="2800" dirty="0" err="1">
                <a:latin typeface="Century Gothic" panose="020B0502020202020204" pitchFamily="34" charset="0"/>
              </a:rPr>
              <a:t>más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tarde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viajaré</a:t>
            </a:r>
            <a:r>
              <a:rPr lang="en-GB" sz="2800" dirty="0">
                <a:latin typeface="Century Gothic" panose="020B0502020202020204" pitchFamily="34" charset="0"/>
              </a:rPr>
              <a:t> mucho </a:t>
            </a:r>
            <a:r>
              <a:rPr lang="en-GB" sz="2800" dirty="0" err="1">
                <a:latin typeface="Century Gothic" panose="020B0502020202020204" pitchFamily="34" charset="0"/>
              </a:rPr>
              <a:t>por</a:t>
            </a:r>
            <a:r>
              <a:rPr lang="en-GB" sz="2800" dirty="0">
                <a:latin typeface="Century Gothic" panose="020B0502020202020204" pitchFamily="34" charset="0"/>
              </a:rPr>
              <a:t> el </a:t>
            </a:r>
            <a:r>
              <a:rPr lang="en-GB" sz="2800" dirty="0" err="1">
                <a:latin typeface="Century Gothic" panose="020B0502020202020204" pitchFamily="34" charset="0"/>
              </a:rPr>
              <a:t>mundo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porque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quiero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ver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otros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paises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exóticos</a:t>
            </a:r>
            <a:r>
              <a:rPr lang="en-GB" sz="2800" dirty="0">
                <a:latin typeface="Century Gothic" panose="020B0502020202020204" pitchFamily="34" charset="0"/>
              </a:rPr>
              <a:t>. Para mi amigo </a:t>
            </a:r>
            <a:r>
              <a:rPr lang="en-GB" sz="2800" dirty="0" err="1">
                <a:latin typeface="Century Gothic" panose="020B0502020202020204" pitchFamily="34" charset="0"/>
              </a:rPr>
              <a:t>es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diferente</a:t>
            </a:r>
            <a:r>
              <a:rPr lang="en-GB" sz="2800" dirty="0">
                <a:latin typeface="Century Gothic" panose="020B0502020202020204" pitchFamily="34" charset="0"/>
              </a:rPr>
              <a:t>. No le </a:t>
            </a:r>
            <a:r>
              <a:rPr lang="en-GB" sz="2800" dirty="0" err="1">
                <a:latin typeface="Century Gothic" panose="020B0502020202020204" pitchFamily="34" charset="0"/>
              </a:rPr>
              <a:t>gusta</a:t>
            </a:r>
            <a:r>
              <a:rPr lang="en-GB" sz="2800" dirty="0">
                <a:latin typeface="Century Gothic" panose="020B0502020202020204" pitchFamily="34" charset="0"/>
              </a:rPr>
              <a:t> nada </a:t>
            </a:r>
            <a:r>
              <a:rPr lang="en-GB" sz="2800" dirty="0" err="1">
                <a:latin typeface="Century Gothic" panose="020B0502020202020204" pitchFamily="34" charset="0"/>
              </a:rPr>
              <a:t>estudiar</a:t>
            </a:r>
            <a:r>
              <a:rPr lang="en-GB" sz="2800" dirty="0"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latin typeface="Century Gothic" panose="020B0502020202020204" pitchFamily="34" charset="0"/>
              </a:rPr>
              <a:t>entonces</a:t>
            </a:r>
            <a:r>
              <a:rPr lang="en-GB" sz="2800" dirty="0">
                <a:latin typeface="Century Gothic" panose="020B0502020202020204" pitchFamily="34" charset="0"/>
              </a:rPr>
              <a:t> en el </a:t>
            </a:r>
            <a:r>
              <a:rPr lang="en-GB" sz="2800" dirty="0" err="1">
                <a:latin typeface="Century Gothic" panose="020B0502020202020204" pitchFamily="34" charset="0"/>
              </a:rPr>
              <a:t>futuro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buscará</a:t>
            </a:r>
            <a:r>
              <a:rPr lang="en-GB" sz="2800" dirty="0"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latin typeface="Century Gothic" panose="020B0502020202020204" pitchFamily="34" charset="0"/>
              </a:rPr>
              <a:t>empleo</a:t>
            </a:r>
            <a:r>
              <a:rPr lang="en-GB" sz="2800" dirty="0">
                <a:latin typeface="Century Gothic" panose="020B0502020202020204" pitchFamily="34" charset="0"/>
              </a:rPr>
              <a:t> y </a:t>
            </a:r>
            <a:r>
              <a:rPr lang="en-GB" sz="2800" dirty="0" err="1">
                <a:latin typeface="Century Gothic" panose="020B0502020202020204" pitchFamily="34" charset="0"/>
              </a:rPr>
              <a:t>trabajará</a:t>
            </a:r>
            <a:r>
              <a:rPr lang="en-GB" sz="2800" dirty="0">
                <a:latin typeface="Century Gothic" panose="020B0502020202020204" pitchFamily="34" charset="0"/>
              </a:rPr>
              <a:t> en Africa. Si </a:t>
            </a:r>
            <a:r>
              <a:rPr lang="en-GB" sz="2800" dirty="0" err="1">
                <a:latin typeface="Century Gothic" panose="020B0502020202020204" pitchFamily="34" charset="0"/>
              </a:rPr>
              <a:t>todo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va</a:t>
            </a:r>
            <a:r>
              <a:rPr lang="en-GB" sz="2800" dirty="0">
                <a:latin typeface="Century Gothic" panose="020B0502020202020204" pitchFamily="34" charset="0"/>
              </a:rPr>
              <a:t> bien, </a:t>
            </a:r>
            <a:r>
              <a:rPr lang="en-GB" sz="2800" dirty="0" err="1">
                <a:latin typeface="Century Gothic" panose="020B0502020202020204" pitchFamily="34" charset="0"/>
              </a:rPr>
              <a:t>vivirá</a:t>
            </a:r>
            <a:r>
              <a:rPr lang="en-GB" sz="2800" dirty="0">
                <a:latin typeface="Century Gothic" panose="020B0502020202020204" pitchFamily="34" charset="0"/>
              </a:rPr>
              <a:t> en Kenia y </a:t>
            </a:r>
            <a:r>
              <a:rPr lang="en-GB" sz="2800" dirty="0" err="1">
                <a:latin typeface="Century Gothic" panose="020B0502020202020204" pitchFamily="34" charset="0"/>
              </a:rPr>
              <a:t>ayudará</a:t>
            </a:r>
            <a:r>
              <a:rPr lang="en-GB" sz="2800" dirty="0">
                <a:latin typeface="Century Gothic" panose="020B0502020202020204" pitchFamily="34" charset="0"/>
              </a:rPr>
              <a:t> a la </a:t>
            </a:r>
            <a:r>
              <a:rPr lang="en-GB" sz="2800" dirty="0" err="1">
                <a:latin typeface="Century Gothic" panose="020B0502020202020204" pitchFamily="34" charset="0"/>
              </a:rPr>
              <a:t>gente</a:t>
            </a:r>
            <a:r>
              <a:rPr lang="en-GB" sz="2800" dirty="0">
                <a:latin typeface="Century Gothic" panose="020B0502020202020204" pitchFamily="34" charset="0"/>
              </a:rPr>
              <a:t> en un pueblo </a:t>
            </a:r>
            <a:r>
              <a:rPr lang="en-GB" sz="2800" dirty="0" err="1">
                <a:latin typeface="Century Gothic" panose="020B0502020202020204" pitchFamily="34" charset="0"/>
              </a:rPr>
              <a:t>dónde</a:t>
            </a:r>
            <a:r>
              <a:rPr lang="en-GB" sz="2800" dirty="0">
                <a:latin typeface="Century Gothic" panose="020B0502020202020204" pitchFamily="34" charset="0"/>
              </a:rPr>
              <a:t> no </a:t>
            </a:r>
            <a:r>
              <a:rPr lang="en-GB" sz="2800" dirty="0" err="1">
                <a:latin typeface="Century Gothic" panose="020B0502020202020204" pitchFamily="34" charset="0"/>
              </a:rPr>
              <a:t>tiene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agua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corriente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13" y="6144985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ayudaré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ayudará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irá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iré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aprobaré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trabaja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trabajará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terminaré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viajaré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buscaré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buscará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vivirá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53737"/>
            <a:ext cx="2283307" cy="40011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Ayudar</a:t>
            </a:r>
            <a:r>
              <a:rPr lang="en-GB" sz="2000" b="1" dirty="0">
                <a:latin typeface="Century Gothic" panose="020B0502020202020204" pitchFamily="34" charset="0"/>
              </a:rPr>
              <a:t>=to help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4" y="2505812"/>
            <a:ext cx="1557777" cy="33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8017" y="2880509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3232151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1740" y="3559470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4879" y="4650800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365" y="5045393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2200" y="5014741"/>
            <a:ext cx="864096" cy="30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447" y="5363203"/>
            <a:ext cx="1535538" cy="30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213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6256" y="-4131840"/>
            <a:ext cx="17748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en-GB" sz="4000" b="1" dirty="0">
                <a:solidFill>
                  <a:srgbClr val="FF0000"/>
                </a:solidFill>
                <a:latin typeface="Century Gothic" pitchFamily="34" charset="0"/>
              </a:rPr>
              <a:t>ÁS</a:t>
            </a:r>
          </a:p>
          <a:p>
            <a:r>
              <a:rPr lang="en-GB" sz="4000" b="1" dirty="0">
                <a:solidFill>
                  <a:srgbClr val="FF0000"/>
                </a:solidFill>
                <a:latin typeface="Century Gothic" pitchFamily="34" charset="0"/>
              </a:rPr>
              <a:t>Á</a:t>
            </a:r>
          </a:p>
          <a:p>
            <a:r>
              <a:rPr lang="en-GB" sz="4000" b="1" dirty="0">
                <a:solidFill>
                  <a:srgbClr val="FF0000"/>
                </a:solidFill>
                <a:latin typeface="Century Gothic" pitchFamily="34" charset="0"/>
              </a:rPr>
              <a:t>EMOS </a:t>
            </a:r>
          </a:p>
          <a:p>
            <a:r>
              <a:rPr lang="en-GB" sz="4000" b="1" dirty="0">
                <a:solidFill>
                  <a:srgbClr val="FF0000"/>
                </a:solidFill>
                <a:latin typeface="Century Gothic" pitchFamily="34" charset="0"/>
              </a:rPr>
              <a:t>ÉIS</a:t>
            </a:r>
          </a:p>
          <a:p>
            <a:r>
              <a:rPr lang="en-GB" sz="4000" b="1" dirty="0">
                <a:solidFill>
                  <a:srgbClr val="FF0000"/>
                </a:solidFill>
                <a:latin typeface="Century Gothic" pitchFamily="34" charset="0"/>
              </a:rPr>
              <a:t>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atin typeface="Century Gothic" pitchFamily="34" charset="0"/>
              </a:rPr>
              <a:t>Mejor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si</a:t>
            </a:r>
            <a:r>
              <a:rPr lang="en-GB" sz="4400" b="1" dirty="0">
                <a:latin typeface="Century Gothic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55867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En el </a:t>
            </a:r>
            <a:r>
              <a:rPr lang="en-GB" sz="4000" dirty="0" err="1">
                <a:latin typeface="Century Gothic" panose="020B0502020202020204" pitchFamily="34" charset="0"/>
              </a:rPr>
              <a:t>futuro</a:t>
            </a:r>
            <a:r>
              <a:rPr lang="en-GB" sz="4000" dirty="0">
                <a:latin typeface="Century Gothic" panose="020B0502020202020204" pitchFamily="34" charset="0"/>
              </a:rPr>
              <a:t>…</a:t>
            </a:r>
          </a:p>
          <a:p>
            <a:r>
              <a:rPr lang="en-GB" sz="4000" dirty="0" err="1">
                <a:latin typeface="Century Gothic" panose="020B0502020202020204" pitchFamily="34" charset="0"/>
              </a:rPr>
              <a:t>Más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tarde</a:t>
            </a:r>
            <a:r>
              <a:rPr lang="en-GB" sz="4000" dirty="0">
                <a:latin typeface="Century Gothic" panose="020B0502020202020204" pitchFamily="34" charset="0"/>
              </a:rPr>
              <a:t>…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El </a:t>
            </a:r>
            <a:r>
              <a:rPr lang="en-GB" sz="4000" dirty="0" err="1">
                <a:latin typeface="Century Gothic" panose="020B0502020202020204" pitchFamily="34" charset="0"/>
              </a:rPr>
              <a:t>próximo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año</a:t>
            </a:r>
            <a:r>
              <a:rPr lang="en-GB" sz="4000" dirty="0">
                <a:latin typeface="Century Gothic" panose="020B0502020202020204" pitchFamily="34" charset="0"/>
              </a:rPr>
              <a:t>…</a:t>
            </a:r>
          </a:p>
          <a:p>
            <a:r>
              <a:rPr lang="en-GB" sz="4000" dirty="0" err="1">
                <a:latin typeface="Century Gothic" panose="020B0502020202020204" pitchFamily="34" charset="0"/>
              </a:rPr>
              <a:t>Dentro</a:t>
            </a:r>
            <a:r>
              <a:rPr lang="en-GB" sz="4000" dirty="0">
                <a:latin typeface="Century Gothic" panose="020B0502020202020204" pitchFamily="34" charset="0"/>
              </a:rPr>
              <a:t> de dos </a:t>
            </a:r>
            <a:r>
              <a:rPr lang="en-GB" sz="4000" dirty="0" err="1">
                <a:latin typeface="Century Gothic" panose="020B0502020202020204" pitchFamily="34" charset="0"/>
              </a:rPr>
              <a:t>años</a:t>
            </a:r>
            <a:r>
              <a:rPr lang="en-GB" sz="4000" dirty="0">
                <a:latin typeface="Century Gothic" panose="020B0502020202020204" pitchFamily="34" charset="0"/>
              </a:rPr>
              <a:t>…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El </a:t>
            </a:r>
            <a:r>
              <a:rPr lang="en-GB" sz="4000" dirty="0" err="1">
                <a:latin typeface="Century Gothic" panose="020B0502020202020204" pitchFamily="34" charset="0"/>
              </a:rPr>
              <a:t>año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que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viene</a:t>
            </a:r>
            <a:r>
              <a:rPr lang="en-GB" sz="4000" dirty="0">
                <a:latin typeface="Century Gothic" panose="020B0502020202020204" pitchFamily="34" charset="0"/>
              </a:rPr>
              <a:t>…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Si </a:t>
            </a:r>
            <a:r>
              <a:rPr lang="en-GB" sz="4000" dirty="0" err="1">
                <a:latin typeface="Century Gothic" panose="020B0502020202020204" pitchFamily="34" charset="0"/>
              </a:rPr>
              <a:t>todo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va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bien</a:t>
            </a:r>
            <a:r>
              <a:rPr lang="en-GB" sz="4000" dirty="0">
                <a:latin typeface="Century Gothic" panose="020B0502020202020204" pitchFamily="34" charset="0"/>
              </a:rPr>
              <a:t>…*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3219" y="1772816"/>
            <a:ext cx="2271776" cy="52322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In the future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2322" y="2484001"/>
            <a:ext cx="1417376" cy="52322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Later…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2322" y="3080099"/>
            <a:ext cx="2217274" cy="52322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Next year…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2076" y="3796063"/>
            <a:ext cx="3025187" cy="52322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In 2 years time…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2077" y="4392161"/>
            <a:ext cx="3161924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Next year</a:t>
            </a:r>
            <a:r>
              <a:rPr lang="en-GB" sz="1050" dirty="0">
                <a:latin typeface="Century Gothic" panose="020B0502020202020204" pitchFamily="34" charset="0"/>
              </a:rPr>
              <a:t>(the year to come)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2076" y="4975314"/>
            <a:ext cx="2419252" cy="95410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If everything 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goes well…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093296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*= A* expression!!</a:t>
            </a:r>
          </a:p>
        </p:txBody>
      </p:sp>
    </p:spTree>
    <p:extLst>
      <p:ext uri="{BB962C8B-B14F-4D97-AF65-F5344CB8AC3E}">
        <p14:creationId xmlns:p14="http://schemas.microsoft.com/office/powerpoint/2010/main" val="8454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A0BF-13D4-41F7-BDEF-EF5C9C80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441"/>
            <a:ext cx="9144000" cy="6088559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buAutoNum type="arabicPeriod"/>
            </a:pPr>
            <a:r>
              <a:rPr lang="en-GB" sz="3600" dirty="0"/>
              <a:t>Hola,</a:t>
            </a:r>
            <a:r>
              <a:rPr lang="en-GB" sz="3600" baseline="0" dirty="0"/>
              <a:t> me </a:t>
            </a:r>
            <a:r>
              <a:rPr lang="en-GB" sz="3600" baseline="0" dirty="0" err="1"/>
              <a:t>llamo</a:t>
            </a:r>
            <a:r>
              <a:rPr lang="en-GB" sz="3600" baseline="0" dirty="0"/>
              <a:t> José. No me </a:t>
            </a:r>
            <a:r>
              <a:rPr lang="en-GB" sz="3600" baseline="0" dirty="0" err="1"/>
              <a:t>gusta</a:t>
            </a:r>
            <a:r>
              <a:rPr lang="en-GB" sz="3600" baseline="0" dirty="0"/>
              <a:t> nada </a:t>
            </a:r>
            <a:r>
              <a:rPr lang="en-GB" sz="3600" baseline="0" dirty="0" err="1"/>
              <a:t>vivir</a:t>
            </a:r>
            <a:r>
              <a:rPr lang="en-GB" sz="3600" baseline="0" dirty="0"/>
              <a:t> con mis padres </a:t>
            </a:r>
            <a:r>
              <a:rPr lang="en-GB" sz="3600" baseline="0" dirty="0" err="1"/>
              <a:t>entonces</a:t>
            </a:r>
            <a:r>
              <a:rPr lang="en-GB" sz="3600" baseline="0" dirty="0"/>
              <a:t>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próximo</a:t>
            </a:r>
            <a:r>
              <a:rPr lang="en-GB" sz="3600" baseline="0" dirty="0"/>
              <a:t> </a:t>
            </a:r>
            <a:r>
              <a:rPr lang="en-GB" sz="3600" baseline="0" dirty="0" err="1"/>
              <a:t>año</a:t>
            </a:r>
            <a:r>
              <a:rPr lang="en-GB" sz="3600" baseline="0" dirty="0"/>
              <a:t>, </a:t>
            </a:r>
            <a:r>
              <a:rPr lang="en-GB" sz="3600" baseline="0" dirty="0" err="1"/>
              <a:t>viviré</a:t>
            </a:r>
            <a:r>
              <a:rPr lang="en-GB" sz="3600" baseline="0" dirty="0"/>
              <a:t> con mis amigos </a:t>
            </a:r>
            <a:r>
              <a:rPr lang="en-GB" sz="3600" baseline="0" dirty="0" err="1"/>
              <a:t>en</a:t>
            </a:r>
            <a:r>
              <a:rPr lang="en-GB" sz="3600" baseline="0" dirty="0"/>
              <a:t> un </a:t>
            </a:r>
            <a:r>
              <a:rPr lang="en-GB" sz="3600" baseline="0" dirty="0" err="1"/>
              <a:t>piso</a:t>
            </a:r>
            <a:r>
              <a:rPr lang="en-GB" sz="3600" baseline="0" dirty="0"/>
              <a:t> </a:t>
            </a:r>
            <a:r>
              <a:rPr lang="en-GB" sz="3600" baseline="0" dirty="0" err="1"/>
              <a:t>muy</a:t>
            </a:r>
            <a:r>
              <a:rPr lang="en-GB" sz="3600" baseline="0" dirty="0"/>
              <a:t> </a:t>
            </a:r>
            <a:r>
              <a:rPr lang="en-GB" sz="3600" baseline="0" dirty="0" err="1"/>
              <a:t>grande</a:t>
            </a:r>
            <a:r>
              <a:rPr lang="en-GB" sz="3600" baseline="0" dirty="0"/>
              <a:t>.</a:t>
            </a:r>
          </a:p>
          <a:p>
            <a:pPr marL="228600" indent="-228600">
              <a:buAutoNum type="arabicPeriod"/>
            </a:pPr>
            <a:r>
              <a:rPr lang="en-GB" sz="3600" baseline="0" dirty="0"/>
              <a:t>Hola soy Julia. </a:t>
            </a:r>
            <a:r>
              <a:rPr lang="en-GB" sz="3600" baseline="0" dirty="0" err="1"/>
              <a:t>En</a:t>
            </a:r>
            <a:r>
              <a:rPr lang="en-GB" sz="3600" baseline="0" dirty="0"/>
              <a:t>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futuro</a:t>
            </a:r>
            <a:r>
              <a:rPr lang="en-GB" sz="3600" baseline="0" dirty="0"/>
              <a:t>, </a:t>
            </a:r>
            <a:r>
              <a:rPr lang="en-GB" sz="3600" baseline="0" dirty="0" err="1"/>
              <a:t>viajaré</a:t>
            </a:r>
            <a:r>
              <a:rPr lang="en-GB" sz="3600" baseline="0" dirty="0"/>
              <a:t> por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mundo</a:t>
            </a:r>
            <a:r>
              <a:rPr lang="en-GB" sz="3600" baseline="0" dirty="0"/>
              <a:t> con mis amigas. Me </a:t>
            </a:r>
            <a:r>
              <a:rPr lang="en-GB" sz="3600" baseline="0" dirty="0" err="1"/>
              <a:t>encanta</a:t>
            </a:r>
            <a:r>
              <a:rPr lang="en-GB" sz="3600" baseline="0" dirty="0"/>
              <a:t> </a:t>
            </a:r>
            <a:r>
              <a:rPr lang="en-GB" sz="3600" baseline="0" dirty="0" err="1"/>
              <a:t>viajar</a:t>
            </a:r>
            <a:r>
              <a:rPr lang="en-GB" sz="3600" baseline="0" dirty="0"/>
              <a:t>!</a:t>
            </a:r>
          </a:p>
          <a:p>
            <a:pPr marL="228600" indent="-228600">
              <a:buAutoNum type="arabicPeriod"/>
            </a:pPr>
            <a:r>
              <a:rPr lang="en-GB" sz="3600" baseline="0" dirty="0"/>
              <a:t>Hola, me </a:t>
            </a:r>
            <a:r>
              <a:rPr lang="en-GB" sz="3600" baseline="0" dirty="0" err="1"/>
              <a:t>llamo</a:t>
            </a:r>
            <a:r>
              <a:rPr lang="en-GB" sz="3600" baseline="0" dirty="0"/>
              <a:t> Jessica. El </a:t>
            </a:r>
            <a:r>
              <a:rPr lang="en-GB" sz="3600" baseline="0" dirty="0" err="1"/>
              <a:t>año</a:t>
            </a:r>
            <a:r>
              <a:rPr lang="en-GB" sz="3600" baseline="0" dirty="0"/>
              <a:t> que </a:t>
            </a:r>
            <a:r>
              <a:rPr lang="en-GB" sz="3600" baseline="0" dirty="0" err="1"/>
              <a:t>viene</a:t>
            </a:r>
            <a:r>
              <a:rPr lang="en-GB" sz="3600" baseline="0" dirty="0"/>
              <a:t>, </a:t>
            </a:r>
            <a:r>
              <a:rPr lang="en-GB" sz="3600" baseline="0" dirty="0" err="1"/>
              <a:t>iré</a:t>
            </a:r>
            <a:r>
              <a:rPr lang="en-GB" sz="3600" baseline="0" dirty="0"/>
              <a:t> a la Universidad. </a:t>
            </a:r>
            <a:r>
              <a:rPr lang="en-GB" sz="3600" baseline="0" dirty="0" err="1"/>
              <a:t>Quiero</a:t>
            </a:r>
            <a:r>
              <a:rPr lang="en-GB" sz="3600" baseline="0" dirty="0"/>
              <a:t> ser </a:t>
            </a:r>
            <a:r>
              <a:rPr lang="en-GB" sz="3600" baseline="0" dirty="0" err="1"/>
              <a:t>abogada</a:t>
            </a:r>
            <a:r>
              <a:rPr lang="en-GB" sz="3600" baseline="0" dirty="0"/>
              <a:t> </a:t>
            </a:r>
            <a:r>
              <a:rPr lang="en-GB" sz="3600" baseline="0" dirty="0" err="1"/>
              <a:t>entonces</a:t>
            </a:r>
            <a:r>
              <a:rPr lang="en-GB" sz="3600" baseline="0" dirty="0"/>
              <a:t> </a:t>
            </a:r>
            <a:r>
              <a:rPr lang="en-GB" sz="3600" baseline="0" dirty="0" err="1"/>
              <a:t>tengo</a:t>
            </a:r>
            <a:r>
              <a:rPr lang="en-GB" sz="3600" baseline="0" dirty="0"/>
              <a:t> que </a:t>
            </a:r>
            <a:r>
              <a:rPr lang="en-GB" sz="3600" baseline="0" dirty="0" err="1"/>
              <a:t>seguir</a:t>
            </a:r>
            <a:r>
              <a:rPr lang="en-GB" sz="3600" baseline="0" dirty="0"/>
              <a:t> </a:t>
            </a:r>
            <a:r>
              <a:rPr lang="en-GB" sz="3600" baseline="0" dirty="0" err="1"/>
              <a:t>estudiando</a:t>
            </a:r>
            <a:r>
              <a:rPr lang="en-GB" sz="3600" baseline="0" dirty="0"/>
              <a:t>.</a:t>
            </a:r>
          </a:p>
          <a:p>
            <a:pPr marL="228600" indent="-228600">
              <a:buAutoNum type="arabicPeriod"/>
            </a:pPr>
            <a:r>
              <a:rPr lang="en-GB" sz="3600" baseline="0" dirty="0"/>
              <a:t>Me </a:t>
            </a:r>
            <a:r>
              <a:rPr lang="en-GB" sz="3600" baseline="0" dirty="0" err="1"/>
              <a:t>llamo</a:t>
            </a:r>
            <a:r>
              <a:rPr lang="en-GB" sz="3600" baseline="0" dirty="0"/>
              <a:t> Paulo. Dentro de dos </a:t>
            </a:r>
            <a:r>
              <a:rPr lang="en-GB" sz="3600" baseline="0" dirty="0" err="1"/>
              <a:t>años</a:t>
            </a:r>
            <a:r>
              <a:rPr lang="en-GB" sz="3600" baseline="0" dirty="0"/>
              <a:t> </a:t>
            </a:r>
            <a:r>
              <a:rPr lang="en-GB" sz="3600" baseline="0" dirty="0" err="1"/>
              <a:t>aprobaré</a:t>
            </a:r>
            <a:r>
              <a:rPr lang="en-GB" sz="3600" baseline="0" dirty="0"/>
              <a:t> mis </a:t>
            </a:r>
            <a:r>
              <a:rPr lang="en-GB" sz="3600" baseline="0" dirty="0" err="1"/>
              <a:t>examenes</a:t>
            </a:r>
            <a:r>
              <a:rPr lang="en-GB" sz="3600" baseline="0" dirty="0"/>
              <a:t> </a:t>
            </a:r>
            <a:r>
              <a:rPr lang="en-GB" sz="3600" baseline="0" dirty="0" err="1"/>
              <a:t>en</a:t>
            </a:r>
            <a:r>
              <a:rPr lang="en-GB" sz="3600" baseline="0" dirty="0"/>
              <a:t> </a:t>
            </a:r>
            <a:r>
              <a:rPr lang="en-GB" sz="3600" baseline="0" dirty="0" err="1"/>
              <a:t>el</a:t>
            </a:r>
            <a:r>
              <a:rPr lang="en-GB" sz="3600" baseline="0" dirty="0"/>
              <a:t> colegio. </a:t>
            </a:r>
            <a:r>
              <a:rPr lang="en-GB" sz="3600" baseline="0" dirty="0" err="1"/>
              <a:t>Quiero</a:t>
            </a:r>
            <a:r>
              <a:rPr lang="en-GB" sz="3600" baseline="0" dirty="0"/>
              <a:t> </a:t>
            </a:r>
            <a:r>
              <a:rPr lang="en-GB" sz="3600" baseline="0" dirty="0" err="1"/>
              <a:t>sacar</a:t>
            </a:r>
            <a:r>
              <a:rPr lang="en-GB" sz="3600" baseline="0" dirty="0"/>
              <a:t> las </a:t>
            </a:r>
            <a:r>
              <a:rPr lang="en-GB" sz="3600" baseline="0" dirty="0" err="1"/>
              <a:t>notas</a:t>
            </a:r>
            <a:r>
              <a:rPr lang="en-GB" sz="3600" baseline="0" dirty="0"/>
              <a:t> </a:t>
            </a:r>
            <a:r>
              <a:rPr lang="en-GB" sz="3600" baseline="0" dirty="0" err="1"/>
              <a:t>más</a:t>
            </a:r>
            <a:r>
              <a:rPr lang="en-GB" sz="3600" baseline="0" dirty="0"/>
              <a:t> </a:t>
            </a:r>
            <a:r>
              <a:rPr lang="en-GB" sz="3600" baseline="0" dirty="0" err="1"/>
              <a:t>altas</a:t>
            </a:r>
            <a:r>
              <a:rPr lang="en-GB" sz="3600" baseline="0" dirty="0"/>
              <a:t>!</a:t>
            </a:r>
          </a:p>
          <a:p>
            <a:pPr marL="228600" indent="-228600">
              <a:buAutoNum type="arabicPeriod"/>
            </a:pPr>
            <a:r>
              <a:rPr lang="en-GB" sz="3600" baseline="0" dirty="0" err="1"/>
              <a:t>Buenas</a:t>
            </a:r>
            <a:r>
              <a:rPr lang="en-GB" sz="3600" baseline="0" dirty="0"/>
              <a:t> </a:t>
            </a:r>
            <a:r>
              <a:rPr lang="en-GB" sz="3600" baseline="0" dirty="0" err="1"/>
              <a:t>tardes</a:t>
            </a:r>
            <a:r>
              <a:rPr lang="en-GB" sz="3600" baseline="0" dirty="0"/>
              <a:t>, soy Carolina. </a:t>
            </a:r>
            <a:r>
              <a:rPr lang="en-GB" sz="3600" baseline="0" dirty="0" err="1"/>
              <a:t>Odio</a:t>
            </a:r>
            <a:r>
              <a:rPr lang="en-GB" sz="3600" baseline="0" dirty="0"/>
              <a:t> </a:t>
            </a:r>
            <a:r>
              <a:rPr lang="en-GB" sz="3600" baseline="0" dirty="0" err="1"/>
              <a:t>el</a:t>
            </a:r>
            <a:r>
              <a:rPr lang="en-GB" sz="3600" baseline="0" dirty="0"/>
              <a:t> colegio. No </a:t>
            </a:r>
            <a:r>
              <a:rPr lang="en-GB" sz="3600" baseline="0" dirty="0" err="1"/>
              <a:t>tengo</a:t>
            </a:r>
            <a:r>
              <a:rPr lang="en-GB" sz="3600" baseline="0" dirty="0"/>
              <a:t> </a:t>
            </a:r>
            <a:r>
              <a:rPr lang="en-GB" sz="3600" baseline="0" dirty="0" err="1"/>
              <a:t>ganas</a:t>
            </a:r>
            <a:r>
              <a:rPr lang="en-GB" sz="3600" baseline="0" dirty="0"/>
              <a:t> de </a:t>
            </a:r>
            <a:r>
              <a:rPr lang="en-GB" sz="3600" baseline="0" dirty="0" err="1"/>
              <a:t>quedarme</a:t>
            </a:r>
            <a:r>
              <a:rPr lang="en-GB" sz="3600" baseline="0" dirty="0"/>
              <a:t> </a:t>
            </a:r>
            <a:r>
              <a:rPr lang="en-GB" sz="3600" baseline="0" dirty="0" err="1"/>
              <a:t>aquí</a:t>
            </a:r>
            <a:r>
              <a:rPr lang="en-GB" sz="3600" baseline="0" dirty="0"/>
              <a:t> </a:t>
            </a:r>
            <a:r>
              <a:rPr lang="en-GB" sz="3600" baseline="0" dirty="0" err="1"/>
              <a:t>pero</a:t>
            </a:r>
            <a:r>
              <a:rPr lang="en-GB" sz="3600" baseline="0" dirty="0"/>
              <a:t> </a:t>
            </a:r>
            <a:r>
              <a:rPr lang="en-GB" sz="3600" baseline="0" dirty="0" err="1"/>
              <a:t>tengo</a:t>
            </a:r>
            <a:r>
              <a:rPr lang="en-GB" sz="3600" baseline="0" dirty="0"/>
              <a:t> que </a:t>
            </a:r>
            <a:r>
              <a:rPr lang="en-GB" sz="3600" baseline="0" dirty="0" err="1"/>
              <a:t>acabar</a:t>
            </a:r>
            <a:r>
              <a:rPr lang="en-GB" sz="3600" baseline="0" dirty="0"/>
              <a:t> mis </a:t>
            </a:r>
            <a:r>
              <a:rPr lang="en-GB" sz="3600" baseline="0" dirty="0" err="1"/>
              <a:t>estudios</a:t>
            </a:r>
            <a:r>
              <a:rPr lang="en-GB" sz="3600" baseline="0" dirty="0"/>
              <a:t>. Lo que es </a:t>
            </a:r>
            <a:r>
              <a:rPr lang="en-GB" sz="3600" baseline="0" dirty="0" err="1"/>
              <a:t>bueno</a:t>
            </a:r>
            <a:r>
              <a:rPr lang="en-GB" sz="3600" baseline="0" dirty="0"/>
              <a:t> es que </a:t>
            </a:r>
            <a:r>
              <a:rPr lang="en-GB" sz="3600" baseline="0" dirty="0" err="1"/>
              <a:t>terminaré</a:t>
            </a:r>
            <a:r>
              <a:rPr lang="en-GB" sz="3600" baseline="0" dirty="0"/>
              <a:t> </a:t>
            </a:r>
            <a:r>
              <a:rPr lang="en-GB" sz="3600" baseline="0" dirty="0" err="1"/>
              <a:t>el</a:t>
            </a:r>
            <a:r>
              <a:rPr lang="en-GB" sz="3600" baseline="0" dirty="0"/>
              <a:t> colegio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próximo</a:t>
            </a:r>
            <a:r>
              <a:rPr lang="en-GB" sz="3600" baseline="0" dirty="0"/>
              <a:t> </a:t>
            </a:r>
            <a:r>
              <a:rPr lang="en-GB" sz="3600" baseline="0" dirty="0" err="1"/>
              <a:t>año</a:t>
            </a:r>
            <a:r>
              <a:rPr lang="en-GB" sz="3600" baseline="0" dirty="0"/>
              <a:t>.</a:t>
            </a:r>
          </a:p>
          <a:p>
            <a:pPr marL="228600" indent="-228600">
              <a:buAutoNum type="arabicPeriod"/>
            </a:pPr>
            <a:r>
              <a:rPr lang="en-GB" sz="3600" baseline="0" dirty="0"/>
              <a:t>Hola, me </a:t>
            </a:r>
            <a:r>
              <a:rPr lang="en-GB" sz="3600" baseline="0" dirty="0" err="1"/>
              <a:t>llamo</a:t>
            </a:r>
            <a:r>
              <a:rPr lang="en-GB" sz="3600" baseline="0" dirty="0"/>
              <a:t> André. Si </a:t>
            </a:r>
            <a:r>
              <a:rPr lang="en-GB" sz="3600" baseline="0" dirty="0" err="1"/>
              <a:t>todo</a:t>
            </a:r>
            <a:r>
              <a:rPr lang="en-GB" sz="3600" baseline="0" dirty="0"/>
              <a:t> </a:t>
            </a:r>
            <a:r>
              <a:rPr lang="en-GB" sz="3600" baseline="0" dirty="0" err="1"/>
              <a:t>va</a:t>
            </a:r>
            <a:r>
              <a:rPr lang="en-GB" sz="3600" baseline="0" dirty="0"/>
              <a:t> bien, </a:t>
            </a:r>
            <a:r>
              <a:rPr lang="en-GB" sz="3600" baseline="0" dirty="0" err="1"/>
              <a:t>estudiaré</a:t>
            </a:r>
            <a:r>
              <a:rPr lang="en-GB" sz="3600" baseline="0" dirty="0"/>
              <a:t>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francés</a:t>
            </a:r>
            <a:r>
              <a:rPr lang="en-GB" sz="3600" baseline="0" dirty="0"/>
              <a:t>,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italiano</a:t>
            </a:r>
            <a:r>
              <a:rPr lang="en-GB" sz="3600" baseline="0" dirty="0"/>
              <a:t> y las </a:t>
            </a:r>
            <a:r>
              <a:rPr lang="en-GB" sz="3600" baseline="0" dirty="0" err="1"/>
              <a:t>matemáticas</a:t>
            </a:r>
            <a:r>
              <a:rPr lang="en-GB" sz="3600" baseline="0" dirty="0"/>
              <a:t> </a:t>
            </a:r>
            <a:r>
              <a:rPr lang="en-GB" sz="3600" baseline="0" dirty="0" err="1"/>
              <a:t>en</a:t>
            </a:r>
            <a:r>
              <a:rPr lang="en-GB" sz="3600" baseline="0" dirty="0"/>
              <a:t> la Universidad </a:t>
            </a:r>
            <a:r>
              <a:rPr lang="en-GB" sz="3600" baseline="0" dirty="0" err="1"/>
              <a:t>el</a:t>
            </a:r>
            <a:r>
              <a:rPr lang="en-GB" sz="3600" baseline="0" dirty="0"/>
              <a:t> </a:t>
            </a:r>
            <a:r>
              <a:rPr lang="en-GB" sz="3600" baseline="0" dirty="0" err="1"/>
              <a:t>año</a:t>
            </a:r>
            <a:r>
              <a:rPr lang="en-GB" sz="3600" baseline="0" dirty="0"/>
              <a:t> que </a:t>
            </a:r>
            <a:r>
              <a:rPr lang="en-GB" sz="3600" baseline="0" dirty="0" err="1"/>
              <a:t>viene</a:t>
            </a:r>
            <a:r>
              <a:rPr lang="en-GB" sz="3600" baseline="0" dirty="0"/>
              <a:t>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A4335-C36E-449B-8CC4-E02372F594D3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Qué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harás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en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el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futuro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55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Qué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harás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en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el</a:t>
            </a:r>
            <a:r>
              <a:rPr lang="en-GB" sz="4400" b="1" dirty="0">
                <a:latin typeface="Century Gothic" pitchFamily="34" charset="0"/>
              </a:rPr>
              <a:t> </a:t>
            </a:r>
            <a:r>
              <a:rPr lang="en-GB" sz="4400" b="1" dirty="0" err="1">
                <a:latin typeface="Century Gothic" pitchFamily="34" charset="0"/>
              </a:rPr>
              <a:t>futuro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86" y="1340768"/>
            <a:ext cx="8316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itchFamily="34" charset="0"/>
              </a:rPr>
              <a:t>¿</a:t>
            </a:r>
            <a:r>
              <a:rPr lang="en-GB" sz="3200" b="1" dirty="0" err="1">
                <a:latin typeface="Century Gothic" pitchFamily="34" charset="0"/>
              </a:rPr>
              <a:t>Qué</a:t>
            </a:r>
            <a:r>
              <a:rPr lang="en-GB" sz="3200" b="1" dirty="0">
                <a:latin typeface="Century Gothic" pitchFamily="34" charset="0"/>
              </a:rPr>
              <a:t> </a:t>
            </a:r>
            <a:r>
              <a:rPr lang="en-GB" sz="3200" b="1" dirty="0" err="1">
                <a:latin typeface="Century Gothic" pitchFamily="34" charset="0"/>
              </a:rPr>
              <a:t>harás</a:t>
            </a:r>
            <a:r>
              <a:rPr lang="en-GB" sz="3200" b="1" dirty="0">
                <a:latin typeface="Century Gothic" pitchFamily="34" charset="0"/>
              </a:rPr>
              <a:t> en el </a:t>
            </a:r>
            <a:r>
              <a:rPr lang="en-GB" sz="3200" b="1" dirty="0" err="1">
                <a:latin typeface="Century Gothic" pitchFamily="34" charset="0"/>
              </a:rPr>
              <a:t>futuro</a:t>
            </a:r>
            <a:r>
              <a:rPr lang="en-GB" sz="3200" b="1" dirty="0">
                <a:latin typeface="Century Gothic" pitchFamily="34" charset="0"/>
              </a:rPr>
              <a:t>?</a:t>
            </a:r>
          </a:p>
          <a:p>
            <a:endParaRPr lang="en-GB" sz="3200" b="1" dirty="0">
              <a:latin typeface="Century Gothic" pitchFamily="34" charset="0"/>
            </a:endParaRPr>
          </a:p>
          <a:p>
            <a:r>
              <a:rPr lang="en-GB" sz="3200" b="1" dirty="0">
                <a:latin typeface="Century Gothic" pitchFamily="34" charset="0"/>
              </a:rPr>
              <a:t>1.</a:t>
            </a:r>
          </a:p>
          <a:p>
            <a:r>
              <a:rPr lang="en-GB" sz="3200" b="1" dirty="0">
                <a:latin typeface="Century Gothic" pitchFamily="34" charset="0"/>
              </a:rPr>
              <a:t>2.</a:t>
            </a:r>
          </a:p>
          <a:p>
            <a:r>
              <a:rPr lang="en-GB" sz="3200" b="1" dirty="0">
                <a:latin typeface="Century Gothic" pitchFamily="34" charset="0"/>
              </a:rPr>
              <a:t>3.</a:t>
            </a:r>
          </a:p>
          <a:p>
            <a:r>
              <a:rPr lang="en-GB" sz="3200" b="1" dirty="0">
                <a:latin typeface="Century Gothic" pitchFamily="34" charset="0"/>
              </a:rPr>
              <a:t>4.</a:t>
            </a:r>
          </a:p>
          <a:p>
            <a:r>
              <a:rPr lang="en-GB" sz="3200" b="1" dirty="0">
                <a:latin typeface="Century Gothic" pitchFamily="34" charset="0"/>
              </a:rPr>
              <a:t>5.</a:t>
            </a:r>
          </a:p>
          <a:p>
            <a:r>
              <a:rPr lang="en-GB" sz="3200" b="1" dirty="0">
                <a:latin typeface="Century Gothic" pitchFamily="34" charset="0"/>
              </a:rPr>
              <a:t>6.</a:t>
            </a:r>
          </a:p>
          <a:p>
            <a:endParaRPr lang="en-GB" sz="3200" b="1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34016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Viviré</a:t>
            </a:r>
            <a:r>
              <a:rPr lang="en-GB" sz="3200" dirty="0">
                <a:latin typeface="Century Gothic" panose="020B0502020202020204" pitchFamily="34" charset="0"/>
              </a:rPr>
              <a:t> con </a:t>
            </a:r>
            <a:r>
              <a:rPr lang="en-GB" sz="3200" dirty="0" err="1">
                <a:latin typeface="Century Gothic" panose="020B0502020202020204" pitchFamily="34" charset="0"/>
              </a:rPr>
              <a:t>mis</a:t>
            </a:r>
            <a:r>
              <a:rPr lang="en-GB" sz="3200" dirty="0">
                <a:latin typeface="Century Gothic" panose="020B0502020202020204" pitchFamily="34" charset="0"/>
              </a:rPr>
              <a:t> amigos.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2827888"/>
            <a:ext cx="4499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Viajaré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por</a:t>
            </a:r>
            <a:r>
              <a:rPr lang="en-GB" sz="3200" dirty="0">
                <a:latin typeface="Century Gothic" panose="020B0502020202020204" pitchFamily="34" charset="0"/>
              </a:rPr>
              <a:t> el </a:t>
            </a:r>
            <a:r>
              <a:rPr lang="en-GB" sz="3200" dirty="0" err="1">
                <a:latin typeface="Century Gothic" panose="020B0502020202020204" pitchFamily="34" charset="0"/>
              </a:rPr>
              <a:t>mundo</a:t>
            </a:r>
            <a:r>
              <a:rPr lang="en-GB" sz="32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2472" y="3306381"/>
            <a:ext cx="406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Iré</a:t>
            </a:r>
            <a:r>
              <a:rPr lang="en-GB" sz="3200" dirty="0">
                <a:latin typeface="Century Gothic" panose="020B0502020202020204" pitchFamily="34" charset="0"/>
              </a:rPr>
              <a:t> a la Universidad.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8816" y="3755291"/>
            <a:ext cx="5147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Aprobaré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mis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exámenes</a:t>
            </a:r>
            <a:r>
              <a:rPr lang="en-GB" sz="32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8170" y="4243010"/>
            <a:ext cx="4334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Terminaré</a:t>
            </a:r>
            <a:r>
              <a:rPr lang="en-GB" sz="3200" dirty="0">
                <a:latin typeface="Century Gothic" panose="020B0502020202020204" pitchFamily="34" charset="0"/>
              </a:rPr>
              <a:t> el </a:t>
            </a:r>
            <a:r>
              <a:rPr lang="en-GB" sz="3200" dirty="0" err="1">
                <a:latin typeface="Century Gothic" panose="020B0502020202020204" pitchFamily="34" charset="0"/>
              </a:rPr>
              <a:t>colegio</a:t>
            </a:r>
            <a:r>
              <a:rPr lang="en-GB" sz="32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8816" y="4783142"/>
            <a:ext cx="6149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Century Gothic" panose="020B0502020202020204" pitchFamily="34" charset="0"/>
              </a:rPr>
              <a:t>Estudiaré</a:t>
            </a:r>
            <a:r>
              <a:rPr lang="en-GB" sz="3200" dirty="0">
                <a:latin typeface="Century Gothic" panose="020B0502020202020204" pitchFamily="34" charset="0"/>
              </a:rPr>
              <a:t> el </a:t>
            </a:r>
            <a:r>
              <a:rPr lang="en-GB" sz="3200" dirty="0" err="1">
                <a:latin typeface="Century Gothic" panose="020B0502020202020204" pitchFamily="34" charset="0"/>
              </a:rPr>
              <a:t>francés</a:t>
            </a:r>
            <a:r>
              <a:rPr lang="en-GB" sz="3200" dirty="0">
                <a:latin typeface="Century Gothic" panose="020B0502020202020204" pitchFamily="34" charset="0"/>
              </a:rPr>
              <a:t>, el </a:t>
            </a:r>
            <a:r>
              <a:rPr lang="en-GB" sz="3200" dirty="0" err="1">
                <a:latin typeface="Century Gothic" panose="020B0502020202020204" pitchFamily="34" charset="0"/>
              </a:rPr>
              <a:t>italiano</a:t>
            </a:r>
            <a:r>
              <a:rPr lang="en-GB" sz="3200" dirty="0">
                <a:latin typeface="Century Gothic" panose="020B0502020202020204" pitchFamily="34" charset="0"/>
              </a:rPr>
              <a:t> y </a:t>
            </a:r>
            <a:r>
              <a:rPr lang="en-GB" sz="3200" dirty="0" err="1">
                <a:latin typeface="Century Gothic" panose="020B0502020202020204" pitchFamily="34" charset="0"/>
              </a:rPr>
              <a:t>las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latin typeface="Century Gothic" panose="020B0502020202020204" pitchFamily="34" charset="0"/>
              </a:rPr>
              <a:t>matemáticas</a:t>
            </a:r>
            <a:r>
              <a:rPr lang="en-GB" sz="3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8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228"/>
            <a:ext cx="9144000" cy="56001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¿</a:t>
            </a:r>
            <a:r>
              <a:rPr lang="en-GB" sz="4400" b="1" dirty="0" err="1">
                <a:latin typeface="Century Gothic" pitchFamily="34" charset="0"/>
              </a:rPr>
              <a:t>Verdadero</a:t>
            </a:r>
            <a:r>
              <a:rPr lang="en-GB" sz="4400" b="1" dirty="0">
                <a:latin typeface="Century Gothic" pitchFamily="34" charset="0"/>
              </a:rPr>
              <a:t> o </a:t>
            </a:r>
            <a:r>
              <a:rPr lang="en-GB" sz="4400" b="1" dirty="0" err="1">
                <a:latin typeface="Century Gothic" pitchFamily="34" charset="0"/>
              </a:rPr>
              <a:t>falso</a:t>
            </a:r>
            <a:r>
              <a:rPr lang="en-GB" sz="4400" b="1" dirty="0">
                <a:latin typeface="Century Gothic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726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540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itchFamily="34" charset="0"/>
              </a:rPr>
              <a:t>¿Y </a:t>
            </a:r>
            <a:r>
              <a:rPr lang="en-GB" sz="3200" b="1" dirty="0" err="1">
                <a:latin typeface="Century Gothic" pitchFamily="34" charset="0"/>
              </a:rPr>
              <a:t>tú</a:t>
            </a:r>
            <a:r>
              <a:rPr lang="en-GB" sz="3200" b="1" dirty="0">
                <a:latin typeface="Century Gothic" pitchFamily="34" charset="0"/>
              </a:rPr>
              <a:t>? ¿</a:t>
            </a:r>
            <a:r>
              <a:rPr lang="en-GB" sz="3200" b="1" dirty="0" err="1">
                <a:latin typeface="Century Gothic" pitchFamily="34" charset="0"/>
              </a:rPr>
              <a:t>Cómo</a:t>
            </a:r>
            <a:r>
              <a:rPr lang="en-GB" sz="3200" b="1" dirty="0">
                <a:latin typeface="Century Gothic" pitchFamily="34" charset="0"/>
              </a:rPr>
              <a:t> </a:t>
            </a:r>
            <a:r>
              <a:rPr lang="en-GB" sz="3200" b="1" dirty="0" err="1">
                <a:latin typeface="Century Gothic" pitchFamily="34" charset="0"/>
              </a:rPr>
              <a:t>será</a:t>
            </a:r>
            <a:r>
              <a:rPr lang="en-GB" sz="3200" b="1" dirty="0">
                <a:latin typeface="Century Gothic" pitchFamily="34" charset="0"/>
              </a:rPr>
              <a:t> </a:t>
            </a:r>
            <a:r>
              <a:rPr lang="en-GB" sz="3200" b="1" dirty="0" err="1">
                <a:latin typeface="Century Gothic" pitchFamily="34" charset="0"/>
              </a:rPr>
              <a:t>tú</a:t>
            </a:r>
            <a:r>
              <a:rPr lang="en-GB" sz="3200" b="1" dirty="0">
                <a:latin typeface="Century Gothic" pitchFamily="34" charset="0"/>
              </a:rPr>
              <a:t> </a:t>
            </a:r>
            <a:r>
              <a:rPr lang="en-GB" sz="3200" b="1" dirty="0" err="1">
                <a:latin typeface="Century Gothic" pitchFamily="34" charset="0"/>
              </a:rPr>
              <a:t>colegio</a:t>
            </a:r>
            <a:r>
              <a:rPr lang="en-GB" sz="3200" b="1" dirty="0">
                <a:latin typeface="Century Gothic" pitchFamily="34" charset="0"/>
              </a:rPr>
              <a:t> del </a:t>
            </a:r>
            <a:r>
              <a:rPr lang="en-GB" sz="3200" b="1" dirty="0" err="1">
                <a:latin typeface="Century Gothic" pitchFamily="34" charset="0"/>
              </a:rPr>
              <a:t>futuro</a:t>
            </a:r>
            <a:r>
              <a:rPr lang="en-GB" sz="3200" b="1" dirty="0">
                <a:latin typeface="Century Gothic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28" y="980729"/>
            <a:ext cx="8706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Cuántas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veces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irás</a:t>
            </a:r>
            <a:r>
              <a:rPr lang="en-GB" dirty="0">
                <a:latin typeface="Century Gothic" pitchFamily="34" charset="0"/>
              </a:rPr>
              <a:t> al </a:t>
            </a:r>
            <a:r>
              <a:rPr lang="en-GB" dirty="0" err="1">
                <a:latin typeface="Century Gothic" pitchFamily="34" charset="0"/>
              </a:rPr>
              <a:t>colegio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por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semana</a:t>
            </a:r>
            <a:r>
              <a:rPr lang="en-GB" dirty="0">
                <a:latin typeface="Century Gothic" pitchFamily="34" charset="0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Cuántas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asignaturas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habrá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por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día</a:t>
            </a:r>
            <a:r>
              <a:rPr lang="en-GB" dirty="0">
                <a:latin typeface="Century Gothic" pitchFamily="34" charset="0"/>
              </a:rPr>
              <a:t>? ¿</a:t>
            </a:r>
            <a:r>
              <a:rPr lang="en-GB" dirty="0" err="1">
                <a:latin typeface="Century Gothic" pitchFamily="34" charset="0"/>
              </a:rPr>
              <a:t>Qué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asignaturas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estudiarás</a:t>
            </a:r>
            <a:r>
              <a:rPr lang="en-GB" dirty="0">
                <a:latin typeface="Century Gothic" pitchFamily="34" charset="0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¿A </a:t>
            </a:r>
            <a:r>
              <a:rPr lang="en-GB" dirty="0" err="1">
                <a:latin typeface="Century Gothic" pitchFamily="34" charset="0"/>
              </a:rPr>
              <a:t>qué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hora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empiezará</a:t>
            </a:r>
            <a:r>
              <a:rPr lang="en-GB" dirty="0">
                <a:latin typeface="Century Gothic" pitchFamily="34" charset="0"/>
              </a:rPr>
              <a:t> el </a:t>
            </a:r>
            <a:r>
              <a:rPr lang="en-GB" dirty="0" err="1">
                <a:latin typeface="Century Gothic" pitchFamily="34" charset="0"/>
              </a:rPr>
              <a:t>colegio</a:t>
            </a:r>
            <a:r>
              <a:rPr lang="en-GB" dirty="0">
                <a:latin typeface="Century Gothic" pitchFamily="34" charset="0"/>
              </a:rPr>
              <a:t>? ¿A </a:t>
            </a:r>
            <a:r>
              <a:rPr lang="en-GB" dirty="0" err="1">
                <a:latin typeface="Century Gothic" pitchFamily="34" charset="0"/>
              </a:rPr>
              <a:t>qué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hora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terminará</a:t>
            </a:r>
            <a:r>
              <a:rPr lang="en-GB" dirty="0">
                <a:latin typeface="Century Gothic" pitchFamily="34" charset="0"/>
              </a:rPr>
              <a:t> el </a:t>
            </a:r>
            <a:r>
              <a:rPr lang="en-GB" dirty="0" err="1">
                <a:latin typeface="Century Gothic" pitchFamily="34" charset="0"/>
              </a:rPr>
              <a:t>colegio</a:t>
            </a:r>
            <a:r>
              <a:rPr lang="en-GB" dirty="0">
                <a:latin typeface="Century Gothic" pitchFamily="34" charset="0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Cuánto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tiempo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tendrán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para</a:t>
            </a:r>
            <a:r>
              <a:rPr lang="en-GB" dirty="0">
                <a:latin typeface="Century Gothic" pitchFamily="34" charset="0"/>
              </a:rPr>
              <a:t> comer?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Cómo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será</a:t>
            </a:r>
            <a:r>
              <a:rPr lang="en-GB" dirty="0">
                <a:latin typeface="Century Gothic" pitchFamily="34" charset="0"/>
              </a:rPr>
              <a:t> el </a:t>
            </a:r>
            <a:r>
              <a:rPr lang="en-GB" dirty="0" err="1">
                <a:latin typeface="Century Gothic" pitchFamily="34" charset="0"/>
              </a:rPr>
              <a:t>uniforme</a:t>
            </a:r>
            <a:r>
              <a:rPr lang="en-GB" dirty="0">
                <a:latin typeface="Century Gothic" pitchFamily="34" charset="0"/>
              </a:rPr>
              <a:t>? ¿Habra </a:t>
            </a:r>
            <a:r>
              <a:rPr lang="en-GB" dirty="0" err="1">
                <a:latin typeface="Century Gothic" pitchFamily="34" charset="0"/>
              </a:rPr>
              <a:t>uniforme</a:t>
            </a:r>
            <a:r>
              <a:rPr lang="en-GB" dirty="0">
                <a:latin typeface="Century Gothic" pitchFamily="34" charset="0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Qué</a:t>
            </a:r>
            <a:r>
              <a:rPr lang="en-GB" dirty="0">
                <a:latin typeface="Century Gothic" pitchFamily="34" charset="0"/>
              </a:rPr>
              <a:t> se </a:t>
            </a:r>
            <a:r>
              <a:rPr lang="en-GB" dirty="0" err="1">
                <a:latin typeface="Century Gothic" pitchFamily="34" charset="0"/>
              </a:rPr>
              <a:t>podrá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hacer</a:t>
            </a:r>
            <a:r>
              <a:rPr lang="en-GB" dirty="0">
                <a:latin typeface="Century Gothic" pitchFamily="34" charset="0"/>
              </a:rPr>
              <a:t> en el </a:t>
            </a:r>
            <a:r>
              <a:rPr lang="en-GB" dirty="0" err="1">
                <a:latin typeface="Century Gothic" pitchFamily="34" charset="0"/>
              </a:rPr>
              <a:t>colegio</a:t>
            </a:r>
            <a:r>
              <a:rPr lang="en-GB" dirty="0">
                <a:latin typeface="Century Gothic" pitchFamily="34" charset="0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Cómo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serán</a:t>
            </a:r>
            <a:r>
              <a:rPr lang="en-GB" dirty="0">
                <a:latin typeface="Century Gothic" pitchFamily="34" charset="0"/>
              </a:rPr>
              <a:t> los </a:t>
            </a:r>
            <a:r>
              <a:rPr lang="en-GB" dirty="0" err="1">
                <a:latin typeface="Century Gothic" pitchFamily="34" charset="0"/>
              </a:rPr>
              <a:t>profesores</a:t>
            </a:r>
            <a:r>
              <a:rPr lang="en-GB" dirty="0">
                <a:latin typeface="Century Gothic" pitchFamily="34" charset="0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GB" dirty="0">
                <a:latin typeface="Century Gothic" pitchFamily="34" charset="0"/>
              </a:rPr>
              <a:t>¿</a:t>
            </a:r>
            <a:r>
              <a:rPr lang="en-GB" dirty="0" err="1">
                <a:latin typeface="Century Gothic" pitchFamily="34" charset="0"/>
              </a:rPr>
              <a:t>Habrá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deberes</a:t>
            </a:r>
            <a:r>
              <a:rPr lang="en-GB" dirty="0">
                <a:latin typeface="Century Gothic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142" y="1644040"/>
            <a:ext cx="4378122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latin typeface="Century Gothic" pitchFamily="34" charset="0"/>
              </a:rPr>
              <a:t>Iré</a:t>
            </a:r>
            <a:r>
              <a:rPr lang="en-GB" dirty="0">
                <a:latin typeface="Century Gothic" pitchFamily="34" charset="0"/>
              </a:rPr>
              <a:t> al </a:t>
            </a:r>
            <a:r>
              <a:rPr lang="en-GB" dirty="0" err="1">
                <a:latin typeface="Century Gothic" pitchFamily="34" charset="0"/>
              </a:rPr>
              <a:t>colegio</a:t>
            </a:r>
            <a:r>
              <a:rPr lang="en-GB" dirty="0">
                <a:latin typeface="Century Gothic" pitchFamily="34" charset="0"/>
              </a:rPr>
              <a:t> ____ </a:t>
            </a:r>
            <a:r>
              <a:rPr lang="en-GB" dirty="0" err="1">
                <a:latin typeface="Century Gothic" pitchFamily="34" charset="0"/>
              </a:rPr>
              <a:t>veces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por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semana</a:t>
            </a:r>
            <a:r>
              <a:rPr lang="en-GB" dirty="0">
                <a:latin typeface="Century Gothic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2339588"/>
            <a:ext cx="8268610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latin typeface="Century Gothic" pitchFamily="34" charset="0"/>
              </a:rPr>
              <a:t>Habrá</a:t>
            </a:r>
            <a:r>
              <a:rPr lang="en-GB" dirty="0">
                <a:latin typeface="Century Gothic" pitchFamily="34" charset="0"/>
              </a:rPr>
              <a:t> _____ </a:t>
            </a:r>
            <a:r>
              <a:rPr lang="en-GB" dirty="0" err="1">
                <a:latin typeface="Century Gothic" pitchFamily="34" charset="0"/>
              </a:rPr>
              <a:t>asignaturas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por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día</a:t>
            </a:r>
            <a:r>
              <a:rPr lang="en-GB" dirty="0">
                <a:latin typeface="Century Gothic" pitchFamily="34" charset="0"/>
              </a:rPr>
              <a:t>. Solo </a:t>
            </a:r>
            <a:r>
              <a:rPr lang="en-GB" dirty="0" err="1">
                <a:latin typeface="Century Gothic" pitchFamily="34" charset="0"/>
              </a:rPr>
              <a:t>estudiaré</a:t>
            </a:r>
            <a:r>
              <a:rPr lang="en-GB" dirty="0">
                <a:latin typeface="Century Gothic" pitchFamily="34" charset="0"/>
              </a:rPr>
              <a:t> 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996952"/>
            <a:ext cx="8158003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itchFamily="34" charset="0"/>
              </a:rPr>
              <a:t>El </a:t>
            </a:r>
            <a:r>
              <a:rPr lang="en-GB" dirty="0" err="1">
                <a:latin typeface="Century Gothic" pitchFamily="34" charset="0"/>
              </a:rPr>
              <a:t>colegio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empiezará</a:t>
            </a:r>
            <a:r>
              <a:rPr lang="en-GB" dirty="0">
                <a:latin typeface="Century Gothic" pitchFamily="34" charset="0"/>
              </a:rPr>
              <a:t> a </a:t>
            </a:r>
            <a:r>
              <a:rPr lang="en-GB" dirty="0" err="1">
                <a:latin typeface="Century Gothic" pitchFamily="34" charset="0"/>
              </a:rPr>
              <a:t>las</a:t>
            </a:r>
            <a:r>
              <a:rPr lang="en-GB" dirty="0">
                <a:latin typeface="Century Gothic" pitchFamily="34" charset="0"/>
              </a:rPr>
              <a:t> ________ y </a:t>
            </a:r>
            <a:r>
              <a:rPr lang="en-GB" dirty="0" err="1">
                <a:latin typeface="Century Gothic" pitchFamily="34" charset="0"/>
              </a:rPr>
              <a:t>terminará</a:t>
            </a:r>
            <a:r>
              <a:rPr lang="en-GB" dirty="0">
                <a:latin typeface="Century Gothic" pitchFamily="34" charset="0"/>
              </a:rPr>
              <a:t> a </a:t>
            </a:r>
            <a:r>
              <a:rPr lang="en-GB" dirty="0" err="1">
                <a:latin typeface="Century Gothic" pitchFamily="34" charset="0"/>
              </a:rPr>
              <a:t>las</a:t>
            </a:r>
            <a:r>
              <a:rPr lang="en-GB" dirty="0">
                <a:latin typeface="Century Gothic" pitchFamily="34" charset="0"/>
              </a:rPr>
              <a:t> __________________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3707740"/>
            <a:ext cx="6175088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latin typeface="Century Gothic" pitchFamily="34" charset="0"/>
              </a:rPr>
              <a:t>Tendremos</a:t>
            </a:r>
            <a:r>
              <a:rPr lang="en-GB" dirty="0">
                <a:latin typeface="Century Gothic" pitchFamily="34" charset="0"/>
              </a:rPr>
              <a:t> _______ (</a:t>
            </a:r>
            <a:r>
              <a:rPr lang="en-GB" dirty="0" err="1">
                <a:latin typeface="Century Gothic" pitchFamily="34" charset="0"/>
              </a:rPr>
              <a:t>minutos</a:t>
            </a:r>
            <a:r>
              <a:rPr lang="en-GB" dirty="0">
                <a:latin typeface="Century Gothic" pitchFamily="34" charset="0"/>
              </a:rPr>
              <a:t>/</a:t>
            </a:r>
            <a:r>
              <a:rPr lang="en-GB" dirty="0" err="1">
                <a:latin typeface="Century Gothic" pitchFamily="34" charset="0"/>
              </a:rPr>
              <a:t>hora</a:t>
            </a:r>
            <a:r>
              <a:rPr lang="en-GB" dirty="0">
                <a:latin typeface="Century Gothic" pitchFamily="34" charset="0"/>
              </a:rPr>
              <a:t>/</a:t>
            </a:r>
            <a:r>
              <a:rPr lang="en-GB" dirty="0" err="1">
                <a:latin typeface="Century Gothic" pitchFamily="34" charset="0"/>
              </a:rPr>
              <a:t>horas</a:t>
            </a:r>
            <a:r>
              <a:rPr lang="en-GB" dirty="0">
                <a:latin typeface="Century Gothic" pitchFamily="34" charset="0"/>
              </a:rPr>
              <a:t>) </a:t>
            </a:r>
            <a:r>
              <a:rPr lang="en-GB" dirty="0" err="1">
                <a:latin typeface="Century Gothic" pitchFamily="34" charset="0"/>
              </a:rPr>
              <a:t>para</a:t>
            </a:r>
            <a:r>
              <a:rPr lang="en-GB" dirty="0">
                <a:latin typeface="Century Gothic" pitchFamily="34" charset="0"/>
              </a:rPr>
              <a:t> comer.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4365104"/>
            <a:ext cx="7747634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itchFamily="34" charset="0"/>
              </a:rPr>
              <a:t>El </a:t>
            </a:r>
            <a:r>
              <a:rPr lang="en-GB" dirty="0" err="1">
                <a:latin typeface="Century Gothic" pitchFamily="34" charset="0"/>
              </a:rPr>
              <a:t>uniforme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será</a:t>
            </a:r>
            <a:r>
              <a:rPr lang="en-GB" dirty="0">
                <a:latin typeface="Century Gothic" pitchFamily="34" charset="0"/>
              </a:rPr>
              <a:t> ______________________________/ No </a:t>
            </a:r>
            <a:r>
              <a:rPr lang="en-GB" dirty="0" err="1">
                <a:latin typeface="Century Gothic" pitchFamily="34" charset="0"/>
              </a:rPr>
              <a:t>habrá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uniforme</a:t>
            </a:r>
            <a:r>
              <a:rPr lang="en-GB" dirty="0">
                <a:latin typeface="Century Gothic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5075892"/>
            <a:ext cx="8238153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itchFamily="34" charset="0"/>
              </a:rPr>
              <a:t>Se </a:t>
            </a:r>
            <a:r>
              <a:rPr lang="en-GB" dirty="0" err="1">
                <a:latin typeface="Century Gothic" pitchFamily="34" charset="0"/>
              </a:rPr>
              <a:t>podrá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utilizar</a:t>
            </a:r>
            <a:r>
              <a:rPr lang="en-GB" dirty="0">
                <a:latin typeface="Century Gothic" pitchFamily="34" charset="0"/>
              </a:rPr>
              <a:t> los </a:t>
            </a:r>
            <a:r>
              <a:rPr lang="en-GB" dirty="0" err="1">
                <a:latin typeface="Century Gothic" pitchFamily="34" charset="0"/>
              </a:rPr>
              <a:t>móviles</a:t>
            </a:r>
            <a:r>
              <a:rPr lang="en-GB" dirty="0">
                <a:latin typeface="Century Gothic" pitchFamily="34" charset="0"/>
              </a:rPr>
              <a:t> en </a:t>
            </a:r>
            <a:r>
              <a:rPr lang="en-GB" dirty="0" err="1">
                <a:latin typeface="Century Gothic" pitchFamily="34" charset="0"/>
              </a:rPr>
              <a:t>clase</a:t>
            </a:r>
            <a:r>
              <a:rPr lang="en-GB" dirty="0">
                <a:latin typeface="Century Gothic" pitchFamily="34" charset="0"/>
              </a:rPr>
              <a:t>, </a:t>
            </a:r>
            <a:r>
              <a:rPr lang="en-GB" dirty="0" err="1">
                <a:latin typeface="Century Gothic" pitchFamily="34" charset="0"/>
              </a:rPr>
              <a:t>escoger</a:t>
            </a:r>
            <a:r>
              <a:rPr lang="en-GB" dirty="0">
                <a:latin typeface="Century Gothic" pitchFamily="34" charset="0"/>
              </a:rPr>
              <a:t> lo </a:t>
            </a:r>
            <a:r>
              <a:rPr lang="en-GB" dirty="0" err="1">
                <a:latin typeface="Century Gothic" pitchFamily="34" charset="0"/>
              </a:rPr>
              <a:t>que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queremos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estudiar</a:t>
            </a:r>
            <a:r>
              <a:rPr lang="en-GB" dirty="0">
                <a:latin typeface="Century Gothic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5733256"/>
            <a:ext cx="6803466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itchFamily="34" charset="0"/>
              </a:rPr>
              <a:t>Los </a:t>
            </a:r>
            <a:r>
              <a:rPr lang="en-GB" dirty="0" err="1">
                <a:latin typeface="Century Gothic" pitchFamily="34" charset="0"/>
              </a:rPr>
              <a:t>profesores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serán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virtuales</a:t>
            </a:r>
            <a:r>
              <a:rPr lang="en-GB" dirty="0">
                <a:latin typeface="Century Gothic" pitchFamily="34" charset="0"/>
              </a:rPr>
              <a:t>/ </a:t>
            </a:r>
            <a:r>
              <a:rPr lang="en-GB" dirty="0" err="1">
                <a:latin typeface="Century Gothic" pitchFamily="34" charset="0"/>
              </a:rPr>
              <a:t>más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tranquilos</a:t>
            </a:r>
            <a:r>
              <a:rPr lang="en-GB" dirty="0">
                <a:latin typeface="Century Gothic" pitchFamily="34" charset="0"/>
              </a:rPr>
              <a:t>/ </a:t>
            </a:r>
            <a:r>
              <a:rPr lang="en-GB" dirty="0" err="1">
                <a:latin typeface="Century Gothic" pitchFamily="34" charset="0"/>
              </a:rPr>
              <a:t>más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guapos</a:t>
            </a:r>
            <a:r>
              <a:rPr lang="en-GB" dirty="0">
                <a:latin typeface="Century Gothic" pitchFamily="34" charset="0"/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6444044"/>
            <a:ext cx="2744662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latin typeface="Century Gothic" pitchFamily="34" charset="0"/>
              </a:rPr>
              <a:t>Nunca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habrá</a:t>
            </a:r>
            <a:r>
              <a:rPr lang="en-GB" dirty="0">
                <a:latin typeface="Century Gothic" pitchFamily="34" charset="0"/>
              </a:rPr>
              <a:t> </a:t>
            </a:r>
            <a:r>
              <a:rPr lang="en-GB" dirty="0" err="1">
                <a:latin typeface="Century Gothic" pitchFamily="34" charset="0"/>
              </a:rPr>
              <a:t>deberes</a:t>
            </a:r>
            <a:r>
              <a:rPr lang="en-GB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7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atin typeface="Century Gothic" pitchFamily="34" charset="0"/>
              </a:rPr>
              <a:t>Hablad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15596"/>
              </p:ext>
            </p:extLst>
          </p:nvPr>
        </p:nvGraphicFramePr>
        <p:xfrm>
          <a:off x="251520" y="1484784"/>
          <a:ext cx="883527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entury Gothic" panose="020B0502020202020204" pitchFamily="34" charset="0"/>
                        </a:rPr>
                        <a:t>En el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futuro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Más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tarde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próximo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año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Dentro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de dos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años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año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viene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i="1" dirty="0">
                          <a:latin typeface="Century Gothic" panose="020B0502020202020204" pitchFamily="34" charset="0"/>
                        </a:rPr>
                        <a:t>*Si</a:t>
                      </a:r>
                      <a:r>
                        <a:rPr lang="en-GB" sz="2000" i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i="1" baseline="0" dirty="0" err="1">
                          <a:latin typeface="Century Gothic" panose="020B0502020202020204" pitchFamily="34" charset="0"/>
                        </a:rPr>
                        <a:t>todo</a:t>
                      </a:r>
                      <a:r>
                        <a:rPr lang="en-GB" sz="2000" i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i="1" baseline="0" dirty="0" err="1"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000" i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i="1" baseline="0" dirty="0" err="1">
                          <a:latin typeface="Century Gothic" panose="020B0502020202020204" pitchFamily="34" charset="0"/>
                        </a:rPr>
                        <a:t>bien</a:t>
                      </a:r>
                      <a:endParaRPr lang="en-GB" sz="2000" i="1" baseline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i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aprobaré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estudiaré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iré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viajaré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viviré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terminaré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buscaré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mis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exámenes</a:t>
                      </a:r>
                      <a:endParaRPr lang="en-GB" sz="2000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inglés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**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a la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universidad</a:t>
                      </a:r>
                      <a:endParaRPr lang="en-GB" sz="2000" baseline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por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el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mundo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mis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amigos</a:t>
                      </a:r>
                    </a:p>
                    <a:p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colegio</a:t>
                      </a:r>
                      <a:endParaRPr lang="en-GB" sz="2000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empleo</a:t>
                      </a:r>
                      <a:endParaRPr lang="en-GB" sz="2000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n-GB" sz="2000" i="1" dirty="0" err="1">
                          <a:latin typeface="Century Gothic" panose="020B0502020202020204" pitchFamily="34" charset="0"/>
                        </a:rPr>
                        <a:t>mis</a:t>
                      </a:r>
                      <a:r>
                        <a:rPr lang="en-GB" sz="2000" i="1" dirty="0">
                          <a:latin typeface="Century Gothic" panose="020B0502020202020204" pitchFamily="34" charset="0"/>
                        </a:rPr>
                        <a:t> padres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baseline="0" dirty="0">
                          <a:latin typeface="Century Gothic" panose="020B0502020202020204" pitchFamily="34" charset="0"/>
                        </a:rPr>
                        <a:t>en el </a:t>
                      </a:r>
                      <a:r>
                        <a:rPr lang="en-GB" sz="2000" i="1" baseline="0" dirty="0" err="1">
                          <a:latin typeface="Century Gothic" panose="020B0502020202020204" pitchFamily="34" charset="0"/>
                        </a:rPr>
                        <a:t>extranjero</a:t>
                      </a:r>
                      <a:endParaRPr lang="en-GB" sz="2000" i="1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baseline="0" dirty="0" err="1">
                          <a:latin typeface="Century Gothic" panose="020B0502020202020204" pitchFamily="34" charset="0"/>
                        </a:rPr>
                        <a:t>por</a:t>
                      </a:r>
                      <a:r>
                        <a:rPr lang="en-GB" sz="2000" i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i="1" baseline="0" dirty="0" err="1">
                          <a:latin typeface="Century Gothic" panose="020B0502020202020204" pitchFamily="34" charset="0"/>
                        </a:rPr>
                        <a:t>europa</a:t>
                      </a:r>
                      <a:endParaRPr lang="en-GB" sz="2000" i="1" baseline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Será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fantástico</a:t>
                      </a:r>
                      <a:r>
                        <a:rPr lang="en-GB" sz="2000" dirty="0"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r>
                        <a:rPr lang="en-GB" sz="2000" dirty="0"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000" dirty="0" err="1">
                          <a:latin typeface="Century Gothic" panose="020B0502020202020204" pitchFamily="34" charset="0"/>
                        </a:rPr>
                        <a:t>Qué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será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Será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año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difícil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Qué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Century Gothic" panose="020B0502020202020204" pitchFamily="34" charset="0"/>
                        </a:rPr>
                        <a:t>interesante</a:t>
                      </a:r>
                      <a:r>
                        <a:rPr lang="en-GB" sz="2000" baseline="0" dirty="0">
                          <a:latin typeface="Century Gothic" panose="020B0502020202020204" pitchFamily="34" charset="0"/>
                        </a:rPr>
                        <a:t>!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013176"/>
            <a:ext cx="791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*If everything goes well (A* expression)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**If you use this one, try and change the subject </a:t>
            </a:r>
            <a:r>
              <a:rPr lang="en-GB" sz="1400" dirty="0">
                <a:latin typeface="Century Gothic" panose="020B0502020202020204" pitchFamily="34" charset="0"/>
              </a:rPr>
              <a:t>(science, geography, history etc.)</a:t>
            </a:r>
          </a:p>
        </p:txBody>
      </p:sp>
    </p:spTree>
    <p:extLst>
      <p:ext uri="{BB962C8B-B14F-4D97-AF65-F5344CB8AC3E}">
        <p14:creationId xmlns:p14="http://schemas.microsoft.com/office/powerpoint/2010/main" val="320191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80D51E9-B601-40D2-8B51-9C0C751C49FF}"/>
              </a:ext>
            </a:extLst>
          </p:cNvPr>
          <p:cNvSpPr txBox="1"/>
          <p:nvPr/>
        </p:nvSpPr>
        <p:spPr>
          <a:xfrm>
            <a:off x="2295525" y="1166813"/>
            <a:ext cx="4248150" cy="46196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stem (usually the infinitive)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646BC-9648-4BF0-B46C-47F665E090AD}"/>
              </a:ext>
            </a:extLst>
          </p:cNvPr>
          <p:cNvSpPr/>
          <p:nvPr/>
        </p:nvSpPr>
        <p:spPr>
          <a:xfrm>
            <a:off x="7273925" y="1166961"/>
            <a:ext cx="1279517" cy="46166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endings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1B8C61-55FE-4561-AB01-2BE7F78A407B}"/>
              </a:ext>
            </a:extLst>
          </p:cNvPr>
          <p:cNvSpPr txBox="1"/>
          <p:nvPr/>
        </p:nvSpPr>
        <p:spPr>
          <a:xfrm>
            <a:off x="6727825" y="1196975"/>
            <a:ext cx="360363" cy="401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1BAF04-6E27-4E0E-A003-2813C1DB34CE}"/>
              </a:ext>
            </a:extLst>
          </p:cNvPr>
          <p:cNvSpPr/>
          <p:nvPr/>
        </p:nvSpPr>
        <p:spPr>
          <a:xfrm>
            <a:off x="587375" y="1166813"/>
            <a:ext cx="1470025" cy="46196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Formation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41974D-256B-445A-9492-B8708319E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885950"/>
            <a:ext cx="2879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rebuchet MS" panose="020B0603020202020204" pitchFamily="34" charset="0"/>
              </a:rPr>
              <a:t>yo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rebuchet MS" panose="020B0603020202020204" pitchFamily="34" charset="0"/>
              </a:rPr>
              <a:t>tu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rebuchet MS" panose="020B0603020202020204" pitchFamily="34" charset="0"/>
              </a:rPr>
              <a:t>el/ella/usted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rebuchet MS" panose="020B0603020202020204" pitchFamily="34" charset="0"/>
              </a:rPr>
              <a:t>nosotros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rebuchet MS" panose="020B0603020202020204" pitchFamily="34" charset="0"/>
              </a:rPr>
              <a:t>vosotros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rebuchet MS" panose="020B0603020202020204" pitchFamily="34" charset="0"/>
              </a:rPr>
              <a:t>ellos/ellas/ustedes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289B8D-39E9-4F27-9A7C-05DDFB4DF6C0}"/>
              </a:ext>
            </a:extLst>
          </p:cNvPr>
          <p:cNvSpPr txBox="1"/>
          <p:nvPr/>
        </p:nvSpPr>
        <p:spPr>
          <a:xfrm>
            <a:off x="3153249" y="1899444"/>
            <a:ext cx="1584325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hablar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hablar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hablar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hablar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hablar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hablar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sz="24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E8363C-3FD7-49C1-8FD7-C3750D0FE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873250"/>
            <a:ext cx="1030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Trebuchet MS" panose="020B0603020202020204" pitchFamily="34" charset="0"/>
              </a:rPr>
              <a:t>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Trebuchet MS" panose="020B0603020202020204" pitchFamily="34" charset="0"/>
              </a:rPr>
              <a:t>ás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Trebuchet MS" panose="020B0603020202020204" pitchFamily="34" charset="0"/>
              </a:rPr>
              <a:t>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Trebuchet MS" panose="020B0603020202020204" pitchFamily="34" charset="0"/>
              </a:rPr>
              <a:t>emos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Trebuchet MS" panose="020B0603020202020204" pitchFamily="34" charset="0"/>
              </a:rPr>
              <a:t>éis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Trebuchet MS" panose="020B0603020202020204" pitchFamily="34" charset="0"/>
              </a:rPr>
              <a:t>án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0B61E8-EBB2-4F38-87EF-A75899185AC4}"/>
              </a:ext>
            </a:extLst>
          </p:cNvPr>
          <p:cNvSpPr/>
          <p:nvPr/>
        </p:nvSpPr>
        <p:spPr>
          <a:xfrm>
            <a:off x="5672138" y="1868488"/>
            <a:ext cx="2881312" cy="3168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01C882-FF45-4003-93E9-E9D3EC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1928813"/>
            <a:ext cx="207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rebuchet MS" panose="020B0603020202020204" pitchFamily="34" charset="0"/>
              </a:rPr>
              <a:t>Irregular stems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6097CB-3897-4BF0-9BBF-C2B053769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2319338"/>
            <a:ext cx="9366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hacer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poner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salir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tener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venir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haber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poder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decir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1800" b="1">
                <a:latin typeface="Trebuchet MS" panose="020B0603020202020204" pitchFamily="34" charset="0"/>
              </a:rPr>
              <a:t>querer</a:t>
            </a:r>
            <a:endParaRPr lang="en-GB" altLang="en-US" sz="1800" b="1">
              <a:latin typeface="Trebuchet MS" panose="020B06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AA3404-50AC-43CA-8039-4034FA15CD02}"/>
              </a:ext>
            </a:extLst>
          </p:cNvPr>
          <p:cNvSpPr txBox="1"/>
          <p:nvPr/>
        </p:nvSpPr>
        <p:spPr>
          <a:xfrm>
            <a:off x="6177957" y="2319372"/>
            <a:ext cx="93610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hacer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poner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salir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tener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venir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haber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poder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strike="sngStrike" dirty="0" err="1">
                <a:latin typeface="Trebuchet MS" panose="020B0603020202020204" pitchFamily="34" charset="0"/>
              </a:rPr>
              <a:t>decir</a:t>
            </a:r>
            <a:endParaRPr lang="en-GB" b="1" strike="sngStrike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s-ES" b="1" strike="sngStrike" dirty="0">
                <a:latin typeface="Trebuchet MS" panose="020B0603020202020204" pitchFamily="34" charset="0"/>
              </a:rPr>
              <a:t>querer</a:t>
            </a:r>
            <a:endParaRPr lang="en-GB" b="1" strike="sngStrike" dirty="0">
              <a:latin typeface="Trebuchet MS" panose="020B0603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A34CC-965C-4078-8DA4-E218B8B519E4}"/>
              </a:ext>
            </a:extLst>
          </p:cNvPr>
          <p:cNvSpPr txBox="1"/>
          <p:nvPr/>
        </p:nvSpPr>
        <p:spPr>
          <a:xfrm>
            <a:off x="7185025" y="2319338"/>
            <a:ext cx="8636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pondr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saldr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tendr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vendr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habr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podr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Trebuchet MS" panose="020B0603020202020204" pitchFamily="34" charset="0"/>
              </a:rPr>
              <a:t>dir</a:t>
            </a:r>
          </a:p>
          <a:p>
            <a:pPr>
              <a:defRPr/>
            </a:pPr>
            <a:r>
              <a:rPr lang="es-ES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querr</a:t>
            </a:r>
            <a:endParaRPr lang="en-GB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228F42-4949-4E93-8293-008E4484E40C}"/>
              </a:ext>
            </a:extLst>
          </p:cNvPr>
          <p:cNvSpPr txBox="1"/>
          <p:nvPr/>
        </p:nvSpPr>
        <p:spPr>
          <a:xfrm>
            <a:off x="587375" y="4643438"/>
            <a:ext cx="1979613" cy="3683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1" dirty="0">
                <a:latin typeface="Trebuchet MS" panose="020B0603020202020204" pitchFamily="34" charset="0"/>
              </a:rPr>
              <a:t>I will go surfing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4126C6-AE8A-4F94-850A-E88781F452F2}"/>
              </a:ext>
            </a:extLst>
          </p:cNvPr>
          <p:cNvSpPr txBox="1"/>
          <p:nvPr/>
        </p:nvSpPr>
        <p:spPr>
          <a:xfrm>
            <a:off x="2747963" y="4643438"/>
            <a:ext cx="1979612" cy="3683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i="1" u="sng" dirty="0" err="1">
                <a:latin typeface="Trebuchet MS" panose="020B0603020202020204" pitchFamily="34" charset="0"/>
              </a:rPr>
              <a:t>yo</a:t>
            </a:r>
            <a:r>
              <a:rPr lang="en-GB" b="1" i="1" dirty="0">
                <a:latin typeface="Trebuchet MS" panose="020B0603020202020204" pitchFamily="34" charset="0"/>
              </a:rPr>
              <a:t> </a:t>
            </a:r>
            <a:r>
              <a:rPr lang="en-GB" b="1" i="1" dirty="0" err="1">
                <a:latin typeface="Trebuchet MS" panose="020B0603020202020204" pitchFamily="34" charset="0"/>
              </a:rPr>
              <a:t>haré</a:t>
            </a:r>
            <a:r>
              <a:rPr lang="en-GB" b="1" i="1" dirty="0">
                <a:latin typeface="Trebuchet MS" panose="020B0603020202020204" pitchFamily="34" charset="0"/>
              </a:rPr>
              <a:t> surf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98794F-AB3F-47FF-AA03-BC0A133A4BA5}"/>
              </a:ext>
            </a:extLst>
          </p:cNvPr>
          <p:cNvSpPr txBox="1"/>
          <p:nvPr/>
        </p:nvSpPr>
        <p:spPr>
          <a:xfrm>
            <a:off x="587375" y="5146675"/>
            <a:ext cx="1979613" cy="3698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1" dirty="0">
                <a:latin typeface="Trebuchet MS" panose="020B0603020202020204" pitchFamily="34" charset="0"/>
              </a:rPr>
              <a:t>He will go out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681AEE-895B-4B76-83BF-DBAA5366F541}"/>
              </a:ext>
            </a:extLst>
          </p:cNvPr>
          <p:cNvSpPr txBox="1"/>
          <p:nvPr/>
        </p:nvSpPr>
        <p:spPr>
          <a:xfrm>
            <a:off x="2747963" y="5146675"/>
            <a:ext cx="1979612" cy="36988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i="1" u="sng" dirty="0">
                <a:latin typeface="Trebuchet MS" panose="020B0603020202020204" pitchFamily="34" charset="0"/>
              </a:rPr>
              <a:t>el</a:t>
            </a:r>
            <a:r>
              <a:rPr lang="en-GB" b="1" i="1" dirty="0">
                <a:latin typeface="Trebuchet MS" panose="020B0603020202020204" pitchFamily="34" charset="0"/>
              </a:rPr>
              <a:t> </a:t>
            </a:r>
            <a:r>
              <a:rPr lang="en-GB" b="1" i="1" dirty="0" err="1">
                <a:latin typeface="Trebuchet MS" panose="020B0603020202020204" pitchFamily="34" charset="0"/>
              </a:rPr>
              <a:t>saldrá</a:t>
            </a:r>
            <a:endParaRPr lang="en-GB" b="1" i="1" dirty="0">
              <a:latin typeface="Trebuchet MS" panose="020B0603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50311-FC83-4D63-932D-078E53C76D44}"/>
              </a:ext>
            </a:extLst>
          </p:cNvPr>
          <p:cNvSpPr txBox="1"/>
          <p:nvPr/>
        </p:nvSpPr>
        <p:spPr>
          <a:xfrm>
            <a:off x="587375" y="5722938"/>
            <a:ext cx="1979613" cy="3698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1" dirty="0">
                <a:latin typeface="Trebuchet MS" panose="020B0603020202020204" pitchFamily="34" charset="0"/>
              </a:rPr>
              <a:t>We will eat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A72FE7-95C2-4DE5-8F32-8F8C8EDB0137}"/>
              </a:ext>
            </a:extLst>
          </p:cNvPr>
          <p:cNvSpPr txBox="1"/>
          <p:nvPr/>
        </p:nvSpPr>
        <p:spPr>
          <a:xfrm>
            <a:off x="2747963" y="5722938"/>
            <a:ext cx="1979612" cy="36988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i="1" dirty="0" err="1">
                <a:latin typeface="Trebuchet MS" panose="020B0603020202020204" pitchFamily="34" charset="0"/>
              </a:rPr>
              <a:t>comeremos</a:t>
            </a:r>
            <a:endParaRPr lang="en-GB" b="1" i="1" dirty="0"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01F60C-1C48-44C4-856B-B683D0A78253}"/>
              </a:ext>
            </a:extLst>
          </p:cNvPr>
          <p:cNvSpPr txBox="1"/>
          <p:nvPr/>
        </p:nvSpPr>
        <p:spPr>
          <a:xfrm>
            <a:off x="419100" y="333375"/>
            <a:ext cx="8305800" cy="523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atin typeface="Trebuchet MS" panose="020B0603020202020204" pitchFamily="34" charset="0"/>
              </a:rPr>
              <a:t>El </a:t>
            </a:r>
            <a:r>
              <a:rPr lang="en-GB" sz="2800" dirty="0" err="1">
                <a:latin typeface="Trebuchet MS" panose="020B0603020202020204" pitchFamily="34" charset="0"/>
              </a:rPr>
              <a:t>futuro</a:t>
            </a:r>
            <a:endParaRPr lang="en-GB" sz="28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4" grpId="0" build="allAtOnce"/>
      <p:bldP spid="35" grpId="0" animBg="1"/>
      <p:bldP spid="36" grpId="0"/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932" y="1702350"/>
            <a:ext cx="49824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 WILL STUDY (</a:t>
            </a:r>
            <a:r>
              <a:rPr lang="en-GB" sz="2400" dirty="0" err="1">
                <a:latin typeface="Century Gothic" panose="020B0502020202020204" pitchFamily="34" charset="0"/>
              </a:rPr>
              <a:t>estudiar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HE WILL GO (</a:t>
            </a:r>
            <a:r>
              <a:rPr lang="en-GB" sz="2400" dirty="0" err="1">
                <a:latin typeface="Century Gothic" panose="020B0502020202020204" pitchFamily="34" charset="0"/>
              </a:rPr>
              <a:t>ir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WE WILL TRAVEL (</a:t>
            </a:r>
            <a:r>
              <a:rPr lang="en-GB" sz="2400" dirty="0" err="1">
                <a:latin typeface="Century Gothic" panose="020B0502020202020204" pitchFamily="34" charset="0"/>
              </a:rPr>
              <a:t>viajar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THEY WILL LIVE (</a:t>
            </a:r>
            <a:r>
              <a:rPr lang="en-GB" sz="2400" dirty="0" err="1">
                <a:latin typeface="Century Gothic" panose="020B0502020202020204" pitchFamily="34" charset="0"/>
              </a:rPr>
              <a:t>vivir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YOU WILL LEAVE (</a:t>
            </a:r>
            <a:r>
              <a:rPr lang="en-GB" sz="2400" dirty="0" err="1">
                <a:latin typeface="Century Gothic" panose="020B0502020202020204" pitchFamily="34" charset="0"/>
              </a:rPr>
              <a:t>dejar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YOU LOT WILL FINISH (</a:t>
            </a:r>
            <a:r>
              <a:rPr lang="en-GB" sz="2400" dirty="0" err="1">
                <a:latin typeface="Century Gothic" panose="020B0502020202020204" pitchFamily="34" charset="0"/>
              </a:rPr>
              <a:t>terminar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I WILL PASS MY EXAMS (</a:t>
            </a:r>
            <a:r>
              <a:rPr lang="en-GB" sz="2400" dirty="0" err="1">
                <a:latin typeface="Century Gothic" panose="020B0502020202020204" pitchFamily="34" charset="0"/>
              </a:rPr>
              <a:t>aprobar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Century Gothic" pitchFamily="34" charset="0"/>
              </a:rPr>
              <a:t>Poned</a:t>
            </a:r>
            <a:r>
              <a:rPr lang="en-GB" sz="3200" b="1" dirty="0">
                <a:latin typeface="Century Gothic" pitchFamily="34" charset="0"/>
              </a:rPr>
              <a:t> el verbo en </a:t>
            </a:r>
            <a:r>
              <a:rPr lang="en-GB" sz="3200" b="1" dirty="0" err="1">
                <a:latin typeface="Century Gothic" pitchFamily="34" charset="0"/>
              </a:rPr>
              <a:t>el</a:t>
            </a:r>
            <a:r>
              <a:rPr lang="en-GB" sz="3200" b="1" dirty="0">
                <a:latin typeface="Century Gothic" pitchFamily="34" charset="0"/>
              </a:rPr>
              <a:t> </a:t>
            </a:r>
            <a:r>
              <a:rPr lang="en-GB" sz="3200" b="1" dirty="0" err="1">
                <a:latin typeface="Century Gothic" pitchFamily="34" charset="0"/>
              </a:rPr>
              <a:t>futuro</a:t>
            </a:r>
            <a:r>
              <a:rPr lang="en-GB" sz="3200" b="1" dirty="0">
                <a:latin typeface="Century Gothic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191" y="1690930"/>
            <a:ext cx="22701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 _____________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 _____________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 _____________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 _____________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 _____________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 _____________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0071" y="1655913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ESTUDIARÉ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9879" y="1809801"/>
            <a:ext cx="4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</a:t>
            </a:r>
          </a:p>
        </p:txBody>
      </p:sp>
    </p:spTree>
    <p:extLst>
      <p:ext uri="{BB962C8B-B14F-4D97-AF65-F5344CB8AC3E}">
        <p14:creationId xmlns:p14="http://schemas.microsoft.com/office/powerpoint/2010/main" val="18300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1B620-3C42-4038-A657-3A5369512B2C}"/>
              </a:ext>
            </a:extLst>
          </p:cNvPr>
          <p:cNvSpPr txBox="1"/>
          <p:nvPr/>
        </p:nvSpPr>
        <p:spPr>
          <a:xfrm>
            <a:off x="419100" y="207391"/>
            <a:ext cx="8305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rebuchet MS" panose="020B0603020202020204" pitchFamily="34" charset="0"/>
              </a:rPr>
              <a:t>Verb grid &amp; answers</a:t>
            </a:r>
          </a:p>
        </p:txBody>
      </p:sp>
      <p:graphicFrame>
        <p:nvGraphicFramePr>
          <p:cNvPr id="5" name="Group 65">
            <a:extLst>
              <a:ext uri="{FF2B5EF4-FFF2-40B4-BE49-F238E27FC236}">
                <a16:creationId xmlns:a16="http://schemas.microsoft.com/office/drawing/2014/main" id="{57F2214E-841A-40B3-8C0F-855D37F87C8F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060450"/>
          <a:ext cx="8207375" cy="5321298"/>
        </p:xfrm>
        <a:graphic>
          <a:graphicData uri="http://schemas.openxmlformats.org/drawingml/2006/table">
            <a:tbl>
              <a:tblPr/>
              <a:tblGrid>
                <a:gridCol w="129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Infinitive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Translation of infinitive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Phrase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Spanish Translation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Ser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be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Life will be 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Haber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(There) to be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There will be 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Poner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put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They will put 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Tener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have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It will have 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Hacer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do/make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It will be sunny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Pasar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spend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I’ll have a bad time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Poder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be able to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One will be able to 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Salir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go out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We’ll go out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go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I’ll go 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Jugar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To play</a:t>
                      </a: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They will 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play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23" marR="9142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A660C9-2B17-4FB7-A4FE-D732A738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73831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La vida será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0D35B-B2F5-4B06-B768-8E2EEB2C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244725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Habrá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00E0A-A6A1-4423-9E6B-CB3400202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68446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Pondrán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2ADAC-882F-4738-9D29-5FE9D01A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181350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Tendrá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3623A-8E91-4A6C-B9A0-98F4A6DC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621088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Hará sol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5E7EF-FB18-4AAA-89BD-78E0340F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114800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Lo pasaré mal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5A8A1-743D-49CC-889C-BFC8551F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557713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Se podrá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6F33D-B2D2-4213-8994-00D6549F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514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Saldremos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81F9A-743D-483A-B98E-00BB6458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49275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Iré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F413B-4236-4F9F-A4BB-B74B4977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988050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anose="020B0603020202020204" pitchFamily="34" charset="0"/>
              </a:rPr>
              <a:t>Jugarán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8C687-674E-411A-A1A6-59B401291724}"/>
              </a:ext>
            </a:extLst>
          </p:cNvPr>
          <p:cNvSpPr txBox="1"/>
          <p:nvPr/>
        </p:nvSpPr>
        <p:spPr>
          <a:xfrm>
            <a:off x="419100" y="0"/>
            <a:ext cx="8305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rebuchet MS" panose="020B0603020202020204" pitchFamily="34" charset="0"/>
              </a:rPr>
              <a:t>Las </a:t>
            </a:r>
            <a:r>
              <a:rPr lang="en-GB" sz="3200" b="1" dirty="0" err="1">
                <a:latin typeface="Trebuchet MS" panose="020B0603020202020204" pitchFamily="34" charset="0"/>
              </a:rPr>
              <a:t>frases</a:t>
            </a:r>
            <a:r>
              <a:rPr lang="en-GB" sz="3200" b="1" dirty="0">
                <a:latin typeface="Trebuchet MS" panose="020B0603020202020204" pitchFamily="34" charset="0"/>
              </a:rPr>
              <a:t> para </a:t>
            </a:r>
            <a:r>
              <a:rPr lang="en-GB" sz="3200" b="1" dirty="0" err="1">
                <a:latin typeface="Trebuchet MS" panose="020B0603020202020204" pitchFamily="34" charset="0"/>
              </a:rPr>
              <a:t>traducir</a:t>
            </a:r>
            <a:endParaRPr lang="en-GB" sz="3200" b="1" dirty="0">
              <a:latin typeface="Trebuchet MS" panose="020B0603020202020204" pitchFamily="34" charset="0"/>
            </a:endParaRP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211024A9-C744-4FC2-878C-0A773ACB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0537"/>
            <a:ext cx="9144000" cy="57861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You won’t have to wear uniform.  (no 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tener</a:t>
            </a:r>
            <a:r>
              <a:rPr lang="en-GB" altLang="en-US" sz="2000" b="1" dirty="0">
                <a:solidFill>
                  <a:srgbClr val="FF0000"/>
                </a:solidFill>
                <a:latin typeface="Trebuchet MS" pitchFamily="34" charset="0"/>
              </a:rPr>
              <a:t> que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llevar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uniforme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There will be IMAX classrooms.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haber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aulas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interactivas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Teachers will appear in the form of holograms.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salir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en</a:t>
            </a:r>
            <a:r>
              <a:rPr lang="en-GB" altLang="en-US" sz="2000" dirty="0">
                <a:latin typeface="Trebuchet MS" pitchFamily="34" charset="0"/>
              </a:rPr>
              <a:t> forma de  </a:t>
            </a:r>
            <a:br>
              <a:rPr lang="en-GB" altLang="en-US" sz="2000" dirty="0">
                <a:latin typeface="Trebuchet MS" pitchFamily="34" charset="0"/>
              </a:rPr>
            </a:b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hologramas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Teachers will be robots.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ser</a:t>
            </a:r>
            <a:r>
              <a:rPr lang="en-GB" alt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GB" altLang="en-US" sz="2000" dirty="0">
                <a:latin typeface="Trebuchet MS" pitchFamily="34" charset="0"/>
              </a:rPr>
              <a:t>robots)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There will be electronic identity cards.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haber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carnés</a:t>
            </a:r>
            <a:r>
              <a:rPr lang="en-GB" altLang="en-US" sz="2000" dirty="0">
                <a:latin typeface="Trebuchet MS" pitchFamily="34" charset="0"/>
              </a:rPr>
              <a:t> de </a:t>
            </a:r>
            <a:r>
              <a:rPr lang="en-GB" altLang="en-US" sz="2000" dirty="0" err="1">
                <a:latin typeface="Trebuchet MS" pitchFamily="34" charset="0"/>
              </a:rPr>
              <a:t>identidad</a:t>
            </a:r>
            <a:r>
              <a:rPr lang="en-GB" altLang="en-US" sz="2000" dirty="0">
                <a:latin typeface="Trebuchet MS" pitchFamily="34" charset="0"/>
              </a:rPr>
              <a:t> </a:t>
            </a:r>
            <a:br>
              <a:rPr lang="en-GB" altLang="en-US" sz="2000" dirty="0">
                <a:latin typeface="Trebuchet MS" pitchFamily="34" charset="0"/>
              </a:rPr>
            </a:b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electrónicos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Corporal punishment will return.  (el </a:t>
            </a:r>
            <a:r>
              <a:rPr lang="en-GB" altLang="en-US" sz="2000" dirty="0" err="1">
                <a:latin typeface="Trebuchet MS" pitchFamily="34" charset="0"/>
              </a:rPr>
              <a:t>castigo</a:t>
            </a:r>
            <a:r>
              <a:rPr lang="en-GB" altLang="en-US" sz="2000" dirty="0">
                <a:latin typeface="Trebuchet MS" pitchFamily="34" charset="0"/>
              </a:rPr>
              <a:t> corporal 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volver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Teachers will have panic buttons.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tener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botones</a:t>
            </a:r>
            <a:r>
              <a:rPr lang="en-GB" altLang="en-US" sz="2000" dirty="0">
                <a:latin typeface="Trebuchet MS" pitchFamily="34" charset="0"/>
              </a:rPr>
              <a:t> de </a:t>
            </a:r>
            <a:r>
              <a:rPr lang="en-GB" altLang="en-US" sz="2000" dirty="0" err="1">
                <a:latin typeface="Trebuchet MS" pitchFamily="34" charset="0"/>
              </a:rPr>
              <a:t>alarma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You will be able to do virtual PE classes.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poder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hacer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clases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virtuales</a:t>
            </a:r>
            <a:r>
              <a:rPr lang="en-GB" altLang="en-US" sz="2000" dirty="0">
                <a:latin typeface="Trebuchet MS" pitchFamily="34" charset="0"/>
              </a:rPr>
              <a:t> de </a:t>
            </a:r>
            <a:br>
              <a:rPr lang="en-GB" altLang="en-US" sz="2000" dirty="0">
                <a:latin typeface="Trebuchet MS" pitchFamily="34" charset="0"/>
              </a:rPr>
            </a:b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Educación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Física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Every student will get a laptop.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recibir</a:t>
            </a:r>
            <a:r>
              <a:rPr lang="en-GB" alt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GB" altLang="en-US" sz="2000" dirty="0">
                <a:latin typeface="Trebuchet MS" pitchFamily="34" charset="0"/>
              </a:rPr>
              <a:t>un </a:t>
            </a:r>
            <a:r>
              <a:rPr lang="en-GB" altLang="en-US" sz="2000" dirty="0" err="1">
                <a:latin typeface="Trebuchet MS" pitchFamily="34" charset="0"/>
              </a:rPr>
              <a:t>ordenador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portátil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2000" dirty="0">
                <a:latin typeface="Trebuchet MS" pitchFamily="34" charset="0"/>
              </a:rPr>
              <a:t> Students will be expelled for misbehaviour.  (</a:t>
            </a:r>
            <a:r>
              <a:rPr lang="en-GB" altLang="en-US" sz="2000" b="1" dirty="0" err="1">
                <a:solidFill>
                  <a:srgbClr val="FF0000"/>
                </a:solidFill>
                <a:latin typeface="Trebuchet MS" pitchFamily="34" charset="0"/>
              </a:rPr>
              <a:t>ser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expulsados</a:t>
            </a: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por</a:t>
            </a:r>
            <a:r>
              <a:rPr lang="en-GB" altLang="en-US" sz="2000" dirty="0">
                <a:latin typeface="Trebuchet MS" pitchFamily="34" charset="0"/>
              </a:rPr>
              <a:t> mal </a:t>
            </a:r>
            <a:br>
              <a:rPr lang="en-GB" altLang="en-US" sz="2000" dirty="0">
                <a:latin typeface="Trebuchet MS" pitchFamily="34" charset="0"/>
              </a:rPr>
            </a:br>
            <a:r>
              <a:rPr lang="en-GB" altLang="en-US" sz="2000" dirty="0">
                <a:latin typeface="Trebuchet MS" pitchFamily="34" charset="0"/>
              </a:rPr>
              <a:t> </a:t>
            </a:r>
            <a:r>
              <a:rPr lang="en-GB" altLang="en-US" sz="2000" dirty="0" err="1">
                <a:latin typeface="Trebuchet MS" pitchFamily="34" charset="0"/>
              </a:rPr>
              <a:t>comportamiento</a:t>
            </a:r>
            <a:r>
              <a:rPr lang="en-GB" altLang="en-US" sz="2000" dirty="0">
                <a:latin typeface="Trebuchet MS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FFA87-BC80-40B8-B2CE-AEB768420BAF}"/>
              </a:ext>
            </a:extLst>
          </p:cNvPr>
          <p:cNvSpPr txBox="1"/>
          <p:nvPr/>
        </p:nvSpPr>
        <p:spPr>
          <a:xfrm>
            <a:off x="419099" y="240792"/>
            <a:ext cx="832961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latin typeface="Trebuchet MS" panose="020B0603020202020204" pitchFamily="34" charset="0"/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86088-60A0-4554-BB6E-5C5A3A05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4" y="1052736"/>
            <a:ext cx="8496944" cy="55644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No tendrás que llevar uniforme.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Habrá aulas interactivas.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Los profes saldrán en forma de hologramas.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Los profes serán robots.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Habrá carnés de identidad electrónicos.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El castigo corporal volverá.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Los profes tendrán botones de alarma.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Podrás hacer </a:t>
            </a:r>
            <a:r>
              <a:rPr lang="en-GB" altLang="en-US" sz="2400" dirty="0" err="1">
                <a:latin typeface="Trebuchet MS" pitchFamily="34" charset="0"/>
              </a:rPr>
              <a:t>clases</a:t>
            </a:r>
            <a:r>
              <a:rPr lang="en-GB" altLang="en-US" sz="2400" dirty="0">
                <a:latin typeface="Trebuchet MS" pitchFamily="34" charset="0"/>
              </a:rPr>
              <a:t> </a:t>
            </a:r>
            <a:r>
              <a:rPr lang="en-GB" altLang="en-US" sz="2400" dirty="0" err="1">
                <a:latin typeface="Trebuchet MS" pitchFamily="34" charset="0"/>
              </a:rPr>
              <a:t>virtuales</a:t>
            </a:r>
            <a:r>
              <a:rPr lang="en-GB" altLang="en-US" sz="2400" dirty="0">
                <a:latin typeface="Trebuchet MS" pitchFamily="34" charset="0"/>
              </a:rPr>
              <a:t> de </a:t>
            </a:r>
            <a:r>
              <a:rPr lang="en-GB" altLang="en-US" sz="2400" dirty="0" err="1">
                <a:latin typeface="Trebuchet MS" pitchFamily="34" charset="0"/>
              </a:rPr>
              <a:t>Educación</a:t>
            </a:r>
            <a:r>
              <a:rPr lang="en-GB" altLang="en-US" sz="2400" dirty="0">
                <a:latin typeface="Trebuchet MS" pitchFamily="34" charset="0"/>
              </a:rPr>
              <a:t> </a:t>
            </a:r>
            <a:r>
              <a:rPr lang="en-GB" altLang="en-US" sz="2400" dirty="0" err="1">
                <a:latin typeface="Trebuchet MS" pitchFamily="34" charset="0"/>
              </a:rPr>
              <a:t>Física</a:t>
            </a:r>
            <a:r>
              <a:rPr lang="es-ES" altLang="en-US" sz="2400" dirty="0">
                <a:latin typeface="Trebuchet MS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Cada alumno recibirá un ordenador portátil.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s-ES" altLang="en-US" sz="2400" dirty="0">
                <a:latin typeface="Trebuchet MS" pitchFamily="34" charset="0"/>
              </a:rPr>
              <a:t> Los alumnos serán expulsados por mal comportamiento.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988840"/>
            <a:ext cx="6250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Aprobaré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mis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exámenes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itchFamily="34" charset="0"/>
              </a:rPr>
              <a:t>Nuevo </a:t>
            </a:r>
            <a:r>
              <a:rPr lang="en-GB" sz="4400" b="1" dirty="0" err="1">
                <a:latin typeface="Century Gothic" pitchFamily="34" charset="0"/>
              </a:rPr>
              <a:t>vocabulario</a:t>
            </a:r>
            <a:r>
              <a:rPr lang="en-GB" sz="4400" b="1" dirty="0"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988840"/>
            <a:ext cx="5285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Estudiaré</a:t>
            </a:r>
            <a:r>
              <a:rPr lang="en-GB" sz="4000" dirty="0">
                <a:latin typeface="Century Gothic" panose="020B0502020202020204" pitchFamily="34" charset="0"/>
              </a:rPr>
              <a:t> el </a:t>
            </a:r>
            <a:r>
              <a:rPr lang="en-GB" sz="4000" dirty="0" err="1">
                <a:latin typeface="Century Gothic" panose="020B0502020202020204" pitchFamily="34" charset="0"/>
              </a:rPr>
              <a:t>español</a:t>
            </a:r>
            <a:r>
              <a:rPr lang="en-GB" sz="4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2166897" cy="30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1591</Words>
  <Application>Microsoft Office PowerPoint</Application>
  <PresentationFormat>On-screen Show (4:3)</PresentationFormat>
  <Paragraphs>321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Aguiar</dc:creator>
  <cp:lastModifiedBy>5G</cp:lastModifiedBy>
  <cp:revision>208</cp:revision>
  <cp:lastPrinted>2014-09-12T07:07:12Z</cp:lastPrinted>
  <dcterms:created xsi:type="dcterms:W3CDTF">2014-08-28T16:16:44Z</dcterms:created>
  <dcterms:modified xsi:type="dcterms:W3CDTF">2025-11-19T17:08:11Z</dcterms:modified>
</cp:coreProperties>
</file>