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78" r:id="rId7"/>
    <p:sldId id="263" r:id="rId8"/>
    <p:sldId id="260" r:id="rId9"/>
    <p:sldId id="264" r:id="rId10"/>
    <p:sldId id="265" r:id="rId11"/>
    <p:sldId id="266" r:id="rId12"/>
    <p:sldId id="279" r:id="rId13"/>
    <p:sldId id="267" r:id="rId14"/>
    <p:sldId id="277" r:id="rId15"/>
    <p:sldId id="269" r:id="rId16"/>
    <p:sldId id="270" r:id="rId17"/>
    <p:sldId id="271" r:id="rId18"/>
    <p:sldId id="280" r:id="rId19"/>
    <p:sldId id="272" r:id="rId20"/>
    <p:sldId id="273" r:id="rId21"/>
    <p:sldId id="274" r:id="rId22"/>
    <p:sldId id="275" r:id="rId23"/>
    <p:sldId id="276" r:id="rId24"/>
    <p:sldId id="281" r:id="rId25"/>
    <p:sldId id="282" r:id="rId2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86" autoAdjust="0"/>
    <p:restoredTop sz="94660"/>
  </p:normalViewPr>
  <p:slideViewPr>
    <p:cSldViewPr>
      <p:cViewPr varScale="1">
        <p:scale>
          <a:sx n="74" d="100"/>
          <a:sy n="74" d="100"/>
        </p:scale>
        <p:origin x="-12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8BD9A32-48EA-4F62-8653-7E9987AF3805}" type="datetimeFigureOut">
              <a:rPr lang="ar-EG" smtClean="0"/>
              <a:t>14/08/1437</a:t>
            </a:fld>
            <a:endParaRPr lang="ar-E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E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DB89965-6FDF-4434-A854-783CCC6D16DF}" type="slidenum">
              <a:rPr lang="ar-EG" smtClean="0"/>
              <a:t>‹#›</a:t>
            </a:fld>
            <a:endParaRPr lang="ar-EG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en-US" dirty="0" smtClean="0"/>
              <a:t>   Age (n)</a:t>
            </a:r>
            <a:endParaRPr lang="ar-E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844824"/>
            <a:ext cx="7637593" cy="420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547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(n)</a:t>
            </a:r>
            <a:endParaRPr lang="ar-E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4"/>
            <a:ext cx="7466254" cy="5119241"/>
          </a:xfrm>
        </p:spPr>
      </p:pic>
    </p:spTree>
    <p:extLst>
      <p:ext uri="{BB962C8B-B14F-4D97-AF65-F5344CB8AC3E}">
        <p14:creationId xmlns:p14="http://schemas.microsoft.com/office/powerpoint/2010/main" val="4189218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Millionaire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340768"/>
            <a:ext cx="4139902" cy="5012528"/>
          </a:xfrm>
        </p:spPr>
      </p:pic>
    </p:spTree>
    <p:extLst>
      <p:ext uri="{BB962C8B-B14F-4D97-AF65-F5344CB8AC3E}">
        <p14:creationId xmlns:p14="http://schemas.microsoft.com/office/powerpoint/2010/main" val="323891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Country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Manager 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Change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Life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Millionaire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653580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Mom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8" y="1943100"/>
            <a:ext cx="7388857" cy="4222204"/>
          </a:xfrm>
        </p:spPr>
      </p:pic>
    </p:spTree>
    <p:extLst>
      <p:ext uri="{BB962C8B-B14F-4D97-AF65-F5344CB8AC3E}">
        <p14:creationId xmlns:p14="http://schemas.microsoft.com/office/powerpoint/2010/main" val="2500263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Want</a:t>
            </a:r>
            <a:r>
              <a:rPr lang="en-US" dirty="0"/>
              <a:t> </a:t>
            </a:r>
            <a:r>
              <a:rPr lang="en-US" dirty="0" smtClean="0"/>
              <a:t>(v)</a:t>
            </a:r>
            <a:endParaRPr lang="ar-E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561816"/>
            <a:ext cx="3744416" cy="4975573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12776"/>
            <a:ext cx="2880319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82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 (Adj.)</a:t>
            </a:r>
            <a:endParaRPr lang="ar-E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132856"/>
            <a:ext cx="3545213" cy="3545213"/>
          </a:xfrm>
        </p:spPr>
      </p:pic>
      <p:pic>
        <p:nvPicPr>
          <p:cNvPr id="1026" name="Picture 2" descr="https://holyspiritactivism.files.wordpress.com/2015/04/1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244" y="1916832"/>
            <a:ext cx="3816424" cy="384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075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 (v)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648764"/>
            <a:ext cx="2863205" cy="5020596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48764"/>
            <a:ext cx="4464496" cy="5020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69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Quickly (Adv.)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484784"/>
            <a:ext cx="4627120" cy="4580848"/>
          </a:xfrm>
        </p:spPr>
      </p:pic>
    </p:spTree>
    <p:extLst>
      <p:ext uri="{BB962C8B-B14F-4D97-AF65-F5344CB8AC3E}">
        <p14:creationId xmlns:p14="http://schemas.microsoft.com/office/powerpoint/2010/main" val="2919481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Mom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Want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Easy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Understand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Quickly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47535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(v)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789" y="1628801"/>
            <a:ext cx="7872307" cy="4464496"/>
          </a:xfrm>
        </p:spPr>
      </p:pic>
    </p:spTree>
    <p:extLst>
      <p:ext uri="{BB962C8B-B14F-4D97-AF65-F5344CB8AC3E}">
        <p14:creationId xmlns:p14="http://schemas.microsoft.com/office/powerpoint/2010/main" val="121551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(Adj.)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628800"/>
            <a:ext cx="7488832" cy="5040560"/>
          </a:xfrm>
        </p:spPr>
      </p:pic>
    </p:spTree>
    <p:extLst>
      <p:ext uri="{BB962C8B-B14F-4D97-AF65-F5344CB8AC3E}">
        <p14:creationId xmlns:p14="http://schemas.microsoft.com/office/powerpoint/2010/main" val="2287212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916832"/>
            <a:ext cx="7200800" cy="3786227"/>
          </a:xfrm>
        </p:spPr>
      </p:pic>
    </p:spTree>
    <p:extLst>
      <p:ext uri="{BB962C8B-B14F-4D97-AF65-F5344CB8AC3E}">
        <p14:creationId xmlns:p14="http://schemas.microsoft.com/office/powerpoint/2010/main" val="1375806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(n)</a:t>
            </a:r>
            <a:endParaRPr lang="ar-E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411" y="1484784"/>
            <a:ext cx="7558437" cy="5112568"/>
          </a:xfrm>
        </p:spPr>
      </p:pic>
    </p:spTree>
    <p:extLst>
      <p:ext uri="{BB962C8B-B14F-4D97-AF65-F5344CB8AC3E}">
        <p14:creationId xmlns:p14="http://schemas.microsoft.com/office/powerpoint/2010/main" val="29683081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Happy (Adj.)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518148"/>
            <a:ext cx="7200800" cy="4791805"/>
          </a:xfrm>
        </p:spPr>
      </p:pic>
    </p:spTree>
    <p:extLst>
      <p:ext uri="{BB962C8B-B14F-4D97-AF65-F5344CB8AC3E}">
        <p14:creationId xmlns:p14="http://schemas.microsoft.com/office/powerpoint/2010/main" val="38302026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 (n)</a:t>
            </a:r>
            <a:endParaRPr lang="ar-E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3" y="1484784"/>
            <a:ext cx="3458965" cy="5039675"/>
          </a:xfrm>
        </p:spPr>
      </p:pic>
    </p:spTree>
    <p:extLst>
      <p:ext uri="{BB962C8B-B14F-4D97-AF65-F5344CB8AC3E}">
        <p14:creationId xmlns:p14="http://schemas.microsoft.com/office/powerpoint/2010/main" val="30369912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Thank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God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Language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Happy</a:t>
            </a:r>
            <a:endParaRPr lang="en-US" dirty="0"/>
          </a:p>
          <a:p>
            <a:pPr marL="596646" indent="-514350" algn="l" rtl="0">
              <a:buFont typeface="+mj-lt"/>
              <a:buAutoNum type="arabicPeriod"/>
            </a:pPr>
            <a:r>
              <a:rPr lang="en-US" b="1" dirty="0"/>
              <a:t>Man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05304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 </a:t>
            </a:r>
            <a:endParaRPr lang="ar-EG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Age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Small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Town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University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Leave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Country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Manager 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Change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Life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Millionaire</a:t>
            </a:r>
            <a:endParaRPr lang="en-US" dirty="0"/>
          </a:p>
          <a:p>
            <a:endParaRPr lang="ar-EG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Mom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Want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Easy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Understand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Quickly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Thank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God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Language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Happy</a:t>
            </a:r>
            <a:endParaRPr lang="en-US" dirty="0"/>
          </a:p>
          <a:p>
            <a:pPr marL="596646" indent="-514350" algn="l" rtl="0">
              <a:buFont typeface="+mj-lt"/>
              <a:buAutoNum type="arabicPeriod"/>
            </a:pPr>
            <a:r>
              <a:rPr lang="en-US" b="1" dirty="0"/>
              <a:t>Man</a:t>
            </a:r>
            <a:r>
              <a:rPr lang="en-US" dirty="0"/>
              <a:t>	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31344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Town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628800"/>
            <a:ext cx="7265218" cy="5112568"/>
          </a:xfrm>
        </p:spPr>
      </p:pic>
    </p:spTree>
    <p:extLst>
      <p:ext uri="{BB962C8B-B14F-4D97-AF65-F5344CB8AC3E}">
        <p14:creationId xmlns:p14="http://schemas.microsoft.com/office/powerpoint/2010/main" val="3565165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University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316220"/>
            <a:ext cx="7488832" cy="5313863"/>
          </a:xfrm>
        </p:spPr>
      </p:pic>
    </p:spTree>
    <p:extLst>
      <p:ext uri="{BB962C8B-B14F-4D97-AF65-F5344CB8AC3E}">
        <p14:creationId xmlns:p14="http://schemas.microsoft.com/office/powerpoint/2010/main" val="2737176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Leave (v)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340768"/>
            <a:ext cx="5389339" cy="5389339"/>
          </a:xfrm>
        </p:spPr>
      </p:pic>
    </p:spTree>
    <p:extLst>
      <p:ext uri="{BB962C8B-B14F-4D97-AF65-F5344CB8AC3E}">
        <p14:creationId xmlns:p14="http://schemas.microsoft.com/office/powerpoint/2010/main" val="3408450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Age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Small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Town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University</a:t>
            </a:r>
            <a:endParaRPr lang="en-US" dirty="0"/>
          </a:p>
          <a:p>
            <a:pPr marL="596646" lvl="0" indent="-514350" algn="l" rtl="0">
              <a:buFont typeface="+mj-lt"/>
              <a:buAutoNum type="arabicPeriod"/>
            </a:pPr>
            <a:r>
              <a:rPr lang="en-US" b="1" dirty="0"/>
              <a:t>Leave</a:t>
            </a:r>
            <a:endParaRPr lang="en-US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972067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Country 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988839"/>
            <a:ext cx="7416824" cy="4392489"/>
          </a:xfrm>
        </p:spPr>
      </p:pic>
    </p:spTree>
    <p:extLst>
      <p:ext uri="{BB962C8B-B14F-4D97-AF65-F5344CB8AC3E}">
        <p14:creationId xmlns:p14="http://schemas.microsoft.com/office/powerpoint/2010/main" val="2951815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Manager</a:t>
            </a:r>
            <a:r>
              <a:rPr lang="en-US" b="1" dirty="0"/>
              <a:t> </a:t>
            </a:r>
            <a:r>
              <a:rPr lang="en-US" dirty="0" smtClean="0"/>
              <a:t>(n)</a:t>
            </a:r>
            <a:endParaRPr lang="ar-E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196752"/>
            <a:ext cx="7200799" cy="5664198"/>
          </a:xfrm>
        </p:spPr>
      </p:pic>
    </p:spTree>
    <p:extLst>
      <p:ext uri="{BB962C8B-B14F-4D97-AF65-F5344CB8AC3E}">
        <p14:creationId xmlns:p14="http://schemas.microsoft.com/office/powerpoint/2010/main" val="384202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(n-v)</a:t>
            </a:r>
            <a:endParaRPr lang="ar-E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514529"/>
            <a:ext cx="4104455" cy="5218226"/>
          </a:xfrm>
        </p:spPr>
      </p:pic>
    </p:spTree>
    <p:extLst>
      <p:ext uri="{BB962C8B-B14F-4D97-AF65-F5344CB8AC3E}">
        <p14:creationId xmlns:p14="http://schemas.microsoft.com/office/powerpoint/2010/main" val="2681897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203</TotalTime>
  <Words>125</Words>
  <Application>Microsoft Office PowerPoint</Application>
  <PresentationFormat>On-screen Show (4:3)</PresentationFormat>
  <Paragraphs>64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Solstice</vt:lpstr>
      <vt:lpstr>   Age (n)</vt:lpstr>
      <vt:lpstr>Small (Adj.)</vt:lpstr>
      <vt:lpstr>Town (n)</vt:lpstr>
      <vt:lpstr>University (n)</vt:lpstr>
      <vt:lpstr>Leave (v)</vt:lpstr>
      <vt:lpstr>PowerPoint Presentation</vt:lpstr>
      <vt:lpstr>Country (n)</vt:lpstr>
      <vt:lpstr>Manager (n)</vt:lpstr>
      <vt:lpstr>Change (n-v)</vt:lpstr>
      <vt:lpstr>Life (n)</vt:lpstr>
      <vt:lpstr>Millionaire (n)</vt:lpstr>
      <vt:lpstr> </vt:lpstr>
      <vt:lpstr>Mom (n)</vt:lpstr>
      <vt:lpstr>Want (v)</vt:lpstr>
      <vt:lpstr>Easy (Adj.)</vt:lpstr>
      <vt:lpstr>Understand (v)</vt:lpstr>
      <vt:lpstr>Quickly (Adv.)</vt:lpstr>
      <vt:lpstr> </vt:lpstr>
      <vt:lpstr>Thank (v)</vt:lpstr>
      <vt:lpstr>God (n)</vt:lpstr>
      <vt:lpstr>Language (n)</vt:lpstr>
      <vt:lpstr>Happy (Adj.)</vt:lpstr>
      <vt:lpstr>Man (n)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magic</dc:creator>
  <cp:lastModifiedBy>Soliman</cp:lastModifiedBy>
  <cp:revision>13</cp:revision>
  <dcterms:created xsi:type="dcterms:W3CDTF">2015-11-05T06:27:47Z</dcterms:created>
  <dcterms:modified xsi:type="dcterms:W3CDTF">2016-05-21T18:02:40Z</dcterms:modified>
</cp:coreProperties>
</file>