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sldIdLst>
    <p:sldId id="256" r:id="rId2"/>
    <p:sldId id="257" r:id="rId3"/>
    <p:sldId id="258" r:id="rId4"/>
    <p:sldId id="259" r:id="rId5"/>
    <p:sldId id="260" r:id="rId6"/>
    <p:sldId id="261" r:id="rId7"/>
    <p:sldId id="262" r:id="rId8"/>
    <p:sldId id="263" r:id="rId9"/>
    <p:sldId id="266" r:id="rId10"/>
    <p:sldId id="264"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2"/>
    <p:restoredTop sz="94607"/>
  </p:normalViewPr>
  <p:slideViewPr>
    <p:cSldViewPr snapToGrid="0" snapToObjects="1">
      <p:cViewPr varScale="1">
        <p:scale>
          <a:sx n="106" d="100"/>
          <a:sy n="106" d="100"/>
        </p:scale>
        <p:origin x="190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ata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rawing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7951247F-A822-4926-9483-C6EBBA7D0EF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8BB31250-241E-4D9D-AB0A-9A52C8216C8F}">
      <dgm:prSet/>
      <dgm:spPr/>
      <dgm:t>
        <a:bodyPr/>
        <a:lstStyle/>
        <a:p>
          <a:pPr>
            <a:lnSpc>
              <a:spcPct val="100000"/>
            </a:lnSpc>
          </a:pPr>
          <a:r>
            <a:rPr lang="en-US"/>
            <a:t>- Mood of Gloom and Oppression: The dark imagery and repetition create a sense of hopelessness and bleakness.</a:t>
          </a:r>
        </a:p>
      </dgm:t>
    </dgm:pt>
    <dgm:pt modelId="{CEAAC783-FC27-4CCA-B445-B2F8AB116A90}" type="parTrans" cxnId="{B6EDFE46-29F4-4E20-ABE6-EE02C9AAFBAC}">
      <dgm:prSet/>
      <dgm:spPr/>
      <dgm:t>
        <a:bodyPr/>
        <a:lstStyle/>
        <a:p>
          <a:endParaRPr lang="en-US"/>
        </a:p>
      </dgm:t>
    </dgm:pt>
    <dgm:pt modelId="{B4401150-7A30-4D08-AA66-517FA7A156B5}" type="sibTrans" cxnId="{B6EDFE46-29F4-4E20-ABE6-EE02C9AAFBAC}">
      <dgm:prSet/>
      <dgm:spPr/>
      <dgm:t>
        <a:bodyPr/>
        <a:lstStyle/>
        <a:p>
          <a:endParaRPr lang="en-US"/>
        </a:p>
      </dgm:t>
    </dgm:pt>
    <dgm:pt modelId="{D5C005DA-DB7C-4A68-AC79-A280AD6C2E54}">
      <dgm:prSet/>
      <dgm:spPr/>
      <dgm:t>
        <a:bodyPr/>
        <a:lstStyle/>
        <a:p>
          <a:pPr>
            <a:lnSpc>
              <a:spcPct val="100000"/>
            </a:lnSpc>
          </a:pPr>
          <a:r>
            <a:rPr lang="en-US"/>
            <a:t>- Mechanical Life: The repetitive sentence structure mirrors the repetitive lives of the townspeople, highlighting the lack of individuality and freedom.</a:t>
          </a:r>
        </a:p>
      </dgm:t>
    </dgm:pt>
    <dgm:pt modelId="{0085DA64-1955-4CD0-8790-6E01824D7282}" type="parTrans" cxnId="{9E86BC17-69DE-49BD-8CF8-6F38F581F47C}">
      <dgm:prSet/>
      <dgm:spPr/>
      <dgm:t>
        <a:bodyPr/>
        <a:lstStyle/>
        <a:p>
          <a:endParaRPr lang="en-US"/>
        </a:p>
      </dgm:t>
    </dgm:pt>
    <dgm:pt modelId="{6E8DD3CF-DCA3-4931-A7CF-7F11ED229982}" type="sibTrans" cxnId="{9E86BC17-69DE-49BD-8CF8-6F38F581F47C}">
      <dgm:prSet/>
      <dgm:spPr/>
      <dgm:t>
        <a:bodyPr/>
        <a:lstStyle/>
        <a:p>
          <a:endParaRPr lang="en-US"/>
        </a:p>
      </dgm:t>
    </dgm:pt>
    <dgm:pt modelId="{E7A0390C-A69A-4A34-97E1-3E1CE03E5559}" type="pres">
      <dgm:prSet presAssocID="{7951247F-A822-4926-9483-C6EBBA7D0EF6}" presName="root" presStyleCnt="0">
        <dgm:presLayoutVars>
          <dgm:dir/>
          <dgm:resizeHandles val="exact"/>
        </dgm:presLayoutVars>
      </dgm:prSet>
      <dgm:spPr/>
    </dgm:pt>
    <dgm:pt modelId="{DB87875C-C847-4580-A9FB-0888D9DB0B39}" type="pres">
      <dgm:prSet presAssocID="{8BB31250-241E-4D9D-AB0A-9A52C8216C8F}" presName="compNode" presStyleCnt="0"/>
      <dgm:spPr/>
    </dgm:pt>
    <dgm:pt modelId="{0A38CCE3-7333-4726-96C7-CB846438AF29}" type="pres">
      <dgm:prSet presAssocID="{8BB31250-241E-4D9D-AB0A-9A52C8216C8F}" presName="bgRect" presStyleLbl="bgShp" presStyleIdx="0" presStyleCnt="2"/>
      <dgm:spPr/>
    </dgm:pt>
    <dgm:pt modelId="{29BDE6A7-4029-4A7B-9A55-772BB619F571}" type="pres">
      <dgm:prSet presAssocID="{8BB31250-241E-4D9D-AB0A-9A52C8216C8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nfused Person"/>
        </a:ext>
      </dgm:extLst>
    </dgm:pt>
    <dgm:pt modelId="{E7F4FC9E-F324-4431-BDD8-AAAD6023ABFF}" type="pres">
      <dgm:prSet presAssocID="{8BB31250-241E-4D9D-AB0A-9A52C8216C8F}" presName="spaceRect" presStyleCnt="0"/>
      <dgm:spPr/>
    </dgm:pt>
    <dgm:pt modelId="{77A0B8B3-3A7D-4BF9-9011-D13F4B685E9E}" type="pres">
      <dgm:prSet presAssocID="{8BB31250-241E-4D9D-AB0A-9A52C8216C8F}" presName="parTx" presStyleLbl="revTx" presStyleIdx="0" presStyleCnt="2">
        <dgm:presLayoutVars>
          <dgm:chMax val="0"/>
          <dgm:chPref val="0"/>
        </dgm:presLayoutVars>
      </dgm:prSet>
      <dgm:spPr/>
    </dgm:pt>
    <dgm:pt modelId="{168D8D21-1A2F-423C-8619-0FC7B7E0A51A}" type="pres">
      <dgm:prSet presAssocID="{B4401150-7A30-4D08-AA66-517FA7A156B5}" presName="sibTrans" presStyleCnt="0"/>
      <dgm:spPr/>
    </dgm:pt>
    <dgm:pt modelId="{BB2CB8B2-C3D8-4E2D-BE70-5EE33B12C92E}" type="pres">
      <dgm:prSet presAssocID="{D5C005DA-DB7C-4A68-AC79-A280AD6C2E54}" presName="compNode" presStyleCnt="0"/>
      <dgm:spPr/>
    </dgm:pt>
    <dgm:pt modelId="{D3DFB56E-FB3F-4C46-9CD1-F902B9468B83}" type="pres">
      <dgm:prSet presAssocID="{D5C005DA-DB7C-4A68-AC79-A280AD6C2E54}" presName="bgRect" presStyleLbl="bgShp" presStyleIdx="1" presStyleCnt="2"/>
      <dgm:spPr/>
    </dgm:pt>
    <dgm:pt modelId="{C312F133-5431-41D7-A466-815E853C8488}" type="pres">
      <dgm:prSet presAssocID="{D5C005DA-DB7C-4A68-AC79-A280AD6C2E54}"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astle scene"/>
        </a:ext>
      </dgm:extLst>
    </dgm:pt>
    <dgm:pt modelId="{D257E5C3-A867-4FD3-A610-2DB226E30AC3}" type="pres">
      <dgm:prSet presAssocID="{D5C005DA-DB7C-4A68-AC79-A280AD6C2E54}" presName="spaceRect" presStyleCnt="0"/>
      <dgm:spPr/>
    </dgm:pt>
    <dgm:pt modelId="{6B46A009-A49A-44B8-A5A1-45F384EB20B9}" type="pres">
      <dgm:prSet presAssocID="{D5C005DA-DB7C-4A68-AC79-A280AD6C2E54}" presName="parTx" presStyleLbl="revTx" presStyleIdx="1" presStyleCnt="2">
        <dgm:presLayoutVars>
          <dgm:chMax val="0"/>
          <dgm:chPref val="0"/>
        </dgm:presLayoutVars>
      </dgm:prSet>
      <dgm:spPr/>
    </dgm:pt>
  </dgm:ptLst>
  <dgm:cxnLst>
    <dgm:cxn modelId="{9E86BC17-69DE-49BD-8CF8-6F38F581F47C}" srcId="{7951247F-A822-4926-9483-C6EBBA7D0EF6}" destId="{D5C005DA-DB7C-4A68-AC79-A280AD6C2E54}" srcOrd="1" destOrd="0" parTransId="{0085DA64-1955-4CD0-8790-6E01824D7282}" sibTransId="{6E8DD3CF-DCA3-4931-A7CF-7F11ED229982}"/>
    <dgm:cxn modelId="{B6EDFE46-29F4-4E20-ABE6-EE02C9AAFBAC}" srcId="{7951247F-A822-4926-9483-C6EBBA7D0EF6}" destId="{8BB31250-241E-4D9D-AB0A-9A52C8216C8F}" srcOrd="0" destOrd="0" parTransId="{CEAAC783-FC27-4CCA-B445-B2F8AB116A90}" sibTransId="{B4401150-7A30-4D08-AA66-517FA7A156B5}"/>
    <dgm:cxn modelId="{42177147-FDDC-4FAE-90E8-4B6A035FDBD2}" type="presOf" srcId="{D5C005DA-DB7C-4A68-AC79-A280AD6C2E54}" destId="{6B46A009-A49A-44B8-A5A1-45F384EB20B9}" srcOrd="0" destOrd="0" presId="urn:microsoft.com/office/officeart/2018/2/layout/IconVerticalSolidList"/>
    <dgm:cxn modelId="{52F76D6F-F7C6-42C3-AB6F-6A184E46DA65}" type="presOf" srcId="{7951247F-A822-4926-9483-C6EBBA7D0EF6}" destId="{E7A0390C-A69A-4A34-97E1-3E1CE03E5559}" srcOrd="0" destOrd="0" presId="urn:microsoft.com/office/officeart/2018/2/layout/IconVerticalSolidList"/>
    <dgm:cxn modelId="{B03B0186-F22E-45F9-9F99-D747B4D040FE}" type="presOf" srcId="{8BB31250-241E-4D9D-AB0A-9A52C8216C8F}" destId="{77A0B8B3-3A7D-4BF9-9011-D13F4B685E9E}" srcOrd="0" destOrd="0" presId="urn:microsoft.com/office/officeart/2018/2/layout/IconVerticalSolidList"/>
    <dgm:cxn modelId="{B80A70FE-D89B-4795-8964-425440C8C2B1}" type="presParOf" srcId="{E7A0390C-A69A-4A34-97E1-3E1CE03E5559}" destId="{DB87875C-C847-4580-A9FB-0888D9DB0B39}" srcOrd="0" destOrd="0" presId="urn:microsoft.com/office/officeart/2018/2/layout/IconVerticalSolidList"/>
    <dgm:cxn modelId="{991AC271-088C-4826-853D-CF4FB7955762}" type="presParOf" srcId="{DB87875C-C847-4580-A9FB-0888D9DB0B39}" destId="{0A38CCE3-7333-4726-96C7-CB846438AF29}" srcOrd="0" destOrd="0" presId="urn:microsoft.com/office/officeart/2018/2/layout/IconVerticalSolidList"/>
    <dgm:cxn modelId="{2D0ACD59-D9F8-46AC-875F-FE29E7D35062}" type="presParOf" srcId="{DB87875C-C847-4580-A9FB-0888D9DB0B39}" destId="{29BDE6A7-4029-4A7B-9A55-772BB619F571}" srcOrd="1" destOrd="0" presId="urn:microsoft.com/office/officeart/2018/2/layout/IconVerticalSolidList"/>
    <dgm:cxn modelId="{2116F49F-A816-4B7B-AF88-8E8D49D0CE3D}" type="presParOf" srcId="{DB87875C-C847-4580-A9FB-0888D9DB0B39}" destId="{E7F4FC9E-F324-4431-BDD8-AAAD6023ABFF}" srcOrd="2" destOrd="0" presId="urn:microsoft.com/office/officeart/2018/2/layout/IconVerticalSolidList"/>
    <dgm:cxn modelId="{0051B775-512E-47B4-8EAD-06B51DF8195F}" type="presParOf" srcId="{DB87875C-C847-4580-A9FB-0888D9DB0B39}" destId="{77A0B8B3-3A7D-4BF9-9011-D13F4B685E9E}" srcOrd="3" destOrd="0" presId="urn:microsoft.com/office/officeart/2018/2/layout/IconVerticalSolidList"/>
    <dgm:cxn modelId="{3F088631-9770-4B09-A5FE-5C61C44756DE}" type="presParOf" srcId="{E7A0390C-A69A-4A34-97E1-3E1CE03E5559}" destId="{168D8D21-1A2F-423C-8619-0FC7B7E0A51A}" srcOrd="1" destOrd="0" presId="urn:microsoft.com/office/officeart/2018/2/layout/IconVerticalSolidList"/>
    <dgm:cxn modelId="{C584962E-C971-4034-972D-2D142B080B36}" type="presParOf" srcId="{E7A0390C-A69A-4A34-97E1-3E1CE03E5559}" destId="{BB2CB8B2-C3D8-4E2D-BE70-5EE33B12C92E}" srcOrd="2" destOrd="0" presId="urn:microsoft.com/office/officeart/2018/2/layout/IconVerticalSolidList"/>
    <dgm:cxn modelId="{EF6D9A0F-671A-4C3B-8770-B7DA73497AD6}" type="presParOf" srcId="{BB2CB8B2-C3D8-4E2D-BE70-5EE33B12C92E}" destId="{D3DFB56E-FB3F-4C46-9CD1-F902B9468B83}" srcOrd="0" destOrd="0" presId="urn:microsoft.com/office/officeart/2018/2/layout/IconVerticalSolidList"/>
    <dgm:cxn modelId="{D8BF4027-CE78-46DD-80C3-C0F8686EED28}" type="presParOf" srcId="{BB2CB8B2-C3D8-4E2D-BE70-5EE33B12C92E}" destId="{C312F133-5431-41D7-A466-815E853C8488}" srcOrd="1" destOrd="0" presId="urn:microsoft.com/office/officeart/2018/2/layout/IconVerticalSolidList"/>
    <dgm:cxn modelId="{4AC48D20-ED27-4A67-85C2-D4FF83F7DA30}" type="presParOf" srcId="{BB2CB8B2-C3D8-4E2D-BE70-5EE33B12C92E}" destId="{D257E5C3-A867-4FD3-A610-2DB226E30AC3}" srcOrd="2" destOrd="0" presId="urn:microsoft.com/office/officeart/2018/2/layout/IconVerticalSolidList"/>
    <dgm:cxn modelId="{F0E9A3CB-D12D-4537-8D84-5B8888B54B3F}" type="presParOf" srcId="{BB2CB8B2-C3D8-4E2D-BE70-5EE33B12C92E}" destId="{6B46A009-A49A-44B8-A5A1-45F384EB20B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CF7E18-F623-4C06-AF58-F95F40790A95}" type="doc">
      <dgm:prSet loTypeId="urn:microsoft.com/office/officeart/2016/7/layout/RepeatingBendingProcessNew" loCatId="process" qsTypeId="urn:microsoft.com/office/officeart/2005/8/quickstyle/simple1" qsCatId="simple" csTypeId="urn:microsoft.com/office/officeart/2005/8/colors/colorful2" csCatId="colorful"/>
      <dgm:spPr/>
      <dgm:t>
        <a:bodyPr/>
        <a:lstStyle/>
        <a:p>
          <a:endParaRPr lang="en-US"/>
        </a:p>
      </dgm:t>
    </dgm:pt>
    <dgm:pt modelId="{3F99CDD1-7A26-4E2A-BAF2-37962AF2FAFF}">
      <dgm:prSet/>
      <dgm:spPr/>
      <dgm:t>
        <a:bodyPr/>
        <a:lstStyle/>
        <a:p>
          <a:r>
            <a:rPr lang="en-US"/>
            <a:t>PEEL Structure:</a:t>
          </a:r>
        </a:p>
      </dgm:t>
    </dgm:pt>
    <dgm:pt modelId="{7A861A3B-41ED-4B97-9A20-700E28E0D6F3}" type="parTrans" cxnId="{0AE98533-80BF-44AB-866A-787321B0FC55}">
      <dgm:prSet/>
      <dgm:spPr/>
      <dgm:t>
        <a:bodyPr/>
        <a:lstStyle/>
        <a:p>
          <a:endParaRPr lang="en-US"/>
        </a:p>
      </dgm:t>
    </dgm:pt>
    <dgm:pt modelId="{F6DF729C-D326-405D-A187-A088B5DCF7AF}" type="sibTrans" cxnId="{0AE98533-80BF-44AB-866A-787321B0FC55}">
      <dgm:prSet/>
      <dgm:spPr/>
      <dgm:t>
        <a:bodyPr/>
        <a:lstStyle/>
        <a:p>
          <a:endParaRPr lang="en-US"/>
        </a:p>
      </dgm:t>
    </dgm:pt>
    <dgm:pt modelId="{B16A962E-CCA5-4A62-B22C-68CF85554CC2}">
      <dgm:prSet/>
      <dgm:spPr/>
      <dgm:t>
        <a:bodyPr/>
        <a:lstStyle/>
        <a:p>
          <a:r>
            <a:rPr lang="en-US"/>
            <a:t>- Point: Make a clear point.</a:t>
          </a:r>
        </a:p>
      </dgm:t>
    </dgm:pt>
    <dgm:pt modelId="{F0F68EDF-90E5-429A-922D-A838D74FE5D0}" type="parTrans" cxnId="{9F9CD830-70B3-4022-8A54-75250575533E}">
      <dgm:prSet/>
      <dgm:spPr/>
      <dgm:t>
        <a:bodyPr/>
        <a:lstStyle/>
        <a:p>
          <a:endParaRPr lang="en-US"/>
        </a:p>
      </dgm:t>
    </dgm:pt>
    <dgm:pt modelId="{9A2C5B79-56B3-4FDF-8847-C95E5711F56C}" type="sibTrans" cxnId="{9F9CD830-70B3-4022-8A54-75250575533E}">
      <dgm:prSet/>
      <dgm:spPr/>
      <dgm:t>
        <a:bodyPr/>
        <a:lstStyle/>
        <a:p>
          <a:endParaRPr lang="en-US"/>
        </a:p>
      </dgm:t>
    </dgm:pt>
    <dgm:pt modelId="{B7DD1F60-5964-4E7B-AF53-E3ABB8BF8C26}">
      <dgm:prSet/>
      <dgm:spPr/>
      <dgm:t>
        <a:bodyPr/>
        <a:lstStyle/>
        <a:p>
          <a:r>
            <a:rPr lang="en-US"/>
            <a:t>- Evidence: Support your point with evidence.</a:t>
          </a:r>
        </a:p>
      </dgm:t>
    </dgm:pt>
    <dgm:pt modelId="{5233D3B1-CB75-42D4-952C-5FA9643D1E49}" type="parTrans" cxnId="{1EE1389B-0994-489E-B605-D7A19B1F7591}">
      <dgm:prSet/>
      <dgm:spPr/>
      <dgm:t>
        <a:bodyPr/>
        <a:lstStyle/>
        <a:p>
          <a:endParaRPr lang="en-US"/>
        </a:p>
      </dgm:t>
    </dgm:pt>
    <dgm:pt modelId="{86245F55-CD75-4542-AB0C-BE44EC32AE62}" type="sibTrans" cxnId="{1EE1389B-0994-489E-B605-D7A19B1F7591}">
      <dgm:prSet/>
      <dgm:spPr/>
      <dgm:t>
        <a:bodyPr/>
        <a:lstStyle/>
        <a:p>
          <a:endParaRPr lang="en-US"/>
        </a:p>
      </dgm:t>
    </dgm:pt>
    <dgm:pt modelId="{B10EE887-3764-4CA8-ADD4-ED3C79DB80EE}">
      <dgm:prSet/>
      <dgm:spPr/>
      <dgm:t>
        <a:bodyPr/>
        <a:lstStyle/>
        <a:p>
          <a:r>
            <a:rPr lang="en-US"/>
            <a:t>- Explanation: Explain how the evidence supports your point.</a:t>
          </a:r>
        </a:p>
      </dgm:t>
    </dgm:pt>
    <dgm:pt modelId="{E8AE438A-4302-446C-B7F5-45E7157FC32A}" type="parTrans" cxnId="{61ED932E-EEBF-4AB7-B41D-870815613A73}">
      <dgm:prSet/>
      <dgm:spPr/>
      <dgm:t>
        <a:bodyPr/>
        <a:lstStyle/>
        <a:p>
          <a:endParaRPr lang="en-US"/>
        </a:p>
      </dgm:t>
    </dgm:pt>
    <dgm:pt modelId="{A80B56B3-FE20-4EDE-ABA7-C365CF27271A}" type="sibTrans" cxnId="{61ED932E-EEBF-4AB7-B41D-870815613A73}">
      <dgm:prSet/>
      <dgm:spPr/>
      <dgm:t>
        <a:bodyPr/>
        <a:lstStyle/>
        <a:p>
          <a:endParaRPr lang="en-US"/>
        </a:p>
      </dgm:t>
    </dgm:pt>
    <dgm:pt modelId="{A16705A2-1009-47E4-888D-EFE7951DE83C}">
      <dgm:prSet/>
      <dgm:spPr/>
      <dgm:t>
        <a:bodyPr/>
        <a:lstStyle/>
        <a:p>
          <a:r>
            <a:rPr lang="en-US"/>
            <a:t>- Link: Connect your point to the question or overall argument.</a:t>
          </a:r>
        </a:p>
      </dgm:t>
    </dgm:pt>
    <dgm:pt modelId="{54E12301-EF06-4C47-923C-643ECB47442C}" type="parTrans" cxnId="{9FDD5D53-32AB-4734-90AA-883140C8D32A}">
      <dgm:prSet/>
      <dgm:spPr/>
      <dgm:t>
        <a:bodyPr/>
        <a:lstStyle/>
        <a:p>
          <a:endParaRPr lang="en-US"/>
        </a:p>
      </dgm:t>
    </dgm:pt>
    <dgm:pt modelId="{1BE2C2B6-D667-4A03-AEBA-59AE57B6094A}" type="sibTrans" cxnId="{9FDD5D53-32AB-4734-90AA-883140C8D32A}">
      <dgm:prSet/>
      <dgm:spPr/>
      <dgm:t>
        <a:bodyPr/>
        <a:lstStyle/>
        <a:p>
          <a:endParaRPr lang="en-US"/>
        </a:p>
      </dgm:t>
    </dgm:pt>
    <dgm:pt modelId="{05036609-6097-B246-9FBE-D84594D59B1C}" type="pres">
      <dgm:prSet presAssocID="{D6CF7E18-F623-4C06-AF58-F95F40790A95}" presName="Name0" presStyleCnt="0">
        <dgm:presLayoutVars>
          <dgm:dir/>
          <dgm:resizeHandles val="exact"/>
        </dgm:presLayoutVars>
      </dgm:prSet>
      <dgm:spPr/>
    </dgm:pt>
    <dgm:pt modelId="{3515EE4A-397E-FE48-927B-559D943FF565}" type="pres">
      <dgm:prSet presAssocID="{3F99CDD1-7A26-4E2A-BAF2-37962AF2FAFF}" presName="node" presStyleLbl="node1" presStyleIdx="0" presStyleCnt="5">
        <dgm:presLayoutVars>
          <dgm:bulletEnabled val="1"/>
        </dgm:presLayoutVars>
      </dgm:prSet>
      <dgm:spPr/>
    </dgm:pt>
    <dgm:pt modelId="{5B2E59E6-8608-4E45-AEAB-A9DB9B0C841E}" type="pres">
      <dgm:prSet presAssocID="{F6DF729C-D326-405D-A187-A088B5DCF7AF}" presName="sibTrans" presStyleLbl="sibTrans1D1" presStyleIdx="0" presStyleCnt="4"/>
      <dgm:spPr/>
    </dgm:pt>
    <dgm:pt modelId="{89CB5FE9-3B87-B940-9E1A-D28B459C2485}" type="pres">
      <dgm:prSet presAssocID="{F6DF729C-D326-405D-A187-A088B5DCF7AF}" presName="connectorText" presStyleLbl="sibTrans1D1" presStyleIdx="0" presStyleCnt="4"/>
      <dgm:spPr/>
    </dgm:pt>
    <dgm:pt modelId="{E98FCB67-DC1D-7A42-8EDC-832F3622DF6D}" type="pres">
      <dgm:prSet presAssocID="{B16A962E-CCA5-4A62-B22C-68CF85554CC2}" presName="node" presStyleLbl="node1" presStyleIdx="1" presStyleCnt="5">
        <dgm:presLayoutVars>
          <dgm:bulletEnabled val="1"/>
        </dgm:presLayoutVars>
      </dgm:prSet>
      <dgm:spPr/>
    </dgm:pt>
    <dgm:pt modelId="{39540B32-E3A3-9E42-A12D-13EA2EA8597F}" type="pres">
      <dgm:prSet presAssocID="{9A2C5B79-56B3-4FDF-8847-C95E5711F56C}" presName="sibTrans" presStyleLbl="sibTrans1D1" presStyleIdx="1" presStyleCnt="4"/>
      <dgm:spPr/>
    </dgm:pt>
    <dgm:pt modelId="{5D7CD6A5-83E3-2748-810C-B72551DD013B}" type="pres">
      <dgm:prSet presAssocID="{9A2C5B79-56B3-4FDF-8847-C95E5711F56C}" presName="connectorText" presStyleLbl="sibTrans1D1" presStyleIdx="1" presStyleCnt="4"/>
      <dgm:spPr/>
    </dgm:pt>
    <dgm:pt modelId="{9AB77C8D-B0AA-134A-B30C-BB2573452759}" type="pres">
      <dgm:prSet presAssocID="{B7DD1F60-5964-4E7B-AF53-E3ABB8BF8C26}" presName="node" presStyleLbl="node1" presStyleIdx="2" presStyleCnt="5">
        <dgm:presLayoutVars>
          <dgm:bulletEnabled val="1"/>
        </dgm:presLayoutVars>
      </dgm:prSet>
      <dgm:spPr/>
    </dgm:pt>
    <dgm:pt modelId="{0762DFC6-00AF-054A-8112-47944D57CE3A}" type="pres">
      <dgm:prSet presAssocID="{86245F55-CD75-4542-AB0C-BE44EC32AE62}" presName="sibTrans" presStyleLbl="sibTrans1D1" presStyleIdx="2" presStyleCnt="4"/>
      <dgm:spPr/>
    </dgm:pt>
    <dgm:pt modelId="{E29951BB-E5A8-0240-9AE1-0C31CAAB83CE}" type="pres">
      <dgm:prSet presAssocID="{86245F55-CD75-4542-AB0C-BE44EC32AE62}" presName="connectorText" presStyleLbl="sibTrans1D1" presStyleIdx="2" presStyleCnt="4"/>
      <dgm:spPr/>
    </dgm:pt>
    <dgm:pt modelId="{66A10D48-665A-B74B-B0FE-D7794A701A66}" type="pres">
      <dgm:prSet presAssocID="{B10EE887-3764-4CA8-ADD4-ED3C79DB80EE}" presName="node" presStyleLbl="node1" presStyleIdx="3" presStyleCnt="5">
        <dgm:presLayoutVars>
          <dgm:bulletEnabled val="1"/>
        </dgm:presLayoutVars>
      </dgm:prSet>
      <dgm:spPr/>
    </dgm:pt>
    <dgm:pt modelId="{9DFBE323-E9BC-6048-8068-67B748FC938D}" type="pres">
      <dgm:prSet presAssocID="{A80B56B3-FE20-4EDE-ABA7-C365CF27271A}" presName="sibTrans" presStyleLbl="sibTrans1D1" presStyleIdx="3" presStyleCnt="4"/>
      <dgm:spPr/>
    </dgm:pt>
    <dgm:pt modelId="{7EE7BEA0-12BB-C543-B891-E409509748B3}" type="pres">
      <dgm:prSet presAssocID="{A80B56B3-FE20-4EDE-ABA7-C365CF27271A}" presName="connectorText" presStyleLbl="sibTrans1D1" presStyleIdx="3" presStyleCnt="4"/>
      <dgm:spPr/>
    </dgm:pt>
    <dgm:pt modelId="{1B2EFC1D-8141-B346-8139-81AE5330B5F6}" type="pres">
      <dgm:prSet presAssocID="{A16705A2-1009-47E4-888D-EFE7951DE83C}" presName="node" presStyleLbl="node1" presStyleIdx="4" presStyleCnt="5">
        <dgm:presLayoutVars>
          <dgm:bulletEnabled val="1"/>
        </dgm:presLayoutVars>
      </dgm:prSet>
      <dgm:spPr/>
    </dgm:pt>
  </dgm:ptLst>
  <dgm:cxnLst>
    <dgm:cxn modelId="{61ED932E-EEBF-4AB7-B41D-870815613A73}" srcId="{D6CF7E18-F623-4C06-AF58-F95F40790A95}" destId="{B10EE887-3764-4CA8-ADD4-ED3C79DB80EE}" srcOrd="3" destOrd="0" parTransId="{E8AE438A-4302-446C-B7F5-45E7157FC32A}" sibTransId="{A80B56B3-FE20-4EDE-ABA7-C365CF27271A}"/>
    <dgm:cxn modelId="{9F9CD830-70B3-4022-8A54-75250575533E}" srcId="{D6CF7E18-F623-4C06-AF58-F95F40790A95}" destId="{B16A962E-CCA5-4A62-B22C-68CF85554CC2}" srcOrd="1" destOrd="0" parTransId="{F0F68EDF-90E5-429A-922D-A838D74FE5D0}" sibTransId="{9A2C5B79-56B3-4FDF-8847-C95E5711F56C}"/>
    <dgm:cxn modelId="{159D6531-BC30-BE43-A58C-8D468A345EDC}" type="presOf" srcId="{A80B56B3-FE20-4EDE-ABA7-C365CF27271A}" destId="{7EE7BEA0-12BB-C543-B891-E409509748B3}" srcOrd="1" destOrd="0" presId="urn:microsoft.com/office/officeart/2016/7/layout/RepeatingBendingProcessNew"/>
    <dgm:cxn modelId="{77DE0032-1179-FE42-8732-4458A6C80040}" type="presOf" srcId="{3F99CDD1-7A26-4E2A-BAF2-37962AF2FAFF}" destId="{3515EE4A-397E-FE48-927B-559D943FF565}" srcOrd="0" destOrd="0" presId="urn:microsoft.com/office/officeart/2016/7/layout/RepeatingBendingProcessNew"/>
    <dgm:cxn modelId="{0AE98533-80BF-44AB-866A-787321B0FC55}" srcId="{D6CF7E18-F623-4C06-AF58-F95F40790A95}" destId="{3F99CDD1-7A26-4E2A-BAF2-37962AF2FAFF}" srcOrd="0" destOrd="0" parTransId="{7A861A3B-41ED-4B97-9A20-700E28E0D6F3}" sibTransId="{F6DF729C-D326-405D-A187-A088B5DCF7AF}"/>
    <dgm:cxn modelId="{5F9FAB38-03A5-514B-9A69-4811EB3A9DC0}" type="presOf" srcId="{B7DD1F60-5964-4E7B-AF53-E3ABB8BF8C26}" destId="{9AB77C8D-B0AA-134A-B30C-BB2573452759}" srcOrd="0" destOrd="0" presId="urn:microsoft.com/office/officeart/2016/7/layout/RepeatingBendingProcessNew"/>
    <dgm:cxn modelId="{1C374947-3CDD-E843-A053-7DF3FD50D8EC}" type="presOf" srcId="{A80B56B3-FE20-4EDE-ABA7-C365CF27271A}" destId="{9DFBE323-E9BC-6048-8068-67B748FC938D}" srcOrd="0" destOrd="0" presId="urn:microsoft.com/office/officeart/2016/7/layout/RepeatingBendingProcessNew"/>
    <dgm:cxn modelId="{9FDD5D53-32AB-4734-90AA-883140C8D32A}" srcId="{D6CF7E18-F623-4C06-AF58-F95F40790A95}" destId="{A16705A2-1009-47E4-888D-EFE7951DE83C}" srcOrd="4" destOrd="0" parTransId="{54E12301-EF06-4C47-923C-643ECB47442C}" sibTransId="{1BE2C2B6-D667-4A03-AEBA-59AE57B6094A}"/>
    <dgm:cxn modelId="{BD6ABB69-FE02-7744-9A5A-FF56D4C67540}" type="presOf" srcId="{86245F55-CD75-4542-AB0C-BE44EC32AE62}" destId="{E29951BB-E5A8-0240-9AE1-0C31CAAB83CE}" srcOrd="1" destOrd="0" presId="urn:microsoft.com/office/officeart/2016/7/layout/RepeatingBendingProcessNew"/>
    <dgm:cxn modelId="{DA042071-58E4-2A4C-BA72-13915C0A03C4}" type="presOf" srcId="{86245F55-CD75-4542-AB0C-BE44EC32AE62}" destId="{0762DFC6-00AF-054A-8112-47944D57CE3A}" srcOrd="0" destOrd="0" presId="urn:microsoft.com/office/officeart/2016/7/layout/RepeatingBendingProcessNew"/>
    <dgm:cxn modelId="{4E856A7D-48F8-EC4C-94B0-6C1877A59421}" type="presOf" srcId="{B16A962E-CCA5-4A62-B22C-68CF85554CC2}" destId="{E98FCB67-DC1D-7A42-8EDC-832F3622DF6D}" srcOrd="0" destOrd="0" presId="urn:microsoft.com/office/officeart/2016/7/layout/RepeatingBendingProcessNew"/>
    <dgm:cxn modelId="{1CE3A283-E3A9-BF4C-BE65-7813B6EC80D7}" type="presOf" srcId="{9A2C5B79-56B3-4FDF-8847-C95E5711F56C}" destId="{39540B32-E3A3-9E42-A12D-13EA2EA8597F}" srcOrd="0" destOrd="0" presId="urn:microsoft.com/office/officeart/2016/7/layout/RepeatingBendingProcessNew"/>
    <dgm:cxn modelId="{1EE1389B-0994-489E-B605-D7A19B1F7591}" srcId="{D6CF7E18-F623-4C06-AF58-F95F40790A95}" destId="{B7DD1F60-5964-4E7B-AF53-E3ABB8BF8C26}" srcOrd="2" destOrd="0" parTransId="{5233D3B1-CB75-42D4-952C-5FA9643D1E49}" sibTransId="{86245F55-CD75-4542-AB0C-BE44EC32AE62}"/>
    <dgm:cxn modelId="{D2AE70BE-D8BA-B542-B794-3D29DA78C472}" type="presOf" srcId="{F6DF729C-D326-405D-A187-A088B5DCF7AF}" destId="{5B2E59E6-8608-4E45-AEAB-A9DB9B0C841E}" srcOrd="0" destOrd="0" presId="urn:microsoft.com/office/officeart/2016/7/layout/RepeatingBendingProcessNew"/>
    <dgm:cxn modelId="{1C5922CD-29A8-5640-A1CA-2AD13BE28055}" type="presOf" srcId="{F6DF729C-D326-405D-A187-A088B5DCF7AF}" destId="{89CB5FE9-3B87-B940-9E1A-D28B459C2485}" srcOrd="1" destOrd="0" presId="urn:microsoft.com/office/officeart/2016/7/layout/RepeatingBendingProcessNew"/>
    <dgm:cxn modelId="{11FBC4CD-3455-4A41-8E88-8748265FEABB}" type="presOf" srcId="{D6CF7E18-F623-4C06-AF58-F95F40790A95}" destId="{05036609-6097-B246-9FBE-D84594D59B1C}" srcOrd="0" destOrd="0" presId="urn:microsoft.com/office/officeart/2016/7/layout/RepeatingBendingProcessNew"/>
    <dgm:cxn modelId="{9F32E9D4-992A-2147-AF1D-F081705412FD}" type="presOf" srcId="{A16705A2-1009-47E4-888D-EFE7951DE83C}" destId="{1B2EFC1D-8141-B346-8139-81AE5330B5F6}" srcOrd="0" destOrd="0" presId="urn:microsoft.com/office/officeart/2016/7/layout/RepeatingBendingProcessNew"/>
    <dgm:cxn modelId="{09F1E3FB-A6E3-7F4E-9062-4DE6AE7C99FD}" type="presOf" srcId="{B10EE887-3764-4CA8-ADD4-ED3C79DB80EE}" destId="{66A10D48-665A-B74B-B0FE-D7794A701A66}" srcOrd="0" destOrd="0" presId="urn:microsoft.com/office/officeart/2016/7/layout/RepeatingBendingProcessNew"/>
    <dgm:cxn modelId="{94E5E4FD-2C1D-C840-AA00-FB26EE178D2C}" type="presOf" srcId="{9A2C5B79-56B3-4FDF-8847-C95E5711F56C}" destId="{5D7CD6A5-83E3-2748-810C-B72551DD013B}" srcOrd="1" destOrd="0" presId="urn:microsoft.com/office/officeart/2016/7/layout/RepeatingBendingProcessNew"/>
    <dgm:cxn modelId="{F2464A26-C288-C44E-810D-CDCEE282920A}" type="presParOf" srcId="{05036609-6097-B246-9FBE-D84594D59B1C}" destId="{3515EE4A-397E-FE48-927B-559D943FF565}" srcOrd="0" destOrd="0" presId="urn:microsoft.com/office/officeart/2016/7/layout/RepeatingBendingProcessNew"/>
    <dgm:cxn modelId="{CE7BBF7C-1A58-5943-8F45-9F2B3A3F91B9}" type="presParOf" srcId="{05036609-6097-B246-9FBE-D84594D59B1C}" destId="{5B2E59E6-8608-4E45-AEAB-A9DB9B0C841E}" srcOrd="1" destOrd="0" presId="urn:microsoft.com/office/officeart/2016/7/layout/RepeatingBendingProcessNew"/>
    <dgm:cxn modelId="{F82548CC-1D5E-084E-9F35-B6666B398FAE}" type="presParOf" srcId="{5B2E59E6-8608-4E45-AEAB-A9DB9B0C841E}" destId="{89CB5FE9-3B87-B940-9E1A-D28B459C2485}" srcOrd="0" destOrd="0" presId="urn:microsoft.com/office/officeart/2016/7/layout/RepeatingBendingProcessNew"/>
    <dgm:cxn modelId="{68ACF8D4-1932-F642-8239-D80F5343A340}" type="presParOf" srcId="{05036609-6097-B246-9FBE-D84594D59B1C}" destId="{E98FCB67-DC1D-7A42-8EDC-832F3622DF6D}" srcOrd="2" destOrd="0" presId="urn:microsoft.com/office/officeart/2016/7/layout/RepeatingBendingProcessNew"/>
    <dgm:cxn modelId="{1D3FA9F1-7BB7-BD40-BCA3-4E69D4CE3CA9}" type="presParOf" srcId="{05036609-6097-B246-9FBE-D84594D59B1C}" destId="{39540B32-E3A3-9E42-A12D-13EA2EA8597F}" srcOrd="3" destOrd="0" presId="urn:microsoft.com/office/officeart/2016/7/layout/RepeatingBendingProcessNew"/>
    <dgm:cxn modelId="{16F1C3B4-7891-6D48-BE45-FB59E146AFB9}" type="presParOf" srcId="{39540B32-E3A3-9E42-A12D-13EA2EA8597F}" destId="{5D7CD6A5-83E3-2748-810C-B72551DD013B}" srcOrd="0" destOrd="0" presId="urn:microsoft.com/office/officeart/2016/7/layout/RepeatingBendingProcessNew"/>
    <dgm:cxn modelId="{68690564-9B47-164C-94EC-3C897456F126}" type="presParOf" srcId="{05036609-6097-B246-9FBE-D84594D59B1C}" destId="{9AB77C8D-B0AA-134A-B30C-BB2573452759}" srcOrd="4" destOrd="0" presId="urn:microsoft.com/office/officeart/2016/7/layout/RepeatingBendingProcessNew"/>
    <dgm:cxn modelId="{2C655FF7-28C1-A546-A2E1-55A5F57E70F1}" type="presParOf" srcId="{05036609-6097-B246-9FBE-D84594D59B1C}" destId="{0762DFC6-00AF-054A-8112-47944D57CE3A}" srcOrd="5" destOrd="0" presId="urn:microsoft.com/office/officeart/2016/7/layout/RepeatingBendingProcessNew"/>
    <dgm:cxn modelId="{DB63332B-14CC-A848-8EF9-DF50B52B2DDF}" type="presParOf" srcId="{0762DFC6-00AF-054A-8112-47944D57CE3A}" destId="{E29951BB-E5A8-0240-9AE1-0C31CAAB83CE}" srcOrd="0" destOrd="0" presId="urn:microsoft.com/office/officeart/2016/7/layout/RepeatingBendingProcessNew"/>
    <dgm:cxn modelId="{9E6FD869-0FD5-7F48-8005-A336145CCC85}" type="presParOf" srcId="{05036609-6097-B246-9FBE-D84594D59B1C}" destId="{66A10D48-665A-B74B-B0FE-D7794A701A66}" srcOrd="6" destOrd="0" presId="urn:microsoft.com/office/officeart/2016/7/layout/RepeatingBendingProcessNew"/>
    <dgm:cxn modelId="{96831410-2861-F74E-AB7A-8A4A11934F59}" type="presParOf" srcId="{05036609-6097-B246-9FBE-D84594D59B1C}" destId="{9DFBE323-E9BC-6048-8068-67B748FC938D}" srcOrd="7" destOrd="0" presId="urn:microsoft.com/office/officeart/2016/7/layout/RepeatingBendingProcessNew"/>
    <dgm:cxn modelId="{0F55EFB3-F416-0345-9582-180584B983E6}" type="presParOf" srcId="{9DFBE323-E9BC-6048-8068-67B748FC938D}" destId="{7EE7BEA0-12BB-C543-B891-E409509748B3}" srcOrd="0" destOrd="0" presId="urn:microsoft.com/office/officeart/2016/7/layout/RepeatingBendingProcessNew"/>
    <dgm:cxn modelId="{0C24A49F-47F1-014B-8443-42923F1D202D}" type="presParOf" srcId="{05036609-6097-B246-9FBE-D84594D59B1C}" destId="{1B2EFC1D-8141-B346-8139-81AE5330B5F6}"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0BFC4E5-9233-4FCE-83DE-C221149140C2}"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A26A7D43-6F9F-4B0C-93E6-AB60FD84A447}">
      <dgm:prSet/>
      <dgm:spPr/>
      <dgm:t>
        <a:bodyPr/>
        <a:lstStyle/>
        <a:p>
          <a:r>
            <a:rPr lang="en-US" dirty="0"/>
            <a:t>- Literary Devices: Metaphor, Personification, Imagery etc.</a:t>
          </a:r>
        </a:p>
      </dgm:t>
    </dgm:pt>
    <dgm:pt modelId="{EBF02879-3445-44D7-9893-A555CBF32A26}" type="parTrans" cxnId="{B2DD1B60-103C-498A-9C4A-007A8013935B}">
      <dgm:prSet/>
      <dgm:spPr/>
      <dgm:t>
        <a:bodyPr/>
        <a:lstStyle/>
        <a:p>
          <a:endParaRPr lang="en-US"/>
        </a:p>
      </dgm:t>
    </dgm:pt>
    <dgm:pt modelId="{F3010492-3198-487A-973D-ADABD686F69D}" type="sibTrans" cxnId="{B2DD1B60-103C-498A-9C4A-007A8013935B}">
      <dgm:prSet/>
      <dgm:spPr/>
      <dgm:t>
        <a:bodyPr/>
        <a:lstStyle/>
        <a:p>
          <a:endParaRPr lang="en-US"/>
        </a:p>
      </dgm:t>
    </dgm:pt>
    <dgm:pt modelId="{D276120C-1645-47D6-A4BC-8D2E3DC5647B}">
      <dgm:prSet/>
      <dgm:spPr/>
      <dgm:t>
        <a:bodyPr/>
        <a:lstStyle/>
        <a:p>
          <a:r>
            <a:rPr lang="en-US" dirty="0"/>
            <a:t>- Structural Devices: Repetition, Long Sentences etc.</a:t>
          </a:r>
        </a:p>
      </dgm:t>
    </dgm:pt>
    <dgm:pt modelId="{674B6CCE-53BA-4768-A567-B330B05B7778}" type="parTrans" cxnId="{F4772EE8-1976-4EF5-AA6B-FC6B8F2D5A9A}">
      <dgm:prSet/>
      <dgm:spPr/>
      <dgm:t>
        <a:bodyPr/>
        <a:lstStyle/>
        <a:p>
          <a:endParaRPr lang="en-US"/>
        </a:p>
      </dgm:t>
    </dgm:pt>
    <dgm:pt modelId="{A6BE798B-4908-4020-8BB2-4B88B64155E5}" type="sibTrans" cxnId="{F4772EE8-1976-4EF5-AA6B-FC6B8F2D5A9A}">
      <dgm:prSet/>
      <dgm:spPr/>
      <dgm:t>
        <a:bodyPr/>
        <a:lstStyle/>
        <a:p>
          <a:endParaRPr lang="en-US"/>
        </a:p>
      </dgm:t>
    </dgm:pt>
    <dgm:pt modelId="{93722B76-815D-4C87-B0EA-14842D7090D1}">
      <dgm:prSet/>
      <dgm:spPr/>
      <dgm:t>
        <a:bodyPr/>
        <a:lstStyle/>
        <a:p>
          <a:r>
            <a:rPr lang="en-US" dirty="0"/>
            <a:t>- PEEL Paragraph: Helps organize analysis in a clear, structured way.</a:t>
          </a:r>
        </a:p>
      </dgm:t>
    </dgm:pt>
    <dgm:pt modelId="{7B3BA58C-8E2C-4021-9FDC-B177929A7212}" type="parTrans" cxnId="{E730A904-1F70-40F3-98F5-AA8FB677CDB4}">
      <dgm:prSet/>
      <dgm:spPr/>
      <dgm:t>
        <a:bodyPr/>
        <a:lstStyle/>
        <a:p>
          <a:endParaRPr lang="en-US"/>
        </a:p>
      </dgm:t>
    </dgm:pt>
    <dgm:pt modelId="{388D6C45-D3A7-4D6A-AF7A-2A17B4D493ED}" type="sibTrans" cxnId="{E730A904-1F70-40F3-98F5-AA8FB677CDB4}">
      <dgm:prSet/>
      <dgm:spPr/>
      <dgm:t>
        <a:bodyPr/>
        <a:lstStyle/>
        <a:p>
          <a:endParaRPr lang="en-US"/>
        </a:p>
      </dgm:t>
    </dgm:pt>
    <dgm:pt modelId="{CB3B3201-29A9-4A2E-B6F4-E3F596BAE2F4}" type="pres">
      <dgm:prSet presAssocID="{50BFC4E5-9233-4FCE-83DE-C221149140C2}" presName="root" presStyleCnt="0">
        <dgm:presLayoutVars>
          <dgm:dir/>
          <dgm:resizeHandles val="exact"/>
        </dgm:presLayoutVars>
      </dgm:prSet>
      <dgm:spPr/>
    </dgm:pt>
    <dgm:pt modelId="{BBD16E40-6CC2-447D-BC79-99166B51F322}" type="pres">
      <dgm:prSet presAssocID="{A26A7D43-6F9F-4B0C-93E6-AB60FD84A447}" presName="compNode" presStyleCnt="0"/>
      <dgm:spPr/>
    </dgm:pt>
    <dgm:pt modelId="{BDE6DA22-2C0E-4557-B09D-80E350D2E540}" type="pres">
      <dgm:prSet presAssocID="{A26A7D43-6F9F-4B0C-93E6-AB60FD84A447}" presName="bgRect" presStyleLbl="bgShp" presStyleIdx="0" presStyleCnt="3"/>
      <dgm:spPr/>
    </dgm:pt>
    <dgm:pt modelId="{17BF2F16-8D96-4DF2-B960-6F176F505A8B}" type="pres">
      <dgm:prSet presAssocID="{A26A7D43-6F9F-4B0C-93E6-AB60FD84A44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pen Book"/>
        </a:ext>
      </dgm:extLst>
    </dgm:pt>
    <dgm:pt modelId="{7C89E1B8-EC3A-49F0-A347-4C1D9EDB81D7}" type="pres">
      <dgm:prSet presAssocID="{A26A7D43-6F9F-4B0C-93E6-AB60FD84A447}" presName="spaceRect" presStyleCnt="0"/>
      <dgm:spPr/>
    </dgm:pt>
    <dgm:pt modelId="{862FACB2-7AA6-4069-B13C-781B8B0AC259}" type="pres">
      <dgm:prSet presAssocID="{A26A7D43-6F9F-4B0C-93E6-AB60FD84A447}" presName="parTx" presStyleLbl="revTx" presStyleIdx="0" presStyleCnt="3">
        <dgm:presLayoutVars>
          <dgm:chMax val="0"/>
          <dgm:chPref val="0"/>
        </dgm:presLayoutVars>
      </dgm:prSet>
      <dgm:spPr/>
    </dgm:pt>
    <dgm:pt modelId="{09350CC3-63B1-489D-8B1C-412112E3094A}" type="pres">
      <dgm:prSet presAssocID="{F3010492-3198-487A-973D-ADABD686F69D}" presName="sibTrans" presStyleCnt="0"/>
      <dgm:spPr/>
    </dgm:pt>
    <dgm:pt modelId="{C69A49F4-2AD6-4839-BB2B-E557D415A389}" type="pres">
      <dgm:prSet presAssocID="{D276120C-1645-47D6-A4BC-8D2E3DC5647B}" presName="compNode" presStyleCnt="0"/>
      <dgm:spPr/>
    </dgm:pt>
    <dgm:pt modelId="{09D891B6-140B-4B95-96F1-D3F66397E65D}" type="pres">
      <dgm:prSet presAssocID="{D276120C-1645-47D6-A4BC-8D2E3DC5647B}" presName="bgRect" presStyleLbl="bgShp" presStyleIdx="1" presStyleCnt="3"/>
      <dgm:spPr/>
    </dgm:pt>
    <dgm:pt modelId="{C8CBC88F-4267-4163-8D18-34603490A77E}" type="pres">
      <dgm:prSet presAssocID="{D276120C-1645-47D6-A4BC-8D2E3DC5647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Quotation Mark"/>
        </a:ext>
      </dgm:extLst>
    </dgm:pt>
    <dgm:pt modelId="{AB1D3B62-2669-4A8C-AB05-DF163104907A}" type="pres">
      <dgm:prSet presAssocID="{D276120C-1645-47D6-A4BC-8D2E3DC5647B}" presName="spaceRect" presStyleCnt="0"/>
      <dgm:spPr/>
    </dgm:pt>
    <dgm:pt modelId="{F118203B-BFD8-4538-9181-BBCB31C4C0CE}" type="pres">
      <dgm:prSet presAssocID="{D276120C-1645-47D6-A4BC-8D2E3DC5647B}" presName="parTx" presStyleLbl="revTx" presStyleIdx="1" presStyleCnt="3">
        <dgm:presLayoutVars>
          <dgm:chMax val="0"/>
          <dgm:chPref val="0"/>
        </dgm:presLayoutVars>
      </dgm:prSet>
      <dgm:spPr/>
    </dgm:pt>
    <dgm:pt modelId="{0BAEC740-0B17-4FE1-9386-3D1EDD570EDC}" type="pres">
      <dgm:prSet presAssocID="{A6BE798B-4908-4020-8BB2-4B88B64155E5}" presName="sibTrans" presStyleCnt="0"/>
      <dgm:spPr/>
    </dgm:pt>
    <dgm:pt modelId="{4237DC1F-8689-42A5-BA16-3102E052003B}" type="pres">
      <dgm:prSet presAssocID="{93722B76-815D-4C87-B0EA-14842D7090D1}" presName="compNode" presStyleCnt="0"/>
      <dgm:spPr/>
    </dgm:pt>
    <dgm:pt modelId="{EDEECCC5-E852-49C6-B795-2B6A928EEDAD}" type="pres">
      <dgm:prSet presAssocID="{93722B76-815D-4C87-B0EA-14842D7090D1}" presName="bgRect" presStyleLbl="bgShp" presStyleIdx="2" presStyleCnt="3"/>
      <dgm:spPr/>
    </dgm:pt>
    <dgm:pt modelId="{A2838004-D498-4217-A7B9-990021BBCE0F}" type="pres">
      <dgm:prSet presAssocID="{93722B76-815D-4C87-B0EA-14842D7090D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ument"/>
        </a:ext>
      </dgm:extLst>
    </dgm:pt>
    <dgm:pt modelId="{34F92A9C-7B75-4697-9F02-2F3D5E45606E}" type="pres">
      <dgm:prSet presAssocID="{93722B76-815D-4C87-B0EA-14842D7090D1}" presName="spaceRect" presStyleCnt="0"/>
      <dgm:spPr/>
    </dgm:pt>
    <dgm:pt modelId="{51735B3E-5B6C-4D70-A9E6-F9F28DF7A086}" type="pres">
      <dgm:prSet presAssocID="{93722B76-815D-4C87-B0EA-14842D7090D1}" presName="parTx" presStyleLbl="revTx" presStyleIdx="2" presStyleCnt="3">
        <dgm:presLayoutVars>
          <dgm:chMax val="0"/>
          <dgm:chPref val="0"/>
        </dgm:presLayoutVars>
      </dgm:prSet>
      <dgm:spPr/>
    </dgm:pt>
  </dgm:ptLst>
  <dgm:cxnLst>
    <dgm:cxn modelId="{E730A904-1F70-40F3-98F5-AA8FB677CDB4}" srcId="{50BFC4E5-9233-4FCE-83DE-C221149140C2}" destId="{93722B76-815D-4C87-B0EA-14842D7090D1}" srcOrd="2" destOrd="0" parTransId="{7B3BA58C-8E2C-4021-9FDC-B177929A7212}" sibTransId="{388D6C45-D3A7-4D6A-AF7A-2A17B4D493ED}"/>
    <dgm:cxn modelId="{B2DD1B60-103C-498A-9C4A-007A8013935B}" srcId="{50BFC4E5-9233-4FCE-83DE-C221149140C2}" destId="{A26A7D43-6F9F-4B0C-93E6-AB60FD84A447}" srcOrd="0" destOrd="0" parTransId="{EBF02879-3445-44D7-9893-A555CBF32A26}" sibTransId="{F3010492-3198-487A-973D-ADABD686F69D}"/>
    <dgm:cxn modelId="{CCE0DC6B-0C0F-4398-95F3-C2C06BE9A053}" type="presOf" srcId="{93722B76-815D-4C87-B0EA-14842D7090D1}" destId="{51735B3E-5B6C-4D70-A9E6-F9F28DF7A086}" srcOrd="0" destOrd="0" presId="urn:microsoft.com/office/officeart/2018/2/layout/IconVerticalSolidList"/>
    <dgm:cxn modelId="{37806FA6-3F39-4713-BFE4-90BB216B8F31}" type="presOf" srcId="{50BFC4E5-9233-4FCE-83DE-C221149140C2}" destId="{CB3B3201-29A9-4A2E-B6F4-E3F596BAE2F4}" srcOrd="0" destOrd="0" presId="urn:microsoft.com/office/officeart/2018/2/layout/IconVerticalSolidList"/>
    <dgm:cxn modelId="{467C9FC5-71A3-4EEB-B946-A6E8017412C2}" type="presOf" srcId="{A26A7D43-6F9F-4B0C-93E6-AB60FD84A447}" destId="{862FACB2-7AA6-4069-B13C-781B8B0AC259}" srcOrd="0" destOrd="0" presId="urn:microsoft.com/office/officeart/2018/2/layout/IconVerticalSolidList"/>
    <dgm:cxn modelId="{716CB9E7-0F3F-46F4-96A4-B39B88DD96D7}" type="presOf" srcId="{D276120C-1645-47D6-A4BC-8D2E3DC5647B}" destId="{F118203B-BFD8-4538-9181-BBCB31C4C0CE}" srcOrd="0" destOrd="0" presId="urn:microsoft.com/office/officeart/2018/2/layout/IconVerticalSolidList"/>
    <dgm:cxn modelId="{F4772EE8-1976-4EF5-AA6B-FC6B8F2D5A9A}" srcId="{50BFC4E5-9233-4FCE-83DE-C221149140C2}" destId="{D276120C-1645-47D6-A4BC-8D2E3DC5647B}" srcOrd="1" destOrd="0" parTransId="{674B6CCE-53BA-4768-A567-B330B05B7778}" sibTransId="{A6BE798B-4908-4020-8BB2-4B88B64155E5}"/>
    <dgm:cxn modelId="{58909A4E-5A0F-469A-81FE-8336BFFA4CF9}" type="presParOf" srcId="{CB3B3201-29A9-4A2E-B6F4-E3F596BAE2F4}" destId="{BBD16E40-6CC2-447D-BC79-99166B51F322}" srcOrd="0" destOrd="0" presId="urn:microsoft.com/office/officeart/2018/2/layout/IconVerticalSolidList"/>
    <dgm:cxn modelId="{44799A2F-07D1-4E7D-9789-EA0A15AE756F}" type="presParOf" srcId="{BBD16E40-6CC2-447D-BC79-99166B51F322}" destId="{BDE6DA22-2C0E-4557-B09D-80E350D2E540}" srcOrd="0" destOrd="0" presId="urn:microsoft.com/office/officeart/2018/2/layout/IconVerticalSolidList"/>
    <dgm:cxn modelId="{09BF59DE-9B7D-44B4-8170-4FA1CA8FFD1F}" type="presParOf" srcId="{BBD16E40-6CC2-447D-BC79-99166B51F322}" destId="{17BF2F16-8D96-4DF2-B960-6F176F505A8B}" srcOrd="1" destOrd="0" presId="urn:microsoft.com/office/officeart/2018/2/layout/IconVerticalSolidList"/>
    <dgm:cxn modelId="{A3B80CB0-3D7E-4D89-9D51-75527746325E}" type="presParOf" srcId="{BBD16E40-6CC2-447D-BC79-99166B51F322}" destId="{7C89E1B8-EC3A-49F0-A347-4C1D9EDB81D7}" srcOrd="2" destOrd="0" presId="urn:microsoft.com/office/officeart/2018/2/layout/IconVerticalSolidList"/>
    <dgm:cxn modelId="{79ACD660-E73F-4E2F-AEE5-050E46F1C526}" type="presParOf" srcId="{BBD16E40-6CC2-447D-BC79-99166B51F322}" destId="{862FACB2-7AA6-4069-B13C-781B8B0AC259}" srcOrd="3" destOrd="0" presId="urn:microsoft.com/office/officeart/2018/2/layout/IconVerticalSolidList"/>
    <dgm:cxn modelId="{4BC56887-DC95-484E-A85E-D53852DB222C}" type="presParOf" srcId="{CB3B3201-29A9-4A2E-B6F4-E3F596BAE2F4}" destId="{09350CC3-63B1-489D-8B1C-412112E3094A}" srcOrd="1" destOrd="0" presId="urn:microsoft.com/office/officeart/2018/2/layout/IconVerticalSolidList"/>
    <dgm:cxn modelId="{6847BBE7-2F67-4F32-B9AB-2DEA01B4EC81}" type="presParOf" srcId="{CB3B3201-29A9-4A2E-B6F4-E3F596BAE2F4}" destId="{C69A49F4-2AD6-4839-BB2B-E557D415A389}" srcOrd="2" destOrd="0" presId="urn:microsoft.com/office/officeart/2018/2/layout/IconVerticalSolidList"/>
    <dgm:cxn modelId="{8720B646-3A49-4902-9CF0-1287D68253D2}" type="presParOf" srcId="{C69A49F4-2AD6-4839-BB2B-E557D415A389}" destId="{09D891B6-140B-4B95-96F1-D3F66397E65D}" srcOrd="0" destOrd="0" presId="urn:microsoft.com/office/officeart/2018/2/layout/IconVerticalSolidList"/>
    <dgm:cxn modelId="{CA10A8F3-1F76-4172-9ED7-0B2EE4955DC2}" type="presParOf" srcId="{C69A49F4-2AD6-4839-BB2B-E557D415A389}" destId="{C8CBC88F-4267-4163-8D18-34603490A77E}" srcOrd="1" destOrd="0" presId="urn:microsoft.com/office/officeart/2018/2/layout/IconVerticalSolidList"/>
    <dgm:cxn modelId="{6D7BF994-4BDA-449B-9F7B-3A7112A93CE5}" type="presParOf" srcId="{C69A49F4-2AD6-4839-BB2B-E557D415A389}" destId="{AB1D3B62-2669-4A8C-AB05-DF163104907A}" srcOrd="2" destOrd="0" presId="urn:microsoft.com/office/officeart/2018/2/layout/IconVerticalSolidList"/>
    <dgm:cxn modelId="{90E5E8E7-73FC-45A7-9CF8-79555AD174FE}" type="presParOf" srcId="{C69A49F4-2AD6-4839-BB2B-E557D415A389}" destId="{F118203B-BFD8-4538-9181-BBCB31C4C0CE}" srcOrd="3" destOrd="0" presId="urn:microsoft.com/office/officeart/2018/2/layout/IconVerticalSolidList"/>
    <dgm:cxn modelId="{3A139DB4-969B-4716-B48F-4C9170AAE813}" type="presParOf" srcId="{CB3B3201-29A9-4A2E-B6F4-E3F596BAE2F4}" destId="{0BAEC740-0B17-4FE1-9386-3D1EDD570EDC}" srcOrd="3" destOrd="0" presId="urn:microsoft.com/office/officeart/2018/2/layout/IconVerticalSolidList"/>
    <dgm:cxn modelId="{75BEA66A-0B10-4EE4-B2BC-99895CBB32D9}" type="presParOf" srcId="{CB3B3201-29A9-4A2E-B6F4-E3F596BAE2F4}" destId="{4237DC1F-8689-42A5-BA16-3102E052003B}" srcOrd="4" destOrd="0" presId="urn:microsoft.com/office/officeart/2018/2/layout/IconVerticalSolidList"/>
    <dgm:cxn modelId="{1985BA5D-85DC-4DC2-9F51-5732FDBBD03B}" type="presParOf" srcId="{4237DC1F-8689-42A5-BA16-3102E052003B}" destId="{EDEECCC5-E852-49C6-B795-2B6A928EEDAD}" srcOrd="0" destOrd="0" presId="urn:microsoft.com/office/officeart/2018/2/layout/IconVerticalSolidList"/>
    <dgm:cxn modelId="{9FBE2A2C-B1F3-4F91-8FF3-F4E6084A6E68}" type="presParOf" srcId="{4237DC1F-8689-42A5-BA16-3102E052003B}" destId="{A2838004-D498-4217-A7B9-990021BBCE0F}" srcOrd="1" destOrd="0" presId="urn:microsoft.com/office/officeart/2018/2/layout/IconVerticalSolidList"/>
    <dgm:cxn modelId="{D8BF18BB-D24F-4324-BA38-74E4AADEFB22}" type="presParOf" srcId="{4237DC1F-8689-42A5-BA16-3102E052003B}" destId="{34F92A9C-7B75-4697-9F02-2F3D5E45606E}" srcOrd="2" destOrd="0" presId="urn:microsoft.com/office/officeart/2018/2/layout/IconVerticalSolidList"/>
    <dgm:cxn modelId="{9C609F22-09EB-4306-8BD2-982BF0514F92}" type="presParOf" srcId="{4237DC1F-8689-42A5-BA16-3102E052003B}" destId="{51735B3E-5B6C-4D70-A9E6-F9F28DF7A08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38CCE3-7333-4726-96C7-CB846438AF29}">
      <dsp:nvSpPr>
        <dsp:cNvPr id="0" name=""/>
        <dsp:cNvSpPr/>
      </dsp:nvSpPr>
      <dsp:spPr>
        <a:xfrm>
          <a:off x="0" y="808632"/>
          <a:ext cx="4505467" cy="162181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BDE6A7-4029-4A7B-9A55-772BB619F571}">
      <dsp:nvSpPr>
        <dsp:cNvPr id="0" name=""/>
        <dsp:cNvSpPr/>
      </dsp:nvSpPr>
      <dsp:spPr>
        <a:xfrm>
          <a:off x="490598" y="1173540"/>
          <a:ext cx="892869" cy="89199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7A0B8B3-3A7D-4BF9-9011-D13F4B685E9E}">
      <dsp:nvSpPr>
        <dsp:cNvPr id="0" name=""/>
        <dsp:cNvSpPr/>
      </dsp:nvSpPr>
      <dsp:spPr>
        <a:xfrm>
          <a:off x="1874066" y="808632"/>
          <a:ext cx="2627734" cy="1623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810" tIns="171810" rIns="171810" bIns="171810" numCol="1" spcCol="1270" anchor="ctr" anchorCtr="0">
          <a:noAutofit/>
        </a:bodyPr>
        <a:lstStyle/>
        <a:p>
          <a:pPr marL="0" lvl="0" indent="0" algn="l" defTabSz="622300">
            <a:lnSpc>
              <a:spcPct val="100000"/>
            </a:lnSpc>
            <a:spcBef>
              <a:spcPct val="0"/>
            </a:spcBef>
            <a:spcAft>
              <a:spcPct val="35000"/>
            </a:spcAft>
            <a:buNone/>
          </a:pPr>
          <a:r>
            <a:rPr lang="en-US" sz="1400" kern="1200"/>
            <a:t>- Mood of Gloom and Oppression: The dark imagery and repetition create a sense of hopelessness and bleakness.</a:t>
          </a:r>
        </a:p>
      </dsp:txBody>
      <dsp:txXfrm>
        <a:off x="1874066" y="808632"/>
        <a:ext cx="2627734" cy="1623398"/>
      </dsp:txXfrm>
    </dsp:sp>
    <dsp:sp modelId="{D3DFB56E-FB3F-4C46-9CD1-F902B9468B83}">
      <dsp:nvSpPr>
        <dsp:cNvPr id="0" name=""/>
        <dsp:cNvSpPr/>
      </dsp:nvSpPr>
      <dsp:spPr>
        <a:xfrm>
          <a:off x="0" y="2825582"/>
          <a:ext cx="4505467" cy="162181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12F133-5431-41D7-A466-815E853C8488}">
      <dsp:nvSpPr>
        <dsp:cNvPr id="0" name=""/>
        <dsp:cNvSpPr/>
      </dsp:nvSpPr>
      <dsp:spPr>
        <a:xfrm>
          <a:off x="490598" y="3190490"/>
          <a:ext cx="892869" cy="89199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B46A009-A49A-44B8-A5A1-45F384EB20B9}">
      <dsp:nvSpPr>
        <dsp:cNvPr id="0" name=""/>
        <dsp:cNvSpPr/>
      </dsp:nvSpPr>
      <dsp:spPr>
        <a:xfrm>
          <a:off x="1874066" y="2825582"/>
          <a:ext cx="2627734" cy="1623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810" tIns="171810" rIns="171810" bIns="171810" numCol="1" spcCol="1270" anchor="ctr" anchorCtr="0">
          <a:noAutofit/>
        </a:bodyPr>
        <a:lstStyle/>
        <a:p>
          <a:pPr marL="0" lvl="0" indent="0" algn="l" defTabSz="622300">
            <a:lnSpc>
              <a:spcPct val="100000"/>
            </a:lnSpc>
            <a:spcBef>
              <a:spcPct val="0"/>
            </a:spcBef>
            <a:spcAft>
              <a:spcPct val="35000"/>
            </a:spcAft>
            <a:buNone/>
          </a:pPr>
          <a:r>
            <a:rPr lang="en-US" sz="1400" kern="1200"/>
            <a:t>- Mechanical Life: The repetitive sentence structure mirrors the repetitive lives of the townspeople, highlighting the lack of individuality and freedom.</a:t>
          </a:r>
        </a:p>
      </dsp:txBody>
      <dsp:txXfrm>
        <a:off x="1874066" y="2825582"/>
        <a:ext cx="2627734" cy="16233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2E59E6-8608-4E45-AEAB-A9DB9B0C841E}">
      <dsp:nvSpPr>
        <dsp:cNvPr id="0" name=""/>
        <dsp:cNvSpPr/>
      </dsp:nvSpPr>
      <dsp:spPr>
        <a:xfrm>
          <a:off x="2018686" y="906868"/>
          <a:ext cx="433894" cy="91440"/>
        </a:xfrm>
        <a:custGeom>
          <a:avLst/>
          <a:gdLst/>
          <a:ahLst/>
          <a:cxnLst/>
          <a:rect l="0" t="0" r="0" b="0"/>
          <a:pathLst>
            <a:path>
              <a:moveTo>
                <a:pt x="0" y="45720"/>
              </a:moveTo>
              <a:lnTo>
                <a:pt x="433894"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24021" y="950266"/>
        <a:ext cx="23224" cy="4644"/>
      </dsp:txXfrm>
    </dsp:sp>
    <dsp:sp modelId="{3515EE4A-397E-FE48-927B-559D943FF565}">
      <dsp:nvSpPr>
        <dsp:cNvPr id="0" name=""/>
        <dsp:cNvSpPr/>
      </dsp:nvSpPr>
      <dsp:spPr>
        <a:xfrm>
          <a:off x="945" y="346726"/>
          <a:ext cx="2019540" cy="1211724"/>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8959" tIns="103875" rIns="98959" bIns="103875" numCol="1" spcCol="1270" anchor="ctr" anchorCtr="0">
          <a:noAutofit/>
        </a:bodyPr>
        <a:lstStyle/>
        <a:p>
          <a:pPr marL="0" lvl="0" indent="0" algn="ctr" defTabSz="711200">
            <a:lnSpc>
              <a:spcPct val="90000"/>
            </a:lnSpc>
            <a:spcBef>
              <a:spcPct val="0"/>
            </a:spcBef>
            <a:spcAft>
              <a:spcPct val="35000"/>
            </a:spcAft>
            <a:buNone/>
          </a:pPr>
          <a:r>
            <a:rPr lang="en-US" sz="1600" kern="1200"/>
            <a:t>PEEL Structure:</a:t>
          </a:r>
        </a:p>
      </dsp:txBody>
      <dsp:txXfrm>
        <a:off x="945" y="346726"/>
        <a:ext cx="2019540" cy="1211724"/>
      </dsp:txXfrm>
    </dsp:sp>
    <dsp:sp modelId="{39540B32-E3A3-9E42-A12D-13EA2EA8597F}">
      <dsp:nvSpPr>
        <dsp:cNvPr id="0" name=""/>
        <dsp:cNvSpPr/>
      </dsp:nvSpPr>
      <dsp:spPr>
        <a:xfrm>
          <a:off x="1010716" y="1556650"/>
          <a:ext cx="2484034" cy="433894"/>
        </a:xfrm>
        <a:custGeom>
          <a:avLst/>
          <a:gdLst/>
          <a:ahLst/>
          <a:cxnLst/>
          <a:rect l="0" t="0" r="0" b="0"/>
          <a:pathLst>
            <a:path>
              <a:moveTo>
                <a:pt x="2484034" y="0"/>
              </a:moveTo>
              <a:lnTo>
                <a:pt x="2484034" y="234047"/>
              </a:lnTo>
              <a:lnTo>
                <a:pt x="0" y="234047"/>
              </a:lnTo>
              <a:lnTo>
                <a:pt x="0" y="433894"/>
              </a:lnTo>
            </a:path>
          </a:pathLst>
        </a:custGeom>
        <a:noFill/>
        <a:ln w="9525" cap="flat" cmpd="sng" algn="ctr">
          <a:solidFill>
            <a:schemeClr val="accent2">
              <a:hueOff val="1266638"/>
              <a:satOff val="1444"/>
              <a:lumOff val="2288"/>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189556" y="1771275"/>
        <a:ext cx="126354" cy="4644"/>
      </dsp:txXfrm>
    </dsp:sp>
    <dsp:sp modelId="{E98FCB67-DC1D-7A42-8EDC-832F3622DF6D}">
      <dsp:nvSpPr>
        <dsp:cNvPr id="0" name=""/>
        <dsp:cNvSpPr/>
      </dsp:nvSpPr>
      <dsp:spPr>
        <a:xfrm>
          <a:off x="2484980" y="346726"/>
          <a:ext cx="2019540" cy="1211724"/>
        </a:xfrm>
        <a:prstGeom prst="rect">
          <a:avLst/>
        </a:prstGeom>
        <a:solidFill>
          <a:schemeClr val="accent2">
            <a:hueOff val="949978"/>
            <a:satOff val="1083"/>
            <a:lumOff val="171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8959" tIns="103875" rIns="98959" bIns="103875" numCol="1" spcCol="1270" anchor="ctr" anchorCtr="0">
          <a:noAutofit/>
        </a:bodyPr>
        <a:lstStyle/>
        <a:p>
          <a:pPr marL="0" lvl="0" indent="0" algn="ctr" defTabSz="711200">
            <a:lnSpc>
              <a:spcPct val="90000"/>
            </a:lnSpc>
            <a:spcBef>
              <a:spcPct val="0"/>
            </a:spcBef>
            <a:spcAft>
              <a:spcPct val="35000"/>
            </a:spcAft>
            <a:buNone/>
          </a:pPr>
          <a:r>
            <a:rPr lang="en-US" sz="1600" kern="1200"/>
            <a:t>- Point: Make a clear point.</a:t>
          </a:r>
        </a:p>
      </dsp:txBody>
      <dsp:txXfrm>
        <a:off x="2484980" y="346726"/>
        <a:ext cx="2019540" cy="1211724"/>
      </dsp:txXfrm>
    </dsp:sp>
    <dsp:sp modelId="{0762DFC6-00AF-054A-8112-47944D57CE3A}">
      <dsp:nvSpPr>
        <dsp:cNvPr id="0" name=""/>
        <dsp:cNvSpPr/>
      </dsp:nvSpPr>
      <dsp:spPr>
        <a:xfrm>
          <a:off x="2018686" y="2583087"/>
          <a:ext cx="433894" cy="91440"/>
        </a:xfrm>
        <a:custGeom>
          <a:avLst/>
          <a:gdLst/>
          <a:ahLst/>
          <a:cxnLst/>
          <a:rect l="0" t="0" r="0" b="0"/>
          <a:pathLst>
            <a:path>
              <a:moveTo>
                <a:pt x="0" y="45720"/>
              </a:moveTo>
              <a:lnTo>
                <a:pt x="433894" y="45720"/>
              </a:lnTo>
            </a:path>
          </a:pathLst>
        </a:custGeom>
        <a:noFill/>
        <a:ln w="9525" cap="flat" cmpd="sng" algn="ctr">
          <a:solidFill>
            <a:schemeClr val="accent2">
              <a:hueOff val="2533276"/>
              <a:satOff val="2889"/>
              <a:lumOff val="4575"/>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24021" y="2626484"/>
        <a:ext cx="23224" cy="4644"/>
      </dsp:txXfrm>
    </dsp:sp>
    <dsp:sp modelId="{9AB77C8D-B0AA-134A-B30C-BB2573452759}">
      <dsp:nvSpPr>
        <dsp:cNvPr id="0" name=""/>
        <dsp:cNvSpPr/>
      </dsp:nvSpPr>
      <dsp:spPr>
        <a:xfrm>
          <a:off x="945" y="2022944"/>
          <a:ext cx="2019540" cy="1211724"/>
        </a:xfrm>
        <a:prstGeom prst="rect">
          <a:avLst/>
        </a:prstGeom>
        <a:solidFill>
          <a:schemeClr val="accent2">
            <a:hueOff val="1899957"/>
            <a:satOff val="2167"/>
            <a:lumOff val="34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8959" tIns="103875" rIns="98959" bIns="103875" numCol="1" spcCol="1270" anchor="ctr" anchorCtr="0">
          <a:noAutofit/>
        </a:bodyPr>
        <a:lstStyle/>
        <a:p>
          <a:pPr marL="0" lvl="0" indent="0" algn="ctr" defTabSz="711200">
            <a:lnSpc>
              <a:spcPct val="90000"/>
            </a:lnSpc>
            <a:spcBef>
              <a:spcPct val="0"/>
            </a:spcBef>
            <a:spcAft>
              <a:spcPct val="35000"/>
            </a:spcAft>
            <a:buNone/>
          </a:pPr>
          <a:r>
            <a:rPr lang="en-US" sz="1600" kern="1200"/>
            <a:t>- Evidence: Support your point with evidence.</a:t>
          </a:r>
        </a:p>
      </dsp:txBody>
      <dsp:txXfrm>
        <a:off x="945" y="2022944"/>
        <a:ext cx="2019540" cy="1211724"/>
      </dsp:txXfrm>
    </dsp:sp>
    <dsp:sp modelId="{9DFBE323-E9BC-6048-8068-67B748FC938D}">
      <dsp:nvSpPr>
        <dsp:cNvPr id="0" name=""/>
        <dsp:cNvSpPr/>
      </dsp:nvSpPr>
      <dsp:spPr>
        <a:xfrm>
          <a:off x="1010716" y="3232869"/>
          <a:ext cx="2484034" cy="433894"/>
        </a:xfrm>
        <a:custGeom>
          <a:avLst/>
          <a:gdLst/>
          <a:ahLst/>
          <a:cxnLst/>
          <a:rect l="0" t="0" r="0" b="0"/>
          <a:pathLst>
            <a:path>
              <a:moveTo>
                <a:pt x="2484034" y="0"/>
              </a:moveTo>
              <a:lnTo>
                <a:pt x="2484034" y="234047"/>
              </a:lnTo>
              <a:lnTo>
                <a:pt x="0" y="234047"/>
              </a:lnTo>
              <a:lnTo>
                <a:pt x="0" y="433894"/>
              </a:lnTo>
            </a:path>
          </a:pathLst>
        </a:custGeom>
        <a:noFill/>
        <a:ln w="9525" cap="flat" cmpd="sng" algn="ctr">
          <a:solidFill>
            <a:schemeClr val="accent2">
              <a:hueOff val="3799914"/>
              <a:satOff val="4333"/>
              <a:lumOff val="6863"/>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189556" y="3447493"/>
        <a:ext cx="126354" cy="4644"/>
      </dsp:txXfrm>
    </dsp:sp>
    <dsp:sp modelId="{66A10D48-665A-B74B-B0FE-D7794A701A66}">
      <dsp:nvSpPr>
        <dsp:cNvPr id="0" name=""/>
        <dsp:cNvSpPr/>
      </dsp:nvSpPr>
      <dsp:spPr>
        <a:xfrm>
          <a:off x="2484980" y="2022944"/>
          <a:ext cx="2019540" cy="1211724"/>
        </a:xfrm>
        <a:prstGeom prst="rect">
          <a:avLst/>
        </a:prstGeom>
        <a:solidFill>
          <a:schemeClr val="accent2">
            <a:hueOff val="2849935"/>
            <a:satOff val="3250"/>
            <a:lumOff val="514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8959" tIns="103875" rIns="98959" bIns="103875" numCol="1" spcCol="1270" anchor="ctr" anchorCtr="0">
          <a:noAutofit/>
        </a:bodyPr>
        <a:lstStyle/>
        <a:p>
          <a:pPr marL="0" lvl="0" indent="0" algn="ctr" defTabSz="711200">
            <a:lnSpc>
              <a:spcPct val="90000"/>
            </a:lnSpc>
            <a:spcBef>
              <a:spcPct val="0"/>
            </a:spcBef>
            <a:spcAft>
              <a:spcPct val="35000"/>
            </a:spcAft>
            <a:buNone/>
          </a:pPr>
          <a:r>
            <a:rPr lang="en-US" sz="1600" kern="1200"/>
            <a:t>- Explanation: Explain how the evidence supports your point.</a:t>
          </a:r>
        </a:p>
      </dsp:txBody>
      <dsp:txXfrm>
        <a:off x="2484980" y="2022944"/>
        <a:ext cx="2019540" cy="1211724"/>
      </dsp:txXfrm>
    </dsp:sp>
    <dsp:sp modelId="{1B2EFC1D-8141-B346-8139-81AE5330B5F6}">
      <dsp:nvSpPr>
        <dsp:cNvPr id="0" name=""/>
        <dsp:cNvSpPr/>
      </dsp:nvSpPr>
      <dsp:spPr>
        <a:xfrm>
          <a:off x="945" y="3699163"/>
          <a:ext cx="2019540" cy="1211724"/>
        </a:xfrm>
        <a:prstGeom prst="rect">
          <a:avLst/>
        </a:prstGeom>
        <a:solidFill>
          <a:schemeClr val="accent2">
            <a:hueOff val="3799914"/>
            <a:satOff val="4333"/>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8959" tIns="103875" rIns="98959" bIns="103875" numCol="1" spcCol="1270" anchor="ctr" anchorCtr="0">
          <a:noAutofit/>
        </a:bodyPr>
        <a:lstStyle/>
        <a:p>
          <a:pPr marL="0" lvl="0" indent="0" algn="ctr" defTabSz="711200">
            <a:lnSpc>
              <a:spcPct val="90000"/>
            </a:lnSpc>
            <a:spcBef>
              <a:spcPct val="0"/>
            </a:spcBef>
            <a:spcAft>
              <a:spcPct val="35000"/>
            </a:spcAft>
            <a:buNone/>
          </a:pPr>
          <a:r>
            <a:rPr lang="en-US" sz="1600" kern="1200"/>
            <a:t>- Link: Connect your point to the question or overall argument.</a:t>
          </a:r>
        </a:p>
      </dsp:txBody>
      <dsp:txXfrm>
        <a:off x="945" y="3699163"/>
        <a:ext cx="2019540" cy="12117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E6DA22-2C0E-4557-B09D-80E350D2E540}">
      <dsp:nvSpPr>
        <dsp:cNvPr id="0" name=""/>
        <dsp:cNvSpPr/>
      </dsp:nvSpPr>
      <dsp:spPr>
        <a:xfrm>
          <a:off x="0" y="509"/>
          <a:ext cx="7932419" cy="119269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BF2F16-8D96-4DF2-B960-6F176F505A8B}">
      <dsp:nvSpPr>
        <dsp:cNvPr id="0" name=""/>
        <dsp:cNvSpPr/>
      </dsp:nvSpPr>
      <dsp:spPr>
        <a:xfrm>
          <a:off x="360791" y="268867"/>
          <a:ext cx="655984" cy="65598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62FACB2-7AA6-4069-B13C-781B8B0AC259}">
      <dsp:nvSpPr>
        <dsp:cNvPr id="0" name=""/>
        <dsp:cNvSpPr/>
      </dsp:nvSpPr>
      <dsp:spPr>
        <a:xfrm>
          <a:off x="1377568" y="509"/>
          <a:ext cx="6554850" cy="1192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227" tIns="126227" rIns="126227" bIns="126227" numCol="1" spcCol="1270" anchor="ctr" anchorCtr="0">
          <a:noAutofit/>
        </a:bodyPr>
        <a:lstStyle/>
        <a:p>
          <a:pPr marL="0" lvl="0" indent="0" algn="l" defTabSz="1111250">
            <a:lnSpc>
              <a:spcPct val="90000"/>
            </a:lnSpc>
            <a:spcBef>
              <a:spcPct val="0"/>
            </a:spcBef>
            <a:spcAft>
              <a:spcPct val="35000"/>
            </a:spcAft>
            <a:buNone/>
          </a:pPr>
          <a:r>
            <a:rPr lang="en-US" sz="2500" kern="1200" dirty="0"/>
            <a:t>- Literary Devices: Metaphor, Personification, Imagery etc.</a:t>
          </a:r>
        </a:p>
      </dsp:txBody>
      <dsp:txXfrm>
        <a:off x="1377568" y="509"/>
        <a:ext cx="6554850" cy="1192699"/>
      </dsp:txXfrm>
    </dsp:sp>
    <dsp:sp modelId="{09D891B6-140B-4B95-96F1-D3F66397E65D}">
      <dsp:nvSpPr>
        <dsp:cNvPr id="0" name=""/>
        <dsp:cNvSpPr/>
      </dsp:nvSpPr>
      <dsp:spPr>
        <a:xfrm>
          <a:off x="0" y="1491384"/>
          <a:ext cx="7932419" cy="119269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CBC88F-4267-4163-8D18-34603490A77E}">
      <dsp:nvSpPr>
        <dsp:cNvPr id="0" name=""/>
        <dsp:cNvSpPr/>
      </dsp:nvSpPr>
      <dsp:spPr>
        <a:xfrm>
          <a:off x="360791" y="1759741"/>
          <a:ext cx="655984" cy="65598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118203B-BFD8-4538-9181-BBCB31C4C0CE}">
      <dsp:nvSpPr>
        <dsp:cNvPr id="0" name=""/>
        <dsp:cNvSpPr/>
      </dsp:nvSpPr>
      <dsp:spPr>
        <a:xfrm>
          <a:off x="1377568" y="1491384"/>
          <a:ext cx="6554850" cy="1192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227" tIns="126227" rIns="126227" bIns="126227" numCol="1" spcCol="1270" anchor="ctr" anchorCtr="0">
          <a:noAutofit/>
        </a:bodyPr>
        <a:lstStyle/>
        <a:p>
          <a:pPr marL="0" lvl="0" indent="0" algn="l" defTabSz="1111250">
            <a:lnSpc>
              <a:spcPct val="90000"/>
            </a:lnSpc>
            <a:spcBef>
              <a:spcPct val="0"/>
            </a:spcBef>
            <a:spcAft>
              <a:spcPct val="35000"/>
            </a:spcAft>
            <a:buNone/>
          </a:pPr>
          <a:r>
            <a:rPr lang="en-US" sz="2500" kern="1200" dirty="0"/>
            <a:t>- Structural Devices: Repetition, Long Sentences etc.</a:t>
          </a:r>
        </a:p>
      </dsp:txBody>
      <dsp:txXfrm>
        <a:off x="1377568" y="1491384"/>
        <a:ext cx="6554850" cy="1192699"/>
      </dsp:txXfrm>
    </dsp:sp>
    <dsp:sp modelId="{EDEECCC5-E852-49C6-B795-2B6A928EEDAD}">
      <dsp:nvSpPr>
        <dsp:cNvPr id="0" name=""/>
        <dsp:cNvSpPr/>
      </dsp:nvSpPr>
      <dsp:spPr>
        <a:xfrm>
          <a:off x="0" y="2982258"/>
          <a:ext cx="7932419" cy="119269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838004-D498-4217-A7B9-990021BBCE0F}">
      <dsp:nvSpPr>
        <dsp:cNvPr id="0" name=""/>
        <dsp:cNvSpPr/>
      </dsp:nvSpPr>
      <dsp:spPr>
        <a:xfrm>
          <a:off x="360791" y="3250616"/>
          <a:ext cx="655984" cy="65598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1735B3E-5B6C-4D70-A9E6-F9F28DF7A086}">
      <dsp:nvSpPr>
        <dsp:cNvPr id="0" name=""/>
        <dsp:cNvSpPr/>
      </dsp:nvSpPr>
      <dsp:spPr>
        <a:xfrm>
          <a:off x="1377568" y="2982258"/>
          <a:ext cx="6554850" cy="1192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227" tIns="126227" rIns="126227" bIns="126227" numCol="1" spcCol="1270" anchor="ctr" anchorCtr="0">
          <a:noAutofit/>
        </a:bodyPr>
        <a:lstStyle/>
        <a:p>
          <a:pPr marL="0" lvl="0" indent="0" algn="l" defTabSz="1111250">
            <a:lnSpc>
              <a:spcPct val="90000"/>
            </a:lnSpc>
            <a:spcBef>
              <a:spcPct val="0"/>
            </a:spcBef>
            <a:spcAft>
              <a:spcPct val="35000"/>
            </a:spcAft>
            <a:buNone/>
          </a:pPr>
          <a:r>
            <a:rPr lang="en-US" sz="2500" kern="1200" dirty="0"/>
            <a:t>- PEEL Paragraph: Helps organize analysis in a clear, structured way.</a:t>
          </a:r>
        </a:p>
      </dsp:txBody>
      <dsp:txXfrm>
        <a:off x="1377568" y="2982258"/>
        <a:ext cx="6554850" cy="119269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grpSp>
        <p:nvGrpSpPr>
          <p:cNvPr id="451" name="Group 450"/>
          <p:cNvGrpSpPr/>
          <p:nvPr/>
        </p:nvGrpSpPr>
        <p:grpSpPr>
          <a:xfrm>
            <a:off x="0" y="0"/>
            <a:ext cx="9555163" cy="6853238"/>
            <a:chOff x="1524000" y="0"/>
            <a:chExt cx="9555163" cy="6853238"/>
          </a:xfrm>
        </p:grpSpPr>
        <p:sp>
          <p:nvSpPr>
            <p:cNvPr id="452"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3"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4"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5"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6"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7"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8"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9"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0"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1"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62"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3"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4"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5"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6"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7"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 name="Group 6"/>
          <p:cNvGrpSpPr/>
          <p:nvPr/>
        </p:nvGrpSpPr>
        <p:grpSpPr>
          <a:xfrm>
            <a:off x="1283114" y="1168329"/>
            <a:ext cx="6586124" cy="4537816"/>
            <a:chOff x="1283114" y="1168329"/>
            <a:chExt cx="6586124" cy="4537816"/>
          </a:xfrm>
        </p:grpSpPr>
        <p:sp>
          <p:nvSpPr>
            <p:cNvPr id="39" name="Rectangle 38"/>
            <p:cNvSpPr/>
            <p:nvPr/>
          </p:nvSpPr>
          <p:spPr>
            <a:xfrm>
              <a:off x="1283114" y="1168329"/>
              <a:ext cx="6586124"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283114" y="1973001"/>
              <a:ext cx="6586124" cy="33844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1" name="Isosceles Triangle 39"/>
            <p:cNvSpPr/>
            <p:nvPr/>
          </p:nvSpPr>
          <p:spPr>
            <a:xfrm rot="10800000">
              <a:off x="4362524" y="5355082"/>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359091" y="2055278"/>
            <a:ext cx="6428445" cy="1810636"/>
          </a:xfrm>
        </p:spPr>
        <p:txBody>
          <a:bodyPr bIns="0" anchor="b">
            <a:normAutofit/>
          </a:bodyPr>
          <a:lstStyle>
            <a:lvl1pPr algn="ctr">
              <a:lnSpc>
                <a:spcPct val="80000"/>
              </a:lnSpc>
              <a:defRPr sz="4800" spc="-113">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359091" y="3941492"/>
            <a:ext cx="6428445" cy="1334120"/>
          </a:xfrm>
        </p:spPr>
        <p:txBody>
          <a:bodyPr tIns="0">
            <a:normAutofit/>
          </a:bodyPr>
          <a:lstStyle>
            <a:lvl1pPr marL="0" indent="0" algn="ctr">
              <a:lnSpc>
                <a:spcPct val="100000"/>
              </a:lnSpc>
              <a:buNone/>
              <a:defRPr sz="1800" b="0">
                <a:solidFill>
                  <a:srgbClr val="FFFEFF"/>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640080" y="320040"/>
            <a:ext cx="2743200" cy="320040"/>
          </a:xfrm>
        </p:spPr>
        <p:txBody>
          <a:bodyPr vert="horz" lIns="91440" tIns="45720" rIns="91440" bIns="45720" rtlCol="0" anchor="ctr"/>
          <a:lstStyle>
            <a:lvl1pPr>
              <a:defRPr lang="en-US"/>
            </a:lvl1pPr>
          </a:lstStyle>
          <a:p>
            <a:fld id="{5BCAD085-E8A6-8845-BD4E-CB4CCA059FC4}" type="datetimeFigureOut">
              <a:rPr lang="en-US" smtClean="0"/>
              <a:t>9/7/24</a:t>
            </a:fld>
            <a:endParaRPr lang="en-US"/>
          </a:p>
        </p:txBody>
      </p:sp>
      <p:sp>
        <p:nvSpPr>
          <p:cNvPr id="5" name="Footer Placeholder 4"/>
          <p:cNvSpPr>
            <a:spLocks noGrp="1"/>
          </p:cNvSpPr>
          <p:nvPr>
            <p:ph type="ftr" sz="quarter" idx="11"/>
          </p:nvPr>
        </p:nvSpPr>
        <p:spPr>
          <a:xfrm>
            <a:off x="640080" y="6227064"/>
            <a:ext cx="7854696"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7392716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85" name="Group 84"/>
          <p:cNvGrpSpPr/>
          <p:nvPr/>
        </p:nvGrpSpPr>
        <p:grpSpPr>
          <a:xfrm>
            <a:off x="-286226" y="0"/>
            <a:ext cx="9421759" cy="6858001"/>
            <a:chOff x="1243013" y="0"/>
            <a:chExt cx="9402763" cy="6858001"/>
          </a:xfrm>
        </p:grpSpPr>
        <p:sp>
          <p:nvSpPr>
            <p:cNvPr id="86"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2"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103"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2" name="Group 31"/>
          <p:cNvGrpSpPr/>
          <p:nvPr/>
        </p:nvGrpSpPr>
        <p:grpSpPr>
          <a:xfrm>
            <a:off x="640080" y="1699589"/>
            <a:ext cx="3286552" cy="3470421"/>
            <a:chOff x="640080" y="1699589"/>
            <a:chExt cx="3286552" cy="3470421"/>
          </a:xfrm>
        </p:grpSpPr>
        <p:sp>
          <p:nvSpPr>
            <p:cNvPr id="42" name="Rectangle 41"/>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Rectangle 43"/>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3786" y="2349926"/>
            <a:ext cx="3113815" cy="2472774"/>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415686" y="794719"/>
            <a:ext cx="4095643"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61742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51" name="Group 50"/>
          <p:cNvGrpSpPr/>
          <p:nvPr/>
        </p:nvGrpSpPr>
        <p:grpSpPr>
          <a:xfrm flipH="1">
            <a:off x="0" y="0"/>
            <a:ext cx="9421759" cy="6858001"/>
            <a:chOff x="1243013" y="0"/>
            <a:chExt cx="9402763" cy="6858001"/>
          </a:xfrm>
        </p:grpSpPr>
        <p:sp>
          <p:nvSpPr>
            <p:cNvPr id="52"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6"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7"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8"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2"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3"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7"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8"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9"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0"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1"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85" name="Group 84"/>
          <p:cNvGrpSpPr/>
          <p:nvPr/>
        </p:nvGrpSpPr>
        <p:grpSpPr>
          <a:xfrm>
            <a:off x="5228134" y="1699589"/>
            <a:ext cx="3286552" cy="3470421"/>
            <a:chOff x="640080" y="1699589"/>
            <a:chExt cx="3286552" cy="3470421"/>
          </a:xfrm>
        </p:grpSpPr>
        <p:sp>
          <p:nvSpPr>
            <p:cNvPr id="86" name="Rectangle 85"/>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 name="Rectangle 87"/>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5313609" y="2349924"/>
            <a:ext cx="3112047" cy="2464951"/>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43258" y="802808"/>
            <a:ext cx="4118291" cy="525480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40080" y="320040"/>
            <a:ext cx="2743200" cy="320040"/>
          </a:xfrm>
        </p:spPr>
        <p:txBody>
          <a:bodyPr/>
          <a:lstStyle/>
          <a:p>
            <a:fld id="{5BCAD085-E8A6-8845-BD4E-CB4CCA059FC4}" type="datetimeFigureOut">
              <a:rPr lang="en-US" smtClean="0"/>
              <a:t>9/7/24</a:t>
            </a:fld>
            <a:endParaRPr lang="en-US"/>
          </a:p>
        </p:txBody>
      </p:sp>
      <p:sp>
        <p:nvSpPr>
          <p:cNvPr id="5" name="Footer Placeholder 4"/>
          <p:cNvSpPr>
            <a:spLocks noGrp="1"/>
          </p:cNvSpPr>
          <p:nvPr>
            <p:ph type="ftr" sz="quarter" idx="11"/>
          </p:nvPr>
        </p:nvSpPr>
        <p:spPr>
          <a:xfrm>
            <a:off x="640080" y="6227064"/>
            <a:ext cx="7854696" cy="320040"/>
          </a:xfrm>
        </p:spPr>
        <p:txBody>
          <a:bodyPr/>
          <a:lstStyle/>
          <a:p>
            <a:endParaRPr lang="en-US"/>
          </a:p>
        </p:txBody>
      </p:sp>
      <p:sp>
        <p:nvSpPr>
          <p:cNvPr id="6" name="Slide Number Placeholder 5"/>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73282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65" name="Group 64"/>
          <p:cNvGrpSpPr/>
          <p:nvPr/>
        </p:nvGrpSpPr>
        <p:grpSpPr>
          <a:xfrm>
            <a:off x="-286226" y="0"/>
            <a:ext cx="9421759" cy="6858001"/>
            <a:chOff x="1243013" y="0"/>
            <a:chExt cx="9402763" cy="6858001"/>
          </a:xfrm>
        </p:grpSpPr>
        <p:sp>
          <p:nvSpPr>
            <p:cNvPr id="66"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7"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8"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9"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0"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1"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2"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3"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4"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5"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4"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0" name="Group 19"/>
          <p:cNvGrpSpPr/>
          <p:nvPr/>
        </p:nvGrpSpPr>
        <p:grpSpPr>
          <a:xfrm>
            <a:off x="640080" y="1699589"/>
            <a:ext cx="3286552" cy="3470421"/>
            <a:chOff x="640080" y="1699589"/>
            <a:chExt cx="3286552" cy="3470421"/>
          </a:xfrm>
        </p:grpSpPr>
        <p:sp>
          <p:nvSpPr>
            <p:cNvPr id="21" name="Rectangle 20"/>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8" cy="246495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4415687" y="803186"/>
            <a:ext cx="4091410"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01999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4" name="Group 773"/>
          <p:cNvGrpSpPr/>
          <p:nvPr/>
        </p:nvGrpSpPr>
        <p:grpSpPr>
          <a:xfrm>
            <a:off x="0" y="0"/>
            <a:ext cx="9555163" cy="6853238"/>
            <a:chOff x="1524000" y="0"/>
            <a:chExt cx="9555163" cy="6853238"/>
          </a:xfrm>
        </p:grpSpPr>
        <p:sp>
          <p:nvSpPr>
            <p:cNvPr id="775"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6"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7"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8"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79"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80"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1"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2"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3"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84"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785"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6"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7"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8"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9"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0"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 name="Group 6"/>
          <p:cNvGrpSpPr/>
          <p:nvPr/>
        </p:nvGrpSpPr>
        <p:grpSpPr>
          <a:xfrm>
            <a:off x="2403476" y="1158902"/>
            <a:ext cx="4317684" cy="4537816"/>
            <a:chOff x="2403476" y="1158902"/>
            <a:chExt cx="4317684" cy="4537816"/>
          </a:xfrm>
        </p:grpSpPr>
        <p:sp>
          <p:nvSpPr>
            <p:cNvPr id="28" name="Rectangle 27"/>
            <p:cNvSpPr/>
            <p:nvPr/>
          </p:nvSpPr>
          <p:spPr>
            <a:xfrm>
              <a:off x="2403476" y="1158902"/>
              <a:ext cx="4317684"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2403476" y="1963574"/>
              <a:ext cx="4317684" cy="33844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3" name="Isosceles Triangle 28"/>
            <p:cNvSpPr/>
            <p:nvPr/>
          </p:nvSpPr>
          <p:spPr>
            <a:xfrm rot="10800000">
              <a:off x="4358702" y="5345655"/>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2479148" y="2028827"/>
            <a:ext cx="4162952" cy="1732474"/>
          </a:xfrm>
        </p:spPr>
        <p:txBody>
          <a:bodyPr bIns="0" anchor="b">
            <a:normAutofit/>
          </a:bodyPr>
          <a:lstStyle>
            <a:lvl1pPr algn="ctr">
              <a:defRPr sz="36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2479148" y="3843338"/>
            <a:ext cx="4162952" cy="1426097"/>
          </a:xfrm>
        </p:spPr>
        <p:txBody>
          <a:bodyPr tIns="0">
            <a:normAutofit/>
          </a:bodyPr>
          <a:lstStyle>
            <a:lvl1pPr marL="0" indent="0" algn="ctr">
              <a:buNone/>
              <a:defRPr sz="1600">
                <a:solidFill>
                  <a:srgbClr val="FFFEF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40080" y="320040"/>
            <a:ext cx="2743200" cy="320040"/>
          </a:xfrm>
        </p:spPr>
        <p:txBody>
          <a:bodyPr/>
          <a:lstStyle/>
          <a:p>
            <a:fld id="{5BCAD085-E8A6-8845-BD4E-CB4CCA059FC4}" type="datetimeFigureOut">
              <a:rPr lang="en-US" smtClean="0"/>
              <a:t>9/7/24</a:t>
            </a:fld>
            <a:endParaRPr lang="en-US"/>
          </a:p>
        </p:txBody>
      </p:sp>
      <p:sp>
        <p:nvSpPr>
          <p:cNvPr id="5" name="Footer Placeholder 4"/>
          <p:cNvSpPr>
            <a:spLocks noGrp="1"/>
          </p:cNvSpPr>
          <p:nvPr>
            <p:ph type="ftr" sz="quarter" idx="11"/>
          </p:nvPr>
        </p:nvSpPr>
        <p:spPr>
          <a:xfrm>
            <a:off x="640080" y="6227064"/>
            <a:ext cx="7854696"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0788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41" name="Group 40"/>
          <p:cNvGrpSpPr/>
          <p:nvPr/>
        </p:nvGrpSpPr>
        <p:grpSpPr>
          <a:xfrm>
            <a:off x="-286226" y="0"/>
            <a:ext cx="9421759" cy="6858001"/>
            <a:chOff x="1243013" y="0"/>
            <a:chExt cx="9402763" cy="6858001"/>
          </a:xfrm>
        </p:grpSpPr>
        <p:sp>
          <p:nvSpPr>
            <p:cNvPr id="42"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7"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8"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8"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9"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2" name="Group 61"/>
          <p:cNvGrpSpPr/>
          <p:nvPr/>
        </p:nvGrpSpPr>
        <p:grpSpPr>
          <a:xfrm>
            <a:off x="640080" y="1699589"/>
            <a:ext cx="3286552" cy="3470421"/>
            <a:chOff x="640080" y="1699589"/>
            <a:chExt cx="3286552" cy="3470421"/>
          </a:xfrm>
        </p:grpSpPr>
        <p:sp>
          <p:nvSpPr>
            <p:cNvPr id="63" name="Rectangle 62"/>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 name="Rectangle 64"/>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19952" y="2355068"/>
            <a:ext cx="3122163" cy="2459808"/>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423014" y="804029"/>
            <a:ext cx="4091674" cy="24593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20283" y="3585104"/>
            <a:ext cx="4094404" cy="24706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40080" y="320040"/>
            <a:ext cx="2743200" cy="320040"/>
          </a:xfrm>
        </p:spPr>
        <p:txBody>
          <a:bodyPr/>
          <a:lstStyle/>
          <a:p>
            <a:fld id="{5BCAD085-E8A6-8845-BD4E-CB4CCA059FC4}" type="datetimeFigureOut">
              <a:rPr lang="en-US" smtClean="0"/>
              <a:t>9/7/24</a:t>
            </a:fld>
            <a:endParaRPr lang="en-US"/>
          </a:p>
        </p:txBody>
      </p:sp>
      <p:sp>
        <p:nvSpPr>
          <p:cNvPr id="6" name="Footer Placeholder 5"/>
          <p:cNvSpPr>
            <a:spLocks noGrp="1"/>
          </p:cNvSpPr>
          <p:nvPr>
            <p:ph type="ftr" sz="quarter" idx="11"/>
          </p:nvPr>
        </p:nvSpPr>
        <p:spPr>
          <a:xfrm>
            <a:off x="640080" y="6227064"/>
            <a:ext cx="7854696" cy="320040"/>
          </a:xfrm>
        </p:spPr>
        <p:txBody>
          <a:bodyPr/>
          <a:lstStyle/>
          <a:p>
            <a:endParaRPr lang="en-US"/>
          </a:p>
        </p:txBody>
      </p:sp>
      <p:sp>
        <p:nvSpPr>
          <p:cNvPr id="7" name="Slide Number Placeholder 6"/>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34801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8" name="Group 37"/>
          <p:cNvGrpSpPr/>
          <p:nvPr/>
        </p:nvGrpSpPr>
        <p:grpSpPr>
          <a:xfrm>
            <a:off x="-286226" y="0"/>
            <a:ext cx="9421759" cy="6858001"/>
            <a:chOff x="1243013" y="0"/>
            <a:chExt cx="9402763" cy="6858001"/>
          </a:xfrm>
        </p:grpSpPr>
        <p:sp>
          <p:nvSpPr>
            <p:cNvPr id="39"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5"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6"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640080" y="1699589"/>
            <a:ext cx="3286552" cy="3470421"/>
            <a:chOff x="640080" y="1699589"/>
            <a:chExt cx="3286552" cy="3470421"/>
          </a:xfrm>
        </p:grpSpPr>
        <p:sp>
          <p:nvSpPr>
            <p:cNvPr id="60" name="Rectangle 59"/>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19952" y="2355848"/>
            <a:ext cx="3122163" cy="2459028"/>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4706612" y="802200"/>
            <a:ext cx="3805123" cy="685800"/>
          </a:xfrm>
        </p:spPr>
        <p:txBody>
          <a:bodyPr anchor="ctr">
            <a:noAutofit/>
          </a:bodyPr>
          <a:lstStyle>
            <a:lvl1pPr marL="0" indent="0" algn="l">
              <a:lnSpc>
                <a:spcPct val="100000"/>
              </a:lnSpc>
              <a:buNone/>
              <a:defRPr sz="18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06636" y="1487999"/>
            <a:ext cx="3804674" cy="17753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5010" y="3585518"/>
            <a:ext cx="3819675" cy="685800"/>
          </a:xfrm>
        </p:spPr>
        <p:txBody>
          <a:bodyPr anchor="ctr">
            <a:noAutofit/>
          </a:bodyPr>
          <a:lstStyle>
            <a:lvl1pPr marL="0" indent="0" algn="l">
              <a:lnSpc>
                <a:spcPct val="100000"/>
              </a:lnSpc>
              <a:buNone/>
              <a:defRPr sz="18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95010" y="4270332"/>
            <a:ext cx="3819675" cy="1785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40080" y="320040"/>
            <a:ext cx="2743200" cy="320040"/>
          </a:xfrm>
        </p:spPr>
        <p:txBody>
          <a:bodyPr/>
          <a:lstStyle/>
          <a:p>
            <a:fld id="{5BCAD085-E8A6-8845-BD4E-CB4CCA059FC4}" type="datetimeFigureOut">
              <a:rPr lang="en-US" smtClean="0"/>
              <a:t>9/7/24</a:t>
            </a:fld>
            <a:endParaRPr lang="en-US"/>
          </a:p>
        </p:txBody>
      </p:sp>
      <p:sp>
        <p:nvSpPr>
          <p:cNvPr id="8" name="Footer Placeholder 7"/>
          <p:cNvSpPr>
            <a:spLocks noGrp="1"/>
          </p:cNvSpPr>
          <p:nvPr>
            <p:ph type="ftr" sz="quarter" idx="11"/>
          </p:nvPr>
        </p:nvSpPr>
        <p:spPr>
          <a:xfrm>
            <a:off x="640080" y="6227064"/>
            <a:ext cx="7854696" cy="320040"/>
          </a:xfrm>
        </p:spPr>
        <p:txBody>
          <a:bodyPr/>
          <a:lstStyle/>
          <a:p>
            <a:endParaRPr lang="en-US"/>
          </a:p>
        </p:txBody>
      </p:sp>
      <p:sp>
        <p:nvSpPr>
          <p:cNvPr id="9" name="Slide Number Placeholder 8"/>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95128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6" name="Group 75"/>
          <p:cNvGrpSpPr/>
          <p:nvPr/>
        </p:nvGrpSpPr>
        <p:grpSpPr>
          <a:xfrm>
            <a:off x="-286226" y="0"/>
            <a:ext cx="9421759" cy="6858001"/>
            <a:chOff x="1243013" y="0"/>
            <a:chExt cx="9402763" cy="6858001"/>
          </a:xfrm>
        </p:grpSpPr>
        <p:sp>
          <p:nvSpPr>
            <p:cNvPr id="77"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4"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40" name="Group 39"/>
          <p:cNvGrpSpPr/>
          <p:nvPr/>
        </p:nvGrpSpPr>
        <p:grpSpPr>
          <a:xfrm>
            <a:off x="640080" y="1699589"/>
            <a:ext cx="3286552" cy="3470421"/>
            <a:chOff x="640080" y="1699589"/>
            <a:chExt cx="3286552" cy="3470421"/>
          </a:xfrm>
        </p:grpSpPr>
        <p:sp>
          <p:nvSpPr>
            <p:cNvPr id="41" name="Rectangle 40"/>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42"/>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7" cy="246495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9/7/24</a:t>
            </a:fld>
            <a:endParaRPr lang="en-US"/>
          </a:p>
        </p:txBody>
      </p:sp>
      <p:sp>
        <p:nvSpPr>
          <p:cNvPr id="4" name="Footer Placeholder 3"/>
          <p:cNvSpPr>
            <a:spLocks noGrp="1"/>
          </p:cNvSpPr>
          <p:nvPr>
            <p:ph type="ftr" sz="quarter" idx="11"/>
          </p:nvPr>
        </p:nvSpPr>
        <p:spPr>
          <a:xfrm>
            <a:off x="640080" y="6227064"/>
            <a:ext cx="7854696" cy="320040"/>
          </a:xfrm>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84024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40080" y="320040"/>
            <a:ext cx="2743200" cy="320040"/>
          </a:xfrm>
        </p:spPr>
        <p:txBody>
          <a:bodyPr/>
          <a:lstStyle/>
          <a:p>
            <a:fld id="{5BCAD085-E8A6-8845-BD4E-CB4CCA059FC4}" type="datetimeFigureOut">
              <a:rPr lang="en-US" smtClean="0"/>
              <a:t>9/7/24</a:t>
            </a:fld>
            <a:endParaRPr lang="en-US"/>
          </a:p>
        </p:txBody>
      </p:sp>
      <p:sp>
        <p:nvSpPr>
          <p:cNvPr id="3" name="Footer Placeholder 2"/>
          <p:cNvSpPr>
            <a:spLocks noGrp="1"/>
          </p:cNvSpPr>
          <p:nvPr>
            <p:ph type="ftr" sz="quarter" idx="11"/>
          </p:nvPr>
        </p:nvSpPr>
        <p:spPr>
          <a:xfrm>
            <a:off x="640080" y="6227064"/>
            <a:ext cx="7854696" cy="320040"/>
          </a:xfrm>
        </p:spPr>
        <p:txBody>
          <a:bodyPr/>
          <a:lstStyle/>
          <a:p>
            <a:endParaRPr lang="en-US"/>
          </a:p>
        </p:txBody>
      </p:sp>
      <p:sp>
        <p:nvSpPr>
          <p:cNvPr id="4" name="Slide Number Placeholder 3"/>
          <p:cNvSpPr>
            <a:spLocks noGrp="1"/>
          </p:cNvSpPr>
          <p:nvPr>
            <p:ph type="sldNum" sz="quarter" idx="12"/>
          </p:nvPr>
        </p:nvSpPr>
        <p:spPr>
          <a:xfrm>
            <a:off x="7808976"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99145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7" name="Group 86"/>
          <p:cNvGrpSpPr/>
          <p:nvPr/>
        </p:nvGrpSpPr>
        <p:grpSpPr>
          <a:xfrm>
            <a:off x="-286226" y="0"/>
            <a:ext cx="9421759" cy="6858001"/>
            <a:chOff x="1243013" y="0"/>
            <a:chExt cx="9402763" cy="6858001"/>
          </a:xfrm>
        </p:grpSpPr>
        <p:sp>
          <p:nvSpPr>
            <p:cNvPr id="88"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2"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4"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2"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4"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105"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42" name="Group 41"/>
          <p:cNvGrpSpPr/>
          <p:nvPr/>
        </p:nvGrpSpPr>
        <p:grpSpPr>
          <a:xfrm>
            <a:off x="640080" y="1699589"/>
            <a:ext cx="3286552" cy="3470421"/>
            <a:chOff x="640080" y="1699589"/>
            <a:chExt cx="3286552" cy="3470421"/>
          </a:xfrm>
        </p:grpSpPr>
        <p:sp>
          <p:nvSpPr>
            <p:cNvPr id="43" name="Rectangle 42"/>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 name="Rectangle 44"/>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7" cy="1225399"/>
          </a:xfrm>
        </p:spPr>
        <p:txBody>
          <a:bodyPr bIns="0" anchor="b">
            <a:noAutofit/>
          </a:bodyPr>
          <a:lstStyle>
            <a:lvl1pPr algn="ctr">
              <a:defRPr sz="28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4415686" y="801390"/>
            <a:ext cx="4095643" cy="524949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5554" y="3575324"/>
            <a:ext cx="3112047" cy="1239552"/>
          </a:xfrm>
        </p:spPr>
        <p:txBody>
          <a:bodyPr>
            <a:normAutofit/>
          </a:bodyPr>
          <a:lstStyle>
            <a:lvl1pPr marL="0" indent="0" algn="ctr">
              <a:buNone/>
              <a:defRPr sz="1400">
                <a:solidFill>
                  <a:srgbClr val="FFFE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0850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429" name="Group 428"/>
          <p:cNvGrpSpPr/>
          <p:nvPr/>
        </p:nvGrpSpPr>
        <p:grpSpPr>
          <a:xfrm>
            <a:off x="0" y="0"/>
            <a:ext cx="9555163" cy="6853238"/>
            <a:chOff x="1524000" y="0"/>
            <a:chExt cx="9555163" cy="6853238"/>
          </a:xfrm>
        </p:grpSpPr>
        <p:sp>
          <p:nvSpPr>
            <p:cNvPr id="430"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1"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2"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3"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4"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5"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6"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7"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8"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9"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40"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1"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2"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3"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4"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5"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644463" y="1698332"/>
            <a:ext cx="4357752" cy="3470420"/>
            <a:chOff x="644463" y="1698332"/>
            <a:chExt cx="4357752" cy="3470420"/>
          </a:xfrm>
        </p:grpSpPr>
        <p:sp>
          <p:nvSpPr>
            <p:cNvPr id="77" name="Rectangle 76"/>
            <p:cNvSpPr/>
            <p:nvPr/>
          </p:nvSpPr>
          <p:spPr>
            <a:xfrm>
              <a:off x="644463" y="1698332"/>
              <a:ext cx="4357752"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644463" y="2274404"/>
              <a:ext cx="43577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7" name="Isosceles Triangle 9"/>
            <p:cNvSpPr/>
            <p:nvPr/>
          </p:nvSpPr>
          <p:spPr>
            <a:xfrm rot="10800000">
              <a:off x="2665346"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5654676" y="0"/>
            <a:ext cx="3489324" cy="6858000"/>
          </a:xfrm>
          <a:solidFill>
            <a:schemeClr val="bg1">
              <a:lumMod val="65000"/>
              <a:lumOff val="3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 name="Title 1"/>
          <p:cNvSpPr>
            <a:spLocks noGrp="1"/>
          </p:cNvSpPr>
          <p:nvPr>
            <p:ph type="title"/>
          </p:nvPr>
        </p:nvSpPr>
        <p:spPr>
          <a:xfrm>
            <a:off x="723585" y="2336402"/>
            <a:ext cx="4197666" cy="1265539"/>
          </a:xfrm>
        </p:spPr>
        <p:txBody>
          <a:bodyPr bIns="0" anchor="b">
            <a:normAutofit/>
          </a:bodyPr>
          <a:lstStyle>
            <a:lvl1pPr>
              <a:defRPr sz="32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722314" y="3601941"/>
            <a:ext cx="4199254" cy="1214535"/>
          </a:xfrm>
        </p:spPr>
        <p:txBody>
          <a:bodyPr>
            <a:normAutofit/>
          </a:bodyPr>
          <a:lstStyle>
            <a:lvl1pPr marL="0" indent="0" algn="ctr">
              <a:buNone/>
              <a:defRPr sz="1400">
                <a:solidFill>
                  <a:srgbClr val="FFFE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640080" y="320040"/>
            <a:ext cx="2743200" cy="320040"/>
          </a:xfrm>
        </p:spPr>
        <p:txBody>
          <a:bodyPr/>
          <a:lstStyle/>
          <a:p>
            <a:fld id="{5BCAD085-E8A6-8845-BD4E-CB4CCA059FC4}" type="datetimeFigureOut">
              <a:rPr lang="en-US" smtClean="0"/>
              <a:t>9/7/24</a:t>
            </a:fld>
            <a:endParaRPr lang="en-US"/>
          </a:p>
        </p:txBody>
      </p:sp>
      <p:sp>
        <p:nvSpPr>
          <p:cNvPr id="6" name="Footer Placeholder 5"/>
          <p:cNvSpPr>
            <a:spLocks noGrp="1"/>
          </p:cNvSpPr>
          <p:nvPr>
            <p:ph type="ftr" sz="quarter" idx="11"/>
          </p:nvPr>
        </p:nvSpPr>
        <p:spPr>
          <a:xfrm>
            <a:off x="640080" y="6227064"/>
            <a:ext cx="4358641" cy="320040"/>
          </a:xfrm>
        </p:spPr>
        <p:txBody>
          <a:bodyPr/>
          <a:lstStyle/>
          <a:p>
            <a:endParaRPr lang="en-US"/>
          </a:p>
        </p:txBody>
      </p:sp>
      <p:sp>
        <p:nvSpPr>
          <p:cNvPr id="7" name="Slide Number Placeholder 6"/>
          <p:cNvSpPr>
            <a:spLocks noGrp="1"/>
          </p:cNvSpPr>
          <p:nvPr>
            <p:ph type="sldNum" sz="quarter" idx="12"/>
          </p:nvPr>
        </p:nvSpPr>
        <p:spPr>
          <a:xfrm>
            <a:off x="4315463" y="320040"/>
            <a:ext cx="685800" cy="32004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67228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5554" y="2349925"/>
            <a:ext cx="3112047" cy="2464952"/>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415687" y="794719"/>
            <a:ext cx="4079089"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080" y="320040"/>
            <a:ext cx="27432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5BCAD085-E8A6-8845-BD4E-CB4CCA059FC4}" type="datetimeFigureOut">
              <a:rPr lang="en-US" smtClean="0"/>
              <a:t>9/7/24</a:t>
            </a:fld>
            <a:endParaRPr lang="en-US"/>
          </a:p>
        </p:txBody>
      </p:sp>
      <p:sp>
        <p:nvSpPr>
          <p:cNvPr id="5" name="Footer Placeholder 4"/>
          <p:cNvSpPr>
            <a:spLocks noGrp="1"/>
          </p:cNvSpPr>
          <p:nvPr>
            <p:ph type="ftr" sz="quarter" idx="3"/>
          </p:nvPr>
        </p:nvSpPr>
        <p:spPr>
          <a:xfrm>
            <a:off x="640080" y="6227064"/>
            <a:ext cx="7854696"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08976" y="320040"/>
            <a:ext cx="6858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94780020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685800" rtl="0" eaLnBrk="1" latinLnBrk="0" hangingPunct="1">
        <a:lnSpc>
          <a:spcPct val="85000"/>
        </a:lnSpc>
        <a:spcBef>
          <a:spcPct val="0"/>
        </a:spcBef>
        <a:buNone/>
        <a:defRPr sz="3200" b="0" i="0" kern="1200" cap="none" spc="-113">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How to Write a Literature Analysis</a:t>
            </a:r>
            <a:r>
              <a:rPr lang="en-US" dirty="0"/>
              <a:t> using an example from ‘Hard Times’ by Charles Dickens.</a:t>
            </a:r>
            <a:endParaRPr dirty="0"/>
          </a:p>
        </p:txBody>
      </p:sp>
      <p:sp>
        <p:nvSpPr>
          <p:cNvPr id="3" name="Content Placeholder 2"/>
          <p:cNvSpPr>
            <a:spLocks noGrp="1"/>
          </p:cNvSpPr>
          <p:nvPr>
            <p:ph idx="1"/>
          </p:nvPr>
        </p:nvSpPr>
        <p:spPr/>
        <p:txBody>
          <a:bodyPr/>
          <a:lstStyle/>
          <a:p>
            <a:pPr marL="0" indent="0">
              <a:buNone/>
            </a:pPr>
            <a:r>
              <a:rPr dirty="0"/>
              <a:t>Analyzing Literary and Structural Devices</a:t>
            </a:r>
            <a:endParaRPr lang="en-US" dirty="0"/>
          </a:p>
          <a:p>
            <a:pPr marL="0" indent="0">
              <a:buNone/>
            </a:pPr>
            <a:r>
              <a:rPr lang="en-TH" dirty="0"/>
              <a:t>Answer First Language English Question (GCSE/IGCSE)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PEEL Paragraph Answer</a:t>
            </a:r>
          </a:p>
        </p:txBody>
      </p:sp>
      <p:sp>
        <p:nvSpPr>
          <p:cNvPr id="3" name="Content Placeholder 2"/>
          <p:cNvSpPr>
            <a:spLocks noGrp="1"/>
          </p:cNvSpPr>
          <p:nvPr>
            <p:ph idx="1"/>
          </p:nvPr>
        </p:nvSpPr>
        <p:spPr/>
        <p:txBody>
          <a:bodyPr>
            <a:normAutofit fontScale="85000" lnSpcReduction="20000"/>
          </a:bodyPr>
          <a:lstStyle/>
          <a:p>
            <a:endParaRPr lang="en-TH" dirty="0"/>
          </a:p>
          <a:p>
            <a:r>
              <a:rPr lang="en-US" dirty="0"/>
              <a:t>In </a:t>
            </a:r>
            <a:r>
              <a:rPr lang="en-US" b="1" dirty="0"/>
              <a:t>Hard Times</a:t>
            </a:r>
            <a:r>
              <a:rPr lang="en-US" dirty="0"/>
              <a:t>, </a:t>
            </a:r>
            <a:r>
              <a:rPr dirty="0"/>
              <a:t>Dickens uses both literary and structural devices to emphasize the bleak and lifeless atmosphere of the town. </a:t>
            </a:r>
            <a:endParaRPr lang="en-US" dirty="0"/>
          </a:p>
          <a:p>
            <a:r>
              <a:rPr dirty="0"/>
              <a:t>The author employs personification and metaphor to describe the town, such as the 'interminable serpents of smoke' that suggest a threatening and overwhelming presence, and the 'piston of the steam-engine' compared to 'the head of an elephant in a state of melancholy madness.’ </a:t>
            </a:r>
            <a:endParaRPr lang="en-US" dirty="0"/>
          </a:p>
          <a:p>
            <a:r>
              <a:rPr dirty="0"/>
              <a:t>These images evoke a sense of power and misery in the town. Structurally, Dickens uses repetition in the description of the streets and inhabitants being 'very like one another,' which reflects the monotonous and mechanical lives of the people, making every day indistinguishable from the next. </a:t>
            </a:r>
            <a:endParaRPr lang="en-US" dirty="0"/>
          </a:p>
          <a:p>
            <a:r>
              <a:rPr dirty="0"/>
              <a:t>By combining these devices, Dickens creates a vivid, oppressive mood that mirrors the dehumanizing effects of industrialization.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0F2DE27-1297-4129-8109-8A8F621F6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EE3576CE-E327-4733-A289-BEFB35F754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134" y="0"/>
            <a:ext cx="9438087" cy="6853238"/>
            <a:chOff x="-417513" y="0"/>
            <a:chExt cx="12584114" cy="6853238"/>
          </a:xfrm>
        </p:grpSpPr>
        <p:sp>
          <p:nvSpPr>
            <p:cNvPr id="12" name="Freeform 5">
              <a:extLst>
                <a:ext uri="{FF2B5EF4-FFF2-40B4-BE49-F238E27FC236}">
                  <a16:creationId xmlns:a16="http://schemas.microsoft.com/office/drawing/2014/main" id="{EF2E2475-8B34-4000-B8B4-D1C0480EAC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AFF0158B-67CA-4E5D-82E9-032946005C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E791B238-571A-4C82-9B16-63D94A891B8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8">
              <a:extLst>
                <a:ext uri="{FF2B5EF4-FFF2-40B4-BE49-F238E27FC236}">
                  <a16:creationId xmlns:a16="http://schemas.microsoft.com/office/drawing/2014/main" id="{70F10DD1-A998-4B23-8C15-31B7FD35E9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9">
              <a:extLst>
                <a:ext uri="{FF2B5EF4-FFF2-40B4-BE49-F238E27FC236}">
                  <a16:creationId xmlns:a16="http://schemas.microsoft.com/office/drawing/2014/main" id="{AE6BBC61-DC1C-44DA-9B00-6F69CE21D8E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10">
              <a:extLst>
                <a:ext uri="{FF2B5EF4-FFF2-40B4-BE49-F238E27FC236}">
                  <a16:creationId xmlns:a16="http://schemas.microsoft.com/office/drawing/2014/main" id="{906CAA79-7669-426E-AB78-3E141D4751E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1">
              <a:extLst>
                <a:ext uri="{FF2B5EF4-FFF2-40B4-BE49-F238E27FC236}">
                  <a16:creationId xmlns:a16="http://schemas.microsoft.com/office/drawing/2014/main" id="{DA6EE275-29A0-4962-AFA6-FAD32DF50FD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2">
              <a:extLst>
                <a:ext uri="{FF2B5EF4-FFF2-40B4-BE49-F238E27FC236}">
                  <a16:creationId xmlns:a16="http://schemas.microsoft.com/office/drawing/2014/main" id="{2274EE13-0D62-4489-9B61-C616736FA18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3">
              <a:extLst>
                <a:ext uri="{FF2B5EF4-FFF2-40B4-BE49-F238E27FC236}">
                  <a16:creationId xmlns:a16="http://schemas.microsoft.com/office/drawing/2014/main" id="{471730B6-C7FB-45ED-BCC5-40FD45BF26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4">
              <a:extLst>
                <a:ext uri="{FF2B5EF4-FFF2-40B4-BE49-F238E27FC236}">
                  <a16:creationId xmlns:a16="http://schemas.microsoft.com/office/drawing/2014/main" id="{D6FE80FB-C4EF-4D79-9559-D63549F146C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5">
              <a:extLst>
                <a:ext uri="{FF2B5EF4-FFF2-40B4-BE49-F238E27FC236}">
                  <a16:creationId xmlns:a16="http://schemas.microsoft.com/office/drawing/2014/main" id="{C9CBAF19-21AE-40E8-8965-D5E6042F25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6">
              <a:extLst>
                <a:ext uri="{FF2B5EF4-FFF2-40B4-BE49-F238E27FC236}">
                  <a16:creationId xmlns:a16="http://schemas.microsoft.com/office/drawing/2014/main" id="{EBA99019-E134-4FD1-9B9C-5F2DCAAA981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7">
              <a:extLst>
                <a:ext uri="{FF2B5EF4-FFF2-40B4-BE49-F238E27FC236}">
                  <a16:creationId xmlns:a16="http://schemas.microsoft.com/office/drawing/2014/main" id="{00B654CA-DF8B-44BB-BF62-5B028D52222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8">
              <a:extLst>
                <a:ext uri="{FF2B5EF4-FFF2-40B4-BE49-F238E27FC236}">
                  <a16:creationId xmlns:a16="http://schemas.microsoft.com/office/drawing/2014/main" id="{32411C03-987B-42CB-833D-E31A2790100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9">
              <a:extLst>
                <a:ext uri="{FF2B5EF4-FFF2-40B4-BE49-F238E27FC236}">
                  <a16:creationId xmlns:a16="http://schemas.microsoft.com/office/drawing/2014/main" id="{5F9F126A-997B-4B39-8984-6563BA5D7F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20">
              <a:extLst>
                <a:ext uri="{FF2B5EF4-FFF2-40B4-BE49-F238E27FC236}">
                  <a16:creationId xmlns:a16="http://schemas.microsoft.com/office/drawing/2014/main" id="{49617DFE-E17F-4F67-9D22-C419793921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1">
              <a:extLst>
                <a:ext uri="{FF2B5EF4-FFF2-40B4-BE49-F238E27FC236}">
                  <a16:creationId xmlns:a16="http://schemas.microsoft.com/office/drawing/2014/main" id="{E5441641-3AA6-42CE-8E3B-D39246DDE4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2">
              <a:extLst>
                <a:ext uri="{FF2B5EF4-FFF2-40B4-BE49-F238E27FC236}">
                  <a16:creationId xmlns:a16="http://schemas.microsoft.com/office/drawing/2014/main" id="{6A578EBB-B60C-404B-B968-F9D46DC8BFD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3">
              <a:extLst>
                <a:ext uri="{FF2B5EF4-FFF2-40B4-BE49-F238E27FC236}">
                  <a16:creationId xmlns:a16="http://schemas.microsoft.com/office/drawing/2014/main" id="{6A6D1E40-DD2C-4558-954C-47EC7417E6A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4">
              <a:extLst>
                <a:ext uri="{FF2B5EF4-FFF2-40B4-BE49-F238E27FC236}">
                  <a16:creationId xmlns:a16="http://schemas.microsoft.com/office/drawing/2014/main" id="{6C40FCAF-C578-4360-9094-9F66028B7B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5">
              <a:extLst>
                <a:ext uri="{FF2B5EF4-FFF2-40B4-BE49-F238E27FC236}">
                  <a16:creationId xmlns:a16="http://schemas.microsoft.com/office/drawing/2014/main" id="{63EAC42D-DC17-4FCB-B8F4-6AFBDA29CFA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1319465" y="798881"/>
            <a:ext cx="6505070" cy="1048945"/>
          </a:xfrm>
        </p:spPr>
        <p:txBody>
          <a:bodyPr>
            <a:normAutofit/>
          </a:bodyPr>
          <a:lstStyle/>
          <a:p>
            <a:r>
              <a:rPr lang="en-US">
                <a:solidFill>
                  <a:schemeClr val="tx1"/>
                </a:solidFill>
              </a:rPr>
              <a:t>Summary of Key Points</a:t>
            </a:r>
          </a:p>
        </p:txBody>
      </p:sp>
      <p:graphicFrame>
        <p:nvGraphicFramePr>
          <p:cNvPr id="5" name="Content Placeholder 2">
            <a:extLst>
              <a:ext uri="{FF2B5EF4-FFF2-40B4-BE49-F238E27FC236}">
                <a16:creationId xmlns:a16="http://schemas.microsoft.com/office/drawing/2014/main" id="{7BF3CD5E-06AB-AD3B-D3BD-7F79C49CE8FB}"/>
              </a:ext>
            </a:extLst>
          </p:cNvPr>
          <p:cNvGraphicFramePr>
            <a:graphicFrameLocks noGrp="1"/>
          </p:cNvGraphicFramePr>
          <p:nvPr>
            <p:ph idx="1"/>
            <p:extLst>
              <p:ext uri="{D42A27DB-BD31-4B8C-83A1-F6EECF244321}">
                <p14:modId xmlns:p14="http://schemas.microsoft.com/office/powerpoint/2010/main" val="3883689100"/>
              </p:ext>
            </p:extLst>
          </p:nvPr>
        </p:nvGraphicFramePr>
        <p:xfrm>
          <a:off x="605791" y="1990976"/>
          <a:ext cx="7932419"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What Are Literary Devices?</a:t>
            </a:r>
          </a:p>
        </p:txBody>
      </p:sp>
      <p:sp>
        <p:nvSpPr>
          <p:cNvPr id="3" name="Content Placeholder 2"/>
          <p:cNvSpPr>
            <a:spLocks noGrp="1"/>
          </p:cNvSpPr>
          <p:nvPr>
            <p:ph idx="1"/>
          </p:nvPr>
        </p:nvSpPr>
        <p:spPr/>
        <p:txBody>
          <a:bodyPr>
            <a:normAutofit/>
          </a:bodyPr>
          <a:lstStyle/>
          <a:p>
            <a:r>
              <a:rPr dirty="0"/>
              <a:t>Literary devices are techniques that authors use to enhance their writing, convey meaning, or evoke emotions.</a:t>
            </a:r>
          </a:p>
          <a:p>
            <a:endParaRPr dirty="0"/>
          </a:p>
          <a:p>
            <a:pPr marL="0" indent="0">
              <a:buNone/>
            </a:pPr>
            <a:r>
              <a:rPr b="1" dirty="0"/>
              <a:t>Examples:</a:t>
            </a:r>
          </a:p>
          <a:p>
            <a:r>
              <a:rPr dirty="0"/>
              <a:t>- Metaphor: Comparing two unlike things without using 'like' or 'as.'</a:t>
            </a:r>
          </a:p>
          <a:p>
            <a:r>
              <a:rPr dirty="0"/>
              <a:t>- Simile: Comparing two things using 'like' or 'as.'</a:t>
            </a:r>
          </a:p>
          <a:p>
            <a:r>
              <a:rPr dirty="0"/>
              <a:t>- Personification: Giving human qualities to inanimate objects.</a:t>
            </a:r>
          </a:p>
          <a:p>
            <a:r>
              <a:rPr dirty="0"/>
              <a:t>- Imagery: Descriptive language that appeals to the senses.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What Are Structural Devices?</a:t>
            </a:r>
          </a:p>
        </p:txBody>
      </p:sp>
      <p:sp>
        <p:nvSpPr>
          <p:cNvPr id="3" name="Content Placeholder 2"/>
          <p:cNvSpPr>
            <a:spLocks noGrp="1"/>
          </p:cNvSpPr>
          <p:nvPr>
            <p:ph idx="1"/>
          </p:nvPr>
        </p:nvSpPr>
        <p:spPr/>
        <p:txBody>
          <a:bodyPr>
            <a:normAutofit/>
          </a:bodyPr>
          <a:lstStyle/>
          <a:p>
            <a:r>
              <a:rPr dirty="0"/>
              <a:t>Structural devices relate to how a text is organized or structured to create a particular effect.</a:t>
            </a:r>
          </a:p>
          <a:p>
            <a:endParaRPr dirty="0"/>
          </a:p>
          <a:p>
            <a:pPr marL="0" indent="0">
              <a:buNone/>
            </a:pPr>
            <a:r>
              <a:rPr b="1" dirty="0"/>
              <a:t>Examples:</a:t>
            </a:r>
          </a:p>
          <a:p>
            <a:r>
              <a:rPr dirty="0"/>
              <a:t>- Syntax: The arrangement of words and phrases to create well-formed sentences.</a:t>
            </a:r>
          </a:p>
          <a:p>
            <a:r>
              <a:rPr dirty="0"/>
              <a:t>- Repetition: Repeating words or phrases for emphasis.</a:t>
            </a:r>
          </a:p>
          <a:p>
            <a:r>
              <a:rPr dirty="0"/>
              <a:t>- Chronological order: Presenting events in the order they occur.</a:t>
            </a:r>
          </a:p>
          <a:p>
            <a:r>
              <a:rPr dirty="0"/>
              <a:t>- Juxtaposition: Placing contrasting elements side by side to highlight differences.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Example of Literary Devices in Action</a:t>
            </a:r>
          </a:p>
        </p:txBody>
      </p:sp>
      <p:sp>
        <p:nvSpPr>
          <p:cNvPr id="3" name="Content Placeholder 2"/>
          <p:cNvSpPr>
            <a:spLocks noGrp="1"/>
          </p:cNvSpPr>
          <p:nvPr>
            <p:ph idx="1"/>
          </p:nvPr>
        </p:nvSpPr>
        <p:spPr/>
        <p:txBody>
          <a:bodyPr>
            <a:normAutofit/>
          </a:bodyPr>
          <a:lstStyle/>
          <a:p>
            <a:pPr marL="0" indent="0">
              <a:buNone/>
            </a:pPr>
            <a:r>
              <a:rPr dirty="0"/>
              <a:t> 'It was a town of red brick, or of brick that would have been red if the smoke and ashes had allowed it... the piston of the steam-engine worked monotonously up and down like the head of an elephant in a state of melancholy madness.'</a:t>
            </a:r>
          </a:p>
          <a:p>
            <a:endParaRPr dirty="0"/>
          </a:p>
          <a:p>
            <a:r>
              <a:rPr dirty="0"/>
              <a:t>Analysis:</a:t>
            </a:r>
          </a:p>
          <a:p>
            <a:r>
              <a:rPr dirty="0"/>
              <a:t>- Metaphor: 'The piston of the steam-engine worked... like the head of an elephant' – This metaphor gives the </a:t>
            </a:r>
            <a:r>
              <a:rPr dirty="0">
                <a:solidFill>
                  <a:srgbClr val="FF0000"/>
                </a:solidFill>
              </a:rPr>
              <a:t>steam-engine a sense of weight and monotony.</a:t>
            </a:r>
          </a:p>
          <a:p>
            <a:r>
              <a:rPr dirty="0"/>
              <a:t>- Personification: 'Interminable serpents of smoke' – Smoke is described as </a:t>
            </a:r>
            <a:r>
              <a:rPr lang="en-US" dirty="0">
                <a:solidFill>
                  <a:srgbClr val="FF0000"/>
                </a:solidFill>
              </a:rPr>
              <a:t>a snake, poisoning the town</a:t>
            </a:r>
            <a:r>
              <a:rPr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Example of Structural Devices in Action</a:t>
            </a:r>
          </a:p>
        </p:txBody>
      </p:sp>
      <p:sp>
        <p:nvSpPr>
          <p:cNvPr id="3" name="Content Placeholder 2"/>
          <p:cNvSpPr>
            <a:spLocks noGrp="1"/>
          </p:cNvSpPr>
          <p:nvPr>
            <p:ph idx="1"/>
          </p:nvPr>
        </p:nvSpPr>
        <p:spPr/>
        <p:txBody>
          <a:bodyPr>
            <a:normAutofit/>
          </a:bodyPr>
          <a:lstStyle/>
          <a:p>
            <a:r>
              <a:rPr dirty="0"/>
              <a:t>Text: 'It contained several large streets all very like one another, and many small streets still more like one another...'</a:t>
            </a:r>
          </a:p>
          <a:p>
            <a:endParaRPr dirty="0"/>
          </a:p>
          <a:p>
            <a:r>
              <a:rPr dirty="0"/>
              <a:t>Analysis:</a:t>
            </a:r>
          </a:p>
          <a:p>
            <a:r>
              <a:rPr dirty="0"/>
              <a:t>- Repetition: Repeating 'like one another' emphasizes the </a:t>
            </a:r>
            <a:r>
              <a:rPr dirty="0">
                <a:solidFill>
                  <a:srgbClr val="FF0000"/>
                </a:solidFill>
              </a:rPr>
              <a:t>uniformity and monotony of the town</a:t>
            </a:r>
            <a:r>
              <a:rPr dirty="0"/>
              <a:t>, reflecting the</a:t>
            </a:r>
            <a:r>
              <a:rPr lang="en-US" dirty="0"/>
              <a:t> boredom and lack of liveliness in the town</a:t>
            </a:r>
            <a:r>
              <a:rPr dirty="0"/>
              <a:t>.</a:t>
            </a:r>
          </a:p>
          <a:p>
            <a:r>
              <a:rPr dirty="0"/>
              <a:t>- Long Sentences: The use of long, flowing sentences reflects the </a:t>
            </a:r>
            <a:r>
              <a:rPr dirty="0">
                <a:solidFill>
                  <a:srgbClr val="FF0000"/>
                </a:solidFill>
              </a:rPr>
              <a:t>unending and monotonous life of the town’s inhabitants</a:t>
            </a:r>
            <a:r>
              <a:rPr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B953A443-294B-445A-8800-36348C074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5" name="Group 34">
            <a:extLst>
              <a:ext uri="{FF2B5EF4-FFF2-40B4-BE49-F238E27FC236}">
                <a16:creationId xmlns:a16="http://schemas.microsoft.com/office/drawing/2014/main" id="{78C8B465-3B66-4260-BB99-1B5436C5CB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flipV="1">
            <a:off x="-2" y="0"/>
            <a:ext cx="9438087" cy="6853238"/>
            <a:chOff x="-417513" y="0"/>
            <a:chExt cx="12584114" cy="6853238"/>
          </a:xfrm>
        </p:grpSpPr>
        <p:sp>
          <p:nvSpPr>
            <p:cNvPr id="36" name="Freeform 5">
              <a:extLst>
                <a:ext uri="{FF2B5EF4-FFF2-40B4-BE49-F238E27FC236}">
                  <a16:creationId xmlns:a16="http://schemas.microsoft.com/office/drawing/2014/main" id="{A44A7F58-688E-4FAB-8F35-E1317E0DB89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Freeform 6">
              <a:extLst>
                <a:ext uri="{FF2B5EF4-FFF2-40B4-BE49-F238E27FC236}">
                  <a16:creationId xmlns:a16="http://schemas.microsoft.com/office/drawing/2014/main" id="{C3F725EA-A7F4-43D1-8763-CCF81730A5F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Freeform 7">
              <a:extLst>
                <a:ext uri="{FF2B5EF4-FFF2-40B4-BE49-F238E27FC236}">
                  <a16:creationId xmlns:a16="http://schemas.microsoft.com/office/drawing/2014/main" id="{37916536-9ECD-46FA-9321-9BC1FE6F71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Freeform 8">
              <a:extLst>
                <a:ext uri="{FF2B5EF4-FFF2-40B4-BE49-F238E27FC236}">
                  <a16:creationId xmlns:a16="http://schemas.microsoft.com/office/drawing/2014/main" id="{60594951-6157-4770-B4CC-51E856E48A5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Freeform 9">
              <a:extLst>
                <a:ext uri="{FF2B5EF4-FFF2-40B4-BE49-F238E27FC236}">
                  <a16:creationId xmlns:a16="http://schemas.microsoft.com/office/drawing/2014/main" id="{61C659B4-5413-4C0E-94C0-77A62D13CD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Freeform 10">
              <a:extLst>
                <a:ext uri="{FF2B5EF4-FFF2-40B4-BE49-F238E27FC236}">
                  <a16:creationId xmlns:a16="http://schemas.microsoft.com/office/drawing/2014/main" id="{F8898917-C433-46E2-B64C-9959DCBE4E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11">
              <a:extLst>
                <a:ext uri="{FF2B5EF4-FFF2-40B4-BE49-F238E27FC236}">
                  <a16:creationId xmlns:a16="http://schemas.microsoft.com/office/drawing/2014/main" id="{A74EDBCC-8167-46A3-88C0-700B697373B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12">
              <a:extLst>
                <a:ext uri="{FF2B5EF4-FFF2-40B4-BE49-F238E27FC236}">
                  <a16:creationId xmlns:a16="http://schemas.microsoft.com/office/drawing/2014/main" id="{A67E927E-7541-4F1F-A650-7EA34A92426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13">
              <a:extLst>
                <a:ext uri="{FF2B5EF4-FFF2-40B4-BE49-F238E27FC236}">
                  <a16:creationId xmlns:a16="http://schemas.microsoft.com/office/drawing/2014/main" id="{BDD1CA3A-F54D-4B52-B5BE-1C1A034C2C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14">
              <a:extLst>
                <a:ext uri="{FF2B5EF4-FFF2-40B4-BE49-F238E27FC236}">
                  <a16:creationId xmlns:a16="http://schemas.microsoft.com/office/drawing/2014/main" id="{4F2C1832-F5EA-4570-B140-C9865C395E5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5">
              <a:extLst>
                <a:ext uri="{FF2B5EF4-FFF2-40B4-BE49-F238E27FC236}">
                  <a16:creationId xmlns:a16="http://schemas.microsoft.com/office/drawing/2014/main" id="{070A83B1-3E47-43D5-8ECA-AF855C58245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6">
              <a:extLst>
                <a:ext uri="{FF2B5EF4-FFF2-40B4-BE49-F238E27FC236}">
                  <a16:creationId xmlns:a16="http://schemas.microsoft.com/office/drawing/2014/main" id="{BB2BA416-762A-4171-B3AE-8D821070D5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17">
              <a:extLst>
                <a:ext uri="{FF2B5EF4-FFF2-40B4-BE49-F238E27FC236}">
                  <a16:creationId xmlns:a16="http://schemas.microsoft.com/office/drawing/2014/main" id="{44488F53-1FA7-42B8-BBB3-D9B7CECFFB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8">
              <a:extLst>
                <a:ext uri="{FF2B5EF4-FFF2-40B4-BE49-F238E27FC236}">
                  <a16:creationId xmlns:a16="http://schemas.microsoft.com/office/drawing/2014/main" id="{C652F543-6B84-4EB0-BA9A-FEE0FE8241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9">
              <a:extLst>
                <a:ext uri="{FF2B5EF4-FFF2-40B4-BE49-F238E27FC236}">
                  <a16:creationId xmlns:a16="http://schemas.microsoft.com/office/drawing/2014/main" id="{4C01ECC6-2CEF-411B-9452-1CFE016A4EB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20">
              <a:extLst>
                <a:ext uri="{FF2B5EF4-FFF2-40B4-BE49-F238E27FC236}">
                  <a16:creationId xmlns:a16="http://schemas.microsoft.com/office/drawing/2014/main" id="{1E9C8CCE-FD1A-4B8A-B0DD-CCA1061627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21">
              <a:extLst>
                <a:ext uri="{FF2B5EF4-FFF2-40B4-BE49-F238E27FC236}">
                  <a16:creationId xmlns:a16="http://schemas.microsoft.com/office/drawing/2014/main" id="{12B88552-9617-441B-804E-7665EEDB0AF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22">
              <a:extLst>
                <a:ext uri="{FF2B5EF4-FFF2-40B4-BE49-F238E27FC236}">
                  <a16:creationId xmlns:a16="http://schemas.microsoft.com/office/drawing/2014/main" id="{FF9BF7E7-292E-4502-8707-719880804E2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23">
              <a:extLst>
                <a:ext uri="{FF2B5EF4-FFF2-40B4-BE49-F238E27FC236}">
                  <a16:creationId xmlns:a16="http://schemas.microsoft.com/office/drawing/2014/main" id="{82861330-5217-4BBD-A029-50D39E363B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24">
              <a:extLst>
                <a:ext uri="{FF2B5EF4-FFF2-40B4-BE49-F238E27FC236}">
                  <a16:creationId xmlns:a16="http://schemas.microsoft.com/office/drawing/2014/main" id="{D6E86A53-83A6-4FC9-95CC-A82F6A53E2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25">
              <a:extLst>
                <a:ext uri="{FF2B5EF4-FFF2-40B4-BE49-F238E27FC236}">
                  <a16:creationId xmlns:a16="http://schemas.microsoft.com/office/drawing/2014/main" id="{ED068211-CA23-4F84-8EF1-532049651F1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5850819" y="2349925"/>
            <a:ext cx="2624234" cy="2456442"/>
          </a:xfrm>
        </p:spPr>
        <p:txBody>
          <a:bodyPr>
            <a:normAutofit/>
          </a:bodyPr>
          <a:lstStyle/>
          <a:p>
            <a:r>
              <a:rPr lang="en-US">
                <a:solidFill>
                  <a:schemeClr val="tx1"/>
                </a:solidFill>
              </a:rPr>
              <a:t>Effects of Devices on Reader’s Impression</a:t>
            </a:r>
          </a:p>
        </p:txBody>
      </p:sp>
      <p:graphicFrame>
        <p:nvGraphicFramePr>
          <p:cNvPr id="57" name="Content Placeholder 2">
            <a:extLst>
              <a:ext uri="{FF2B5EF4-FFF2-40B4-BE49-F238E27FC236}">
                <a16:creationId xmlns:a16="http://schemas.microsoft.com/office/drawing/2014/main" id="{2BA9D458-FA9B-CDB8-6794-280362FA3590}"/>
              </a:ext>
            </a:extLst>
          </p:cNvPr>
          <p:cNvGraphicFramePr>
            <a:graphicFrameLocks noGrp="1"/>
          </p:cNvGraphicFramePr>
          <p:nvPr>
            <p:ph idx="1"/>
            <p:extLst>
              <p:ext uri="{D42A27DB-BD31-4B8C-83A1-F6EECF244321}">
                <p14:modId xmlns:p14="http://schemas.microsoft.com/office/powerpoint/2010/main" val="1167528956"/>
              </p:ext>
            </p:extLst>
          </p:nvPr>
        </p:nvGraphicFramePr>
        <p:xfrm>
          <a:off x="603504" y="798444"/>
          <a:ext cx="4505467" cy="5257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953A443-294B-445A-8800-36348C074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78C8B465-3B66-4260-BB99-1B5436C5CB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flipV="1">
            <a:off x="-2" y="0"/>
            <a:ext cx="9438087" cy="6853238"/>
            <a:chOff x="-417513" y="0"/>
            <a:chExt cx="12584114" cy="6853238"/>
          </a:xfrm>
        </p:grpSpPr>
        <p:sp>
          <p:nvSpPr>
            <p:cNvPr id="12" name="Freeform 5">
              <a:extLst>
                <a:ext uri="{FF2B5EF4-FFF2-40B4-BE49-F238E27FC236}">
                  <a16:creationId xmlns:a16="http://schemas.microsoft.com/office/drawing/2014/main" id="{A44A7F58-688E-4FAB-8F35-E1317E0DB89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C3F725EA-A7F4-43D1-8763-CCF81730A5F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37916536-9ECD-46FA-9321-9BC1FE6F71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8">
              <a:extLst>
                <a:ext uri="{FF2B5EF4-FFF2-40B4-BE49-F238E27FC236}">
                  <a16:creationId xmlns:a16="http://schemas.microsoft.com/office/drawing/2014/main" id="{60594951-6157-4770-B4CC-51E856E48A5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9">
              <a:extLst>
                <a:ext uri="{FF2B5EF4-FFF2-40B4-BE49-F238E27FC236}">
                  <a16:creationId xmlns:a16="http://schemas.microsoft.com/office/drawing/2014/main" id="{61C659B4-5413-4C0E-94C0-77A62D13CD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10">
              <a:extLst>
                <a:ext uri="{FF2B5EF4-FFF2-40B4-BE49-F238E27FC236}">
                  <a16:creationId xmlns:a16="http://schemas.microsoft.com/office/drawing/2014/main" id="{F8898917-C433-46E2-B64C-9959DCBE4E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1">
              <a:extLst>
                <a:ext uri="{FF2B5EF4-FFF2-40B4-BE49-F238E27FC236}">
                  <a16:creationId xmlns:a16="http://schemas.microsoft.com/office/drawing/2014/main" id="{A74EDBCC-8167-46A3-88C0-700B697373B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2">
              <a:extLst>
                <a:ext uri="{FF2B5EF4-FFF2-40B4-BE49-F238E27FC236}">
                  <a16:creationId xmlns:a16="http://schemas.microsoft.com/office/drawing/2014/main" id="{A67E927E-7541-4F1F-A650-7EA34A92426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3">
              <a:extLst>
                <a:ext uri="{FF2B5EF4-FFF2-40B4-BE49-F238E27FC236}">
                  <a16:creationId xmlns:a16="http://schemas.microsoft.com/office/drawing/2014/main" id="{BDD1CA3A-F54D-4B52-B5BE-1C1A034C2C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4">
              <a:extLst>
                <a:ext uri="{FF2B5EF4-FFF2-40B4-BE49-F238E27FC236}">
                  <a16:creationId xmlns:a16="http://schemas.microsoft.com/office/drawing/2014/main" id="{4F2C1832-F5EA-4570-B140-C9865C395E5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5">
              <a:extLst>
                <a:ext uri="{FF2B5EF4-FFF2-40B4-BE49-F238E27FC236}">
                  <a16:creationId xmlns:a16="http://schemas.microsoft.com/office/drawing/2014/main" id="{070A83B1-3E47-43D5-8ECA-AF855C58245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6">
              <a:extLst>
                <a:ext uri="{FF2B5EF4-FFF2-40B4-BE49-F238E27FC236}">
                  <a16:creationId xmlns:a16="http://schemas.microsoft.com/office/drawing/2014/main" id="{BB2BA416-762A-4171-B3AE-8D821070D5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7">
              <a:extLst>
                <a:ext uri="{FF2B5EF4-FFF2-40B4-BE49-F238E27FC236}">
                  <a16:creationId xmlns:a16="http://schemas.microsoft.com/office/drawing/2014/main" id="{44488F53-1FA7-42B8-BBB3-D9B7CECFFB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8">
              <a:extLst>
                <a:ext uri="{FF2B5EF4-FFF2-40B4-BE49-F238E27FC236}">
                  <a16:creationId xmlns:a16="http://schemas.microsoft.com/office/drawing/2014/main" id="{C652F543-6B84-4EB0-BA9A-FEE0FE8241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9">
              <a:extLst>
                <a:ext uri="{FF2B5EF4-FFF2-40B4-BE49-F238E27FC236}">
                  <a16:creationId xmlns:a16="http://schemas.microsoft.com/office/drawing/2014/main" id="{4C01ECC6-2CEF-411B-9452-1CFE016A4EB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20">
              <a:extLst>
                <a:ext uri="{FF2B5EF4-FFF2-40B4-BE49-F238E27FC236}">
                  <a16:creationId xmlns:a16="http://schemas.microsoft.com/office/drawing/2014/main" id="{1E9C8CCE-FD1A-4B8A-B0DD-CCA1061627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1">
              <a:extLst>
                <a:ext uri="{FF2B5EF4-FFF2-40B4-BE49-F238E27FC236}">
                  <a16:creationId xmlns:a16="http://schemas.microsoft.com/office/drawing/2014/main" id="{12B88552-9617-441B-804E-7665EEDB0AF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2">
              <a:extLst>
                <a:ext uri="{FF2B5EF4-FFF2-40B4-BE49-F238E27FC236}">
                  <a16:creationId xmlns:a16="http://schemas.microsoft.com/office/drawing/2014/main" id="{FF9BF7E7-292E-4502-8707-719880804E2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3">
              <a:extLst>
                <a:ext uri="{FF2B5EF4-FFF2-40B4-BE49-F238E27FC236}">
                  <a16:creationId xmlns:a16="http://schemas.microsoft.com/office/drawing/2014/main" id="{82861330-5217-4BBD-A029-50D39E363B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4">
              <a:extLst>
                <a:ext uri="{FF2B5EF4-FFF2-40B4-BE49-F238E27FC236}">
                  <a16:creationId xmlns:a16="http://schemas.microsoft.com/office/drawing/2014/main" id="{D6E86A53-83A6-4FC9-95CC-A82F6A53E2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5">
              <a:extLst>
                <a:ext uri="{FF2B5EF4-FFF2-40B4-BE49-F238E27FC236}">
                  <a16:creationId xmlns:a16="http://schemas.microsoft.com/office/drawing/2014/main" id="{ED068211-CA23-4F84-8EF1-532049651F1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5850819" y="2349925"/>
            <a:ext cx="2624234" cy="2456442"/>
          </a:xfrm>
        </p:spPr>
        <p:txBody>
          <a:bodyPr>
            <a:normAutofit/>
          </a:bodyPr>
          <a:lstStyle/>
          <a:p>
            <a:r>
              <a:rPr lang="en-US">
                <a:solidFill>
                  <a:schemeClr val="tx1"/>
                </a:solidFill>
              </a:rPr>
              <a:t>How to Write a PEEL Paragraph</a:t>
            </a:r>
          </a:p>
        </p:txBody>
      </p:sp>
      <p:graphicFrame>
        <p:nvGraphicFramePr>
          <p:cNvPr id="5" name="Content Placeholder 2">
            <a:extLst>
              <a:ext uri="{FF2B5EF4-FFF2-40B4-BE49-F238E27FC236}">
                <a16:creationId xmlns:a16="http://schemas.microsoft.com/office/drawing/2014/main" id="{6F3F8A38-D979-AA9B-BDE3-6DF53D09226C}"/>
              </a:ext>
            </a:extLst>
          </p:cNvPr>
          <p:cNvGraphicFramePr>
            <a:graphicFrameLocks noGrp="1"/>
          </p:cNvGraphicFramePr>
          <p:nvPr>
            <p:ph idx="1"/>
            <p:extLst>
              <p:ext uri="{D42A27DB-BD31-4B8C-83A1-F6EECF244321}">
                <p14:modId xmlns:p14="http://schemas.microsoft.com/office/powerpoint/2010/main" val="214084865"/>
              </p:ext>
            </p:extLst>
          </p:nvPr>
        </p:nvGraphicFramePr>
        <p:xfrm>
          <a:off x="603504" y="798444"/>
          <a:ext cx="4505467" cy="5257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PEEL Paragraph Question</a:t>
            </a:r>
          </a:p>
        </p:txBody>
      </p:sp>
      <p:sp>
        <p:nvSpPr>
          <p:cNvPr id="3" name="Content Placeholder 2"/>
          <p:cNvSpPr>
            <a:spLocks noGrp="1"/>
          </p:cNvSpPr>
          <p:nvPr>
            <p:ph idx="1"/>
          </p:nvPr>
        </p:nvSpPr>
        <p:spPr/>
        <p:txBody>
          <a:bodyPr/>
          <a:lstStyle/>
          <a:p>
            <a:r>
              <a:rPr dirty="0"/>
              <a:t>Question: How does the author use structural and literary devices to express the mood of the town in </a:t>
            </a:r>
            <a:r>
              <a:rPr lang="en-US" dirty="0"/>
              <a:t> </a:t>
            </a:r>
            <a:r>
              <a:rPr b="1" dirty="0"/>
              <a:t>Hard Times</a:t>
            </a:r>
            <a:r>
              <a:rPr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text&#10;&#10;Description automatically generated">
            <a:extLst>
              <a:ext uri="{FF2B5EF4-FFF2-40B4-BE49-F238E27FC236}">
                <a16:creationId xmlns:a16="http://schemas.microsoft.com/office/drawing/2014/main" id="{9CA86ED1-88CF-11D4-B02F-EBB5B201BEE2}"/>
              </a:ext>
            </a:extLst>
          </p:cNvPr>
          <p:cNvPicPr>
            <a:picLocks noChangeAspect="1"/>
          </p:cNvPicPr>
          <p:nvPr/>
        </p:nvPicPr>
        <p:blipFill>
          <a:blip r:embed="rId2"/>
          <a:stretch>
            <a:fillRect/>
          </a:stretch>
        </p:blipFill>
        <p:spPr>
          <a:xfrm>
            <a:off x="965200" y="450850"/>
            <a:ext cx="7213600" cy="5956300"/>
          </a:xfrm>
          <a:prstGeom prst="rect">
            <a:avLst/>
          </a:prstGeom>
        </p:spPr>
      </p:pic>
    </p:spTree>
    <p:extLst>
      <p:ext uri="{BB962C8B-B14F-4D97-AF65-F5344CB8AC3E}">
        <p14:creationId xmlns:p14="http://schemas.microsoft.com/office/powerpoint/2010/main" val="3901827152"/>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10B6F4"/>
      </a:accent1>
      <a:accent2>
        <a:srgbClr val="3C78C3"/>
      </a:accent2>
      <a:accent3>
        <a:srgbClr val="9F52D0"/>
      </a:accent3>
      <a:accent4>
        <a:srgbClr val="D64198"/>
      </a:accent4>
      <a:accent5>
        <a:srgbClr val="DA2228"/>
      </a:accent5>
      <a:accent6>
        <a:srgbClr val="F18318"/>
      </a:accent6>
      <a:hlink>
        <a:srgbClr val="A8DEE8"/>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CB9708-C445-4049-9D7F-4C8684E69AF3}"/>
    </a:ext>
  </a:extLst>
</a:theme>
</file>

<file path=docProps/app.xml><?xml version="1.0" encoding="utf-8"?>
<Properties xmlns="http://schemas.openxmlformats.org/officeDocument/2006/extended-properties" xmlns:vt="http://schemas.openxmlformats.org/officeDocument/2006/docPropsVTypes">
  <Template>Atlas</Template>
  <TotalTime>270</TotalTime>
  <Words>677</Words>
  <Application>Microsoft Macintosh PowerPoint</Application>
  <PresentationFormat>On-screen Show (4:3)</PresentationFormat>
  <Paragraphs>52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 Light</vt:lpstr>
      <vt:lpstr>Rockwell</vt:lpstr>
      <vt:lpstr>Wingdings</vt:lpstr>
      <vt:lpstr>Atlas</vt:lpstr>
      <vt:lpstr>How to Write a Literature Analysis using an example from ‘Hard Times’ by Charles Dickens.</vt:lpstr>
      <vt:lpstr>What Are Literary Devices?</vt:lpstr>
      <vt:lpstr>What Are Structural Devices?</vt:lpstr>
      <vt:lpstr>Example of Literary Devices in Action</vt:lpstr>
      <vt:lpstr>Example of Structural Devices in Action</vt:lpstr>
      <vt:lpstr>Effects of Devices on Reader’s Impression</vt:lpstr>
      <vt:lpstr>How to Write a PEEL Paragraph</vt:lpstr>
      <vt:lpstr>Example PEEL Paragraph Question</vt:lpstr>
      <vt:lpstr>PowerPoint Presentation</vt:lpstr>
      <vt:lpstr>Example PEEL Paragraph Answer</vt:lpstr>
      <vt:lpstr>Summary of Key Points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thaneeya sripattanawat</cp:lastModifiedBy>
  <cp:revision>3</cp:revision>
  <dcterms:created xsi:type="dcterms:W3CDTF">2013-01-27T09:14:16Z</dcterms:created>
  <dcterms:modified xsi:type="dcterms:W3CDTF">2024-09-07T08:55:23Z</dcterms:modified>
  <cp:category/>
</cp:coreProperties>
</file>