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8288000" cy="10287000"/>
  <p:notesSz cx="6858000" cy="9144000"/>
  <p:embeddedFontLst>
    <p:embeddedFont>
      <p:font typeface="Adigiana Toybox" charset="1" panose="02000500000000000000"/>
      <p:regular r:id="rId14"/>
    </p:embeddedFont>
    <p:embeddedFont>
      <p:font typeface="More Sugar" charset="1" panose="00000000000000000000"/>
      <p:regular r:id="rId15"/>
    </p:embeddedFont>
    <p:embeddedFont>
      <p:font typeface="Adigiana Toybox Bold" charset="1" panose="0200050000000000000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9.png" Type="http://schemas.openxmlformats.org/officeDocument/2006/relationships/image"/><Relationship Id="rId11" Target="../media/image20.svg" Type="http://schemas.openxmlformats.org/officeDocument/2006/relationships/image"/><Relationship Id="rId12" Target="../media/image21.png" Type="http://schemas.openxmlformats.org/officeDocument/2006/relationships/image"/><Relationship Id="rId13" Target="../media/image22.svg" Type="http://schemas.openxmlformats.org/officeDocument/2006/relationships/image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3.png" Type="http://schemas.openxmlformats.org/officeDocument/2006/relationships/image"/><Relationship Id="rId5" Target="../media/image14.svg" Type="http://schemas.openxmlformats.org/officeDocument/2006/relationships/image"/><Relationship Id="rId6" Target="../media/image15.png" Type="http://schemas.openxmlformats.org/officeDocument/2006/relationships/image"/><Relationship Id="rId7" Target="../media/image16.svg" Type="http://schemas.openxmlformats.org/officeDocument/2006/relationships/image"/><Relationship Id="rId8" Target="../media/image17.png" Type="http://schemas.openxmlformats.org/officeDocument/2006/relationships/image"/><Relationship Id="rId9" Target="../media/image18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Relationship Id="rId3" Target="../media/image14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5.png" Type="http://schemas.openxmlformats.org/officeDocument/2006/relationships/image"/><Relationship Id="rId3" Target="../media/image16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7.png" Type="http://schemas.openxmlformats.org/officeDocument/2006/relationships/image"/><Relationship Id="rId3" Target="../media/image18.svg" Type="http://schemas.openxmlformats.org/officeDocument/2006/relationships/image"/><Relationship Id="rId4" Target="../media/image23.png" Type="http://schemas.openxmlformats.org/officeDocument/2006/relationships/image"/><Relationship Id="rId5" Target="../media/image24.svg" Type="http://schemas.openxmlformats.org/officeDocument/2006/relationships/image"/><Relationship Id="rId6" Target="../media/image1.png" Type="http://schemas.openxmlformats.org/officeDocument/2006/relationships/image"/><Relationship Id="rId7" Target="../media/image2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9.png" Type="http://schemas.openxmlformats.org/officeDocument/2006/relationships/image"/><Relationship Id="rId3" Target="../media/image20.svg" Type="http://schemas.openxmlformats.org/officeDocument/2006/relationships/image"/><Relationship Id="rId4" Target="../media/image9.png" Type="http://schemas.openxmlformats.org/officeDocument/2006/relationships/image"/><Relationship Id="rId5" Target="../media/image10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5.png" Type="http://schemas.openxmlformats.org/officeDocument/2006/relationships/image"/><Relationship Id="rId3" Target="../media/image26.svg" Type="http://schemas.openxmlformats.org/officeDocument/2006/relationships/image"/><Relationship Id="rId4" Target="../media/image27.png" Type="http://schemas.openxmlformats.org/officeDocument/2006/relationships/image"/><Relationship Id="rId5" Target="../media/image2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EBD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9431965">
            <a:off x="-1747214" y="-1267130"/>
            <a:ext cx="5890176" cy="3992230"/>
          </a:xfrm>
          <a:custGeom>
            <a:avLst/>
            <a:gdLst/>
            <a:ahLst/>
            <a:cxnLst/>
            <a:rect r="r" b="b" t="t" l="l"/>
            <a:pathLst>
              <a:path h="3992230" w="5890176">
                <a:moveTo>
                  <a:pt x="0" y="0"/>
                </a:moveTo>
                <a:lnTo>
                  <a:pt x="5890175" y="0"/>
                </a:lnTo>
                <a:lnTo>
                  <a:pt x="5890175" y="3992230"/>
                </a:lnTo>
                <a:lnTo>
                  <a:pt x="0" y="39922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028700" y="2813497"/>
            <a:ext cx="16230600" cy="28430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944"/>
              </a:lnSpc>
            </a:pPr>
            <a:r>
              <a:rPr lang="en-US" sz="11400">
                <a:solidFill>
                  <a:srgbClr val="36312E"/>
                </a:solidFill>
                <a:latin typeface="Adigiana Toybox"/>
                <a:ea typeface="Adigiana Toybox"/>
                <a:cs typeface="Adigiana Toybox"/>
                <a:sym typeface="Adigiana Toybox"/>
              </a:rPr>
              <a:t>Ang ating </a:t>
            </a:r>
          </a:p>
          <a:p>
            <a:pPr algn="ctr">
              <a:lnSpc>
                <a:spcPts val="10944"/>
              </a:lnSpc>
            </a:pPr>
            <a:r>
              <a:rPr lang="en-US" sz="11400">
                <a:solidFill>
                  <a:srgbClr val="36312E"/>
                </a:solidFill>
                <a:latin typeface="Adigiana Toybox"/>
                <a:ea typeface="Adigiana Toybox"/>
                <a:cs typeface="Adigiana Toybox"/>
                <a:sym typeface="Adigiana Toybox"/>
              </a:rPr>
              <a:t>Wikang Filipino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221463" y="7083429"/>
            <a:ext cx="4116583" cy="3517807"/>
          </a:xfrm>
          <a:custGeom>
            <a:avLst/>
            <a:gdLst/>
            <a:ahLst/>
            <a:cxnLst/>
            <a:rect r="r" b="b" t="t" l="l"/>
            <a:pathLst>
              <a:path h="3517807" w="4116583">
                <a:moveTo>
                  <a:pt x="0" y="0"/>
                </a:moveTo>
                <a:lnTo>
                  <a:pt x="4116583" y="0"/>
                </a:lnTo>
                <a:lnTo>
                  <a:pt x="4116583" y="3517808"/>
                </a:lnTo>
                <a:lnTo>
                  <a:pt x="0" y="351780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5794259" y="6501676"/>
            <a:ext cx="6699483" cy="733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31"/>
              </a:lnSpc>
            </a:pPr>
            <a:r>
              <a:rPr lang="en-US" sz="4776">
                <a:solidFill>
                  <a:srgbClr val="36312E"/>
                </a:solidFill>
                <a:latin typeface="More Sugar"/>
                <a:ea typeface="More Sugar"/>
                <a:cs typeface="More Sugar"/>
                <a:sym typeface="More Sugar"/>
              </a:rPr>
              <a:t>By: Teacher Elg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460676">
            <a:off x="13923392" y="386755"/>
            <a:ext cx="5987509" cy="2950209"/>
          </a:xfrm>
          <a:custGeom>
            <a:avLst/>
            <a:gdLst/>
            <a:ahLst/>
            <a:cxnLst/>
            <a:rect r="r" b="b" t="t" l="l"/>
            <a:pathLst>
              <a:path h="2950209" w="5987509">
                <a:moveTo>
                  <a:pt x="0" y="0"/>
                </a:moveTo>
                <a:lnTo>
                  <a:pt x="5987510" y="0"/>
                </a:lnTo>
                <a:lnTo>
                  <a:pt x="5987510" y="2950209"/>
                </a:lnTo>
                <a:lnTo>
                  <a:pt x="0" y="29502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539800" y="6511201"/>
            <a:ext cx="3098948" cy="4463045"/>
          </a:xfrm>
          <a:custGeom>
            <a:avLst/>
            <a:gdLst/>
            <a:ahLst/>
            <a:cxnLst/>
            <a:rect r="r" b="b" t="t" l="l"/>
            <a:pathLst>
              <a:path h="4463045" w="3098948">
                <a:moveTo>
                  <a:pt x="0" y="0"/>
                </a:moveTo>
                <a:lnTo>
                  <a:pt x="3098948" y="0"/>
                </a:lnTo>
                <a:lnTo>
                  <a:pt x="3098948" y="4463045"/>
                </a:lnTo>
                <a:lnTo>
                  <a:pt x="0" y="446304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2415746" y="7803220"/>
            <a:ext cx="1559085" cy="2629328"/>
          </a:xfrm>
          <a:custGeom>
            <a:avLst/>
            <a:gdLst/>
            <a:ahLst/>
            <a:cxnLst/>
            <a:rect r="r" b="b" t="t" l="l"/>
            <a:pathLst>
              <a:path h="2629328" w="1559085">
                <a:moveTo>
                  <a:pt x="0" y="0"/>
                </a:moveTo>
                <a:lnTo>
                  <a:pt x="1559085" y="0"/>
                </a:lnTo>
                <a:lnTo>
                  <a:pt x="1559085" y="2629329"/>
                </a:lnTo>
                <a:lnTo>
                  <a:pt x="0" y="262932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BEA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534142" y="2777181"/>
            <a:ext cx="12687190" cy="8672666"/>
            <a:chOff x="0" y="0"/>
            <a:chExt cx="16916253" cy="1156355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361284" cy="11563554"/>
            </a:xfrm>
            <a:custGeom>
              <a:avLst/>
              <a:gdLst/>
              <a:ahLst/>
              <a:cxnLst/>
              <a:rect r="r" b="b" t="t" l="l"/>
              <a:pathLst>
                <a:path h="11563554" w="5361284">
                  <a:moveTo>
                    <a:pt x="0" y="0"/>
                  </a:moveTo>
                  <a:lnTo>
                    <a:pt x="5361284" y="0"/>
                  </a:lnTo>
                  <a:lnTo>
                    <a:pt x="5361284" y="11563554"/>
                  </a:lnTo>
                  <a:lnTo>
                    <a:pt x="0" y="115635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2523550" y="867286"/>
              <a:ext cx="6852436" cy="9614387"/>
            </a:xfrm>
            <a:custGeom>
              <a:avLst/>
              <a:gdLst/>
              <a:ahLst/>
              <a:cxnLst/>
              <a:rect r="r" b="b" t="t" l="l"/>
              <a:pathLst>
                <a:path h="9614387" w="6852436">
                  <a:moveTo>
                    <a:pt x="0" y="0"/>
                  </a:moveTo>
                  <a:lnTo>
                    <a:pt x="6852436" y="0"/>
                  </a:lnTo>
                  <a:lnTo>
                    <a:pt x="6852436" y="9614387"/>
                  </a:lnTo>
                  <a:lnTo>
                    <a:pt x="0" y="96143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" id="5"/>
            <p:cNvSpPr/>
            <p:nvPr/>
          </p:nvSpPr>
          <p:spPr>
            <a:xfrm flipH="true" flipV="false" rot="0">
              <a:off x="9611174" y="320351"/>
              <a:ext cx="5152206" cy="11069192"/>
            </a:xfrm>
            <a:custGeom>
              <a:avLst/>
              <a:gdLst/>
              <a:ahLst/>
              <a:cxnLst/>
              <a:rect r="r" b="b" t="t" l="l"/>
              <a:pathLst>
                <a:path h="11069192" w="5152206">
                  <a:moveTo>
                    <a:pt x="5152206" y="0"/>
                  </a:moveTo>
                  <a:lnTo>
                    <a:pt x="0" y="0"/>
                  </a:lnTo>
                  <a:lnTo>
                    <a:pt x="0" y="11069191"/>
                  </a:lnTo>
                  <a:lnTo>
                    <a:pt x="5152206" y="11069191"/>
                  </a:lnTo>
                  <a:lnTo>
                    <a:pt x="5152206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12509343" y="867286"/>
              <a:ext cx="4406910" cy="10447417"/>
            </a:xfrm>
            <a:custGeom>
              <a:avLst/>
              <a:gdLst/>
              <a:ahLst/>
              <a:cxnLst/>
              <a:rect r="r" b="b" t="t" l="l"/>
              <a:pathLst>
                <a:path h="10447417" w="4406910">
                  <a:moveTo>
                    <a:pt x="0" y="0"/>
                  </a:moveTo>
                  <a:lnTo>
                    <a:pt x="4406910" y="0"/>
                  </a:lnTo>
                  <a:lnTo>
                    <a:pt x="4406910" y="10447416"/>
                  </a:lnTo>
                  <a:lnTo>
                    <a:pt x="0" y="104474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6443369" y="2735785"/>
              <a:ext cx="4920572" cy="7580714"/>
            </a:xfrm>
            <a:custGeom>
              <a:avLst/>
              <a:gdLst/>
              <a:ahLst/>
              <a:cxnLst/>
              <a:rect r="r" b="b" t="t" l="l"/>
              <a:pathLst>
                <a:path h="7580714" w="4920572">
                  <a:moveTo>
                    <a:pt x="0" y="0"/>
                  </a:moveTo>
                  <a:lnTo>
                    <a:pt x="4920573" y="0"/>
                  </a:lnTo>
                  <a:lnTo>
                    <a:pt x="4920573" y="7580714"/>
                  </a:lnTo>
                  <a:lnTo>
                    <a:pt x="0" y="75807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8" id="8"/>
          <p:cNvSpPr/>
          <p:nvPr/>
        </p:nvSpPr>
        <p:spPr>
          <a:xfrm flipH="false" flipV="false" rot="0">
            <a:off x="-246630" y="7910067"/>
            <a:ext cx="4295046" cy="3309753"/>
          </a:xfrm>
          <a:custGeom>
            <a:avLst/>
            <a:gdLst/>
            <a:ahLst/>
            <a:cxnLst/>
            <a:rect r="r" b="b" t="t" l="l"/>
            <a:pathLst>
              <a:path h="3309753" w="4295046">
                <a:moveTo>
                  <a:pt x="0" y="0"/>
                </a:moveTo>
                <a:lnTo>
                  <a:pt x="4295047" y="0"/>
                </a:lnTo>
                <a:lnTo>
                  <a:pt x="4295047" y="3309753"/>
                </a:lnTo>
                <a:lnTo>
                  <a:pt x="0" y="330975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4413015" y="7910067"/>
            <a:ext cx="4295046" cy="3309753"/>
          </a:xfrm>
          <a:custGeom>
            <a:avLst/>
            <a:gdLst/>
            <a:ahLst/>
            <a:cxnLst/>
            <a:rect r="r" b="b" t="t" l="l"/>
            <a:pathLst>
              <a:path h="3309753" w="4295046">
                <a:moveTo>
                  <a:pt x="0" y="0"/>
                </a:moveTo>
                <a:lnTo>
                  <a:pt x="4295047" y="0"/>
                </a:lnTo>
                <a:lnTo>
                  <a:pt x="4295047" y="3309753"/>
                </a:lnTo>
                <a:lnTo>
                  <a:pt x="0" y="330975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9293102" y="7910067"/>
            <a:ext cx="4295046" cy="3309753"/>
          </a:xfrm>
          <a:custGeom>
            <a:avLst/>
            <a:gdLst/>
            <a:ahLst/>
            <a:cxnLst/>
            <a:rect r="r" b="b" t="t" l="l"/>
            <a:pathLst>
              <a:path h="3309753" w="4295046">
                <a:moveTo>
                  <a:pt x="0" y="0"/>
                </a:moveTo>
                <a:lnTo>
                  <a:pt x="4295047" y="0"/>
                </a:lnTo>
                <a:lnTo>
                  <a:pt x="4295047" y="3309753"/>
                </a:lnTo>
                <a:lnTo>
                  <a:pt x="0" y="330975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4169174" y="7910067"/>
            <a:ext cx="4295046" cy="3309753"/>
          </a:xfrm>
          <a:custGeom>
            <a:avLst/>
            <a:gdLst/>
            <a:ahLst/>
            <a:cxnLst/>
            <a:rect r="r" b="b" t="t" l="l"/>
            <a:pathLst>
              <a:path h="3309753" w="4295046">
                <a:moveTo>
                  <a:pt x="0" y="0"/>
                </a:moveTo>
                <a:lnTo>
                  <a:pt x="4295046" y="0"/>
                </a:lnTo>
                <a:lnTo>
                  <a:pt x="4295046" y="3309753"/>
                </a:lnTo>
                <a:lnTo>
                  <a:pt x="0" y="330975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1967998" y="1028700"/>
            <a:ext cx="14352003" cy="15367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100"/>
              </a:lnSpc>
            </a:pPr>
            <a:r>
              <a:rPr lang="en-US" sz="10083">
                <a:solidFill>
                  <a:srgbClr val="FFFFFF"/>
                </a:solidFill>
                <a:latin typeface="Adigiana Toybox Bold"/>
                <a:ea typeface="Adigiana Toybox Bold"/>
                <a:cs typeface="Adigiana Toybox Bold"/>
                <a:sym typeface="Adigiana Toybox Bold"/>
              </a:rPr>
              <a:t>Parte ng Pamilya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53A65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723328" y="744814"/>
            <a:ext cx="6654884" cy="14353670"/>
          </a:xfrm>
          <a:custGeom>
            <a:avLst/>
            <a:gdLst/>
            <a:ahLst/>
            <a:cxnLst/>
            <a:rect r="r" b="b" t="t" l="l"/>
            <a:pathLst>
              <a:path h="14353670" w="6654884">
                <a:moveTo>
                  <a:pt x="0" y="0"/>
                </a:moveTo>
                <a:lnTo>
                  <a:pt x="6654884" y="0"/>
                </a:lnTo>
                <a:lnTo>
                  <a:pt x="6654884" y="14353670"/>
                </a:lnTo>
                <a:lnTo>
                  <a:pt x="0" y="143536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1542121" y="6905097"/>
            <a:ext cx="4325269" cy="3696139"/>
          </a:xfrm>
          <a:custGeom>
            <a:avLst/>
            <a:gdLst/>
            <a:ahLst/>
            <a:cxnLst/>
            <a:rect r="r" b="b" t="t" l="l"/>
            <a:pathLst>
              <a:path h="3696139" w="4325269">
                <a:moveTo>
                  <a:pt x="0" y="0"/>
                </a:moveTo>
                <a:lnTo>
                  <a:pt x="4325269" y="0"/>
                </a:lnTo>
                <a:lnTo>
                  <a:pt x="4325269" y="3696140"/>
                </a:lnTo>
                <a:lnTo>
                  <a:pt x="0" y="369614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5400000">
            <a:off x="14748748" y="1421453"/>
            <a:ext cx="4325269" cy="3696139"/>
          </a:xfrm>
          <a:custGeom>
            <a:avLst/>
            <a:gdLst/>
            <a:ahLst/>
            <a:cxnLst/>
            <a:rect r="r" b="b" t="t" l="l"/>
            <a:pathLst>
              <a:path h="3696139" w="4325269">
                <a:moveTo>
                  <a:pt x="0" y="0"/>
                </a:moveTo>
                <a:lnTo>
                  <a:pt x="4325269" y="0"/>
                </a:lnTo>
                <a:lnTo>
                  <a:pt x="4325269" y="3696140"/>
                </a:lnTo>
                <a:lnTo>
                  <a:pt x="0" y="369614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10800000">
            <a:off x="8552548" y="-426616"/>
            <a:ext cx="4325269" cy="3696139"/>
          </a:xfrm>
          <a:custGeom>
            <a:avLst/>
            <a:gdLst/>
            <a:ahLst/>
            <a:cxnLst/>
            <a:rect r="r" b="b" t="t" l="l"/>
            <a:pathLst>
              <a:path h="3696139" w="4325269">
                <a:moveTo>
                  <a:pt x="0" y="0"/>
                </a:moveTo>
                <a:lnTo>
                  <a:pt x="4325269" y="0"/>
                </a:lnTo>
                <a:lnTo>
                  <a:pt x="4325269" y="3696139"/>
                </a:lnTo>
                <a:lnTo>
                  <a:pt x="0" y="369613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8192380" y="4113329"/>
            <a:ext cx="6699483" cy="1828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400"/>
              </a:lnSpc>
            </a:pPr>
            <a:r>
              <a:rPr lang="en-US" sz="12000">
                <a:solidFill>
                  <a:srgbClr val="714131"/>
                </a:solidFill>
                <a:latin typeface="Adigiana Toybox Bold"/>
                <a:ea typeface="Adigiana Toybox Bold"/>
                <a:cs typeface="Adigiana Toybox Bold"/>
                <a:sym typeface="Adigiana Toybox Bold"/>
              </a:rPr>
              <a:t>Tatay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D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585738" y="3517933"/>
            <a:ext cx="6699483" cy="1828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400"/>
              </a:lnSpc>
            </a:pPr>
            <a:r>
              <a:rPr lang="en-US" sz="12000">
                <a:solidFill>
                  <a:srgbClr val="F56037"/>
                </a:solidFill>
                <a:latin typeface="Adigiana Toybox Bold"/>
                <a:ea typeface="Adigiana Toybox Bold"/>
                <a:cs typeface="Adigiana Toybox Bold"/>
                <a:sym typeface="Adigiana Toybox Bold"/>
              </a:rPr>
              <a:t>Nanay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8071467" y="1161010"/>
            <a:ext cx="8505829" cy="11934198"/>
          </a:xfrm>
          <a:custGeom>
            <a:avLst/>
            <a:gdLst/>
            <a:ahLst/>
            <a:cxnLst/>
            <a:rect r="r" b="b" t="t" l="l"/>
            <a:pathLst>
              <a:path h="11934198" w="8505829">
                <a:moveTo>
                  <a:pt x="0" y="0"/>
                </a:moveTo>
                <a:lnTo>
                  <a:pt x="8505829" y="0"/>
                </a:lnTo>
                <a:lnTo>
                  <a:pt x="8505829" y="11934198"/>
                </a:lnTo>
                <a:lnTo>
                  <a:pt x="0" y="119341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714463" y="7128109"/>
            <a:ext cx="2675715" cy="3853513"/>
          </a:xfrm>
          <a:custGeom>
            <a:avLst/>
            <a:gdLst/>
            <a:ahLst/>
            <a:cxnLst/>
            <a:rect r="r" b="b" t="t" l="l"/>
            <a:pathLst>
              <a:path h="3853513" w="2675715">
                <a:moveTo>
                  <a:pt x="0" y="0"/>
                </a:moveTo>
                <a:lnTo>
                  <a:pt x="2675716" y="0"/>
                </a:lnTo>
                <a:lnTo>
                  <a:pt x="2675716" y="3853514"/>
                </a:lnTo>
                <a:lnTo>
                  <a:pt x="0" y="38535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3724519" y="7128109"/>
            <a:ext cx="2675715" cy="3853513"/>
          </a:xfrm>
          <a:custGeom>
            <a:avLst/>
            <a:gdLst/>
            <a:ahLst/>
            <a:cxnLst/>
            <a:rect r="r" b="b" t="t" l="l"/>
            <a:pathLst>
              <a:path h="3853513" w="2675715">
                <a:moveTo>
                  <a:pt x="0" y="0"/>
                </a:moveTo>
                <a:lnTo>
                  <a:pt x="2675715" y="0"/>
                </a:lnTo>
                <a:lnTo>
                  <a:pt x="2675715" y="3853514"/>
                </a:lnTo>
                <a:lnTo>
                  <a:pt x="0" y="38535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6733609" y="7128109"/>
            <a:ext cx="2675715" cy="3853513"/>
          </a:xfrm>
          <a:custGeom>
            <a:avLst/>
            <a:gdLst/>
            <a:ahLst/>
            <a:cxnLst/>
            <a:rect r="r" b="b" t="t" l="l"/>
            <a:pathLst>
              <a:path h="3853513" w="2675715">
                <a:moveTo>
                  <a:pt x="0" y="0"/>
                </a:moveTo>
                <a:lnTo>
                  <a:pt x="2675716" y="0"/>
                </a:lnTo>
                <a:lnTo>
                  <a:pt x="2675716" y="3853514"/>
                </a:lnTo>
                <a:lnTo>
                  <a:pt x="0" y="38535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106423" y="7128109"/>
            <a:ext cx="2675715" cy="3853513"/>
          </a:xfrm>
          <a:custGeom>
            <a:avLst/>
            <a:gdLst/>
            <a:ahLst/>
            <a:cxnLst/>
            <a:rect r="r" b="b" t="t" l="l"/>
            <a:pathLst>
              <a:path h="3853513" w="2675715">
                <a:moveTo>
                  <a:pt x="0" y="0"/>
                </a:moveTo>
                <a:lnTo>
                  <a:pt x="2675716" y="0"/>
                </a:lnTo>
                <a:lnTo>
                  <a:pt x="2675716" y="3853514"/>
                </a:lnTo>
                <a:lnTo>
                  <a:pt x="0" y="38535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C4A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9144000" y="4493720"/>
            <a:ext cx="6699483" cy="1828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400"/>
              </a:lnSpc>
            </a:pPr>
            <a:r>
              <a:rPr lang="en-US" sz="12000">
                <a:solidFill>
                  <a:srgbClr val="FFAD00"/>
                </a:solidFill>
                <a:latin typeface="Adigiana Toybox Bold"/>
                <a:ea typeface="Adigiana Toybox Bold"/>
                <a:cs typeface="Adigiana Toybox Bold"/>
                <a:sym typeface="Adigiana Toybox Bold"/>
              </a:rPr>
              <a:t>Ate</a:t>
            </a:r>
          </a:p>
        </p:txBody>
      </p:sp>
      <p:sp>
        <p:nvSpPr>
          <p:cNvPr name="Freeform 3" id="3"/>
          <p:cNvSpPr/>
          <p:nvPr/>
        </p:nvSpPr>
        <p:spPr>
          <a:xfrm flipH="true" flipV="false" rot="0">
            <a:off x="4415844" y="719544"/>
            <a:ext cx="6395357" cy="13740026"/>
          </a:xfrm>
          <a:custGeom>
            <a:avLst/>
            <a:gdLst/>
            <a:ahLst/>
            <a:cxnLst/>
            <a:rect r="r" b="b" t="t" l="l"/>
            <a:pathLst>
              <a:path h="13740026" w="6395357">
                <a:moveTo>
                  <a:pt x="6395358" y="0"/>
                </a:moveTo>
                <a:lnTo>
                  <a:pt x="0" y="0"/>
                </a:lnTo>
                <a:lnTo>
                  <a:pt x="0" y="13740025"/>
                </a:lnTo>
                <a:lnTo>
                  <a:pt x="6395358" y="13740025"/>
                </a:lnTo>
                <a:lnTo>
                  <a:pt x="6395358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460676">
            <a:off x="12829613" y="456194"/>
            <a:ext cx="5987509" cy="2950209"/>
          </a:xfrm>
          <a:custGeom>
            <a:avLst/>
            <a:gdLst/>
            <a:ahLst/>
            <a:cxnLst/>
            <a:rect r="r" b="b" t="t" l="l"/>
            <a:pathLst>
              <a:path h="2950209" w="5987509">
                <a:moveTo>
                  <a:pt x="0" y="0"/>
                </a:moveTo>
                <a:lnTo>
                  <a:pt x="5987509" y="0"/>
                </a:lnTo>
                <a:lnTo>
                  <a:pt x="5987509" y="2950209"/>
                </a:lnTo>
                <a:lnTo>
                  <a:pt x="0" y="29502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-699099" y="7154864"/>
            <a:ext cx="5987509" cy="2950209"/>
          </a:xfrm>
          <a:custGeom>
            <a:avLst/>
            <a:gdLst/>
            <a:ahLst/>
            <a:cxnLst/>
            <a:rect r="r" b="b" t="t" l="l"/>
            <a:pathLst>
              <a:path h="2950209" w="5987509">
                <a:moveTo>
                  <a:pt x="0" y="0"/>
                </a:moveTo>
                <a:lnTo>
                  <a:pt x="5987509" y="0"/>
                </a:lnTo>
                <a:lnTo>
                  <a:pt x="5987509" y="2950210"/>
                </a:lnTo>
                <a:lnTo>
                  <a:pt x="0" y="295021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BFC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9894449" y="575835"/>
            <a:ext cx="5470233" cy="12968225"/>
          </a:xfrm>
          <a:custGeom>
            <a:avLst/>
            <a:gdLst/>
            <a:ahLst/>
            <a:cxnLst/>
            <a:rect r="r" b="b" t="t" l="l"/>
            <a:pathLst>
              <a:path h="12968225" w="5470233">
                <a:moveTo>
                  <a:pt x="0" y="0"/>
                </a:moveTo>
                <a:lnTo>
                  <a:pt x="5470233" y="0"/>
                </a:lnTo>
                <a:lnTo>
                  <a:pt x="5470233" y="12968225"/>
                </a:lnTo>
                <a:lnTo>
                  <a:pt x="0" y="1296822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764858" y="7200900"/>
            <a:ext cx="4107319" cy="4114800"/>
          </a:xfrm>
          <a:custGeom>
            <a:avLst/>
            <a:gdLst/>
            <a:ahLst/>
            <a:cxnLst/>
            <a:rect r="r" b="b" t="t" l="l"/>
            <a:pathLst>
              <a:path h="4114800" w="4107319">
                <a:moveTo>
                  <a:pt x="0" y="0"/>
                </a:moveTo>
                <a:lnTo>
                  <a:pt x="4107318" y="0"/>
                </a:lnTo>
                <a:lnTo>
                  <a:pt x="410731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319394" y="7200900"/>
            <a:ext cx="6071016" cy="4114800"/>
          </a:xfrm>
          <a:custGeom>
            <a:avLst/>
            <a:gdLst/>
            <a:ahLst/>
            <a:cxnLst/>
            <a:rect r="r" b="b" t="t" l="l"/>
            <a:pathLst>
              <a:path h="4114800" w="6071016">
                <a:moveTo>
                  <a:pt x="0" y="0"/>
                </a:moveTo>
                <a:lnTo>
                  <a:pt x="6071017" y="0"/>
                </a:lnTo>
                <a:lnTo>
                  <a:pt x="607101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431965">
            <a:off x="-1042948" y="-1028700"/>
            <a:ext cx="6071016" cy="4114800"/>
          </a:xfrm>
          <a:custGeom>
            <a:avLst/>
            <a:gdLst/>
            <a:ahLst/>
            <a:cxnLst/>
            <a:rect r="r" b="b" t="t" l="l"/>
            <a:pathLst>
              <a:path h="4114800" w="6071016">
                <a:moveTo>
                  <a:pt x="0" y="0"/>
                </a:moveTo>
                <a:lnTo>
                  <a:pt x="6071016" y="0"/>
                </a:lnTo>
                <a:lnTo>
                  <a:pt x="607101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2238424" y="4129867"/>
            <a:ext cx="6699483" cy="1828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400"/>
              </a:lnSpc>
            </a:pPr>
            <a:r>
              <a:rPr lang="en-US" sz="12000">
                <a:solidFill>
                  <a:srgbClr val="CB5E16"/>
                </a:solidFill>
                <a:latin typeface="Adigiana Toybox Bold"/>
                <a:ea typeface="Adigiana Toybox Bold"/>
                <a:cs typeface="Adigiana Toybox Bold"/>
                <a:sym typeface="Adigiana Toybox Bold"/>
              </a:rPr>
              <a:t>Kuya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4398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540944" y="3638472"/>
            <a:ext cx="6107834" cy="9409829"/>
          </a:xfrm>
          <a:custGeom>
            <a:avLst/>
            <a:gdLst/>
            <a:ahLst/>
            <a:cxnLst/>
            <a:rect r="r" b="b" t="t" l="l"/>
            <a:pathLst>
              <a:path h="9409829" w="6107834">
                <a:moveTo>
                  <a:pt x="0" y="0"/>
                </a:moveTo>
                <a:lnTo>
                  <a:pt x="6107835" y="0"/>
                </a:lnTo>
                <a:lnTo>
                  <a:pt x="6107835" y="9409829"/>
                </a:lnTo>
                <a:lnTo>
                  <a:pt x="0" y="94098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503950" y="5532850"/>
            <a:ext cx="2955136" cy="4983708"/>
          </a:xfrm>
          <a:custGeom>
            <a:avLst/>
            <a:gdLst/>
            <a:ahLst/>
            <a:cxnLst/>
            <a:rect r="r" b="b" t="t" l="l"/>
            <a:pathLst>
              <a:path h="4983708" w="2955136">
                <a:moveTo>
                  <a:pt x="0" y="0"/>
                </a:moveTo>
                <a:lnTo>
                  <a:pt x="2955135" y="0"/>
                </a:lnTo>
                <a:lnTo>
                  <a:pt x="2955135" y="4983708"/>
                </a:lnTo>
                <a:lnTo>
                  <a:pt x="0" y="498370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15222" y="5847087"/>
            <a:ext cx="2955136" cy="4983708"/>
          </a:xfrm>
          <a:custGeom>
            <a:avLst/>
            <a:gdLst/>
            <a:ahLst/>
            <a:cxnLst/>
            <a:rect r="r" b="b" t="t" l="l"/>
            <a:pathLst>
              <a:path h="4983708" w="2955136">
                <a:moveTo>
                  <a:pt x="0" y="0"/>
                </a:moveTo>
                <a:lnTo>
                  <a:pt x="2955136" y="0"/>
                </a:lnTo>
                <a:lnTo>
                  <a:pt x="2955136" y="4983708"/>
                </a:lnTo>
                <a:lnTo>
                  <a:pt x="0" y="498370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8904534" y="5967304"/>
            <a:ext cx="2955136" cy="4983708"/>
          </a:xfrm>
          <a:custGeom>
            <a:avLst/>
            <a:gdLst/>
            <a:ahLst/>
            <a:cxnLst/>
            <a:rect r="r" b="b" t="t" l="l"/>
            <a:pathLst>
              <a:path h="4983708" w="2955136">
                <a:moveTo>
                  <a:pt x="0" y="0"/>
                </a:moveTo>
                <a:lnTo>
                  <a:pt x="2955136" y="0"/>
                </a:lnTo>
                <a:lnTo>
                  <a:pt x="2955136" y="4983708"/>
                </a:lnTo>
                <a:lnTo>
                  <a:pt x="0" y="498370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8904534" y="2724072"/>
            <a:ext cx="6699483" cy="1828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400"/>
              </a:lnSpc>
            </a:pPr>
            <a:r>
              <a:rPr lang="en-US" sz="12000">
                <a:solidFill>
                  <a:srgbClr val="FBC707"/>
                </a:solidFill>
                <a:latin typeface="Adigiana Toybox Bold"/>
                <a:ea typeface="Adigiana Toybox Bold"/>
                <a:cs typeface="Adigiana Toybox Bold"/>
                <a:sym typeface="Adigiana Toybox Bold"/>
              </a:rPr>
              <a:t>Bunso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467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901067" y="3095222"/>
            <a:ext cx="14485867" cy="6163078"/>
          </a:xfrm>
          <a:custGeom>
            <a:avLst/>
            <a:gdLst/>
            <a:ahLst/>
            <a:cxnLst/>
            <a:rect r="r" b="b" t="t" l="l"/>
            <a:pathLst>
              <a:path h="6163078" w="14485867">
                <a:moveTo>
                  <a:pt x="0" y="0"/>
                </a:moveTo>
                <a:lnTo>
                  <a:pt x="14485866" y="0"/>
                </a:lnTo>
                <a:lnTo>
                  <a:pt x="14485866" y="6163078"/>
                </a:lnTo>
                <a:lnTo>
                  <a:pt x="0" y="616307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870208" y="2249707"/>
            <a:ext cx="1787706" cy="2320536"/>
          </a:xfrm>
          <a:custGeom>
            <a:avLst/>
            <a:gdLst/>
            <a:ahLst/>
            <a:cxnLst/>
            <a:rect r="r" b="b" t="t" l="l"/>
            <a:pathLst>
              <a:path h="2320536" w="1787706">
                <a:moveTo>
                  <a:pt x="0" y="0"/>
                </a:moveTo>
                <a:lnTo>
                  <a:pt x="1787706" y="0"/>
                </a:lnTo>
                <a:lnTo>
                  <a:pt x="1787706" y="2320537"/>
                </a:lnTo>
                <a:lnTo>
                  <a:pt x="0" y="23205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false" rot="0">
            <a:off x="1582641" y="5740371"/>
            <a:ext cx="1803578" cy="2341139"/>
          </a:xfrm>
          <a:custGeom>
            <a:avLst/>
            <a:gdLst/>
            <a:ahLst/>
            <a:cxnLst/>
            <a:rect r="r" b="b" t="t" l="l"/>
            <a:pathLst>
              <a:path h="2341139" w="1803578">
                <a:moveTo>
                  <a:pt x="1803578" y="0"/>
                </a:moveTo>
                <a:lnTo>
                  <a:pt x="0" y="0"/>
                </a:lnTo>
                <a:lnTo>
                  <a:pt x="0" y="2341139"/>
                </a:lnTo>
                <a:lnTo>
                  <a:pt x="1803578" y="2341139"/>
                </a:lnTo>
                <a:lnTo>
                  <a:pt x="1803578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3148708" y="3924300"/>
            <a:ext cx="11990584" cy="2438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8000">
                <a:solidFill>
                  <a:srgbClr val="7F3A18"/>
                </a:solidFill>
                <a:latin typeface="Adigiana Toybox Bold"/>
                <a:ea typeface="Adigiana Toybox Bold"/>
                <a:cs typeface="Adigiana Toybox Bold"/>
                <a:sym typeface="Adigiana Toybox Bold"/>
              </a:rPr>
              <a:t>Sa inyong pamilya, ikaw ba ang ate, kuya, o bunso?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DAHEKj5QRXY</dc:identifier>
  <dcterms:modified xsi:type="dcterms:W3CDTF">2011-08-01T06:04:30Z</dcterms:modified>
  <cp:revision>1</cp:revision>
  <dc:title>By: Teacher Elg</dc:title>
</cp:coreProperties>
</file>