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9601200" cy="12801600" type="A3"/>
  <p:notesSz cx="6858000" cy="9144000"/>
  <p:defaultTextStyle>
    <a:defPPr>
      <a:defRPr lang="en-US"/>
    </a:defPPr>
    <a:lvl1pPr marL="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1pPr>
    <a:lvl2pPr marL="64008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2pPr>
    <a:lvl3pPr marL="128016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3pPr>
    <a:lvl4pPr marL="192024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4pPr>
    <a:lvl5pPr marL="256032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5pPr>
    <a:lvl6pPr marL="320040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6pPr>
    <a:lvl7pPr marL="384048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7pPr>
    <a:lvl8pPr marL="448056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8pPr>
    <a:lvl9pPr marL="512064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96" autoAdjust="0"/>
    <p:restoredTop sz="94722" autoAdjust="0"/>
  </p:normalViewPr>
  <p:slideViewPr>
    <p:cSldViewPr>
      <p:cViewPr>
        <p:scale>
          <a:sx n="80" d="100"/>
          <a:sy n="80" d="100"/>
        </p:scale>
        <p:origin x="-582" y="30"/>
      </p:cViewPr>
      <p:guideLst>
        <p:guide orient="horz" pos="4032"/>
        <p:guide pos="30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7C673E-03A9-43F4-954B-A0F48BB5E39C}" type="datetimeFigureOut">
              <a:rPr lang="en-US" smtClean="0"/>
              <a:pPr/>
              <a:t>8/30/2020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A9A2D5-F254-4EE3-ABD1-D4064A0FE2C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64008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128016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92024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256032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320040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384048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448056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512064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A9A2D5-F254-4EE3-ABD1-D4064A0FE2C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3976794"/>
            <a:ext cx="8161020" cy="274404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0180" y="7254240"/>
            <a:ext cx="6720840" cy="32715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4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8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2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6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80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20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6B59-3878-4585-AD0E-B1AC4971531A}" type="datetime1">
              <a:rPr lang="en-US" smtClean="0"/>
              <a:pPr/>
              <a:t>8/30/2020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https://myspanishteacher.thinkific.com/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04F8A-16A3-4EBC-9CCC-3DBC3670F3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214D9-2D94-4041-A6E3-FE9C3E772BCB}" type="datetime1">
              <a:rPr lang="en-US" smtClean="0"/>
              <a:pPr/>
              <a:t>8/30/2020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https://myspanishteacher.thinkific.com/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04F8A-16A3-4EBC-9CCC-3DBC3670F3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9248" y="957158"/>
            <a:ext cx="2268616" cy="203877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397" y="957158"/>
            <a:ext cx="6645831" cy="203877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C6964-E7E3-4084-A203-4A60DC073ACB}" type="datetime1">
              <a:rPr lang="en-US" smtClean="0"/>
              <a:pPr/>
              <a:t>8/30/2020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https://myspanishteacher.thinkific.com/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04F8A-16A3-4EBC-9CCC-3DBC3670F3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37488-243D-459B-B99A-6BE07467EFC6}" type="datetime1">
              <a:rPr lang="en-US" smtClean="0"/>
              <a:pPr/>
              <a:t>8/30/2020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https://myspanishteacher.thinkific.com/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04F8A-16A3-4EBC-9CCC-3DBC3670F3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429" y="8226214"/>
            <a:ext cx="8161020" cy="2542540"/>
          </a:xfrm>
        </p:spPr>
        <p:txBody>
          <a:bodyPr anchor="t"/>
          <a:lstStyle>
            <a:lvl1pPr algn="l">
              <a:defRPr sz="56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429" y="5425865"/>
            <a:ext cx="8161020" cy="2800349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4008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F2FDE-AD0E-48E1-AE94-3ACE8BDE6788}" type="datetime1">
              <a:rPr lang="en-US" smtClean="0"/>
              <a:pPr/>
              <a:t>8/30/2020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https://myspanishteacher.thinkific.com/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04F8A-16A3-4EBC-9CCC-3DBC3670F3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397" y="5576993"/>
            <a:ext cx="4457224" cy="15767898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0640" y="5576993"/>
            <a:ext cx="4457224" cy="15767898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55FA3-A87D-49CB-9E45-C752EB7EB12F}" type="datetime1">
              <a:rPr lang="en-US" smtClean="0"/>
              <a:pPr/>
              <a:t>8/30/2020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https://myspanishteacher.thinkific.com/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04F8A-16A3-4EBC-9CCC-3DBC3670F3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" y="512658"/>
            <a:ext cx="8641080" cy="2133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0060" y="2865544"/>
            <a:ext cx="4242197" cy="1194222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" y="4059766"/>
            <a:ext cx="4242197" cy="7375738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7277" y="2865544"/>
            <a:ext cx="4243864" cy="1194222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7277" y="4059766"/>
            <a:ext cx="4243864" cy="7375738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09585-0A3E-4E54-A427-9D57325AEC0F}" type="datetime1">
              <a:rPr lang="en-US" smtClean="0"/>
              <a:pPr/>
              <a:t>8/30/2020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https://myspanishteacher.thinkific.com/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04F8A-16A3-4EBC-9CCC-3DBC3670F3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9E716-DBDD-4825-9BF5-53C02974063F}" type="datetime1">
              <a:rPr lang="en-US" smtClean="0"/>
              <a:pPr/>
              <a:t>8/30/2020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https://myspanishteacher.thinkific.com/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04F8A-16A3-4EBC-9CCC-3DBC3670F3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9B6DB-D525-4B55-8685-C4AFE27F939E}" type="datetime1">
              <a:rPr lang="en-US" smtClean="0"/>
              <a:pPr/>
              <a:t>8/30/2020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https://myspanishteacher.thinkific.com/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04F8A-16A3-4EBC-9CCC-3DBC3670F3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" y="509693"/>
            <a:ext cx="3158729" cy="216916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3802" y="509694"/>
            <a:ext cx="5367338" cy="10925811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0060" y="2678854"/>
            <a:ext cx="3158729" cy="8756651"/>
          </a:xfrm>
        </p:spPr>
        <p:txBody>
          <a:bodyPr/>
          <a:lstStyle>
            <a:lvl1pPr marL="0" indent="0">
              <a:buNone/>
              <a:defRPr sz="2000"/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EABB2-1A18-404E-B213-75C83C8B47D8}" type="datetime1">
              <a:rPr lang="en-US" smtClean="0"/>
              <a:pPr/>
              <a:t>8/30/2020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https://myspanishteacher.thinkific.com/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04F8A-16A3-4EBC-9CCC-3DBC3670F3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1902" y="8961120"/>
            <a:ext cx="5760720" cy="1057911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81902" y="1143847"/>
            <a:ext cx="5760720" cy="7680960"/>
          </a:xfrm>
        </p:spPr>
        <p:txBody>
          <a:bodyPr/>
          <a:lstStyle>
            <a:lvl1pPr marL="0" indent="0">
              <a:buNone/>
              <a:defRPr sz="4500"/>
            </a:lvl1pPr>
            <a:lvl2pPr marL="640080" indent="0">
              <a:buNone/>
              <a:defRPr sz="3900"/>
            </a:lvl2pPr>
            <a:lvl3pPr marL="1280160" indent="0">
              <a:buNone/>
              <a:defRPr sz="340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81902" y="10019031"/>
            <a:ext cx="5760720" cy="1502409"/>
          </a:xfrm>
        </p:spPr>
        <p:txBody>
          <a:bodyPr/>
          <a:lstStyle>
            <a:lvl1pPr marL="0" indent="0">
              <a:buNone/>
              <a:defRPr sz="2000"/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95447-3E2C-487B-A651-1F90F3D6C21D}" type="datetime1">
              <a:rPr lang="en-US" smtClean="0"/>
              <a:pPr/>
              <a:t>8/30/2020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https://myspanishteacher.thinkific.com/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04F8A-16A3-4EBC-9CCC-3DBC3670F3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0060" y="512658"/>
            <a:ext cx="8641080" cy="2133600"/>
          </a:xfrm>
          <a:prstGeom prst="rect">
            <a:avLst/>
          </a:prstGeom>
        </p:spPr>
        <p:txBody>
          <a:bodyPr vert="horz" lIns="128016" tIns="64008" rIns="128016" bIns="6400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0060" y="2987041"/>
            <a:ext cx="8641080" cy="8448464"/>
          </a:xfrm>
          <a:prstGeom prst="rect">
            <a:avLst/>
          </a:prstGeom>
        </p:spPr>
        <p:txBody>
          <a:bodyPr vert="horz" lIns="128016" tIns="64008" rIns="128016" bIns="6400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80060" y="11865187"/>
            <a:ext cx="2240280" cy="681567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BA5340-1F54-49E0-8B3C-29FF23C596BC}" type="datetime1">
              <a:rPr lang="en-US" smtClean="0"/>
              <a:pPr/>
              <a:t>8/30/2020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0410" y="11865187"/>
            <a:ext cx="3040380" cy="681567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https://myspanishteacher.thinkific.com/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0860" y="11865187"/>
            <a:ext cx="2240280" cy="681567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404F8A-16A3-4EBC-9CCC-3DBC3670F3D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1280160" rtl="0" eaLnBrk="1" latinLnBrk="0" hangingPunct="1">
        <a:spcBef>
          <a:spcPct val="0"/>
        </a:spcBef>
        <a:buNone/>
        <a:defRPr sz="6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0060" indent="-480060" algn="l" defTabSz="1280160" rtl="0" eaLnBrk="1" latinLnBrk="0" hangingPunct="1">
        <a:spcBef>
          <a:spcPct val="20000"/>
        </a:spcBef>
        <a:buFont typeface="Arial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1pPr>
      <a:lvl2pPr marL="1040130" indent="-400050" algn="l" defTabSz="1280160" rtl="0" eaLnBrk="1" latinLnBrk="0" hangingPunct="1">
        <a:spcBef>
          <a:spcPct val="20000"/>
        </a:spcBef>
        <a:buFont typeface="Arial" pitchFamily="34" charset="0"/>
        <a:buChar char="–"/>
        <a:defRPr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jpeg"/><Relationship Id="rId18" Type="http://schemas.openxmlformats.org/officeDocument/2006/relationships/image" Target="../media/image16.jpeg"/><Relationship Id="rId26" Type="http://schemas.openxmlformats.org/officeDocument/2006/relationships/image" Target="../media/image24.jpeg"/><Relationship Id="rId39" Type="http://schemas.openxmlformats.org/officeDocument/2006/relationships/hyperlink" Target="https://tajuelo-rodriguez.youcanbook.me/" TargetMode="External"/><Relationship Id="rId3" Type="http://schemas.openxmlformats.org/officeDocument/2006/relationships/image" Target="../media/image1.jpeg"/><Relationship Id="rId21" Type="http://schemas.openxmlformats.org/officeDocument/2006/relationships/image" Target="../media/image19.jpeg"/><Relationship Id="rId34" Type="http://schemas.openxmlformats.org/officeDocument/2006/relationships/image" Target="../media/image32.jpeg"/><Relationship Id="rId7" Type="http://schemas.openxmlformats.org/officeDocument/2006/relationships/image" Target="../media/image5.png"/><Relationship Id="rId12" Type="http://schemas.openxmlformats.org/officeDocument/2006/relationships/image" Target="../media/image10.jpeg"/><Relationship Id="rId17" Type="http://schemas.openxmlformats.org/officeDocument/2006/relationships/image" Target="../media/image15.jpeg"/><Relationship Id="rId25" Type="http://schemas.openxmlformats.org/officeDocument/2006/relationships/image" Target="../media/image23.jpeg"/><Relationship Id="rId33" Type="http://schemas.openxmlformats.org/officeDocument/2006/relationships/image" Target="../media/image31.jpeg"/><Relationship Id="rId38" Type="http://schemas.openxmlformats.org/officeDocument/2006/relationships/hyperlink" Target="https://myspanishteacher.thinkific.com/" TargetMode="Externa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jpeg"/><Relationship Id="rId20" Type="http://schemas.openxmlformats.org/officeDocument/2006/relationships/image" Target="../media/image18.jpeg"/><Relationship Id="rId29" Type="http://schemas.openxmlformats.org/officeDocument/2006/relationships/image" Target="../media/image27.jpeg"/><Relationship Id="rId41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png"/><Relationship Id="rId24" Type="http://schemas.openxmlformats.org/officeDocument/2006/relationships/image" Target="../media/image22.jpeg"/><Relationship Id="rId32" Type="http://schemas.openxmlformats.org/officeDocument/2006/relationships/image" Target="../media/image30.png"/><Relationship Id="rId37" Type="http://schemas.openxmlformats.org/officeDocument/2006/relationships/image" Target="../media/image35.jpeg"/><Relationship Id="rId40" Type="http://schemas.openxmlformats.org/officeDocument/2006/relationships/image" Target="../media/image36.jpeg"/><Relationship Id="rId5" Type="http://schemas.openxmlformats.org/officeDocument/2006/relationships/image" Target="../media/image3.png"/><Relationship Id="rId15" Type="http://schemas.openxmlformats.org/officeDocument/2006/relationships/image" Target="../media/image13.jpeg"/><Relationship Id="rId23" Type="http://schemas.openxmlformats.org/officeDocument/2006/relationships/image" Target="../media/image21.jpeg"/><Relationship Id="rId28" Type="http://schemas.openxmlformats.org/officeDocument/2006/relationships/image" Target="../media/image26.jpeg"/><Relationship Id="rId36" Type="http://schemas.openxmlformats.org/officeDocument/2006/relationships/image" Target="../media/image34.jpeg"/><Relationship Id="rId10" Type="http://schemas.openxmlformats.org/officeDocument/2006/relationships/image" Target="../media/image8.jpeg"/><Relationship Id="rId19" Type="http://schemas.openxmlformats.org/officeDocument/2006/relationships/image" Target="../media/image17.jpeg"/><Relationship Id="rId31" Type="http://schemas.openxmlformats.org/officeDocument/2006/relationships/image" Target="../media/image29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Relationship Id="rId14" Type="http://schemas.openxmlformats.org/officeDocument/2006/relationships/image" Target="../media/image12.jpeg"/><Relationship Id="rId22" Type="http://schemas.openxmlformats.org/officeDocument/2006/relationships/image" Target="../media/image20.jpeg"/><Relationship Id="rId27" Type="http://schemas.openxmlformats.org/officeDocument/2006/relationships/image" Target="../media/image25.jpeg"/><Relationship Id="rId30" Type="http://schemas.openxmlformats.org/officeDocument/2006/relationships/image" Target="../media/image28.jpeg"/><Relationship Id="rId35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33400" y="1310640"/>
          <a:ext cx="8610600" cy="10881360"/>
        </p:xfrm>
        <a:graphic>
          <a:graphicData uri="http://schemas.openxmlformats.org/drawingml/2006/table">
            <a:tbl>
              <a:tblPr firstRow="1" lastRow="1" bandRow="1">
                <a:tableStyleId>{5C22544A-7EE6-4342-B048-85BDC9FD1C3A}</a:tableStyleId>
              </a:tblPr>
              <a:tblGrid>
                <a:gridCol w="1737360"/>
                <a:gridCol w="1737360"/>
                <a:gridCol w="1706880"/>
                <a:gridCol w="1767840"/>
                <a:gridCol w="1661160"/>
              </a:tblGrid>
              <a:tr h="1554480">
                <a:tc>
                  <a:txBody>
                    <a:bodyPr/>
                    <a:lstStyle/>
                    <a:p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</a:tr>
              <a:tr h="15544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</a:tr>
              <a:tr h="15544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</a:tr>
              <a:tr h="15544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</a:tr>
              <a:tr h="15544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</a:tr>
              <a:tr h="15544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</a:tr>
              <a:tr h="15544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6" name="Picture 5" descr="artichoqu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76678" y="1430886"/>
            <a:ext cx="2144846" cy="834395"/>
          </a:xfrm>
          <a:prstGeom prst="rect">
            <a:avLst/>
          </a:prstGeom>
        </p:spPr>
      </p:pic>
      <p:pic>
        <p:nvPicPr>
          <p:cNvPr id="7" name="Picture 6" descr="artichoqu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7146" y="1410707"/>
            <a:ext cx="1310254" cy="873502"/>
          </a:xfrm>
          <a:prstGeom prst="rect">
            <a:avLst/>
          </a:prstGeom>
        </p:spPr>
      </p:pic>
      <p:pic>
        <p:nvPicPr>
          <p:cNvPr id="8" name="Picture 7" descr="artichoqu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0176718">
            <a:off x="4378719" y="1690892"/>
            <a:ext cx="989809" cy="762295"/>
          </a:xfrm>
          <a:prstGeom prst="rect">
            <a:avLst/>
          </a:prstGeom>
        </p:spPr>
      </p:pic>
      <p:pic>
        <p:nvPicPr>
          <p:cNvPr id="9" name="Picture 8" descr="artichoque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38600" y="2824283"/>
            <a:ext cx="1595776" cy="1061917"/>
          </a:xfrm>
          <a:prstGeom prst="rect">
            <a:avLst/>
          </a:prstGeom>
        </p:spPr>
      </p:pic>
      <p:pic>
        <p:nvPicPr>
          <p:cNvPr id="10" name="Picture 9" descr="artichoque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543801" y="1293614"/>
            <a:ext cx="1371600" cy="91618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0"/>
            <a:ext cx="960120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bg1"/>
                </a:solidFill>
              </a:rPr>
              <a:t>PESCADOS </a:t>
            </a:r>
            <a:r>
              <a:rPr lang="en-US" sz="5400" b="1" dirty="0" smtClean="0">
                <a:solidFill>
                  <a:schemeClr val="bg1"/>
                </a:solidFill>
              </a:rPr>
              <a:t> </a:t>
            </a:r>
            <a:r>
              <a:rPr lang="en-US" sz="5400" b="1" dirty="0" smtClean="0"/>
              <a:t>Y</a:t>
            </a:r>
            <a:r>
              <a:rPr lang="en-US" sz="5400" b="1" dirty="0" smtClean="0">
                <a:solidFill>
                  <a:srgbClr val="FFFF00"/>
                </a:solidFill>
              </a:rPr>
              <a:t>  </a:t>
            </a:r>
            <a:r>
              <a:rPr lang="en-US" sz="5400" b="1" dirty="0" smtClean="0">
                <a:solidFill>
                  <a:srgbClr val="FF0000"/>
                </a:solidFill>
              </a:rPr>
              <a:t>MARISCOS</a:t>
            </a:r>
            <a:r>
              <a:rPr lang="es-ES_tradnl" sz="5400" b="1" dirty="0" smtClean="0">
                <a:solidFill>
                  <a:schemeClr val="bg1"/>
                </a:solidFill>
              </a:rPr>
              <a:t>  </a:t>
            </a:r>
            <a:r>
              <a:rPr lang="es-ES_tradnl" sz="2800" b="1" dirty="0" smtClean="0">
                <a:solidFill>
                  <a:schemeClr val="bg1"/>
                </a:solidFill>
              </a:rPr>
              <a:t> </a:t>
            </a:r>
            <a:endParaRPr lang="es-ES_tradnl" sz="28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        </a:t>
            </a:r>
            <a:r>
              <a:rPr lang="en-US" sz="32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SEAFOOD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_tradnl" sz="2400" b="1" dirty="0" smtClean="0"/>
              <a:t>ENGLISH / </a:t>
            </a:r>
            <a:r>
              <a:rPr lang="es-ES_tradnl" sz="2800" b="1" dirty="0" smtClean="0">
                <a:solidFill>
                  <a:srgbClr val="FF0000"/>
                </a:solidFill>
              </a:rPr>
              <a:t>SPANISH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30" name="Picture 29" descr="artichoque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76342" y="3048000"/>
            <a:ext cx="1181058" cy="853607"/>
          </a:xfrm>
          <a:prstGeom prst="rect">
            <a:avLst/>
          </a:prstGeom>
        </p:spPr>
      </p:pic>
      <p:pic>
        <p:nvPicPr>
          <p:cNvPr id="32" name="Picture 31" descr="artichoque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628911" y="3063089"/>
            <a:ext cx="1286490" cy="823354"/>
          </a:xfrm>
          <a:prstGeom prst="rect">
            <a:avLst/>
          </a:prstGeom>
        </p:spPr>
      </p:pic>
      <p:pic>
        <p:nvPicPr>
          <p:cNvPr id="44" name="Picture 43" descr="artichoque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848600" y="6248400"/>
            <a:ext cx="1072048" cy="642153"/>
          </a:xfrm>
          <a:prstGeom prst="rect">
            <a:avLst/>
          </a:prstGeom>
        </p:spPr>
      </p:pic>
      <p:sp>
        <p:nvSpPr>
          <p:cNvPr id="49" name="Rounded Rectangle 48"/>
          <p:cNvSpPr/>
          <p:nvPr/>
        </p:nvSpPr>
        <p:spPr>
          <a:xfrm>
            <a:off x="6248400" y="2331720"/>
            <a:ext cx="685800" cy="18288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 smtClean="0">
                <a:solidFill>
                  <a:schemeClr val="accent5"/>
                </a:solidFill>
                <a:latin typeface="KG Corner of the Sky" pitchFamily="2" charset="0"/>
              </a:rPr>
              <a:t>Octopus</a:t>
            </a:r>
            <a:endParaRPr lang="en-US" sz="1000" dirty="0">
              <a:solidFill>
                <a:schemeClr val="accent5"/>
              </a:solidFill>
              <a:latin typeface="KG Corner of the Sky" pitchFamily="2" charset="0"/>
            </a:endParaRPr>
          </a:p>
        </p:txBody>
      </p:sp>
      <p:pic>
        <p:nvPicPr>
          <p:cNvPr id="31" name="Picture 30" descr="artichoque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928746" y="1561948"/>
            <a:ext cx="1310254" cy="727603"/>
          </a:xfrm>
          <a:prstGeom prst="rect">
            <a:avLst/>
          </a:prstGeom>
        </p:spPr>
      </p:pic>
      <p:sp>
        <p:nvSpPr>
          <p:cNvPr id="54" name="Rounded Rectangle 53"/>
          <p:cNvSpPr/>
          <p:nvPr/>
        </p:nvSpPr>
        <p:spPr>
          <a:xfrm>
            <a:off x="7391400" y="2514600"/>
            <a:ext cx="1737360" cy="2286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s-ES_tradnl" sz="1200" dirty="0" smtClean="0">
                <a:solidFill>
                  <a:srgbClr val="FF0000"/>
                </a:solidFill>
                <a:effectLst>
                  <a:outerShdw blurRad="50800" dist="50800" sx="1000" sy="1000" algn="ctr" rotWithShape="0">
                    <a:srgbClr val="000000"/>
                  </a:outerShdw>
                </a:effectLst>
                <a:latin typeface="KG Corner of the Sky" pitchFamily="2" charset="0"/>
              </a:rPr>
              <a:t>Atún</a:t>
            </a:r>
            <a:endParaRPr lang="en-US" sz="1200" dirty="0">
              <a:solidFill>
                <a:srgbClr val="FF0000"/>
              </a:solidFill>
              <a:effectLst>
                <a:outerShdw blurRad="50800" dist="50800" sx="1000" sy="1000" algn="ctr" rotWithShape="0">
                  <a:srgbClr val="000000"/>
                </a:outerShdw>
              </a:effectLst>
              <a:latin typeface="KG Corner of the Sky" pitchFamily="2" charset="0"/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7772400" y="2331720"/>
            <a:ext cx="1066800" cy="18288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 smtClean="0">
                <a:solidFill>
                  <a:schemeClr val="accent5"/>
                </a:solidFill>
                <a:latin typeface="KG Corner of the Sky" pitchFamily="2" charset="0"/>
              </a:rPr>
              <a:t>Tuna</a:t>
            </a:r>
            <a:endParaRPr lang="en-US" sz="1200" dirty="0" smtClean="0">
              <a:solidFill>
                <a:schemeClr val="accent5"/>
              </a:solidFill>
              <a:latin typeface="KG Corner of the Sky" pitchFamily="2" charset="0"/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533400" y="5638800"/>
            <a:ext cx="1676400" cy="2286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2700"/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s-ES_tradnl" sz="900" b="1" dirty="0" smtClean="0">
                <a:solidFill>
                  <a:srgbClr val="FF0000"/>
                </a:solidFill>
                <a:effectLst>
                  <a:outerShdw blurRad="50800" dist="50800" sx="1000" sy="1000" algn="ctr" rotWithShape="0">
                    <a:srgbClr val="000000"/>
                  </a:outerShdw>
                </a:effectLst>
                <a:latin typeface="KG Corner of the Sky" pitchFamily="2" charset="0"/>
              </a:rPr>
              <a:t>   Vieiras</a:t>
            </a:r>
            <a:endParaRPr lang="en-US" sz="900" b="1" dirty="0">
              <a:solidFill>
                <a:srgbClr val="FF0000"/>
              </a:solidFill>
              <a:effectLst>
                <a:outerShdw blurRad="50800" dist="50800" sx="1000" sy="1000" algn="ctr" rotWithShape="0">
                  <a:srgbClr val="000000"/>
                </a:outerShdw>
              </a:effectLst>
              <a:latin typeface="KG Corner of the Sky" pitchFamily="2" charset="0"/>
            </a:endParaRPr>
          </a:p>
        </p:txBody>
      </p:sp>
      <p:sp>
        <p:nvSpPr>
          <p:cNvPr id="61" name="Rounded Rectangle 60"/>
          <p:cNvSpPr/>
          <p:nvPr/>
        </p:nvSpPr>
        <p:spPr>
          <a:xfrm>
            <a:off x="5715000" y="2514600"/>
            <a:ext cx="1752600" cy="2286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s-ES_tradnl" sz="1100" dirty="0" smtClean="0">
                <a:solidFill>
                  <a:srgbClr val="FF0000"/>
                </a:solidFill>
                <a:effectLst>
                  <a:outerShdw blurRad="50800" dist="50800" sx="1000" sy="1000" algn="ctr" rotWithShape="0">
                    <a:srgbClr val="000000"/>
                  </a:outerShdw>
                </a:effectLst>
                <a:latin typeface="KG Corner of the Sky" pitchFamily="2" charset="0"/>
              </a:rPr>
              <a:t>Pulpo</a:t>
            </a:r>
            <a:endParaRPr lang="en-US" sz="1100" dirty="0">
              <a:solidFill>
                <a:srgbClr val="FF0000"/>
              </a:solidFill>
              <a:effectLst>
                <a:outerShdw blurRad="50800" dist="50800" sx="1000" sy="1000" algn="ctr" rotWithShape="0">
                  <a:srgbClr val="000000"/>
                </a:outerShdw>
              </a:effectLst>
              <a:latin typeface="KG Corner of the Sky" pitchFamily="2" charset="0"/>
            </a:endParaRPr>
          </a:p>
        </p:txBody>
      </p:sp>
      <p:sp>
        <p:nvSpPr>
          <p:cNvPr id="62" name="Rounded Rectangle 61"/>
          <p:cNvSpPr/>
          <p:nvPr/>
        </p:nvSpPr>
        <p:spPr>
          <a:xfrm>
            <a:off x="4343400" y="2331720"/>
            <a:ext cx="1066800" cy="18288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s-ES_tradnl" sz="1000" dirty="0" smtClean="0">
                <a:solidFill>
                  <a:schemeClr val="accent5"/>
                </a:solidFill>
                <a:latin typeface="KG Corner of the Sky" pitchFamily="2" charset="0"/>
              </a:rPr>
              <a:t>Shrimp</a:t>
            </a:r>
            <a:endParaRPr lang="en-US" sz="1000" dirty="0" smtClean="0">
              <a:solidFill>
                <a:schemeClr val="accent5"/>
              </a:solidFill>
              <a:latin typeface="KG Corner of the Sky" pitchFamily="2" charset="0"/>
            </a:endParaRPr>
          </a:p>
        </p:txBody>
      </p:sp>
      <p:sp>
        <p:nvSpPr>
          <p:cNvPr id="63" name="Rounded Rectangle 62"/>
          <p:cNvSpPr/>
          <p:nvPr/>
        </p:nvSpPr>
        <p:spPr>
          <a:xfrm>
            <a:off x="2590800" y="2331720"/>
            <a:ext cx="1066800" cy="18288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 smtClean="0">
                <a:solidFill>
                  <a:schemeClr val="accent5"/>
                </a:solidFill>
                <a:latin typeface="KG Corner of the Sky" pitchFamily="2" charset="0"/>
              </a:rPr>
              <a:t>Clam</a:t>
            </a:r>
            <a:endParaRPr lang="en-US" sz="1000" dirty="0" smtClean="0">
              <a:solidFill>
                <a:schemeClr val="accent5"/>
              </a:solidFill>
              <a:latin typeface="KG Corner of the Sky" pitchFamily="2" charset="0"/>
            </a:endParaRPr>
          </a:p>
        </p:txBody>
      </p:sp>
      <p:sp>
        <p:nvSpPr>
          <p:cNvPr id="64" name="Rounded Rectangle 63"/>
          <p:cNvSpPr/>
          <p:nvPr/>
        </p:nvSpPr>
        <p:spPr>
          <a:xfrm>
            <a:off x="3962400" y="2514600"/>
            <a:ext cx="1752600" cy="2286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s-ES_tradnl" sz="1200" dirty="0" smtClean="0">
                <a:solidFill>
                  <a:srgbClr val="FF0000"/>
                </a:solidFill>
                <a:effectLst>
                  <a:outerShdw blurRad="50800" dist="50800" sx="1000" sy="1000" algn="ctr" rotWithShape="0">
                    <a:srgbClr val="000000"/>
                  </a:outerShdw>
                </a:effectLst>
                <a:latin typeface="KG Corner of the Sky" pitchFamily="2" charset="0"/>
              </a:rPr>
              <a:t>Gamba</a:t>
            </a:r>
            <a:endParaRPr lang="en-US" sz="1200" dirty="0">
              <a:solidFill>
                <a:srgbClr val="FF0000"/>
              </a:solidFill>
              <a:effectLst>
                <a:outerShdw blurRad="50800" dist="50800" sx="1000" sy="1000" algn="ctr" rotWithShape="0">
                  <a:srgbClr val="000000"/>
                </a:outerShdw>
              </a:effectLst>
              <a:latin typeface="KG Corner of the Sky" pitchFamily="2" charset="0"/>
            </a:endParaRPr>
          </a:p>
        </p:txBody>
      </p:sp>
      <p:sp>
        <p:nvSpPr>
          <p:cNvPr id="65" name="Rounded Rectangle 64"/>
          <p:cNvSpPr/>
          <p:nvPr/>
        </p:nvSpPr>
        <p:spPr>
          <a:xfrm>
            <a:off x="7391400" y="10287000"/>
            <a:ext cx="1737360" cy="228600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s-ES_tradnl" sz="1050" dirty="0" smtClean="0">
                <a:solidFill>
                  <a:srgbClr val="FF0000"/>
                </a:solidFill>
                <a:effectLst>
                  <a:outerShdw blurRad="50800" dist="50800" sx="1000" sy="1000" algn="ctr" rotWithShape="0">
                    <a:srgbClr val="000000"/>
                  </a:outerShdw>
                </a:effectLst>
                <a:latin typeface="KG Corner of the Sky" pitchFamily="2" charset="0"/>
              </a:rPr>
              <a:t>Buey de mar</a:t>
            </a:r>
            <a:endParaRPr lang="en-US" sz="1050" dirty="0">
              <a:solidFill>
                <a:srgbClr val="FF0000"/>
              </a:solidFill>
              <a:effectLst>
                <a:outerShdw blurRad="50800" dist="50800" sx="1000" sy="1000" algn="ctr" rotWithShape="0">
                  <a:srgbClr val="000000"/>
                </a:outerShdw>
              </a:effectLst>
              <a:latin typeface="KG Corner of the Sky" pitchFamily="2" charset="0"/>
            </a:endParaRPr>
          </a:p>
        </p:txBody>
      </p:sp>
      <p:sp>
        <p:nvSpPr>
          <p:cNvPr id="66" name="Rounded Rectangle 65"/>
          <p:cNvSpPr/>
          <p:nvPr/>
        </p:nvSpPr>
        <p:spPr>
          <a:xfrm>
            <a:off x="4038600" y="4114800"/>
            <a:ext cx="1752600" cy="2286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s-ES_tradnl" sz="1100" dirty="0" smtClean="0">
                <a:solidFill>
                  <a:srgbClr val="FF0000"/>
                </a:solidFill>
                <a:effectLst>
                  <a:outerShdw blurRad="50800" dist="50800" sx="1000" sy="1000" algn="ctr" rotWithShape="0">
                    <a:srgbClr val="000000"/>
                  </a:outerShdw>
                </a:effectLst>
                <a:latin typeface="KG Corner of the Sky" pitchFamily="2" charset="0"/>
              </a:rPr>
              <a:t>Trucha</a:t>
            </a:r>
            <a:endParaRPr lang="en-US" sz="1100" dirty="0">
              <a:solidFill>
                <a:srgbClr val="FF0000"/>
              </a:solidFill>
              <a:effectLst>
                <a:outerShdw blurRad="50800" dist="50800" sx="1000" sy="1000" algn="ctr" rotWithShape="0">
                  <a:srgbClr val="000000"/>
                </a:outerShdw>
              </a:effectLst>
              <a:latin typeface="KG Corner of the Sky" pitchFamily="2" charset="0"/>
            </a:endParaRPr>
          </a:p>
        </p:txBody>
      </p:sp>
      <p:sp>
        <p:nvSpPr>
          <p:cNvPr id="67" name="Rounded Rectangle 66"/>
          <p:cNvSpPr/>
          <p:nvPr/>
        </p:nvSpPr>
        <p:spPr>
          <a:xfrm>
            <a:off x="533400" y="2514600"/>
            <a:ext cx="1752600" cy="2286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s-ES_tradnl" sz="1200" dirty="0" smtClean="0">
                <a:solidFill>
                  <a:srgbClr val="FF0000"/>
                </a:solidFill>
                <a:effectLst>
                  <a:outerShdw blurRad="50800" dist="50800" sx="1000" sy="1000" algn="ctr" rotWithShape="0">
                    <a:srgbClr val="000000"/>
                  </a:outerShdw>
                </a:effectLst>
                <a:latin typeface="KG Corner of the Sky" pitchFamily="2" charset="0"/>
              </a:rPr>
              <a:t>Cangrejo</a:t>
            </a:r>
            <a:endParaRPr lang="en-US" sz="1200" dirty="0">
              <a:solidFill>
                <a:srgbClr val="FF0000"/>
              </a:solidFill>
              <a:effectLst>
                <a:outerShdw blurRad="50800" dist="50800" sx="1000" sy="1000" algn="ctr" rotWithShape="0">
                  <a:srgbClr val="000000"/>
                </a:outerShdw>
              </a:effectLst>
              <a:latin typeface="KG Corner of the Sky" pitchFamily="2" charset="0"/>
            </a:endParaRPr>
          </a:p>
        </p:txBody>
      </p:sp>
      <p:sp>
        <p:nvSpPr>
          <p:cNvPr id="68" name="Rounded Rectangle 67"/>
          <p:cNvSpPr/>
          <p:nvPr/>
        </p:nvSpPr>
        <p:spPr>
          <a:xfrm>
            <a:off x="533400" y="4114800"/>
            <a:ext cx="1752600" cy="2286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s-ES_tradnl" sz="1100" dirty="0" smtClean="0">
                <a:solidFill>
                  <a:srgbClr val="FF0000"/>
                </a:solidFill>
                <a:effectLst>
                  <a:outerShdw blurRad="50800" dist="50800" sx="1000" sy="1000" algn="ctr" rotWithShape="0">
                    <a:srgbClr val="000000"/>
                  </a:outerShdw>
                </a:effectLst>
                <a:latin typeface="KG Corner of the Sky" pitchFamily="2" charset="0"/>
              </a:rPr>
              <a:t>Langosta</a:t>
            </a:r>
            <a:endParaRPr lang="en-US" sz="1100" dirty="0">
              <a:solidFill>
                <a:srgbClr val="FF0000"/>
              </a:solidFill>
              <a:effectLst>
                <a:outerShdw blurRad="50800" dist="50800" sx="1000" sy="1000" algn="ctr" rotWithShape="0">
                  <a:srgbClr val="000000"/>
                </a:outerShdw>
              </a:effectLst>
              <a:latin typeface="KG Corner of the Sky" pitchFamily="2" charset="0"/>
            </a:endParaRPr>
          </a:p>
        </p:txBody>
      </p:sp>
      <p:sp>
        <p:nvSpPr>
          <p:cNvPr id="69" name="Rounded Rectangle 68"/>
          <p:cNvSpPr/>
          <p:nvPr/>
        </p:nvSpPr>
        <p:spPr>
          <a:xfrm>
            <a:off x="4343400" y="3931920"/>
            <a:ext cx="1066800" cy="18288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s-ES_tradnl" sz="1000" dirty="0" smtClean="0">
                <a:solidFill>
                  <a:schemeClr val="accent5"/>
                </a:solidFill>
                <a:latin typeface="KG Corner of the Sky" pitchFamily="2" charset="0"/>
              </a:rPr>
              <a:t>Trout</a:t>
            </a:r>
            <a:endParaRPr lang="en-US" sz="1000" dirty="0" smtClean="0">
              <a:solidFill>
                <a:schemeClr val="accent5"/>
              </a:solidFill>
              <a:latin typeface="KG Corner of the Sky" pitchFamily="2" charset="0"/>
            </a:endParaRPr>
          </a:p>
        </p:txBody>
      </p:sp>
      <p:sp>
        <p:nvSpPr>
          <p:cNvPr id="71" name="Rounded Rectangle 70"/>
          <p:cNvSpPr/>
          <p:nvPr/>
        </p:nvSpPr>
        <p:spPr>
          <a:xfrm>
            <a:off x="914400" y="3931920"/>
            <a:ext cx="1066800" cy="18288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s-ES_tradnl" sz="1000" dirty="0" smtClean="0">
                <a:solidFill>
                  <a:schemeClr val="accent5"/>
                </a:solidFill>
                <a:latin typeface="KG Corner of the Sky" pitchFamily="2" charset="0"/>
              </a:rPr>
              <a:t>Lobster</a:t>
            </a:r>
            <a:endParaRPr lang="en-US" sz="1000" dirty="0" smtClean="0">
              <a:solidFill>
                <a:schemeClr val="accent5"/>
              </a:solidFill>
              <a:latin typeface="KG Corner of the Sky" pitchFamily="2" charset="0"/>
            </a:endParaRPr>
          </a:p>
        </p:txBody>
      </p:sp>
      <p:sp>
        <p:nvSpPr>
          <p:cNvPr id="72" name="Rounded Rectangle 71"/>
          <p:cNvSpPr/>
          <p:nvPr/>
        </p:nvSpPr>
        <p:spPr>
          <a:xfrm>
            <a:off x="2286000" y="4114800"/>
            <a:ext cx="1752600" cy="2286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s-ES_tradnl" sz="1200" dirty="0" smtClean="0">
                <a:solidFill>
                  <a:srgbClr val="FF0000"/>
                </a:solidFill>
                <a:effectLst>
                  <a:outerShdw blurRad="50800" dist="50800" sx="1000" sy="1000" algn="ctr" rotWithShape="0">
                    <a:srgbClr val="000000"/>
                  </a:outerShdw>
                </a:effectLst>
                <a:latin typeface="KG Corner of the Sky" pitchFamily="2" charset="0"/>
              </a:rPr>
              <a:t>Salmón</a:t>
            </a:r>
            <a:endParaRPr lang="en-US" sz="1200" dirty="0">
              <a:solidFill>
                <a:srgbClr val="FF0000"/>
              </a:solidFill>
              <a:effectLst>
                <a:outerShdw blurRad="50800" dist="50800" sx="1000" sy="1000" algn="ctr" rotWithShape="0">
                  <a:srgbClr val="000000"/>
                </a:outerShdw>
              </a:effectLst>
              <a:latin typeface="KG Corner of the Sky" pitchFamily="2" charset="0"/>
            </a:endParaRPr>
          </a:p>
        </p:txBody>
      </p:sp>
      <p:sp>
        <p:nvSpPr>
          <p:cNvPr id="73" name="Rounded Rectangle 72"/>
          <p:cNvSpPr/>
          <p:nvPr/>
        </p:nvSpPr>
        <p:spPr>
          <a:xfrm>
            <a:off x="2209800" y="5638800"/>
            <a:ext cx="1752600" cy="228600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s-ES_tradnl" sz="1100" dirty="0" smtClean="0">
                <a:solidFill>
                  <a:srgbClr val="FF0000"/>
                </a:solidFill>
                <a:effectLst>
                  <a:outerShdw blurRad="50800" dist="50800" sx="1000" sy="1000" algn="ctr" rotWithShape="0">
                    <a:srgbClr val="000000"/>
                  </a:outerShdw>
                </a:effectLst>
                <a:latin typeface="KG Corner of the Sky" pitchFamily="2" charset="0"/>
              </a:rPr>
              <a:t>Langostinos</a:t>
            </a:r>
            <a:endParaRPr lang="en-US" sz="1100" dirty="0">
              <a:solidFill>
                <a:srgbClr val="FF0000"/>
              </a:solidFill>
              <a:effectLst>
                <a:outerShdw blurRad="50800" dist="50800" sx="1000" sy="1000" algn="ctr" rotWithShape="0">
                  <a:srgbClr val="000000"/>
                </a:outerShdw>
              </a:effectLst>
              <a:latin typeface="KG Corner of the Sky" pitchFamily="2" charset="0"/>
            </a:endParaRPr>
          </a:p>
        </p:txBody>
      </p:sp>
      <p:sp>
        <p:nvSpPr>
          <p:cNvPr id="74" name="Rounded Rectangle 73"/>
          <p:cNvSpPr/>
          <p:nvPr/>
        </p:nvSpPr>
        <p:spPr>
          <a:xfrm>
            <a:off x="7391400" y="4114800"/>
            <a:ext cx="1737360" cy="2286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s-ES_tradnl" sz="1100" dirty="0" smtClean="0">
                <a:solidFill>
                  <a:srgbClr val="FF0000"/>
                </a:solidFill>
                <a:effectLst>
                  <a:outerShdw blurRad="50800" dist="50800" sx="1000" sy="1000" algn="ctr" rotWithShape="0">
                    <a:srgbClr val="000000"/>
                  </a:outerShdw>
                </a:effectLst>
                <a:latin typeface="KG Corner of the Sky" pitchFamily="2" charset="0"/>
              </a:rPr>
              <a:t>   Ostras</a:t>
            </a:r>
            <a:endParaRPr lang="en-US" sz="1100" dirty="0">
              <a:solidFill>
                <a:srgbClr val="FF0000"/>
              </a:solidFill>
              <a:effectLst>
                <a:outerShdw blurRad="50800" dist="50800" sx="1000" sy="1000" algn="ctr" rotWithShape="0">
                  <a:srgbClr val="000000"/>
                </a:outerShdw>
              </a:effectLst>
              <a:latin typeface="KG Corner of the Sky" pitchFamily="2" charset="0"/>
            </a:endParaRPr>
          </a:p>
        </p:txBody>
      </p:sp>
      <p:sp>
        <p:nvSpPr>
          <p:cNvPr id="75" name="Rounded Rectangle 74"/>
          <p:cNvSpPr/>
          <p:nvPr/>
        </p:nvSpPr>
        <p:spPr>
          <a:xfrm>
            <a:off x="8001000" y="3931920"/>
            <a:ext cx="685800" cy="18288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 smtClean="0">
                <a:solidFill>
                  <a:schemeClr val="accent5"/>
                </a:solidFill>
                <a:latin typeface="KG Corner of the Sky" pitchFamily="2" charset="0"/>
              </a:rPr>
              <a:t>Oysters</a:t>
            </a:r>
            <a:endParaRPr lang="en-US" sz="1000" dirty="0">
              <a:solidFill>
                <a:schemeClr val="accent5"/>
              </a:solidFill>
              <a:latin typeface="KG Corner of the Sky" pitchFamily="2" charset="0"/>
            </a:endParaRPr>
          </a:p>
        </p:txBody>
      </p:sp>
      <p:sp>
        <p:nvSpPr>
          <p:cNvPr id="76" name="Rounded Rectangle 75"/>
          <p:cNvSpPr/>
          <p:nvPr/>
        </p:nvSpPr>
        <p:spPr>
          <a:xfrm>
            <a:off x="5715000" y="5638800"/>
            <a:ext cx="1752600" cy="2286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s-ES_tradnl" sz="1100" dirty="0" smtClean="0">
                <a:solidFill>
                  <a:srgbClr val="FF0000"/>
                </a:solidFill>
                <a:effectLst>
                  <a:outerShdw blurRad="50800" dist="50800" sx="1000" sy="1000" algn="ctr" rotWithShape="0">
                    <a:srgbClr val="000000"/>
                  </a:outerShdw>
                </a:effectLst>
                <a:latin typeface="KG Corner of the Sky" pitchFamily="2" charset="0"/>
              </a:rPr>
              <a:t>Calamar</a:t>
            </a:r>
            <a:endParaRPr lang="en-US" sz="1100" dirty="0">
              <a:solidFill>
                <a:srgbClr val="FF0000"/>
              </a:solidFill>
              <a:effectLst>
                <a:outerShdw blurRad="50800" dist="50800" sx="1000" sy="1000" algn="ctr" rotWithShape="0">
                  <a:srgbClr val="000000"/>
                </a:outerShdw>
              </a:effectLst>
              <a:latin typeface="KG Corner of the Sky" pitchFamily="2" charset="0"/>
            </a:endParaRPr>
          </a:p>
        </p:txBody>
      </p:sp>
      <p:sp>
        <p:nvSpPr>
          <p:cNvPr id="77" name="Rounded Rectangle 76"/>
          <p:cNvSpPr/>
          <p:nvPr/>
        </p:nvSpPr>
        <p:spPr>
          <a:xfrm>
            <a:off x="7391400" y="5638800"/>
            <a:ext cx="1737360" cy="2286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s-ES_tradnl" sz="1200" dirty="0" smtClean="0">
                <a:solidFill>
                  <a:srgbClr val="FF0000"/>
                </a:solidFill>
                <a:effectLst>
                  <a:outerShdw blurRad="50800" dist="50800" sx="1000" sy="1000" algn="ctr" rotWithShape="0">
                    <a:srgbClr val="000000"/>
                  </a:outerShdw>
                </a:effectLst>
                <a:latin typeface="KG Corner of the Sky" pitchFamily="2" charset="0"/>
              </a:rPr>
              <a:t>Pez Espada</a:t>
            </a:r>
            <a:endParaRPr lang="en-US" sz="1200" dirty="0">
              <a:solidFill>
                <a:srgbClr val="FF0000"/>
              </a:solidFill>
              <a:effectLst>
                <a:outerShdw blurRad="50800" dist="50800" sx="1000" sy="1000" algn="ctr" rotWithShape="0">
                  <a:srgbClr val="000000"/>
                </a:outerShdw>
              </a:effectLst>
              <a:latin typeface="KG Corner of the Sky" pitchFamily="2" charset="0"/>
            </a:endParaRPr>
          </a:p>
        </p:txBody>
      </p:sp>
      <p:sp>
        <p:nvSpPr>
          <p:cNvPr id="78" name="Rounded Rectangle 77"/>
          <p:cNvSpPr/>
          <p:nvPr/>
        </p:nvSpPr>
        <p:spPr>
          <a:xfrm>
            <a:off x="3962400" y="5638800"/>
            <a:ext cx="1752600" cy="2286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s-ES_tradnl" sz="1200" dirty="0" smtClean="0">
                <a:solidFill>
                  <a:srgbClr val="FF0000"/>
                </a:solidFill>
                <a:effectLst>
                  <a:outerShdw blurRad="50800" dist="50800" sx="1000" sy="1000" algn="ctr" rotWithShape="0">
                    <a:srgbClr val="000000"/>
                  </a:outerShdw>
                </a:effectLst>
                <a:latin typeface="KG Corner of the Sky" pitchFamily="2" charset="0"/>
              </a:rPr>
              <a:t>Sepia</a:t>
            </a:r>
            <a:endParaRPr lang="en-US" sz="1200" dirty="0">
              <a:solidFill>
                <a:srgbClr val="FF0000"/>
              </a:solidFill>
              <a:effectLst>
                <a:outerShdw blurRad="50800" dist="50800" sx="1000" sy="1000" algn="ctr" rotWithShape="0">
                  <a:srgbClr val="000000"/>
                </a:outerShdw>
              </a:effectLst>
              <a:latin typeface="KG Corner of the Sky" pitchFamily="2" charset="0"/>
            </a:endParaRPr>
          </a:p>
        </p:txBody>
      </p:sp>
      <p:sp>
        <p:nvSpPr>
          <p:cNvPr id="79" name="Rounded Rectangle 78"/>
          <p:cNvSpPr/>
          <p:nvPr/>
        </p:nvSpPr>
        <p:spPr>
          <a:xfrm>
            <a:off x="7391400" y="7239000"/>
            <a:ext cx="1737360" cy="2286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s-ES_tradnl" sz="1100" dirty="0" smtClean="0">
                <a:solidFill>
                  <a:srgbClr val="FF0000"/>
                </a:solidFill>
                <a:effectLst>
                  <a:outerShdw blurRad="50800" dist="50800" sx="1000" sy="1000" algn="ctr" rotWithShape="0">
                    <a:srgbClr val="000000"/>
                  </a:outerShdw>
                </a:effectLst>
                <a:latin typeface="KG Corner of the Sky" pitchFamily="2" charset="0"/>
              </a:rPr>
              <a:t>Boquerón</a:t>
            </a:r>
            <a:endParaRPr lang="en-US" sz="1100" dirty="0">
              <a:solidFill>
                <a:srgbClr val="FF0000"/>
              </a:solidFill>
              <a:effectLst>
                <a:outerShdw blurRad="50800" dist="50800" sx="1000" sy="1000" algn="ctr" rotWithShape="0">
                  <a:srgbClr val="000000"/>
                </a:outerShdw>
              </a:effectLst>
              <a:latin typeface="KG Corner of the Sky" pitchFamily="2" charset="0"/>
            </a:endParaRPr>
          </a:p>
        </p:txBody>
      </p:sp>
      <p:sp>
        <p:nvSpPr>
          <p:cNvPr id="80" name="Rounded Rectangle 79"/>
          <p:cNvSpPr/>
          <p:nvPr/>
        </p:nvSpPr>
        <p:spPr>
          <a:xfrm>
            <a:off x="8001000" y="7040880"/>
            <a:ext cx="685800" cy="18288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 smtClean="0">
                <a:solidFill>
                  <a:schemeClr val="accent5"/>
                </a:solidFill>
                <a:latin typeface="KG Corner of the Sky" pitchFamily="2" charset="0"/>
              </a:rPr>
              <a:t>Anchovy</a:t>
            </a:r>
            <a:endParaRPr lang="en-US" sz="1000" dirty="0">
              <a:solidFill>
                <a:schemeClr val="accent5"/>
              </a:solidFill>
              <a:latin typeface="KG Corner of the Sky" pitchFamily="2" charset="0"/>
            </a:endParaRPr>
          </a:p>
        </p:txBody>
      </p:sp>
      <p:sp>
        <p:nvSpPr>
          <p:cNvPr id="81" name="Rounded Rectangle 80"/>
          <p:cNvSpPr/>
          <p:nvPr/>
        </p:nvSpPr>
        <p:spPr>
          <a:xfrm>
            <a:off x="5715000" y="4114800"/>
            <a:ext cx="1752600" cy="2286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s-ES_tradnl" sz="1200" dirty="0" smtClean="0">
                <a:solidFill>
                  <a:srgbClr val="FF0000"/>
                </a:solidFill>
                <a:effectLst>
                  <a:outerShdw blurRad="50800" dist="50800" sx="1000" sy="1000" algn="ctr" rotWithShape="0">
                    <a:srgbClr val="000000"/>
                  </a:outerShdw>
                </a:effectLst>
                <a:latin typeface="KG Corner of the Sky" pitchFamily="2" charset="0"/>
              </a:rPr>
              <a:t>Mejillones</a:t>
            </a:r>
            <a:endParaRPr lang="en-US" sz="1200" dirty="0">
              <a:solidFill>
                <a:srgbClr val="FF0000"/>
              </a:solidFill>
              <a:effectLst>
                <a:outerShdw blurRad="50800" dist="50800" sx="1000" sy="1000" algn="ctr" rotWithShape="0">
                  <a:srgbClr val="000000"/>
                </a:outerShdw>
              </a:effectLst>
              <a:latin typeface="KG Corner of the Sky" pitchFamily="2" charset="0"/>
            </a:endParaRPr>
          </a:p>
        </p:txBody>
      </p:sp>
      <p:sp>
        <p:nvSpPr>
          <p:cNvPr id="83" name="Rounded Rectangle 82"/>
          <p:cNvSpPr/>
          <p:nvPr/>
        </p:nvSpPr>
        <p:spPr>
          <a:xfrm>
            <a:off x="5715000" y="7239000"/>
            <a:ext cx="1752600" cy="228600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s-ES_tradnl" sz="1100" dirty="0" smtClean="0">
                <a:solidFill>
                  <a:srgbClr val="FF0000"/>
                </a:solidFill>
                <a:effectLst>
                  <a:outerShdw blurRad="50800" dist="50800" sx="1000" sy="1000" algn="ctr" rotWithShape="0">
                    <a:srgbClr val="000000"/>
                  </a:outerShdw>
                </a:effectLst>
                <a:latin typeface="KG Corner of the Sky" pitchFamily="2" charset="0"/>
              </a:rPr>
              <a:t>Congrio</a:t>
            </a:r>
            <a:endParaRPr lang="en-US" sz="1100" dirty="0">
              <a:solidFill>
                <a:srgbClr val="FF0000"/>
              </a:solidFill>
              <a:effectLst>
                <a:outerShdw blurRad="50800" dist="50800" sx="1000" sy="1000" algn="ctr" rotWithShape="0">
                  <a:srgbClr val="000000"/>
                </a:outerShdw>
              </a:effectLst>
              <a:latin typeface="KG Corner of the Sky" pitchFamily="2" charset="0"/>
            </a:endParaRPr>
          </a:p>
        </p:txBody>
      </p:sp>
      <p:sp>
        <p:nvSpPr>
          <p:cNvPr id="84" name="Rounded Rectangle 83"/>
          <p:cNvSpPr/>
          <p:nvPr/>
        </p:nvSpPr>
        <p:spPr>
          <a:xfrm>
            <a:off x="6248400" y="7040880"/>
            <a:ext cx="685800" cy="18288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 smtClean="0">
                <a:solidFill>
                  <a:schemeClr val="accent5"/>
                </a:solidFill>
                <a:latin typeface="KG Corner of the Sky" pitchFamily="2" charset="0"/>
              </a:rPr>
              <a:t>Conger</a:t>
            </a:r>
            <a:endParaRPr lang="en-US" sz="1000" dirty="0">
              <a:solidFill>
                <a:schemeClr val="accent5"/>
              </a:solidFill>
              <a:latin typeface="KG Corner of the Sky" pitchFamily="2" charset="0"/>
            </a:endParaRPr>
          </a:p>
        </p:txBody>
      </p:sp>
      <p:sp>
        <p:nvSpPr>
          <p:cNvPr id="85" name="Rounded Rectangle 84"/>
          <p:cNvSpPr/>
          <p:nvPr/>
        </p:nvSpPr>
        <p:spPr>
          <a:xfrm>
            <a:off x="3962400" y="7239000"/>
            <a:ext cx="1752600" cy="2286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s-ES_tradnl" sz="1100" dirty="0" smtClean="0">
                <a:solidFill>
                  <a:srgbClr val="FF0000"/>
                </a:solidFill>
                <a:effectLst>
                  <a:outerShdw blurRad="50800" dist="50800" sx="1000" sy="1000" algn="ctr" rotWithShape="0">
                    <a:srgbClr val="000000"/>
                  </a:outerShdw>
                </a:effectLst>
                <a:latin typeface="KG Corner of the Sky" pitchFamily="2" charset="0"/>
              </a:rPr>
              <a:t>Bacalao</a:t>
            </a:r>
            <a:endParaRPr lang="en-US" sz="1100" dirty="0">
              <a:solidFill>
                <a:srgbClr val="FF0000"/>
              </a:solidFill>
              <a:effectLst>
                <a:outerShdw blurRad="50800" dist="50800" sx="1000" sy="1000" algn="ctr" rotWithShape="0">
                  <a:srgbClr val="000000"/>
                </a:outerShdw>
              </a:effectLst>
              <a:latin typeface="KG Corner of the Sky" pitchFamily="2" charset="0"/>
            </a:endParaRPr>
          </a:p>
        </p:txBody>
      </p:sp>
      <p:sp>
        <p:nvSpPr>
          <p:cNvPr id="87" name="Rounded Rectangle 86"/>
          <p:cNvSpPr/>
          <p:nvPr/>
        </p:nvSpPr>
        <p:spPr>
          <a:xfrm>
            <a:off x="2209800" y="7239000"/>
            <a:ext cx="1752600" cy="2286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s-ES_tradnl" sz="1100" dirty="0" smtClean="0">
                <a:solidFill>
                  <a:srgbClr val="FF0000"/>
                </a:solidFill>
                <a:effectLst>
                  <a:outerShdw blurRad="50800" dist="50800" sx="1000" sy="1000" algn="ctr" rotWithShape="0">
                    <a:srgbClr val="000000"/>
                  </a:outerShdw>
                </a:effectLst>
                <a:latin typeface="KG Corner of the Sky" pitchFamily="2" charset="0"/>
              </a:rPr>
              <a:t>Sardinas</a:t>
            </a:r>
            <a:endParaRPr lang="en-US" sz="1100" dirty="0">
              <a:solidFill>
                <a:srgbClr val="FF0000"/>
              </a:solidFill>
              <a:effectLst>
                <a:outerShdw blurRad="50800" dist="50800" sx="1000" sy="1000" algn="ctr" rotWithShape="0">
                  <a:srgbClr val="000000"/>
                </a:outerShdw>
              </a:effectLst>
              <a:latin typeface="KG Corner of the Sky" pitchFamily="2" charset="0"/>
            </a:endParaRPr>
          </a:p>
        </p:txBody>
      </p:sp>
      <p:sp>
        <p:nvSpPr>
          <p:cNvPr id="88" name="Rounded Rectangle 87"/>
          <p:cNvSpPr/>
          <p:nvPr/>
        </p:nvSpPr>
        <p:spPr>
          <a:xfrm>
            <a:off x="2743200" y="7040880"/>
            <a:ext cx="685800" cy="18288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 smtClean="0">
                <a:solidFill>
                  <a:schemeClr val="accent5"/>
                </a:solidFill>
                <a:latin typeface="KG Corner of the Sky" pitchFamily="2" charset="0"/>
              </a:rPr>
              <a:t>Sardines</a:t>
            </a:r>
            <a:endParaRPr lang="en-US" sz="1000" dirty="0">
              <a:solidFill>
                <a:schemeClr val="accent5"/>
              </a:solidFill>
              <a:latin typeface="KG Corner of the Sky" pitchFamily="2" charset="0"/>
            </a:endParaRPr>
          </a:p>
        </p:txBody>
      </p:sp>
      <p:sp>
        <p:nvSpPr>
          <p:cNvPr id="89" name="Rounded Rectangle 88"/>
          <p:cNvSpPr/>
          <p:nvPr/>
        </p:nvSpPr>
        <p:spPr>
          <a:xfrm>
            <a:off x="533400" y="7239000"/>
            <a:ext cx="1752600" cy="2286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s-ES_tradnl" sz="1100" dirty="0" smtClean="0">
                <a:solidFill>
                  <a:srgbClr val="FF0000"/>
                </a:solidFill>
                <a:effectLst>
                  <a:outerShdw blurRad="50800" dist="50800" sx="1000" sy="1000" algn="ctr" rotWithShape="0">
                    <a:srgbClr val="000000"/>
                  </a:outerShdw>
                </a:effectLst>
                <a:latin typeface="KG Corner of the Sky" pitchFamily="2" charset="0"/>
              </a:rPr>
              <a:t>Pez loro</a:t>
            </a:r>
            <a:endParaRPr lang="en-US" sz="1100" dirty="0">
              <a:solidFill>
                <a:srgbClr val="FF0000"/>
              </a:solidFill>
              <a:effectLst>
                <a:outerShdw blurRad="50800" dist="50800" sx="1000" sy="1000" algn="ctr" rotWithShape="0">
                  <a:srgbClr val="000000"/>
                </a:outerShdw>
              </a:effectLst>
              <a:latin typeface="KG Corner of the Sky" pitchFamily="2" charset="0"/>
            </a:endParaRPr>
          </a:p>
        </p:txBody>
      </p:sp>
      <p:sp>
        <p:nvSpPr>
          <p:cNvPr id="90" name="Rounded Rectangle 89"/>
          <p:cNvSpPr/>
          <p:nvPr/>
        </p:nvSpPr>
        <p:spPr>
          <a:xfrm>
            <a:off x="838200" y="7010400"/>
            <a:ext cx="1066800" cy="21336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s-ES_tradnl" sz="1000" dirty="0" smtClean="0">
                <a:solidFill>
                  <a:schemeClr val="accent5"/>
                </a:solidFill>
                <a:latin typeface="KG Corner of the Sky" pitchFamily="2" charset="0"/>
              </a:rPr>
              <a:t>Parrot fish</a:t>
            </a:r>
            <a:endParaRPr lang="en-US" sz="1000" dirty="0">
              <a:solidFill>
                <a:schemeClr val="accent5"/>
              </a:solidFill>
              <a:latin typeface="KG Corner of the Sky" pitchFamily="2" charset="0"/>
            </a:endParaRPr>
          </a:p>
        </p:txBody>
      </p:sp>
      <p:sp>
        <p:nvSpPr>
          <p:cNvPr id="91" name="Rounded Rectangle 90"/>
          <p:cNvSpPr/>
          <p:nvPr/>
        </p:nvSpPr>
        <p:spPr>
          <a:xfrm>
            <a:off x="5715000" y="10287000"/>
            <a:ext cx="1752600" cy="2286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s-ES_tradnl" sz="1100" dirty="0" smtClean="0">
                <a:solidFill>
                  <a:srgbClr val="FF0000"/>
                </a:solidFill>
                <a:effectLst>
                  <a:outerShdw blurRad="50800" dist="50800" sx="1000" sy="1000" algn="ctr" rotWithShape="0">
                    <a:srgbClr val="000000"/>
                  </a:outerShdw>
                </a:effectLst>
                <a:latin typeface="KG Corner of the Sky" pitchFamily="2" charset="0"/>
              </a:rPr>
              <a:t>Centollo</a:t>
            </a:r>
            <a:endParaRPr lang="en-US" sz="1100" dirty="0">
              <a:solidFill>
                <a:srgbClr val="FF0000"/>
              </a:solidFill>
              <a:effectLst>
                <a:outerShdw blurRad="50800" dist="50800" sx="1000" sy="1000" algn="ctr" rotWithShape="0">
                  <a:srgbClr val="000000"/>
                </a:outerShdw>
              </a:effectLst>
              <a:latin typeface="KG Corner of the Sky" pitchFamily="2" charset="0"/>
            </a:endParaRPr>
          </a:p>
        </p:txBody>
      </p:sp>
      <p:sp>
        <p:nvSpPr>
          <p:cNvPr id="92" name="Rounded Rectangle 91"/>
          <p:cNvSpPr/>
          <p:nvPr/>
        </p:nvSpPr>
        <p:spPr>
          <a:xfrm>
            <a:off x="6248400" y="10058400"/>
            <a:ext cx="914400" cy="2286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 smtClean="0">
                <a:solidFill>
                  <a:schemeClr val="accent5"/>
                </a:solidFill>
                <a:latin typeface="KG Corner of the Sky" pitchFamily="2" charset="0"/>
              </a:rPr>
              <a:t>King crab</a:t>
            </a:r>
            <a:endParaRPr lang="en-US" sz="1000" dirty="0">
              <a:solidFill>
                <a:schemeClr val="accent5"/>
              </a:solidFill>
              <a:latin typeface="KG Corner of the Sky" pitchFamily="2" charset="0"/>
            </a:endParaRPr>
          </a:p>
        </p:txBody>
      </p:sp>
      <p:sp>
        <p:nvSpPr>
          <p:cNvPr id="93" name="Rounded Rectangle 92"/>
          <p:cNvSpPr/>
          <p:nvPr/>
        </p:nvSpPr>
        <p:spPr>
          <a:xfrm>
            <a:off x="7391400" y="8763000"/>
            <a:ext cx="1737360" cy="2286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s-ES_tradnl" sz="1100" dirty="0" smtClean="0">
                <a:solidFill>
                  <a:srgbClr val="FF0000"/>
                </a:solidFill>
                <a:effectLst>
                  <a:outerShdw blurRad="50800" dist="50800" sx="1000" sy="1000" algn="ctr" rotWithShape="0">
                    <a:srgbClr val="000000"/>
                  </a:outerShdw>
                </a:effectLst>
                <a:latin typeface="KG Corner of the Sky" pitchFamily="2" charset="0"/>
              </a:rPr>
              <a:t>Lenguado</a:t>
            </a:r>
            <a:endParaRPr lang="en-US" sz="1100" dirty="0">
              <a:solidFill>
                <a:srgbClr val="FF0000"/>
              </a:solidFill>
              <a:effectLst>
                <a:outerShdw blurRad="50800" dist="50800" sx="1000" sy="1000" algn="ctr" rotWithShape="0">
                  <a:srgbClr val="000000"/>
                </a:outerShdw>
              </a:effectLst>
              <a:latin typeface="KG Corner of the Sky" pitchFamily="2" charset="0"/>
            </a:endParaRPr>
          </a:p>
        </p:txBody>
      </p:sp>
      <p:sp>
        <p:nvSpPr>
          <p:cNvPr id="94" name="Rounded Rectangle 93"/>
          <p:cNvSpPr/>
          <p:nvPr/>
        </p:nvSpPr>
        <p:spPr>
          <a:xfrm>
            <a:off x="7924800" y="8580120"/>
            <a:ext cx="838200" cy="18288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s-ES_tradnl" sz="1000" dirty="0" smtClean="0">
                <a:solidFill>
                  <a:schemeClr val="accent5"/>
                </a:solidFill>
                <a:latin typeface="KG Corner of the Sky" pitchFamily="2" charset="0"/>
              </a:rPr>
              <a:t>Sole fish</a:t>
            </a:r>
            <a:endParaRPr lang="en-US" sz="1000" dirty="0">
              <a:solidFill>
                <a:schemeClr val="accent5"/>
              </a:solidFill>
              <a:latin typeface="KG Corner of the Sky" pitchFamily="2" charset="0"/>
            </a:endParaRPr>
          </a:p>
        </p:txBody>
      </p:sp>
      <p:sp>
        <p:nvSpPr>
          <p:cNvPr id="95" name="Rounded Rectangle 94"/>
          <p:cNvSpPr/>
          <p:nvPr/>
        </p:nvSpPr>
        <p:spPr>
          <a:xfrm>
            <a:off x="3962400" y="8763000"/>
            <a:ext cx="1752600" cy="2286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s-ES_tradnl" sz="1100" dirty="0" smtClean="0">
                <a:solidFill>
                  <a:srgbClr val="FF0000"/>
                </a:solidFill>
                <a:effectLst>
                  <a:outerShdw blurRad="50800" dist="50800" sx="1000" sy="1000" algn="ctr" rotWithShape="0">
                    <a:srgbClr val="000000"/>
                  </a:outerShdw>
                </a:effectLst>
                <a:latin typeface="KG Corner of the Sky" pitchFamily="2" charset="0"/>
              </a:rPr>
              <a:t>Rape</a:t>
            </a:r>
            <a:endParaRPr lang="en-US" sz="1100" dirty="0">
              <a:solidFill>
                <a:srgbClr val="FF0000"/>
              </a:solidFill>
              <a:effectLst>
                <a:outerShdw blurRad="50800" dist="50800" sx="1000" sy="1000" algn="ctr" rotWithShape="0">
                  <a:srgbClr val="000000"/>
                </a:outerShdw>
              </a:effectLst>
              <a:latin typeface="KG Corner of the Sky" pitchFamily="2" charset="0"/>
            </a:endParaRPr>
          </a:p>
        </p:txBody>
      </p:sp>
      <p:sp>
        <p:nvSpPr>
          <p:cNvPr id="97" name="Rounded Rectangle 96"/>
          <p:cNvSpPr/>
          <p:nvPr/>
        </p:nvSpPr>
        <p:spPr>
          <a:xfrm>
            <a:off x="533400" y="10287000"/>
            <a:ext cx="1752600" cy="2286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s-ES_tradnl" sz="1100" dirty="0" smtClean="0">
                <a:solidFill>
                  <a:srgbClr val="FF0000"/>
                </a:solidFill>
                <a:effectLst>
                  <a:outerShdw blurRad="50800" dist="50800" sx="1000" sy="1000" algn="ctr" rotWithShape="0">
                    <a:srgbClr val="000000"/>
                  </a:outerShdw>
                </a:effectLst>
                <a:latin typeface="KG Corner of the Sky" pitchFamily="2" charset="0"/>
              </a:rPr>
              <a:t>Rodaballo</a:t>
            </a:r>
            <a:endParaRPr lang="en-US" sz="1100" dirty="0">
              <a:solidFill>
                <a:srgbClr val="FF0000"/>
              </a:solidFill>
              <a:effectLst>
                <a:outerShdw blurRad="50800" dist="50800" sx="1000" sy="1000" algn="ctr" rotWithShape="0">
                  <a:srgbClr val="000000"/>
                </a:outerShdw>
              </a:effectLst>
              <a:latin typeface="KG Corner of the Sky" pitchFamily="2" charset="0"/>
            </a:endParaRPr>
          </a:p>
        </p:txBody>
      </p:sp>
      <p:sp>
        <p:nvSpPr>
          <p:cNvPr id="99" name="Rounded Rectangle 98"/>
          <p:cNvSpPr/>
          <p:nvPr/>
        </p:nvSpPr>
        <p:spPr>
          <a:xfrm>
            <a:off x="2286000" y="8763000"/>
            <a:ext cx="1752600" cy="2286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s-ES_tradnl" sz="1100" dirty="0" smtClean="0">
                <a:solidFill>
                  <a:srgbClr val="FF0000"/>
                </a:solidFill>
                <a:effectLst>
                  <a:outerShdw blurRad="50800" dist="50800" sx="1000" sy="1000" algn="ctr" rotWithShape="0">
                    <a:srgbClr val="000000"/>
                  </a:outerShdw>
                </a:effectLst>
                <a:latin typeface="KG Corner of the Sky" pitchFamily="2" charset="0"/>
              </a:rPr>
              <a:t>Merluza</a:t>
            </a:r>
            <a:endParaRPr lang="en-US" sz="1100" dirty="0">
              <a:solidFill>
                <a:srgbClr val="FF0000"/>
              </a:solidFill>
              <a:effectLst>
                <a:outerShdw blurRad="50800" dist="50800" sx="1000" sy="1000" algn="ctr" rotWithShape="0">
                  <a:srgbClr val="000000"/>
                </a:outerShdw>
              </a:effectLst>
              <a:latin typeface="KG Corner of the Sky" pitchFamily="2" charset="0"/>
            </a:endParaRPr>
          </a:p>
        </p:txBody>
      </p:sp>
      <p:sp>
        <p:nvSpPr>
          <p:cNvPr id="100" name="Rounded Rectangle 99"/>
          <p:cNvSpPr/>
          <p:nvPr/>
        </p:nvSpPr>
        <p:spPr>
          <a:xfrm>
            <a:off x="1066800" y="8595360"/>
            <a:ext cx="685800" cy="18288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s-ES_tradnl" sz="1000" dirty="0" smtClean="0">
                <a:solidFill>
                  <a:schemeClr val="accent5"/>
                </a:solidFill>
                <a:latin typeface="KG Corner of the Sky" pitchFamily="2" charset="0"/>
              </a:rPr>
              <a:t>Grouper</a:t>
            </a:r>
            <a:endParaRPr lang="en-US" sz="1000" dirty="0">
              <a:solidFill>
                <a:schemeClr val="accent5"/>
              </a:solidFill>
              <a:latin typeface="KG Corner of the Sky" pitchFamily="2" charset="0"/>
            </a:endParaRPr>
          </a:p>
        </p:txBody>
      </p:sp>
      <p:sp>
        <p:nvSpPr>
          <p:cNvPr id="101" name="Rounded Rectangle 100"/>
          <p:cNvSpPr/>
          <p:nvPr/>
        </p:nvSpPr>
        <p:spPr>
          <a:xfrm>
            <a:off x="4038600" y="11887200"/>
            <a:ext cx="1752600" cy="2286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s-ES_tradnl" sz="1100" dirty="0" smtClean="0">
                <a:solidFill>
                  <a:srgbClr val="FF0000"/>
                </a:solidFill>
                <a:effectLst>
                  <a:outerShdw blurRad="50800" dist="50800" sx="1000" sy="1000" algn="ctr" rotWithShape="0">
                    <a:srgbClr val="000000"/>
                  </a:outerShdw>
                </a:effectLst>
                <a:latin typeface="KG Corner of the Sky" pitchFamily="2" charset="0"/>
              </a:rPr>
              <a:t>Berberecho</a:t>
            </a:r>
            <a:endParaRPr lang="en-US" sz="1100" dirty="0">
              <a:solidFill>
                <a:srgbClr val="FF0000"/>
              </a:solidFill>
              <a:effectLst>
                <a:outerShdw blurRad="50800" dist="50800" sx="1000" sy="1000" algn="ctr" rotWithShape="0">
                  <a:srgbClr val="000000"/>
                </a:outerShdw>
              </a:effectLst>
              <a:latin typeface="KG Corner of the Sky" pitchFamily="2" charset="0"/>
            </a:endParaRPr>
          </a:p>
        </p:txBody>
      </p:sp>
      <p:sp>
        <p:nvSpPr>
          <p:cNvPr id="102" name="Rounded Rectangle 101"/>
          <p:cNvSpPr/>
          <p:nvPr/>
        </p:nvSpPr>
        <p:spPr>
          <a:xfrm>
            <a:off x="4267200" y="11734800"/>
            <a:ext cx="1295400" cy="152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s-ES_tradnl" sz="1000" dirty="0" err="1" smtClean="0">
                <a:solidFill>
                  <a:schemeClr val="accent5"/>
                </a:solidFill>
                <a:latin typeface="KG Corner of the Sky" pitchFamily="2" charset="0"/>
              </a:rPr>
              <a:t>Cockle</a:t>
            </a:r>
            <a:endParaRPr lang="en-US" sz="1000" dirty="0">
              <a:solidFill>
                <a:schemeClr val="accent5"/>
              </a:solidFill>
              <a:latin typeface="KG Corner of the Sky" pitchFamily="2" charset="0"/>
            </a:endParaRPr>
          </a:p>
        </p:txBody>
      </p:sp>
      <p:sp>
        <p:nvSpPr>
          <p:cNvPr id="103" name="Rounded Rectangle 102"/>
          <p:cNvSpPr/>
          <p:nvPr/>
        </p:nvSpPr>
        <p:spPr>
          <a:xfrm>
            <a:off x="533400" y="11887200"/>
            <a:ext cx="1752600" cy="2286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s-ES_tradnl" sz="1100" dirty="0" smtClean="0">
                <a:solidFill>
                  <a:srgbClr val="FF0000"/>
                </a:solidFill>
                <a:effectLst>
                  <a:outerShdw blurRad="50800" dist="50800" sx="1000" sy="1000" algn="ctr" rotWithShape="0">
                    <a:srgbClr val="000000"/>
                  </a:outerShdw>
                </a:effectLst>
                <a:latin typeface="KG Corner of the Sky" pitchFamily="2" charset="0"/>
              </a:rPr>
              <a:t>Cigala</a:t>
            </a:r>
            <a:endParaRPr lang="en-US" sz="1100" dirty="0">
              <a:solidFill>
                <a:srgbClr val="FF0000"/>
              </a:solidFill>
              <a:effectLst>
                <a:outerShdw blurRad="50800" dist="50800" sx="1000" sy="1000" algn="ctr" rotWithShape="0">
                  <a:srgbClr val="000000"/>
                </a:outerShdw>
              </a:effectLst>
              <a:latin typeface="KG Corner of the Sky" pitchFamily="2" charset="0"/>
            </a:endParaRPr>
          </a:p>
        </p:txBody>
      </p:sp>
      <p:sp>
        <p:nvSpPr>
          <p:cNvPr id="105" name="Rounded Rectangle 104"/>
          <p:cNvSpPr/>
          <p:nvPr/>
        </p:nvSpPr>
        <p:spPr>
          <a:xfrm>
            <a:off x="5791200" y="11887200"/>
            <a:ext cx="1752600" cy="2286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s-ES_tradnl" sz="1100" dirty="0" smtClean="0">
                <a:solidFill>
                  <a:srgbClr val="FF0000"/>
                </a:solidFill>
                <a:effectLst>
                  <a:outerShdw blurRad="50800" dist="50800" sx="1000" sy="1000" algn="ctr" rotWithShape="0">
                    <a:srgbClr val="000000"/>
                  </a:outerShdw>
                </a:effectLst>
                <a:latin typeface="KG Corner of the Sky" pitchFamily="2" charset="0"/>
              </a:rPr>
              <a:t>Besugo</a:t>
            </a:r>
            <a:endParaRPr lang="en-US" sz="1100" dirty="0">
              <a:solidFill>
                <a:srgbClr val="FF0000"/>
              </a:solidFill>
              <a:effectLst>
                <a:outerShdw blurRad="50800" dist="50800" sx="1000" sy="1000" algn="ctr" rotWithShape="0">
                  <a:srgbClr val="000000"/>
                </a:outerShdw>
              </a:effectLst>
              <a:latin typeface="KG Corner of the Sky" pitchFamily="2" charset="0"/>
            </a:endParaRPr>
          </a:p>
        </p:txBody>
      </p:sp>
      <p:sp>
        <p:nvSpPr>
          <p:cNvPr id="106" name="Rounded Rectangle 105"/>
          <p:cNvSpPr/>
          <p:nvPr/>
        </p:nvSpPr>
        <p:spPr>
          <a:xfrm>
            <a:off x="2819400" y="8580120"/>
            <a:ext cx="685800" cy="18288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s-ES_tradnl" sz="1000" dirty="0" smtClean="0">
                <a:solidFill>
                  <a:schemeClr val="accent5"/>
                </a:solidFill>
                <a:latin typeface="KG Corner of the Sky" pitchFamily="2" charset="0"/>
              </a:rPr>
              <a:t>Hake</a:t>
            </a:r>
            <a:endParaRPr lang="en-US" sz="1000" dirty="0">
              <a:solidFill>
                <a:schemeClr val="accent5"/>
              </a:solidFill>
              <a:latin typeface="KG Corner of the Sky" pitchFamily="2" charset="0"/>
            </a:endParaRPr>
          </a:p>
        </p:txBody>
      </p:sp>
      <p:sp>
        <p:nvSpPr>
          <p:cNvPr id="107" name="Rounded Rectangle 106"/>
          <p:cNvSpPr/>
          <p:nvPr/>
        </p:nvSpPr>
        <p:spPr>
          <a:xfrm>
            <a:off x="5943600" y="8595360"/>
            <a:ext cx="1447800" cy="18288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s-ES_tradnl" sz="1000" dirty="0" smtClean="0">
                <a:solidFill>
                  <a:schemeClr val="accent5"/>
                </a:solidFill>
                <a:latin typeface="KG Corner of the Sky" pitchFamily="2" charset="0"/>
              </a:rPr>
              <a:t>Red mullet</a:t>
            </a:r>
            <a:endParaRPr lang="en-US" sz="1000" dirty="0">
              <a:solidFill>
                <a:schemeClr val="accent5"/>
              </a:solidFill>
              <a:latin typeface="KG Corner of the Sky" pitchFamily="2" charset="0"/>
            </a:endParaRPr>
          </a:p>
        </p:txBody>
      </p:sp>
      <p:sp>
        <p:nvSpPr>
          <p:cNvPr id="108" name="Rounded Rectangle 107"/>
          <p:cNvSpPr/>
          <p:nvPr/>
        </p:nvSpPr>
        <p:spPr>
          <a:xfrm>
            <a:off x="4495800" y="10058400"/>
            <a:ext cx="990600" cy="2286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 smtClean="0">
                <a:solidFill>
                  <a:schemeClr val="accent5"/>
                </a:solidFill>
                <a:latin typeface="KG Corner of the Sky" pitchFamily="2" charset="0"/>
              </a:rPr>
              <a:t>Barnacles</a:t>
            </a:r>
            <a:endParaRPr lang="en-US" sz="1000" dirty="0">
              <a:solidFill>
                <a:schemeClr val="accent5"/>
              </a:solidFill>
              <a:latin typeface="KG Corner of the Sky" pitchFamily="2" charset="0"/>
            </a:endParaRPr>
          </a:p>
        </p:txBody>
      </p:sp>
      <p:sp>
        <p:nvSpPr>
          <p:cNvPr id="109" name="Rounded Rectangle 108"/>
          <p:cNvSpPr/>
          <p:nvPr/>
        </p:nvSpPr>
        <p:spPr>
          <a:xfrm>
            <a:off x="2514600" y="10104120"/>
            <a:ext cx="1371600" cy="18288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 smtClean="0">
                <a:solidFill>
                  <a:schemeClr val="accent5"/>
                </a:solidFill>
                <a:latin typeface="KG Corner of the Sky" pitchFamily="2" charset="0"/>
              </a:rPr>
              <a:t>Sargo</a:t>
            </a:r>
            <a:endParaRPr lang="en-US" sz="1000" dirty="0">
              <a:solidFill>
                <a:schemeClr val="accent5"/>
              </a:solidFill>
              <a:latin typeface="KG Corner of the Sky" pitchFamily="2" charset="0"/>
            </a:endParaRPr>
          </a:p>
        </p:txBody>
      </p:sp>
      <p:sp>
        <p:nvSpPr>
          <p:cNvPr id="110" name="Rounded Rectangle 109"/>
          <p:cNvSpPr/>
          <p:nvPr/>
        </p:nvSpPr>
        <p:spPr>
          <a:xfrm>
            <a:off x="1066800" y="10104120"/>
            <a:ext cx="685800" cy="18288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 smtClean="0">
                <a:solidFill>
                  <a:schemeClr val="accent5"/>
                </a:solidFill>
                <a:latin typeface="KG Corner of the Sky" pitchFamily="2" charset="0"/>
              </a:rPr>
              <a:t>Turbot</a:t>
            </a:r>
            <a:endParaRPr lang="en-US" sz="1000" dirty="0">
              <a:solidFill>
                <a:schemeClr val="accent5"/>
              </a:solidFill>
              <a:latin typeface="KG Corner of the Sky" pitchFamily="2" charset="0"/>
            </a:endParaRPr>
          </a:p>
        </p:txBody>
      </p:sp>
      <p:sp>
        <p:nvSpPr>
          <p:cNvPr id="111" name="Rounded Rectangle 110"/>
          <p:cNvSpPr/>
          <p:nvPr/>
        </p:nvSpPr>
        <p:spPr>
          <a:xfrm>
            <a:off x="838200" y="11658600"/>
            <a:ext cx="1219200" cy="2286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 smtClean="0">
                <a:solidFill>
                  <a:schemeClr val="accent5"/>
                </a:solidFill>
                <a:latin typeface="KG Corner of the Sky" pitchFamily="2" charset="0"/>
              </a:rPr>
              <a:t>Norway lobster</a:t>
            </a:r>
            <a:endParaRPr lang="en-US" sz="1000" dirty="0">
              <a:solidFill>
                <a:schemeClr val="accent5"/>
              </a:solidFill>
              <a:latin typeface="KG Corner of the Sky" pitchFamily="2" charset="0"/>
            </a:endParaRPr>
          </a:p>
        </p:txBody>
      </p:sp>
      <p:sp>
        <p:nvSpPr>
          <p:cNvPr id="112" name="Rounded Rectangle 111"/>
          <p:cNvSpPr/>
          <p:nvPr/>
        </p:nvSpPr>
        <p:spPr>
          <a:xfrm>
            <a:off x="6019800" y="11658600"/>
            <a:ext cx="1143000" cy="2286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s-ES_tradnl" sz="1000" dirty="0" smtClean="0">
                <a:solidFill>
                  <a:schemeClr val="accent5"/>
                </a:solidFill>
                <a:latin typeface="KG Corner of the Sky" pitchFamily="2" charset="0"/>
              </a:rPr>
              <a:t>Red sea bream</a:t>
            </a:r>
            <a:endParaRPr lang="en-US" sz="1000" dirty="0">
              <a:solidFill>
                <a:schemeClr val="accent5"/>
              </a:solidFill>
              <a:latin typeface="KG Corner of the Sky" pitchFamily="2" charset="0"/>
            </a:endParaRPr>
          </a:p>
        </p:txBody>
      </p:sp>
      <p:sp>
        <p:nvSpPr>
          <p:cNvPr id="113" name="Rounded Rectangle 112"/>
          <p:cNvSpPr/>
          <p:nvPr/>
        </p:nvSpPr>
        <p:spPr>
          <a:xfrm>
            <a:off x="533400" y="8763000"/>
            <a:ext cx="1752600" cy="2286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s-ES_tradnl" sz="1200" dirty="0" smtClean="0">
                <a:solidFill>
                  <a:srgbClr val="FF0000"/>
                </a:solidFill>
                <a:effectLst>
                  <a:outerShdw blurRad="50800" dist="50800" sx="1000" sy="1000" algn="ctr" rotWithShape="0">
                    <a:srgbClr val="000000"/>
                  </a:outerShdw>
                </a:effectLst>
                <a:latin typeface="KG Corner of the Sky" pitchFamily="2" charset="0"/>
              </a:rPr>
              <a:t>Mero</a:t>
            </a:r>
            <a:endParaRPr lang="en-US" sz="1200" dirty="0">
              <a:solidFill>
                <a:srgbClr val="FF0000"/>
              </a:solidFill>
              <a:effectLst>
                <a:outerShdw blurRad="50800" dist="50800" sx="1000" sy="1000" algn="ctr" rotWithShape="0">
                  <a:srgbClr val="000000"/>
                </a:outerShdw>
              </a:effectLst>
              <a:latin typeface="KG Corner of the Sky" pitchFamily="2" charset="0"/>
            </a:endParaRPr>
          </a:p>
        </p:txBody>
      </p:sp>
      <p:sp>
        <p:nvSpPr>
          <p:cNvPr id="114" name="Rounded Rectangle 113"/>
          <p:cNvSpPr/>
          <p:nvPr/>
        </p:nvSpPr>
        <p:spPr>
          <a:xfrm>
            <a:off x="5715000" y="8763000"/>
            <a:ext cx="1752600" cy="2286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s-ES_tradnl" sz="1200" dirty="0" smtClean="0">
                <a:solidFill>
                  <a:srgbClr val="FF0000"/>
                </a:solidFill>
                <a:effectLst>
                  <a:outerShdw blurRad="50800" dist="50800" sx="1000" sy="1000" algn="ctr" rotWithShape="0">
                    <a:srgbClr val="000000"/>
                  </a:outerShdw>
                </a:effectLst>
                <a:latin typeface="KG Corner of the Sky" pitchFamily="2" charset="0"/>
              </a:rPr>
              <a:t>Salmonete</a:t>
            </a:r>
            <a:endParaRPr lang="en-US" sz="1200" dirty="0">
              <a:solidFill>
                <a:srgbClr val="FF0000"/>
              </a:solidFill>
              <a:effectLst>
                <a:outerShdw blurRad="50800" dist="50800" sx="1000" sy="1000" algn="ctr" rotWithShape="0">
                  <a:srgbClr val="000000"/>
                </a:outerShdw>
              </a:effectLst>
              <a:latin typeface="KG Corner of the Sky" pitchFamily="2" charset="0"/>
            </a:endParaRPr>
          </a:p>
        </p:txBody>
      </p:sp>
      <p:sp>
        <p:nvSpPr>
          <p:cNvPr id="116" name="Rounded Rectangle 115"/>
          <p:cNvSpPr/>
          <p:nvPr/>
        </p:nvSpPr>
        <p:spPr>
          <a:xfrm>
            <a:off x="3962400" y="10287000"/>
            <a:ext cx="1752600" cy="228600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/>
            <a:r>
              <a:rPr lang="es-ES_tradnl" sz="1200" dirty="0" smtClean="0">
                <a:solidFill>
                  <a:srgbClr val="FF0000"/>
                </a:solidFill>
                <a:effectLst>
                  <a:outerShdw blurRad="50800" dist="50800" sx="1000" sy="1000" algn="ctr" rotWithShape="0">
                    <a:srgbClr val="000000"/>
                  </a:outerShdw>
                </a:effectLst>
                <a:latin typeface="KG Corner of the Sky" pitchFamily="2" charset="0"/>
              </a:rPr>
              <a:t>Percebes</a:t>
            </a:r>
            <a:endParaRPr lang="en-US" sz="1200" dirty="0">
              <a:solidFill>
                <a:srgbClr val="FF0000"/>
              </a:solidFill>
              <a:effectLst>
                <a:outerShdw blurRad="50800" dist="50800" sx="1000" sy="1000" algn="ctr" rotWithShape="0">
                  <a:srgbClr val="000000"/>
                </a:outerShdw>
              </a:effectLst>
              <a:latin typeface="KG Corner of the Sky" pitchFamily="2" charset="0"/>
            </a:endParaRPr>
          </a:p>
        </p:txBody>
      </p:sp>
      <p:sp>
        <p:nvSpPr>
          <p:cNvPr id="117" name="Rounded Rectangle 116"/>
          <p:cNvSpPr/>
          <p:nvPr/>
        </p:nvSpPr>
        <p:spPr>
          <a:xfrm>
            <a:off x="2286000" y="2514600"/>
            <a:ext cx="1752600" cy="228600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s-ES_tradnl" sz="1200" dirty="0" smtClean="0">
                <a:solidFill>
                  <a:srgbClr val="FF0000"/>
                </a:solidFill>
                <a:effectLst>
                  <a:outerShdw blurRad="50800" dist="50800" sx="1000" sy="1000" algn="ctr" rotWithShape="0">
                    <a:srgbClr val="000000"/>
                  </a:outerShdw>
                </a:effectLst>
                <a:latin typeface="KG Corner of the Sky" pitchFamily="2" charset="0"/>
              </a:rPr>
              <a:t>Almeja</a:t>
            </a:r>
            <a:endParaRPr lang="en-US" sz="1200" dirty="0">
              <a:solidFill>
                <a:srgbClr val="FF0000"/>
              </a:solidFill>
              <a:effectLst>
                <a:outerShdw blurRad="50800" dist="50800" sx="1000" sy="1000" algn="ctr" rotWithShape="0">
                  <a:srgbClr val="000000"/>
                </a:outerShdw>
              </a:effectLst>
              <a:latin typeface="KG Corner of the Sky" pitchFamily="2" charset="0"/>
            </a:endParaRPr>
          </a:p>
        </p:txBody>
      </p:sp>
      <p:sp>
        <p:nvSpPr>
          <p:cNvPr id="121" name="Rounded Rectangle 120"/>
          <p:cNvSpPr/>
          <p:nvPr/>
        </p:nvSpPr>
        <p:spPr>
          <a:xfrm>
            <a:off x="6096000" y="3931920"/>
            <a:ext cx="1066800" cy="18288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 smtClean="0">
                <a:solidFill>
                  <a:schemeClr val="accent5"/>
                </a:solidFill>
                <a:latin typeface="KG Corner of the Sky" pitchFamily="2" charset="0"/>
              </a:rPr>
              <a:t>Mussels</a:t>
            </a:r>
          </a:p>
        </p:txBody>
      </p:sp>
      <p:sp>
        <p:nvSpPr>
          <p:cNvPr id="122" name="Rounded Rectangle 121"/>
          <p:cNvSpPr/>
          <p:nvPr/>
        </p:nvSpPr>
        <p:spPr>
          <a:xfrm>
            <a:off x="2590800" y="5440680"/>
            <a:ext cx="1066800" cy="18288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s-ES_tradnl" sz="1000" dirty="0" smtClean="0">
                <a:solidFill>
                  <a:schemeClr val="accent5"/>
                </a:solidFill>
                <a:latin typeface="KG Corner of the Sky" pitchFamily="2" charset="0"/>
              </a:rPr>
              <a:t>Prawns</a:t>
            </a:r>
            <a:endParaRPr lang="en-US" sz="1200" dirty="0" smtClean="0">
              <a:solidFill>
                <a:schemeClr val="accent5"/>
              </a:solidFill>
              <a:latin typeface="KG Corner of the Sky" pitchFamily="2" charset="0"/>
            </a:endParaRPr>
          </a:p>
        </p:txBody>
      </p:sp>
      <p:sp>
        <p:nvSpPr>
          <p:cNvPr id="123" name="Rounded Rectangle 122"/>
          <p:cNvSpPr/>
          <p:nvPr/>
        </p:nvSpPr>
        <p:spPr>
          <a:xfrm>
            <a:off x="4343400" y="5440680"/>
            <a:ext cx="1066800" cy="18288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 smtClean="0">
                <a:solidFill>
                  <a:schemeClr val="accent5"/>
                </a:solidFill>
                <a:latin typeface="KG Corner of the Sky" pitchFamily="2" charset="0"/>
              </a:rPr>
              <a:t>Cuttlefish</a:t>
            </a:r>
            <a:endParaRPr lang="en-US" sz="1200" dirty="0" smtClean="0">
              <a:solidFill>
                <a:schemeClr val="accent5"/>
              </a:solidFill>
              <a:latin typeface="KG Corner of the Sky" pitchFamily="2" charset="0"/>
            </a:endParaRPr>
          </a:p>
        </p:txBody>
      </p:sp>
      <p:sp>
        <p:nvSpPr>
          <p:cNvPr id="124" name="Rounded Rectangle 123"/>
          <p:cNvSpPr/>
          <p:nvPr/>
        </p:nvSpPr>
        <p:spPr>
          <a:xfrm>
            <a:off x="7620000" y="5410200"/>
            <a:ext cx="1371600" cy="21336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s-ES_tradnl" sz="1000" dirty="0" smtClean="0">
                <a:solidFill>
                  <a:schemeClr val="accent5"/>
                </a:solidFill>
                <a:latin typeface="KG Corner of the Sky" pitchFamily="2" charset="0"/>
              </a:rPr>
              <a:t>Marlin</a:t>
            </a:r>
            <a:endParaRPr lang="en-US" sz="1200" dirty="0" smtClean="0">
              <a:solidFill>
                <a:schemeClr val="accent5"/>
              </a:solidFill>
              <a:latin typeface="KG Corner of the Sky" pitchFamily="2" charset="0"/>
            </a:endParaRPr>
          </a:p>
        </p:txBody>
      </p:sp>
      <p:sp>
        <p:nvSpPr>
          <p:cNvPr id="125" name="Rounded Rectangle 124"/>
          <p:cNvSpPr/>
          <p:nvPr/>
        </p:nvSpPr>
        <p:spPr>
          <a:xfrm>
            <a:off x="7848600" y="10058400"/>
            <a:ext cx="1066800" cy="2286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s-ES_tradnl" sz="1000" dirty="0" smtClean="0">
                <a:solidFill>
                  <a:schemeClr val="accent5"/>
                </a:solidFill>
                <a:latin typeface="KG Corner of the Sky" pitchFamily="2" charset="0"/>
              </a:rPr>
              <a:t>Brown crab</a:t>
            </a:r>
            <a:endParaRPr lang="en-US" sz="1000" dirty="0">
              <a:solidFill>
                <a:schemeClr val="accent5"/>
              </a:solidFill>
              <a:latin typeface="KG Corner of the Sky" pitchFamily="2" charset="0"/>
            </a:endParaRPr>
          </a:p>
        </p:txBody>
      </p:sp>
      <p:sp>
        <p:nvSpPr>
          <p:cNvPr id="126" name="Rounded Rectangle 125"/>
          <p:cNvSpPr/>
          <p:nvPr/>
        </p:nvSpPr>
        <p:spPr>
          <a:xfrm>
            <a:off x="2286000" y="11887200"/>
            <a:ext cx="1752600" cy="2286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s-ES_tradnl" sz="1100" dirty="0" smtClean="0">
                <a:solidFill>
                  <a:srgbClr val="FF0000"/>
                </a:solidFill>
                <a:effectLst>
                  <a:outerShdw blurRad="50800" dist="50800" sx="1000" sy="1000" algn="ctr" rotWithShape="0">
                    <a:srgbClr val="000000"/>
                  </a:outerShdw>
                </a:effectLst>
                <a:latin typeface="KG Corner of the Sky" pitchFamily="2" charset="0"/>
              </a:rPr>
              <a:t>Erizo de mar</a:t>
            </a:r>
            <a:endParaRPr lang="en-US" sz="1100" dirty="0">
              <a:solidFill>
                <a:srgbClr val="FF0000"/>
              </a:solidFill>
              <a:effectLst>
                <a:outerShdw blurRad="50800" dist="50800" sx="1000" sy="1000" algn="ctr" rotWithShape="0">
                  <a:srgbClr val="000000"/>
                </a:outerShdw>
              </a:effectLst>
              <a:latin typeface="KG Corner of the Sky" pitchFamily="2" charset="0"/>
            </a:endParaRPr>
          </a:p>
        </p:txBody>
      </p:sp>
      <p:sp>
        <p:nvSpPr>
          <p:cNvPr id="127" name="Rounded Rectangle 126"/>
          <p:cNvSpPr/>
          <p:nvPr/>
        </p:nvSpPr>
        <p:spPr>
          <a:xfrm>
            <a:off x="2438400" y="11704320"/>
            <a:ext cx="1447800" cy="18288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s-ES_tradnl" sz="1000" dirty="0" smtClean="0">
                <a:solidFill>
                  <a:schemeClr val="accent5"/>
                </a:solidFill>
                <a:latin typeface="KG Corner of the Sky" pitchFamily="2" charset="0"/>
              </a:rPr>
              <a:t>Sea urchin</a:t>
            </a:r>
            <a:endParaRPr lang="en-US" sz="1000" dirty="0">
              <a:solidFill>
                <a:schemeClr val="accent5"/>
              </a:solidFill>
              <a:latin typeface="KG Corner of the Sky" pitchFamily="2" charset="0"/>
            </a:endParaRPr>
          </a:p>
        </p:txBody>
      </p:sp>
      <p:sp>
        <p:nvSpPr>
          <p:cNvPr id="128" name="Rounded Rectangle 127"/>
          <p:cNvSpPr/>
          <p:nvPr/>
        </p:nvSpPr>
        <p:spPr>
          <a:xfrm>
            <a:off x="7391400" y="11887200"/>
            <a:ext cx="1737360" cy="2286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s-ES_tradnl" sz="1200" dirty="0" smtClean="0">
                <a:solidFill>
                  <a:srgbClr val="FF0000"/>
                </a:solidFill>
                <a:effectLst>
                  <a:outerShdw blurRad="50800" dist="50800" sx="1000" sy="1000" algn="ctr" rotWithShape="0">
                    <a:srgbClr val="000000"/>
                  </a:outerShdw>
                </a:effectLst>
                <a:latin typeface="KG Corner of the Sky" pitchFamily="2" charset="0"/>
              </a:rPr>
              <a:t>Caballa</a:t>
            </a:r>
            <a:endParaRPr lang="en-US" sz="1200" dirty="0">
              <a:solidFill>
                <a:srgbClr val="FF0000"/>
              </a:solidFill>
              <a:effectLst>
                <a:outerShdw blurRad="50800" dist="50800" sx="1000" sy="1000" algn="ctr" rotWithShape="0">
                  <a:srgbClr val="000000"/>
                </a:outerShdw>
              </a:effectLst>
              <a:latin typeface="KG Corner of the Sky" pitchFamily="2" charset="0"/>
            </a:endParaRPr>
          </a:p>
        </p:txBody>
      </p:sp>
      <p:sp>
        <p:nvSpPr>
          <p:cNvPr id="129" name="Rounded Rectangle 128"/>
          <p:cNvSpPr/>
          <p:nvPr/>
        </p:nvSpPr>
        <p:spPr>
          <a:xfrm>
            <a:off x="7848600" y="11704320"/>
            <a:ext cx="914400" cy="18288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s-ES_tradnl" sz="1000" dirty="0" smtClean="0">
                <a:solidFill>
                  <a:schemeClr val="accent5"/>
                </a:solidFill>
                <a:latin typeface="KG Corner of the Sky" pitchFamily="2" charset="0"/>
              </a:rPr>
              <a:t>Mackerel</a:t>
            </a:r>
            <a:endParaRPr lang="en-US" sz="1000" dirty="0">
              <a:solidFill>
                <a:schemeClr val="accent5"/>
              </a:solidFill>
              <a:latin typeface="KG Corner of the Sky" pitchFamily="2" charset="0"/>
            </a:endParaRPr>
          </a:p>
        </p:txBody>
      </p:sp>
      <p:sp>
        <p:nvSpPr>
          <p:cNvPr id="130" name="Rounded Rectangle 129"/>
          <p:cNvSpPr/>
          <p:nvPr/>
        </p:nvSpPr>
        <p:spPr>
          <a:xfrm>
            <a:off x="2590800" y="3931920"/>
            <a:ext cx="1066800" cy="18288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s-ES_tradnl" sz="1000" dirty="0" smtClean="0">
                <a:solidFill>
                  <a:schemeClr val="accent5"/>
                </a:solidFill>
                <a:latin typeface="KG Corner of the Sky" pitchFamily="2" charset="0"/>
              </a:rPr>
              <a:t>Salmon</a:t>
            </a:r>
            <a:endParaRPr lang="en-US" sz="1000" dirty="0" smtClean="0">
              <a:solidFill>
                <a:schemeClr val="accent5"/>
              </a:solidFill>
              <a:latin typeface="KG Corner of the Sky" pitchFamily="2" charset="0"/>
            </a:endParaRPr>
          </a:p>
        </p:txBody>
      </p:sp>
      <p:sp>
        <p:nvSpPr>
          <p:cNvPr id="131" name="Rounded Rectangle 130"/>
          <p:cNvSpPr/>
          <p:nvPr/>
        </p:nvSpPr>
        <p:spPr>
          <a:xfrm>
            <a:off x="914400" y="5440680"/>
            <a:ext cx="1066800" cy="18288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s-ES_tradnl" sz="1000" dirty="0" smtClean="0">
                <a:solidFill>
                  <a:schemeClr val="accent5"/>
                </a:solidFill>
                <a:latin typeface="KG Corner of the Sky" pitchFamily="2" charset="0"/>
              </a:rPr>
              <a:t>Scallops</a:t>
            </a:r>
            <a:endParaRPr lang="en-US" sz="1000" dirty="0" smtClean="0">
              <a:solidFill>
                <a:schemeClr val="accent5"/>
              </a:solidFill>
              <a:latin typeface="KG Corner of the Sky" pitchFamily="2" charset="0"/>
            </a:endParaRPr>
          </a:p>
        </p:txBody>
      </p:sp>
      <p:sp>
        <p:nvSpPr>
          <p:cNvPr id="132" name="Rounded Rectangle 131"/>
          <p:cNvSpPr/>
          <p:nvPr/>
        </p:nvSpPr>
        <p:spPr>
          <a:xfrm>
            <a:off x="6172200" y="5410200"/>
            <a:ext cx="1066800" cy="18288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s-ES_tradnl" sz="1000" dirty="0" smtClean="0">
                <a:solidFill>
                  <a:schemeClr val="accent5"/>
                </a:solidFill>
                <a:latin typeface="KG Corner of the Sky" pitchFamily="2" charset="0"/>
              </a:rPr>
              <a:t>Squid</a:t>
            </a:r>
            <a:endParaRPr lang="en-US" sz="1200" dirty="0" smtClean="0">
              <a:solidFill>
                <a:schemeClr val="accent5"/>
              </a:solidFill>
              <a:latin typeface="KG Corner of the Sky" pitchFamily="2" charset="0"/>
            </a:endParaRPr>
          </a:p>
        </p:txBody>
      </p:sp>
      <p:pic>
        <p:nvPicPr>
          <p:cNvPr id="133" name="Picture 132" descr="artichoque.jpg"/>
          <p:cNvPicPr>
            <a:picLocks noChangeAspect="1"/>
          </p:cNvPicPr>
          <p:nvPr/>
        </p:nvPicPr>
        <p:blipFill>
          <a:blip r:embed="rId12" cstate="print"/>
          <a:srcRect l="12256" t="9205" r="6128"/>
          <a:stretch>
            <a:fillRect/>
          </a:stretch>
        </p:blipFill>
        <p:spPr>
          <a:xfrm>
            <a:off x="2362200" y="2781785"/>
            <a:ext cx="1600200" cy="1104415"/>
          </a:xfrm>
          <a:prstGeom prst="rect">
            <a:avLst/>
          </a:prstGeom>
        </p:spPr>
      </p:pic>
      <p:pic>
        <p:nvPicPr>
          <p:cNvPr id="134" name="Picture 133" descr="artichoque.jp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193301" y="3048000"/>
            <a:ext cx="872197" cy="872197"/>
          </a:xfrm>
          <a:prstGeom prst="rect">
            <a:avLst/>
          </a:prstGeom>
        </p:spPr>
      </p:pic>
      <p:pic>
        <p:nvPicPr>
          <p:cNvPr id="135" name="Picture 134" descr="artichoque.jp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791200" y="6324600"/>
            <a:ext cx="1599013" cy="712766"/>
          </a:xfrm>
          <a:prstGeom prst="rect">
            <a:avLst/>
          </a:prstGeom>
        </p:spPr>
      </p:pic>
      <p:pic>
        <p:nvPicPr>
          <p:cNvPr id="136" name="Picture 135" descr="artichoque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 rot="21278948">
            <a:off x="6197953" y="4633593"/>
            <a:ext cx="1070739" cy="713276"/>
          </a:xfrm>
          <a:prstGeom prst="rect">
            <a:avLst/>
          </a:prstGeom>
        </p:spPr>
      </p:pic>
      <p:pic>
        <p:nvPicPr>
          <p:cNvPr id="137" name="Picture 136" descr="artichoque.jpg"/>
          <p:cNvPicPr>
            <a:picLocks noChangeAspect="1"/>
          </p:cNvPicPr>
          <p:nvPr/>
        </p:nvPicPr>
        <p:blipFill>
          <a:blip r:embed="rId16" cstate="print"/>
          <a:srcRect b="10476"/>
          <a:stretch>
            <a:fillRect/>
          </a:stretch>
        </p:blipFill>
        <p:spPr>
          <a:xfrm>
            <a:off x="4209645" y="4419600"/>
            <a:ext cx="1276755" cy="990600"/>
          </a:xfrm>
          <a:prstGeom prst="rect">
            <a:avLst/>
          </a:prstGeom>
        </p:spPr>
      </p:pic>
      <p:pic>
        <p:nvPicPr>
          <p:cNvPr id="138" name="Picture 137" descr="artichoque.jp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420587" y="4753852"/>
            <a:ext cx="1389413" cy="656348"/>
          </a:xfrm>
          <a:prstGeom prst="rect">
            <a:avLst/>
          </a:prstGeom>
        </p:spPr>
      </p:pic>
      <p:pic>
        <p:nvPicPr>
          <p:cNvPr id="139" name="Picture 138" descr="artichoque.jp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30987" y="4495800"/>
            <a:ext cx="892091" cy="892091"/>
          </a:xfrm>
          <a:prstGeom prst="rect">
            <a:avLst/>
          </a:prstGeom>
        </p:spPr>
      </p:pic>
      <p:pic>
        <p:nvPicPr>
          <p:cNvPr id="140" name="Picture 139" descr="artichoque.jpg"/>
          <p:cNvPicPr>
            <a:picLocks noChangeAspect="1"/>
          </p:cNvPicPr>
          <p:nvPr/>
        </p:nvPicPr>
        <p:blipFill>
          <a:blip r:embed="rId19" cstate="print"/>
          <a:srcRect l="5714" t="8594" b="8594"/>
          <a:stretch>
            <a:fillRect/>
          </a:stretch>
        </p:blipFill>
        <p:spPr>
          <a:xfrm>
            <a:off x="701040" y="6036028"/>
            <a:ext cx="1508760" cy="882765"/>
          </a:xfrm>
          <a:prstGeom prst="rect">
            <a:avLst/>
          </a:prstGeom>
        </p:spPr>
      </p:pic>
      <p:pic>
        <p:nvPicPr>
          <p:cNvPr id="141" name="Picture 140" descr="artichoque.jp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2438400" y="6172200"/>
            <a:ext cx="1319479" cy="769357"/>
          </a:xfrm>
          <a:prstGeom prst="rect">
            <a:avLst/>
          </a:prstGeom>
        </p:spPr>
      </p:pic>
      <p:pic>
        <p:nvPicPr>
          <p:cNvPr id="142" name="Picture 141" descr="artichoque.jpg"/>
          <p:cNvPicPr>
            <a:picLocks noChangeAspect="1"/>
          </p:cNvPicPr>
          <p:nvPr/>
        </p:nvPicPr>
        <p:blipFill>
          <a:blip r:embed="rId21" cstate="print"/>
          <a:srcRect l="6667" t="8800" b="17600"/>
          <a:stretch>
            <a:fillRect/>
          </a:stretch>
        </p:blipFill>
        <p:spPr>
          <a:xfrm>
            <a:off x="2476818" y="7616686"/>
            <a:ext cx="1485582" cy="887012"/>
          </a:xfrm>
          <a:prstGeom prst="rect">
            <a:avLst/>
          </a:prstGeom>
        </p:spPr>
      </p:pic>
      <p:pic>
        <p:nvPicPr>
          <p:cNvPr id="143" name="Picture 142" descr="artichoque.jpg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555677" y="7772400"/>
            <a:ext cx="1744481" cy="798099"/>
          </a:xfrm>
          <a:prstGeom prst="rect">
            <a:avLst/>
          </a:prstGeom>
        </p:spPr>
      </p:pic>
      <p:sp>
        <p:nvSpPr>
          <p:cNvPr id="144" name="Rounded Rectangle 143"/>
          <p:cNvSpPr/>
          <p:nvPr/>
        </p:nvSpPr>
        <p:spPr>
          <a:xfrm>
            <a:off x="4419600" y="8534400"/>
            <a:ext cx="914400" cy="2286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 smtClean="0">
                <a:solidFill>
                  <a:schemeClr val="accent5"/>
                </a:solidFill>
                <a:latin typeface="KG Corner of the Sky" pitchFamily="2" charset="0"/>
              </a:rPr>
              <a:t>Monkfish</a:t>
            </a:r>
            <a:endParaRPr lang="en-US" sz="1000" dirty="0">
              <a:solidFill>
                <a:schemeClr val="accent5"/>
              </a:solidFill>
              <a:latin typeface="KG Corner of the Sky" pitchFamily="2" charset="0"/>
            </a:endParaRPr>
          </a:p>
        </p:txBody>
      </p:sp>
      <p:pic>
        <p:nvPicPr>
          <p:cNvPr id="145" name="Picture 144" descr="artichoque.jpg"/>
          <p:cNvPicPr>
            <a:picLocks noChangeAspect="1"/>
          </p:cNvPicPr>
          <p:nvPr/>
        </p:nvPicPr>
        <p:blipFill>
          <a:blip r:embed="rId23" cstate="print"/>
          <a:srcRect t="17530" b="8765"/>
          <a:stretch>
            <a:fillRect/>
          </a:stretch>
        </p:blipFill>
        <p:spPr>
          <a:xfrm>
            <a:off x="3962400" y="7543800"/>
            <a:ext cx="1822345" cy="894885"/>
          </a:xfrm>
          <a:prstGeom prst="rect">
            <a:avLst/>
          </a:prstGeom>
        </p:spPr>
      </p:pic>
      <p:pic>
        <p:nvPicPr>
          <p:cNvPr id="146" name="Picture 145" descr="artichoque.jpg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609601" y="10555808"/>
            <a:ext cx="1752600" cy="1102791"/>
          </a:xfrm>
          <a:prstGeom prst="rect">
            <a:avLst/>
          </a:prstGeom>
        </p:spPr>
      </p:pic>
      <p:pic>
        <p:nvPicPr>
          <p:cNvPr id="147" name="Picture 146" descr="artichoque.jp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7679932" y="7696201"/>
            <a:ext cx="1265904" cy="762000"/>
          </a:xfrm>
          <a:prstGeom prst="rect">
            <a:avLst/>
          </a:prstGeom>
        </p:spPr>
      </p:pic>
      <p:pic>
        <p:nvPicPr>
          <p:cNvPr id="148" name="Picture 147" descr="artichoque.jpg"/>
          <p:cNvPicPr>
            <a:picLocks noChangeAspect="1"/>
          </p:cNvPicPr>
          <p:nvPr/>
        </p:nvPicPr>
        <p:blipFill>
          <a:blip r:embed="rId26" cstate="print"/>
          <a:srcRect l="8577" t="8209" r="8577" b="16418"/>
          <a:stretch>
            <a:fillRect/>
          </a:stretch>
        </p:blipFill>
        <p:spPr>
          <a:xfrm>
            <a:off x="3916774" y="6035202"/>
            <a:ext cx="1767368" cy="841081"/>
          </a:xfrm>
          <a:prstGeom prst="rect">
            <a:avLst/>
          </a:prstGeom>
        </p:spPr>
      </p:pic>
      <p:sp>
        <p:nvSpPr>
          <p:cNvPr id="149" name="Rounded Rectangle 148"/>
          <p:cNvSpPr/>
          <p:nvPr/>
        </p:nvSpPr>
        <p:spPr>
          <a:xfrm>
            <a:off x="4114800" y="7040880"/>
            <a:ext cx="1524000" cy="18288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KG Corner of the Sky" pitchFamily="2" charset="0"/>
              </a:rPr>
              <a:t>Cod</a:t>
            </a:r>
            <a:endParaRPr lang="en-US" sz="1000" dirty="0">
              <a:solidFill>
                <a:schemeClr val="tx2">
                  <a:lumMod val="40000"/>
                  <a:lumOff val="60000"/>
                </a:schemeClr>
              </a:solidFill>
              <a:latin typeface="KG Corner of the Sky" pitchFamily="2" charset="0"/>
            </a:endParaRPr>
          </a:p>
        </p:txBody>
      </p:sp>
      <p:pic>
        <p:nvPicPr>
          <p:cNvPr id="150" name="Picture 149" descr="artichoque.jp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6096000" y="7709500"/>
            <a:ext cx="1239604" cy="824900"/>
          </a:xfrm>
          <a:prstGeom prst="rect">
            <a:avLst/>
          </a:prstGeom>
        </p:spPr>
      </p:pic>
      <p:sp>
        <p:nvSpPr>
          <p:cNvPr id="151" name="Rounded Rectangle 150"/>
          <p:cNvSpPr/>
          <p:nvPr/>
        </p:nvSpPr>
        <p:spPr>
          <a:xfrm>
            <a:off x="2286000" y="10287000"/>
            <a:ext cx="1752600" cy="2286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s-ES_tradnl" sz="1100" dirty="0" smtClean="0">
                <a:solidFill>
                  <a:srgbClr val="FF0000"/>
                </a:solidFill>
                <a:effectLst>
                  <a:outerShdw blurRad="50800" dist="50800" sx="1000" sy="1000" algn="ctr" rotWithShape="0">
                    <a:srgbClr val="000000"/>
                  </a:outerShdw>
                </a:effectLst>
                <a:latin typeface="KG Corner of the Sky" pitchFamily="2" charset="0"/>
              </a:rPr>
              <a:t>Sargo</a:t>
            </a:r>
            <a:endParaRPr lang="en-US" sz="1100" dirty="0">
              <a:solidFill>
                <a:srgbClr val="FF0000"/>
              </a:solidFill>
              <a:effectLst>
                <a:outerShdw blurRad="50800" dist="50800" sx="1000" sy="1000" algn="ctr" rotWithShape="0">
                  <a:srgbClr val="000000"/>
                </a:outerShdw>
              </a:effectLst>
              <a:latin typeface="KG Corner of the Sky" pitchFamily="2" charset="0"/>
            </a:endParaRPr>
          </a:p>
        </p:txBody>
      </p:sp>
      <p:pic>
        <p:nvPicPr>
          <p:cNvPr id="152" name="Picture 151" descr="artichoque.jpg"/>
          <p:cNvPicPr>
            <a:picLocks noChangeAspect="1"/>
          </p:cNvPicPr>
          <p:nvPr/>
        </p:nvPicPr>
        <p:blipFill>
          <a:blip r:embed="rId28" cstate="print"/>
          <a:stretch>
            <a:fillRect/>
          </a:stretch>
        </p:blipFill>
        <p:spPr>
          <a:xfrm>
            <a:off x="2438400" y="9144000"/>
            <a:ext cx="1475012" cy="886934"/>
          </a:xfrm>
          <a:prstGeom prst="rect">
            <a:avLst/>
          </a:prstGeom>
        </p:spPr>
      </p:pic>
      <p:pic>
        <p:nvPicPr>
          <p:cNvPr id="153" name="Picture 152" descr="artichoque.jpg"/>
          <p:cNvPicPr>
            <a:picLocks noChangeAspect="1"/>
          </p:cNvPicPr>
          <p:nvPr/>
        </p:nvPicPr>
        <p:blipFill>
          <a:blip r:embed="rId29" cstate="print"/>
          <a:stretch>
            <a:fillRect/>
          </a:stretch>
        </p:blipFill>
        <p:spPr>
          <a:xfrm>
            <a:off x="5760562" y="9067800"/>
            <a:ext cx="1707038" cy="912447"/>
          </a:xfrm>
          <a:prstGeom prst="rect">
            <a:avLst/>
          </a:prstGeom>
        </p:spPr>
      </p:pic>
      <p:pic>
        <p:nvPicPr>
          <p:cNvPr id="154" name="Picture 153" descr="artichoque.jpg"/>
          <p:cNvPicPr>
            <a:picLocks noChangeAspect="1"/>
          </p:cNvPicPr>
          <p:nvPr/>
        </p:nvPicPr>
        <p:blipFill>
          <a:blip r:embed="rId30" cstate="print"/>
          <a:srcRect l="11224" t="5612" r="11224"/>
          <a:stretch>
            <a:fillRect/>
          </a:stretch>
        </p:blipFill>
        <p:spPr>
          <a:xfrm>
            <a:off x="4648199" y="9232723"/>
            <a:ext cx="657363" cy="800073"/>
          </a:xfrm>
          <a:prstGeom prst="rect">
            <a:avLst/>
          </a:prstGeom>
        </p:spPr>
      </p:pic>
      <p:pic>
        <p:nvPicPr>
          <p:cNvPr id="155" name="Picture 154" descr="artichoque.jpg"/>
          <p:cNvPicPr>
            <a:picLocks noChangeAspect="1"/>
          </p:cNvPicPr>
          <p:nvPr/>
        </p:nvPicPr>
        <p:blipFill>
          <a:blip r:embed="rId31" cstate="print"/>
          <a:stretch>
            <a:fillRect/>
          </a:stretch>
        </p:blipFill>
        <p:spPr>
          <a:xfrm>
            <a:off x="7783161" y="9220200"/>
            <a:ext cx="1273175" cy="762000"/>
          </a:xfrm>
          <a:prstGeom prst="rect">
            <a:avLst/>
          </a:prstGeom>
        </p:spPr>
      </p:pic>
      <p:pic>
        <p:nvPicPr>
          <p:cNvPr id="156" name="Picture 155" descr="artichoque.jpg"/>
          <p:cNvPicPr>
            <a:picLocks noChangeAspect="1"/>
          </p:cNvPicPr>
          <p:nvPr/>
        </p:nvPicPr>
        <p:blipFill>
          <a:blip r:embed="rId32" cstate="print"/>
          <a:stretch>
            <a:fillRect/>
          </a:stretch>
        </p:blipFill>
        <p:spPr>
          <a:xfrm>
            <a:off x="2618581" y="10664024"/>
            <a:ext cx="1191419" cy="994576"/>
          </a:xfrm>
          <a:prstGeom prst="rect">
            <a:avLst/>
          </a:prstGeom>
        </p:spPr>
      </p:pic>
      <p:pic>
        <p:nvPicPr>
          <p:cNvPr id="157" name="Picture 156" descr="artichoque.jpg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762000" y="9067800"/>
            <a:ext cx="1524000" cy="1016000"/>
          </a:xfrm>
          <a:prstGeom prst="rect">
            <a:avLst/>
          </a:prstGeom>
        </p:spPr>
      </p:pic>
      <p:pic>
        <p:nvPicPr>
          <p:cNvPr id="158" name="Picture 157" descr="artichoque.jpg"/>
          <p:cNvPicPr>
            <a:picLocks noChangeAspect="1"/>
          </p:cNvPicPr>
          <p:nvPr/>
        </p:nvPicPr>
        <p:blipFill>
          <a:blip r:embed="rId34" cstate="print"/>
          <a:srcRect t="11224"/>
          <a:stretch>
            <a:fillRect/>
          </a:stretch>
        </p:blipFill>
        <p:spPr>
          <a:xfrm>
            <a:off x="4267200" y="10861013"/>
            <a:ext cx="1190412" cy="721387"/>
          </a:xfrm>
          <a:prstGeom prst="rect">
            <a:avLst/>
          </a:prstGeom>
        </p:spPr>
      </p:pic>
      <p:pic>
        <p:nvPicPr>
          <p:cNvPr id="159" name="Picture 158" descr="artichoque.jpg"/>
          <p:cNvPicPr>
            <a:picLocks noChangeAspect="1"/>
          </p:cNvPicPr>
          <p:nvPr/>
        </p:nvPicPr>
        <p:blipFill>
          <a:blip r:embed="rId35"/>
          <a:srcRect t="19200" b="23040"/>
          <a:stretch>
            <a:fillRect/>
          </a:stretch>
        </p:blipFill>
        <p:spPr>
          <a:xfrm>
            <a:off x="5714999" y="10515600"/>
            <a:ext cx="1801769" cy="1040718"/>
          </a:xfrm>
          <a:prstGeom prst="rect">
            <a:avLst/>
          </a:prstGeom>
        </p:spPr>
      </p:pic>
      <p:pic>
        <p:nvPicPr>
          <p:cNvPr id="160" name="Picture 159" descr="artichoque.jpg"/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7467600" y="10591800"/>
            <a:ext cx="1600200" cy="1066800"/>
          </a:xfrm>
          <a:prstGeom prst="rect">
            <a:avLst/>
          </a:prstGeom>
        </p:spPr>
      </p:pic>
      <p:sp>
        <p:nvSpPr>
          <p:cNvPr id="161" name="Rounded Rectangle 160"/>
          <p:cNvSpPr/>
          <p:nvPr/>
        </p:nvSpPr>
        <p:spPr>
          <a:xfrm>
            <a:off x="914400" y="2331720"/>
            <a:ext cx="1066800" cy="18288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s-ES_tradnl" sz="1000" dirty="0" smtClean="0">
                <a:solidFill>
                  <a:schemeClr val="accent5"/>
                </a:solidFill>
                <a:latin typeface="KG Corner of the Sky" pitchFamily="2" charset="0"/>
              </a:rPr>
              <a:t>Crab</a:t>
            </a:r>
            <a:endParaRPr lang="en-US" sz="1000" dirty="0" smtClean="0">
              <a:solidFill>
                <a:schemeClr val="accent5"/>
              </a:solidFill>
              <a:latin typeface="KG Corner of the Sky" pitchFamily="2" charset="0"/>
            </a:endParaRPr>
          </a:p>
        </p:txBody>
      </p:sp>
      <p:pic>
        <p:nvPicPr>
          <p:cNvPr id="162" name="Picture 161" descr="artichoque.jpg"/>
          <p:cNvPicPr>
            <a:picLocks noChangeAspect="1"/>
          </p:cNvPicPr>
          <p:nvPr/>
        </p:nvPicPr>
        <p:blipFill>
          <a:blip r:embed="rId37" cstate="print"/>
          <a:srcRect t="19130" b="28696"/>
          <a:stretch>
            <a:fillRect/>
          </a:stretch>
        </p:blipFill>
        <p:spPr>
          <a:xfrm rot="20839156">
            <a:off x="7378674" y="4572000"/>
            <a:ext cx="1765326" cy="563521"/>
          </a:xfrm>
          <a:prstGeom prst="rect">
            <a:avLst/>
          </a:prstGeom>
        </p:spPr>
      </p:pic>
      <p:sp>
        <p:nvSpPr>
          <p:cNvPr id="163" name="Footer Placeholder 162"/>
          <p:cNvSpPr>
            <a:spLocks noGrp="1"/>
          </p:cNvSpPr>
          <p:nvPr>
            <p:ph type="ftr" sz="quarter" idx="11"/>
          </p:nvPr>
        </p:nvSpPr>
        <p:spPr>
          <a:xfrm>
            <a:off x="533400" y="12120033"/>
            <a:ext cx="8686800" cy="681567"/>
          </a:xfrm>
        </p:spPr>
        <p:txBody>
          <a:bodyPr/>
          <a:lstStyle/>
          <a:p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38"/>
              </a:rPr>
              <a:t>https://myspanishteacher.thinkific.com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38"/>
              </a:rPr>
              <a:t>/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       </a:t>
            </a:r>
            <a:r>
              <a:rPr lang="en-US" sz="1400" dirty="0" smtClean="0">
                <a:solidFill>
                  <a:schemeClr val="bg1"/>
                </a:solidFill>
                <a:hlinkClick r:id="rId39"/>
              </a:rPr>
              <a:t>https://tajuelo-rodriguez.youcanbook.me</a:t>
            </a:r>
            <a:endParaRPr lang="en-US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6" name="Picture 165" descr="en-UK_English-Spanish_rId6.jpg"/>
          <p:cNvPicPr>
            <a:picLocks noChangeAspect="1"/>
          </p:cNvPicPr>
          <p:nvPr/>
        </p:nvPicPr>
        <p:blipFill>
          <a:blip r:embed="rId40" cstate="print"/>
          <a:stretch>
            <a:fillRect/>
          </a:stretch>
        </p:blipFill>
        <p:spPr>
          <a:xfrm>
            <a:off x="4572000" y="12192000"/>
            <a:ext cx="609600" cy="609600"/>
          </a:xfrm>
          <a:prstGeom prst="rect">
            <a:avLst/>
          </a:prstGeom>
        </p:spPr>
      </p:pic>
      <p:pic>
        <p:nvPicPr>
          <p:cNvPr id="2050" name="Picture 2" descr="Bitmoji Image"/>
          <p:cNvPicPr>
            <a:picLocks noChangeAspect="1" noChangeArrowheads="1"/>
          </p:cNvPicPr>
          <p:nvPr/>
        </p:nvPicPr>
        <p:blipFill>
          <a:blip r:embed="rId41"/>
          <a:srcRect l="9648" t="9648" r="14472" b="4824"/>
          <a:stretch>
            <a:fillRect/>
          </a:stretch>
        </p:blipFill>
        <p:spPr bwMode="auto">
          <a:xfrm>
            <a:off x="7978731" y="0"/>
            <a:ext cx="1622469" cy="182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1003</TotalTime>
  <Words>104</Words>
  <Application>Microsoft Office PowerPoint</Application>
  <PresentationFormat>A3 Paper (297x420 mm)</PresentationFormat>
  <Paragraphs>75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</dc:creator>
  <cp:lastModifiedBy>k</cp:lastModifiedBy>
  <cp:revision>37</cp:revision>
  <dcterms:created xsi:type="dcterms:W3CDTF">2020-07-04T18:57:21Z</dcterms:created>
  <dcterms:modified xsi:type="dcterms:W3CDTF">2020-08-30T21:10:02Z</dcterms:modified>
</cp:coreProperties>
</file>