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03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5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4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68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39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29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91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1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8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3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9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9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0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79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712C-61A1-8C56-FDE5-49FC1DF635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IB Math AI HL</a:t>
            </a:r>
            <a:endParaRPr lang="en-TH" sz="8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2D818-28FA-1E62-4FC1-8C936EC9DA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dirty="0" err="1"/>
              <a:t>TI-Nspire</a:t>
            </a:r>
            <a:r>
              <a:rPr lang="en-US" sz="6600" dirty="0"/>
              <a:t> CX II</a:t>
            </a:r>
            <a:endParaRPr lang="en-TH" sz="6600" dirty="0"/>
          </a:p>
        </p:txBody>
      </p:sp>
    </p:spTree>
    <p:extLst>
      <p:ext uri="{BB962C8B-B14F-4D97-AF65-F5344CB8AC3E}">
        <p14:creationId xmlns:p14="http://schemas.microsoft.com/office/powerpoint/2010/main" val="217081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F9671A-9352-9A7E-7989-1879DB961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63" y="457200"/>
            <a:ext cx="789847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4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477817-659C-8279-DB44-F0D1B3094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1" y="457200"/>
            <a:ext cx="78463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0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63902C-80B7-D672-E371-BF428B4B5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94" y="457200"/>
            <a:ext cx="776941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06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Celestial</vt:lpstr>
      <vt:lpstr>IB Math AI HL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Math AI HL</dc:title>
  <dc:creator>2002</dc:creator>
  <cp:lastModifiedBy>2002</cp:lastModifiedBy>
  <cp:revision>1</cp:revision>
  <dcterms:created xsi:type="dcterms:W3CDTF">2024-06-07T11:10:15Z</dcterms:created>
  <dcterms:modified xsi:type="dcterms:W3CDTF">2024-06-07T11:20:03Z</dcterms:modified>
</cp:coreProperties>
</file>