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Fredoka" charset="1" panose="02000000000000000000"/>
      <p:regular r:id="rId16"/>
    </p:embeddedFont>
    <p:embeddedFont>
      <p:font typeface="Scripter" charset="1" panose="00000000000000000000"/>
      <p:regular r:id="rId17"/>
    </p:embeddedFont>
    <p:embeddedFont>
      <p:font typeface="Lazydog" charset="1" panose="00000000000000000000"/>
      <p:regular r:id="rId18"/>
    </p:embeddedFont>
    <p:embeddedFont>
      <p:font typeface="Sniglet" charset="1" panose="04070505030100020000"/>
      <p:regular r:id="rId19"/>
    </p:embeddedFont>
    <p:embeddedFont>
      <p:font typeface="Now" charset="1" panose="00000500000000000000"/>
      <p:regular r:id="rId20"/>
    </p:embeddedFont>
    <p:embeddedFont>
      <p:font typeface="Now Bold" charset="1" panose="000008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51.png" Type="http://schemas.openxmlformats.org/officeDocument/2006/relationships/image"/><Relationship Id="rId13" Target="../media/image52.svg" Type="http://schemas.openxmlformats.org/officeDocument/2006/relationships/image"/><Relationship Id="rId14" Target="../media/image9.png" Type="http://schemas.openxmlformats.org/officeDocument/2006/relationships/image"/><Relationship Id="rId15" Target="../media/image12.png" Type="http://schemas.openxmlformats.org/officeDocument/2006/relationships/image"/><Relationship Id="rId16" Target="../media/image13.svg" Type="http://schemas.openxmlformats.org/officeDocument/2006/relationships/image"/><Relationship Id="rId17" Target="../media/image14.png" Type="http://schemas.openxmlformats.org/officeDocument/2006/relationships/image"/><Relationship Id="rId18" Target="../media/image15.svg" Type="http://schemas.openxmlformats.org/officeDocument/2006/relationships/image"/><Relationship Id="rId19" Target="../media/image16.png" Type="http://schemas.openxmlformats.org/officeDocument/2006/relationships/image"/><Relationship Id="rId2" Target="../media/image1.png" Type="http://schemas.openxmlformats.org/officeDocument/2006/relationships/image"/><Relationship Id="rId20" Target="../media/image17.svg" Type="http://schemas.openxmlformats.org/officeDocument/2006/relationships/image"/><Relationship Id="rId21" Target="../media/image18.png" Type="http://schemas.openxmlformats.org/officeDocument/2006/relationships/image"/><Relationship Id="rId22" Target="../media/image19.svg" Type="http://schemas.openxmlformats.org/officeDocument/2006/relationships/image"/><Relationship Id="rId23" Target="../media/image53.png" Type="http://schemas.openxmlformats.org/officeDocument/2006/relationships/image"/><Relationship Id="rId24" Target="../media/image54.svg" Type="http://schemas.openxmlformats.org/officeDocument/2006/relationships/image"/><Relationship Id="rId25" Target="../media/image55.png" Type="http://schemas.openxmlformats.org/officeDocument/2006/relationships/image"/><Relationship Id="rId26" Target="../media/image56.svg" Type="http://schemas.openxmlformats.org/officeDocument/2006/relationships/image"/><Relationship Id="rId27" Target="../media/image22.png" Type="http://schemas.openxmlformats.org/officeDocument/2006/relationships/image"/><Relationship Id="rId28" Target="../media/image23.svg" Type="http://schemas.openxmlformats.org/officeDocument/2006/relationships/image"/><Relationship Id="rId3" Target="../media/image2.svg" Type="http://schemas.openxmlformats.org/officeDocument/2006/relationships/image"/><Relationship Id="rId4" Target="../media/image49.png" Type="http://schemas.openxmlformats.org/officeDocument/2006/relationships/image"/><Relationship Id="rId5" Target="../media/image50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21" Target="../media/image24.png" Type="http://schemas.openxmlformats.org/officeDocument/2006/relationships/image"/><Relationship Id="rId22" Target="../media/image25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21" Target="../media/image24.png" Type="http://schemas.openxmlformats.org/officeDocument/2006/relationships/image"/><Relationship Id="rId22" Target="../media/image25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26.png" Type="http://schemas.openxmlformats.org/officeDocument/2006/relationships/image"/><Relationship Id="rId12" Target="../media/image27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28.png" Type="http://schemas.openxmlformats.org/officeDocument/2006/relationships/image"/><Relationship Id="rId2" Target="../media/image1.png" Type="http://schemas.openxmlformats.org/officeDocument/2006/relationships/image"/><Relationship Id="rId20" Target="../media/image29.svg" Type="http://schemas.openxmlformats.org/officeDocument/2006/relationships/image"/><Relationship Id="rId21" Target="../media/image30.png" Type="http://schemas.openxmlformats.org/officeDocument/2006/relationships/image"/><Relationship Id="rId22" Target="../media/image31.svg" Type="http://schemas.openxmlformats.org/officeDocument/2006/relationships/image"/><Relationship Id="rId23" Target="../media/image32.png" Type="http://schemas.openxmlformats.org/officeDocument/2006/relationships/image"/><Relationship Id="rId24" Target="../media/image33.svg" Type="http://schemas.openxmlformats.org/officeDocument/2006/relationships/image"/><Relationship Id="rId25" Target="../media/image34.png" Type="http://schemas.openxmlformats.org/officeDocument/2006/relationships/image"/><Relationship Id="rId26" Target="../media/image35.svg" Type="http://schemas.openxmlformats.org/officeDocument/2006/relationships/image"/><Relationship Id="rId27" Target="../media/image22.png" Type="http://schemas.openxmlformats.org/officeDocument/2006/relationships/image"/><Relationship Id="rId28" Target="../media/image23.svg" Type="http://schemas.openxmlformats.org/officeDocument/2006/relationships/image"/><Relationship Id="rId29" Target="../media/image36.png" Type="http://schemas.openxmlformats.org/officeDocument/2006/relationships/image"/><Relationship Id="rId3" Target="../media/image2.svg" Type="http://schemas.openxmlformats.org/officeDocument/2006/relationships/image"/><Relationship Id="rId30" Target="../media/image37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13" Target="../media/image16.png" Type="http://schemas.openxmlformats.org/officeDocument/2006/relationships/image"/><Relationship Id="rId14" Target="../media/image17.svg" Type="http://schemas.openxmlformats.org/officeDocument/2006/relationships/image"/><Relationship Id="rId15" Target="../media/image18.png" Type="http://schemas.openxmlformats.org/officeDocument/2006/relationships/image"/><Relationship Id="rId16" Target="../media/image19.svg" Type="http://schemas.openxmlformats.org/officeDocument/2006/relationships/image"/><Relationship Id="rId17" Target="../media/image38.png" Type="http://schemas.openxmlformats.org/officeDocument/2006/relationships/image"/><Relationship Id="rId18" Target="../media/image39.svg" Type="http://schemas.openxmlformats.org/officeDocument/2006/relationships/image"/><Relationship Id="rId19" Target="../media/image40.png" Type="http://schemas.openxmlformats.org/officeDocument/2006/relationships/image"/><Relationship Id="rId2" Target="../media/image1.png" Type="http://schemas.openxmlformats.org/officeDocument/2006/relationships/image"/><Relationship Id="rId20" Target="../media/image41.svg" Type="http://schemas.openxmlformats.org/officeDocument/2006/relationships/image"/><Relationship Id="rId21" Target="../media/image42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13" Target="../media/image14.png" Type="http://schemas.openxmlformats.org/officeDocument/2006/relationships/image"/><Relationship Id="rId14" Target="../media/image15.svg" Type="http://schemas.openxmlformats.org/officeDocument/2006/relationships/image"/><Relationship Id="rId15" Target="../media/image16.png" Type="http://schemas.openxmlformats.org/officeDocument/2006/relationships/image"/><Relationship Id="rId16" Target="../media/image17.svg" Type="http://schemas.openxmlformats.org/officeDocument/2006/relationships/image"/><Relationship Id="rId17" Target="../media/image43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40.png" Type="http://schemas.openxmlformats.org/officeDocument/2006/relationships/image"/><Relationship Id="rId12" Target="../media/image41.svg" Type="http://schemas.openxmlformats.org/officeDocument/2006/relationships/image"/><Relationship Id="rId13" Target="../media/image44.png" Type="http://schemas.openxmlformats.org/officeDocument/2006/relationships/image"/><Relationship Id="rId14" Target="../media/image45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44.png" Type="http://schemas.openxmlformats.org/officeDocument/2006/relationships/image"/><Relationship Id="rId12" Target="../media/image45.svg" Type="http://schemas.openxmlformats.org/officeDocument/2006/relationships/image"/><Relationship Id="rId13" Target="../media/image46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47.png" Type="http://schemas.openxmlformats.org/officeDocument/2006/relationships/image"/><Relationship Id="rId12" Target="../media/image48.svg" Type="http://schemas.openxmlformats.org/officeDocument/2006/relationships/image"/><Relationship Id="rId13" Target="../media/image14.png" Type="http://schemas.openxmlformats.org/officeDocument/2006/relationships/image"/><Relationship Id="rId14" Target="../media/image15.svg" Type="http://schemas.openxmlformats.org/officeDocument/2006/relationships/image"/><Relationship Id="rId15" Target="../media/image16.png" Type="http://schemas.openxmlformats.org/officeDocument/2006/relationships/image"/><Relationship Id="rId16" Target="../media/image17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C9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07117" y="297637"/>
            <a:ext cx="20649088" cy="10287000"/>
            <a:chOff x="0" y="0"/>
            <a:chExt cx="27532117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-10800000">
              <a:off x="0" y="0"/>
              <a:ext cx="13766058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66058">
                  <a:moveTo>
                    <a:pt x="13766058" y="13716000"/>
                  </a:moveTo>
                  <a:lnTo>
                    <a:pt x="0" y="13716000"/>
                  </a:lnTo>
                  <a:lnTo>
                    <a:pt x="0" y="0"/>
                  </a:lnTo>
                  <a:lnTo>
                    <a:pt x="13766058" y="0"/>
                  </a:lnTo>
                  <a:lnTo>
                    <a:pt x="13766058" y="1371600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766058" y="0"/>
              <a:ext cx="13766058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66058">
                  <a:moveTo>
                    <a:pt x="0" y="0"/>
                  </a:moveTo>
                  <a:lnTo>
                    <a:pt x="13766059" y="0"/>
                  </a:lnTo>
                  <a:lnTo>
                    <a:pt x="13766059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5597947" y="917086"/>
            <a:ext cx="1749841" cy="8452828"/>
            <a:chOff x="0" y="0"/>
            <a:chExt cx="460864" cy="222625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0864" cy="2226259"/>
            </a:xfrm>
            <a:custGeom>
              <a:avLst/>
              <a:gdLst/>
              <a:ahLst/>
              <a:cxnLst/>
              <a:rect r="r" b="b" t="t" l="l"/>
              <a:pathLst>
                <a:path h="2226259" w="460864">
                  <a:moveTo>
                    <a:pt x="88487" y="0"/>
                  </a:moveTo>
                  <a:lnTo>
                    <a:pt x="372376" y="0"/>
                  </a:lnTo>
                  <a:cubicBezTo>
                    <a:pt x="421247" y="0"/>
                    <a:pt x="460864" y="39617"/>
                    <a:pt x="460864" y="88487"/>
                  </a:cubicBezTo>
                  <a:lnTo>
                    <a:pt x="460864" y="2137772"/>
                  </a:lnTo>
                  <a:cubicBezTo>
                    <a:pt x="460864" y="2186642"/>
                    <a:pt x="421247" y="2226259"/>
                    <a:pt x="372376" y="2226259"/>
                  </a:cubicBezTo>
                  <a:lnTo>
                    <a:pt x="88487" y="2226259"/>
                  </a:lnTo>
                  <a:cubicBezTo>
                    <a:pt x="39617" y="2226259"/>
                    <a:pt x="0" y="2186642"/>
                    <a:pt x="0" y="2137772"/>
                  </a:cubicBezTo>
                  <a:lnTo>
                    <a:pt x="0" y="88487"/>
                  </a:lnTo>
                  <a:cubicBezTo>
                    <a:pt x="0" y="39617"/>
                    <a:pt x="39617" y="0"/>
                    <a:pt x="88487" y="0"/>
                  </a:cubicBezTo>
                  <a:close/>
                </a:path>
              </a:pathLst>
            </a:custGeom>
            <a:solidFill>
              <a:srgbClr val="D9D8D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460864" cy="22548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4141710" y="6166615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9" y="0"/>
                </a:lnTo>
                <a:lnTo>
                  <a:pt x="3206079" y="1078408"/>
                </a:lnTo>
                <a:lnTo>
                  <a:pt x="0" y="10784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141710" y="7730798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9" y="0"/>
                </a:lnTo>
                <a:lnTo>
                  <a:pt x="3206079" y="1078408"/>
                </a:lnTo>
                <a:lnTo>
                  <a:pt x="0" y="1078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141710" y="1410920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9" y="0"/>
                </a:lnTo>
                <a:lnTo>
                  <a:pt x="3206079" y="1078409"/>
                </a:lnTo>
                <a:lnTo>
                  <a:pt x="0" y="10784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768389" y="3052953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8" y="0"/>
                </a:lnTo>
                <a:lnTo>
                  <a:pt x="3206078" y="1078408"/>
                </a:lnTo>
                <a:lnTo>
                  <a:pt x="0" y="1078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141710" y="4602432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9" y="0"/>
                </a:lnTo>
                <a:lnTo>
                  <a:pt x="3206079" y="1078408"/>
                </a:lnTo>
                <a:lnTo>
                  <a:pt x="0" y="10784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028700" y="674317"/>
            <a:ext cx="15613811" cy="8800520"/>
            <a:chOff x="0" y="0"/>
            <a:chExt cx="4112279" cy="231783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112280" cy="2317832"/>
            </a:xfrm>
            <a:custGeom>
              <a:avLst/>
              <a:gdLst/>
              <a:ahLst/>
              <a:cxnLst/>
              <a:rect r="r" b="b" t="t" l="l"/>
              <a:pathLst>
                <a:path h="2317832" w="4112280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269048" y="1140314"/>
            <a:ext cx="14956138" cy="8229600"/>
            <a:chOff x="0" y="0"/>
            <a:chExt cx="3939065" cy="216746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93906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939065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ln w="47625" cap="sq">
              <a:solidFill>
                <a:srgbClr val="85A8CE"/>
              </a:solidFill>
              <a:prstDash val="lgDash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419400" y="1477794"/>
            <a:ext cx="472331" cy="47233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419400" y="2849610"/>
            <a:ext cx="472331" cy="47233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419400" y="4221426"/>
            <a:ext cx="472331" cy="47233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419400" y="5593243"/>
            <a:ext cx="472331" cy="47233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419400" y="6965059"/>
            <a:ext cx="472331" cy="472331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419400" y="8336875"/>
            <a:ext cx="472331" cy="472331"/>
            <a:chOff x="0" y="0"/>
            <a:chExt cx="812800" cy="8128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651118" y="1599342"/>
            <a:ext cx="1079021" cy="7074886"/>
            <a:chOff x="0" y="0"/>
            <a:chExt cx="1438695" cy="9433181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39"/>
                  </a:lnTo>
                  <a:lnTo>
                    <a:pt x="0" y="28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0" y="1829088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40"/>
                  </a:lnTo>
                  <a:lnTo>
                    <a:pt x="0" y="2877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0" y="3658177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39"/>
                  </a:lnTo>
                  <a:lnTo>
                    <a:pt x="0" y="28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0" y="5487265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40"/>
                  </a:lnTo>
                  <a:lnTo>
                    <a:pt x="0" y="2877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0" y="7316354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39"/>
                  </a:lnTo>
                  <a:lnTo>
                    <a:pt x="0" y="28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0" y="9145442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39"/>
                  </a:lnTo>
                  <a:lnTo>
                    <a:pt x="0" y="28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sp>
        <p:nvSpPr>
          <p:cNvPr name="Freeform 44" id="44"/>
          <p:cNvSpPr/>
          <p:nvPr/>
        </p:nvSpPr>
        <p:spPr>
          <a:xfrm flipH="false" flipV="false" rot="0">
            <a:off x="8355834" y="8053372"/>
            <a:ext cx="1461593" cy="677648"/>
          </a:xfrm>
          <a:custGeom>
            <a:avLst/>
            <a:gdLst/>
            <a:ahLst/>
            <a:cxnLst/>
            <a:rect r="r" b="b" t="t" l="l"/>
            <a:pathLst>
              <a:path h="677648" w="1461593">
                <a:moveTo>
                  <a:pt x="0" y="0"/>
                </a:moveTo>
                <a:lnTo>
                  <a:pt x="1461593" y="0"/>
                </a:lnTo>
                <a:lnTo>
                  <a:pt x="1461593" y="677648"/>
                </a:lnTo>
                <a:lnTo>
                  <a:pt x="0" y="67764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13531054" y="7980345"/>
            <a:ext cx="559373" cy="484112"/>
          </a:xfrm>
          <a:custGeom>
            <a:avLst/>
            <a:gdLst/>
            <a:ahLst/>
            <a:cxnLst/>
            <a:rect r="r" b="b" t="t" l="l"/>
            <a:pathLst>
              <a:path h="484112" w="559373">
                <a:moveTo>
                  <a:pt x="0" y="0"/>
                </a:moveTo>
                <a:lnTo>
                  <a:pt x="559374" y="0"/>
                </a:lnTo>
                <a:lnTo>
                  <a:pt x="559374" y="484112"/>
                </a:lnTo>
                <a:lnTo>
                  <a:pt x="0" y="4841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14205531" y="7417844"/>
            <a:ext cx="1125716" cy="974256"/>
          </a:xfrm>
          <a:custGeom>
            <a:avLst/>
            <a:gdLst/>
            <a:ahLst/>
            <a:cxnLst/>
            <a:rect r="r" b="b" t="t" l="l"/>
            <a:pathLst>
              <a:path h="974256" w="1125716">
                <a:moveTo>
                  <a:pt x="0" y="0"/>
                </a:moveTo>
                <a:lnTo>
                  <a:pt x="1125716" y="0"/>
                </a:lnTo>
                <a:lnTo>
                  <a:pt x="1125716" y="974256"/>
                </a:lnTo>
                <a:lnTo>
                  <a:pt x="0" y="97425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14205531" y="8440257"/>
            <a:ext cx="681904" cy="681904"/>
          </a:xfrm>
          <a:custGeom>
            <a:avLst/>
            <a:gdLst/>
            <a:ahLst/>
            <a:cxnLst/>
            <a:rect r="r" b="b" t="t" l="l"/>
            <a:pathLst>
              <a:path h="681904" w="681904">
                <a:moveTo>
                  <a:pt x="0" y="0"/>
                </a:moveTo>
                <a:lnTo>
                  <a:pt x="681904" y="0"/>
                </a:lnTo>
                <a:lnTo>
                  <a:pt x="681904" y="681904"/>
                </a:lnTo>
                <a:lnTo>
                  <a:pt x="0" y="68190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2210639" y="1896962"/>
            <a:ext cx="1273182" cy="1268552"/>
          </a:xfrm>
          <a:custGeom>
            <a:avLst/>
            <a:gdLst/>
            <a:ahLst/>
            <a:cxnLst/>
            <a:rect r="r" b="b" t="t" l="l"/>
            <a:pathLst>
              <a:path h="1268552" w="1273182">
                <a:moveTo>
                  <a:pt x="0" y="0"/>
                </a:moveTo>
                <a:lnTo>
                  <a:pt x="1273182" y="0"/>
                </a:lnTo>
                <a:lnTo>
                  <a:pt x="1273182" y="1268552"/>
                </a:lnTo>
                <a:lnTo>
                  <a:pt x="0" y="126855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9" id="49"/>
          <p:cNvGrpSpPr/>
          <p:nvPr/>
        </p:nvGrpSpPr>
        <p:grpSpPr>
          <a:xfrm rot="0">
            <a:off x="3999982" y="3398348"/>
            <a:ext cx="79127" cy="79127"/>
            <a:chOff x="0" y="0"/>
            <a:chExt cx="812800" cy="812800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5AC"/>
            </a:solidFill>
          </p:spPr>
        </p:sp>
        <p:sp>
          <p:nvSpPr>
            <p:cNvPr name="TextBox 51" id="5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2" id="52"/>
          <p:cNvSpPr txBox="true"/>
          <p:nvPr/>
        </p:nvSpPr>
        <p:spPr>
          <a:xfrm rot="0">
            <a:off x="2847230" y="3785447"/>
            <a:ext cx="11935312" cy="29203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759"/>
              </a:lnSpc>
            </a:pPr>
            <a:r>
              <a:rPr lang="en-US" sz="8399" spc="503">
                <a:solidFill>
                  <a:srgbClr val="FEC9A1"/>
                </a:solidFill>
                <a:latin typeface="Fredoka"/>
                <a:ea typeface="Fredoka"/>
                <a:cs typeface="Fredoka"/>
                <a:sym typeface="Fredoka"/>
              </a:rPr>
              <a:t>Hello &amp; Welcome to my English class.</a:t>
            </a:r>
          </a:p>
        </p:txBody>
      </p:sp>
      <p:sp>
        <p:nvSpPr>
          <p:cNvPr name="Freeform 53" id="53"/>
          <p:cNvSpPr/>
          <p:nvPr/>
        </p:nvSpPr>
        <p:spPr>
          <a:xfrm flipH="false" flipV="false" rot="-2247517">
            <a:off x="12875660" y="-608949"/>
            <a:ext cx="5738179" cy="2566531"/>
          </a:xfrm>
          <a:custGeom>
            <a:avLst/>
            <a:gdLst/>
            <a:ahLst/>
            <a:cxnLst/>
            <a:rect r="r" b="b" t="t" l="l"/>
            <a:pathLst>
              <a:path h="2566531" w="5738179">
                <a:moveTo>
                  <a:pt x="0" y="0"/>
                </a:moveTo>
                <a:lnTo>
                  <a:pt x="5738179" y="0"/>
                </a:lnTo>
                <a:lnTo>
                  <a:pt x="5738179" y="2566531"/>
                </a:lnTo>
                <a:lnTo>
                  <a:pt x="0" y="2566531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4" id="54"/>
          <p:cNvSpPr/>
          <p:nvPr/>
        </p:nvSpPr>
        <p:spPr>
          <a:xfrm flipH="false" flipV="false" rot="0">
            <a:off x="7850231" y="3222583"/>
            <a:ext cx="1789217" cy="351528"/>
          </a:xfrm>
          <a:custGeom>
            <a:avLst/>
            <a:gdLst/>
            <a:ahLst/>
            <a:cxnLst/>
            <a:rect r="r" b="b" t="t" l="l"/>
            <a:pathLst>
              <a:path h="351528" w="1789217">
                <a:moveTo>
                  <a:pt x="0" y="0"/>
                </a:moveTo>
                <a:lnTo>
                  <a:pt x="1789216" y="0"/>
                </a:lnTo>
                <a:lnTo>
                  <a:pt x="1789216" y="351529"/>
                </a:lnTo>
                <a:lnTo>
                  <a:pt x="0" y="35152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C9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07117" y="297637"/>
            <a:ext cx="20649088" cy="10287000"/>
            <a:chOff x="0" y="0"/>
            <a:chExt cx="27532117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-10800000">
              <a:off x="0" y="0"/>
              <a:ext cx="13766058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66058">
                  <a:moveTo>
                    <a:pt x="13766058" y="13716000"/>
                  </a:moveTo>
                  <a:lnTo>
                    <a:pt x="0" y="13716000"/>
                  </a:lnTo>
                  <a:lnTo>
                    <a:pt x="0" y="0"/>
                  </a:lnTo>
                  <a:lnTo>
                    <a:pt x="13766058" y="0"/>
                  </a:lnTo>
                  <a:lnTo>
                    <a:pt x="13766058" y="1371600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766058" y="0"/>
              <a:ext cx="13766058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66058">
                  <a:moveTo>
                    <a:pt x="0" y="0"/>
                  </a:moveTo>
                  <a:lnTo>
                    <a:pt x="13766059" y="0"/>
                  </a:lnTo>
                  <a:lnTo>
                    <a:pt x="13766059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5087312" y="917086"/>
            <a:ext cx="2260476" cy="8452828"/>
            <a:chOff x="0" y="0"/>
            <a:chExt cx="595352" cy="222625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95352" cy="2226259"/>
            </a:xfrm>
            <a:custGeom>
              <a:avLst/>
              <a:gdLst/>
              <a:ahLst/>
              <a:cxnLst/>
              <a:rect r="r" b="b" t="t" l="l"/>
              <a:pathLst>
                <a:path h="2226259" w="595352">
                  <a:moveTo>
                    <a:pt x="68498" y="0"/>
                  </a:moveTo>
                  <a:lnTo>
                    <a:pt x="526854" y="0"/>
                  </a:lnTo>
                  <a:cubicBezTo>
                    <a:pt x="564684" y="0"/>
                    <a:pt x="595352" y="30668"/>
                    <a:pt x="595352" y="68498"/>
                  </a:cubicBezTo>
                  <a:lnTo>
                    <a:pt x="595352" y="2157761"/>
                  </a:lnTo>
                  <a:cubicBezTo>
                    <a:pt x="595352" y="2175928"/>
                    <a:pt x="588135" y="2193351"/>
                    <a:pt x="575289" y="2206196"/>
                  </a:cubicBezTo>
                  <a:cubicBezTo>
                    <a:pt x="562443" y="2219042"/>
                    <a:pt x="545021" y="2226259"/>
                    <a:pt x="526854" y="2226259"/>
                  </a:cubicBezTo>
                  <a:lnTo>
                    <a:pt x="68498" y="2226259"/>
                  </a:lnTo>
                  <a:cubicBezTo>
                    <a:pt x="50331" y="2226259"/>
                    <a:pt x="32909" y="2219042"/>
                    <a:pt x="20063" y="2206196"/>
                  </a:cubicBezTo>
                  <a:cubicBezTo>
                    <a:pt x="7217" y="2193351"/>
                    <a:pt x="0" y="2175928"/>
                    <a:pt x="0" y="2157761"/>
                  </a:cubicBezTo>
                  <a:lnTo>
                    <a:pt x="0" y="68498"/>
                  </a:lnTo>
                  <a:cubicBezTo>
                    <a:pt x="0" y="50331"/>
                    <a:pt x="7217" y="32909"/>
                    <a:pt x="20063" y="20063"/>
                  </a:cubicBezTo>
                  <a:cubicBezTo>
                    <a:pt x="32909" y="7217"/>
                    <a:pt x="50331" y="0"/>
                    <a:pt x="68498" y="0"/>
                  </a:cubicBezTo>
                  <a:close/>
                </a:path>
              </a:pathLst>
            </a:custGeom>
            <a:solidFill>
              <a:srgbClr val="D9D8D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595352" cy="22548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4807848" y="7730798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8" y="0"/>
                </a:lnTo>
                <a:lnTo>
                  <a:pt x="3206078" y="1078408"/>
                </a:lnTo>
                <a:lnTo>
                  <a:pt x="0" y="10784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141710" y="1477794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9" y="0"/>
                </a:lnTo>
                <a:lnTo>
                  <a:pt x="3206079" y="1078408"/>
                </a:lnTo>
                <a:lnTo>
                  <a:pt x="0" y="1078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204845" y="3085775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9" y="0"/>
                </a:lnTo>
                <a:lnTo>
                  <a:pt x="3206079" y="1078409"/>
                </a:lnTo>
                <a:lnTo>
                  <a:pt x="0" y="10784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141710" y="4602432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9" y="0"/>
                </a:lnTo>
                <a:lnTo>
                  <a:pt x="3206079" y="1078408"/>
                </a:lnTo>
                <a:lnTo>
                  <a:pt x="0" y="10784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141710" y="6214240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9" y="0"/>
                </a:lnTo>
                <a:lnTo>
                  <a:pt x="3206079" y="1078408"/>
                </a:lnTo>
                <a:lnTo>
                  <a:pt x="0" y="1078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940211" y="743240"/>
            <a:ext cx="15613811" cy="8800520"/>
            <a:chOff x="0" y="0"/>
            <a:chExt cx="4112279" cy="231783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112280" cy="2317832"/>
            </a:xfrm>
            <a:custGeom>
              <a:avLst/>
              <a:gdLst/>
              <a:ahLst/>
              <a:cxnLst/>
              <a:rect r="r" b="b" t="t" l="l"/>
              <a:pathLst>
                <a:path h="2317832" w="4112280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505372">
            <a:off x="3905502" y="2977896"/>
            <a:ext cx="10476996" cy="4895614"/>
          </a:xfrm>
          <a:custGeom>
            <a:avLst/>
            <a:gdLst/>
            <a:ahLst/>
            <a:cxnLst/>
            <a:rect r="r" b="b" t="t" l="l"/>
            <a:pathLst>
              <a:path h="4895614" w="10476996">
                <a:moveTo>
                  <a:pt x="0" y="0"/>
                </a:moveTo>
                <a:lnTo>
                  <a:pt x="10476996" y="0"/>
                </a:lnTo>
                <a:lnTo>
                  <a:pt x="10476996" y="4895614"/>
                </a:lnTo>
                <a:lnTo>
                  <a:pt x="0" y="489561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1419400" y="1477794"/>
            <a:ext cx="472331" cy="472331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419400" y="2849610"/>
            <a:ext cx="472331" cy="472331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419400" y="4221426"/>
            <a:ext cx="472331" cy="472331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419400" y="5593243"/>
            <a:ext cx="472331" cy="472331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419400" y="6965059"/>
            <a:ext cx="472331" cy="472331"/>
            <a:chOff x="0" y="0"/>
            <a:chExt cx="812800" cy="8128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419400" y="8336875"/>
            <a:ext cx="472331" cy="472331"/>
            <a:chOff x="0" y="0"/>
            <a:chExt cx="812800" cy="8128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688885" y="1606057"/>
            <a:ext cx="1079021" cy="7074886"/>
            <a:chOff x="0" y="0"/>
            <a:chExt cx="1438695" cy="9433181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39"/>
                  </a:lnTo>
                  <a:lnTo>
                    <a:pt x="0" y="28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0" b="0"/>
              </a:stretch>
            </a:blip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0" y="1829088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40"/>
                  </a:lnTo>
                  <a:lnTo>
                    <a:pt x="0" y="2877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0" b="0"/>
              </a:stretch>
            </a:blip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0" y="3658177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39"/>
                  </a:lnTo>
                  <a:lnTo>
                    <a:pt x="0" y="28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0" b="0"/>
              </a:stretch>
            </a:blip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0" y="5487265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40"/>
                  </a:lnTo>
                  <a:lnTo>
                    <a:pt x="0" y="2877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0" b="0"/>
              </a:stretch>
            </a:blip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0" y="7316354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39"/>
                  </a:lnTo>
                  <a:lnTo>
                    <a:pt x="0" y="28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0" b="0"/>
              </a:stretch>
            </a:blip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0" y="9145442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39"/>
                  </a:lnTo>
                  <a:lnTo>
                    <a:pt x="0" y="28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0" b="0"/>
              </a:stretch>
            </a:blipFill>
          </p:spPr>
        </p:sp>
      </p:grpSp>
      <p:grpSp>
        <p:nvGrpSpPr>
          <p:cNvPr name="Group 42" id="42"/>
          <p:cNvGrpSpPr/>
          <p:nvPr/>
        </p:nvGrpSpPr>
        <p:grpSpPr>
          <a:xfrm rot="0">
            <a:off x="3999982" y="3398348"/>
            <a:ext cx="79127" cy="79127"/>
            <a:chOff x="0" y="0"/>
            <a:chExt cx="812800" cy="8128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5AC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45" id="45"/>
          <p:cNvSpPr/>
          <p:nvPr/>
        </p:nvSpPr>
        <p:spPr>
          <a:xfrm flipH="false" flipV="false" rot="0">
            <a:off x="13601843" y="1950125"/>
            <a:ext cx="1206005" cy="1043742"/>
          </a:xfrm>
          <a:custGeom>
            <a:avLst/>
            <a:gdLst/>
            <a:ahLst/>
            <a:cxnLst/>
            <a:rect r="r" b="b" t="t" l="l"/>
            <a:pathLst>
              <a:path h="1043742" w="1206005">
                <a:moveTo>
                  <a:pt x="0" y="0"/>
                </a:moveTo>
                <a:lnTo>
                  <a:pt x="1206005" y="0"/>
                </a:lnTo>
                <a:lnTo>
                  <a:pt x="1206005" y="1043742"/>
                </a:lnTo>
                <a:lnTo>
                  <a:pt x="0" y="104374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14587195" y="2849610"/>
            <a:ext cx="795062" cy="688090"/>
          </a:xfrm>
          <a:custGeom>
            <a:avLst/>
            <a:gdLst/>
            <a:ahLst/>
            <a:cxnLst/>
            <a:rect r="r" b="b" t="t" l="l"/>
            <a:pathLst>
              <a:path h="688090" w="795062">
                <a:moveTo>
                  <a:pt x="0" y="0"/>
                </a:moveTo>
                <a:lnTo>
                  <a:pt x="795061" y="0"/>
                </a:lnTo>
                <a:lnTo>
                  <a:pt x="795061" y="688090"/>
                </a:lnTo>
                <a:lnTo>
                  <a:pt x="0" y="68809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3999982" y="3192085"/>
            <a:ext cx="476657" cy="412525"/>
          </a:xfrm>
          <a:custGeom>
            <a:avLst/>
            <a:gdLst/>
            <a:ahLst/>
            <a:cxnLst/>
            <a:rect r="r" b="b" t="t" l="l"/>
            <a:pathLst>
              <a:path h="412525" w="476657">
                <a:moveTo>
                  <a:pt x="0" y="0"/>
                </a:moveTo>
                <a:lnTo>
                  <a:pt x="476658" y="0"/>
                </a:lnTo>
                <a:lnTo>
                  <a:pt x="476658" y="412525"/>
                </a:lnTo>
                <a:lnTo>
                  <a:pt x="0" y="41252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14587195" y="1442424"/>
            <a:ext cx="1551443" cy="1551443"/>
          </a:xfrm>
          <a:custGeom>
            <a:avLst/>
            <a:gdLst/>
            <a:ahLst/>
            <a:cxnLst/>
            <a:rect r="r" b="b" t="t" l="l"/>
            <a:pathLst>
              <a:path h="1551443" w="1551443">
                <a:moveTo>
                  <a:pt x="0" y="0"/>
                </a:moveTo>
                <a:lnTo>
                  <a:pt x="1551443" y="0"/>
                </a:lnTo>
                <a:lnTo>
                  <a:pt x="1551443" y="1551443"/>
                </a:lnTo>
                <a:lnTo>
                  <a:pt x="0" y="155144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2288175" y="5715881"/>
            <a:ext cx="2630560" cy="2620994"/>
          </a:xfrm>
          <a:custGeom>
            <a:avLst/>
            <a:gdLst/>
            <a:ahLst/>
            <a:cxnLst/>
            <a:rect r="r" b="b" t="t" l="l"/>
            <a:pathLst>
              <a:path h="2620994" w="2630560">
                <a:moveTo>
                  <a:pt x="0" y="0"/>
                </a:moveTo>
                <a:lnTo>
                  <a:pt x="2630560" y="0"/>
                </a:lnTo>
                <a:lnTo>
                  <a:pt x="2630560" y="2620994"/>
                </a:lnTo>
                <a:lnTo>
                  <a:pt x="0" y="2620994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2589427">
            <a:off x="11325132" y="2989675"/>
            <a:ext cx="1014761" cy="817344"/>
          </a:xfrm>
          <a:custGeom>
            <a:avLst/>
            <a:gdLst/>
            <a:ahLst/>
            <a:cxnLst/>
            <a:rect r="r" b="b" t="t" l="l"/>
            <a:pathLst>
              <a:path h="817344" w="1014761">
                <a:moveTo>
                  <a:pt x="0" y="0"/>
                </a:moveTo>
                <a:lnTo>
                  <a:pt x="1014762" y="0"/>
                </a:lnTo>
                <a:lnTo>
                  <a:pt x="1014762" y="817345"/>
                </a:lnTo>
                <a:lnTo>
                  <a:pt x="0" y="817345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1" id="51"/>
          <p:cNvSpPr txBox="true"/>
          <p:nvPr/>
        </p:nvSpPr>
        <p:spPr>
          <a:xfrm rot="0">
            <a:off x="4409594" y="3388823"/>
            <a:ext cx="8159855" cy="2901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409"/>
              </a:lnSpc>
              <a:spcBef>
                <a:spcPct val="0"/>
              </a:spcBef>
            </a:pPr>
            <a:r>
              <a:rPr lang="en-US" sz="9508">
                <a:solidFill>
                  <a:srgbClr val="5D69B4"/>
                </a:solidFill>
                <a:latin typeface="Lazydog"/>
                <a:ea typeface="Lazydog"/>
                <a:cs typeface="Lazydog"/>
                <a:sym typeface="Lazydog"/>
              </a:rPr>
              <a:t>THANK YOU</a:t>
            </a:r>
          </a:p>
          <a:p>
            <a:pPr algn="ctr" marL="0" indent="0" lvl="0">
              <a:lnSpc>
                <a:spcPts val="11409"/>
              </a:lnSpc>
              <a:spcBef>
                <a:spcPct val="0"/>
              </a:spcBef>
            </a:pPr>
            <a:r>
              <a:rPr lang="en-US" sz="9508">
                <a:solidFill>
                  <a:srgbClr val="5D69B4"/>
                </a:solidFill>
                <a:latin typeface="Lazydog"/>
                <a:ea typeface="Lazydog"/>
                <a:cs typeface="Lazydog"/>
                <a:sym typeface="Lazydog"/>
              </a:rPr>
              <a:t>FOR COMING!</a:t>
            </a:r>
          </a:p>
        </p:txBody>
      </p:sp>
      <p:sp>
        <p:nvSpPr>
          <p:cNvPr name="Freeform 52" id="52"/>
          <p:cNvSpPr/>
          <p:nvPr/>
        </p:nvSpPr>
        <p:spPr>
          <a:xfrm flipH="true" flipV="false" rot="0">
            <a:off x="11547935" y="7221574"/>
            <a:ext cx="1868470" cy="1392860"/>
          </a:xfrm>
          <a:custGeom>
            <a:avLst/>
            <a:gdLst/>
            <a:ahLst/>
            <a:cxnLst/>
            <a:rect r="r" b="b" t="t" l="l"/>
            <a:pathLst>
              <a:path h="1392860" w="1868470">
                <a:moveTo>
                  <a:pt x="1868470" y="0"/>
                </a:moveTo>
                <a:lnTo>
                  <a:pt x="0" y="0"/>
                </a:lnTo>
                <a:lnTo>
                  <a:pt x="0" y="1392859"/>
                </a:lnTo>
                <a:lnTo>
                  <a:pt x="1868470" y="1392859"/>
                </a:lnTo>
                <a:lnTo>
                  <a:pt x="186847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3" id="53"/>
          <p:cNvSpPr/>
          <p:nvPr/>
        </p:nvSpPr>
        <p:spPr>
          <a:xfrm flipH="false" flipV="false" rot="0">
            <a:off x="8249392" y="7180786"/>
            <a:ext cx="1789217" cy="351528"/>
          </a:xfrm>
          <a:custGeom>
            <a:avLst/>
            <a:gdLst/>
            <a:ahLst/>
            <a:cxnLst/>
            <a:rect r="r" b="b" t="t" l="l"/>
            <a:pathLst>
              <a:path h="351528" w="1789217">
                <a:moveTo>
                  <a:pt x="0" y="0"/>
                </a:moveTo>
                <a:lnTo>
                  <a:pt x="1789216" y="0"/>
                </a:lnTo>
                <a:lnTo>
                  <a:pt x="1789216" y="351528"/>
                </a:lnTo>
                <a:lnTo>
                  <a:pt x="0" y="351528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4" id="54"/>
          <p:cNvSpPr txBox="true"/>
          <p:nvPr/>
        </p:nvSpPr>
        <p:spPr>
          <a:xfrm rot="0">
            <a:off x="5316846" y="6281122"/>
            <a:ext cx="6515667" cy="323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2100">
                <a:solidFill>
                  <a:srgbClr val="5D69B4"/>
                </a:solidFill>
                <a:latin typeface="Fredoka"/>
                <a:ea typeface="Fredoka"/>
                <a:cs typeface="Fredoka"/>
                <a:sym typeface="Fredoka"/>
              </a:rPr>
              <a:t>HOPE YOU HAD A FUN!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C9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07117" y="297637"/>
            <a:ext cx="20649088" cy="10287000"/>
            <a:chOff x="0" y="0"/>
            <a:chExt cx="27532117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-10800000">
              <a:off x="0" y="0"/>
              <a:ext cx="13766058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66058">
                  <a:moveTo>
                    <a:pt x="13766058" y="13716000"/>
                  </a:moveTo>
                  <a:lnTo>
                    <a:pt x="0" y="13716000"/>
                  </a:lnTo>
                  <a:lnTo>
                    <a:pt x="0" y="0"/>
                  </a:lnTo>
                  <a:lnTo>
                    <a:pt x="13766058" y="0"/>
                  </a:lnTo>
                  <a:lnTo>
                    <a:pt x="13766058" y="1371600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766058" y="0"/>
              <a:ext cx="13766058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66058">
                  <a:moveTo>
                    <a:pt x="0" y="0"/>
                  </a:moveTo>
                  <a:lnTo>
                    <a:pt x="13766059" y="0"/>
                  </a:lnTo>
                  <a:lnTo>
                    <a:pt x="13766059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4574627" y="917086"/>
            <a:ext cx="2773161" cy="8452828"/>
            <a:chOff x="0" y="0"/>
            <a:chExt cx="730380" cy="222625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30380" cy="2226259"/>
            </a:xfrm>
            <a:custGeom>
              <a:avLst/>
              <a:gdLst/>
              <a:ahLst/>
              <a:cxnLst/>
              <a:rect r="r" b="b" t="t" l="l"/>
              <a:pathLst>
                <a:path h="2226259" w="730380">
                  <a:moveTo>
                    <a:pt x="55835" y="0"/>
                  </a:moveTo>
                  <a:lnTo>
                    <a:pt x="674545" y="0"/>
                  </a:lnTo>
                  <a:cubicBezTo>
                    <a:pt x="705382" y="0"/>
                    <a:pt x="730380" y="24998"/>
                    <a:pt x="730380" y="55835"/>
                  </a:cubicBezTo>
                  <a:lnTo>
                    <a:pt x="730380" y="2170424"/>
                  </a:lnTo>
                  <a:cubicBezTo>
                    <a:pt x="730380" y="2201261"/>
                    <a:pt x="705382" y="2226259"/>
                    <a:pt x="674545" y="2226259"/>
                  </a:cubicBezTo>
                  <a:lnTo>
                    <a:pt x="55835" y="2226259"/>
                  </a:lnTo>
                  <a:cubicBezTo>
                    <a:pt x="24998" y="2226259"/>
                    <a:pt x="0" y="2201261"/>
                    <a:pt x="0" y="2170424"/>
                  </a:cubicBezTo>
                  <a:lnTo>
                    <a:pt x="0" y="55835"/>
                  </a:lnTo>
                  <a:cubicBezTo>
                    <a:pt x="0" y="24998"/>
                    <a:pt x="24998" y="0"/>
                    <a:pt x="55835" y="0"/>
                  </a:cubicBezTo>
                  <a:close/>
                </a:path>
              </a:pathLst>
            </a:custGeom>
            <a:solidFill>
              <a:srgbClr val="D9D8D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730380" cy="22548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4688822" y="6233290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8" y="0"/>
                </a:lnTo>
                <a:lnTo>
                  <a:pt x="3206078" y="1078408"/>
                </a:lnTo>
                <a:lnTo>
                  <a:pt x="0" y="10784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141710" y="7730798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9" y="0"/>
                </a:lnTo>
                <a:lnTo>
                  <a:pt x="3206079" y="1078408"/>
                </a:lnTo>
                <a:lnTo>
                  <a:pt x="0" y="1078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079327" y="1410920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8" y="0"/>
                </a:lnTo>
                <a:lnTo>
                  <a:pt x="3206078" y="1078409"/>
                </a:lnTo>
                <a:lnTo>
                  <a:pt x="0" y="10784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141710" y="3038249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9" y="0"/>
                </a:lnTo>
                <a:lnTo>
                  <a:pt x="3206079" y="1078408"/>
                </a:lnTo>
                <a:lnTo>
                  <a:pt x="0" y="1078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141710" y="4602432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9" y="0"/>
                </a:lnTo>
                <a:lnTo>
                  <a:pt x="3206079" y="1078408"/>
                </a:lnTo>
                <a:lnTo>
                  <a:pt x="0" y="10784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940211" y="743240"/>
            <a:ext cx="15613811" cy="8800520"/>
            <a:chOff x="0" y="0"/>
            <a:chExt cx="4112279" cy="231783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112280" cy="2317832"/>
            </a:xfrm>
            <a:custGeom>
              <a:avLst/>
              <a:gdLst/>
              <a:ahLst/>
              <a:cxnLst/>
              <a:rect r="r" b="b" t="t" l="l"/>
              <a:pathLst>
                <a:path h="2317832" w="4112280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269048" y="1140314"/>
            <a:ext cx="14956138" cy="8229600"/>
            <a:chOff x="0" y="0"/>
            <a:chExt cx="3939065" cy="216746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93906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939065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ln w="47625" cap="sq">
              <a:solidFill>
                <a:srgbClr val="85A8CE"/>
              </a:solidFill>
              <a:prstDash val="lgDash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419400" y="1477794"/>
            <a:ext cx="472331" cy="47233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419400" y="2849610"/>
            <a:ext cx="472331" cy="47233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419400" y="4221426"/>
            <a:ext cx="472331" cy="47233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419400" y="5593243"/>
            <a:ext cx="472331" cy="47233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419400" y="6965059"/>
            <a:ext cx="472331" cy="472331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419400" y="8336875"/>
            <a:ext cx="472331" cy="472331"/>
            <a:chOff x="0" y="0"/>
            <a:chExt cx="812800" cy="8128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651118" y="1599342"/>
            <a:ext cx="1079021" cy="7074886"/>
            <a:chOff x="0" y="0"/>
            <a:chExt cx="1438695" cy="9433181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39"/>
                  </a:lnTo>
                  <a:lnTo>
                    <a:pt x="0" y="28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0" y="1829088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40"/>
                  </a:lnTo>
                  <a:lnTo>
                    <a:pt x="0" y="2877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0" y="3658177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39"/>
                  </a:lnTo>
                  <a:lnTo>
                    <a:pt x="0" y="28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0" y="5487265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40"/>
                  </a:lnTo>
                  <a:lnTo>
                    <a:pt x="0" y="2877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0" y="7316354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39"/>
                  </a:lnTo>
                  <a:lnTo>
                    <a:pt x="0" y="28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0" y="9145442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39"/>
                  </a:lnTo>
                  <a:lnTo>
                    <a:pt x="0" y="28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sp>
        <p:nvSpPr>
          <p:cNvPr name="Freeform 44" id="44"/>
          <p:cNvSpPr/>
          <p:nvPr/>
        </p:nvSpPr>
        <p:spPr>
          <a:xfrm flipH="false" flipV="false" rot="0">
            <a:off x="7929712" y="8470382"/>
            <a:ext cx="1461593" cy="677648"/>
          </a:xfrm>
          <a:custGeom>
            <a:avLst/>
            <a:gdLst/>
            <a:ahLst/>
            <a:cxnLst/>
            <a:rect r="r" b="b" t="t" l="l"/>
            <a:pathLst>
              <a:path h="677648" w="1461593">
                <a:moveTo>
                  <a:pt x="0" y="0"/>
                </a:moveTo>
                <a:lnTo>
                  <a:pt x="1461594" y="0"/>
                </a:lnTo>
                <a:lnTo>
                  <a:pt x="1461594" y="677648"/>
                </a:lnTo>
                <a:lnTo>
                  <a:pt x="0" y="67764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13415493" y="2222407"/>
            <a:ext cx="663834" cy="574518"/>
          </a:xfrm>
          <a:custGeom>
            <a:avLst/>
            <a:gdLst/>
            <a:ahLst/>
            <a:cxnLst/>
            <a:rect r="r" b="b" t="t" l="l"/>
            <a:pathLst>
              <a:path h="574518" w="663834">
                <a:moveTo>
                  <a:pt x="0" y="0"/>
                </a:moveTo>
                <a:lnTo>
                  <a:pt x="663834" y="0"/>
                </a:lnTo>
                <a:lnTo>
                  <a:pt x="663834" y="574519"/>
                </a:lnTo>
                <a:lnTo>
                  <a:pt x="0" y="57451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14215926" y="1554861"/>
            <a:ext cx="1335939" cy="1156195"/>
          </a:xfrm>
          <a:custGeom>
            <a:avLst/>
            <a:gdLst/>
            <a:ahLst/>
            <a:cxnLst/>
            <a:rect r="r" b="b" t="t" l="l"/>
            <a:pathLst>
              <a:path h="1156195" w="1335939">
                <a:moveTo>
                  <a:pt x="0" y="0"/>
                </a:moveTo>
                <a:lnTo>
                  <a:pt x="1335939" y="0"/>
                </a:lnTo>
                <a:lnTo>
                  <a:pt x="1335939" y="1156195"/>
                </a:lnTo>
                <a:lnTo>
                  <a:pt x="0" y="115619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14215926" y="2768206"/>
            <a:ext cx="809247" cy="809247"/>
          </a:xfrm>
          <a:custGeom>
            <a:avLst/>
            <a:gdLst/>
            <a:ahLst/>
            <a:cxnLst/>
            <a:rect r="r" b="b" t="t" l="l"/>
            <a:pathLst>
              <a:path h="809247" w="809247">
                <a:moveTo>
                  <a:pt x="0" y="0"/>
                </a:moveTo>
                <a:lnTo>
                  <a:pt x="809247" y="0"/>
                </a:lnTo>
                <a:lnTo>
                  <a:pt x="809247" y="809247"/>
                </a:lnTo>
                <a:lnTo>
                  <a:pt x="0" y="80924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2229241" y="1544827"/>
            <a:ext cx="1546573" cy="1540949"/>
          </a:xfrm>
          <a:custGeom>
            <a:avLst/>
            <a:gdLst/>
            <a:ahLst/>
            <a:cxnLst/>
            <a:rect r="r" b="b" t="t" l="l"/>
            <a:pathLst>
              <a:path h="1540949" w="1546573">
                <a:moveTo>
                  <a:pt x="0" y="0"/>
                </a:moveTo>
                <a:lnTo>
                  <a:pt x="1546573" y="0"/>
                </a:lnTo>
                <a:lnTo>
                  <a:pt x="1546573" y="1540948"/>
                </a:lnTo>
                <a:lnTo>
                  <a:pt x="0" y="154094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9" id="49"/>
          <p:cNvGrpSpPr/>
          <p:nvPr/>
        </p:nvGrpSpPr>
        <p:grpSpPr>
          <a:xfrm rot="0">
            <a:off x="3999982" y="3398348"/>
            <a:ext cx="79127" cy="79127"/>
            <a:chOff x="0" y="0"/>
            <a:chExt cx="812800" cy="812800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5AC"/>
            </a:solidFill>
          </p:spPr>
        </p:sp>
        <p:sp>
          <p:nvSpPr>
            <p:cNvPr name="TextBox 51" id="5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2" id="52"/>
          <p:cNvSpPr txBox="true"/>
          <p:nvPr/>
        </p:nvSpPr>
        <p:spPr>
          <a:xfrm rot="0">
            <a:off x="3181781" y="3758428"/>
            <a:ext cx="11702114" cy="2941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369"/>
              </a:lnSpc>
            </a:pPr>
            <a:r>
              <a:rPr lang="en-US" sz="9023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HOW ARE YOU FEELING RIGHT NOW?</a:t>
            </a:r>
          </a:p>
        </p:txBody>
      </p:sp>
      <p:sp>
        <p:nvSpPr>
          <p:cNvPr name="Freeform 53" id="53"/>
          <p:cNvSpPr/>
          <p:nvPr/>
        </p:nvSpPr>
        <p:spPr>
          <a:xfrm flipH="false" flipV="false" rot="0">
            <a:off x="7077857" y="359164"/>
            <a:ext cx="3335405" cy="1115845"/>
          </a:xfrm>
          <a:custGeom>
            <a:avLst/>
            <a:gdLst/>
            <a:ahLst/>
            <a:cxnLst/>
            <a:rect r="r" b="b" t="t" l="l"/>
            <a:pathLst>
              <a:path h="1115845" w="3335405">
                <a:moveTo>
                  <a:pt x="0" y="0"/>
                </a:moveTo>
                <a:lnTo>
                  <a:pt x="3335405" y="0"/>
                </a:lnTo>
                <a:lnTo>
                  <a:pt x="3335405" y="1115845"/>
                </a:lnTo>
                <a:lnTo>
                  <a:pt x="0" y="111584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4" id="54"/>
          <p:cNvSpPr/>
          <p:nvPr/>
        </p:nvSpPr>
        <p:spPr>
          <a:xfrm flipH="false" flipV="false" rot="0">
            <a:off x="7850231" y="3222583"/>
            <a:ext cx="1789217" cy="351528"/>
          </a:xfrm>
          <a:custGeom>
            <a:avLst/>
            <a:gdLst/>
            <a:ahLst/>
            <a:cxnLst/>
            <a:rect r="r" b="b" t="t" l="l"/>
            <a:pathLst>
              <a:path h="351528" w="1789217">
                <a:moveTo>
                  <a:pt x="0" y="0"/>
                </a:moveTo>
                <a:lnTo>
                  <a:pt x="1789216" y="0"/>
                </a:lnTo>
                <a:lnTo>
                  <a:pt x="1789216" y="351529"/>
                </a:lnTo>
                <a:lnTo>
                  <a:pt x="0" y="35152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C9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07117" y="297637"/>
            <a:ext cx="20649088" cy="10287000"/>
            <a:chOff x="0" y="0"/>
            <a:chExt cx="27532117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-10800000">
              <a:off x="0" y="0"/>
              <a:ext cx="13766058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66058">
                  <a:moveTo>
                    <a:pt x="13766058" y="13716000"/>
                  </a:moveTo>
                  <a:lnTo>
                    <a:pt x="0" y="13716000"/>
                  </a:lnTo>
                  <a:lnTo>
                    <a:pt x="0" y="0"/>
                  </a:lnTo>
                  <a:lnTo>
                    <a:pt x="13766058" y="0"/>
                  </a:lnTo>
                  <a:lnTo>
                    <a:pt x="13766058" y="1371600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766058" y="0"/>
              <a:ext cx="13766058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66058">
                  <a:moveTo>
                    <a:pt x="0" y="0"/>
                  </a:moveTo>
                  <a:lnTo>
                    <a:pt x="13766059" y="0"/>
                  </a:lnTo>
                  <a:lnTo>
                    <a:pt x="13766059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4574627" y="917086"/>
            <a:ext cx="2773161" cy="8452828"/>
            <a:chOff x="0" y="0"/>
            <a:chExt cx="730380" cy="222625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30380" cy="2226259"/>
            </a:xfrm>
            <a:custGeom>
              <a:avLst/>
              <a:gdLst/>
              <a:ahLst/>
              <a:cxnLst/>
              <a:rect r="r" b="b" t="t" l="l"/>
              <a:pathLst>
                <a:path h="2226259" w="730380">
                  <a:moveTo>
                    <a:pt x="55835" y="0"/>
                  </a:moveTo>
                  <a:lnTo>
                    <a:pt x="674545" y="0"/>
                  </a:lnTo>
                  <a:cubicBezTo>
                    <a:pt x="705382" y="0"/>
                    <a:pt x="730380" y="24998"/>
                    <a:pt x="730380" y="55835"/>
                  </a:cubicBezTo>
                  <a:lnTo>
                    <a:pt x="730380" y="2170424"/>
                  </a:lnTo>
                  <a:cubicBezTo>
                    <a:pt x="730380" y="2201261"/>
                    <a:pt x="705382" y="2226259"/>
                    <a:pt x="674545" y="2226259"/>
                  </a:cubicBezTo>
                  <a:lnTo>
                    <a:pt x="55835" y="2226259"/>
                  </a:lnTo>
                  <a:cubicBezTo>
                    <a:pt x="24998" y="2226259"/>
                    <a:pt x="0" y="2201261"/>
                    <a:pt x="0" y="2170424"/>
                  </a:cubicBezTo>
                  <a:lnTo>
                    <a:pt x="0" y="55835"/>
                  </a:lnTo>
                  <a:cubicBezTo>
                    <a:pt x="0" y="24998"/>
                    <a:pt x="24998" y="0"/>
                    <a:pt x="55835" y="0"/>
                  </a:cubicBezTo>
                  <a:close/>
                </a:path>
              </a:pathLst>
            </a:custGeom>
            <a:solidFill>
              <a:srgbClr val="D9D8D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730380" cy="22548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4688822" y="6233290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8" y="0"/>
                </a:lnTo>
                <a:lnTo>
                  <a:pt x="3206078" y="1078408"/>
                </a:lnTo>
                <a:lnTo>
                  <a:pt x="0" y="10784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141710" y="7730798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9" y="0"/>
                </a:lnTo>
                <a:lnTo>
                  <a:pt x="3206079" y="1078408"/>
                </a:lnTo>
                <a:lnTo>
                  <a:pt x="0" y="1078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079327" y="1410920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8" y="0"/>
                </a:lnTo>
                <a:lnTo>
                  <a:pt x="3206078" y="1078409"/>
                </a:lnTo>
                <a:lnTo>
                  <a:pt x="0" y="10784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141710" y="3038249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9" y="0"/>
                </a:lnTo>
                <a:lnTo>
                  <a:pt x="3206079" y="1078408"/>
                </a:lnTo>
                <a:lnTo>
                  <a:pt x="0" y="1078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141710" y="4602432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9" y="0"/>
                </a:lnTo>
                <a:lnTo>
                  <a:pt x="3206079" y="1078408"/>
                </a:lnTo>
                <a:lnTo>
                  <a:pt x="0" y="10784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940211" y="743240"/>
            <a:ext cx="15613811" cy="8800520"/>
            <a:chOff x="0" y="0"/>
            <a:chExt cx="4112279" cy="231783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112280" cy="2317832"/>
            </a:xfrm>
            <a:custGeom>
              <a:avLst/>
              <a:gdLst/>
              <a:ahLst/>
              <a:cxnLst/>
              <a:rect r="r" b="b" t="t" l="l"/>
              <a:pathLst>
                <a:path h="2317832" w="4112280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269048" y="1140314"/>
            <a:ext cx="14956138" cy="8229600"/>
            <a:chOff x="0" y="0"/>
            <a:chExt cx="3939065" cy="216746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93906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939065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ln w="47625" cap="sq">
              <a:solidFill>
                <a:srgbClr val="85A8CE"/>
              </a:solidFill>
              <a:prstDash val="lgDash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419400" y="1477794"/>
            <a:ext cx="472331" cy="47233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419400" y="2849610"/>
            <a:ext cx="472331" cy="47233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419400" y="4221426"/>
            <a:ext cx="472331" cy="47233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419400" y="5593243"/>
            <a:ext cx="472331" cy="47233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419400" y="6965059"/>
            <a:ext cx="472331" cy="472331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419400" y="8336875"/>
            <a:ext cx="472331" cy="472331"/>
            <a:chOff x="0" y="0"/>
            <a:chExt cx="812800" cy="8128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651118" y="1599342"/>
            <a:ext cx="1079021" cy="7074886"/>
            <a:chOff x="0" y="0"/>
            <a:chExt cx="1438695" cy="9433181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39"/>
                  </a:lnTo>
                  <a:lnTo>
                    <a:pt x="0" y="28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0" y="1829088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40"/>
                  </a:lnTo>
                  <a:lnTo>
                    <a:pt x="0" y="2877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0" y="3658177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39"/>
                  </a:lnTo>
                  <a:lnTo>
                    <a:pt x="0" y="28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0" y="5487265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40"/>
                  </a:lnTo>
                  <a:lnTo>
                    <a:pt x="0" y="2877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0" y="7316354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39"/>
                  </a:lnTo>
                  <a:lnTo>
                    <a:pt x="0" y="28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0" y="9145442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39"/>
                  </a:lnTo>
                  <a:lnTo>
                    <a:pt x="0" y="28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sp>
        <p:nvSpPr>
          <p:cNvPr name="Freeform 44" id="44"/>
          <p:cNvSpPr/>
          <p:nvPr/>
        </p:nvSpPr>
        <p:spPr>
          <a:xfrm flipH="false" flipV="false" rot="0">
            <a:off x="7929712" y="8470382"/>
            <a:ext cx="1461593" cy="677648"/>
          </a:xfrm>
          <a:custGeom>
            <a:avLst/>
            <a:gdLst/>
            <a:ahLst/>
            <a:cxnLst/>
            <a:rect r="r" b="b" t="t" l="l"/>
            <a:pathLst>
              <a:path h="677648" w="1461593">
                <a:moveTo>
                  <a:pt x="0" y="0"/>
                </a:moveTo>
                <a:lnTo>
                  <a:pt x="1461594" y="0"/>
                </a:lnTo>
                <a:lnTo>
                  <a:pt x="1461594" y="677648"/>
                </a:lnTo>
                <a:lnTo>
                  <a:pt x="0" y="67764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13415493" y="2222407"/>
            <a:ext cx="663834" cy="574518"/>
          </a:xfrm>
          <a:custGeom>
            <a:avLst/>
            <a:gdLst/>
            <a:ahLst/>
            <a:cxnLst/>
            <a:rect r="r" b="b" t="t" l="l"/>
            <a:pathLst>
              <a:path h="574518" w="663834">
                <a:moveTo>
                  <a:pt x="0" y="0"/>
                </a:moveTo>
                <a:lnTo>
                  <a:pt x="663834" y="0"/>
                </a:lnTo>
                <a:lnTo>
                  <a:pt x="663834" y="574519"/>
                </a:lnTo>
                <a:lnTo>
                  <a:pt x="0" y="57451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14215926" y="1554861"/>
            <a:ext cx="1335939" cy="1156195"/>
          </a:xfrm>
          <a:custGeom>
            <a:avLst/>
            <a:gdLst/>
            <a:ahLst/>
            <a:cxnLst/>
            <a:rect r="r" b="b" t="t" l="l"/>
            <a:pathLst>
              <a:path h="1156195" w="1335939">
                <a:moveTo>
                  <a:pt x="0" y="0"/>
                </a:moveTo>
                <a:lnTo>
                  <a:pt x="1335939" y="0"/>
                </a:lnTo>
                <a:lnTo>
                  <a:pt x="1335939" y="1156195"/>
                </a:lnTo>
                <a:lnTo>
                  <a:pt x="0" y="115619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14215926" y="2768206"/>
            <a:ext cx="809247" cy="809247"/>
          </a:xfrm>
          <a:custGeom>
            <a:avLst/>
            <a:gdLst/>
            <a:ahLst/>
            <a:cxnLst/>
            <a:rect r="r" b="b" t="t" l="l"/>
            <a:pathLst>
              <a:path h="809247" w="809247">
                <a:moveTo>
                  <a:pt x="0" y="0"/>
                </a:moveTo>
                <a:lnTo>
                  <a:pt x="809247" y="0"/>
                </a:lnTo>
                <a:lnTo>
                  <a:pt x="809247" y="809247"/>
                </a:lnTo>
                <a:lnTo>
                  <a:pt x="0" y="80924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2229241" y="1544827"/>
            <a:ext cx="1546573" cy="1540949"/>
          </a:xfrm>
          <a:custGeom>
            <a:avLst/>
            <a:gdLst/>
            <a:ahLst/>
            <a:cxnLst/>
            <a:rect r="r" b="b" t="t" l="l"/>
            <a:pathLst>
              <a:path h="1540949" w="1546573">
                <a:moveTo>
                  <a:pt x="0" y="0"/>
                </a:moveTo>
                <a:lnTo>
                  <a:pt x="1546573" y="0"/>
                </a:lnTo>
                <a:lnTo>
                  <a:pt x="1546573" y="1540948"/>
                </a:lnTo>
                <a:lnTo>
                  <a:pt x="0" y="154094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9" id="49"/>
          <p:cNvGrpSpPr/>
          <p:nvPr/>
        </p:nvGrpSpPr>
        <p:grpSpPr>
          <a:xfrm rot="0">
            <a:off x="3999982" y="3398348"/>
            <a:ext cx="79127" cy="79127"/>
            <a:chOff x="0" y="0"/>
            <a:chExt cx="812800" cy="812800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5AC"/>
            </a:solidFill>
          </p:spPr>
        </p:sp>
        <p:sp>
          <p:nvSpPr>
            <p:cNvPr name="TextBox 51" id="5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2" id="52"/>
          <p:cNvSpPr txBox="true"/>
          <p:nvPr/>
        </p:nvSpPr>
        <p:spPr>
          <a:xfrm rot="0">
            <a:off x="2799374" y="3095910"/>
            <a:ext cx="12689252" cy="50365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43701" indent="-471850" lvl="1">
              <a:lnSpc>
                <a:spcPts val="6687"/>
              </a:lnSpc>
              <a:buAutoNum type="arabicPeriod" startAt="1"/>
            </a:pPr>
            <a:r>
              <a:rPr lang="en-US" sz="4371">
                <a:solidFill>
                  <a:srgbClr val="A2845F"/>
                </a:solidFill>
                <a:latin typeface="Fredoka"/>
                <a:ea typeface="Fredoka"/>
                <a:cs typeface="Fredoka"/>
                <a:sym typeface="Fredoka"/>
              </a:rPr>
              <a:t> What is your name?</a:t>
            </a:r>
          </a:p>
          <a:p>
            <a:pPr algn="l" marL="943701" indent="-471850" lvl="1">
              <a:lnSpc>
                <a:spcPts val="6687"/>
              </a:lnSpc>
              <a:buAutoNum type="arabicPeriod" startAt="1"/>
            </a:pPr>
            <a:r>
              <a:rPr lang="en-US" sz="4371">
                <a:solidFill>
                  <a:srgbClr val="A2845F"/>
                </a:solidFill>
                <a:latin typeface="Fredoka"/>
                <a:ea typeface="Fredoka"/>
                <a:cs typeface="Fredoka"/>
                <a:sym typeface="Fredoka"/>
              </a:rPr>
              <a:t> How old are you?</a:t>
            </a:r>
          </a:p>
          <a:p>
            <a:pPr algn="l" marL="943701" indent="-471850" lvl="1">
              <a:lnSpc>
                <a:spcPts val="6687"/>
              </a:lnSpc>
              <a:buAutoNum type="arabicPeriod" startAt="1"/>
            </a:pPr>
            <a:r>
              <a:rPr lang="en-US" sz="4371">
                <a:solidFill>
                  <a:srgbClr val="A2845F"/>
                </a:solidFill>
                <a:latin typeface="Fredoka"/>
                <a:ea typeface="Fredoka"/>
                <a:cs typeface="Fredoka"/>
                <a:sym typeface="Fredoka"/>
              </a:rPr>
              <a:t>Where are you from?</a:t>
            </a:r>
          </a:p>
          <a:p>
            <a:pPr algn="l" marL="943701" indent="-471850" lvl="1">
              <a:lnSpc>
                <a:spcPts val="6687"/>
              </a:lnSpc>
              <a:buAutoNum type="arabicPeriod" startAt="1"/>
            </a:pPr>
            <a:r>
              <a:rPr lang="en-US" sz="4371">
                <a:solidFill>
                  <a:srgbClr val="A2845F"/>
                </a:solidFill>
                <a:latin typeface="Fredoka"/>
                <a:ea typeface="Fredoka"/>
                <a:cs typeface="Fredoka"/>
                <a:sym typeface="Fredoka"/>
              </a:rPr>
              <a:t>What is your hobby?</a:t>
            </a:r>
          </a:p>
          <a:p>
            <a:pPr algn="l" marL="943701" indent="-471850" lvl="1">
              <a:lnSpc>
                <a:spcPts val="6687"/>
              </a:lnSpc>
              <a:buAutoNum type="arabicPeriod" startAt="1"/>
            </a:pPr>
            <a:r>
              <a:rPr lang="en-US" sz="4371">
                <a:solidFill>
                  <a:srgbClr val="A2845F"/>
                </a:solidFill>
                <a:latin typeface="Fredoka"/>
                <a:ea typeface="Fredoka"/>
                <a:cs typeface="Fredoka"/>
                <a:sym typeface="Fredoka"/>
              </a:rPr>
              <a:t>What ( food, color, movie) do you like?</a:t>
            </a:r>
          </a:p>
          <a:p>
            <a:pPr algn="l" marL="943701" indent="-471850" lvl="1">
              <a:lnSpc>
                <a:spcPts val="6687"/>
              </a:lnSpc>
              <a:buAutoNum type="arabicPeriod" startAt="1"/>
            </a:pPr>
            <a:r>
              <a:rPr lang="en-US" sz="4371">
                <a:solidFill>
                  <a:srgbClr val="A2845F"/>
                </a:solidFill>
                <a:latin typeface="Fredoka"/>
                <a:ea typeface="Fredoka"/>
                <a:cs typeface="Fredoka"/>
                <a:sym typeface="Fredoka"/>
              </a:rPr>
              <a:t>Why do you like to learn English?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4079109" y="2381976"/>
            <a:ext cx="8856150" cy="481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>
                <a:solidFill>
                  <a:srgbClr val="5D69B4"/>
                </a:solidFill>
                <a:latin typeface="Fredoka"/>
                <a:ea typeface="Fredoka"/>
                <a:cs typeface="Fredoka"/>
                <a:sym typeface="Fredoka"/>
              </a:rPr>
              <a:t>LET’S INTRODUCE YOURSELF! </a:t>
            </a:r>
          </a:p>
        </p:txBody>
      </p:sp>
      <p:sp>
        <p:nvSpPr>
          <p:cNvPr name="Freeform 54" id="54"/>
          <p:cNvSpPr/>
          <p:nvPr/>
        </p:nvSpPr>
        <p:spPr>
          <a:xfrm flipH="false" flipV="false" rot="0">
            <a:off x="7077857" y="359164"/>
            <a:ext cx="3335405" cy="1115845"/>
          </a:xfrm>
          <a:custGeom>
            <a:avLst/>
            <a:gdLst/>
            <a:ahLst/>
            <a:cxnLst/>
            <a:rect r="r" b="b" t="t" l="l"/>
            <a:pathLst>
              <a:path h="1115845" w="3335405">
                <a:moveTo>
                  <a:pt x="0" y="0"/>
                </a:moveTo>
                <a:lnTo>
                  <a:pt x="3335405" y="0"/>
                </a:lnTo>
                <a:lnTo>
                  <a:pt x="3335405" y="1115845"/>
                </a:lnTo>
                <a:lnTo>
                  <a:pt x="0" y="111584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C9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07117" y="297637"/>
            <a:ext cx="20649088" cy="10287000"/>
            <a:chOff x="0" y="0"/>
            <a:chExt cx="27532117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-10800000">
              <a:off x="0" y="0"/>
              <a:ext cx="13766058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66058">
                  <a:moveTo>
                    <a:pt x="13766058" y="13716000"/>
                  </a:moveTo>
                  <a:lnTo>
                    <a:pt x="0" y="13716000"/>
                  </a:lnTo>
                  <a:lnTo>
                    <a:pt x="0" y="0"/>
                  </a:lnTo>
                  <a:lnTo>
                    <a:pt x="13766058" y="0"/>
                  </a:lnTo>
                  <a:lnTo>
                    <a:pt x="13766058" y="1371600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766058" y="0"/>
              <a:ext cx="13766058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66058">
                  <a:moveTo>
                    <a:pt x="0" y="0"/>
                  </a:moveTo>
                  <a:lnTo>
                    <a:pt x="13766059" y="0"/>
                  </a:lnTo>
                  <a:lnTo>
                    <a:pt x="13766059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4259679" y="917086"/>
            <a:ext cx="3088110" cy="8452828"/>
            <a:chOff x="0" y="0"/>
            <a:chExt cx="813329" cy="222625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3329" cy="2226259"/>
            </a:xfrm>
            <a:custGeom>
              <a:avLst/>
              <a:gdLst/>
              <a:ahLst/>
              <a:cxnLst/>
              <a:rect r="r" b="b" t="t" l="l"/>
              <a:pathLst>
                <a:path h="2226259" w="813329">
                  <a:moveTo>
                    <a:pt x="50140" y="0"/>
                  </a:moveTo>
                  <a:lnTo>
                    <a:pt x="763189" y="0"/>
                  </a:lnTo>
                  <a:cubicBezTo>
                    <a:pt x="790881" y="0"/>
                    <a:pt x="813329" y="22449"/>
                    <a:pt x="813329" y="50140"/>
                  </a:cubicBezTo>
                  <a:lnTo>
                    <a:pt x="813329" y="2176119"/>
                  </a:lnTo>
                  <a:cubicBezTo>
                    <a:pt x="813329" y="2203811"/>
                    <a:pt x="790881" y="2226259"/>
                    <a:pt x="763189" y="2226259"/>
                  </a:cubicBezTo>
                  <a:lnTo>
                    <a:pt x="50140" y="2226259"/>
                  </a:lnTo>
                  <a:cubicBezTo>
                    <a:pt x="22449" y="2226259"/>
                    <a:pt x="0" y="2203811"/>
                    <a:pt x="0" y="2176119"/>
                  </a:cubicBezTo>
                  <a:lnTo>
                    <a:pt x="0" y="50140"/>
                  </a:lnTo>
                  <a:cubicBezTo>
                    <a:pt x="0" y="22449"/>
                    <a:pt x="22449" y="0"/>
                    <a:pt x="50140" y="0"/>
                  </a:cubicBezTo>
                  <a:close/>
                </a:path>
              </a:pathLst>
            </a:custGeom>
            <a:solidFill>
              <a:srgbClr val="D9D8D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813329" cy="22548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4141710" y="6166615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9" y="0"/>
                </a:lnTo>
                <a:lnTo>
                  <a:pt x="3206079" y="1078408"/>
                </a:lnTo>
                <a:lnTo>
                  <a:pt x="0" y="10784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736224" y="7730798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8" y="0"/>
                </a:lnTo>
                <a:lnTo>
                  <a:pt x="3206078" y="1078408"/>
                </a:lnTo>
                <a:lnTo>
                  <a:pt x="0" y="1078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053222" y="1477794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8" y="0"/>
                </a:lnTo>
                <a:lnTo>
                  <a:pt x="3206078" y="1078408"/>
                </a:lnTo>
                <a:lnTo>
                  <a:pt x="0" y="10784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141710" y="3037657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9" y="0"/>
                </a:lnTo>
                <a:lnTo>
                  <a:pt x="3206079" y="1078408"/>
                </a:lnTo>
                <a:lnTo>
                  <a:pt x="0" y="1078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141710" y="4602432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9" y="0"/>
                </a:lnTo>
                <a:lnTo>
                  <a:pt x="3206079" y="1078408"/>
                </a:lnTo>
                <a:lnTo>
                  <a:pt x="0" y="10784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940211" y="743240"/>
            <a:ext cx="15613811" cy="8800520"/>
            <a:chOff x="0" y="0"/>
            <a:chExt cx="4112279" cy="231783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112280" cy="2317832"/>
            </a:xfrm>
            <a:custGeom>
              <a:avLst/>
              <a:gdLst/>
              <a:ahLst/>
              <a:cxnLst/>
              <a:rect r="r" b="b" t="t" l="l"/>
              <a:pathLst>
                <a:path h="2317832" w="4112280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419400" y="1477794"/>
            <a:ext cx="472331" cy="472331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419400" y="2849610"/>
            <a:ext cx="472331" cy="47233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419400" y="4221426"/>
            <a:ext cx="472331" cy="47233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419400" y="5593243"/>
            <a:ext cx="472331" cy="47233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419400" y="6965059"/>
            <a:ext cx="472331" cy="47233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419400" y="8336875"/>
            <a:ext cx="472331" cy="472331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651118" y="1599342"/>
            <a:ext cx="1079021" cy="7074886"/>
            <a:chOff x="0" y="0"/>
            <a:chExt cx="1438695" cy="9433181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39"/>
                  </a:lnTo>
                  <a:lnTo>
                    <a:pt x="0" y="28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0" y="1829088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40"/>
                  </a:lnTo>
                  <a:lnTo>
                    <a:pt x="0" y="2877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0" y="3658177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39"/>
                  </a:lnTo>
                  <a:lnTo>
                    <a:pt x="0" y="28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0" y="5487265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40"/>
                  </a:lnTo>
                  <a:lnTo>
                    <a:pt x="0" y="2877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0" y="7316354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39"/>
                  </a:lnTo>
                  <a:lnTo>
                    <a:pt x="0" y="28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0" y="9145442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39"/>
                  </a:lnTo>
                  <a:lnTo>
                    <a:pt x="0" y="28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3999982" y="3398348"/>
            <a:ext cx="79127" cy="79127"/>
            <a:chOff x="0" y="0"/>
            <a:chExt cx="812800" cy="81280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5AC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44" id="44"/>
          <p:cNvSpPr/>
          <p:nvPr/>
        </p:nvSpPr>
        <p:spPr>
          <a:xfrm flipH="false" flipV="false" rot="0">
            <a:off x="2341607" y="3744557"/>
            <a:ext cx="9923706" cy="5513743"/>
          </a:xfrm>
          <a:custGeom>
            <a:avLst/>
            <a:gdLst/>
            <a:ahLst/>
            <a:cxnLst/>
            <a:rect r="r" b="b" t="t" l="l"/>
            <a:pathLst>
              <a:path h="5513743" w="9923706">
                <a:moveTo>
                  <a:pt x="0" y="0"/>
                </a:moveTo>
                <a:lnTo>
                  <a:pt x="9923706" y="0"/>
                </a:lnTo>
                <a:lnTo>
                  <a:pt x="9923706" y="5513743"/>
                </a:lnTo>
                <a:lnTo>
                  <a:pt x="0" y="551374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13999683" y="1442479"/>
            <a:ext cx="663834" cy="574518"/>
          </a:xfrm>
          <a:custGeom>
            <a:avLst/>
            <a:gdLst/>
            <a:ahLst/>
            <a:cxnLst/>
            <a:rect r="r" b="b" t="t" l="l"/>
            <a:pathLst>
              <a:path h="574518" w="663834">
                <a:moveTo>
                  <a:pt x="0" y="0"/>
                </a:moveTo>
                <a:lnTo>
                  <a:pt x="663835" y="0"/>
                </a:lnTo>
                <a:lnTo>
                  <a:pt x="663835" y="574519"/>
                </a:lnTo>
                <a:lnTo>
                  <a:pt x="0" y="57451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13082693" y="1934720"/>
            <a:ext cx="1335939" cy="1156195"/>
          </a:xfrm>
          <a:custGeom>
            <a:avLst/>
            <a:gdLst/>
            <a:ahLst/>
            <a:cxnLst/>
            <a:rect r="r" b="b" t="t" l="l"/>
            <a:pathLst>
              <a:path h="1156195" w="1335939">
                <a:moveTo>
                  <a:pt x="0" y="0"/>
                </a:moveTo>
                <a:lnTo>
                  <a:pt x="1335939" y="0"/>
                </a:lnTo>
                <a:lnTo>
                  <a:pt x="1335939" y="1156195"/>
                </a:lnTo>
                <a:lnTo>
                  <a:pt x="0" y="115619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14331601" y="2151578"/>
            <a:ext cx="809247" cy="809247"/>
          </a:xfrm>
          <a:custGeom>
            <a:avLst/>
            <a:gdLst/>
            <a:ahLst/>
            <a:cxnLst/>
            <a:rect r="r" b="b" t="t" l="l"/>
            <a:pathLst>
              <a:path h="809247" w="809247">
                <a:moveTo>
                  <a:pt x="0" y="0"/>
                </a:moveTo>
                <a:lnTo>
                  <a:pt x="809247" y="0"/>
                </a:lnTo>
                <a:lnTo>
                  <a:pt x="809247" y="809247"/>
                </a:lnTo>
                <a:lnTo>
                  <a:pt x="0" y="80924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13934718" y="3744557"/>
            <a:ext cx="1568098" cy="1236838"/>
          </a:xfrm>
          <a:custGeom>
            <a:avLst/>
            <a:gdLst/>
            <a:ahLst/>
            <a:cxnLst/>
            <a:rect r="r" b="b" t="t" l="l"/>
            <a:pathLst>
              <a:path h="1236838" w="1568098">
                <a:moveTo>
                  <a:pt x="0" y="0"/>
                </a:moveTo>
                <a:lnTo>
                  <a:pt x="1568098" y="0"/>
                </a:lnTo>
                <a:lnTo>
                  <a:pt x="1568098" y="1236837"/>
                </a:lnTo>
                <a:lnTo>
                  <a:pt x="0" y="123683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1982108">
            <a:off x="10967903" y="3777250"/>
            <a:ext cx="1544095" cy="519377"/>
          </a:xfrm>
          <a:custGeom>
            <a:avLst/>
            <a:gdLst/>
            <a:ahLst/>
            <a:cxnLst/>
            <a:rect r="r" b="b" t="t" l="l"/>
            <a:pathLst>
              <a:path h="519377" w="1544095">
                <a:moveTo>
                  <a:pt x="0" y="0"/>
                </a:moveTo>
                <a:lnTo>
                  <a:pt x="1544094" y="0"/>
                </a:lnTo>
                <a:lnTo>
                  <a:pt x="1544094" y="519377"/>
                </a:lnTo>
                <a:lnTo>
                  <a:pt x="0" y="519377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-1596302">
            <a:off x="2222439" y="3876484"/>
            <a:ext cx="1338215" cy="450127"/>
          </a:xfrm>
          <a:custGeom>
            <a:avLst/>
            <a:gdLst/>
            <a:ahLst/>
            <a:cxnLst/>
            <a:rect r="r" b="b" t="t" l="l"/>
            <a:pathLst>
              <a:path h="450127" w="1338215">
                <a:moveTo>
                  <a:pt x="0" y="0"/>
                </a:moveTo>
                <a:lnTo>
                  <a:pt x="1338216" y="0"/>
                </a:lnTo>
                <a:lnTo>
                  <a:pt x="1338216" y="450127"/>
                </a:lnTo>
                <a:lnTo>
                  <a:pt x="0" y="45012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-2198991">
            <a:off x="3968148" y="10000416"/>
            <a:ext cx="3951764" cy="1633187"/>
          </a:xfrm>
          <a:custGeom>
            <a:avLst/>
            <a:gdLst/>
            <a:ahLst/>
            <a:cxnLst/>
            <a:rect r="r" b="b" t="t" l="l"/>
            <a:pathLst>
              <a:path h="1633187" w="3951764">
                <a:moveTo>
                  <a:pt x="0" y="0"/>
                </a:moveTo>
                <a:lnTo>
                  <a:pt x="3951764" y="0"/>
                </a:lnTo>
                <a:lnTo>
                  <a:pt x="3951764" y="1633187"/>
                </a:lnTo>
                <a:lnTo>
                  <a:pt x="0" y="1633187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0">
            <a:off x="4463084" y="3222583"/>
            <a:ext cx="1789217" cy="351528"/>
          </a:xfrm>
          <a:custGeom>
            <a:avLst/>
            <a:gdLst/>
            <a:ahLst/>
            <a:cxnLst/>
            <a:rect r="r" b="b" t="t" l="l"/>
            <a:pathLst>
              <a:path h="351528" w="1789217">
                <a:moveTo>
                  <a:pt x="0" y="0"/>
                </a:moveTo>
                <a:lnTo>
                  <a:pt x="1789216" y="0"/>
                </a:lnTo>
                <a:lnTo>
                  <a:pt x="1789216" y="351529"/>
                </a:lnTo>
                <a:lnTo>
                  <a:pt x="0" y="351529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3" id="53"/>
          <p:cNvSpPr/>
          <p:nvPr/>
        </p:nvSpPr>
        <p:spPr>
          <a:xfrm flipH="true" flipV="false" rot="0">
            <a:off x="13030086" y="6065574"/>
            <a:ext cx="3472422" cy="2916834"/>
          </a:xfrm>
          <a:custGeom>
            <a:avLst/>
            <a:gdLst/>
            <a:ahLst/>
            <a:cxnLst/>
            <a:rect r="r" b="b" t="t" l="l"/>
            <a:pathLst>
              <a:path h="2916834" w="3472422">
                <a:moveTo>
                  <a:pt x="3472422" y="0"/>
                </a:moveTo>
                <a:lnTo>
                  <a:pt x="0" y="0"/>
                </a:lnTo>
                <a:lnTo>
                  <a:pt x="0" y="2916834"/>
                </a:lnTo>
                <a:lnTo>
                  <a:pt x="3472422" y="2916834"/>
                </a:lnTo>
                <a:lnTo>
                  <a:pt x="3472422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4" id="54"/>
          <p:cNvSpPr txBox="true"/>
          <p:nvPr/>
        </p:nvSpPr>
        <p:spPr>
          <a:xfrm rot="0">
            <a:off x="1891731" y="1216618"/>
            <a:ext cx="10375201" cy="1272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080"/>
              </a:lnSpc>
            </a:pPr>
            <a:r>
              <a:rPr lang="en-US" sz="8000">
                <a:solidFill>
                  <a:srgbClr val="5D69B4"/>
                </a:solidFill>
                <a:latin typeface="Lazydog"/>
                <a:ea typeface="Lazydog"/>
                <a:cs typeface="Lazydog"/>
                <a:sym typeface="Lazydog"/>
              </a:rPr>
              <a:t>I. PRONUNCIATION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3273696" y="2423096"/>
            <a:ext cx="6690223" cy="480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73"/>
              </a:lnSpc>
            </a:pPr>
            <a:r>
              <a:rPr lang="en-US" sz="2838" spc="170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Lets pronunce the word correctly.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2350862" y="4383737"/>
            <a:ext cx="9389088" cy="43046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57914" indent="-528957" lvl="1">
              <a:lnSpc>
                <a:spcPts val="6860"/>
              </a:lnSpc>
              <a:buAutoNum type="arabicPeriod" startAt="1"/>
            </a:pPr>
            <a:r>
              <a:rPr lang="en-US" sz="4900" spc="294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 I hate the summer heat.</a:t>
            </a:r>
          </a:p>
          <a:p>
            <a:pPr algn="l" marL="1057914" indent="-528957" lvl="1">
              <a:lnSpc>
                <a:spcPts val="6860"/>
              </a:lnSpc>
              <a:buAutoNum type="arabicPeriod" startAt="1"/>
            </a:pPr>
            <a:r>
              <a:rPr lang="en-US" sz="4900" spc="294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 She bakes and rides bikes.</a:t>
            </a:r>
          </a:p>
          <a:p>
            <a:pPr algn="l" marL="1057914" indent="-528957" lvl="1">
              <a:lnSpc>
                <a:spcPts val="6860"/>
              </a:lnSpc>
              <a:buAutoNum type="arabicPeriod" startAt="1"/>
            </a:pPr>
            <a:r>
              <a:rPr lang="en-US" sz="4900" spc="294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She opens the gate for the goat.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C9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00605" y="0"/>
            <a:ext cx="20649088" cy="10287000"/>
            <a:chOff x="0" y="0"/>
            <a:chExt cx="27532117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-10800000">
              <a:off x="0" y="0"/>
              <a:ext cx="13766058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66058">
                  <a:moveTo>
                    <a:pt x="13766058" y="13716000"/>
                  </a:moveTo>
                  <a:lnTo>
                    <a:pt x="0" y="13716000"/>
                  </a:lnTo>
                  <a:lnTo>
                    <a:pt x="0" y="0"/>
                  </a:lnTo>
                  <a:lnTo>
                    <a:pt x="13766058" y="0"/>
                  </a:lnTo>
                  <a:lnTo>
                    <a:pt x="13766058" y="1371600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766058" y="0"/>
              <a:ext cx="13766058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66058">
                  <a:moveTo>
                    <a:pt x="0" y="0"/>
                  </a:moveTo>
                  <a:lnTo>
                    <a:pt x="13766059" y="0"/>
                  </a:lnTo>
                  <a:lnTo>
                    <a:pt x="13766059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4750698" y="917086"/>
            <a:ext cx="2597091" cy="8452828"/>
            <a:chOff x="0" y="0"/>
            <a:chExt cx="684007" cy="222625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84007" cy="2226259"/>
            </a:xfrm>
            <a:custGeom>
              <a:avLst/>
              <a:gdLst/>
              <a:ahLst/>
              <a:cxnLst/>
              <a:rect r="r" b="b" t="t" l="l"/>
              <a:pathLst>
                <a:path h="2226259" w="684007">
                  <a:moveTo>
                    <a:pt x="59620" y="0"/>
                  </a:moveTo>
                  <a:lnTo>
                    <a:pt x="624387" y="0"/>
                  </a:lnTo>
                  <a:cubicBezTo>
                    <a:pt x="640200" y="0"/>
                    <a:pt x="655364" y="6281"/>
                    <a:pt x="666545" y="17462"/>
                  </a:cubicBezTo>
                  <a:cubicBezTo>
                    <a:pt x="677726" y="28643"/>
                    <a:pt x="684007" y="43808"/>
                    <a:pt x="684007" y="59620"/>
                  </a:cubicBezTo>
                  <a:lnTo>
                    <a:pt x="684007" y="2166639"/>
                  </a:lnTo>
                  <a:cubicBezTo>
                    <a:pt x="684007" y="2199566"/>
                    <a:pt x="657315" y="2226259"/>
                    <a:pt x="624387" y="2226259"/>
                  </a:cubicBezTo>
                  <a:lnTo>
                    <a:pt x="59620" y="2226259"/>
                  </a:lnTo>
                  <a:cubicBezTo>
                    <a:pt x="26693" y="2226259"/>
                    <a:pt x="0" y="2199566"/>
                    <a:pt x="0" y="2166639"/>
                  </a:cubicBezTo>
                  <a:lnTo>
                    <a:pt x="0" y="59620"/>
                  </a:lnTo>
                  <a:cubicBezTo>
                    <a:pt x="0" y="26693"/>
                    <a:pt x="26693" y="0"/>
                    <a:pt x="59620" y="0"/>
                  </a:cubicBezTo>
                  <a:close/>
                </a:path>
              </a:pathLst>
            </a:custGeom>
            <a:solidFill>
              <a:srgbClr val="D9D8D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684007" cy="22548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4141710" y="6166615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9" y="0"/>
                </a:lnTo>
                <a:lnTo>
                  <a:pt x="3206079" y="1078408"/>
                </a:lnTo>
                <a:lnTo>
                  <a:pt x="0" y="10784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141710" y="7730798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9" y="0"/>
                </a:lnTo>
                <a:lnTo>
                  <a:pt x="3206079" y="1078408"/>
                </a:lnTo>
                <a:lnTo>
                  <a:pt x="0" y="1078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722176" y="1477794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8" y="0"/>
                </a:lnTo>
                <a:lnTo>
                  <a:pt x="3206078" y="1078408"/>
                </a:lnTo>
                <a:lnTo>
                  <a:pt x="0" y="10784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141710" y="2938270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9" y="0"/>
                </a:lnTo>
                <a:lnTo>
                  <a:pt x="3206079" y="1078408"/>
                </a:lnTo>
                <a:lnTo>
                  <a:pt x="0" y="1078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141710" y="4602432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9" y="0"/>
                </a:lnTo>
                <a:lnTo>
                  <a:pt x="3206079" y="1078408"/>
                </a:lnTo>
                <a:lnTo>
                  <a:pt x="0" y="10784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940211" y="743240"/>
            <a:ext cx="15613811" cy="8800520"/>
            <a:chOff x="0" y="0"/>
            <a:chExt cx="4112279" cy="231783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112280" cy="2317832"/>
            </a:xfrm>
            <a:custGeom>
              <a:avLst/>
              <a:gdLst/>
              <a:ahLst/>
              <a:cxnLst/>
              <a:rect r="r" b="b" t="t" l="l"/>
              <a:pathLst>
                <a:path h="2317832" w="4112280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419400" y="1477794"/>
            <a:ext cx="472331" cy="472331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419400" y="2849610"/>
            <a:ext cx="472331" cy="47233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419400" y="4221426"/>
            <a:ext cx="472331" cy="47233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419400" y="5593243"/>
            <a:ext cx="472331" cy="47233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419400" y="6965059"/>
            <a:ext cx="472331" cy="47233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419400" y="8336875"/>
            <a:ext cx="472331" cy="472331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651118" y="1599342"/>
            <a:ext cx="1079021" cy="7074886"/>
            <a:chOff x="0" y="0"/>
            <a:chExt cx="1438695" cy="9433181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39"/>
                  </a:lnTo>
                  <a:lnTo>
                    <a:pt x="0" y="28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0" y="1829088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40"/>
                  </a:lnTo>
                  <a:lnTo>
                    <a:pt x="0" y="2877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0" y="3658177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39"/>
                  </a:lnTo>
                  <a:lnTo>
                    <a:pt x="0" y="28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0" y="5487265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40"/>
                  </a:lnTo>
                  <a:lnTo>
                    <a:pt x="0" y="2877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0" y="7316354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39"/>
                  </a:lnTo>
                  <a:lnTo>
                    <a:pt x="0" y="28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0" y="9145442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39"/>
                  </a:lnTo>
                  <a:lnTo>
                    <a:pt x="0" y="28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3999982" y="3398348"/>
            <a:ext cx="79127" cy="79127"/>
            <a:chOff x="0" y="0"/>
            <a:chExt cx="812800" cy="81280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5AC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44" id="44"/>
          <p:cNvSpPr/>
          <p:nvPr/>
        </p:nvSpPr>
        <p:spPr>
          <a:xfrm flipH="false" flipV="false" rot="0">
            <a:off x="3542154" y="2275092"/>
            <a:ext cx="663834" cy="574518"/>
          </a:xfrm>
          <a:custGeom>
            <a:avLst/>
            <a:gdLst/>
            <a:ahLst/>
            <a:cxnLst/>
            <a:rect r="r" b="b" t="t" l="l"/>
            <a:pathLst>
              <a:path h="574518" w="663834">
                <a:moveTo>
                  <a:pt x="0" y="0"/>
                </a:moveTo>
                <a:lnTo>
                  <a:pt x="663834" y="0"/>
                </a:lnTo>
                <a:lnTo>
                  <a:pt x="663834" y="574518"/>
                </a:lnTo>
                <a:lnTo>
                  <a:pt x="0" y="5745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15515967" y="8573041"/>
            <a:ext cx="809247" cy="809247"/>
          </a:xfrm>
          <a:custGeom>
            <a:avLst/>
            <a:gdLst/>
            <a:ahLst/>
            <a:cxnLst/>
            <a:rect r="r" b="b" t="t" l="l"/>
            <a:pathLst>
              <a:path h="809247" w="809247">
                <a:moveTo>
                  <a:pt x="0" y="0"/>
                </a:moveTo>
                <a:lnTo>
                  <a:pt x="809248" y="0"/>
                </a:lnTo>
                <a:lnTo>
                  <a:pt x="809248" y="809247"/>
                </a:lnTo>
                <a:lnTo>
                  <a:pt x="0" y="80924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1655565" y="8376799"/>
            <a:ext cx="1206117" cy="1201731"/>
          </a:xfrm>
          <a:custGeom>
            <a:avLst/>
            <a:gdLst/>
            <a:ahLst/>
            <a:cxnLst/>
            <a:rect r="r" b="b" t="t" l="l"/>
            <a:pathLst>
              <a:path h="1201731" w="1206117">
                <a:moveTo>
                  <a:pt x="0" y="0"/>
                </a:moveTo>
                <a:lnTo>
                  <a:pt x="1206117" y="0"/>
                </a:lnTo>
                <a:lnTo>
                  <a:pt x="1206117" y="1201731"/>
                </a:lnTo>
                <a:lnTo>
                  <a:pt x="0" y="120173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7" id="47"/>
          <p:cNvSpPr txBox="true"/>
          <p:nvPr/>
        </p:nvSpPr>
        <p:spPr>
          <a:xfrm rot="0">
            <a:off x="4682409" y="1250782"/>
            <a:ext cx="8923182" cy="530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Let’ pronounce the words correctly.</a:t>
            </a:r>
          </a:p>
        </p:txBody>
      </p:sp>
      <p:sp>
        <p:nvSpPr>
          <p:cNvPr name="Freeform 48" id="48"/>
          <p:cNvSpPr/>
          <p:nvPr/>
        </p:nvSpPr>
        <p:spPr>
          <a:xfrm flipH="false" flipV="false" rot="0">
            <a:off x="2944644" y="1195434"/>
            <a:ext cx="2481165" cy="1362385"/>
          </a:xfrm>
          <a:custGeom>
            <a:avLst/>
            <a:gdLst/>
            <a:ahLst/>
            <a:cxnLst/>
            <a:rect r="r" b="b" t="t" l="l"/>
            <a:pathLst>
              <a:path h="1362385" w="2481165">
                <a:moveTo>
                  <a:pt x="0" y="0"/>
                </a:moveTo>
                <a:lnTo>
                  <a:pt x="2481165" y="0"/>
                </a:lnTo>
                <a:lnTo>
                  <a:pt x="2481165" y="1362385"/>
                </a:lnTo>
                <a:lnTo>
                  <a:pt x="0" y="136238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14359494" y="743240"/>
            <a:ext cx="1965721" cy="2124060"/>
          </a:xfrm>
          <a:custGeom>
            <a:avLst/>
            <a:gdLst/>
            <a:ahLst/>
            <a:cxnLst/>
            <a:rect r="r" b="b" t="t" l="l"/>
            <a:pathLst>
              <a:path h="2124060" w="1965721">
                <a:moveTo>
                  <a:pt x="0" y="0"/>
                </a:moveTo>
                <a:lnTo>
                  <a:pt x="1965721" y="0"/>
                </a:lnTo>
                <a:lnTo>
                  <a:pt x="1965721" y="2124060"/>
                </a:lnTo>
                <a:lnTo>
                  <a:pt x="0" y="212406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0">
            <a:off x="1963524" y="2835780"/>
            <a:ext cx="14072169" cy="5690121"/>
          </a:xfrm>
          <a:custGeom>
            <a:avLst/>
            <a:gdLst/>
            <a:ahLst/>
            <a:cxnLst/>
            <a:rect r="r" b="b" t="t" l="l"/>
            <a:pathLst>
              <a:path h="5690121" w="14072169">
                <a:moveTo>
                  <a:pt x="0" y="0"/>
                </a:moveTo>
                <a:lnTo>
                  <a:pt x="14072168" y="0"/>
                </a:lnTo>
                <a:lnTo>
                  <a:pt x="14072168" y="5690121"/>
                </a:lnTo>
                <a:lnTo>
                  <a:pt x="0" y="5690121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C9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52233" y="131384"/>
            <a:ext cx="20649088" cy="10287000"/>
            <a:chOff x="0" y="0"/>
            <a:chExt cx="27532117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-10800000">
              <a:off x="0" y="0"/>
              <a:ext cx="13766058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66058">
                  <a:moveTo>
                    <a:pt x="13766058" y="13716000"/>
                  </a:moveTo>
                  <a:lnTo>
                    <a:pt x="0" y="13716000"/>
                  </a:lnTo>
                  <a:lnTo>
                    <a:pt x="0" y="0"/>
                  </a:lnTo>
                  <a:lnTo>
                    <a:pt x="13766058" y="0"/>
                  </a:lnTo>
                  <a:lnTo>
                    <a:pt x="13766058" y="1371600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766058" y="0"/>
              <a:ext cx="13766058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66058">
                  <a:moveTo>
                    <a:pt x="0" y="0"/>
                  </a:moveTo>
                  <a:lnTo>
                    <a:pt x="13766059" y="0"/>
                  </a:lnTo>
                  <a:lnTo>
                    <a:pt x="13766059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4789410" y="917086"/>
            <a:ext cx="2558378" cy="8452828"/>
            <a:chOff x="0" y="0"/>
            <a:chExt cx="673812" cy="222625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73812" cy="2226259"/>
            </a:xfrm>
            <a:custGeom>
              <a:avLst/>
              <a:gdLst/>
              <a:ahLst/>
              <a:cxnLst/>
              <a:rect r="r" b="b" t="t" l="l"/>
              <a:pathLst>
                <a:path h="2226259" w="673812">
                  <a:moveTo>
                    <a:pt x="60522" y="0"/>
                  </a:moveTo>
                  <a:lnTo>
                    <a:pt x="613289" y="0"/>
                  </a:lnTo>
                  <a:cubicBezTo>
                    <a:pt x="646715" y="0"/>
                    <a:pt x="673812" y="27097"/>
                    <a:pt x="673812" y="60522"/>
                  </a:cubicBezTo>
                  <a:lnTo>
                    <a:pt x="673812" y="2165737"/>
                  </a:lnTo>
                  <a:cubicBezTo>
                    <a:pt x="673812" y="2199162"/>
                    <a:pt x="646715" y="2226259"/>
                    <a:pt x="613289" y="2226259"/>
                  </a:cubicBezTo>
                  <a:lnTo>
                    <a:pt x="60522" y="2226259"/>
                  </a:lnTo>
                  <a:cubicBezTo>
                    <a:pt x="27097" y="2226259"/>
                    <a:pt x="0" y="2199162"/>
                    <a:pt x="0" y="2165737"/>
                  </a:cubicBezTo>
                  <a:lnTo>
                    <a:pt x="0" y="60522"/>
                  </a:lnTo>
                  <a:cubicBezTo>
                    <a:pt x="0" y="27097"/>
                    <a:pt x="27097" y="0"/>
                    <a:pt x="60522" y="0"/>
                  </a:cubicBezTo>
                  <a:close/>
                </a:path>
              </a:pathLst>
            </a:custGeom>
            <a:solidFill>
              <a:srgbClr val="D9D8D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673812" cy="22548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4141710" y="6166615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9" y="0"/>
                </a:lnTo>
                <a:lnTo>
                  <a:pt x="3206079" y="1078408"/>
                </a:lnTo>
                <a:lnTo>
                  <a:pt x="0" y="10784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141710" y="7730798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9" y="0"/>
                </a:lnTo>
                <a:lnTo>
                  <a:pt x="3206079" y="1078408"/>
                </a:lnTo>
                <a:lnTo>
                  <a:pt x="0" y="1078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141710" y="1477794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9" y="0"/>
                </a:lnTo>
                <a:lnTo>
                  <a:pt x="3206079" y="1078408"/>
                </a:lnTo>
                <a:lnTo>
                  <a:pt x="0" y="10784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807848" y="3038249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8" y="0"/>
                </a:lnTo>
                <a:lnTo>
                  <a:pt x="3206078" y="1078408"/>
                </a:lnTo>
                <a:lnTo>
                  <a:pt x="0" y="1078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141710" y="4602432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9" y="0"/>
                </a:lnTo>
                <a:lnTo>
                  <a:pt x="3206079" y="1078408"/>
                </a:lnTo>
                <a:lnTo>
                  <a:pt x="0" y="10784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940211" y="743240"/>
            <a:ext cx="15613811" cy="8800520"/>
            <a:chOff x="0" y="0"/>
            <a:chExt cx="4112279" cy="231783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112280" cy="2317832"/>
            </a:xfrm>
            <a:custGeom>
              <a:avLst/>
              <a:gdLst/>
              <a:ahLst/>
              <a:cxnLst/>
              <a:rect r="r" b="b" t="t" l="l"/>
              <a:pathLst>
                <a:path h="2317832" w="4112280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419400" y="1477794"/>
            <a:ext cx="472331" cy="472331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419400" y="2849610"/>
            <a:ext cx="472331" cy="47233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419400" y="4221426"/>
            <a:ext cx="472331" cy="47233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419400" y="5593243"/>
            <a:ext cx="472331" cy="47233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419400" y="6965059"/>
            <a:ext cx="472331" cy="47233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419400" y="8336875"/>
            <a:ext cx="472331" cy="472331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651118" y="1599342"/>
            <a:ext cx="1079021" cy="7074886"/>
            <a:chOff x="0" y="0"/>
            <a:chExt cx="1438695" cy="9433181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39"/>
                  </a:lnTo>
                  <a:lnTo>
                    <a:pt x="0" y="28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0" y="1829088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40"/>
                  </a:lnTo>
                  <a:lnTo>
                    <a:pt x="0" y="2877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0" y="3658177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39"/>
                  </a:lnTo>
                  <a:lnTo>
                    <a:pt x="0" y="28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0" y="5487265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40"/>
                  </a:lnTo>
                  <a:lnTo>
                    <a:pt x="0" y="2877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0" y="7316354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39"/>
                  </a:lnTo>
                  <a:lnTo>
                    <a:pt x="0" y="28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0" y="9145442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39"/>
                  </a:lnTo>
                  <a:lnTo>
                    <a:pt x="0" y="28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3999982" y="3398348"/>
            <a:ext cx="79127" cy="79127"/>
            <a:chOff x="0" y="0"/>
            <a:chExt cx="812800" cy="81280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5AC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44" id="44"/>
          <p:cNvSpPr txBox="true"/>
          <p:nvPr/>
        </p:nvSpPr>
        <p:spPr>
          <a:xfrm rot="0">
            <a:off x="3085046" y="996403"/>
            <a:ext cx="5867121" cy="1272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080"/>
              </a:lnSpc>
            </a:pPr>
            <a:r>
              <a:rPr lang="en-US" sz="8000">
                <a:solidFill>
                  <a:srgbClr val="5D69B4"/>
                </a:solidFill>
                <a:latin typeface="Lazydog"/>
                <a:ea typeface="Lazydog"/>
                <a:cs typeface="Lazydog"/>
                <a:sym typeface="Lazydog"/>
              </a:rPr>
              <a:t>II. SPEAKING </a:t>
            </a:r>
          </a:p>
        </p:txBody>
      </p:sp>
      <p:sp>
        <p:nvSpPr>
          <p:cNvPr name="Freeform 45" id="45"/>
          <p:cNvSpPr/>
          <p:nvPr/>
        </p:nvSpPr>
        <p:spPr>
          <a:xfrm flipH="false" flipV="false" rot="0">
            <a:off x="15617440" y="2016998"/>
            <a:ext cx="663834" cy="574518"/>
          </a:xfrm>
          <a:custGeom>
            <a:avLst/>
            <a:gdLst/>
            <a:ahLst/>
            <a:cxnLst/>
            <a:rect r="r" b="b" t="t" l="l"/>
            <a:pathLst>
              <a:path h="574518" w="663834">
                <a:moveTo>
                  <a:pt x="0" y="0"/>
                </a:moveTo>
                <a:lnTo>
                  <a:pt x="663834" y="0"/>
                </a:lnTo>
                <a:lnTo>
                  <a:pt x="663834" y="574518"/>
                </a:lnTo>
                <a:lnTo>
                  <a:pt x="0" y="5745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2420906" y="2016998"/>
            <a:ext cx="929060" cy="804059"/>
          </a:xfrm>
          <a:custGeom>
            <a:avLst/>
            <a:gdLst/>
            <a:ahLst/>
            <a:cxnLst/>
            <a:rect r="r" b="b" t="t" l="l"/>
            <a:pathLst>
              <a:path h="804059" w="929060">
                <a:moveTo>
                  <a:pt x="0" y="0"/>
                </a:moveTo>
                <a:lnTo>
                  <a:pt x="929060" y="0"/>
                </a:lnTo>
                <a:lnTo>
                  <a:pt x="929060" y="804059"/>
                </a:lnTo>
                <a:lnTo>
                  <a:pt x="0" y="80405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14756835" y="1028700"/>
            <a:ext cx="1192522" cy="1192522"/>
          </a:xfrm>
          <a:custGeom>
            <a:avLst/>
            <a:gdLst/>
            <a:ahLst/>
            <a:cxnLst/>
            <a:rect r="r" b="b" t="t" l="l"/>
            <a:pathLst>
              <a:path h="1192522" w="1192522">
                <a:moveTo>
                  <a:pt x="0" y="0"/>
                </a:moveTo>
                <a:lnTo>
                  <a:pt x="1192522" y="0"/>
                </a:lnTo>
                <a:lnTo>
                  <a:pt x="1192522" y="1192522"/>
                </a:lnTo>
                <a:lnTo>
                  <a:pt x="0" y="119252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6848824" y="2086666"/>
            <a:ext cx="8768616" cy="7027759"/>
          </a:xfrm>
          <a:custGeom>
            <a:avLst/>
            <a:gdLst/>
            <a:ahLst/>
            <a:cxnLst/>
            <a:rect r="r" b="b" t="t" l="l"/>
            <a:pathLst>
              <a:path h="7027759" w="8768616">
                <a:moveTo>
                  <a:pt x="0" y="0"/>
                </a:moveTo>
                <a:lnTo>
                  <a:pt x="8768616" y="0"/>
                </a:lnTo>
                <a:lnTo>
                  <a:pt x="8768616" y="7027759"/>
                </a:lnTo>
                <a:lnTo>
                  <a:pt x="0" y="702775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1918" t="0" r="0" b="-2285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49" id="49"/>
          <p:cNvSpPr txBox="true"/>
          <p:nvPr/>
        </p:nvSpPr>
        <p:spPr>
          <a:xfrm rot="0">
            <a:off x="3349966" y="2254108"/>
            <a:ext cx="3133170" cy="1171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62"/>
              </a:lnSpc>
            </a:pPr>
            <a:r>
              <a:rPr lang="en-US" sz="3700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Describe the picture.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C9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07117" y="297637"/>
            <a:ext cx="20649088" cy="10287000"/>
            <a:chOff x="0" y="0"/>
            <a:chExt cx="27532117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-10800000">
              <a:off x="0" y="0"/>
              <a:ext cx="13766058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66058">
                  <a:moveTo>
                    <a:pt x="13766058" y="13716000"/>
                  </a:moveTo>
                  <a:lnTo>
                    <a:pt x="0" y="13716000"/>
                  </a:lnTo>
                  <a:lnTo>
                    <a:pt x="0" y="0"/>
                  </a:lnTo>
                  <a:lnTo>
                    <a:pt x="13766058" y="0"/>
                  </a:lnTo>
                  <a:lnTo>
                    <a:pt x="13766058" y="1371600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766058" y="0"/>
              <a:ext cx="13766058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66058">
                  <a:moveTo>
                    <a:pt x="0" y="0"/>
                  </a:moveTo>
                  <a:lnTo>
                    <a:pt x="13766059" y="0"/>
                  </a:lnTo>
                  <a:lnTo>
                    <a:pt x="13766059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4723834" y="917086"/>
            <a:ext cx="2623955" cy="8452828"/>
            <a:chOff x="0" y="0"/>
            <a:chExt cx="691083" cy="222625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91083" cy="2226259"/>
            </a:xfrm>
            <a:custGeom>
              <a:avLst/>
              <a:gdLst/>
              <a:ahLst/>
              <a:cxnLst/>
              <a:rect r="r" b="b" t="t" l="l"/>
              <a:pathLst>
                <a:path h="2226259" w="691083">
                  <a:moveTo>
                    <a:pt x="59010" y="0"/>
                  </a:moveTo>
                  <a:lnTo>
                    <a:pt x="632073" y="0"/>
                  </a:lnTo>
                  <a:cubicBezTo>
                    <a:pt x="664663" y="0"/>
                    <a:pt x="691083" y="26419"/>
                    <a:pt x="691083" y="59010"/>
                  </a:cubicBezTo>
                  <a:lnTo>
                    <a:pt x="691083" y="2167249"/>
                  </a:lnTo>
                  <a:cubicBezTo>
                    <a:pt x="691083" y="2199840"/>
                    <a:pt x="664663" y="2226259"/>
                    <a:pt x="632073" y="2226259"/>
                  </a:cubicBezTo>
                  <a:lnTo>
                    <a:pt x="59010" y="2226259"/>
                  </a:lnTo>
                  <a:cubicBezTo>
                    <a:pt x="26419" y="2226259"/>
                    <a:pt x="0" y="2199840"/>
                    <a:pt x="0" y="2167249"/>
                  </a:cubicBezTo>
                  <a:lnTo>
                    <a:pt x="0" y="59010"/>
                  </a:lnTo>
                  <a:cubicBezTo>
                    <a:pt x="0" y="26419"/>
                    <a:pt x="26419" y="0"/>
                    <a:pt x="59010" y="0"/>
                  </a:cubicBezTo>
                  <a:close/>
                </a:path>
              </a:pathLst>
            </a:custGeom>
            <a:solidFill>
              <a:srgbClr val="D9D8D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691083" cy="22548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4723834" y="6122816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8" y="0"/>
                </a:lnTo>
                <a:lnTo>
                  <a:pt x="3206078" y="1078409"/>
                </a:lnTo>
                <a:lnTo>
                  <a:pt x="0" y="10784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141710" y="7730798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9" y="0"/>
                </a:lnTo>
                <a:lnTo>
                  <a:pt x="3206079" y="1078408"/>
                </a:lnTo>
                <a:lnTo>
                  <a:pt x="0" y="1078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141710" y="1477794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9" y="0"/>
                </a:lnTo>
                <a:lnTo>
                  <a:pt x="3206079" y="1078408"/>
                </a:lnTo>
                <a:lnTo>
                  <a:pt x="0" y="10784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163318" y="3038249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8" y="0"/>
                </a:lnTo>
                <a:lnTo>
                  <a:pt x="3206078" y="1078408"/>
                </a:lnTo>
                <a:lnTo>
                  <a:pt x="0" y="1078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141710" y="4602432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9" y="0"/>
                </a:lnTo>
                <a:lnTo>
                  <a:pt x="3206079" y="1078408"/>
                </a:lnTo>
                <a:lnTo>
                  <a:pt x="0" y="10784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028700" y="743240"/>
            <a:ext cx="15613811" cy="8800520"/>
            <a:chOff x="0" y="0"/>
            <a:chExt cx="4112279" cy="231783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112280" cy="2317832"/>
            </a:xfrm>
            <a:custGeom>
              <a:avLst/>
              <a:gdLst/>
              <a:ahLst/>
              <a:cxnLst/>
              <a:rect r="r" b="b" t="t" l="l"/>
              <a:pathLst>
                <a:path h="2317832" w="4112280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419400" y="1477794"/>
            <a:ext cx="472331" cy="472331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419400" y="2849610"/>
            <a:ext cx="472331" cy="47233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419400" y="4221426"/>
            <a:ext cx="472331" cy="47233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419400" y="5593243"/>
            <a:ext cx="472331" cy="47233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419400" y="6965059"/>
            <a:ext cx="472331" cy="47233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419400" y="8336875"/>
            <a:ext cx="472331" cy="472331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651118" y="1599342"/>
            <a:ext cx="1079021" cy="7074886"/>
            <a:chOff x="0" y="0"/>
            <a:chExt cx="1438695" cy="9433181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39"/>
                  </a:lnTo>
                  <a:lnTo>
                    <a:pt x="0" y="28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0" y="1829088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40"/>
                  </a:lnTo>
                  <a:lnTo>
                    <a:pt x="0" y="2877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0" y="3658177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39"/>
                  </a:lnTo>
                  <a:lnTo>
                    <a:pt x="0" y="28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0" y="5487265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40"/>
                  </a:lnTo>
                  <a:lnTo>
                    <a:pt x="0" y="2877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0" y="7316354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39"/>
                  </a:lnTo>
                  <a:lnTo>
                    <a:pt x="0" y="28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0" y="9145442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39"/>
                  </a:lnTo>
                  <a:lnTo>
                    <a:pt x="0" y="28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3999982" y="3398348"/>
            <a:ext cx="79127" cy="79127"/>
            <a:chOff x="0" y="0"/>
            <a:chExt cx="812800" cy="81280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5AC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44" id="44"/>
          <p:cNvSpPr/>
          <p:nvPr/>
        </p:nvSpPr>
        <p:spPr>
          <a:xfrm flipH="false" flipV="false" rot="0">
            <a:off x="13605441" y="888095"/>
            <a:ext cx="1965721" cy="2124060"/>
          </a:xfrm>
          <a:custGeom>
            <a:avLst/>
            <a:gdLst/>
            <a:ahLst/>
            <a:cxnLst/>
            <a:rect r="r" b="b" t="t" l="l"/>
            <a:pathLst>
              <a:path h="2124060" w="1965721">
                <a:moveTo>
                  <a:pt x="0" y="0"/>
                </a:moveTo>
                <a:lnTo>
                  <a:pt x="1965721" y="0"/>
                </a:lnTo>
                <a:lnTo>
                  <a:pt x="1965721" y="2124059"/>
                </a:lnTo>
                <a:lnTo>
                  <a:pt x="0" y="212405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2072498" y="1425613"/>
            <a:ext cx="1151622" cy="1049023"/>
          </a:xfrm>
          <a:custGeom>
            <a:avLst/>
            <a:gdLst/>
            <a:ahLst/>
            <a:cxnLst/>
            <a:rect r="r" b="b" t="t" l="l"/>
            <a:pathLst>
              <a:path h="1049023" w="1151622">
                <a:moveTo>
                  <a:pt x="0" y="0"/>
                </a:moveTo>
                <a:lnTo>
                  <a:pt x="1151622" y="0"/>
                </a:lnTo>
                <a:lnTo>
                  <a:pt x="1151622" y="1049023"/>
                </a:lnTo>
                <a:lnTo>
                  <a:pt x="0" y="104902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14588302" y="7472451"/>
            <a:ext cx="1335939" cy="1156195"/>
          </a:xfrm>
          <a:custGeom>
            <a:avLst/>
            <a:gdLst/>
            <a:ahLst/>
            <a:cxnLst/>
            <a:rect r="r" b="b" t="t" l="l"/>
            <a:pathLst>
              <a:path h="1156195" w="1335939">
                <a:moveTo>
                  <a:pt x="0" y="0"/>
                </a:moveTo>
                <a:lnTo>
                  <a:pt x="1335939" y="0"/>
                </a:lnTo>
                <a:lnTo>
                  <a:pt x="1335939" y="1156195"/>
                </a:lnTo>
                <a:lnTo>
                  <a:pt x="0" y="115619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14262060" y="8674228"/>
            <a:ext cx="809247" cy="809247"/>
          </a:xfrm>
          <a:custGeom>
            <a:avLst/>
            <a:gdLst/>
            <a:ahLst/>
            <a:cxnLst/>
            <a:rect r="r" b="b" t="t" l="l"/>
            <a:pathLst>
              <a:path h="809247" w="809247">
                <a:moveTo>
                  <a:pt x="0" y="0"/>
                </a:moveTo>
                <a:lnTo>
                  <a:pt x="809248" y="0"/>
                </a:lnTo>
                <a:lnTo>
                  <a:pt x="809248" y="809247"/>
                </a:lnTo>
                <a:lnTo>
                  <a:pt x="0" y="80924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8" id="48"/>
          <p:cNvSpPr txBox="true"/>
          <p:nvPr/>
        </p:nvSpPr>
        <p:spPr>
          <a:xfrm rot="0">
            <a:off x="3224120" y="2480002"/>
            <a:ext cx="8652153" cy="695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Make questions and ask your teacher.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2648309" y="3303098"/>
            <a:ext cx="3944898" cy="5645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93122" indent="-496561" lvl="1">
              <a:lnSpc>
                <a:spcPts val="6439"/>
              </a:lnSpc>
              <a:buAutoNum type="arabicPeriod" startAt="1"/>
            </a:pPr>
            <a:r>
              <a:rPr lang="en-US" sz="4599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What...</a:t>
            </a:r>
          </a:p>
          <a:p>
            <a:pPr algn="l" marL="993122" indent="-496561" lvl="1">
              <a:lnSpc>
                <a:spcPts val="6439"/>
              </a:lnSpc>
              <a:buAutoNum type="arabicPeriod" startAt="1"/>
            </a:pPr>
            <a:r>
              <a:rPr lang="en-US" sz="4599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Where...</a:t>
            </a:r>
          </a:p>
          <a:p>
            <a:pPr algn="l" marL="993122" indent="-496561" lvl="1">
              <a:lnSpc>
                <a:spcPts val="6439"/>
              </a:lnSpc>
              <a:buAutoNum type="arabicPeriod" startAt="1"/>
            </a:pPr>
            <a:r>
              <a:rPr lang="en-US" sz="4599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When...</a:t>
            </a:r>
          </a:p>
          <a:p>
            <a:pPr algn="l" marL="993122" indent="-496561" lvl="1">
              <a:lnSpc>
                <a:spcPts val="6439"/>
              </a:lnSpc>
              <a:buAutoNum type="arabicPeriod" startAt="1"/>
            </a:pPr>
            <a:r>
              <a:rPr lang="en-US" sz="4599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Why...</a:t>
            </a:r>
          </a:p>
          <a:p>
            <a:pPr algn="l" marL="993122" indent="-496561" lvl="1">
              <a:lnSpc>
                <a:spcPts val="6439"/>
              </a:lnSpc>
              <a:buAutoNum type="arabicPeriod" startAt="1"/>
            </a:pPr>
            <a:r>
              <a:rPr lang="en-US" sz="4599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How...</a:t>
            </a:r>
          </a:p>
          <a:p>
            <a:pPr algn="l" marL="993122" indent="-496561" lvl="1">
              <a:lnSpc>
                <a:spcPts val="6439"/>
              </a:lnSpc>
              <a:buAutoNum type="arabicPeriod" startAt="1"/>
            </a:pPr>
            <a:r>
              <a:rPr lang="en-US" sz="4599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How often...</a:t>
            </a:r>
          </a:p>
          <a:p>
            <a:pPr algn="l" marL="993122" indent="-496561" lvl="1">
              <a:lnSpc>
                <a:spcPts val="6439"/>
              </a:lnSpc>
              <a:spcBef>
                <a:spcPct val="0"/>
              </a:spcBef>
              <a:buAutoNum type="arabicPeriod" startAt="1"/>
            </a:pPr>
            <a:r>
              <a:rPr lang="en-US" sz="4599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How much...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C9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07117" y="297637"/>
            <a:ext cx="20649088" cy="10287000"/>
            <a:chOff x="0" y="0"/>
            <a:chExt cx="27532117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-10800000">
              <a:off x="0" y="0"/>
              <a:ext cx="13766058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66058">
                  <a:moveTo>
                    <a:pt x="13766058" y="13716000"/>
                  </a:moveTo>
                  <a:lnTo>
                    <a:pt x="0" y="13716000"/>
                  </a:lnTo>
                  <a:lnTo>
                    <a:pt x="0" y="0"/>
                  </a:lnTo>
                  <a:lnTo>
                    <a:pt x="13766058" y="0"/>
                  </a:lnTo>
                  <a:lnTo>
                    <a:pt x="13766058" y="1371600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766058" y="0"/>
              <a:ext cx="13766058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66058">
                  <a:moveTo>
                    <a:pt x="0" y="0"/>
                  </a:moveTo>
                  <a:lnTo>
                    <a:pt x="13766059" y="0"/>
                  </a:lnTo>
                  <a:lnTo>
                    <a:pt x="13766059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4723834" y="917086"/>
            <a:ext cx="2623955" cy="8452828"/>
            <a:chOff x="0" y="0"/>
            <a:chExt cx="691083" cy="222625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91083" cy="2226259"/>
            </a:xfrm>
            <a:custGeom>
              <a:avLst/>
              <a:gdLst/>
              <a:ahLst/>
              <a:cxnLst/>
              <a:rect r="r" b="b" t="t" l="l"/>
              <a:pathLst>
                <a:path h="2226259" w="691083">
                  <a:moveTo>
                    <a:pt x="59010" y="0"/>
                  </a:moveTo>
                  <a:lnTo>
                    <a:pt x="632073" y="0"/>
                  </a:lnTo>
                  <a:cubicBezTo>
                    <a:pt x="664663" y="0"/>
                    <a:pt x="691083" y="26419"/>
                    <a:pt x="691083" y="59010"/>
                  </a:cubicBezTo>
                  <a:lnTo>
                    <a:pt x="691083" y="2167249"/>
                  </a:lnTo>
                  <a:cubicBezTo>
                    <a:pt x="691083" y="2199840"/>
                    <a:pt x="664663" y="2226259"/>
                    <a:pt x="632073" y="2226259"/>
                  </a:cubicBezTo>
                  <a:lnTo>
                    <a:pt x="59010" y="2226259"/>
                  </a:lnTo>
                  <a:cubicBezTo>
                    <a:pt x="26419" y="2226259"/>
                    <a:pt x="0" y="2199840"/>
                    <a:pt x="0" y="2167249"/>
                  </a:cubicBezTo>
                  <a:lnTo>
                    <a:pt x="0" y="59010"/>
                  </a:lnTo>
                  <a:cubicBezTo>
                    <a:pt x="0" y="26419"/>
                    <a:pt x="26419" y="0"/>
                    <a:pt x="59010" y="0"/>
                  </a:cubicBezTo>
                  <a:close/>
                </a:path>
              </a:pathLst>
            </a:custGeom>
            <a:solidFill>
              <a:srgbClr val="D9D8D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691083" cy="22548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4723834" y="6122816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8" y="0"/>
                </a:lnTo>
                <a:lnTo>
                  <a:pt x="3206078" y="1078409"/>
                </a:lnTo>
                <a:lnTo>
                  <a:pt x="0" y="10784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141710" y="7730798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9" y="0"/>
                </a:lnTo>
                <a:lnTo>
                  <a:pt x="3206079" y="1078408"/>
                </a:lnTo>
                <a:lnTo>
                  <a:pt x="0" y="1078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141710" y="1477794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9" y="0"/>
                </a:lnTo>
                <a:lnTo>
                  <a:pt x="3206079" y="1078408"/>
                </a:lnTo>
                <a:lnTo>
                  <a:pt x="0" y="10784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163318" y="3038249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8" y="0"/>
                </a:lnTo>
                <a:lnTo>
                  <a:pt x="3206078" y="1078408"/>
                </a:lnTo>
                <a:lnTo>
                  <a:pt x="0" y="1078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141710" y="4602432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9" y="0"/>
                </a:lnTo>
                <a:lnTo>
                  <a:pt x="3206079" y="1078408"/>
                </a:lnTo>
                <a:lnTo>
                  <a:pt x="0" y="10784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028700" y="682955"/>
            <a:ext cx="15613811" cy="8800520"/>
            <a:chOff x="0" y="0"/>
            <a:chExt cx="4112279" cy="231783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112280" cy="2317832"/>
            </a:xfrm>
            <a:custGeom>
              <a:avLst/>
              <a:gdLst/>
              <a:ahLst/>
              <a:cxnLst/>
              <a:rect r="r" b="b" t="t" l="l"/>
              <a:pathLst>
                <a:path h="2317832" w="4112280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419400" y="1477794"/>
            <a:ext cx="472331" cy="472331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419400" y="2849610"/>
            <a:ext cx="472331" cy="47233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419400" y="4221426"/>
            <a:ext cx="472331" cy="47233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419400" y="5593243"/>
            <a:ext cx="472331" cy="47233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419400" y="6965059"/>
            <a:ext cx="472331" cy="47233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419400" y="8336875"/>
            <a:ext cx="472331" cy="472331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651118" y="1599342"/>
            <a:ext cx="1079021" cy="7074886"/>
            <a:chOff x="0" y="0"/>
            <a:chExt cx="1438695" cy="9433181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39"/>
                  </a:lnTo>
                  <a:lnTo>
                    <a:pt x="0" y="28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0" y="1829088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40"/>
                  </a:lnTo>
                  <a:lnTo>
                    <a:pt x="0" y="2877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0" y="3658177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39"/>
                  </a:lnTo>
                  <a:lnTo>
                    <a:pt x="0" y="28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0" y="5487265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40"/>
                  </a:lnTo>
                  <a:lnTo>
                    <a:pt x="0" y="2877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0" y="7316354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39"/>
                  </a:lnTo>
                  <a:lnTo>
                    <a:pt x="0" y="28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0" y="9145442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39"/>
                  </a:lnTo>
                  <a:lnTo>
                    <a:pt x="0" y="28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3999982" y="3398348"/>
            <a:ext cx="79127" cy="79127"/>
            <a:chOff x="0" y="0"/>
            <a:chExt cx="812800" cy="81280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5AC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44" id="44"/>
          <p:cNvSpPr/>
          <p:nvPr/>
        </p:nvSpPr>
        <p:spPr>
          <a:xfrm flipH="false" flipV="false" rot="0">
            <a:off x="1952706" y="901101"/>
            <a:ext cx="1151622" cy="1049023"/>
          </a:xfrm>
          <a:custGeom>
            <a:avLst/>
            <a:gdLst/>
            <a:ahLst/>
            <a:cxnLst/>
            <a:rect r="r" b="b" t="t" l="l"/>
            <a:pathLst>
              <a:path h="1049023" w="1151622">
                <a:moveTo>
                  <a:pt x="0" y="0"/>
                </a:moveTo>
                <a:lnTo>
                  <a:pt x="1151622" y="0"/>
                </a:lnTo>
                <a:lnTo>
                  <a:pt x="1151622" y="1049024"/>
                </a:lnTo>
                <a:lnTo>
                  <a:pt x="0" y="10490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1952706" y="2378775"/>
            <a:ext cx="10320926" cy="6991138"/>
          </a:xfrm>
          <a:custGeom>
            <a:avLst/>
            <a:gdLst/>
            <a:ahLst/>
            <a:cxnLst/>
            <a:rect r="r" b="b" t="t" l="l"/>
            <a:pathLst>
              <a:path h="6991138" w="10320926">
                <a:moveTo>
                  <a:pt x="0" y="0"/>
                </a:moveTo>
                <a:lnTo>
                  <a:pt x="10320926" y="0"/>
                </a:lnTo>
                <a:lnTo>
                  <a:pt x="10320926" y="6991139"/>
                </a:lnTo>
                <a:lnTo>
                  <a:pt x="0" y="699113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-1394" r="-303" b="0"/>
            </a:stretch>
          </a:blipFill>
        </p:spPr>
      </p:sp>
      <p:sp>
        <p:nvSpPr>
          <p:cNvPr name="TextBox 46" id="46"/>
          <p:cNvSpPr txBox="true"/>
          <p:nvPr/>
        </p:nvSpPr>
        <p:spPr>
          <a:xfrm rot="0">
            <a:off x="2750893" y="1513617"/>
            <a:ext cx="7712988" cy="705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E76262"/>
                </a:solidFill>
                <a:latin typeface="Fredoka"/>
                <a:ea typeface="Fredoka"/>
                <a:cs typeface="Fredoka"/>
                <a:sym typeface="Fredoka"/>
              </a:rPr>
              <a:t>III.  READING COMPREHENSION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2240806" y="3203802"/>
            <a:ext cx="4269097" cy="2371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69280" indent="-334640" lvl="1">
              <a:lnSpc>
                <a:spcPts val="4773"/>
              </a:lnSpc>
              <a:buAutoNum type="arabicPeriod" startAt="1"/>
            </a:pPr>
            <a:r>
              <a:rPr lang="en-US" sz="3099">
                <a:solidFill>
                  <a:srgbClr val="FD967E"/>
                </a:solidFill>
                <a:latin typeface="Now"/>
                <a:ea typeface="Now"/>
                <a:cs typeface="Now"/>
                <a:sym typeface="Now"/>
              </a:rPr>
              <a:t>How old is the baby sister?</a:t>
            </a:r>
          </a:p>
          <a:p>
            <a:pPr algn="l" marL="669280" indent="-334640" lvl="1">
              <a:lnSpc>
                <a:spcPts val="4773"/>
              </a:lnSpc>
              <a:buAutoNum type="arabicPeriod" startAt="1"/>
            </a:pPr>
            <a:r>
              <a:rPr lang="en-US" sz="3099">
                <a:solidFill>
                  <a:srgbClr val="FD967E"/>
                </a:solidFill>
                <a:latin typeface="Now"/>
                <a:ea typeface="Now"/>
                <a:cs typeface="Now"/>
                <a:sym typeface="Now"/>
              </a:rPr>
              <a:t>Who crawls everywhere?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2240806" y="1954605"/>
            <a:ext cx="4236270" cy="1144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FD967E"/>
                </a:solidFill>
                <a:latin typeface="Fredoka"/>
                <a:ea typeface="Fredoka"/>
                <a:cs typeface="Fredoka"/>
                <a:sym typeface="Fredoka"/>
              </a:rPr>
              <a:t>QUESTIONS TO ANSWER.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2363609" y="5679311"/>
            <a:ext cx="4278902" cy="3578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73"/>
              </a:lnSpc>
            </a:pPr>
            <a:r>
              <a:rPr lang="en-US" sz="3099">
                <a:solidFill>
                  <a:srgbClr val="FD967E"/>
                </a:solidFill>
                <a:latin typeface="Now"/>
                <a:ea typeface="Now"/>
                <a:cs typeface="Now"/>
                <a:sym typeface="Now"/>
              </a:rPr>
              <a:t>3.</a:t>
            </a:r>
            <a:r>
              <a:rPr lang="en-US" sz="3099" b="true">
                <a:solidFill>
                  <a:srgbClr val="FD967E"/>
                </a:solidFill>
                <a:latin typeface="Now Bold"/>
                <a:ea typeface="Now Bold"/>
                <a:cs typeface="Now Bold"/>
                <a:sym typeface="Now Bold"/>
              </a:rPr>
              <a:t> TRUE or FALSE.</a:t>
            </a:r>
          </a:p>
          <a:p>
            <a:pPr algn="l">
              <a:lnSpc>
                <a:spcPts val="4773"/>
              </a:lnSpc>
            </a:pPr>
          </a:p>
          <a:p>
            <a:pPr algn="l">
              <a:lnSpc>
                <a:spcPts val="4773"/>
              </a:lnSpc>
            </a:pPr>
            <a:r>
              <a:rPr lang="en-US" sz="3099">
                <a:solidFill>
                  <a:srgbClr val="FD967E"/>
                </a:solidFill>
                <a:latin typeface="Now"/>
                <a:ea typeface="Now"/>
                <a:cs typeface="Now"/>
                <a:sym typeface="Now"/>
              </a:rPr>
              <a:t>a. The baby can’t crawl well.</a:t>
            </a:r>
          </a:p>
          <a:p>
            <a:pPr algn="l">
              <a:lnSpc>
                <a:spcPts val="4773"/>
              </a:lnSpc>
            </a:pPr>
            <a:r>
              <a:rPr lang="en-US" sz="3099">
                <a:solidFill>
                  <a:srgbClr val="FD967E"/>
                </a:solidFill>
                <a:latin typeface="Now"/>
                <a:ea typeface="Now"/>
                <a:cs typeface="Now"/>
                <a:sym typeface="Now"/>
              </a:rPr>
              <a:t>b. The baby goes behind the sofa.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C9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07117" y="297637"/>
            <a:ext cx="20649088" cy="10287000"/>
            <a:chOff x="0" y="0"/>
            <a:chExt cx="27532117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-10800000">
              <a:off x="0" y="0"/>
              <a:ext cx="13766058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66058">
                  <a:moveTo>
                    <a:pt x="13766058" y="13716000"/>
                  </a:moveTo>
                  <a:lnTo>
                    <a:pt x="0" y="13716000"/>
                  </a:lnTo>
                  <a:lnTo>
                    <a:pt x="0" y="0"/>
                  </a:lnTo>
                  <a:lnTo>
                    <a:pt x="13766058" y="0"/>
                  </a:lnTo>
                  <a:lnTo>
                    <a:pt x="13766058" y="1371600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766058" y="0"/>
              <a:ext cx="13766058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66058">
                  <a:moveTo>
                    <a:pt x="0" y="0"/>
                  </a:moveTo>
                  <a:lnTo>
                    <a:pt x="13766059" y="0"/>
                  </a:lnTo>
                  <a:lnTo>
                    <a:pt x="13766059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4723834" y="917086"/>
            <a:ext cx="2623955" cy="8452828"/>
            <a:chOff x="0" y="0"/>
            <a:chExt cx="691083" cy="222625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91083" cy="2226259"/>
            </a:xfrm>
            <a:custGeom>
              <a:avLst/>
              <a:gdLst/>
              <a:ahLst/>
              <a:cxnLst/>
              <a:rect r="r" b="b" t="t" l="l"/>
              <a:pathLst>
                <a:path h="2226259" w="691083">
                  <a:moveTo>
                    <a:pt x="59010" y="0"/>
                  </a:moveTo>
                  <a:lnTo>
                    <a:pt x="632073" y="0"/>
                  </a:lnTo>
                  <a:cubicBezTo>
                    <a:pt x="664663" y="0"/>
                    <a:pt x="691083" y="26419"/>
                    <a:pt x="691083" y="59010"/>
                  </a:cubicBezTo>
                  <a:lnTo>
                    <a:pt x="691083" y="2167249"/>
                  </a:lnTo>
                  <a:cubicBezTo>
                    <a:pt x="691083" y="2199840"/>
                    <a:pt x="664663" y="2226259"/>
                    <a:pt x="632073" y="2226259"/>
                  </a:cubicBezTo>
                  <a:lnTo>
                    <a:pt x="59010" y="2226259"/>
                  </a:lnTo>
                  <a:cubicBezTo>
                    <a:pt x="26419" y="2226259"/>
                    <a:pt x="0" y="2199840"/>
                    <a:pt x="0" y="2167249"/>
                  </a:cubicBezTo>
                  <a:lnTo>
                    <a:pt x="0" y="59010"/>
                  </a:lnTo>
                  <a:cubicBezTo>
                    <a:pt x="0" y="26419"/>
                    <a:pt x="26419" y="0"/>
                    <a:pt x="59010" y="0"/>
                  </a:cubicBezTo>
                  <a:close/>
                </a:path>
              </a:pathLst>
            </a:custGeom>
            <a:solidFill>
              <a:srgbClr val="D9D8D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691083" cy="22548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4723834" y="6122816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8" y="0"/>
                </a:lnTo>
                <a:lnTo>
                  <a:pt x="3206078" y="1078409"/>
                </a:lnTo>
                <a:lnTo>
                  <a:pt x="0" y="10784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141710" y="7730798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9" y="0"/>
                </a:lnTo>
                <a:lnTo>
                  <a:pt x="3206079" y="1078408"/>
                </a:lnTo>
                <a:lnTo>
                  <a:pt x="0" y="1078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141710" y="1477794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9" y="0"/>
                </a:lnTo>
                <a:lnTo>
                  <a:pt x="3206079" y="1078408"/>
                </a:lnTo>
                <a:lnTo>
                  <a:pt x="0" y="10784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163318" y="3038249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8" y="0"/>
                </a:lnTo>
                <a:lnTo>
                  <a:pt x="3206078" y="1078408"/>
                </a:lnTo>
                <a:lnTo>
                  <a:pt x="0" y="1078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141710" y="4602432"/>
            <a:ext cx="3206078" cy="1078408"/>
          </a:xfrm>
          <a:custGeom>
            <a:avLst/>
            <a:gdLst/>
            <a:ahLst/>
            <a:cxnLst/>
            <a:rect r="r" b="b" t="t" l="l"/>
            <a:pathLst>
              <a:path h="1078408" w="3206078">
                <a:moveTo>
                  <a:pt x="0" y="0"/>
                </a:moveTo>
                <a:lnTo>
                  <a:pt x="3206079" y="0"/>
                </a:lnTo>
                <a:lnTo>
                  <a:pt x="3206079" y="1078408"/>
                </a:lnTo>
                <a:lnTo>
                  <a:pt x="0" y="10784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028700" y="743240"/>
            <a:ext cx="15613811" cy="8800520"/>
            <a:chOff x="0" y="0"/>
            <a:chExt cx="4112279" cy="231783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112280" cy="2317832"/>
            </a:xfrm>
            <a:custGeom>
              <a:avLst/>
              <a:gdLst/>
              <a:ahLst/>
              <a:cxnLst/>
              <a:rect r="r" b="b" t="t" l="l"/>
              <a:pathLst>
                <a:path h="2317832" w="4112280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419400" y="1477794"/>
            <a:ext cx="472331" cy="472331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419400" y="2849610"/>
            <a:ext cx="472331" cy="47233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419400" y="4221426"/>
            <a:ext cx="472331" cy="47233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419400" y="5593243"/>
            <a:ext cx="472331" cy="47233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419400" y="6965059"/>
            <a:ext cx="472331" cy="47233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419400" y="8336875"/>
            <a:ext cx="472331" cy="472331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967E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7586" lIns="57586" bIns="57586" rIns="575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651118" y="1599342"/>
            <a:ext cx="1079021" cy="7074886"/>
            <a:chOff x="0" y="0"/>
            <a:chExt cx="1438695" cy="9433181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39"/>
                  </a:lnTo>
                  <a:lnTo>
                    <a:pt x="0" y="28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0" y="1829088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40"/>
                  </a:lnTo>
                  <a:lnTo>
                    <a:pt x="0" y="2877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0" y="3658177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39"/>
                  </a:lnTo>
                  <a:lnTo>
                    <a:pt x="0" y="28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0" y="5487265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40"/>
                  </a:lnTo>
                  <a:lnTo>
                    <a:pt x="0" y="2877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0" y="7316354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39"/>
                  </a:lnTo>
                  <a:lnTo>
                    <a:pt x="0" y="28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0" y="9145442"/>
              <a:ext cx="1438695" cy="287739"/>
            </a:xfrm>
            <a:custGeom>
              <a:avLst/>
              <a:gdLst/>
              <a:ahLst/>
              <a:cxnLst/>
              <a:rect r="r" b="b" t="t" l="l"/>
              <a:pathLst>
                <a:path h="287739" w="1438695">
                  <a:moveTo>
                    <a:pt x="0" y="0"/>
                  </a:moveTo>
                  <a:lnTo>
                    <a:pt x="1438695" y="0"/>
                  </a:lnTo>
                  <a:lnTo>
                    <a:pt x="1438695" y="287739"/>
                  </a:lnTo>
                  <a:lnTo>
                    <a:pt x="0" y="28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3999982" y="3398348"/>
            <a:ext cx="79127" cy="79127"/>
            <a:chOff x="0" y="0"/>
            <a:chExt cx="812800" cy="81280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5AC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44" id="44"/>
          <p:cNvSpPr/>
          <p:nvPr/>
        </p:nvSpPr>
        <p:spPr>
          <a:xfrm flipH="false" flipV="false" rot="0">
            <a:off x="2072498" y="917086"/>
            <a:ext cx="1151622" cy="1049023"/>
          </a:xfrm>
          <a:custGeom>
            <a:avLst/>
            <a:gdLst/>
            <a:ahLst/>
            <a:cxnLst/>
            <a:rect r="r" b="b" t="t" l="l"/>
            <a:pathLst>
              <a:path h="1049023" w="1151622">
                <a:moveTo>
                  <a:pt x="0" y="0"/>
                </a:moveTo>
                <a:lnTo>
                  <a:pt x="1151622" y="0"/>
                </a:lnTo>
                <a:lnTo>
                  <a:pt x="1151622" y="1049023"/>
                </a:lnTo>
                <a:lnTo>
                  <a:pt x="0" y="104902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14588302" y="7472451"/>
            <a:ext cx="1335939" cy="1156195"/>
          </a:xfrm>
          <a:custGeom>
            <a:avLst/>
            <a:gdLst/>
            <a:ahLst/>
            <a:cxnLst/>
            <a:rect r="r" b="b" t="t" l="l"/>
            <a:pathLst>
              <a:path h="1156195" w="1335939">
                <a:moveTo>
                  <a:pt x="0" y="0"/>
                </a:moveTo>
                <a:lnTo>
                  <a:pt x="1335939" y="0"/>
                </a:lnTo>
                <a:lnTo>
                  <a:pt x="1335939" y="1156195"/>
                </a:lnTo>
                <a:lnTo>
                  <a:pt x="0" y="11561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14262060" y="8674228"/>
            <a:ext cx="809247" cy="809247"/>
          </a:xfrm>
          <a:custGeom>
            <a:avLst/>
            <a:gdLst/>
            <a:ahLst/>
            <a:cxnLst/>
            <a:rect r="r" b="b" t="t" l="l"/>
            <a:pathLst>
              <a:path h="809247" w="809247">
                <a:moveTo>
                  <a:pt x="0" y="0"/>
                </a:moveTo>
                <a:lnTo>
                  <a:pt x="809248" y="0"/>
                </a:lnTo>
                <a:lnTo>
                  <a:pt x="809248" y="809247"/>
                </a:lnTo>
                <a:lnTo>
                  <a:pt x="0" y="80924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7" id="47"/>
          <p:cNvSpPr txBox="true"/>
          <p:nvPr/>
        </p:nvSpPr>
        <p:spPr>
          <a:xfrm rot="0">
            <a:off x="2216684" y="3383012"/>
            <a:ext cx="10784671" cy="5190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67249" indent="-533625" lvl="1">
              <a:lnSpc>
                <a:spcPts val="6920"/>
              </a:lnSpc>
              <a:buAutoNum type="arabicPeriod" startAt="1"/>
            </a:pPr>
            <a:r>
              <a:rPr lang="en-US" sz="4943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 She ___ late for  school.</a:t>
            </a:r>
          </a:p>
          <a:p>
            <a:pPr algn="l" marL="1067249" indent="-533625" lvl="1">
              <a:lnSpc>
                <a:spcPts val="6920"/>
              </a:lnSpc>
              <a:buAutoNum type="arabicPeriod" startAt="1"/>
            </a:pPr>
            <a:r>
              <a:rPr lang="en-US" sz="4943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We ___ a good time at the party.</a:t>
            </a:r>
          </a:p>
          <a:p>
            <a:pPr algn="l" marL="1067249" indent="-533625" lvl="1">
              <a:lnSpc>
                <a:spcPts val="6920"/>
              </a:lnSpc>
              <a:spcBef>
                <a:spcPct val="0"/>
              </a:spcBef>
              <a:buAutoNum type="arabicPeriod" startAt="1"/>
            </a:pPr>
            <a:r>
              <a:rPr lang="en-US" sz="4943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___ did you find it?</a:t>
            </a:r>
          </a:p>
          <a:p>
            <a:pPr algn="l" marL="1067249" indent="-533625" lvl="1">
              <a:lnSpc>
                <a:spcPts val="6920"/>
              </a:lnSpc>
              <a:spcBef>
                <a:spcPct val="0"/>
              </a:spcBef>
              <a:buAutoNum type="arabicPeriod" startAt="1"/>
            </a:pPr>
            <a:r>
              <a:rPr lang="en-US" sz="4943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 Sit down, ____.</a:t>
            </a:r>
          </a:p>
          <a:p>
            <a:pPr algn="l" marL="1067249" indent="-533625" lvl="1">
              <a:lnSpc>
                <a:spcPts val="6920"/>
              </a:lnSpc>
              <a:spcBef>
                <a:spcPct val="0"/>
              </a:spcBef>
              <a:buAutoNum type="arabicPeriod" startAt="1"/>
            </a:pPr>
            <a:r>
              <a:rPr lang="en-US" sz="4943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I ____ a picture on the wall.</a:t>
            </a:r>
          </a:p>
          <a:p>
            <a:pPr algn="l" marL="1067249" indent="-533625" lvl="1">
              <a:lnSpc>
                <a:spcPts val="6920"/>
              </a:lnSpc>
              <a:spcBef>
                <a:spcPct val="0"/>
              </a:spcBef>
              <a:buAutoNum type="arabicPeriod" startAt="1"/>
            </a:pPr>
            <a:r>
              <a:rPr lang="en-US" sz="4943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Is this ___ book?</a:t>
            </a:r>
          </a:p>
        </p:txBody>
      </p:sp>
      <p:grpSp>
        <p:nvGrpSpPr>
          <p:cNvPr name="Group 48" id="48"/>
          <p:cNvGrpSpPr/>
          <p:nvPr/>
        </p:nvGrpSpPr>
        <p:grpSpPr>
          <a:xfrm rot="0">
            <a:off x="10539087" y="1302047"/>
            <a:ext cx="5787787" cy="2328669"/>
            <a:chOff x="0" y="0"/>
            <a:chExt cx="1524355" cy="613312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1524355" cy="613312"/>
            </a:xfrm>
            <a:custGeom>
              <a:avLst/>
              <a:gdLst/>
              <a:ahLst/>
              <a:cxnLst/>
              <a:rect r="r" b="b" t="t" l="l"/>
              <a:pathLst>
                <a:path h="613312" w="1524355">
                  <a:moveTo>
                    <a:pt x="0" y="0"/>
                  </a:moveTo>
                  <a:lnTo>
                    <a:pt x="1524355" y="0"/>
                  </a:lnTo>
                  <a:lnTo>
                    <a:pt x="1524355" y="613312"/>
                  </a:lnTo>
                  <a:lnTo>
                    <a:pt x="0" y="613312"/>
                  </a:lnTo>
                  <a:close/>
                </a:path>
              </a:pathLst>
            </a:custGeom>
            <a:solidFill>
              <a:srgbClr val="91C8D4"/>
            </a:solidFill>
          </p:spPr>
        </p:sp>
        <p:sp>
          <p:nvSpPr>
            <p:cNvPr name="TextBox 50" id="50"/>
            <p:cNvSpPr txBox="true"/>
            <p:nvPr/>
          </p:nvSpPr>
          <p:spPr>
            <a:xfrm>
              <a:off x="0" y="-28575"/>
              <a:ext cx="1524355" cy="6418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1" id="51"/>
          <p:cNvSpPr txBox="true"/>
          <p:nvPr/>
        </p:nvSpPr>
        <p:spPr>
          <a:xfrm rot="0">
            <a:off x="2977126" y="1609184"/>
            <a:ext cx="3532822" cy="830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799" u="sng">
                <a:solidFill>
                  <a:srgbClr val="85A8CE"/>
                </a:solidFill>
                <a:latin typeface="Sniglet"/>
                <a:ea typeface="Sniglet"/>
                <a:cs typeface="Sniglet"/>
                <a:sym typeface="Sniglet"/>
              </a:rPr>
              <a:t>IV.  GRAMMAR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0539087" y="2048087"/>
            <a:ext cx="5787787" cy="14293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was      had        how </a:t>
            </a:r>
          </a:p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 your       please     see    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2078703" y="1321036"/>
            <a:ext cx="2708553" cy="695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 u="sng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WORD BANK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DAHGhEKiMhE</dc:identifier>
  <dcterms:modified xsi:type="dcterms:W3CDTF">2011-08-01T06:04:30Z</dcterms:modified>
  <cp:revision>1</cp:revision>
  <dc:title>My Trial Class</dc:title>
</cp:coreProperties>
</file>