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2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3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2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2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1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2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6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9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654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Introduction to 11+ Test and ISEB Preparation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the Test, Schools, Subjects, and Preparation Strategies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Study for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• Start Early: Prepare at least a year in advance.</a:t>
            </a:r>
            <a:br/>
            <a:endParaRPr/>
          </a:p>
          <a:p>
            <a:r>
              <a:t>• Practice Papers: Regularly complete timed practice papers.</a:t>
            </a:r>
            <a:br/>
            <a:endParaRPr/>
          </a:p>
          <a:p>
            <a:r>
              <a:t>• Focus on Weak Areas: Identify and improve weak subjects.</a:t>
            </a:r>
            <a:br/>
            <a:endParaRPr/>
          </a:p>
          <a:p>
            <a:r>
              <a:t>• Mock Exams: Take full mock exams to simulate the test environment.</a:t>
            </a:r>
            <a:br/>
            <a:endParaRPr/>
          </a:p>
          <a:p>
            <a:r>
              <a:t>• Read Widely: For English, read fiction and non-fiction to build comprehension skills.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The 11+ Test and ISEB exams are challenging but manageable with the right preparation.</a:t>
            </a:r>
            <a:br/>
            <a:endParaRPr/>
          </a:p>
          <a:p>
            <a:r>
              <a:t>• With consistent practice and focus, students can excel and secure a place in top schools.</a:t>
            </a:r>
            <a:br/>
            <a:endParaRPr/>
          </a:p>
          <a:p>
            <a:r>
              <a:t>• Good luck!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11+ 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/>
          </a:p>
          <a:p>
            <a:r>
              <a:t>• The 11+ Test is an exam used by selective schools in the UK for Year 6 students.</a:t>
            </a:r>
            <a:br/>
            <a:endParaRPr/>
          </a:p>
          <a:p>
            <a:r>
              <a:t>• Administered by the Independent Schools Examination Board (ISEB).</a:t>
            </a:r>
            <a:br/>
            <a:endParaRPr/>
          </a:p>
          <a:p>
            <a:r>
              <a:t>• Taken for entry into grammar and independent schools.</a:t>
            </a:r>
            <a:br/>
            <a:endParaRPr/>
          </a:p>
          <a:p>
            <a:r>
              <a:t>• Assesses a range of subjects to evaluate academic ability, critical thinking, and reasoning.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Why, When, and How?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Why: For entry into grammar schools and selective independent schools.</a:t>
            </a:r>
            <a:br/>
            <a:endParaRPr/>
          </a:p>
          <a:p>
            <a:r>
              <a:t>• When: Typically taken in the Autumn term of Year 6.</a:t>
            </a:r>
            <a:br/>
            <a:endParaRPr/>
          </a:p>
          <a:p>
            <a:r>
              <a:t>• How: Written or online format, assessing Verbal Reasoning, Non-Verbal Reasoning, Mathematics, and English.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Schools Using the 11+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Grammar schools in England and prestigious independent schools like:</a:t>
            </a:r>
            <a:br/>
            <a:endParaRPr/>
          </a:p>
          <a:p>
            <a:r>
              <a:t>  - Eton College</a:t>
            </a:r>
            <a:br/>
            <a:r>
              <a:t>  - Winchester College</a:t>
            </a:r>
            <a:br/>
            <a:r>
              <a:t>  - Westminster School</a:t>
            </a:r>
            <a:br/>
            <a:r>
              <a:t>  - Tonbridge School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Subjects in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The 11+ Test assesses four key subjects:</a:t>
            </a:r>
            <a:br/>
            <a:endParaRPr/>
          </a:p>
          <a:p>
            <a:r>
              <a:t>  1. English</a:t>
            </a:r>
            <a:br/>
            <a:r>
              <a:t>  2. Mathematics</a:t>
            </a:r>
            <a:br/>
            <a:r>
              <a:t>  3. Verbal Reasoning</a:t>
            </a:r>
            <a:br/>
            <a:r>
              <a:t>  4. Non-Verbal Reasoning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English in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• The English paper tests reading comprehension, grammar, and vocabulary.</a:t>
            </a:r>
            <a:br/>
            <a:endParaRPr/>
          </a:p>
          <a:p>
            <a:r>
              <a:t>Example Question:</a:t>
            </a:r>
            <a:br/>
            <a:r>
              <a:t>"In the passage, the character describes their surroundings as 'gloomy' and 'overcast.' What mood does this create?"</a:t>
            </a:r>
            <a:br/>
            <a:endParaRPr/>
          </a:p>
          <a:p>
            <a:r>
              <a:t>A) Happiness</a:t>
            </a:r>
            <a:br/>
            <a:r>
              <a:t>B) Excitement</a:t>
            </a:r>
            <a:br/>
            <a:r>
              <a:t>C) Sadness</a:t>
            </a:r>
            <a:br/>
            <a:r>
              <a:t>D) Anxiety</a:t>
            </a:r>
            <a:br/>
            <a:endParaRPr/>
          </a:p>
          <a:p>
            <a:r>
              <a:t>Tip: Practice understanding how the author’s word choices affect tone and mood.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Mathematics in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• The Mathematics paper tests problem-solving, arithmetic, and logic.</a:t>
            </a:r>
            <a:br/>
            <a:endParaRPr/>
          </a:p>
          <a:p>
            <a:r>
              <a:t>Example Question:</a:t>
            </a:r>
            <a:br/>
            <a:r>
              <a:t>"If a train travels 80 miles in 2 hours, what is the average speed of the train in miles per hour?"</a:t>
            </a:r>
            <a:br/>
            <a:endParaRPr/>
          </a:p>
          <a:p>
            <a:r>
              <a:t>A) 30 mph</a:t>
            </a:r>
            <a:br/>
            <a:r>
              <a:t>B) 40 mph</a:t>
            </a:r>
            <a:br/>
            <a:r>
              <a:t>C) 50 mph</a:t>
            </a:r>
            <a:br/>
            <a:r>
              <a:t>D) 60 mph</a:t>
            </a:r>
            <a:br/>
            <a:endParaRPr/>
          </a:p>
          <a:p>
            <a:r>
              <a:t>Tip: Understand basic speed/distance/time concepts and practice real-life math problems.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Verbal Reasoning in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• Verbal Reasoning assesses logical thinking, understanding of words, and problem-solving.</a:t>
            </a:r>
            <a:br/>
            <a:endParaRPr/>
          </a:p>
          <a:p>
            <a:r>
              <a:t>Example Question:</a:t>
            </a:r>
            <a:br/>
            <a:r>
              <a:t>"Which word is the odd one out: Happy, Joyful, Miserable, Excited?"</a:t>
            </a:r>
            <a:br/>
            <a:endParaRPr/>
          </a:p>
          <a:p>
            <a:r>
              <a:t>A) Happy</a:t>
            </a:r>
            <a:br/>
            <a:r>
              <a:t>B) Joyful</a:t>
            </a:r>
            <a:br/>
            <a:r>
              <a:t>C) Miserable</a:t>
            </a:r>
            <a:br/>
            <a:r>
              <a:t>D) Excited</a:t>
            </a:r>
            <a:br/>
            <a:endParaRPr/>
          </a:p>
          <a:p>
            <a:r>
              <a:t>Tip: Practice identifying synonyms and antonyms.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Non-Verbal Reasoning in the 11+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• Non-Verbal Reasoning tests the ability to understand and analyze visual information.</a:t>
            </a:r>
            <a:br/>
            <a:endParaRPr/>
          </a:p>
          <a:p>
            <a:r>
              <a:t>Example Question:</a:t>
            </a:r>
            <a:br/>
            <a:r>
              <a:t>"Look at the following shapes and choose the one that completes the sequence."</a:t>
            </a:r>
            <a:br/>
            <a:endParaRPr/>
          </a:p>
          <a:p>
            <a:r>
              <a:t>A) Circle</a:t>
            </a:r>
            <a:br/>
            <a:r>
              <a:t>B) Square</a:t>
            </a:r>
            <a:br/>
            <a:r>
              <a:t>C) Triangle</a:t>
            </a:r>
            <a:br/>
            <a:r>
              <a:t>D) Hexagon</a:t>
            </a:r>
            <a:br/>
            <a:endParaRPr/>
          </a:p>
          <a:p>
            <a:r>
              <a:t>Tip: Practice with shape sequences and pattern recognition.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</TotalTime>
  <Words>632</Words>
  <Application>Microsoft Macintosh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Gill Sans MT</vt:lpstr>
      <vt:lpstr>Wingdings 2</vt:lpstr>
      <vt:lpstr>Dividend</vt:lpstr>
      <vt:lpstr>Introduction to 11+ Test and ISEB Preparation</vt:lpstr>
      <vt:lpstr>What is the 11+ Test?</vt:lpstr>
      <vt:lpstr>Why, When, and How?</vt:lpstr>
      <vt:lpstr>Schools Using the 11+ System</vt:lpstr>
      <vt:lpstr>Key Subjects in the 11+ Test</vt:lpstr>
      <vt:lpstr>English in the 11+ Test</vt:lpstr>
      <vt:lpstr>Mathematics in the 11+ Test</vt:lpstr>
      <vt:lpstr>Verbal Reasoning in the 11+ Test</vt:lpstr>
      <vt:lpstr>Non-Verbal Reasoning in the 11+ Test</vt:lpstr>
      <vt:lpstr>How to Study for the 11+ Test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2024-09-07T09:57:08Z</dcterms:modified>
  <cp:category/>
</cp:coreProperties>
</file>