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0" r:id="rId5"/>
    <p:sldId id="259" r:id="rId6"/>
    <p:sldId id="261" r:id="rId7"/>
    <p:sldId id="264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025E"/>
    <a:srgbClr val="0E0058"/>
    <a:srgbClr val="0137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9E39EC-1C73-4FE5-9792-01F583129136}" type="datetimeFigureOut">
              <a:rPr lang="en-GB" smtClean="0"/>
              <a:t>28/07/2021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FA1127-43FC-4AB1-8447-D109D138F9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37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FA1127-43FC-4AB1-8447-D109D138F9C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617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AF632-1685-49A0-8448-EDBECAC70E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5FC909-3985-4B0E-AB22-C330C37FE1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27086E-B7C5-40B9-9BDC-D38875AA3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390-2C36-4B1D-8458-DD9EF49A37A9}" type="datetimeFigureOut">
              <a:rPr lang="en-GB" smtClean="0"/>
              <a:t>28/07/2021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A54B05-8D14-4FD4-AFEB-EFD0160B8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379546-CFB2-4344-9C92-682F71EF2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2964-B5A2-4A1E-9D8F-6E30E5B8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824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0F34D-7D1F-4076-9851-48C9B72F9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1F27A7-56E1-4A02-A902-108F96DCD4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39FB7-836E-4084-A8DD-FD6A3F962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390-2C36-4B1D-8458-DD9EF49A37A9}" type="datetimeFigureOut">
              <a:rPr lang="en-GB" smtClean="0"/>
              <a:t>28/07/2021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B5AC2-17F1-4643-95A8-743AAE27B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0F1108-1A1F-4652-AFB2-A3053F968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2964-B5A2-4A1E-9D8F-6E30E5B8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229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479AF6-864C-414A-A6B8-0B359C11BC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915659-ABC8-4D44-BE86-EB4E1F6630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51C54-03DE-4F94-8539-9EE103C6C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390-2C36-4B1D-8458-DD9EF49A37A9}" type="datetimeFigureOut">
              <a:rPr lang="en-GB" smtClean="0"/>
              <a:t>28/07/2021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3FCE07-DFD0-4945-9900-87DFF532E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139F8-9071-44DC-877C-EB6CA6744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2964-B5A2-4A1E-9D8F-6E30E5B8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031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42BD0-3881-4BEC-89B4-01E66C40B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AAFC9-03C6-4013-8588-2A40666C3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488CE-1883-42F5-884E-495692D1E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390-2C36-4B1D-8458-DD9EF49A37A9}" type="datetimeFigureOut">
              <a:rPr lang="en-GB" smtClean="0"/>
              <a:t>28/07/2021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A3ED2D-C2A2-4FB3-83C8-5A0B559D8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BE37E-495D-4D3B-A53C-31E6116B4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2964-B5A2-4A1E-9D8F-6E30E5B8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528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00959-A431-46D3-855C-1272E06CA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A2BB77-A740-440B-AE7C-40306FE3EC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2102F-244B-472B-A70A-31278D758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390-2C36-4B1D-8458-DD9EF49A37A9}" type="datetimeFigureOut">
              <a:rPr lang="en-GB" smtClean="0"/>
              <a:t>28/07/2021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70B4B7-6DCA-4DC4-ACF0-6ABD0E750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357B5-C2D2-4A36-AB9D-21078A15F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2964-B5A2-4A1E-9D8F-6E30E5B8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802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1A578-C58D-4D9B-814F-822C78D24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D2522-F8AF-4568-908A-831CA4DE24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0AD47E-23CC-4AF4-8E75-989A7501E0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E05360-8179-4F40-9D36-ED2CFD70A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390-2C36-4B1D-8458-DD9EF49A37A9}" type="datetimeFigureOut">
              <a:rPr lang="en-GB" smtClean="0"/>
              <a:t>28/07/2021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84C4A8-C775-49F9-B6A8-49C59E6C8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CA377C-2EBD-4886-96CA-6D5C79B1F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2964-B5A2-4A1E-9D8F-6E30E5B8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306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7F9C8-BE68-4F39-8245-466CF7BE8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271BD9-47A9-46F9-B008-EA7585715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7C2A55-D157-4028-B3D0-F7C7C47439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C7B34D-B413-4FB2-96CE-B6D332B303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3253E9-AD43-4B09-B5B2-F54E2104AF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414B55-6E6A-4C81-B915-1C08C3572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390-2C36-4B1D-8458-DD9EF49A37A9}" type="datetimeFigureOut">
              <a:rPr lang="en-GB" smtClean="0"/>
              <a:t>28/07/2021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7F73EE-FFEC-4A9C-B1BD-11E62920E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EFA2D6-AEAC-465C-99FA-7A4846298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2964-B5A2-4A1E-9D8F-6E30E5B8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48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7952D-3F3B-461C-BFBB-B518F0B32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633C2D-EF9C-4F1D-B5B1-20B905623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390-2C36-4B1D-8458-DD9EF49A37A9}" type="datetimeFigureOut">
              <a:rPr lang="en-GB" smtClean="0"/>
              <a:t>28/07/2021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6D8E41-4C81-4ACD-99F0-0B9FF87CD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CD273E-FC67-4ACF-BB18-91A5CC731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2964-B5A2-4A1E-9D8F-6E30E5B8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643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57027D-1F9C-4C2F-B7DF-BABFC8A21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390-2C36-4B1D-8458-DD9EF49A37A9}" type="datetimeFigureOut">
              <a:rPr lang="en-GB" smtClean="0"/>
              <a:t>28/07/2021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64ABB8-10BF-429E-B08F-DECC33F6F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DFCDBE-B8A2-4589-9BAF-37F86D07A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2964-B5A2-4A1E-9D8F-6E30E5B8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781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5BBEC-0356-4AA7-A47C-56ADB24DA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03A24-9D39-4478-BA03-1B8695722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EA2C8E-6532-4636-83FD-A7CE7D12FE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B3FE91-687B-45A2-8964-ED5A00CE8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390-2C36-4B1D-8458-DD9EF49A37A9}" type="datetimeFigureOut">
              <a:rPr lang="en-GB" smtClean="0"/>
              <a:t>28/07/2021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706E09-C370-4A47-9F6A-BD37453E7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26B77-30DD-4321-A6CC-10F9D2F05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2964-B5A2-4A1E-9D8F-6E30E5B8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470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3B7A5-0282-4BA9-9030-59FCBDD03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40D837-8BC1-401C-B600-6B3E1C89E0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485A80-A97C-4698-BF2E-031F4A5250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E04118-68AD-4C6C-8CE0-6549A4980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390-2C36-4B1D-8458-DD9EF49A37A9}" type="datetimeFigureOut">
              <a:rPr lang="en-GB" smtClean="0"/>
              <a:t>28/07/2021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2BFC0B-0156-4F93-8320-09FDA77EE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3CC882-ABAD-45E9-9299-6897A6972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2964-B5A2-4A1E-9D8F-6E30E5B8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063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ED4FDA-E4A6-46CD-83FE-EEF845BE1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D259CE-27E6-485B-9C46-41A7C68DC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6462D-1E03-47B3-BB2F-FFC4565651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EB390-2C36-4B1D-8458-DD9EF49A37A9}" type="datetimeFigureOut">
              <a:rPr lang="en-GB" smtClean="0"/>
              <a:t>28/07/2021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FA8C66-5DF5-4BCC-8CCD-26FCC5469C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8B09C4-0E41-48AF-A42A-91D880C2AC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02964-B5A2-4A1E-9D8F-6E30E5B8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647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42F811F-6E9F-4AF9-A282-AFE8677B06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AA6D645-8787-40E1-8D11-31750816B221}"/>
              </a:ext>
            </a:extLst>
          </p:cNvPr>
          <p:cNvSpPr/>
          <p:nvPr/>
        </p:nvSpPr>
        <p:spPr>
          <a:xfrm>
            <a:off x="2481748" y="1278304"/>
            <a:ext cx="32222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Suntan Lotion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8AED7D-DAAC-469A-AAB5-6C997E205555}"/>
              </a:ext>
            </a:extLst>
          </p:cNvPr>
          <p:cNvSpPr/>
          <p:nvPr/>
        </p:nvSpPr>
        <p:spPr>
          <a:xfrm>
            <a:off x="9024675" y="1652167"/>
            <a:ext cx="260840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Canoeing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4EAB0C-CDB3-4C09-972F-D945419EB96C}"/>
              </a:ext>
            </a:extLst>
          </p:cNvPr>
          <p:cNvSpPr/>
          <p:nvPr/>
        </p:nvSpPr>
        <p:spPr>
          <a:xfrm>
            <a:off x="1074271" y="16336"/>
            <a:ext cx="275537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Trunks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ECD656-3A85-4046-A698-D8055078A1A9}"/>
              </a:ext>
            </a:extLst>
          </p:cNvPr>
          <p:cNvSpPr/>
          <p:nvPr/>
        </p:nvSpPr>
        <p:spPr>
          <a:xfrm>
            <a:off x="5703977" y="258126"/>
            <a:ext cx="3612143" cy="8925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2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Sight Seeing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6BEFA1-8926-46EF-A50F-D4230DE928F2}"/>
              </a:ext>
            </a:extLst>
          </p:cNvPr>
          <p:cNvSpPr/>
          <p:nvPr/>
        </p:nvSpPr>
        <p:spPr>
          <a:xfrm>
            <a:off x="4426375" y="3454364"/>
            <a:ext cx="645116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Potential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0F45F7-3825-41B7-AABC-599EA2281057}"/>
              </a:ext>
            </a:extLst>
          </p:cNvPr>
          <p:cNvSpPr/>
          <p:nvPr/>
        </p:nvSpPr>
        <p:spPr>
          <a:xfrm>
            <a:off x="1252312" y="2007814"/>
            <a:ext cx="529061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Recreation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593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3338">
        <p:circle/>
      </p:transition>
    </mc:Choice>
    <mc:Fallback xmlns="">
      <p:transition spd="slow" advTm="53338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1" grpId="0"/>
      <p:bldP spid="10" grpId="0"/>
    </p:bldLst>
  </p:timing>
  <p:extLst>
    <p:ext uri="{E180D4A7-C9FB-4DFB-919C-405C955672EB}">
      <p14:showEvtLst xmlns:p14="http://schemas.microsoft.com/office/powerpoint/2010/main">
        <p14:playEvt time="1562" objId="6"/>
        <p14:stopEvt time="53045" objId="6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D68BE310-14A8-4185-95A4-28C35BC67E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A61EF4-8D15-4F0B-BB86-BCA09F57D3F1}"/>
              </a:ext>
            </a:extLst>
          </p:cNvPr>
          <p:cNvSpPr/>
          <p:nvPr/>
        </p:nvSpPr>
        <p:spPr>
          <a:xfrm>
            <a:off x="160252" y="1116222"/>
            <a:ext cx="4524867" cy="655196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44DE16-92D2-4A68-8786-43B8436A33A2}"/>
              </a:ext>
            </a:extLst>
          </p:cNvPr>
          <p:cNvSpPr txBox="1"/>
          <p:nvPr/>
        </p:nvSpPr>
        <p:spPr>
          <a:xfrm>
            <a:off x="0" y="1116222"/>
            <a:ext cx="472754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00" b="1" dirty="0">
                <a:solidFill>
                  <a:schemeClr val="bg1"/>
                </a:solidFill>
                <a:latin typeface="Open Sans"/>
              </a:rPr>
              <a:t>Potential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CED6875-2CD6-49F3-BC55-1F18259AB941}"/>
              </a:ext>
            </a:extLst>
          </p:cNvPr>
          <p:cNvSpPr/>
          <p:nvPr/>
        </p:nvSpPr>
        <p:spPr>
          <a:xfrm>
            <a:off x="160252" y="2568306"/>
            <a:ext cx="4524867" cy="103276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345515-171A-44F3-8932-720413E58720}"/>
              </a:ext>
            </a:extLst>
          </p:cNvPr>
          <p:cNvSpPr txBox="1"/>
          <p:nvPr/>
        </p:nvSpPr>
        <p:spPr>
          <a:xfrm>
            <a:off x="235670" y="2668315"/>
            <a:ext cx="4223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Someone or a group of people who have the chance to become brilliant at what they do. They could become famous.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E2DF5FB-3216-4E12-B05C-06441B347283}"/>
              </a:ext>
            </a:extLst>
          </p:cNvPr>
          <p:cNvSpPr/>
          <p:nvPr/>
        </p:nvSpPr>
        <p:spPr>
          <a:xfrm>
            <a:off x="160251" y="4530653"/>
            <a:ext cx="4524867" cy="103276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The band were so good and loved by their fans that journalists believed they had the potential to be very famous and successful.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828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5452">
        <p:fade/>
      </p:transition>
    </mc:Choice>
    <mc:Fallback xmlns="">
      <p:transition spd="med" advTm="7545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animBg="1"/>
    </p:bldLst>
  </p:timing>
  <p:extLst>
    <p:ext uri="{E180D4A7-C9FB-4DFB-919C-405C955672EB}">
      <p14:showEvtLst xmlns:p14="http://schemas.microsoft.com/office/powerpoint/2010/main">
        <p14:playEvt time="735" objId="8"/>
        <p14:stopEvt time="75452" objId="8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person, outdoor&#10;&#10;Description automatically generated">
            <a:extLst>
              <a:ext uri="{FF2B5EF4-FFF2-40B4-BE49-F238E27FC236}">
                <a16:creationId xmlns:a16="http://schemas.microsoft.com/office/drawing/2014/main" id="{2E91AC60-EC7D-469A-BB55-DDD7CE5BF0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A61EF4-8D15-4F0B-BB86-BCA09F57D3F1}"/>
              </a:ext>
            </a:extLst>
          </p:cNvPr>
          <p:cNvSpPr/>
          <p:nvPr/>
        </p:nvSpPr>
        <p:spPr>
          <a:xfrm>
            <a:off x="160252" y="1116222"/>
            <a:ext cx="4524867" cy="655196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44DE16-92D2-4A68-8786-43B8436A33A2}"/>
              </a:ext>
            </a:extLst>
          </p:cNvPr>
          <p:cNvSpPr txBox="1"/>
          <p:nvPr/>
        </p:nvSpPr>
        <p:spPr>
          <a:xfrm>
            <a:off x="0" y="1116222"/>
            <a:ext cx="4727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Open Sans"/>
              </a:rPr>
              <a:t>Suntan Lotion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CED6875-2CD6-49F3-BC55-1F18259AB941}"/>
              </a:ext>
            </a:extLst>
          </p:cNvPr>
          <p:cNvSpPr/>
          <p:nvPr/>
        </p:nvSpPr>
        <p:spPr>
          <a:xfrm>
            <a:off x="160252" y="2568306"/>
            <a:ext cx="4524867" cy="103276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345515-171A-44F3-8932-720413E58720}"/>
              </a:ext>
            </a:extLst>
          </p:cNvPr>
          <p:cNvSpPr txBox="1"/>
          <p:nvPr/>
        </p:nvSpPr>
        <p:spPr>
          <a:xfrm>
            <a:off x="235670" y="2668315"/>
            <a:ext cx="4223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A special cream which is rubbed onto the skin to prevent sunburn. This required during the summer when outdoors.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E2DF5FB-3216-4E12-B05C-06441B347283}"/>
              </a:ext>
            </a:extLst>
          </p:cNvPr>
          <p:cNvSpPr/>
          <p:nvPr/>
        </p:nvSpPr>
        <p:spPr>
          <a:xfrm>
            <a:off x="160251" y="4530653"/>
            <a:ext cx="4524867" cy="103276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The friends decided to stay on the beach for several hours. They they took their suntan lotion to stop them from getting sun burn.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482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2006">
        <p:fade/>
      </p:transition>
    </mc:Choice>
    <mc:Fallback xmlns="">
      <p:transition spd="med" advTm="6200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animBg="1"/>
    </p:bldLst>
  </p:timing>
  <p:extLst>
    <p:ext uri="{E180D4A7-C9FB-4DFB-919C-405C955672EB}">
      <p14:showEvtLst xmlns:p14="http://schemas.microsoft.com/office/powerpoint/2010/main">
        <p14:playEvt time="717" objId="8"/>
        <p14:stopEvt time="61933" objId="8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person, standing&#10;&#10;Description automatically generated">
            <a:extLst>
              <a:ext uri="{FF2B5EF4-FFF2-40B4-BE49-F238E27FC236}">
                <a16:creationId xmlns:a16="http://schemas.microsoft.com/office/drawing/2014/main" id="{C6DB7CDB-CAEC-4D0C-803B-AC95E216E1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A61EF4-8D15-4F0B-BB86-BCA09F57D3F1}"/>
              </a:ext>
            </a:extLst>
          </p:cNvPr>
          <p:cNvSpPr/>
          <p:nvPr/>
        </p:nvSpPr>
        <p:spPr>
          <a:xfrm>
            <a:off x="160252" y="1116222"/>
            <a:ext cx="4524867" cy="655196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44DE16-92D2-4A68-8786-43B8436A33A2}"/>
              </a:ext>
            </a:extLst>
          </p:cNvPr>
          <p:cNvSpPr txBox="1"/>
          <p:nvPr/>
        </p:nvSpPr>
        <p:spPr>
          <a:xfrm>
            <a:off x="160250" y="1116222"/>
            <a:ext cx="4567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Open Sans"/>
              </a:rPr>
              <a:t>Sight Seeing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CED6875-2CD6-49F3-BC55-1F18259AB941}"/>
              </a:ext>
            </a:extLst>
          </p:cNvPr>
          <p:cNvSpPr/>
          <p:nvPr/>
        </p:nvSpPr>
        <p:spPr>
          <a:xfrm>
            <a:off x="160252" y="2568306"/>
            <a:ext cx="4524867" cy="103276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345515-171A-44F3-8932-720413E58720}"/>
              </a:ext>
            </a:extLst>
          </p:cNvPr>
          <p:cNvSpPr txBox="1"/>
          <p:nvPr/>
        </p:nvSpPr>
        <p:spPr>
          <a:xfrm>
            <a:off x="160250" y="2640508"/>
            <a:ext cx="43740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This is when people go to see famous and/or popular buildings and attractions. Capital cities are famous for sight seeing.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E2DF5FB-3216-4E12-B05C-06441B347283}"/>
              </a:ext>
            </a:extLst>
          </p:cNvPr>
          <p:cNvSpPr/>
          <p:nvPr/>
        </p:nvSpPr>
        <p:spPr>
          <a:xfrm>
            <a:off x="160251" y="4530653"/>
            <a:ext cx="4524867" cy="103276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The couple went sight seeing in the capital city. They wanted to visit many famous and historical building. They took many photos.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664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1472">
        <p:fade/>
      </p:transition>
    </mc:Choice>
    <mc:Fallback xmlns="">
      <p:transition spd="med" advTm="6147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animBg="1"/>
    </p:bldLst>
  </p:timing>
  <p:extLst>
    <p:ext uri="{E180D4A7-C9FB-4DFB-919C-405C955672EB}">
      <p14:showEvtLst xmlns:p14="http://schemas.microsoft.com/office/powerpoint/2010/main">
        <p14:playEvt time="591" objId="8"/>
        <p14:stopEvt time="61472" objId="8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tree, outdoor&#10;&#10;Description automatically generated">
            <a:extLst>
              <a:ext uri="{FF2B5EF4-FFF2-40B4-BE49-F238E27FC236}">
                <a16:creationId xmlns:a16="http://schemas.microsoft.com/office/drawing/2014/main" id="{A7FA1FE9-F950-45F8-AC9B-AA32CD0E27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A61EF4-8D15-4F0B-BB86-BCA09F57D3F1}"/>
              </a:ext>
            </a:extLst>
          </p:cNvPr>
          <p:cNvSpPr/>
          <p:nvPr/>
        </p:nvSpPr>
        <p:spPr>
          <a:xfrm>
            <a:off x="160252" y="1116222"/>
            <a:ext cx="4524867" cy="655196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44DE16-92D2-4A68-8786-43B8436A33A2}"/>
              </a:ext>
            </a:extLst>
          </p:cNvPr>
          <p:cNvSpPr txBox="1"/>
          <p:nvPr/>
        </p:nvSpPr>
        <p:spPr>
          <a:xfrm>
            <a:off x="160251" y="1116222"/>
            <a:ext cx="4626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Open Sans"/>
              </a:rPr>
              <a:t>Canoeing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CED6875-2CD6-49F3-BC55-1F18259AB941}"/>
              </a:ext>
            </a:extLst>
          </p:cNvPr>
          <p:cNvSpPr/>
          <p:nvPr/>
        </p:nvSpPr>
        <p:spPr>
          <a:xfrm>
            <a:off x="160252" y="2568306"/>
            <a:ext cx="4524867" cy="103276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345515-171A-44F3-8932-720413E58720}"/>
              </a:ext>
            </a:extLst>
          </p:cNvPr>
          <p:cNvSpPr txBox="1"/>
          <p:nvPr/>
        </p:nvSpPr>
        <p:spPr>
          <a:xfrm>
            <a:off x="235670" y="2668315"/>
            <a:ext cx="4223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This is the activity of sailing in a light and thin boat. Users have paddles to help them sail faster or change direction.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E2DF5FB-3216-4E12-B05C-06441B347283}"/>
              </a:ext>
            </a:extLst>
          </p:cNvPr>
          <p:cNvSpPr/>
          <p:nvPr/>
        </p:nvSpPr>
        <p:spPr>
          <a:xfrm>
            <a:off x="160251" y="4530653"/>
            <a:ext cx="4524867" cy="103276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The family decided to go on a canoeing day in the lake by the forest. The water was calm so it was an enjoyable day on the lakes.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740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8953">
        <p:fade/>
      </p:transition>
    </mc:Choice>
    <mc:Fallback xmlns="">
      <p:transition spd="med" advTm="5895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animBg="1"/>
    </p:bldLst>
  </p:timing>
  <p:extLst>
    <p:ext uri="{E180D4A7-C9FB-4DFB-919C-405C955672EB}">
      <p14:showEvtLst xmlns:p14="http://schemas.microsoft.com/office/powerpoint/2010/main">
        <p14:playEvt time="770" objId="11"/>
        <p14:stopEvt time="58953" objId="11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tanding on a beach&#10;&#10;Description automatically generated with medium confidence">
            <a:extLst>
              <a:ext uri="{FF2B5EF4-FFF2-40B4-BE49-F238E27FC236}">
                <a16:creationId xmlns:a16="http://schemas.microsoft.com/office/drawing/2014/main" id="{50A01448-AF82-41C7-ABEE-15BA7EF105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A61EF4-8D15-4F0B-BB86-BCA09F57D3F1}"/>
              </a:ext>
            </a:extLst>
          </p:cNvPr>
          <p:cNvSpPr/>
          <p:nvPr/>
        </p:nvSpPr>
        <p:spPr>
          <a:xfrm>
            <a:off x="160251" y="1008667"/>
            <a:ext cx="4524867" cy="81070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44DE16-92D2-4A68-8786-43B8436A33A2}"/>
              </a:ext>
            </a:extLst>
          </p:cNvPr>
          <p:cNvSpPr txBox="1"/>
          <p:nvPr/>
        </p:nvSpPr>
        <p:spPr>
          <a:xfrm>
            <a:off x="160251" y="1090853"/>
            <a:ext cx="4524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Open Sans"/>
              </a:rPr>
              <a:t>Trunks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CED6875-2CD6-49F3-BC55-1F18259AB941}"/>
              </a:ext>
            </a:extLst>
          </p:cNvPr>
          <p:cNvSpPr/>
          <p:nvPr/>
        </p:nvSpPr>
        <p:spPr>
          <a:xfrm>
            <a:off x="160252" y="2568306"/>
            <a:ext cx="4524867" cy="103276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345515-171A-44F3-8932-720413E58720}"/>
              </a:ext>
            </a:extLst>
          </p:cNvPr>
          <p:cNvSpPr txBox="1"/>
          <p:nvPr/>
        </p:nvSpPr>
        <p:spPr>
          <a:xfrm>
            <a:off x="235670" y="2668315"/>
            <a:ext cx="4223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These are men’s shorts. They are usually worn when going to the beach or when swimming either in the pool or the sea.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E2DF5FB-3216-4E12-B05C-06441B347283}"/>
              </a:ext>
            </a:extLst>
          </p:cNvPr>
          <p:cNvSpPr/>
          <p:nvPr/>
        </p:nvSpPr>
        <p:spPr>
          <a:xfrm>
            <a:off x="160251" y="4530653"/>
            <a:ext cx="4524867" cy="103276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The boy wore his trunks when he went to the beach. He could not decide whether or not to go swimming in the calm sea.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978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2170">
        <p:fade/>
      </p:transition>
    </mc:Choice>
    <mc:Fallback xmlns="">
      <p:transition spd="med" advTm="6217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animBg="1"/>
    </p:bldLst>
  </p:timing>
  <p:extLst>
    <p:ext uri="{E180D4A7-C9FB-4DFB-919C-405C955672EB}">
      <p14:showEvtLst xmlns:p14="http://schemas.microsoft.com/office/powerpoint/2010/main">
        <p14:playEvt time="922" objId="4"/>
        <p14:stopEvt time="62170" objId="4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person, athletic game, sport&#10;&#10;Description automatically generated">
            <a:extLst>
              <a:ext uri="{FF2B5EF4-FFF2-40B4-BE49-F238E27FC236}">
                <a16:creationId xmlns:a16="http://schemas.microsoft.com/office/drawing/2014/main" id="{B744CBC8-3873-46D5-924D-6238E871D8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A61EF4-8D15-4F0B-BB86-BCA09F57D3F1}"/>
              </a:ext>
            </a:extLst>
          </p:cNvPr>
          <p:cNvSpPr/>
          <p:nvPr/>
        </p:nvSpPr>
        <p:spPr>
          <a:xfrm>
            <a:off x="160251" y="1008668"/>
            <a:ext cx="4524867" cy="735292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44DE16-92D2-4A68-8786-43B8436A33A2}"/>
              </a:ext>
            </a:extLst>
          </p:cNvPr>
          <p:cNvSpPr txBox="1"/>
          <p:nvPr/>
        </p:nvSpPr>
        <p:spPr>
          <a:xfrm>
            <a:off x="235670" y="1075991"/>
            <a:ext cx="4444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  <a:latin typeface="Open Sans"/>
              </a:rPr>
              <a:t>Recreation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CED6875-2CD6-49F3-BC55-1F18259AB941}"/>
              </a:ext>
            </a:extLst>
          </p:cNvPr>
          <p:cNvSpPr/>
          <p:nvPr/>
        </p:nvSpPr>
        <p:spPr>
          <a:xfrm>
            <a:off x="160251" y="2568306"/>
            <a:ext cx="4524867" cy="103276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This is an activity done by an individual or group for the purpose of fun or entertainment. Having fun is the main part.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E2DF5FB-3216-4E12-B05C-06441B347283}"/>
              </a:ext>
            </a:extLst>
          </p:cNvPr>
          <p:cNvSpPr/>
          <p:nvPr/>
        </p:nvSpPr>
        <p:spPr>
          <a:xfrm>
            <a:off x="160251" y="4530653"/>
            <a:ext cx="4524867" cy="103276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The friends decided to go and play volleyball at the beach. To do this they needed to pay each hour for this fun beach recreation.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680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3968">
        <p:fade/>
      </p:transition>
    </mc:Choice>
    <mc:Fallback xmlns="">
      <p:transition spd="med" advTm="639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</p:bldLst>
  </p:timing>
  <p:extLst>
    <p:ext uri="{E180D4A7-C9FB-4DFB-919C-405C955672EB}">
      <p14:showEvtLst xmlns:p14="http://schemas.microsoft.com/office/powerpoint/2010/main">
        <p14:playEvt time="876" objId="7"/>
        <p14:stopEvt time="63968" objId="7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3888FB20-64C3-4516-A0DE-8D9C2D6582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986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1359">
        <p:circle/>
      </p:transition>
    </mc:Choice>
    <mc:Fallback xmlns="">
      <p:transition spd="slow" advTm="61359">
        <p:circle/>
      </p:transition>
    </mc:Fallback>
  </mc:AlternateContent>
  <p:extLst>
    <p:ext uri="{E180D4A7-C9FB-4DFB-919C-405C955672EB}">
      <p14:showEvtLst xmlns:p14="http://schemas.microsoft.com/office/powerpoint/2010/main">
        <p14:playEvt time="586" objId="4"/>
        <p14:stopEvt time="58793" objId="4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4.2|2.5|1.9|2.6|2.3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2.2|6.3|2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8.5|10|22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7.1|10|29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0.7|4.8|24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9.4|12|24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2.3|7.7|21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2689</TotalTime>
  <Words>319</Words>
  <Application>Microsoft Office PowerPoint</Application>
  <PresentationFormat>Widescreen</PresentationFormat>
  <Paragraphs>25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kieran whitehouse</dc:creator>
  <cp:lastModifiedBy>kieran whitehouse</cp:lastModifiedBy>
  <cp:revision>172</cp:revision>
  <dcterms:created xsi:type="dcterms:W3CDTF">2020-12-12T18:10:58Z</dcterms:created>
  <dcterms:modified xsi:type="dcterms:W3CDTF">2021-07-28T13:50:16Z</dcterms:modified>
</cp:coreProperties>
</file>