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313" r:id="rId6"/>
    <p:sldId id="314" r:id="rId7"/>
    <p:sldId id="318" r:id="rId8"/>
    <p:sldId id="321" r:id="rId9"/>
    <p:sldId id="330" r:id="rId10"/>
    <p:sldId id="325" r:id="rId11"/>
    <p:sldId id="327" r:id="rId12"/>
    <p:sldId id="331" r:id="rId13"/>
    <p:sldId id="332" r:id="rId14"/>
    <p:sldId id="333" r:id="rId15"/>
    <p:sldId id="334" r:id="rId16"/>
    <p:sldId id="338" r:id="rId17"/>
    <p:sldId id="34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66"/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De Castro" userId="63b33df99ee5a5ab" providerId="LiveId" clId="{71BEC11A-4867-48A5-8B93-0DBC24BEE787}"/>
    <pc:docChg chg="mod">
      <pc:chgData name="Jeffrey De Castro" userId="63b33df99ee5a5ab" providerId="LiveId" clId="{71BEC11A-4867-48A5-8B93-0DBC24BEE787}" dt="2026-05-07T17:35:43.779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5/8/2026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433" y="3721608"/>
            <a:ext cx="10590245" cy="635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/>
              <a:t>Essentials of Business English Communication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3ADD7F9-CEFB-3ECA-72F1-F3A0FC1840CC}"/>
              </a:ext>
            </a:extLst>
          </p:cNvPr>
          <p:cNvSpPr txBox="1">
            <a:spLocks/>
          </p:cNvSpPr>
          <p:nvPr/>
        </p:nvSpPr>
        <p:spPr>
          <a:xfrm>
            <a:off x="3853544" y="4924541"/>
            <a:ext cx="4040154" cy="868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lang="en-GB" sz="1800" kern="1200" spc="3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Prepared by:</a:t>
            </a:r>
          </a:p>
          <a:p>
            <a:pPr algn="ctr"/>
            <a:r>
              <a:rPr lang="en-US" sz="2000" b="1" dirty="0"/>
              <a:t>Jeffrey R. De Castro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Consider written documentation as “essential” when…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10</a:t>
            </a:fld>
            <a:endParaRPr lang="en-US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749570"/>
            <a:ext cx="9372600" cy="4346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9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How do I shorten my emails and IMs?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11</a:t>
            </a:fld>
            <a:endParaRPr lang="en-US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749570"/>
            <a:ext cx="9372600" cy="433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61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How do I shorten my emails and IMs?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12</a:t>
            </a:fld>
            <a:endParaRPr lang="en-US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749570"/>
            <a:ext cx="9372600" cy="426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967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1421928"/>
          </a:xfrm>
        </p:spPr>
        <p:txBody>
          <a:bodyPr/>
          <a:lstStyle/>
          <a:p>
            <a:r>
              <a:rPr lang="en-PH" dirty="0"/>
              <a:t>One should be critical in deciding whether a business conversation </a:t>
            </a:r>
            <a:r>
              <a:rPr lang="en-PH" dirty="0">
                <a:solidFill>
                  <a:srgbClr val="FFC000"/>
                </a:solidFill>
              </a:rPr>
              <a:t>should be</a:t>
            </a:r>
            <a:r>
              <a:rPr lang="en-PH" dirty="0"/>
              <a:t> documented on email or be settled verbally.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13</a:t>
            </a:fld>
            <a:endParaRPr lang="en-US" noProof="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155083" cy="4093243"/>
          </a:xfrm>
        </p:spPr>
        <p:txBody>
          <a:bodyPr/>
          <a:lstStyle/>
          <a:p>
            <a:pPr marL="0" indent="0">
              <a:buNone/>
            </a:pPr>
            <a:endParaRPr lang="en-PH" sz="2800" dirty="0"/>
          </a:p>
          <a:p>
            <a:pPr marL="0" indent="0">
              <a:buNone/>
            </a:pPr>
            <a:endParaRPr lang="en-PH" sz="2800" dirty="0"/>
          </a:p>
          <a:p>
            <a:pPr marL="457200" indent="-457200">
              <a:buFont typeface="+mj-lt"/>
              <a:buAutoNum type="alphaUcPeriod"/>
            </a:pPr>
            <a:r>
              <a:rPr lang="en-PH" sz="3200" dirty="0"/>
              <a:t>True</a:t>
            </a:r>
          </a:p>
          <a:p>
            <a:pPr marL="457200" indent="-457200">
              <a:buFont typeface="+mj-lt"/>
              <a:buAutoNum type="alphaUcPeriod"/>
            </a:pPr>
            <a:endParaRPr lang="en-PH" sz="3200" dirty="0"/>
          </a:p>
          <a:p>
            <a:pPr marL="457200" indent="-457200">
              <a:buFont typeface="+mj-lt"/>
              <a:buAutoNum type="alphaUcPeriod"/>
            </a:pPr>
            <a:r>
              <a:rPr lang="en-PH" sz="3200" dirty="0"/>
              <a:t>False</a:t>
            </a:r>
          </a:p>
          <a:p>
            <a:pPr marL="0" indent="0">
              <a:buNone/>
            </a:pPr>
            <a:endParaRPr lang="en-PH" sz="3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583" y="1625384"/>
            <a:ext cx="4681912" cy="40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31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F3836-C09C-17B2-72AB-E79888CE3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F0D8-D355-76E0-8700-8187D0FDF2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dirty="0"/>
              <a:t>Presentation Ends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2AAEB-B5F8-1991-7A70-27C398FC8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433" y="3721608"/>
            <a:ext cx="10590245" cy="635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8210695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/>
          <a:lstStyle/>
          <a:p>
            <a:r>
              <a:rPr lang="en-PH" dirty="0"/>
              <a:t>Explain the 3 elements of business writing.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2</a:t>
            </a:fld>
            <a:endParaRPr lang="en-US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749569"/>
            <a:ext cx="9372600" cy="438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09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en-PH" dirty="0"/>
              <a:t>Transform the statement using the three elements of business writing.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409700" y="1749569"/>
            <a:ext cx="9372600" cy="4293421"/>
          </a:xfrm>
        </p:spPr>
        <p:txBody>
          <a:bodyPr/>
          <a:lstStyle/>
          <a:p>
            <a:pPr algn="l"/>
            <a:r>
              <a:rPr lang="en-PH" dirty="0"/>
              <a:t>In my humble opinion the product is defective. </a:t>
            </a:r>
          </a:p>
        </p:txBody>
      </p:sp>
    </p:spTree>
    <p:extLst>
      <p:ext uri="{BB962C8B-B14F-4D97-AF65-F5344CB8AC3E}">
        <p14:creationId xmlns:p14="http://schemas.microsoft.com/office/powerpoint/2010/main" val="353261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en-PH" dirty="0"/>
              <a:t>Transform the statement using the three elements of business writing.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4372934"/>
          </a:xfrm>
        </p:spPr>
        <p:txBody>
          <a:bodyPr>
            <a:normAutofit/>
          </a:bodyPr>
          <a:lstStyle/>
          <a:p>
            <a:pPr algn="l"/>
            <a:r>
              <a:rPr lang="en-PH" dirty="0"/>
              <a:t>I’m sorry to disturb your time and I know that you are busy. Could you please review this document?</a:t>
            </a:r>
          </a:p>
        </p:txBody>
      </p:sp>
    </p:spTree>
    <p:extLst>
      <p:ext uri="{BB962C8B-B14F-4D97-AF65-F5344CB8AC3E}">
        <p14:creationId xmlns:p14="http://schemas.microsoft.com/office/powerpoint/2010/main" val="139751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en-PH" dirty="0"/>
              <a:t>Transform the statement using the three elements of business writing.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4372934"/>
          </a:xfrm>
        </p:spPr>
        <p:txBody>
          <a:bodyPr/>
          <a:lstStyle/>
          <a:p>
            <a:pPr algn="l"/>
            <a:r>
              <a:rPr lang="en-PH" dirty="0"/>
              <a:t>We pray that your team will approve this proposal. </a:t>
            </a:r>
          </a:p>
        </p:txBody>
      </p:sp>
    </p:spTree>
    <p:extLst>
      <p:ext uri="{BB962C8B-B14F-4D97-AF65-F5344CB8AC3E}">
        <p14:creationId xmlns:p14="http://schemas.microsoft.com/office/powerpoint/2010/main" val="183032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en-PH" dirty="0"/>
              <a:t>In the active voice, the _________ is the subject of the sentence.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155083" cy="4093243"/>
          </a:xfrm>
        </p:spPr>
        <p:txBody>
          <a:bodyPr/>
          <a:lstStyle/>
          <a:p>
            <a:pPr marL="0" indent="0">
              <a:buNone/>
            </a:pPr>
            <a:endParaRPr lang="en-PH" sz="2800" dirty="0"/>
          </a:p>
          <a:p>
            <a:pPr marL="457200" indent="-457200">
              <a:buFont typeface="+mj-lt"/>
              <a:buAutoNum type="alphaUcPeriod"/>
            </a:pPr>
            <a:r>
              <a:rPr lang="en-PH" sz="3200" dirty="0"/>
              <a:t>Doer</a:t>
            </a:r>
          </a:p>
          <a:p>
            <a:pPr marL="457200" indent="-457200">
              <a:buFont typeface="+mj-lt"/>
              <a:buAutoNum type="alphaUcPeriod"/>
            </a:pPr>
            <a:endParaRPr lang="en-PH" sz="3200" dirty="0"/>
          </a:p>
          <a:p>
            <a:pPr marL="457200" indent="-457200">
              <a:buFont typeface="+mj-lt"/>
              <a:buAutoNum type="alphaUcPeriod"/>
            </a:pPr>
            <a:r>
              <a:rPr lang="en-PH" sz="3200" dirty="0"/>
              <a:t>Receiver</a:t>
            </a:r>
          </a:p>
          <a:p>
            <a:pPr marL="457200" indent="-457200">
              <a:buFont typeface="+mj-lt"/>
              <a:buAutoNum type="alphaUcPeriod"/>
            </a:pPr>
            <a:endParaRPr lang="en-PH" sz="3200" dirty="0"/>
          </a:p>
          <a:p>
            <a:pPr marL="457200" indent="-457200">
              <a:buFont typeface="+mj-lt"/>
              <a:buAutoNum type="alphaUcPeriod"/>
            </a:pPr>
            <a:r>
              <a:rPr lang="en-PH" sz="3200" dirty="0"/>
              <a:t>All of the above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583" y="1625384"/>
            <a:ext cx="4681912" cy="40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676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Convert the statement from passive to active voice.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PH" dirty="0"/>
              <a:t>It has been decided by the management that the bonus will be released to all the employees. </a:t>
            </a:r>
          </a:p>
        </p:txBody>
      </p:sp>
    </p:spTree>
    <p:extLst>
      <p:ext uri="{BB962C8B-B14F-4D97-AF65-F5344CB8AC3E}">
        <p14:creationId xmlns:p14="http://schemas.microsoft.com/office/powerpoint/2010/main" val="364300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en-PH" dirty="0"/>
              <a:t>Consider verbal communication as first-line approach (instead of written) when…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8</a:t>
            </a:fld>
            <a:endParaRPr lang="en-US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749570"/>
            <a:ext cx="9372600" cy="433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66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en-PH" dirty="0"/>
              <a:t>Written documentation can ALSO be your safety net. Consider sending an email AFTER…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9</a:t>
            </a:fld>
            <a:endParaRPr lang="en-US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749568"/>
            <a:ext cx="9372600" cy="430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23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757914-1161-4661-9696-421FD6935CDD}">
  <ds:schemaRefs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purl.org/dc/dcmitype/"/>
    <ds:schemaRef ds:uri="http://schemas.openxmlformats.org/package/2006/metadata/core-properties"/>
    <ds:schemaRef ds:uri="16c05727-aa75-4e4a-9b5f-8a80a116589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0</TotalTime>
  <Words>237</Words>
  <Application>Microsoft Office PowerPoint</Application>
  <PresentationFormat>Widescreen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Trade Gothic LT Pro</vt:lpstr>
      <vt:lpstr>Trebuchet MS</vt:lpstr>
      <vt:lpstr>Office Theme</vt:lpstr>
      <vt:lpstr>Business Writing</vt:lpstr>
      <vt:lpstr>Explain the 3 elements of business writing. </vt:lpstr>
      <vt:lpstr>Transform the statement using the three elements of business writing. </vt:lpstr>
      <vt:lpstr>Transform the statement using the three elements of business writing. </vt:lpstr>
      <vt:lpstr>Transform the statement using the three elements of business writing. </vt:lpstr>
      <vt:lpstr>In the active voice, the _________ is the subject of the sentence. </vt:lpstr>
      <vt:lpstr>Convert the statement from passive to active voice. </vt:lpstr>
      <vt:lpstr>Consider verbal communication as first-line approach (instead of written) when…</vt:lpstr>
      <vt:lpstr>Written documentation can ALSO be your safety net. Consider sending an email AFTER…</vt:lpstr>
      <vt:lpstr>Consider written documentation as “essential” when…</vt:lpstr>
      <vt:lpstr>How do I shorten my emails and IMs?</vt:lpstr>
      <vt:lpstr>How do I shorten my emails and IMs?</vt:lpstr>
      <vt:lpstr>One should be critical in deciding whether a business conversation should be documented on email or be settled verbally.</vt:lpstr>
      <vt:lpstr>Presentation Ends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Jeffrey De Castro</cp:lastModifiedBy>
  <cp:revision>1</cp:revision>
  <dcterms:created xsi:type="dcterms:W3CDTF">2021-03-27T18:13:02Z</dcterms:created>
  <dcterms:modified xsi:type="dcterms:W3CDTF">2026-05-07T17:35:54Z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