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63" r:id="rId3"/>
    <p:sldId id="384" r:id="rId4"/>
    <p:sldId id="391" r:id="rId5"/>
    <p:sldId id="362" r:id="rId6"/>
    <p:sldId id="409" r:id="rId7"/>
    <p:sldId id="414" r:id="rId8"/>
    <p:sldId id="4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36CF-1DCE-4D73-B570-D97F08B6A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5E5D2-545C-4BE0-A462-64D066A7E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EE605-805B-4907-9C8F-3618E0FE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2177F-B70D-43D9-BAE8-AFF96D0C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FF62-FDD0-4DF4-911D-8CDF50CB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4027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3C7A-A526-46CC-848A-2561D660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35E4AC-6494-4C7A-AC4F-C53003C33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B0AA9-15E2-4B81-9F4A-BB7FA921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BDC84-37A7-4EAE-9EE6-3400C336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589E-BB77-4D76-BF4C-57C419B8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5599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6EDF7-8359-4120-B4FE-99DF0CC73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DF0F9-5175-493C-A300-8DC67BA73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FEFEF-26F3-4877-8B23-6596D4E5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CA34-D213-43AF-B710-20FCAE27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83EF4-8973-41BF-924F-5B45481E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4424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3805-3FE3-4196-B077-6FDB0E73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DC6D-B77C-4B4E-BDFF-36DC2570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1539-6132-43B8-A544-A2274549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FDA43-7B69-4887-A7A4-A98D2194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2C199-ACA6-4DF1-A4FB-9B3351C8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827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F0AC-0045-4E85-A0E3-E3249F57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04122-4AA8-4CE8-B3BF-8D3A2E45D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5CDB-8A20-49CF-8E63-59A9F9FA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529A9-64F4-483D-8DBA-0EA61BC2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EDBFE-4FEA-4D39-99D2-7DF96BDC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1434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77A5-FD61-421C-9288-B7E0276D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C9A-B322-436C-9201-B0556CE78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CF70E-189D-4002-9E04-9D64BF609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90127-FDAC-433F-A008-48631DF2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519D-B2BF-40B1-B983-F67AFECF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F5FC0-D37C-4C71-97BA-21145355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3224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FFFD-FE05-4ED2-B0A2-2CDF4CD9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D132A-842E-477C-AD2D-FBDF639F1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149CB-A9F2-4CC4-BD81-08EB2AC1E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D7DD4-999C-4525-A825-2CC8F8B49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45CF2-38F9-4351-9EFF-B3B10D70A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39D1F-8789-4EDA-80CF-662A89E5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C4279-7D0F-4490-9940-D286289D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D69884-2DED-46B2-85E9-4C3F3F62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8045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7D40-67FC-4F5D-8435-D74DA42D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0220B-23F3-4440-9D13-1F331C19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BD539-3AAC-49ED-AC0A-5389B45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58D49-E328-4DF8-B1B6-BF23521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9837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7E298-E6AE-43C8-9B9F-E91ACA3C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2A04D-5A61-4CA4-890E-DC67CC01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2830-CA1B-42DD-837F-AD941B00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069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C244-02C6-4830-9836-925A8D9A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69F4-FBE2-4868-9098-8E687EC4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56A83-6E0B-4AEA-B5BF-4E1860471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ADF33-AF1C-4DF5-9799-1D37927B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372F0-178A-4023-9E68-BEED00F9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B9EDA-FE41-48F7-AA45-5A3D7B1C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421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4663-7EE2-4EC3-B381-961A1B24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E3C02-C9B2-4C9F-B053-4BCFF930B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99785-5B6B-42D6-BCAD-F2617849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956F3-B046-44A6-BF3A-8CEB48F3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2ECB5-423A-4BD2-8675-801A39BC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A8332-148D-46A0-80A3-04BE3B4D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8083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9C9CFB-C0E2-465E-8255-F37249B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F3C45-41EE-4F2F-92E8-E1405C774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776D6-22C8-44D6-B1C2-6F0E3EEE9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E15B-78E4-4921-B34C-35F3CE918461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7750F-8E21-44A9-A383-DFB593AF2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0FEA6-E8ED-411C-8E8E-6A4D3F52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66D3-F2E9-43EF-A1E6-BE9B64F942C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831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0D3B5B-3A82-4974-883C-733490F7448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Welcome to the amusement park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00A8378-39E8-4756-B4A5-4A7D80A1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97" y="2785206"/>
            <a:ext cx="4861205" cy="32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remium Vector | Balloon cartoon air-balloon or aerostat with basket flying  in sky and ballooning adventure flight illustration set of ballooned  traveling flying toy isolated on white background">
            <a:extLst>
              <a:ext uri="{FF2B5EF4-FFF2-40B4-BE49-F238E27FC236}">
                <a16:creationId xmlns:a16="http://schemas.microsoft.com/office/drawing/2014/main" id="{304FE4F7-472A-4B0E-8F0E-383F52AD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191" y="1354849"/>
            <a:ext cx="3568842" cy="35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F6F9D2-9832-4432-8768-56CE2FAA0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87446"/>
              </p:ext>
            </p:extLst>
          </p:nvPr>
        </p:nvGraphicFramePr>
        <p:xfrm>
          <a:off x="756873" y="700216"/>
          <a:ext cx="4343633" cy="5278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633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527846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Choose or create your balloon!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A0672E-1FA9-4F96-9027-86C04B3FE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73254"/>
              </p:ext>
            </p:extLst>
          </p:nvPr>
        </p:nvGraphicFramePr>
        <p:xfrm>
          <a:off x="3704206" y="5815978"/>
          <a:ext cx="8487794" cy="104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7794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04202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Balloon race!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5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DBF5B19-6452-4284-84A6-BBEFE8035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9282" r="-792" b="17661"/>
          <a:stretch/>
        </p:blipFill>
        <p:spPr>
          <a:xfrm>
            <a:off x="-503175" y="-228270"/>
            <a:ext cx="4123494" cy="21218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D80BC6-EB74-490E-9EB5-B21B89055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9282" r="-792" b="17661"/>
          <a:stretch/>
        </p:blipFill>
        <p:spPr>
          <a:xfrm>
            <a:off x="8484535" y="0"/>
            <a:ext cx="4123494" cy="21218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27AB74-D8E4-4454-95ED-A625A3B24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9282" r="-792" b="17661"/>
          <a:stretch/>
        </p:blipFill>
        <p:spPr>
          <a:xfrm>
            <a:off x="5882513" y="6428"/>
            <a:ext cx="4123494" cy="2121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EFDC86-634F-47E5-9654-FB27A4F62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b="15857"/>
          <a:stretch/>
        </p:blipFill>
        <p:spPr>
          <a:xfrm>
            <a:off x="5813334" y="4614517"/>
            <a:ext cx="4375981" cy="2219419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0C2BE58-31ED-439C-95A3-BE65EF424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87203"/>
              </p:ext>
            </p:extLst>
          </p:nvPr>
        </p:nvGraphicFramePr>
        <p:xfrm>
          <a:off x="7002360" y="169566"/>
          <a:ext cx="450657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Which is greater?</a:t>
                      </a:r>
                    </a:p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6x5  or  35-4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90264BD-3067-4332-BE61-5682057C8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b="15857"/>
          <a:stretch/>
        </p:blipFill>
        <p:spPr>
          <a:xfrm>
            <a:off x="8484535" y="4704160"/>
            <a:ext cx="4375981" cy="2219419"/>
          </a:xfrm>
          <a:prstGeom prst="rect">
            <a:avLst/>
          </a:prstGeom>
        </p:spPr>
      </p:pic>
      <p:pic>
        <p:nvPicPr>
          <p:cNvPr id="20" name="Picture 4" descr="Premium Vector | Balloon cartoon air-balloon or aerostat with basket flying  in sky and ballooning adventure flight illustration set of ballooned  traveling flying toy isolated on white background">
            <a:extLst>
              <a:ext uri="{FF2B5EF4-FFF2-40B4-BE49-F238E27FC236}">
                <a16:creationId xmlns:a16="http://schemas.microsoft.com/office/drawing/2014/main" id="{825273FD-769F-4BDD-AF63-2224F13AF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3987" r="75683" b="67529"/>
          <a:stretch/>
        </p:blipFill>
        <p:spPr bwMode="auto">
          <a:xfrm>
            <a:off x="4664206" y="1112645"/>
            <a:ext cx="2902811" cy="46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F84A887-97DF-4112-B5F0-EF640B258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72104"/>
              </p:ext>
            </p:extLst>
          </p:nvPr>
        </p:nvGraphicFramePr>
        <p:xfrm>
          <a:off x="7002360" y="2159746"/>
          <a:ext cx="450657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What is the difference of 115 and 86?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CB6FE2B-55C8-4BE9-BE49-AD26F12CC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05799"/>
              </p:ext>
            </p:extLst>
          </p:nvPr>
        </p:nvGraphicFramePr>
        <p:xfrm>
          <a:off x="7110724" y="3519386"/>
          <a:ext cx="4506570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What is the sum of 115 and 86?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D42AABA0-5BB4-4CE7-AEF6-FCB22DD13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94" y="2170345"/>
            <a:ext cx="1714500" cy="1714500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B5D7EC1-25C8-4593-87EA-2FE0421C9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23900"/>
              </p:ext>
            </p:extLst>
          </p:nvPr>
        </p:nvGraphicFramePr>
        <p:xfrm>
          <a:off x="7002360" y="1161436"/>
          <a:ext cx="450657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Which is lesser?</a:t>
                      </a:r>
                    </a:p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7 x 7 or 43 + 2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6B35A87-476F-43EC-9FFE-E64B0FE4C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93666"/>
              </p:ext>
            </p:extLst>
          </p:nvPr>
        </p:nvGraphicFramePr>
        <p:xfrm>
          <a:off x="7110724" y="4557854"/>
          <a:ext cx="450657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What is the sum of 100 and 15?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A237ED0B-BCED-4C05-9F45-03DA4167B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2506"/>
              </p:ext>
            </p:extLst>
          </p:nvPr>
        </p:nvGraphicFramePr>
        <p:xfrm>
          <a:off x="7110724" y="5598099"/>
          <a:ext cx="4506570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What is the product of 8 and 6?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8041E45E-4C05-4A94-9BE0-4322E8CE0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93" y="5624654"/>
            <a:ext cx="1714500" cy="1714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19C134-93E5-4DF2-870B-0437C8B6B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9282" r="-792" b="17661"/>
          <a:stretch/>
        </p:blipFill>
        <p:spPr>
          <a:xfrm>
            <a:off x="2022887" y="-249489"/>
            <a:ext cx="4123494" cy="212186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DD2AA40-D618-4261-83D5-EB09A9A1F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49631"/>
              </p:ext>
            </p:extLst>
          </p:nvPr>
        </p:nvGraphicFramePr>
        <p:xfrm>
          <a:off x="497182" y="469512"/>
          <a:ext cx="4506570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5599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I have 2 digits.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A3CF7B-8CF8-41A9-8D19-C38048C72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78228"/>
              </p:ext>
            </p:extLst>
          </p:nvPr>
        </p:nvGraphicFramePr>
        <p:xfrm>
          <a:off x="497182" y="1055060"/>
          <a:ext cx="450657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My ones digit is between 6 and 8.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E44BA02-752F-46FC-89C8-4C2273A1F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372"/>
              </p:ext>
            </p:extLst>
          </p:nvPr>
        </p:nvGraphicFramePr>
        <p:xfrm>
          <a:off x="497182" y="2121860"/>
          <a:ext cx="4506570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9785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My tens digit is the sum of 2 and 5.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FB656851-628B-40C8-9D78-F709ADC54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9282" r="-792" b="17661"/>
          <a:stretch/>
        </p:blipFill>
        <p:spPr>
          <a:xfrm>
            <a:off x="2098847" y="3180135"/>
            <a:ext cx="4123494" cy="21218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915188-BB7C-4852-AA8C-2DE5F4439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9282" r="-792" b="17661"/>
          <a:stretch/>
        </p:blipFill>
        <p:spPr>
          <a:xfrm>
            <a:off x="-503175" y="3186563"/>
            <a:ext cx="4123494" cy="2121860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5F869EB-1785-4753-A960-AFD6874B2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943"/>
              </p:ext>
            </p:extLst>
          </p:nvPr>
        </p:nvGraphicFramePr>
        <p:xfrm>
          <a:off x="540712" y="3649525"/>
          <a:ext cx="4506570" cy="896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I have 2 digits.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ADEC8E86-AEDD-4ADF-BD10-01E297FBE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6828"/>
              </p:ext>
            </p:extLst>
          </p:nvPr>
        </p:nvGraphicFramePr>
        <p:xfrm>
          <a:off x="540712" y="4528009"/>
          <a:ext cx="4506570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My ones digit is between 4 and 2.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887B00D-BF53-4602-8F26-F5713433C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44264"/>
              </p:ext>
            </p:extLst>
          </p:nvPr>
        </p:nvGraphicFramePr>
        <p:xfrm>
          <a:off x="540712" y="5554249"/>
          <a:ext cx="4506570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657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8966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My tens digit is the sum of 3 and 6.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9B99132E-1813-4326-835E-0058C4426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" y="1935025"/>
            <a:ext cx="1714500" cy="1714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4D200AB-A032-47A4-897C-3756161E2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" y="538933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7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A7177-4162-4CFF-909C-483E94C9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8" y="74336"/>
            <a:ext cx="17145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39F78-7AB2-429A-AB96-DDC94575B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8" y="1475724"/>
            <a:ext cx="1714500" cy="171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6EB45-65FE-486C-B56A-511C61FF4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48" y="0"/>
            <a:ext cx="1714500" cy="1714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4BEF61-42DB-4734-B3FA-9D44251B6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48" y="1253724"/>
            <a:ext cx="1714500" cy="17145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95AE8C-EC6F-4DCB-9F1F-9917991CF12E}"/>
              </a:ext>
            </a:extLst>
          </p:cNvPr>
          <p:cNvGraphicFramePr>
            <a:graphicFrameLocks noGrp="1"/>
          </p:cNvGraphicFramePr>
          <p:nvPr/>
        </p:nvGraphicFramePr>
        <p:xfrm>
          <a:off x="2723548" y="4612640"/>
          <a:ext cx="6674451" cy="2031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74451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20319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If one key is equal to 6 points. How many points do you have?</a:t>
                      </a:r>
                      <a:endParaRPr lang="en-US" sz="3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10" name="Picture 4" descr="Premium Vector | Balloon cartoon air-balloon or aerostat with basket flying  in sky and ballooning adventure flight illustration set of ballooned  traveling flying toy isolated on white background">
            <a:extLst>
              <a:ext uri="{FF2B5EF4-FFF2-40B4-BE49-F238E27FC236}">
                <a16:creationId xmlns:a16="http://schemas.microsoft.com/office/drawing/2014/main" id="{65C3C5D9-3B21-4D79-9C65-DBFA0E6D7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3987" r="75683" b="67529"/>
          <a:stretch/>
        </p:blipFill>
        <p:spPr bwMode="auto">
          <a:xfrm>
            <a:off x="4609367" y="-70995"/>
            <a:ext cx="2902811" cy="463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2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undabout stock vector. Illustration of circle, traditional - 22985026">
            <a:extLst>
              <a:ext uri="{FF2B5EF4-FFF2-40B4-BE49-F238E27FC236}">
                <a16:creationId xmlns:a16="http://schemas.microsoft.com/office/drawing/2014/main" id="{7284463E-D1AB-436C-B7F2-C88D8AF36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9575" y="1371192"/>
            <a:ext cx="3948185" cy="30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39843-E944-4478-8BF6-DD20DD2BA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170" y="4235297"/>
            <a:ext cx="8286619" cy="171765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4C8E85-FBE9-4511-97DE-B061E2718DF4}"/>
              </a:ext>
            </a:extLst>
          </p:cNvPr>
          <p:cNvGraphicFramePr>
            <a:graphicFrameLocks noGrp="1"/>
          </p:cNvGraphicFramePr>
          <p:nvPr/>
        </p:nvGraphicFramePr>
        <p:xfrm>
          <a:off x="35806" y="114214"/>
          <a:ext cx="1215619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6194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9008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Umbrella roundabout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1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ort 2">
            <a:extLst>
              <a:ext uri="{FF2B5EF4-FFF2-40B4-BE49-F238E27FC236}">
                <a16:creationId xmlns:a16="http://schemas.microsoft.com/office/drawing/2014/main" id="{4C119C15-CDFF-4814-A72C-2A95B9F2B113}"/>
              </a:ext>
            </a:extLst>
          </p:cNvPr>
          <p:cNvSpPr/>
          <p:nvPr/>
        </p:nvSpPr>
        <p:spPr>
          <a:xfrm>
            <a:off x="199548" y="852509"/>
            <a:ext cx="6366076" cy="1898249"/>
          </a:xfrm>
          <a:prstGeom prst="flowChartSo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9D87CED-728C-42E4-B6ED-374AFD5F9217}"/>
              </a:ext>
            </a:extLst>
          </p:cNvPr>
          <p:cNvSpPr/>
          <p:nvPr/>
        </p:nvSpPr>
        <p:spPr>
          <a:xfrm>
            <a:off x="1163223" y="852508"/>
            <a:ext cx="4438726" cy="189824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553EF-DBE2-4756-8DD4-250DCA0FE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97"/>
          <a:stretch/>
        </p:blipFill>
        <p:spPr>
          <a:xfrm>
            <a:off x="1614552" y="1094058"/>
            <a:ext cx="3443469" cy="1415148"/>
          </a:xfrm>
          <a:prstGeom prst="rect">
            <a:avLst/>
          </a:prstGeom>
        </p:spPr>
      </p:pic>
      <p:sp>
        <p:nvSpPr>
          <p:cNvPr id="9" name="Flowchart: Sort 8">
            <a:extLst>
              <a:ext uri="{FF2B5EF4-FFF2-40B4-BE49-F238E27FC236}">
                <a16:creationId xmlns:a16="http://schemas.microsoft.com/office/drawing/2014/main" id="{CF25EB51-0700-49C6-9738-5FE0AF5F203F}"/>
              </a:ext>
            </a:extLst>
          </p:cNvPr>
          <p:cNvSpPr/>
          <p:nvPr/>
        </p:nvSpPr>
        <p:spPr>
          <a:xfrm>
            <a:off x="5743822" y="487182"/>
            <a:ext cx="6366076" cy="1898249"/>
          </a:xfrm>
          <a:prstGeom prst="flowChartSor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A42BBA89-79F7-4E7F-800A-DD111E9A8A84}"/>
              </a:ext>
            </a:extLst>
          </p:cNvPr>
          <p:cNvSpPr/>
          <p:nvPr/>
        </p:nvSpPr>
        <p:spPr>
          <a:xfrm>
            <a:off x="6707497" y="487181"/>
            <a:ext cx="4438726" cy="189824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1" name="Flowchart: Sort 10">
            <a:extLst>
              <a:ext uri="{FF2B5EF4-FFF2-40B4-BE49-F238E27FC236}">
                <a16:creationId xmlns:a16="http://schemas.microsoft.com/office/drawing/2014/main" id="{C5CD6BE9-3E25-4AA1-BEAD-B28825CE88C4}"/>
              </a:ext>
            </a:extLst>
          </p:cNvPr>
          <p:cNvSpPr/>
          <p:nvPr/>
        </p:nvSpPr>
        <p:spPr>
          <a:xfrm>
            <a:off x="5730212" y="2509954"/>
            <a:ext cx="6366076" cy="1898249"/>
          </a:xfrm>
          <a:prstGeom prst="flowChartSo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49B8995D-21DD-446E-AE28-D33261D41BC4}"/>
              </a:ext>
            </a:extLst>
          </p:cNvPr>
          <p:cNvSpPr/>
          <p:nvPr/>
        </p:nvSpPr>
        <p:spPr>
          <a:xfrm>
            <a:off x="6693887" y="2509953"/>
            <a:ext cx="4438726" cy="189824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Flowchart: Sort 13">
            <a:extLst>
              <a:ext uri="{FF2B5EF4-FFF2-40B4-BE49-F238E27FC236}">
                <a16:creationId xmlns:a16="http://schemas.microsoft.com/office/drawing/2014/main" id="{F98FD6DB-ACD0-4A93-84CD-C9D13A07C8BD}"/>
              </a:ext>
            </a:extLst>
          </p:cNvPr>
          <p:cNvSpPr/>
          <p:nvPr/>
        </p:nvSpPr>
        <p:spPr>
          <a:xfrm>
            <a:off x="230529" y="3026294"/>
            <a:ext cx="6366076" cy="1898249"/>
          </a:xfrm>
          <a:prstGeom prst="flowChartSo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4F7A7EF5-51CF-47EF-8904-A3B5A9A41A71}"/>
              </a:ext>
            </a:extLst>
          </p:cNvPr>
          <p:cNvSpPr/>
          <p:nvPr/>
        </p:nvSpPr>
        <p:spPr>
          <a:xfrm>
            <a:off x="1194204" y="3026293"/>
            <a:ext cx="4438726" cy="1898248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3A23F3-61B1-469C-91F9-ACF25B0A7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43" y="3236076"/>
            <a:ext cx="3352847" cy="1494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A2222C-5E6E-42FD-9015-B9B448A6A5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13" b="7543"/>
          <a:stretch/>
        </p:blipFill>
        <p:spPr>
          <a:xfrm>
            <a:off x="7315920" y="710825"/>
            <a:ext cx="3352847" cy="1359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C2F338-BA87-4A5B-B707-FFFA198EB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515" y="2734406"/>
            <a:ext cx="3443469" cy="15389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763442-86D6-42C7-8CA5-7B0FF814F0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242" y="5503178"/>
            <a:ext cx="5642814" cy="116964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64219C2-4DD5-4591-87AF-DA4866F4B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03817"/>
              </p:ext>
            </p:extLst>
          </p:nvPr>
        </p:nvGraphicFramePr>
        <p:xfrm>
          <a:off x="0" y="-16673"/>
          <a:ext cx="717911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112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483935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Pirate ship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FB78F-BF77-442E-A651-5AC2FC4F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44" y="1689558"/>
            <a:ext cx="4382440" cy="2374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E188A5-65A6-49D8-8DB2-F1E9E7911A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84" t="28445" r="60917" b="22314"/>
          <a:stretch/>
        </p:blipFill>
        <p:spPr>
          <a:xfrm>
            <a:off x="6759815" y="1035217"/>
            <a:ext cx="2262627" cy="3581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6D1EB-2E61-4DFE-BA4D-FCFACACB82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75" t="12938" r="43901" b="68993"/>
          <a:stretch/>
        </p:blipFill>
        <p:spPr>
          <a:xfrm>
            <a:off x="9118907" y="1035218"/>
            <a:ext cx="1825363" cy="1682816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3327E31C-2185-4176-B4A8-D70C157E5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40265"/>
              </p:ext>
            </p:extLst>
          </p:nvPr>
        </p:nvGraphicFramePr>
        <p:xfrm>
          <a:off x="0" y="5491414"/>
          <a:ext cx="8128000" cy="136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Design your cake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76C895E-3673-4336-9A51-51FFC9410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00" t="54291" r="38516" b="12666"/>
          <a:stretch/>
        </p:blipFill>
        <p:spPr>
          <a:xfrm>
            <a:off x="9118907" y="2888758"/>
            <a:ext cx="1852896" cy="21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111B158D-6E73-442E-884D-7E794BDF2C50}"/>
              </a:ext>
            </a:extLst>
          </p:cNvPr>
          <p:cNvGraphicFramePr>
            <a:graphicFrameLocks noGrp="1"/>
          </p:cNvGraphicFramePr>
          <p:nvPr/>
        </p:nvGraphicFramePr>
        <p:xfrm>
          <a:off x="5282213" y="2412113"/>
          <a:ext cx="5992428" cy="189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38">
                  <a:extLst>
                    <a:ext uri="{9D8B030D-6E8A-4147-A177-3AD203B41FA5}">
                      <a16:colId xmlns:a16="http://schemas.microsoft.com/office/drawing/2014/main" val="3163419102"/>
                    </a:ext>
                  </a:extLst>
                </a:gridCol>
                <a:gridCol w="998738">
                  <a:extLst>
                    <a:ext uri="{9D8B030D-6E8A-4147-A177-3AD203B41FA5}">
                      <a16:colId xmlns:a16="http://schemas.microsoft.com/office/drawing/2014/main" val="2318352860"/>
                    </a:ext>
                  </a:extLst>
                </a:gridCol>
                <a:gridCol w="998738">
                  <a:extLst>
                    <a:ext uri="{9D8B030D-6E8A-4147-A177-3AD203B41FA5}">
                      <a16:colId xmlns:a16="http://schemas.microsoft.com/office/drawing/2014/main" val="1300901401"/>
                    </a:ext>
                  </a:extLst>
                </a:gridCol>
                <a:gridCol w="998738">
                  <a:extLst>
                    <a:ext uri="{9D8B030D-6E8A-4147-A177-3AD203B41FA5}">
                      <a16:colId xmlns:a16="http://schemas.microsoft.com/office/drawing/2014/main" val="807572543"/>
                    </a:ext>
                  </a:extLst>
                </a:gridCol>
                <a:gridCol w="998738">
                  <a:extLst>
                    <a:ext uri="{9D8B030D-6E8A-4147-A177-3AD203B41FA5}">
                      <a16:colId xmlns:a16="http://schemas.microsoft.com/office/drawing/2014/main" val="1115810330"/>
                    </a:ext>
                  </a:extLst>
                </a:gridCol>
                <a:gridCol w="998738">
                  <a:extLst>
                    <a:ext uri="{9D8B030D-6E8A-4147-A177-3AD203B41FA5}">
                      <a16:colId xmlns:a16="http://schemas.microsoft.com/office/drawing/2014/main" val="686020414"/>
                    </a:ext>
                  </a:extLst>
                </a:gridCol>
              </a:tblGrid>
              <a:tr h="946431">
                <a:tc>
                  <a:txBody>
                    <a:bodyPr/>
                    <a:lstStyle/>
                    <a:p>
                      <a:endParaRPr lang="en-P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Gothic" panose="020B0502020202020204" pitchFamily="34" charset="0"/>
                        </a:rPr>
                        <a:t>=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Gothic" panose="020B0502020202020204" pitchFamily="34" charset="0"/>
                        </a:rPr>
                        <a:t>140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41884"/>
                  </a:ext>
                </a:extLst>
              </a:tr>
              <a:tr h="946431">
                <a:tc>
                  <a:txBody>
                    <a:bodyPr/>
                    <a:lstStyle/>
                    <a:p>
                      <a:endParaRPr lang="en-PH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Gothic" panose="020B0502020202020204" pitchFamily="34" charset="0"/>
                        </a:rPr>
                        <a:t>=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entury Gothic" panose="020B0502020202020204" pitchFamily="34" charset="0"/>
                        </a:rPr>
                        <a:t>135</a:t>
                      </a:r>
                      <a:endParaRPr lang="en-PH" sz="3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979026"/>
                  </a:ext>
                </a:extLst>
              </a:tr>
            </a:tbl>
          </a:graphicData>
        </a:graphic>
      </p:graphicFrame>
      <p:sp>
        <p:nvSpPr>
          <p:cNvPr id="6" name="Frame 5">
            <a:extLst>
              <a:ext uri="{FF2B5EF4-FFF2-40B4-BE49-F238E27FC236}">
                <a16:creationId xmlns:a16="http://schemas.microsoft.com/office/drawing/2014/main" id="{FBFC6098-56DC-4828-8609-0D6959786763}"/>
              </a:ext>
            </a:extLst>
          </p:cNvPr>
          <p:cNvSpPr/>
          <p:nvPr/>
        </p:nvSpPr>
        <p:spPr>
          <a:xfrm>
            <a:off x="4986732" y="2101951"/>
            <a:ext cx="6581672" cy="246355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961AB1-F32C-4802-BAF5-44E79F2212DF}"/>
              </a:ext>
            </a:extLst>
          </p:cNvPr>
          <p:cNvGraphicFramePr>
            <a:graphicFrameLocks noGrp="1"/>
          </p:cNvGraphicFramePr>
          <p:nvPr/>
        </p:nvGraphicFramePr>
        <p:xfrm>
          <a:off x="149568" y="440218"/>
          <a:ext cx="8128000" cy="771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entury Gothic" panose="020B0502020202020204" pitchFamily="34" charset="0"/>
                        </a:rPr>
                        <a:t>CUPCAKES FOR SALE</a:t>
                      </a:r>
                      <a:endParaRPr lang="en-PH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2050" name="Picture 2" descr="Image result for CUPCAKES CARTOONS">
            <a:extLst>
              <a:ext uri="{FF2B5EF4-FFF2-40B4-BE49-F238E27FC236}">
                <a16:creationId xmlns:a16="http://schemas.microsoft.com/office/drawing/2014/main" id="{58C4FEC4-0F8F-4736-A7B8-8BD3CB039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3378" y="2459405"/>
            <a:ext cx="592622" cy="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CUPCAKES CARTOONS">
            <a:extLst>
              <a:ext uri="{FF2B5EF4-FFF2-40B4-BE49-F238E27FC236}">
                <a16:creationId xmlns:a16="http://schemas.microsoft.com/office/drawing/2014/main" id="{53AD7EA4-B022-4EE5-A90C-3DBF69E40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3257" y="3405341"/>
            <a:ext cx="538423" cy="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UPCAKES CARTOONS">
            <a:extLst>
              <a:ext uri="{FF2B5EF4-FFF2-40B4-BE49-F238E27FC236}">
                <a16:creationId xmlns:a16="http://schemas.microsoft.com/office/drawing/2014/main" id="{95E7460C-8799-42F4-ADF9-0729081CB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44481" y="2459403"/>
            <a:ext cx="592622" cy="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UPCAKES CARTOONS">
            <a:extLst>
              <a:ext uri="{FF2B5EF4-FFF2-40B4-BE49-F238E27FC236}">
                <a16:creationId xmlns:a16="http://schemas.microsoft.com/office/drawing/2014/main" id="{81F03615-4162-45D9-A4C0-15BB78575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4682" y="3429000"/>
            <a:ext cx="592622" cy="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UPCAKES CARTOONS">
            <a:extLst>
              <a:ext uri="{FF2B5EF4-FFF2-40B4-BE49-F238E27FC236}">
                <a16:creationId xmlns:a16="http://schemas.microsoft.com/office/drawing/2014/main" id="{3D3120A9-BEFD-4896-81F1-F31F93D5C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5428" y="2459404"/>
            <a:ext cx="601796" cy="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UPCAKES CARTOONS">
            <a:extLst>
              <a:ext uri="{FF2B5EF4-FFF2-40B4-BE49-F238E27FC236}">
                <a16:creationId xmlns:a16="http://schemas.microsoft.com/office/drawing/2014/main" id="{0B12F59A-9E9C-4796-A378-2D2B332BF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3257" y="2481855"/>
            <a:ext cx="546637" cy="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CUPCAKES CARTOONS">
            <a:extLst>
              <a:ext uri="{FF2B5EF4-FFF2-40B4-BE49-F238E27FC236}">
                <a16:creationId xmlns:a16="http://schemas.microsoft.com/office/drawing/2014/main" id="{3485091F-15AA-4090-A3ED-E8F53CE3E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9"/>
          <a:stretch/>
        </p:blipFill>
        <p:spPr bwMode="auto">
          <a:xfrm>
            <a:off x="5503378" y="3373049"/>
            <a:ext cx="630614" cy="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id="{7662977A-9A96-4B06-980E-5955B612731A}"/>
              </a:ext>
            </a:extLst>
          </p:cNvPr>
          <p:cNvGraphicFramePr>
            <a:graphicFrameLocks noGrp="1"/>
          </p:cNvGraphicFramePr>
          <p:nvPr/>
        </p:nvGraphicFramePr>
        <p:xfrm>
          <a:off x="8942741" y="356389"/>
          <a:ext cx="2120966" cy="151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66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513081">
                <a:tc>
                  <a:txBody>
                    <a:bodyPr/>
                    <a:lstStyle/>
                    <a:p>
                      <a:pPr algn="ctr"/>
                      <a:endParaRPr lang="en-PH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47" name="Table 2">
            <a:extLst>
              <a:ext uri="{FF2B5EF4-FFF2-40B4-BE49-F238E27FC236}">
                <a16:creationId xmlns:a16="http://schemas.microsoft.com/office/drawing/2014/main" id="{2D8EFAAF-8ECB-4965-A10E-78D5403DA87E}"/>
              </a:ext>
            </a:extLst>
          </p:cNvPr>
          <p:cNvGraphicFramePr>
            <a:graphicFrameLocks noGrp="1"/>
          </p:cNvGraphicFramePr>
          <p:nvPr/>
        </p:nvGraphicFramePr>
        <p:xfrm>
          <a:off x="5209300" y="4875663"/>
          <a:ext cx="6359104" cy="164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104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64416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Century Gothic" panose="020B0502020202020204" pitchFamily="34" charset="0"/>
                        </a:rPr>
                        <a:t>How many cupcakes costs 35 and 45 baht?</a:t>
                      </a:r>
                      <a:endParaRPr lang="en-PH" sz="4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45" name="Table 45">
            <a:extLst>
              <a:ext uri="{FF2B5EF4-FFF2-40B4-BE49-F238E27FC236}">
                <a16:creationId xmlns:a16="http://schemas.microsoft.com/office/drawing/2014/main" id="{C273C6E2-3212-47B9-A64D-BE9BA6D8F0BA}"/>
              </a:ext>
            </a:extLst>
          </p:cNvPr>
          <p:cNvGraphicFramePr>
            <a:graphicFrameLocks noGrp="1"/>
          </p:cNvGraphicFramePr>
          <p:nvPr/>
        </p:nvGraphicFramePr>
        <p:xfrm>
          <a:off x="420212" y="1680459"/>
          <a:ext cx="4481256" cy="426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314">
                  <a:extLst>
                    <a:ext uri="{9D8B030D-6E8A-4147-A177-3AD203B41FA5}">
                      <a16:colId xmlns:a16="http://schemas.microsoft.com/office/drawing/2014/main" val="142950733"/>
                    </a:ext>
                  </a:extLst>
                </a:gridCol>
                <a:gridCol w="1120314">
                  <a:extLst>
                    <a:ext uri="{9D8B030D-6E8A-4147-A177-3AD203B41FA5}">
                      <a16:colId xmlns:a16="http://schemas.microsoft.com/office/drawing/2014/main" val="1309918898"/>
                    </a:ext>
                  </a:extLst>
                </a:gridCol>
                <a:gridCol w="1120314">
                  <a:extLst>
                    <a:ext uri="{9D8B030D-6E8A-4147-A177-3AD203B41FA5}">
                      <a16:colId xmlns:a16="http://schemas.microsoft.com/office/drawing/2014/main" val="3086471499"/>
                    </a:ext>
                  </a:extLst>
                </a:gridCol>
                <a:gridCol w="1120314">
                  <a:extLst>
                    <a:ext uri="{9D8B030D-6E8A-4147-A177-3AD203B41FA5}">
                      <a16:colId xmlns:a16="http://schemas.microsoft.com/office/drawing/2014/main" val="169986772"/>
                    </a:ext>
                  </a:extLst>
                </a:gridCol>
              </a:tblGrid>
              <a:tr h="1067216">
                <a:tc>
                  <a:txBody>
                    <a:bodyPr/>
                    <a:lstStyle/>
                    <a:p>
                      <a:pPr algn="r"/>
                      <a:endParaRPr lang="en-P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P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P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PH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64059"/>
                  </a:ext>
                </a:extLst>
              </a:tr>
              <a:tr h="1067216">
                <a:tc>
                  <a:txBody>
                    <a:bodyPr/>
                    <a:lstStyle/>
                    <a:p>
                      <a:pPr algn="ctr"/>
                      <a:endParaRPr lang="en-PH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4</a:t>
                      </a:r>
                      <a:endParaRPr lang="en-PH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5</a:t>
                      </a:r>
                      <a:endParaRPr lang="en-PH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0</a:t>
                      </a:r>
                      <a:endParaRPr lang="en-PH" sz="6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35219"/>
                  </a:ext>
                </a:extLst>
              </a:tr>
              <a:tr h="1067216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-</a:t>
                      </a:r>
                      <a:endParaRPr lang="en-PH" sz="6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2</a:t>
                      </a:r>
                      <a:endParaRPr lang="en-PH" sz="6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7</a:t>
                      </a:r>
                      <a:endParaRPr lang="en-PH" sz="6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/>
                        <a:t>5</a:t>
                      </a:r>
                      <a:endParaRPr lang="en-PH" sz="6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85480"/>
                  </a:ext>
                </a:extLst>
              </a:tr>
              <a:tr h="1067216">
                <a:tc>
                  <a:txBody>
                    <a:bodyPr/>
                    <a:lstStyle/>
                    <a:p>
                      <a:pPr algn="ctr"/>
                      <a:endParaRPr lang="en-PH" sz="6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6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6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6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2438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04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Felix Titling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 Sam Balangue</dc:creator>
  <cp:lastModifiedBy>Prince Sam Balangue</cp:lastModifiedBy>
  <cp:revision>22</cp:revision>
  <dcterms:created xsi:type="dcterms:W3CDTF">2023-03-13T03:04:11Z</dcterms:created>
  <dcterms:modified xsi:type="dcterms:W3CDTF">2023-03-13T07:04:44Z</dcterms:modified>
</cp:coreProperties>
</file>