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6" r:id="rId6"/>
    <p:sldId id="267" r:id="rId7"/>
    <p:sldId id="268" r:id="rId8"/>
    <p:sldId id="269" r:id="rId9"/>
    <p:sldId id="270" r:id="rId10"/>
    <p:sldId id="273" r:id="rId11"/>
    <p:sldId id="274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85EB-ABF1-170E-FE09-2D3E1272C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AA0511-B58A-D936-6BD1-4E32671CE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ECAD-6156-615D-4E8B-6ED73567F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0499-6EDE-4815-9046-881A8CF1740F}" type="datetimeFigureOut">
              <a:rPr lang="en-US" smtClean="0"/>
              <a:t>20-Jun-24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BD4F7-6972-5418-52CF-E18BFE339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5D1BD-A1CD-19E5-BFC4-06B630F8F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991-3E76-49C5-9403-840D910B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37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92FE-B622-E049-0CEA-0FC0B78D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6F1A-DB29-BCBD-3EDF-BCE86127C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09DDA-B1D8-6D4D-0162-154E323E0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0499-6EDE-4815-9046-881A8CF1740F}" type="datetimeFigureOut">
              <a:rPr lang="en-US" smtClean="0"/>
              <a:t>20-Jun-24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0F78-E179-5506-73AD-6688980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26731-65FC-3DFE-FDE9-4C3AF73D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991-3E76-49C5-9403-840D910B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5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C29F4-5D3F-B6E2-4083-C7CF895F9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9E040E-6C71-04D2-D0A1-7B1817E2B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188FC-7CDC-132F-5298-1B2A1B26A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0499-6EDE-4815-9046-881A8CF1740F}" type="datetimeFigureOut">
              <a:rPr lang="en-US" smtClean="0"/>
              <a:t>20-Jun-24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6A62B-556F-6F49-8DC3-CCF92B3F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C350A-ADC3-DB62-5579-EA722CD3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991-3E76-49C5-9403-840D910B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3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1D84-C45C-E9C9-2183-588897E5E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3310B-B0F0-C066-52A5-B319069B5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A7D03-765B-CC1A-535E-0E1DDEE8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0499-6EDE-4815-9046-881A8CF1740F}" type="datetimeFigureOut">
              <a:rPr lang="en-US" smtClean="0"/>
              <a:t>20-Jun-24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7B412-CF32-69CD-2187-B281A6D46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A4B32-AE92-4CD9-500D-2AE24AD8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991-3E76-49C5-9403-840D910B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059B-1696-710B-6658-27C57E40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81111-3223-AB55-410A-FBFDC6C9F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49D0F-8828-1494-0A9D-86F2D266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0499-6EDE-4815-9046-881A8CF1740F}" type="datetimeFigureOut">
              <a:rPr lang="en-US" smtClean="0"/>
              <a:t>20-Jun-24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DB057-5646-57DA-2025-4B0A2D24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6D581-1703-21A8-56B2-A9E4CB4E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991-3E76-49C5-9403-840D910B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0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249E-DBBA-B8AB-793D-4A47B850E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B1588-71AB-4C5A-E99D-B02E50AA1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EFB83-4E43-3B33-3C0A-EE692BDA7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93DF2-A2C1-5363-E130-5993674C8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0499-6EDE-4815-9046-881A8CF1740F}" type="datetimeFigureOut">
              <a:rPr lang="en-US" smtClean="0"/>
              <a:t>20-Jun-24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7EE8D-3AFC-9D4D-88D4-A59CFEDF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8B697-9CEE-9BA9-A09E-4BC85A846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991-3E76-49C5-9403-840D910B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3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B14E3-41E3-9C7A-EB7C-825930F9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77B84-BC55-6408-D1F2-75EF7024B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B4E58-16BC-96AA-6A8A-9ECC06AC4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B6761-C52D-22FD-50B8-C4C35E39C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78532-B121-C469-7FF0-8E6B6F3C0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6C3261-BE47-06F5-65B8-772A5D0E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0499-6EDE-4815-9046-881A8CF1740F}" type="datetimeFigureOut">
              <a:rPr lang="en-US" smtClean="0"/>
              <a:t>20-Jun-24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64266E-4895-731F-2930-55C6030C0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60031E-C70E-7616-BCCC-AD5DC60DE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991-3E76-49C5-9403-840D910B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AA34D-875E-C05E-D65C-1369B94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E31BE-C5E3-564D-84DB-9BB84690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0499-6EDE-4815-9046-881A8CF1740F}" type="datetimeFigureOut">
              <a:rPr lang="en-US" smtClean="0"/>
              <a:t>20-Jun-24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28C549-6418-1607-81E7-D3D49E16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E8F10-700E-97CD-BC20-A489F8D4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991-3E76-49C5-9403-840D910B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3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E2D53-68AC-D09A-C284-FD52D8D6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0499-6EDE-4815-9046-881A8CF1740F}" type="datetimeFigureOut">
              <a:rPr lang="en-US" smtClean="0"/>
              <a:t>20-Jun-24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9E30B4-71C4-3ACC-B7FD-9EEE2367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005D7-1B57-78ED-9BC9-3FBED54E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991-3E76-49C5-9403-840D910B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3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22EC-C11F-6AF0-D4E9-183730019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E508A-2440-0F9A-CEF6-7AA53EB83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234F2-E5B7-CE43-AD03-690849CAC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564F9-B1E6-3E59-172E-837C5E66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0499-6EDE-4815-9046-881A8CF1740F}" type="datetimeFigureOut">
              <a:rPr lang="en-US" smtClean="0"/>
              <a:t>20-Jun-24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21E2F-D8AF-2BAF-3F3C-EC7649AA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992FE-BEDB-1D10-B69A-78D1E76C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991-3E76-49C5-9403-840D910B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B9BF-1586-1432-1109-7F869F36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672AED-5B9C-6F99-B721-B314294E6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69119-D308-50DA-DEDA-F3DB3A057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F46AE-C61F-3656-E35D-232BE78C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0499-6EDE-4815-9046-881A8CF1740F}" type="datetimeFigureOut">
              <a:rPr lang="en-US" smtClean="0"/>
              <a:t>20-Jun-24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9297C-7C38-DE1F-3586-7B0AA0CDC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61B0F-85A6-E711-483F-6C59DE746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3991-3E76-49C5-9403-840D910B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8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17497-0A59-C3D6-28D2-9340EF9DE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B2C00-A2EA-9ADA-7E2C-CCD00FA4F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7708C-F645-83D5-E277-04C389367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1E0499-6EDE-4815-9046-881A8CF1740F}" type="datetimeFigureOut">
              <a:rPr lang="en-US" smtClean="0"/>
              <a:t>20-Jun-24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B9077-EA05-0315-71E5-7652FD8D6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7EAB-0378-ABA8-73E4-5649EA8DD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0B3991-3E76-49C5-9403-840D910B7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5BCB-CAE7-F370-2ECA-40CD973CD1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26364-70DC-1826-B17C-2F0D033B52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ook cover with cartoon characters&#10;&#10;Description automatically generated">
            <a:extLst>
              <a:ext uri="{FF2B5EF4-FFF2-40B4-BE49-F238E27FC236}">
                <a16:creationId xmlns:a16="http://schemas.microsoft.com/office/drawing/2014/main" id="{9C37F4FB-762F-CD81-76ED-9358EDD08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7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with guinea pigs&#10;&#10;Description automatically generated">
            <a:extLst>
              <a:ext uri="{FF2B5EF4-FFF2-40B4-BE49-F238E27FC236}">
                <a16:creationId xmlns:a16="http://schemas.microsoft.com/office/drawing/2014/main" id="{DEC7DED0-8168-B80D-0AF2-E1A934349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dogs with red x marks&#10;&#10;Description automatically generated">
            <a:extLst>
              <a:ext uri="{FF2B5EF4-FFF2-40B4-BE49-F238E27FC236}">
                <a16:creationId xmlns:a16="http://schemas.microsoft.com/office/drawing/2014/main" id="{2F7FE88E-76AC-57BE-2B42-50D808C8F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cats on a green field&#10;&#10;Description automatically generated">
            <a:extLst>
              <a:ext uri="{FF2B5EF4-FFF2-40B4-BE49-F238E27FC236}">
                <a16:creationId xmlns:a16="http://schemas.microsoft.com/office/drawing/2014/main" id="{3D0041F0-6972-65DA-BAB6-7348323C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43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and child&#10;&#10;Description automatically generated">
            <a:extLst>
              <a:ext uri="{FF2B5EF4-FFF2-40B4-BE49-F238E27FC236}">
                <a16:creationId xmlns:a16="http://schemas.microsoft.com/office/drawing/2014/main" id="{73D0D7B7-D5A0-802A-A909-570760FD3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8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22EF9168-E247-9CEB-C455-3A9F515F6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girls in a field&#10;&#10;Description automatically generated">
            <a:extLst>
              <a:ext uri="{FF2B5EF4-FFF2-40B4-BE49-F238E27FC236}">
                <a16:creationId xmlns:a16="http://schemas.microsoft.com/office/drawing/2014/main" id="{D348524B-0286-0DB6-67F7-34754747A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3B6E8E-7747-0B0A-AFCC-4CB6CF19B69F}"/>
              </a:ext>
            </a:extLst>
          </p:cNvPr>
          <p:cNvSpPr txBox="1"/>
          <p:nvPr/>
        </p:nvSpPr>
        <p:spPr>
          <a:xfrm>
            <a:off x="1461052" y="2791312"/>
            <a:ext cx="1520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  <a:t>ทิลลี่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9EEB70-6626-8EAA-92FF-A6ED4EAF7468}"/>
              </a:ext>
            </a:extLst>
          </p:cNvPr>
          <p:cNvSpPr txBox="1"/>
          <p:nvPr/>
        </p:nvSpPr>
        <p:spPr>
          <a:xfrm>
            <a:off x="1981199" y="4345128"/>
            <a:ext cx="152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Tilly</a:t>
            </a:r>
          </a:p>
        </p:txBody>
      </p:sp>
    </p:spTree>
    <p:extLst>
      <p:ext uri="{BB962C8B-B14F-4D97-AF65-F5344CB8AC3E}">
        <p14:creationId xmlns:p14="http://schemas.microsoft.com/office/powerpoint/2010/main" val="37337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&#10;&#10;Description automatically generated">
            <a:extLst>
              <a:ext uri="{FF2B5EF4-FFF2-40B4-BE49-F238E27FC236}">
                <a16:creationId xmlns:a16="http://schemas.microsoft.com/office/drawing/2014/main" id="{2854C80E-35E7-D2DE-B2FB-237A34674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95A4D3-D7F9-CB67-1DBA-295E013D55CF}"/>
              </a:ext>
            </a:extLst>
          </p:cNvPr>
          <p:cNvSpPr txBox="1"/>
          <p:nvPr/>
        </p:nvSpPr>
        <p:spPr>
          <a:xfrm>
            <a:off x="4048539" y="3429000"/>
            <a:ext cx="4094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tx2">
                    <a:lumMod val="75000"/>
                    <a:lumOff val="25000"/>
                  </a:schemeClr>
                </a:solidFill>
                <a:cs typeface="+mj-cs"/>
              </a:rPr>
              <a:t>คูเปอร์ กับ นาตาลี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613C22-C530-A109-1BB0-131FD9942EF4}"/>
              </a:ext>
            </a:extLst>
          </p:cNvPr>
          <p:cNvSpPr txBox="1"/>
          <p:nvPr/>
        </p:nvSpPr>
        <p:spPr>
          <a:xfrm>
            <a:off x="4247320" y="5005000"/>
            <a:ext cx="451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Cooper and Natalee</a:t>
            </a:r>
          </a:p>
        </p:txBody>
      </p:sp>
    </p:spTree>
    <p:extLst>
      <p:ext uri="{BB962C8B-B14F-4D97-AF65-F5344CB8AC3E}">
        <p14:creationId xmlns:p14="http://schemas.microsoft.com/office/powerpoint/2010/main" val="423283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hild and a dog&#10;&#10;Description automatically generated">
            <a:extLst>
              <a:ext uri="{FF2B5EF4-FFF2-40B4-BE49-F238E27FC236}">
                <a16:creationId xmlns:a16="http://schemas.microsoft.com/office/drawing/2014/main" id="{2AED5493-A9D1-4689-4C07-8832EEBD1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3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dogs lying on grass&#10;&#10;Description automatically generated">
            <a:extLst>
              <a:ext uri="{FF2B5EF4-FFF2-40B4-BE49-F238E27FC236}">
                <a16:creationId xmlns:a16="http://schemas.microsoft.com/office/drawing/2014/main" id="{24E29575-3FE3-8997-F0FF-8105C7259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8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ats on a grassy hill&#10;&#10;Description automatically generated">
            <a:extLst>
              <a:ext uri="{FF2B5EF4-FFF2-40B4-BE49-F238E27FC236}">
                <a16:creationId xmlns:a16="http://schemas.microsoft.com/office/drawing/2014/main" id="{BE3332AD-297A-C269-952F-AF6E9F6D3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9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artoon girls&#10;&#10;Description automatically generated">
            <a:extLst>
              <a:ext uri="{FF2B5EF4-FFF2-40B4-BE49-F238E27FC236}">
                <a16:creationId xmlns:a16="http://schemas.microsoft.com/office/drawing/2014/main" id="{38CCD96B-7B86-156E-259E-13C0CDF52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13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n elephant and a child&#10;&#10;Description automatically generated">
            <a:extLst>
              <a:ext uri="{FF2B5EF4-FFF2-40B4-BE49-F238E27FC236}">
                <a16:creationId xmlns:a16="http://schemas.microsoft.com/office/drawing/2014/main" id="{E52F7F8F-8F91-1951-DAE4-4A07221DB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2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pawntip sujjawalee</dc:creator>
  <cp:lastModifiedBy>pawntip sujjawalee</cp:lastModifiedBy>
  <cp:revision>9</cp:revision>
  <dcterms:created xsi:type="dcterms:W3CDTF">2024-06-20T08:53:10Z</dcterms:created>
  <dcterms:modified xsi:type="dcterms:W3CDTF">2024-06-20T09:57:30Z</dcterms:modified>
</cp:coreProperties>
</file>