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Lazydog" charset="1" panose="00000000000000000000"/>
      <p:regular r:id="rId16"/>
    </p:embeddedFont>
    <p:embeddedFont>
      <p:font typeface="Handyman" charset="1" panose="000000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svg" Type="http://schemas.openxmlformats.org/officeDocument/2006/relationships/image"/><Relationship Id="rId15" Target="../media/image14.png" Type="http://schemas.openxmlformats.org/officeDocument/2006/relationships/image"/><Relationship Id="rId16" Target="../media/image15.svg" Type="http://schemas.openxmlformats.org/officeDocument/2006/relationships/image"/><Relationship Id="rId17" Target="../media/image16.png" Type="http://schemas.openxmlformats.org/officeDocument/2006/relationships/image"/><Relationship Id="rId18" Target="../media/image17.sv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20" Target="../media/image19.svg" Type="http://schemas.openxmlformats.org/officeDocument/2006/relationships/image"/><Relationship Id="rId21" Target="../media/image20.png" Type="http://schemas.openxmlformats.org/officeDocument/2006/relationships/image"/><Relationship Id="rId22" Target="../media/image21.svg" Type="http://schemas.openxmlformats.org/officeDocument/2006/relationships/image"/><Relationship Id="rId23" Target="../media/image22.png" Type="http://schemas.openxmlformats.org/officeDocument/2006/relationships/image"/><Relationship Id="rId24" Target="../media/image23.sv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2.png" Type="http://schemas.openxmlformats.org/officeDocument/2006/relationships/image"/><Relationship Id="rId11" Target="../media/image13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6.png" Type="http://schemas.openxmlformats.org/officeDocument/2006/relationships/image"/><Relationship Id="rId15" Target="../media/image17.svg" Type="http://schemas.openxmlformats.org/officeDocument/2006/relationships/image"/><Relationship Id="rId16" Target="../media/image18.png" Type="http://schemas.openxmlformats.org/officeDocument/2006/relationships/image"/><Relationship Id="rId17" Target="../media/image19.svg" Type="http://schemas.openxmlformats.org/officeDocument/2006/relationships/image"/><Relationship Id="rId18" Target="../media/image20.png" Type="http://schemas.openxmlformats.org/officeDocument/2006/relationships/image"/><Relationship Id="rId19" Target="../media/image21.svg" Type="http://schemas.openxmlformats.org/officeDocument/2006/relationships/image"/><Relationship Id="rId2" Target="../media/image6.png" Type="http://schemas.openxmlformats.org/officeDocument/2006/relationships/image"/><Relationship Id="rId20" Target="../media/image22.png" Type="http://schemas.openxmlformats.org/officeDocument/2006/relationships/image"/><Relationship Id="rId21" Target="../media/image23.svg" Type="http://schemas.openxmlformats.org/officeDocument/2006/relationships/image"/><Relationship Id="rId22" Target="../media/image2.png" Type="http://schemas.openxmlformats.org/officeDocument/2006/relationships/image"/><Relationship Id="rId23" Target="../media/image3.svg" Type="http://schemas.openxmlformats.org/officeDocument/2006/relationships/image"/><Relationship Id="rId3" Target="../media/image7.svg" Type="http://schemas.openxmlformats.org/officeDocument/2006/relationships/image"/><Relationship Id="rId4" Target="../media/image8.png" Type="http://schemas.openxmlformats.org/officeDocument/2006/relationships/image"/><Relationship Id="rId5" Target="../media/image9.svg" Type="http://schemas.openxmlformats.org/officeDocument/2006/relationships/image"/><Relationship Id="rId6" Target="../media/image26.png" Type="http://schemas.openxmlformats.org/officeDocument/2006/relationships/image"/><Relationship Id="rId7" Target="../media/image27.svg" Type="http://schemas.openxmlformats.org/officeDocument/2006/relationships/image"/><Relationship Id="rId8" Target="../media/image10.png" Type="http://schemas.openxmlformats.org/officeDocument/2006/relationships/image"/><Relationship Id="rId9" Target="../media/image11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.png" Type="http://schemas.openxmlformats.org/officeDocument/2006/relationships/image"/><Relationship Id="rId11" Target="../media/image3.svg" Type="http://schemas.openxmlformats.org/officeDocument/2006/relationships/image"/><Relationship Id="rId2" Target="../media/image6.png" Type="http://schemas.openxmlformats.org/officeDocument/2006/relationships/image"/><Relationship Id="rId3" Target="../media/image7.svg" Type="http://schemas.openxmlformats.org/officeDocument/2006/relationships/image"/><Relationship Id="rId4" Target="../media/image8.png" Type="http://schemas.openxmlformats.org/officeDocument/2006/relationships/image"/><Relationship Id="rId5" Target="../media/image9.svg" Type="http://schemas.openxmlformats.org/officeDocument/2006/relationships/image"/><Relationship Id="rId6" Target="../media/image14.png" Type="http://schemas.openxmlformats.org/officeDocument/2006/relationships/image"/><Relationship Id="rId7" Target="../media/image15.svg" Type="http://schemas.openxmlformats.org/officeDocument/2006/relationships/image"/><Relationship Id="rId8" Target="../media/image12.png" Type="http://schemas.openxmlformats.org/officeDocument/2006/relationships/image"/><Relationship Id="rId9" Target="../media/image13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Relationship Id="rId4" Target="../media/image10.png" Type="http://schemas.openxmlformats.org/officeDocument/2006/relationships/image"/><Relationship Id="rId5" Target="../media/image11.svg" Type="http://schemas.openxmlformats.org/officeDocument/2006/relationships/image"/><Relationship Id="rId6" Target="../media/image6.png" Type="http://schemas.openxmlformats.org/officeDocument/2006/relationships/image"/><Relationship Id="rId7" Target="../media/image7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2.png" Type="http://schemas.openxmlformats.org/officeDocument/2006/relationships/image"/><Relationship Id="rId11" Target="../media/image13.svg" Type="http://schemas.openxmlformats.org/officeDocument/2006/relationships/image"/><Relationship Id="rId2" Target="../media/image6.png" Type="http://schemas.openxmlformats.org/officeDocument/2006/relationships/image"/><Relationship Id="rId3" Target="../media/image7.svg" Type="http://schemas.openxmlformats.org/officeDocument/2006/relationships/image"/><Relationship Id="rId4" Target="../media/image8.png" Type="http://schemas.openxmlformats.org/officeDocument/2006/relationships/image"/><Relationship Id="rId5" Target="../media/image9.svg" Type="http://schemas.openxmlformats.org/officeDocument/2006/relationships/image"/><Relationship Id="rId6" Target="../media/image16.png" Type="http://schemas.openxmlformats.org/officeDocument/2006/relationships/image"/><Relationship Id="rId7" Target="../media/image17.svg" Type="http://schemas.openxmlformats.org/officeDocument/2006/relationships/image"/><Relationship Id="rId8" Target="../media/image2.png" Type="http://schemas.openxmlformats.org/officeDocument/2006/relationships/image"/><Relationship Id="rId9" Target="../media/image3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7.svg" Type="http://schemas.openxmlformats.org/officeDocument/2006/relationships/image"/><Relationship Id="rId4" Target="../media/image8.png" Type="http://schemas.openxmlformats.org/officeDocument/2006/relationships/image"/><Relationship Id="rId5" Target="../media/image9.svg" Type="http://schemas.openxmlformats.org/officeDocument/2006/relationships/image"/><Relationship Id="rId6" Target="../media/image16.png" Type="http://schemas.openxmlformats.org/officeDocument/2006/relationships/image"/><Relationship Id="rId7" Target="../media/image17.svg" Type="http://schemas.openxmlformats.org/officeDocument/2006/relationships/image"/><Relationship Id="rId8" Target="../media/image2.png" Type="http://schemas.openxmlformats.org/officeDocument/2006/relationships/image"/><Relationship Id="rId9" Target="../media/image3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Relationship Id="rId4" Target="../media/image12.png" Type="http://schemas.openxmlformats.org/officeDocument/2006/relationships/image"/><Relationship Id="rId5" Target="../media/image13.svg" Type="http://schemas.openxmlformats.org/officeDocument/2006/relationships/image"/><Relationship Id="rId6" Target="../media/image22.png" Type="http://schemas.openxmlformats.org/officeDocument/2006/relationships/image"/><Relationship Id="rId7" Target="../media/image23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7.svg" Type="http://schemas.openxmlformats.org/officeDocument/2006/relationships/image"/><Relationship Id="rId4" Target="../media/image8.png" Type="http://schemas.openxmlformats.org/officeDocument/2006/relationships/image"/><Relationship Id="rId5" Target="../media/image9.svg" Type="http://schemas.openxmlformats.org/officeDocument/2006/relationships/image"/><Relationship Id="rId6" Target="../media/image16.png" Type="http://schemas.openxmlformats.org/officeDocument/2006/relationships/image"/><Relationship Id="rId7" Target="../media/image17.svg" Type="http://schemas.openxmlformats.org/officeDocument/2006/relationships/image"/><Relationship Id="rId8" Target="../media/image2.png" Type="http://schemas.openxmlformats.org/officeDocument/2006/relationships/image"/><Relationship Id="rId9" Target="../media/image3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8.png" Type="http://schemas.openxmlformats.org/officeDocument/2006/relationships/image"/><Relationship Id="rId5" Target="../media/image9.svg" Type="http://schemas.openxmlformats.org/officeDocument/2006/relationships/image"/><Relationship Id="rId6" Target="../media/image2.png" Type="http://schemas.openxmlformats.org/officeDocument/2006/relationships/image"/><Relationship Id="rId7" Target="../media/image3.svg" Type="http://schemas.openxmlformats.org/officeDocument/2006/relationships/image"/><Relationship Id="rId8" Target="../media/image24.png" Type="http://schemas.openxmlformats.org/officeDocument/2006/relationships/image"/><Relationship Id="rId9" Target="../media/image25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Relationship Id="rId6" Target="../media/image8.png" Type="http://schemas.openxmlformats.org/officeDocument/2006/relationships/image"/><Relationship Id="rId7" Target="../media/image9.svg" Type="http://schemas.openxmlformats.org/officeDocument/2006/relationships/image"/><Relationship Id="rId8" Target="../media/image16.png" Type="http://schemas.openxmlformats.org/officeDocument/2006/relationships/image"/><Relationship Id="rId9" Target="../media/image17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8026" t="0" r="-98026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15875166" y="1191183"/>
            <a:ext cx="3820834" cy="2679360"/>
          </a:xfrm>
          <a:custGeom>
            <a:avLst/>
            <a:gdLst/>
            <a:ahLst/>
            <a:cxnLst/>
            <a:rect r="r" b="b" t="t" l="l"/>
            <a:pathLst>
              <a:path h="2679360" w="3820834">
                <a:moveTo>
                  <a:pt x="3820834" y="2679360"/>
                </a:moveTo>
                <a:lnTo>
                  <a:pt x="0" y="2679360"/>
                </a:lnTo>
                <a:lnTo>
                  <a:pt x="0" y="0"/>
                </a:lnTo>
                <a:lnTo>
                  <a:pt x="3820834" y="0"/>
                </a:lnTo>
                <a:lnTo>
                  <a:pt x="3820834" y="2679360"/>
                </a:lnTo>
                <a:close/>
              </a:path>
            </a:pathLst>
          </a:custGeom>
          <a:blipFill>
            <a:blip r:embed="rId3">
              <a:alphaModFix amt="3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4975084" y="3646908"/>
            <a:ext cx="4568433" cy="6323090"/>
          </a:xfrm>
          <a:custGeom>
            <a:avLst/>
            <a:gdLst/>
            <a:ahLst/>
            <a:cxnLst/>
            <a:rect r="r" b="b" t="t" l="l"/>
            <a:pathLst>
              <a:path h="6323090" w="4568433">
                <a:moveTo>
                  <a:pt x="0" y="0"/>
                </a:moveTo>
                <a:lnTo>
                  <a:pt x="4568432" y="0"/>
                </a:lnTo>
                <a:lnTo>
                  <a:pt x="4568432" y="6323091"/>
                </a:lnTo>
                <a:lnTo>
                  <a:pt x="0" y="632309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false" rot="0">
            <a:off x="12741505" y="7543493"/>
            <a:ext cx="6954494" cy="3110556"/>
          </a:xfrm>
          <a:custGeom>
            <a:avLst/>
            <a:gdLst/>
            <a:ahLst/>
            <a:cxnLst/>
            <a:rect r="r" b="b" t="t" l="l"/>
            <a:pathLst>
              <a:path h="3110556" w="6954494">
                <a:moveTo>
                  <a:pt x="6954495" y="0"/>
                </a:moveTo>
                <a:lnTo>
                  <a:pt x="0" y="0"/>
                </a:lnTo>
                <a:lnTo>
                  <a:pt x="0" y="3110555"/>
                </a:lnTo>
                <a:lnTo>
                  <a:pt x="6954495" y="3110555"/>
                </a:lnTo>
                <a:lnTo>
                  <a:pt x="6954495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866375" y="8832342"/>
            <a:ext cx="1771780" cy="1717016"/>
          </a:xfrm>
          <a:custGeom>
            <a:avLst/>
            <a:gdLst/>
            <a:ahLst/>
            <a:cxnLst/>
            <a:rect r="r" b="b" t="t" l="l"/>
            <a:pathLst>
              <a:path h="1717016" w="1771780">
                <a:moveTo>
                  <a:pt x="0" y="0"/>
                </a:moveTo>
                <a:lnTo>
                  <a:pt x="1771780" y="0"/>
                </a:lnTo>
                <a:lnTo>
                  <a:pt x="1771780" y="1717016"/>
                </a:lnTo>
                <a:lnTo>
                  <a:pt x="0" y="171701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-1081844" y="4444664"/>
            <a:ext cx="4221088" cy="5842336"/>
          </a:xfrm>
          <a:custGeom>
            <a:avLst/>
            <a:gdLst/>
            <a:ahLst/>
            <a:cxnLst/>
            <a:rect r="r" b="b" t="t" l="l"/>
            <a:pathLst>
              <a:path h="5842336" w="4221088">
                <a:moveTo>
                  <a:pt x="0" y="0"/>
                </a:moveTo>
                <a:lnTo>
                  <a:pt x="4221088" y="0"/>
                </a:lnTo>
                <a:lnTo>
                  <a:pt x="4221088" y="5842336"/>
                </a:lnTo>
                <a:lnTo>
                  <a:pt x="0" y="584233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-920581" y="8263739"/>
            <a:ext cx="6108259" cy="2854223"/>
          </a:xfrm>
          <a:custGeom>
            <a:avLst/>
            <a:gdLst/>
            <a:ahLst/>
            <a:cxnLst/>
            <a:rect r="r" b="b" t="t" l="l"/>
            <a:pathLst>
              <a:path h="2854223" w="6108259">
                <a:moveTo>
                  <a:pt x="0" y="0"/>
                </a:moveTo>
                <a:lnTo>
                  <a:pt x="6108258" y="0"/>
                </a:lnTo>
                <a:lnTo>
                  <a:pt x="6108258" y="2854222"/>
                </a:lnTo>
                <a:lnTo>
                  <a:pt x="0" y="2854222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4265094" y="7945885"/>
            <a:ext cx="8602277" cy="4269857"/>
          </a:xfrm>
          <a:custGeom>
            <a:avLst/>
            <a:gdLst/>
            <a:ahLst/>
            <a:cxnLst/>
            <a:rect r="r" b="b" t="t" l="l"/>
            <a:pathLst>
              <a:path h="4269857" w="8602277">
                <a:moveTo>
                  <a:pt x="0" y="0"/>
                </a:moveTo>
                <a:lnTo>
                  <a:pt x="8602277" y="0"/>
                </a:lnTo>
                <a:lnTo>
                  <a:pt x="8602277" y="4269857"/>
                </a:lnTo>
                <a:lnTo>
                  <a:pt x="0" y="426985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525018" y="8903814"/>
            <a:ext cx="1511512" cy="1574492"/>
          </a:xfrm>
          <a:custGeom>
            <a:avLst/>
            <a:gdLst/>
            <a:ahLst/>
            <a:cxnLst/>
            <a:rect r="r" b="b" t="t" l="l"/>
            <a:pathLst>
              <a:path h="1574492" w="1511512">
                <a:moveTo>
                  <a:pt x="0" y="0"/>
                </a:moveTo>
                <a:lnTo>
                  <a:pt x="1511512" y="0"/>
                </a:lnTo>
                <a:lnTo>
                  <a:pt x="1511512" y="1574492"/>
                </a:lnTo>
                <a:lnTo>
                  <a:pt x="0" y="157449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3126932" y="8832342"/>
            <a:ext cx="1512824" cy="1574492"/>
          </a:xfrm>
          <a:custGeom>
            <a:avLst/>
            <a:gdLst/>
            <a:ahLst/>
            <a:cxnLst/>
            <a:rect r="r" b="b" t="t" l="l"/>
            <a:pathLst>
              <a:path h="1574492" w="1512824">
                <a:moveTo>
                  <a:pt x="0" y="0"/>
                </a:moveTo>
                <a:lnTo>
                  <a:pt x="1512824" y="0"/>
                </a:lnTo>
                <a:lnTo>
                  <a:pt x="1512824" y="1574492"/>
                </a:lnTo>
                <a:lnTo>
                  <a:pt x="0" y="1574492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04775" y="9285949"/>
            <a:ext cx="1313946" cy="1368100"/>
          </a:xfrm>
          <a:custGeom>
            <a:avLst/>
            <a:gdLst/>
            <a:ahLst/>
            <a:cxnLst/>
            <a:rect r="r" b="b" t="t" l="l"/>
            <a:pathLst>
              <a:path h="1368100" w="1313946">
                <a:moveTo>
                  <a:pt x="0" y="0"/>
                </a:moveTo>
                <a:lnTo>
                  <a:pt x="1313946" y="0"/>
                </a:lnTo>
                <a:lnTo>
                  <a:pt x="1313946" y="1368099"/>
                </a:lnTo>
                <a:lnTo>
                  <a:pt x="0" y="1368099"/>
                </a:lnTo>
                <a:lnTo>
                  <a:pt x="0" y="0"/>
                </a:lnTo>
                <a:close/>
              </a:path>
            </a:pathLst>
          </a:custGeom>
          <a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4579089" y="9361148"/>
            <a:ext cx="980096" cy="943343"/>
          </a:xfrm>
          <a:custGeom>
            <a:avLst/>
            <a:gdLst/>
            <a:ahLst/>
            <a:cxnLst/>
            <a:rect r="r" b="b" t="t" l="l"/>
            <a:pathLst>
              <a:path h="943343" w="980096">
                <a:moveTo>
                  <a:pt x="0" y="0"/>
                </a:moveTo>
                <a:lnTo>
                  <a:pt x="980096" y="0"/>
                </a:lnTo>
                <a:lnTo>
                  <a:pt x="980096" y="943342"/>
                </a:lnTo>
                <a:lnTo>
                  <a:pt x="0" y="943342"/>
                </a:lnTo>
                <a:lnTo>
                  <a:pt x="0" y="0"/>
                </a:lnTo>
                <a:close/>
              </a:path>
            </a:pathLst>
          </a:custGeom>
          <a:blipFill>
            <a:blip r:embed="rId21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6130652" y="9019623"/>
            <a:ext cx="1316017" cy="1342874"/>
          </a:xfrm>
          <a:custGeom>
            <a:avLst/>
            <a:gdLst/>
            <a:ahLst/>
            <a:cxnLst/>
            <a:rect r="r" b="b" t="t" l="l"/>
            <a:pathLst>
              <a:path h="1342874" w="1316017">
                <a:moveTo>
                  <a:pt x="0" y="0"/>
                </a:moveTo>
                <a:lnTo>
                  <a:pt x="1316017" y="0"/>
                </a:lnTo>
                <a:lnTo>
                  <a:pt x="1316017" y="1342874"/>
                </a:lnTo>
                <a:lnTo>
                  <a:pt x="0" y="1342874"/>
                </a:lnTo>
                <a:lnTo>
                  <a:pt x="0" y="0"/>
                </a:lnTo>
                <a:close/>
              </a:path>
            </a:pathLst>
          </a:custGeom>
          <a:blipFill>
            <a:blip r:embed="rId23">
              <a:extLs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true" rot="0">
            <a:off x="-1081844" y="364998"/>
            <a:ext cx="4407647" cy="3090862"/>
          </a:xfrm>
          <a:custGeom>
            <a:avLst/>
            <a:gdLst/>
            <a:ahLst/>
            <a:cxnLst/>
            <a:rect r="r" b="b" t="t" l="l"/>
            <a:pathLst>
              <a:path h="3090862" w="4407647">
                <a:moveTo>
                  <a:pt x="0" y="3090863"/>
                </a:moveTo>
                <a:lnTo>
                  <a:pt x="4407647" y="3090863"/>
                </a:lnTo>
                <a:lnTo>
                  <a:pt x="4407647" y="0"/>
                </a:lnTo>
                <a:lnTo>
                  <a:pt x="0" y="0"/>
                </a:lnTo>
                <a:lnTo>
                  <a:pt x="0" y="3090863"/>
                </a:lnTo>
                <a:close/>
              </a:path>
            </a:pathLst>
          </a:custGeom>
          <a:blipFill>
            <a:blip r:embed="rId3">
              <a:alphaModFix amt="3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3502122" y="1131761"/>
            <a:ext cx="11283757" cy="232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900"/>
              </a:lnSpc>
            </a:pPr>
            <a:r>
              <a:rPr lang="en-US" sz="13500">
                <a:solidFill>
                  <a:srgbClr val="000000"/>
                </a:solidFill>
                <a:latin typeface="Lazydog"/>
                <a:ea typeface="Lazydog"/>
                <a:cs typeface="Lazydog"/>
                <a:sym typeface="Lazydog"/>
              </a:rPr>
              <a:t>ADJECTIVES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3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12433455" y="7963266"/>
            <a:ext cx="6440354" cy="2880595"/>
          </a:xfrm>
          <a:custGeom>
            <a:avLst/>
            <a:gdLst/>
            <a:ahLst/>
            <a:cxnLst/>
            <a:rect r="r" b="b" t="t" l="l"/>
            <a:pathLst>
              <a:path h="2880595" w="6440354">
                <a:moveTo>
                  <a:pt x="6440354" y="0"/>
                </a:moveTo>
                <a:lnTo>
                  <a:pt x="0" y="0"/>
                </a:lnTo>
                <a:lnTo>
                  <a:pt x="0" y="2880595"/>
                </a:lnTo>
                <a:lnTo>
                  <a:pt x="6440354" y="2880595"/>
                </a:lnTo>
                <a:lnTo>
                  <a:pt x="644035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952971" y="9053004"/>
            <a:ext cx="1451229" cy="1406373"/>
          </a:xfrm>
          <a:custGeom>
            <a:avLst/>
            <a:gdLst/>
            <a:ahLst/>
            <a:cxnLst/>
            <a:rect r="r" b="b" t="t" l="l"/>
            <a:pathLst>
              <a:path h="1406373" w="1451229">
                <a:moveTo>
                  <a:pt x="0" y="0"/>
                </a:moveTo>
                <a:lnTo>
                  <a:pt x="1451229" y="0"/>
                </a:lnTo>
                <a:lnTo>
                  <a:pt x="1451229" y="1406372"/>
                </a:lnTo>
                <a:lnTo>
                  <a:pt x="0" y="140637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1753333" y="8372825"/>
            <a:ext cx="4665054" cy="2086551"/>
          </a:xfrm>
          <a:custGeom>
            <a:avLst/>
            <a:gdLst/>
            <a:ahLst/>
            <a:cxnLst/>
            <a:rect r="r" b="b" t="t" l="l"/>
            <a:pathLst>
              <a:path h="2086551" w="4665054">
                <a:moveTo>
                  <a:pt x="4665054" y="0"/>
                </a:moveTo>
                <a:lnTo>
                  <a:pt x="0" y="0"/>
                </a:lnTo>
                <a:lnTo>
                  <a:pt x="0" y="2086551"/>
                </a:lnTo>
                <a:lnTo>
                  <a:pt x="4665054" y="2086551"/>
                </a:lnTo>
                <a:lnTo>
                  <a:pt x="466505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984757" y="7726673"/>
            <a:ext cx="1418950" cy="2615575"/>
          </a:xfrm>
          <a:custGeom>
            <a:avLst/>
            <a:gdLst/>
            <a:ahLst/>
            <a:cxnLst/>
            <a:rect r="r" b="b" t="t" l="l"/>
            <a:pathLst>
              <a:path h="2615575" w="1418950">
                <a:moveTo>
                  <a:pt x="0" y="0"/>
                </a:moveTo>
                <a:lnTo>
                  <a:pt x="1418950" y="0"/>
                </a:lnTo>
                <a:lnTo>
                  <a:pt x="1418950" y="2615576"/>
                </a:lnTo>
                <a:lnTo>
                  <a:pt x="0" y="261557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567875" y="8633731"/>
            <a:ext cx="4100119" cy="1915874"/>
          </a:xfrm>
          <a:custGeom>
            <a:avLst/>
            <a:gdLst/>
            <a:ahLst/>
            <a:cxnLst/>
            <a:rect r="r" b="b" t="t" l="l"/>
            <a:pathLst>
              <a:path h="1915874" w="4100119">
                <a:moveTo>
                  <a:pt x="0" y="0"/>
                </a:moveTo>
                <a:lnTo>
                  <a:pt x="4100119" y="0"/>
                </a:lnTo>
                <a:lnTo>
                  <a:pt x="4100119" y="1915873"/>
                </a:lnTo>
                <a:lnTo>
                  <a:pt x="0" y="191587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6532258" y="8282619"/>
            <a:ext cx="5702277" cy="2830403"/>
          </a:xfrm>
          <a:custGeom>
            <a:avLst/>
            <a:gdLst/>
            <a:ahLst/>
            <a:cxnLst/>
            <a:rect r="r" b="b" t="t" l="l"/>
            <a:pathLst>
              <a:path h="2830403" w="5702277">
                <a:moveTo>
                  <a:pt x="0" y="0"/>
                </a:moveTo>
                <a:lnTo>
                  <a:pt x="5702277" y="0"/>
                </a:lnTo>
                <a:lnTo>
                  <a:pt x="5702277" y="2830403"/>
                </a:lnTo>
                <a:lnTo>
                  <a:pt x="0" y="283040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1195406" y="9169742"/>
            <a:ext cx="1238048" cy="1289634"/>
          </a:xfrm>
          <a:custGeom>
            <a:avLst/>
            <a:gdLst/>
            <a:ahLst/>
            <a:cxnLst/>
            <a:rect r="r" b="b" t="t" l="l"/>
            <a:pathLst>
              <a:path h="1289634" w="1238048">
                <a:moveTo>
                  <a:pt x="0" y="0"/>
                </a:moveTo>
                <a:lnTo>
                  <a:pt x="1238049" y="0"/>
                </a:lnTo>
                <a:lnTo>
                  <a:pt x="1238049" y="1289634"/>
                </a:lnTo>
                <a:lnTo>
                  <a:pt x="0" y="128963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155873" y="8464490"/>
            <a:ext cx="1239123" cy="1289634"/>
          </a:xfrm>
          <a:custGeom>
            <a:avLst/>
            <a:gdLst/>
            <a:ahLst/>
            <a:cxnLst/>
            <a:rect r="r" b="b" t="t" l="l"/>
            <a:pathLst>
              <a:path h="1289634" w="1239123">
                <a:moveTo>
                  <a:pt x="0" y="0"/>
                </a:moveTo>
                <a:lnTo>
                  <a:pt x="1239123" y="0"/>
                </a:lnTo>
                <a:lnTo>
                  <a:pt x="1239123" y="1289634"/>
                </a:lnTo>
                <a:lnTo>
                  <a:pt x="0" y="128963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733151" y="9314857"/>
            <a:ext cx="1020182" cy="1062228"/>
          </a:xfrm>
          <a:custGeom>
            <a:avLst/>
            <a:gdLst/>
            <a:ahLst/>
            <a:cxnLst/>
            <a:rect r="r" b="b" t="t" l="l"/>
            <a:pathLst>
              <a:path h="1062228" w="1020182">
                <a:moveTo>
                  <a:pt x="0" y="0"/>
                </a:moveTo>
                <a:lnTo>
                  <a:pt x="1020182" y="0"/>
                </a:lnTo>
                <a:lnTo>
                  <a:pt x="1020182" y="1062228"/>
                </a:lnTo>
                <a:lnTo>
                  <a:pt x="0" y="106222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5977310" y="8758747"/>
            <a:ext cx="975661" cy="939074"/>
          </a:xfrm>
          <a:custGeom>
            <a:avLst/>
            <a:gdLst/>
            <a:ahLst/>
            <a:cxnLst/>
            <a:rect r="r" b="b" t="t" l="l"/>
            <a:pathLst>
              <a:path h="939074" w="975661">
                <a:moveTo>
                  <a:pt x="0" y="0"/>
                </a:moveTo>
                <a:lnTo>
                  <a:pt x="975661" y="0"/>
                </a:lnTo>
                <a:lnTo>
                  <a:pt x="975661" y="939074"/>
                </a:lnTo>
                <a:lnTo>
                  <a:pt x="0" y="93907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8475397" y="8898268"/>
            <a:ext cx="1077922" cy="1099921"/>
          </a:xfrm>
          <a:custGeom>
            <a:avLst/>
            <a:gdLst/>
            <a:ahLst/>
            <a:cxnLst/>
            <a:rect r="r" b="b" t="t" l="l"/>
            <a:pathLst>
              <a:path h="1099921" w="1077922">
                <a:moveTo>
                  <a:pt x="0" y="0"/>
                </a:moveTo>
                <a:lnTo>
                  <a:pt x="1077922" y="0"/>
                </a:lnTo>
                <a:lnTo>
                  <a:pt x="1077922" y="1099921"/>
                </a:lnTo>
                <a:lnTo>
                  <a:pt x="0" y="109992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true" rot="0">
            <a:off x="-1741121" y="-649415"/>
            <a:ext cx="4738498" cy="3322872"/>
          </a:xfrm>
          <a:custGeom>
            <a:avLst/>
            <a:gdLst/>
            <a:ahLst/>
            <a:cxnLst/>
            <a:rect r="r" b="b" t="t" l="l"/>
            <a:pathLst>
              <a:path h="3322872" w="4738498">
                <a:moveTo>
                  <a:pt x="0" y="3322873"/>
                </a:moveTo>
                <a:lnTo>
                  <a:pt x="4738499" y="3322873"/>
                </a:lnTo>
                <a:lnTo>
                  <a:pt x="4738499" y="0"/>
                </a:lnTo>
                <a:lnTo>
                  <a:pt x="0" y="0"/>
                </a:lnTo>
                <a:lnTo>
                  <a:pt x="0" y="3322873"/>
                </a:lnTo>
                <a:close/>
              </a:path>
            </a:pathLst>
          </a:custGeom>
          <a:blipFill>
            <a:blip r:embed="rId22">
              <a:alphaModFix amt="30000"/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true" flipV="true" rot="0">
            <a:off x="14744681" y="710109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5867808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5867808" y="0"/>
                </a:lnTo>
                <a:lnTo>
                  <a:pt x="5867808" y="4114800"/>
                </a:lnTo>
                <a:close/>
              </a:path>
            </a:pathLst>
          </a:custGeom>
          <a:blipFill>
            <a:blip r:embed="rId22">
              <a:alphaModFix amt="30000"/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3547956" y="3281098"/>
            <a:ext cx="11283757" cy="17102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000000"/>
                </a:solidFill>
                <a:latin typeface="Lazydog"/>
                <a:ea typeface="Lazydog"/>
                <a:cs typeface="Lazydog"/>
                <a:sym typeface="Lazydog"/>
              </a:rPr>
              <a:t>THANK YOU!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547956" y="4781769"/>
            <a:ext cx="11283757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I hope you learn something new today!</a:t>
            </a:r>
          </a:p>
        </p:txBody>
      </p:sp>
    </p:spTree>
  </p:cSld>
  <p:clrMapOvr>
    <a:masterClrMapping/>
  </p:clrMapOvr>
  <p:transition spd="fast">
    <p:circle/>
  </p:transition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3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13726053" y="8029878"/>
            <a:ext cx="5821212" cy="2603670"/>
          </a:xfrm>
          <a:custGeom>
            <a:avLst/>
            <a:gdLst/>
            <a:ahLst/>
            <a:cxnLst/>
            <a:rect r="r" b="b" t="t" l="l"/>
            <a:pathLst>
              <a:path h="2603670" w="5821212">
                <a:moveTo>
                  <a:pt x="5821212" y="0"/>
                </a:moveTo>
                <a:lnTo>
                  <a:pt x="0" y="0"/>
                </a:lnTo>
                <a:lnTo>
                  <a:pt x="0" y="2603669"/>
                </a:lnTo>
                <a:lnTo>
                  <a:pt x="5821212" y="2603669"/>
                </a:lnTo>
                <a:lnTo>
                  <a:pt x="582121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7811086" y="9014854"/>
            <a:ext cx="1311715" cy="1271171"/>
          </a:xfrm>
          <a:custGeom>
            <a:avLst/>
            <a:gdLst/>
            <a:ahLst/>
            <a:cxnLst/>
            <a:rect r="r" b="b" t="t" l="l"/>
            <a:pathLst>
              <a:path h="1271171" w="1311715">
                <a:moveTo>
                  <a:pt x="0" y="0"/>
                </a:moveTo>
                <a:lnTo>
                  <a:pt x="1311716" y="0"/>
                </a:lnTo>
                <a:lnTo>
                  <a:pt x="1311716" y="1271171"/>
                </a:lnTo>
                <a:lnTo>
                  <a:pt x="0" y="127117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3936979" y="9308472"/>
            <a:ext cx="1173858" cy="1222769"/>
          </a:xfrm>
          <a:custGeom>
            <a:avLst/>
            <a:gdLst/>
            <a:ahLst/>
            <a:cxnLst/>
            <a:rect r="r" b="b" t="t" l="l"/>
            <a:pathLst>
              <a:path h="1222769" w="1173858">
                <a:moveTo>
                  <a:pt x="0" y="0"/>
                </a:moveTo>
                <a:lnTo>
                  <a:pt x="1173858" y="0"/>
                </a:lnTo>
                <a:lnTo>
                  <a:pt x="1173858" y="1222769"/>
                </a:lnTo>
                <a:lnTo>
                  <a:pt x="0" y="1222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997574" y="4157906"/>
            <a:ext cx="10292852" cy="35943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Adjectives are the words that describe the world and everything that’s in it. </a:t>
            </a:r>
          </a:p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They are used to describe nouns and give more information about things. 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-834898" y="8718975"/>
            <a:ext cx="4275301" cy="2122104"/>
          </a:xfrm>
          <a:custGeom>
            <a:avLst/>
            <a:gdLst/>
            <a:ahLst/>
            <a:cxnLst/>
            <a:rect r="r" b="b" t="t" l="l"/>
            <a:pathLst>
              <a:path h="2122104" w="4275301">
                <a:moveTo>
                  <a:pt x="0" y="0"/>
                </a:moveTo>
                <a:lnTo>
                  <a:pt x="4275302" y="0"/>
                </a:lnTo>
                <a:lnTo>
                  <a:pt x="4275302" y="2122104"/>
                </a:lnTo>
                <a:lnTo>
                  <a:pt x="0" y="212210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203941" y="9064231"/>
            <a:ext cx="1173858" cy="1222769"/>
          </a:xfrm>
          <a:custGeom>
            <a:avLst/>
            <a:gdLst/>
            <a:ahLst/>
            <a:cxnLst/>
            <a:rect r="r" b="b" t="t" l="l"/>
            <a:pathLst>
              <a:path h="1222769" w="1173858">
                <a:moveTo>
                  <a:pt x="0" y="0"/>
                </a:moveTo>
                <a:lnTo>
                  <a:pt x="1173858" y="0"/>
                </a:lnTo>
                <a:lnTo>
                  <a:pt x="1173858" y="1222769"/>
                </a:lnTo>
                <a:lnTo>
                  <a:pt x="0" y="1222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-1741121" y="-649415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0" y="4114801"/>
                </a:moveTo>
                <a:lnTo>
                  <a:pt x="5867808" y="4114801"/>
                </a:lnTo>
                <a:lnTo>
                  <a:pt x="5867808" y="0"/>
                </a:lnTo>
                <a:lnTo>
                  <a:pt x="0" y="0"/>
                </a:lnTo>
                <a:lnTo>
                  <a:pt x="0" y="4114801"/>
                </a:lnTo>
                <a:close/>
              </a:path>
            </a:pathLst>
          </a:custGeom>
          <a:blipFill>
            <a:blip r:embed="rId10">
              <a:alphaModFix amt="30000"/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true" flipV="true" rot="0">
            <a:off x="13726053" y="-649415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5867807" y="4114801"/>
                </a:moveTo>
                <a:lnTo>
                  <a:pt x="0" y="4114801"/>
                </a:lnTo>
                <a:lnTo>
                  <a:pt x="0" y="0"/>
                </a:lnTo>
                <a:lnTo>
                  <a:pt x="5867807" y="0"/>
                </a:lnTo>
                <a:lnTo>
                  <a:pt x="5867807" y="4114801"/>
                </a:lnTo>
                <a:close/>
              </a:path>
            </a:pathLst>
          </a:custGeom>
          <a:blipFill>
            <a:blip r:embed="rId10">
              <a:alphaModFix amt="30000"/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502122" y="2515668"/>
            <a:ext cx="11283757" cy="13856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800"/>
              </a:lnSpc>
            </a:pPr>
            <a:r>
              <a:rPr lang="en-US" sz="9000">
                <a:solidFill>
                  <a:srgbClr val="000000"/>
                </a:solidFill>
                <a:latin typeface="Lazydog"/>
                <a:ea typeface="Lazydog"/>
                <a:cs typeface="Lazydog"/>
                <a:sym typeface="Lazydog"/>
              </a:rPr>
              <a:t>ADJECTIVES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3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-1123790" y="1794781"/>
            <a:ext cx="4625912" cy="3243921"/>
          </a:xfrm>
          <a:custGeom>
            <a:avLst/>
            <a:gdLst/>
            <a:ahLst/>
            <a:cxnLst/>
            <a:rect r="r" b="b" t="t" l="l"/>
            <a:pathLst>
              <a:path h="3243921" w="4625912">
                <a:moveTo>
                  <a:pt x="0" y="3243920"/>
                </a:moveTo>
                <a:lnTo>
                  <a:pt x="4625912" y="3243920"/>
                </a:lnTo>
                <a:lnTo>
                  <a:pt x="4625912" y="0"/>
                </a:lnTo>
                <a:lnTo>
                  <a:pt x="0" y="0"/>
                </a:lnTo>
                <a:lnTo>
                  <a:pt x="0" y="3243920"/>
                </a:lnTo>
                <a:close/>
              </a:path>
            </a:pathLst>
          </a:custGeom>
          <a:blipFill>
            <a:blip r:embed="rId2">
              <a:alphaModFix amt="3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208851" y="8907188"/>
            <a:ext cx="3199581" cy="1495077"/>
          </a:xfrm>
          <a:custGeom>
            <a:avLst/>
            <a:gdLst/>
            <a:ahLst/>
            <a:cxnLst/>
            <a:rect r="r" b="b" t="t" l="l"/>
            <a:pathLst>
              <a:path h="1495077" w="3199581">
                <a:moveTo>
                  <a:pt x="0" y="0"/>
                </a:moveTo>
                <a:lnTo>
                  <a:pt x="3199581" y="0"/>
                </a:lnTo>
                <a:lnTo>
                  <a:pt x="3199581" y="1495077"/>
                </a:lnTo>
                <a:lnTo>
                  <a:pt x="0" y="149507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466755" y="4200167"/>
            <a:ext cx="9354490" cy="35943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Words like beautiful, colorful, and bright are adjectives that provide details that make the sentences more graphic and meaningful.</a:t>
            </a:r>
          </a:p>
        </p:txBody>
      </p:sp>
      <p:sp>
        <p:nvSpPr>
          <p:cNvPr name="Freeform 5" id="5"/>
          <p:cNvSpPr/>
          <p:nvPr/>
        </p:nvSpPr>
        <p:spPr>
          <a:xfrm flipH="true" flipV="false" rot="0">
            <a:off x="14539020" y="8318665"/>
            <a:ext cx="4658454" cy="2083600"/>
          </a:xfrm>
          <a:custGeom>
            <a:avLst/>
            <a:gdLst/>
            <a:ahLst/>
            <a:cxnLst/>
            <a:rect r="r" b="b" t="t" l="l"/>
            <a:pathLst>
              <a:path h="2083600" w="4658454">
                <a:moveTo>
                  <a:pt x="4658455" y="0"/>
                </a:moveTo>
                <a:lnTo>
                  <a:pt x="0" y="0"/>
                </a:lnTo>
                <a:lnTo>
                  <a:pt x="0" y="2083600"/>
                </a:lnTo>
                <a:lnTo>
                  <a:pt x="4658455" y="2083600"/>
                </a:lnTo>
                <a:lnTo>
                  <a:pt x="4658455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true" rot="0">
            <a:off x="15002818" y="-262619"/>
            <a:ext cx="4963497" cy="3480652"/>
          </a:xfrm>
          <a:custGeom>
            <a:avLst/>
            <a:gdLst/>
            <a:ahLst/>
            <a:cxnLst/>
            <a:rect r="r" b="b" t="t" l="l"/>
            <a:pathLst>
              <a:path h="3480652" w="4963497">
                <a:moveTo>
                  <a:pt x="4963497" y="3480652"/>
                </a:moveTo>
                <a:lnTo>
                  <a:pt x="0" y="3480652"/>
                </a:lnTo>
                <a:lnTo>
                  <a:pt x="0" y="0"/>
                </a:lnTo>
                <a:lnTo>
                  <a:pt x="4963497" y="0"/>
                </a:lnTo>
                <a:lnTo>
                  <a:pt x="4963497" y="3480652"/>
                </a:lnTo>
                <a:close/>
              </a:path>
            </a:pathLst>
          </a:custGeom>
          <a:blipFill>
            <a:blip r:embed="rId2">
              <a:alphaModFix amt="3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502122" y="2515668"/>
            <a:ext cx="11283757" cy="13856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800"/>
              </a:lnSpc>
            </a:pPr>
            <a:r>
              <a:rPr lang="en-US" sz="9000">
                <a:solidFill>
                  <a:srgbClr val="000000"/>
                </a:solidFill>
                <a:latin typeface="Lazydog"/>
                <a:ea typeface="Lazydog"/>
                <a:cs typeface="Lazydog"/>
                <a:sym typeface="Lazydog"/>
              </a:rPr>
              <a:t>ADJECTIVES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3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-242954" y="8103537"/>
            <a:ext cx="5163573" cy="2309525"/>
          </a:xfrm>
          <a:custGeom>
            <a:avLst/>
            <a:gdLst/>
            <a:ahLst/>
            <a:cxnLst/>
            <a:rect r="r" b="b" t="t" l="l"/>
            <a:pathLst>
              <a:path h="2309525" w="5163573">
                <a:moveTo>
                  <a:pt x="5163573" y="0"/>
                </a:moveTo>
                <a:lnTo>
                  <a:pt x="0" y="0"/>
                </a:lnTo>
                <a:lnTo>
                  <a:pt x="0" y="2309526"/>
                </a:lnTo>
                <a:lnTo>
                  <a:pt x="5163573" y="2309526"/>
                </a:lnTo>
                <a:lnTo>
                  <a:pt x="516357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562816" y="8742919"/>
            <a:ext cx="1063638" cy="1030762"/>
          </a:xfrm>
          <a:custGeom>
            <a:avLst/>
            <a:gdLst/>
            <a:ahLst/>
            <a:cxnLst/>
            <a:rect r="r" b="b" t="t" l="l"/>
            <a:pathLst>
              <a:path h="1030762" w="1063638">
                <a:moveTo>
                  <a:pt x="0" y="0"/>
                </a:moveTo>
                <a:lnTo>
                  <a:pt x="1063638" y="0"/>
                </a:lnTo>
                <a:lnTo>
                  <a:pt x="1063638" y="1030762"/>
                </a:lnTo>
                <a:lnTo>
                  <a:pt x="0" y="103076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76421" y="9060886"/>
            <a:ext cx="993471" cy="1033968"/>
          </a:xfrm>
          <a:custGeom>
            <a:avLst/>
            <a:gdLst/>
            <a:ahLst/>
            <a:cxnLst/>
            <a:rect r="r" b="b" t="t" l="l"/>
            <a:pathLst>
              <a:path h="1033968" w="993471">
                <a:moveTo>
                  <a:pt x="0" y="0"/>
                </a:moveTo>
                <a:lnTo>
                  <a:pt x="993471" y="0"/>
                </a:lnTo>
                <a:lnTo>
                  <a:pt x="993471" y="1033968"/>
                </a:lnTo>
                <a:lnTo>
                  <a:pt x="0" y="10339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true" rot="0">
            <a:off x="13834731" y="608472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5867807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5867807" y="0"/>
                </a:lnTo>
                <a:lnTo>
                  <a:pt x="5867807" y="4114800"/>
                </a:lnTo>
                <a:close/>
              </a:path>
            </a:pathLst>
          </a:custGeom>
          <a:blipFill>
            <a:blip r:embed="rId8"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5031266" y="8768928"/>
            <a:ext cx="3474737" cy="1724733"/>
          </a:xfrm>
          <a:custGeom>
            <a:avLst/>
            <a:gdLst/>
            <a:ahLst/>
            <a:cxnLst/>
            <a:rect r="r" b="b" t="t" l="l"/>
            <a:pathLst>
              <a:path h="1724733" w="3474737">
                <a:moveTo>
                  <a:pt x="0" y="0"/>
                </a:moveTo>
                <a:lnTo>
                  <a:pt x="3474737" y="0"/>
                </a:lnTo>
                <a:lnTo>
                  <a:pt x="3474737" y="1724733"/>
                </a:lnTo>
                <a:lnTo>
                  <a:pt x="0" y="172473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4303049" y="3680515"/>
            <a:ext cx="9681901" cy="2716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There are many adjectives. Let’s see a list of the most common ones in each category.</a:t>
            </a:r>
          </a:p>
        </p:txBody>
      </p:sp>
      <p:sp>
        <p:nvSpPr>
          <p:cNvPr name="Freeform 8" id="8"/>
          <p:cNvSpPr/>
          <p:nvPr/>
        </p:nvSpPr>
        <p:spPr>
          <a:xfrm flipH="false" flipV="true" rot="0">
            <a:off x="-1839268" y="-1028700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0" y="4114800"/>
                </a:moveTo>
                <a:lnTo>
                  <a:pt x="5867807" y="4114800"/>
                </a:lnTo>
                <a:lnTo>
                  <a:pt x="5867807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8"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  <p:transition spd="fast">
    <p:circle/>
  </p:transition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3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-1198882" y="8109946"/>
            <a:ext cx="5359580" cy="2397194"/>
          </a:xfrm>
          <a:custGeom>
            <a:avLst/>
            <a:gdLst/>
            <a:ahLst/>
            <a:cxnLst/>
            <a:rect r="r" b="b" t="t" l="l"/>
            <a:pathLst>
              <a:path h="2397194" w="5359580">
                <a:moveTo>
                  <a:pt x="5359580" y="0"/>
                </a:moveTo>
                <a:lnTo>
                  <a:pt x="0" y="0"/>
                </a:lnTo>
                <a:lnTo>
                  <a:pt x="0" y="2397194"/>
                </a:lnTo>
                <a:lnTo>
                  <a:pt x="5359580" y="2397194"/>
                </a:lnTo>
                <a:lnTo>
                  <a:pt x="535958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83554" y="9276166"/>
            <a:ext cx="940067" cy="911011"/>
          </a:xfrm>
          <a:custGeom>
            <a:avLst/>
            <a:gdLst/>
            <a:ahLst/>
            <a:cxnLst/>
            <a:rect r="r" b="b" t="t" l="l"/>
            <a:pathLst>
              <a:path h="911011" w="940067">
                <a:moveTo>
                  <a:pt x="0" y="0"/>
                </a:moveTo>
                <a:lnTo>
                  <a:pt x="940067" y="0"/>
                </a:lnTo>
                <a:lnTo>
                  <a:pt x="940067" y="911011"/>
                </a:lnTo>
                <a:lnTo>
                  <a:pt x="0" y="91101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95433" y="9113960"/>
            <a:ext cx="1031182" cy="1073217"/>
          </a:xfrm>
          <a:custGeom>
            <a:avLst/>
            <a:gdLst/>
            <a:ahLst/>
            <a:cxnLst/>
            <a:rect r="r" b="b" t="t" l="l"/>
            <a:pathLst>
              <a:path h="1073217" w="1031182">
                <a:moveTo>
                  <a:pt x="0" y="0"/>
                </a:moveTo>
                <a:lnTo>
                  <a:pt x="1031182" y="0"/>
                </a:lnTo>
                <a:lnTo>
                  <a:pt x="1031182" y="1073217"/>
                </a:lnTo>
                <a:lnTo>
                  <a:pt x="0" y="107321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true" rot="0">
            <a:off x="15380838" y="0"/>
            <a:ext cx="3756925" cy="2634544"/>
          </a:xfrm>
          <a:custGeom>
            <a:avLst/>
            <a:gdLst/>
            <a:ahLst/>
            <a:cxnLst/>
            <a:rect r="r" b="b" t="t" l="l"/>
            <a:pathLst>
              <a:path h="2634544" w="3756925">
                <a:moveTo>
                  <a:pt x="3756924" y="2634544"/>
                </a:moveTo>
                <a:lnTo>
                  <a:pt x="0" y="2634544"/>
                </a:lnTo>
                <a:lnTo>
                  <a:pt x="0" y="0"/>
                </a:lnTo>
                <a:lnTo>
                  <a:pt x="3756924" y="0"/>
                </a:lnTo>
                <a:lnTo>
                  <a:pt x="3756924" y="2634544"/>
                </a:lnTo>
                <a:close/>
              </a:path>
            </a:pathLst>
          </a:custGeom>
          <a:blipFill>
            <a:blip r:embed="rId8"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6139035" y="3165314"/>
            <a:ext cx="6009929" cy="5396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creative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kind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adventurous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brave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honest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calm</a:t>
            </a:r>
          </a:p>
        </p:txBody>
      </p:sp>
      <p:sp>
        <p:nvSpPr>
          <p:cNvPr name="Freeform 7" id="7"/>
          <p:cNvSpPr/>
          <p:nvPr/>
        </p:nvSpPr>
        <p:spPr>
          <a:xfrm flipH="true" flipV="false" rot="0">
            <a:off x="14633918" y="8288702"/>
            <a:ext cx="4560266" cy="2039682"/>
          </a:xfrm>
          <a:custGeom>
            <a:avLst/>
            <a:gdLst/>
            <a:ahLst/>
            <a:cxnLst/>
            <a:rect r="r" b="b" t="t" l="l"/>
            <a:pathLst>
              <a:path h="2039682" w="4560266">
                <a:moveTo>
                  <a:pt x="4560266" y="0"/>
                </a:moveTo>
                <a:lnTo>
                  <a:pt x="0" y="0"/>
                </a:lnTo>
                <a:lnTo>
                  <a:pt x="0" y="2039682"/>
                </a:lnTo>
                <a:lnTo>
                  <a:pt x="4560266" y="2039682"/>
                </a:lnTo>
                <a:lnTo>
                  <a:pt x="456026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-1268797" y="2812783"/>
            <a:ext cx="4317046" cy="3027328"/>
          </a:xfrm>
          <a:custGeom>
            <a:avLst/>
            <a:gdLst/>
            <a:ahLst/>
            <a:cxnLst/>
            <a:rect r="r" b="b" t="t" l="l"/>
            <a:pathLst>
              <a:path h="3027328" w="4317046">
                <a:moveTo>
                  <a:pt x="0" y="3027328"/>
                </a:moveTo>
                <a:lnTo>
                  <a:pt x="4317046" y="3027328"/>
                </a:lnTo>
                <a:lnTo>
                  <a:pt x="4317046" y="0"/>
                </a:lnTo>
                <a:lnTo>
                  <a:pt x="0" y="0"/>
                </a:lnTo>
                <a:lnTo>
                  <a:pt x="0" y="3027328"/>
                </a:lnTo>
                <a:close/>
              </a:path>
            </a:pathLst>
          </a:custGeom>
          <a:blipFill>
            <a:blip r:embed="rId8"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3148509" y="1312794"/>
            <a:ext cx="11990982" cy="1499989"/>
            <a:chOff x="0" y="0"/>
            <a:chExt cx="3158119" cy="395059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3158119" cy="395059"/>
            </a:xfrm>
            <a:custGeom>
              <a:avLst/>
              <a:gdLst/>
              <a:ahLst/>
              <a:cxnLst/>
              <a:rect r="r" b="b" t="t" l="l"/>
              <a:pathLst>
                <a:path h="395059" w="3158119">
                  <a:moveTo>
                    <a:pt x="29054" y="0"/>
                  </a:moveTo>
                  <a:lnTo>
                    <a:pt x="3129065" y="0"/>
                  </a:lnTo>
                  <a:cubicBezTo>
                    <a:pt x="3145111" y="0"/>
                    <a:pt x="3158119" y="13008"/>
                    <a:pt x="3158119" y="29054"/>
                  </a:cubicBezTo>
                  <a:lnTo>
                    <a:pt x="3158119" y="366005"/>
                  </a:lnTo>
                  <a:cubicBezTo>
                    <a:pt x="3158119" y="382051"/>
                    <a:pt x="3145111" y="395059"/>
                    <a:pt x="3129065" y="395059"/>
                  </a:cubicBezTo>
                  <a:lnTo>
                    <a:pt x="29054" y="395059"/>
                  </a:lnTo>
                  <a:cubicBezTo>
                    <a:pt x="13008" y="395059"/>
                    <a:pt x="0" y="382051"/>
                    <a:pt x="0" y="366005"/>
                  </a:cubicBezTo>
                  <a:lnTo>
                    <a:pt x="0" y="29054"/>
                  </a:lnTo>
                  <a:cubicBezTo>
                    <a:pt x="0" y="13008"/>
                    <a:pt x="13008" y="0"/>
                    <a:pt x="29054" y="0"/>
                  </a:cubicBezTo>
                  <a:close/>
                </a:path>
              </a:pathLst>
            </a:custGeom>
            <a:solidFill>
              <a:srgbClr val="E0F1BD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3158119" cy="4331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3613173" y="1391759"/>
            <a:ext cx="11061654" cy="11991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>
                <a:solidFill>
                  <a:srgbClr val="000000"/>
                </a:solidFill>
                <a:latin typeface="Lazydog"/>
                <a:ea typeface="Lazydog"/>
                <a:cs typeface="Lazydog"/>
                <a:sym typeface="Lazydog"/>
              </a:rPr>
              <a:t>PERSONALITY ADJECTIVES</a:t>
            </a:r>
          </a:p>
        </p:txBody>
      </p:sp>
    </p:spTree>
  </p:cSld>
  <p:clrMapOvr>
    <a:masterClrMapping/>
  </p:clrMapOvr>
  <p:transition spd="fast">
    <p:circle/>
  </p:transition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3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true" rot="0">
            <a:off x="4487102" y="-2057400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5867807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5867807" y="0"/>
                </a:lnTo>
                <a:lnTo>
                  <a:pt x="5867807" y="4114800"/>
                </a:lnTo>
                <a:close/>
              </a:path>
            </a:pathLst>
          </a:custGeom>
          <a:blipFill>
            <a:blip r:embed="rId2">
              <a:alphaModFix amt="3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0">
            <a:off x="-1380706" y="6723540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0" y="4114800"/>
                </a:moveTo>
                <a:lnTo>
                  <a:pt x="5867808" y="4114800"/>
                </a:lnTo>
                <a:lnTo>
                  <a:pt x="5867808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2">
              <a:alphaModFix amt="3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553198" y="3774730"/>
            <a:ext cx="7590802" cy="2737539"/>
            <a:chOff x="0" y="0"/>
            <a:chExt cx="1999224" cy="720998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999224" cy="720998"/>
            </a:xfrm>
            <a:custGeom>
              <a:avLst/>
              <a:gdLst/>
              <a:ahLst/>
              <a:cxnLst/>
              <a:rect r="r" b="b" t="t" l="l"/>
              <a:pathLst>
                <a:path h="720998" w="1999224">
                  <a:moveTo>
                    <a:pt x="45896" y="0"/>
                  </a:moveTo>
                  <a:lnTo>
                    <a:pt x="1953328" y="0"/>
                  </a:lnTo>
                  <a:cubicBezTo>
                    <a:pt x="1978675" y="0"/>
                    <a:pt x="1999224" y="20548"/>
                    <a:pt x="1999224" y="45896"/>
                  </a:cubicBezTo>
                  <a:lnTo>
                    <a:pt x="1999224" y="675102"/>
                  </a:lnTo>
                  <a:cubicBezTo>
                    <a:pt x="1999224" y="687274"/>
                    <a:pt x="1994388" y="698948"/>
                    <a:pt x="1985781" y="707555"/>
                  </a:cubicBezTo>
                  <a:cubicBezTo>
                    <a:pt x="1977174" y="716163"/>
                    <a:pt x="1965500" y="720998"/>
                    <a:pt x="1953328" y="720998"/>
                  </a:cubicBezTo>
                  <a:lnTo>
                    <a:pt x="45896" y="720998"/>
                  </a:lnTo>
                  <a:cubicBezTo>
                    <a:pt x="33724" y="720998"/>
                    <a:pt x="22050" y="716163"/>
                    <a:pt x="13443" y="707555"/>
                  </a:cubicBezTo>
                  <a:cubicBezTo>
                    <a:pt x="4835" y="698948"/>
                    <a:pt x="0" y="687274"/>
                    <a:pt x="0" y="675102"/>
                  </a:cubicBezTo>
                  <a:lnTo>
                    <a:pt x="0" y="45896"/>
                  </a:lnTo>
                  <a:cubicBezTo>
                    <a:pt x="0" y="33724"/>
                    <a:pt x="4835" y="22050"/>
                    <a:pt x="13443" y="13443"/>
                  </a:cubicBezTo>
                  <a:cubicBezTo>
                    <a:pt x="22050" y="4835"/>
                    <a:pt x="33724" y="0"/>
                    <a:pt x="45896" y="0"/>
                  </a:cubicBezTo>
                  <a:close/>
                </a:path>
              </a:pathLst>
            </a:custGeom>
            <a:solidFill>
              <a:srgbClr val="E0F1BD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1999224" cy="75909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1721085" y="4082084"/>
            <a:ext cx="7255027" cy="21133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6999">
                <a:solidFill>
                  <a:srgbClr val="000000"/>
                </a:solidFill>
                <a:latin typeface="Lazydog"/>
                <a:ea typeface="Lazydog"/>
                <a:cs typeface="Lazydog"/>
                <a:sym typeface="Lazydog"/>
              </a:rPr>
              <a:t>APPEARANCE ADJECTIVES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401143" y="2752802"/>
            <a:ext cx="4243262" cy="5396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adorable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cute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beautiful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 handsome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short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small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12058294" y="8427844"/>
            <a:ext cx="4856310" cy="2410496"/>
          </a:xfrm>
          <a:custGeom>
            <a:avLst/>
            <a:gdLst/>
            <a:ahLst/>
            <a:cxnLst/>
            <a:rect r="r" b="b" t="t" l="l"/>
            <a:pathLst>
              <a:path h="2410496" w="4856310">
                <a:moveTo>
                  <a:pt x="0" y="0"/>
                </a:moveTo>
                <a:lnTo>
                  <a:pt x="4856310" y="0"/>
                </a:lnTo>
                <a:lnTo>
                  <a:pt x="4856310" y="2410496"/>
                </a:lnTo>
                <a:lnTo>
                  <a:pt x="0" y="241049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2883845" y="8929000"/>
            <a:ext cx="849732" cy="867073"/>
          </a:xfrm>
          <a:custGeom>
            <a:avLst/>
            <a:gdLst/>
            <a:ahLst/>
            <a:cxnLst/>
            <a:rect r="r" b="b" t="t" l="l"/>
            <a:pathLst>
              <a:path h="867073" w="849732">
                <a:moveTo>
                  <a:pt x="0" y="0"/>
                </a:moveTo>
                <a:lnTo>
                  <a:pt x="849732" y="0"/>
                </a:lnTo>
                <a:lnTo>
                  <a:pt x="849732" y="867073"/>
                </a:lnTo>
                <a:lnTo>
                  <a:pt x="0" y="86707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5450893" y="8157288"/>
            <a:ext cx="4856310" cy="2410496"/>
          </a:xfrm>
          <a:custGeom>
            <a:avLst/>
            <a:gdLst/>
            <a:ahLst/>
            <a:cxnLst/>
            <a:rect r="r" b="b" t="t" l="l"/>
            <a:pathLst>
              <a:path h="2410496" w="4856310">
                <a:moveTo>
                  <a:pt x="0" y="0"/>
                </a:moveTo>
                <a:lnTo>
                  <a:pt x="4856310" y="0"/>
                </a:lnTo>
                <a:lnTo>
                  <a:pt x="4856310" y="2410496"/>
                </a:lnTo>
                <a:lnTo>
                  <a:pt x="0" y="241049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  <p:transition spd="fast">
    <p:circle/>
  </p:transition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3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-1287311" y="8228220"/>
            <a:ext cx="5270505" cy="2357353"/>
          </a:xfrm>
          <a:custGeom>
            <a:avLst/>
            <a:gdLst/>
            <a:ahLst/>
            <a:cxnLst/>
            <a:rect r="r" b="b" t="t" l="l"/>
            <a:pathLst>
              <a:path h="2357353" w="5270505">
                <a:moveTo>
                  <a:pt x="5270505" y="0"/>
                </a:moveTo>
                <a:lnTo>
                  <a:pt x="0" y="0"/>
                </a:lnTo>
                <a:lnTo>
                  <a:pt x="0" y="2357353"/>
                </a:lnTo>
                <a:lnTo>
                  <a:pt x="5270505" y="2357353"/>
                </a:lnTo>
                <a:lnTo>
                  <a:pt x="527050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1277347" y="8762848"/>
            <a:ext cx="996845" cy="966033"/>
          </a:xfrm>
          <a:custGeom>
            <a:avLst/>
            <a:gdLst/>
            <a:ahLst/>
            <a:cxnLst/>
            <a:rect r="r" b="b" t="t" l="l"/>
            <a:pathLst>
              <a:path h="966033" w="996845">
                <a:moveTo>
                  <a:pt x="996845" y="0"/>
                </a:moveTo>
                <a:lnTo>
                  <a:pt x="0" y="0"/>
                </a:lnTo>
                <a:lnTo>
                  <a:pt x="0" y="966033"/>
                </a:lnTo>
                <a:lnTo>
                  <a:pt x="996845" y="966033"/>
                </a:lnTo>
                <a:lnTo>
                  <a:pt x="99684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924620" y="9545456"/>
            <a:ext cx="851150" cy="885846"/>
          </a:xfrm>
          <a:custGeom>
            <a:avLst/>
            <a:gdLst/>
            <a:ahLst/>
            <a:cxnLst/>
            <a:rect r="r" b="b" t="t" l="l"/>
            <a:pathLst>
              <a:path h="885846" w="851150">
                <a:moveTo>
                  <a:pt x="851150" y="0"/>
                </a:moveTo>
                <a:lnTo>
                  <a:pt x="0" y="0"/>
                </a:lnTo>
                <a:lnTo>
                  <a:pt x="0" y="885846"/>
                </a:lnTo>
                <a:lnTo>
                  <a:pt x="851150" y="885846"/>
                </a:lnTo>
                <a:lnTo>
                  <a:pt x="85115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2826803" y="2340285"/>
            <a:ext cx="4041602" cy="5396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flat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hollow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narrow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round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square </a:t>
            </a:r>
          </a:p>
          <a:p>
            <a:pPr algn="l" marL="1079501" indent="-539750" lvl="1">
              <a:lnSpc>
                <a:spcPts val="7000"/>
              </a:lnSpc>
              <a:buFont typeface="Arial"/>
              <a:buChar char="•"/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 wide</a:t>
            </a:r>
          </a:p>
        </p:txBody>
      </p:sp>
      <p:sp>
        <p:nvSpPr>
          <p:cNvPr name="Freeform 6" id="6"/>
          <p:cNvSpPr/>
          <p:nvPr/>
        </p:nvSpPr>
        <p:spPr>
          <a:xfrm flipH="true" flipV="true" rot="0">
            <a:off x="13285672" y="7653967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5867808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5867808" y="0"/>
                </a:lnTo>
                <a:lnTo>
                  <a:pt x="5867808" y="4114800"/>
                </a:lnTo>
                <a:close/>
              </a:path>
            </a:pathLst>
          </a:custGeom>
          <a:blipFill>
            <a:blip r:embed="rId8"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true" rot="0">
            <a:off x="8401250" y="-2057400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5867808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5867808" y="0"/>
                </a:lnTo>
                <a:lnTo>
                  <a:pt x="5867808" y="4114800"/>
                </a:lnTo>
                <a:close/>
              </a:path>
            </a:pathLst>
          </a:custGeom>
          <a:blipFill>
            <a:blip r:embed="rId8">
              <a:alphaModFix amt="3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4434458" y="3774730"/>
            <a:ext cx="7590802" cy="2737539"/>
            <a:chOff x="0" y="0"/>
            <a:chExt cx="1999224" cy="72099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999224" cy="720998"/>
            </a:xfrm>
            <a:custGeom>
              <a:avLst/>
              <a:gdLst/>
              <a:ahLst/>
              <a:cxnLst/>
              <a:rect r="r" b="b" t="t" l="l"/>
              <a:pathLst>
                <a:path h="720998" w="1999224">
                  <a:moveTo>
                    <a:pt x="45896" y="0"/>
                  </a:moveTo>
                  <a:lnTo>
                    <a:pt x="1953328" y="0"/>
                  </a:lnTo>
                  <a:cubicBezTo>
                    <a:pt x="1978675" y="0"/>
                    <a:pt x="1999224" y="20548"/>
                    <a:pt x="1999224" y="45896"/>
                  </a:cubicBezTo>
                  <a:lnTo>
                    <a:pt x="1999224" y="675102"/>
                  </a:lnTo>
                  <a:cubicBezTo>
                    <a:pt x="1999224" y="687274"/>
                    <a:pt x="1994388" y="698948"/>
                    <a:pt x="1985781" y="707555"/>
                  </a:cubicBezTo>
                  <a:cubicBezTo>
                    <a:pt x="1977174" y="716163"/>
                    <a:pt x="1965500" y="720998"/>
                    <a:pt x="1953328" y="720998"/>
                  </a:cubicBezTo>
                  <a:lnTo>
                    <a:pt x="45896" y="720998"/>
                  </a:lnTo>
                  <a:cubicBezTo>
                    <a:pt x="33724" y="720998"/>
                    <a:pt x="22050" y="716163"/>
                    <a:pt x="13443" y="707555"/>
                  </a:cubicBezTo>
                  <a:cubicBezTo>
                    <a:pt x="4835" y="698948"/>
                    <a:pt x="0" y="687274"/>
                    <a:pt x="0" y="675102"/>
                  </a:cubicBezTo>
                  <a:lnTo>
                    <a:pt x="0" y="45896"/>
                  </a:lnTo>
                  <a:cubicBezTo>
                    <a:pt x="0" y="33724"/>
                    <a:pt x="4835" y="22050"/>
                    <a:pt x="13443" y="13443"/>
                  </a:cubicBezTo>
                  <a:cubicBezTo>
                    <a:pt x="22050" y="4835"/>
                    <a:pt x="33724" y="0"/>
                    <a:pt x="45896" y="0"/>
                  </a:cubicBezTo>
                  <a:close/>
                </a:path>
              </a:pathLst>
            </a:custGeom>
            <a:solidFill>
              <a:srgbClr val="E0F1BD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1999224" cy="75909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4602345" y="4082084"/>
            <a:ext cx="7255027" cy="21133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6999">
                <a:solidFill>
                  <a:srgbClr val="000000"/>
                </a:solidFill>
                <a:latin typeface="Lazydog"/>
                <a:ea typeface="Lazydog"/>
                <a:cs typeface="Lazydog"/>
                <a:sym typeface="Lazydog"/>
              </a:rPr>
              <a:t>SHAPE ADJECTIVES</a:t>
            </a:r>
          </a:p>
        </p:txBody>
      </p:sp>
    </p:spTree>
  </p:cSld>
  <p:clrMapOvr>
    <a:masterClrMapping/>
  </p:clrMapOvr>
  <p:transition spd="fast">
    <p:circle/>
  </p:transition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3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843512" y="8579124"/>
            <a:ext cx="4152893" cy="1940534"/>
          </a:xfrm>
          <a:custGeom>
            <a:avLst/>
            <a:gdLst/>
            <a:ahLst/>
            <a:cxnLst/>
            <a:rect r="r" b="b" t="t" l="l"/>
            <a:pathLst>
              <a:path h="1940534" w="4152893">
                <a:moveTo>
                  <a:pt x="0" y="0"/>
                </a:moveTo>
                <a:lnTo>
                  <a:pt x="4152893" y="0"/>
                </a:lnTo>
                <a:lnTo>
                  <a:pt x="4152893" y="1940534"/>
                </a:lnTo>
                <a:lnTo>
                  <a:pt x="0" y="19405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232935" y="9163307"/>
            <a:ext cx="1119032" cy="1084444"/>
          </a:xfrm>
          <a:custGeom>
            <a:avLst/>
            <a:gdLst/>
            <a:ahLst/>
            <a:cxnLst/>
            <a:rect r="r" b="b" t="t" l="l"/>
            <a:pathLst>
              <a:path h="1084444" w="1119032">
                <a:moveTo>
                  <a:pt x="0" y="0"/>
                </a:moveTo>
                <a:lnTo>
                  <a:pt x="1119032" y="0"/>
                </a:lnTo>
                <a:lnTo>
                  <a:pt x="1119032" y="1084443"/>
                </a:lnTo>
                <a:lnTo>
                  <a:pt x="0" y="108444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2204889" y="3608528"/>
            <a:ext cx="2608547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immense</a:t>
            </a:r>
          </a:p>
        </p:txBody>
      </p:sp>
      <p:sp>
        <p:nvSpPr>
          <p:cNvPr name="Freeform 5" id="5"/>
          <p:cNvSpPr/>
          <p:nvPr/>
        </p:nvSpPr>
        <p:spPr>
          <a:xfrm flipH="true" flipV="true" rot="0">
            <a:off x="11454766" y="5575681"/>
            <a:ext cx="5251506" cy="3682619"/>
          </a:xfrm>
          <a:custGeom>
            <a:avLst/>
            <a:gdLst/>
            <a:ahLst/>
            <a:cxnLst/>
            <a:rect r="r" b="b" t="t" l="l"/>
            <a:pathLst>
              <a:path h="3682619" w="5251506">
                <a:moveTo>
                  <a:pt x="5251506" y="3682619"/>
                </a:moveTo>
                <a:lnTo>
                  <a:pt x="0" y="3682619"/>
                </a:lnTo>
                <a:lnTo>
                  <a:pt x="0" y="0"/>
                </a:lnTo>
                <a:lnTo>
                  <a:pt x="5251506" y="0"/>
                </a:lnTo>
                <a:lnTo>
                  <a:pt x="5251506" y="3682619"/>
                </a:lnTo>
                <a:close/>
              </a:path>
            </a:pathLst>
          </a:custGeom>
          <a:blipFill>
            <a:blip r:embed="rId6">
              <a:alphaModFix amt="30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3097499" y="9017569"/>
            <a:ext cx="4722262" cy="1700014"/>
          </a:xfrm>
          <a:custGeom>
            <a:avLst/>
            <a:gdLst/>
            <a:ahLst/>
            <a:cxnLst/>
            <a:rect r="r" b="b" t="t" l="l"/>
            <a:pathLst>
              <a:path h="1700014" w="4722262">
                <a:moveTo>
                  <a:pt x="0" y="0"/>
                </a:moveTo>
                <a:lnTo>
                  <a:pt x="4722262" y="0"/>
                </a:lnTo>
                <a:lnTo>
                  <a:pt x="4722262" y="1700014"/>
                </a:lnTo>
                <a:lnTo>
                  <a:pt x="0" y="170001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false" rot="0">
            <a:off x="15751849" y="9017569"/>
            <a:ext cx="4722262" cy="1700014"/>
          </a:xfrm>
          <a:custGeom>
            <a:avLst/>
            <a:gdLst/>
            <a:ahLst/>
            <a:cxnLst/>
            <a:rect r="r" b="b" t="t" l="l"/>
            <a:pathLst>
              <a:path h="1700014" w="4722262">
                <a:moveTo>
                  <a:pt x="4722262" y="0"/>
                </a:moveTo>
                <a:lnTo>
                  <a:pt x="0" y="0"/>
                </a:lnTo>
                <a:lnTo>
                  <a:pt x="0" y="1700014"/>
                </a:lnTo>
                <a:lnTo>
                  <a:pt x="4722262" y="1700014"/>
                </a:lnTo>
                <a:lnTo>
                  <a:pt x="4722262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-1741121" y="-649415"/>
            <a:ext cx="5867807" cy="4114800"/>
          </a:xfrm>
          <a:custGeom>
            <a:avLst/>
            <a:gdLst/>
            <a:ahLst/>
            <a:cxnLst/>
            <a:rect r="r" b="b" t="t" l="l"/>
            <a:pathLst>
              <a:path h="4114800" w="5867807">
                <a:moveTo>
                  <a:pt x="0" y="4114801"/>
                </a:moveTo>
                <a:lnTo>
                  <a:pt x="5867808" y="4114801"/>
                </a:lnTo>
                <a:lnTo>
                  <a:pt x="5867808" y="0"/>
                </a:lnTo>
                <a:lnTo>
                  <a:pt x="0" y="0"/>
                </a:lnTo>
                <a:lnTo>
                  <a:pt x="0" y="4114801"/>
                </a:lnTo>
                <a:close/>
              </a:path>
            </a:pathLst>
          </a:custGeom>
          <a:blipFill>
            <a:blip r:embed="rId6">
              <a:alphaModFix amt="30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5348599" y="1731121"/>
            <a:ext cx="7590802" cy="1368770"/>
            <a:chOff x="0" y="0"/>
            <a:chExt cx="1999224" cy="360499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999224" cy="360499"/>
            </a:xfrm>
            <a:custGeom>
              <a:avLst/>
              <a:gdLst/>
              <a:ahLst/>
              <a:cxnLst/>
              <a:rect r="r" b="b" t="t" l="l"/>
              <a:pathLst>
                <a:path h="360499" w="1999224">
                  <a:moveTo>
                    <a:pt x="45896" y="0"/>
                  </a:moveTo>
                  <a:lnTo>
                    <a:pt x="1953328" y="0"/>
                  </a:lnTo>
                  <a:cubicBezTo>
                    <a:pt x="1978675" y="0"/>
                    <a:pt x="1999224" y="20548"/>
                    <a:pt x="1999224" y="45896"/>
                  </a:cubicBezTo>
                  <a:lnTo>
                    <a:pt x="1999224" y="314603"/>
                  </a:lnTo>
                  <a:cubicBezTo>
                    <a:pt x="1999224" y="326775"/>
                    <a:pt x="1994388" y="338449"/>
                    <a:pt x="1985781" y="347056"/>
                  </a:cubicBezTo>
                  <a:cubicBezTo>
                    <a:pt x="1977174" y="355664"/>
                    <a:pt x="1965500" y="360499"/>
                    <a:pt x="1953328" y="360499"/>
                  </a:cubicBezTo>
                  <a:lnTo>
                    <a:pt x="45896" y="360499"/>
                  </a:lnTo>
                  <a:cubicBezTo>
                    <a:pt x="33724" y="360499"/>
                    <a:pt x="22050" y="355664"/>
                    <a:pt x="13443" y="347056"/>
                  </a:cubicBezTo>
                  <a:cubicBezTo>
                    <a:pt x="4835" y="338449"/>
                    <a:pt x="0" y="326775"/>
                    <a:pt x="0" y="314603"/>
                  </a:cubicBezTo>
                  <a:lnTo>
                    <a:pt x="0" y="45896"/>
                  </a:lnTo>
                  <a:cubicBezTo>
                    <a:pt x="0" y="33724"/>
                    <a:pt x="4835" y="22050"/>
                    <a:pt x="13443" y="13443"/>
                  </a:cubicBezTo>
                  <a:cubicBezTo>
                    <a:pt x="22050" y="4835"/>
                    <a:pt x="33724" y="0"/>
                    <a:pt x="45896" y="0"/>
                  </a:cubicBezTo>
                  <a:close/>
                </a:path>
              </a:pathLst>
            </a:custGeom>
            <a:solidFill>
              <a:srgbClr val="E0F1BD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1999224" cy="3985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5515129" y="1880035"/>
            <a:ext cx="7255027" cy="1061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399"/>
              </a:lnSpc>
            </a:pPr>
            <a:r>
              <a:rPr lang="en-US" sz="6999">
                <a:solidFill>
                  <a:srgbClr val="000000"/>
                </a:solidFill>
                <a:latin typeface="Lazydog"/>
                <a:ea typeface="Lazydog"/>
                <a:cs typeface="Lazydog"/>
                <a:sym typeface="Lazydog"/>
              </a:rPr>
              <a:t>SIZE ADJECTIVES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5020271" y="3608528"/>
            <a:ext cx="2608547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little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838369" y="3603714"/>
            <a:ext cx="2608547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tiny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656466" y="3603714"/>
            <a:ext cx="2608547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huge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3474563" y="3608528"/>
            <a:ext cx="2608547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massive</a:t>
            </a:r>
          </a:p>
        </p:txBody>
      </p:sp>
    </p:spTree>
  </p:cSld>
  <p:clrMapOvr>
    <a:masterClrMapping/>
  </p:clrMapOvr>
  <p:transition spd="fast">
    <p:circle/>
  </p:transition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3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-1153749" y="-776626"/>
            <a:ext cx="4802238" cy="3367569"/>
          </a:xfrm>
          <a:custGeom>
            <a:avLst/>
            <a:gdLst/>
            <a:ahLst/>
            <a:cxnLst/>
            <a:rect r="r" b="b" t="t" l="l"/>
            <a:pathLst>
              <a:path h="3367569" w="4802238">
                <a:moveTo>
                  <a:pt x="0" y="3367569"/>
                </a:moveTo>
                <a:lnTo>
                  <a:pt x="4802238" y="3367569"/>
                </a:lnTo>
                <a:lnTo>
                  <a:pt x="4802238" y="0"/>
                </a:lnTo>
                <a:lnTo>
                  <a:pt x="0" y="0"/>
                </a:lnTo>
                <a:lnTo>
                  <a:pt x="0" y="3367569"/>
                </a:lnTo>
                <a:close/>
              </a:path>
            </a:pathLst>
          </a:custGeom>
          <a:blipFill>
            <a:blip r:embed="rId2">
              <a:alphaModFix amt="3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-97151" y="7917936"/>
            <a:ext cx="5636008" cy="2520833"/>
          </a:xfrm>
          <a:custGeom>
            <a:avLst/>
            <a:gdLst/>
            <a:ahLst/>
            <a:cxnLst/>
            <a:rect r="r" b="b" t="t" l="l"/>
            <a:pathLst>
              <a:path h="2520833" w="5636008">
                <a:moveTo>
                  <a:pt x="5636008" y="0"/>
                </a:moveTo>
                <a:lnTo>
                  <a:pt x="0" y="0"/>
                </a:lnTo>
                <a:lnTo>
                  <a:pt x="0" y="2520833"/>
                </a:lnTo>
                <a:lnTo>
                  <a:pt x="5636008" y="2520833"/>
                </a:lnTo>
                <a:lnTo>
                  <a:pt x="5636008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601700" y="8736145"/>
            <a:ext cx="1849070" cy="1791917"/>
          </a:xfrm>
          <a:custGeom>
            <a:avLst/>
            <a:gdLst/>
            <a:ahLst/>
            <a:cxnLst/>
            <a:rect r="r" b="b" t="t" l="l"/>
            <a:pathLst>
              <a:path h="1791917" w="1849070">
                <a:moveTo>
                  <a:pt x="0" y="0"/>
                </a:moveTo>
                <a:lnTo>
                  <a:pt x="1849070" y="0"/>
                </a:lnTo>
                <a:lnTo>
                  <a:pt x="1849070" y="1791918"/>
                </a:lnTo>
                <a:lnTo>
                  <a:pt x="0" y="179191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36486" y="9035523"/>
            <a:ext cx="1084367" cy="1128569"/>
          </a:xfrm>
          <a:custGeom>
            <a:avLst/>
            <a:gdLst/>
            <a:ahLst/>
            <a:cxnLst/>
            <a:rect r="r" b="b" t="t" l="l"/>
            <a:pathLst>
              <a:path h="1128569" w="1084367">
                <a:moveTo>
                  <a:pt x="0" y="0"/>
                </a:moveTo>
                <a:lnTo>
                  <a:pt x="1084367" y="0"/>
                </a:lnTo>
                <a:lnTo>
                  <a:pt x="1084367" y="1128569"/>
                </a:lnTo>
                <a:lnTo>
                  <a:pt x="0" y="112856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true" rot="0">
            <a:off x="14674827" y="-567405"/>
            <a:ext cx="4820233" cy="3380188"/>
          </a:xfrm>
          <a:custGeom>
            <a:avLst/>
            <a:gdLst/>
            <a:ahLst/>
            <a:cxnLst/>
            <a:rect r="r" b="b" t="t" l="l"/>
            <a:pathLst>
              <a:path h="3380188" w="4820233">
                <a:moveTo>
                  <a:pt x="4820233" y="3380188"/>
                </a:moveTo>
                <a:lnTo>
                  <a:pt x="0" y="3380188"/>
                </a:lnTo>
                <a:lnTo>
                  <a:pt x="0" y="0"/>
                </a:lnTo>
                <a:lnTo>
                  <a:pt x="4820233" y="0"/>
                </a:lnTo>
                <a:lnTo>
                  <a:pt x="4820233" y="3380188"/>
                </a:lnTo>
                <a:close/>
              </a:path>
            </a:pathLst>
          </a:custGeom>
          <a:blipFill>
            <a:blip r:embed="rId2">
              <a:alphaModFix amt="3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7212179" y="3255836"/>
            <a:ext cx="4154375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wrong</a:t>
            </a:r>
          </a:p>
        </p:txBody>
      </p:sp>
      <p:sp>
        <p:nvSpPr>
          <p:cNvPr name="Freeform 8" id="8"/>
          <p:cNvSpPr/>
          <p:nvPr/>
        </p:nvSpPr>
        <p:spPr>
          <a:xfrm flipH="true" flipV="false" rot="0">
            <a:off x="13726457" y="8166420"/>
            <a:ext cx="5768603" cy="2580139"/>
          </a:xfrm>
          <a:custGeom>
            <a:avLst/>
            <a:gdLst/>
            <a:ahLst/>
            <a:cxnLst/>
            <a:rect r="r" b="b" t="t" l="l"/>
            <a:pathLst>
              <a:path h="2580139" w="5768603">
                <a:moveTo>
                  <a:pt x="5768603" y="0"/>
                </a:moveTo>
                <a:lnTo>
                  <a:pt x="0" y="0"/>
                </a:lnTo>
                <a:lnTo>
                  <a:pt x="0" y="2580138"/>
                </a:lnTo>
                <a:lnTo>
                  <a:pt x="5768603" y="2580138"/>
                </a:lnTo>
                <a:lnTo>
                  <a:pt x="5768603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7212179" y="4181234"/>
            <a:ext cx="4154375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helpful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212179" y="5106633"/>
            <a:ext cx="4154375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better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212179" y="6032031"/>
            <a:ext cx="4154375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clever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212179" y="6957430"/>
            <a:ext cx="4154375" cy="960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Handyman"/>
                <a:ea typeface="Handyman"/>
                <a:cs typeface="Handyman"/>
                <a:sym typeface="Handyman"/>
              </a:rPr>
              <a:t>famous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3148509" y="1312794"/>
            <a:ext cx="11990982" cy="1499989"/>
            <a:chOff x="0" y="0"/>
            <a:chExt cx="3158119" cy="395059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3158119" cy="395059"/>
            </a:xfrm>
            <a:custGeom>
              <a:avLst/>
              <a:gdLst/>
              <a:ahLst/>
              <a:cxnLst/>
              <a:rect r="r" b="b" t="t" l="l"/>
              <a:pathLst>
                <a:path h="395059" w="3158119">
                  <a:moveTo>
                    <a:pt x="29054" y="0"/>
                  </a:moveTo>
                  <a:lnTo>
                    <a:pt x="3129065" y="0"/>
                  </a:lnTo>
                  <a:cubicBezTo>
                    <a:pt x="3145111" y="0"/>
                    <a:pt x="3158119" y="13008"/>
                    <a:pt x="3158119" y="29054"/>
                  </a:cubicBezTo>
                  <a:lnTo>
                    <a:pt x="3158119" y="366005"/>
                  </a:lnTo>
                  <a:cubicBezTo>
                    <a:pt x="3158119" y="382051"/>
                    <a:pt x="3145111" y="395059"/>
                    <a:pt x="3129065" y="395059"/>
                  </a:cubicBezTo>
                  <a:lnTo>
                    <a:pt x="29054" y="395059"/>
                  </a:lnTo>
                  <a:cubicBezTo>
                    <a:pt x="13008" y="395059"/>
                    <a:pt x="0" y="382051"/>
                    <a:pt x="0" y="366005"/>
                  </a:cubicBezTo>
                  <a:lnTo>
                    <a:pt x="0" y="29054"/>
                  </a:lnTo>
                  <a:cubicBezTo>
                    <a:pt x="0" y="13008"/>
                    <a:pt x="13008" y="0"/>
                    <a:pt x="29054" y="0"/>
                  </a:cubicBezTo>
                  <a:close/>
                </a:path>
              </a:pathLst>
            </a:custGeom>
            <a:solidFill>
              <a:srgbClr val="E0F1BD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38100"/>
              <a:ext cx="3158119" cy="4331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3613173" y="1391759"/>
            <a:ext cx="11061654" cy="11991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>
                <a:solidFill>
                  <a:srgbClr val="000000"/>
                </a:solidFill>
                <a:latin typeface="Lazydog"/>
                <a:ea typeface="Lazydog"/>
                <a:cs typeface="Lazydog"/>
                <a:sym typeface="Lazydog"/>
              </a:rPr>
              <a:t>CONDITION ADJECTIVES</a:t>
            </a:r>
          </a:p>
        </p:txBody>
      </p:sp>
    </p:spTree>
  </p:cSld>
  <p:clrMapOvr>
    <a:masterClrMapping/>
  </p:clrMapOvr>
  <p:transition spd="fast">
    <p:circl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DAGn9wOL0Ls</dc:identifier>
  <dcterms:modified xsi:type="dcterms:W3CDTF">2011-08-01T06:04:30Z</dcterms:modified>
  <cp:revision>1</cp:revision>
  <dc:title>ADJECTIVES</dc:title>
</cp:coreProperties>
</file>