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83" r:id="rId8"/>
    <p:sldId id="328" r:id="rId9"/>
    <p:sldId id="266" r:id="rId10"/>
  </p:sldIdLst>
  <p:sldSz cx="9144000" cy="5143500" type="screen16x9"/>
  <p:notesSz cx="6858000" cy="9144000"/>
  <p:embeddedFontLst>
    <p:embeddedFont>
      <p:font typeface="Albert Sans" panose="020B060402020202020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DM Sans" pitchFamily="2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Nunito Light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525252"/>
    <a:srgbClr val="3A4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8FEB5F-5DB3-45CC-A592-671D3947A98D}">
  <a:tblStyle styleId="{318FEB5F-5DB3-45CC-A592-671D3947A9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2A3BC17-4D9F-49B1-9F69-2F398161A1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1ea6264d3e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1ea6264d3ea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9" name="Google Shape;291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6" name="Google Shape;292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3" name="Google Shape;293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3" name="Google Shape;295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g1ea8cf0d8f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9" name="Google Shape;3339;g1ea8cf0d8f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7">
          <a:extLst>
            <a:ext uri="{FF2B5EF4-FFF2-40B4-BE49-F238E27FC236}">
              <a16:creationId xmlns:a16="http://schemas.microsoft.com/office/drawing/2014/main" id="{A56D6E39-5E4B-EC73-6E6F-C1E5E06D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g54dda1946d_4_2738:notes">
            <a:extLst>
              <a:ext uri="{FF2B5EF4-FFF2-40B4-BE49-F238E27FC236}">
                <a16:creationId xmlns:a16="http://schemas.microsoft.com/office/drawing/2014/main" id="{63380CED-EA7E-0016-8661-061E643900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9" name="Google Shape;3009;g54dda1946d_4_2738:notes">
            <a:extLst>
              <a:ext uri="{FF2B5EF4-FFF2-40B4-BE49-F238E27FC236}">
                <a16:creationId xmlns:a16="http://schemas.microsoft.com/office/drawing/2014/main" id="{5A225CDB-A83A-4F90-B1B5-8C202E51D3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47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9" name="Google Shape;300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" name="Google Shape;90;p2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215950" y="1204500"/>
            <a:ext cx="4280100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1215950" y="3158400"/>
            <a:ext cx="23070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3" name="Google Shape;2623;p32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2624" name="Google Shape;2624;p32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2625" name="Google Shape;2625;p32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2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2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8" name="Google Shape;2628;p32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2629" name="Google Shape;2629;p32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2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32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2" name="Google Shape;2632;p32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2633" name="Google Shape;2633;p32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32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32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6" name="Google Shape;2636;p32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2637" name="Google Shape;2637;p32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32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32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0" name="Google Shape;2640;p32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2641" name="Google Shape;2641;p32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32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32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4" name="Google Shape;2644;p32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2645" name="Google Shape;2645;p32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32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32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8" name="Google Shape;2648;p32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2649" name="Google Shape;2649;p32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32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32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2" name="Google Shape;2652;p32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2653" name="Google Shape;2653;p32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32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32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6" name="Google Shape;2656;p32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2657" name="Google Shape;2657;p32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0" name="Google Shape;2660;p32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2661" name="Google Shape;2661;p32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32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32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4" name="Google Shape;2664;p32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2665" name="Google Shape;2665;p32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8" name="Google Shape;2668;p32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2669" name="Google Shape;2669;p32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2" name="Google Shape;2672;p32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2673" name="Google Shape;2673;p32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6" name="Google Shape;2676;p32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2677" name="Google Shape;2677;p32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0" name="Google Shape;2680;p32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2681" name="Google Shape;2681;p32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4" name="Google Shape;2684;p32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2685" name="Google Shape;2685;p32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8" name="Google Shape;2688;p32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2689" name="Google Shape;2689;p32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2" name="Google Shape;2692;p32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2693" name="Google Shape;2693;p32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6" name="Google Shape;2696;p32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2697" name="Google Shape;2697;p32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0" name="Google Shape;2700;p32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2701" name="Google Shape;2701;p32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704" name="Google Shape;2704;p32"/>
          <p:cNvPicPr preferRelativeResize="0"/>
          <p:nvPr/>
        </p:nvPicPr>
        <p:blipFill rotWithShape="1">
          <a:blip r:embed="rId2">
            <a:alphaModFix/>
          </a:blip>
          <a:srcRect l="-9019" r="9019" b="11855"/>
          <a:stretch/>
        </p:blipFill>
        <p:spPr>
          <a:xfrm rot="5400000" flipH="1">
            <a:off x="-1515900" y="1507794"/>
            <a:ext cx="5163774" cy="21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5" name="Google Shape;2705;p32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06" name="Google Shape;2706;p32"/>
          <p:cNvGrpSpPr/>
          <p:nvPr/>
        </p:nvGrpSpPr>
        <p:grpSpPr>
          <a:xfrm>
            <a:off x="6177500" y="3738300"/>
            <a:ext cx="3810000" cy="2254900"/>
            <a:chOff x="2287428" y="526446"/>
            <a:chExt cx="7620000" cy="4509801"/>
          </a:xfrm>
        </p:grpSpPr>
        <p:sp>
          <p:nvSpPr>
            <p:cNvPr id="2707" name="Google Shape;2707;p32"/>
            <p:cNvSpPr/>
            <p:nvPr/>
          </p:nvSpPr>
          <p:spPr>
            <a:xfrm>
              <a:off x="2287428" y="526446"/>
              <a:ext cx="7620000" cy="4509801"/>
            </a:xfrm>
            <a:custGeom>
              <a:avLst/>
              <a:gdLst/>
              <a:ahLst/>
              <a:cxnLst/>
              <a:rect l="l" t="t" r="r" b="b"/>
              <a:pathLst>
                <a:path w="7620000" h="4509801" extrusionOk="0">
                  <a:moveTo>
                    <a:pt x="0" y="4509802"/>
                  </a:moveTo>
                  <a:lnTo>
                    <a:pt x="990314" y="3328702"/>
                  </a:lnTo>
                  <a:lnTo>
                    <a:pt x="1576102" y="3471672"/>
                  </a:lnTo>
                  <a:lnTo>
                    <a:pt x="2812733" y="2571560"/>
                  </a:lnTo>
                  <a:lnTo>
                    <a:pt x="3550635" y="2938272"/>
                  </a:lnTo>
                  <a:lnTo>
                    <a:pt x="4511802" y="1857280"/>
                  </a:lnTo>
                  <a:lnTo>
                    <a:pt x="5519261" y="1881283"/>
                  </a:lnTo>
                  <a:lnTo>
                    <a:pt x="6905054" y="1204817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3773138" y="39077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5744813" y="33743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7716488" y="231705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7"/>
                    <a:pt x="92869" y="185737"/>
                  </a:cubicBezTo>
                  <a:cubicBezTo>
                    <a:pt x="41579" y="185737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32"/>
            <p:cNvSpPr/>
            <p:nvPr/>
          </p:nvSpPr>
          <p:spPr>
            <a:xfrm rot="-2700000">
              <a:off x="9128498" y="1671953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32"/>
            <p:cNvSpPr/>
            <p:nvPr/>
          </p:nvSpPr>
          <p:spPr>
            <a:xfrm rot="-2700000">
              <a:off x="6747282" y="2329246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32"/>
            <p:cNvSpPr/>
            <p:nvPr/>
          </p:nvSpPr>
          <p:spPr>
            <a:xfrm rot="-2700000">
              <a:off x="5042248" y="3034077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32"/>
            <p:cNvSpPr/>
            <p:nvPr/>
          </p:nvSpPr>
          <p:spPr>
            <a:xfrm rot="-2700000">
              <a:off x="3222984" y="3796039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6" name="Google Shape;2716;p33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2717" name="Google Shape;2717;p33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2718" name="Google Shape;2718;p33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33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33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1" name="Google Shape;2721;p33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2722" name="Google Shape;2722;p33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33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4" name="Google Shape;2724;p33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5" name="Google Shape;2725;p33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2726" name="Google Shape;2726;p33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33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33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9" name="Google Shape;2729;p33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2730" name="Google Shape;2730;p33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33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33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3" name="Google Shape;2733;p33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2734" name="Google Shape;2734;p33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33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33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7" name="Google Shape;2737;p33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2738" name="Google Shape;2738;p33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9" name="Google Shape;2739;p33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33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1" name="Google Shape;2741;p33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2742" name="Google Shape;2742;p33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33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33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5" name="Google Shape;2745;p33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2746" name="Google Shape;2746;p33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33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33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9" name="Google Shape;2749;p33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2750" name="Google Shape;2750;p33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1" name="Google Shape;2751;p33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p33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3" name="Google Shape;2753;p33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2754" name="Google Shape;2754;p33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5" name="Google Shape;2755;p33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33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7" name="Google Shape;2757;p33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2758" name="Google Shape;2758;p33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p33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1" name="Google Shape;2761;p33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2762" name="Google Shape;2762;p33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3" name="Google Shape;2763;p33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4" name="Google Shape;2764;p33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5" name="Google Shape;2765;p33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2766" name="Google Shape;2766;p33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p33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33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9" name="Google Shape;2769;p33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2770" name="Google Shape;2770;p33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33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33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3" name="Google Shape;2773;p33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2774" name="Google Shape;2774;p33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33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33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7" name="Google Shape;2777;p33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2778" name="Google Shape;2778;p33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p33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0" name="Google Shape;2780;p33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1" name="Google Shape;2781;p33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2782" name="Google Shape;2782;p33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33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p33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5" name="Google Shape;2785;p33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2786" name="Google Shape;2786;p33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33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33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9" name="Google Shape;2789;p33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2790" name="Google Shape;2790;p33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33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33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3" name="Google Shape;2793;p33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2794" name="Google Shape;2794;p33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33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33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797" name="Google Shape;2797;p33"/>
          <p:cNvPicPr preferRelativeResize="0"/>
          <p:nvPr/>
        </p:nvPicPr>
        <p:blipFill rotWithShape="1">
          <a:blip r:embed="rId2">
            <a:alphaModFix/>
          </a:blip>
          <a:srcRect b="11855"/>
          <a:stretch/>
        </p:blipFill>
        <p:spPr>
          <a:xfrm rot="10800000" flipH="1">
            <a:off x="4317024" y="0"/>
            <a:ext cx="4826976" cy="22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8" name="Google Shape;2798;p33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99" name="Google Shape;2799;p33"/>
          <p:cNvGrpSpPr/>
          <p:nvPr/>
        </p:nvGrpSpPr>
        <p:grpSpPr>
          <a:xfrm flipH="1">
            <a:off x="-1294200" y="3559212"/>
            <a:ext cx="3810000" cy="2254900"/>
            <a:chOff x="2287428" y="526446"/>
            <a:chExt cx="7620000" cy="4509801"/>
          </a:xfrm>
        </p:grpSpPr>
        <p:sp>
          <p:nvSpPr>
            <p:cNvPr id="2800" name="Google Shape;2800;p33"/>
            <p:cNvSpPr/>
            <p:nvPr/>
          </p:nvSpPr>
          <p:spPr>
            <a:xfrm>
              <a:off x="2287428" y="526446"/>
              <a:ext cx="7620000" cy="4509801"/>
            </a:xfrm>
            <a:custGeom>
              <a:avLst/>
              <a:gdLst/>
              <a:ahLst/>
              <a:cxnLst/>
              <a:rect l="l" t="t" r="r" b="b"/>
              <a:pathLst>
                <a:path w="7620000" h="4509801" extrusionOk="0">
                  <a:moveTo>
                    <a:pt x="0" y="4509802"/>
                  </a:moveTo>
                  <a:lnTo>
                    <a:pt x="990314" y="3328702"/>
                  </a:lnTo>
                  <a:lnTo>
                    <a:pt x="1576102" y="3471672"/>
                  </a:lnTo>
                  <a:lnTo>
                    <a:pt x="2812733" y="2571560"/>
                  </a:lnTo>
                  <a:lnTo>
                    <a:pt x="3550635" y="2938272"/>
                  </a:lnTo>
                  <a:lnTo>
                    <a:pt x="4511802" y="1857280"/>
                  </a:lnTo>
                  <a:lnTo>
                    <a:pt x="5519261" y="1881283"/>
                  </a:lnTo>
                  <a:lnTo>
                    <a:pt x="6905054" y="1204817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3773138" y="39077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744813" y="33743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7716488" y="231705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7"/>
                    <a:pt x="92869" y="185737"/>
                  </a:cubicBezTo>
                  <a:cubicBezTo>
                    <a:pt x="41579" y="185737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3"/>
            <p:cNvSpPr/>
            <p:nvPr/>
          </p:nvSpPr>
          <p:spPr>
            <a:xfrm rot="-2700000">
              <a:off x="9128498" y="1671953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33"/>
            <p:cNvSpPr/>
            <p:nvPr/>
          </p:nvSpPr>
          <p:spPr>
            <a:xfrm rot="-2700000">
              <a:off x="6747282" y="2329246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3"/>
            <p:cNvSpPr/>
            <p:nvPr/>
          </p:nvSpPr>
          <p:spPr>
            <a:xfrm rot="-2700000">
              <a:off x="5042248" y="3034077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3"/>
            <p:cNvSpPr/>
            <p:nvPr/>
          </p:nvSpPr>
          <p:spPr>
            <a:xfrm rot="-2700000">
              <a:off x="3222984" y="3796039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6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374" name="Google Shape;374;p6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375" name="Google Shape;375;p6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6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379" name="Google Shape;379;p6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6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383" name="Google Shape;383;p6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6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387" name="Google Shape;387;p6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6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391" name="Google Shape;391;p6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6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395" name="Google Shape;395;p6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6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399" name="Google Shape;399;p6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2;p6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403" name="Google Shape;403;p6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6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6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411" name="Google Shape;411;p6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" name="Google Shape;414;p6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415" name="Google Shape;415;p6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6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6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423" name="Google Shape;423;p6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6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6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435" name="Google Shape;435;p6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6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439" name="Google Shape;439;p6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443" name="Google Shape;443;p6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6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447" name="Google Shape;447;p6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" name="Google Shape;450;p6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451" name="Google Shape;451;p6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4" name="Google Shape;454;p6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56" name="Google Shape;456;p6"/>
          <p:cNvGrpSpPr/>
          <p:nvPr/>
        </p:nvGrpSpPr>
        <p:grpSpPr>
          <a:xfrm flipH="1">
            <a:off x="7060800" y="-511750"/>
            <a:ext cx="3810000" cy="2254900"/>
            <a:chOff x="2287428" y="526446"/>
            <a:chExt cx="7620000" cy="4509801"/>
          </a:xfrm>
        </p:grpSpPr>
        <p:sp>
          <p:nvSpPr>
            <p:cNvPr id="457" name="Google Shape;457;p6"/>
            <p:cNvSpPr/>
            <p:nvPr/>
          </p:nvSpPr>
          <p:spPr>
            <a:xfrm>
              <a:off x="2287428" y="526446"/>
              <a:ext cx="7620000" cy="4509801"/>
            </a:xfrm>
            <a:custGeom>
              <a:avLst/>
              <a:gdLst/>
              <a:ahLst/>
              <a:cxnLst/>
              <a:rect l="l" t="t" r="r" b="b"/>
              <a:pathLst>
                <a:path w="7620000" h="4509801" extrusionOk="0">
                  <a:moveTo>
                    <a:pt x="0" y="4509802"/>
                  </a:moveTo>
                  <a:lnTo>
                    <a:pt x="990314" y="3328702"/>
                  </a:lnTo>
                  <a:lnTo>
                    <a:pt x="1576102" y="3471672"/>
                  </a:lnTo>
                  <a:lnTo>
                    <a:pt x="2812733" y="2571560"/>
                  </a:lnTo>
                  <a:lnTo>
                    <a:pt x="3550635" y="2938272"/>
                  </a:lnTo>
                  <a:lnTo>
                    <a:pt x="4511802" y="1857280"/>
                  </a:lnTo>
                  <a:lnTo>
                    <a:pt x="5519261" y="1881283"/>
                  </a:lnTo>
                  <a:lnTo>
                    <a:pt x="6905054" y="1204817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773138" y="39077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5744813" y="33743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7716488" y="231705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7"/>
                    <a:pt x="92869" y="185737"/>
                  </a:cubicBezTo>
                  <a:cubicBezTo>
                    <a:pt x="41579" y="185737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2700000">
              <a:off x="9128498" y="1671953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 rot="-2700000">
              <a:off x="6747282" y="2329246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 rot="-2700000">
              <a:off x="5042248" y="3034077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 rot="-2700000">
              <a:off x="3222984" y="3796039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7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467" name="Google Shape;467;p7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468" name="Google Shape;468;p7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7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472" name="Google Shape;472;p7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7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476" name="Google Shape;476;p7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7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480" name="Google Shape;480;p7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7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484" name="Google Shape;484;p7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7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488" name="Google Shape;488;p7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1" name="Google Shape;491;p7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492" name="Google Shape;492;p7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7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496" name="Google Shape;496;p7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7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7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504" name="Google Shape;504;p7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7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512" name="Google Shape;512;p7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7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516" name="Google Shape;516;p7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7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520" name="Google Shape;520;p7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524" name="Google Shape;524;p7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7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528" name="Google Shape;528;p7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7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532" name="Google Shape;532;p7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7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536" name="Google Shape;536;p7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7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540" name="Google Shape;540;p7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7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544" name="Google Shape;544;p7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7" name="Google Shape;547;p7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48" name="Google Shape;548;p7"/>
          <p:cNvGrpSpPr/>
          <p:nvPr/>
        </p:nvGrpSpPr>
        <p:grpSpPr>
          <a:xfrm>
            <a:off x="-1303200" y="-417548"/>
            <a:ext cx="3810000" cy="1517665"/>
            <a:chOff x="2287428" y="3290125"/>
            <a:chExt cx="7620000" cy="3035331"/>
          </a:xfrm>
        </p:grpSpPr>
        <p:sp>
          <p:nvSpPr>
            <p:cNvPr id="549" name="Google Shape;549;p7"/>
            <p:cNvSpPr/>
            <p:nvPr/>
          </p:nvSpPr>
          <p:spPr>
            <a:xfrm>
              <a:off x="2287428" y="3290125"/>
              <a:ext cx="7620000" cy="3035331"/>
            </a:xfrm>
            <a:custGeom>
              <a:avLst/>
              <a:gdLst/>
              <a:ahLst/>
              <a:cxnLst/>
              <a:rect l="l" t="t" r="r" b="b"/>
              <a:pathLst>
                <a:path w="7620000" h="3035331" extrusionOk="0">
                  <a:moveTo>
                    <a:pt x="0" y="2991231"/>
                  </a:moveTo>
                  <a:lnTo>
                    <a:pt x="990314" y="3035332"/>
                  </a:lnTo>
                  <a:lnTo>
                    <a:pt x="1611058" y="2049875"/>
                  </a:lnTo>
                  <a:lnTo>
                    <a:pt x="2812733" y="2710529"/>
                  </a:lnTo>
                  <a:lnTo>
                    <a:pt x="3608832" y="1627441"/>
                  </a:lnTo>
                  <a:lnTo>
                    <a:pt x="4511802" y="1627441"/>
                  </a:lnTo>
                  <a:lnTo>
                    <a:pt x="5576411" y="425958"/>
                  </a:lnTo>
                  <a:lnTo>
                    <a:pt x="6919342" y="748760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811238" y="526980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5801963" y="48221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7783163" y="36410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" name="Google Shape;553;p7"/>
          <p:cNvSpPr txBox="1">
            <a:spLocks noGrp="1"/>
          </p:cNvSpPr>
          <p:nvPr>
            <p:ph type="title"/>
          </p:nvPr>
        </p:nvSpPr>
        <p:spPr>
          <a:xfrm>
            <a:off x="71655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7"/>
          <p:cNvSpPr txBox="1">
            <a:spLocks noGrp="1"/>
          </p:cNvSpPr>
          <p:nvPr>
            <p:ph type="subTitle" idx="1"/>
          </p:nvPr>
        </p:nvSpPr>
        <p:spPr>
          <a:xfrm>
            <a:off x="720000" y="1547900"/>
            <a:ext cx="41976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lbert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7"/>
          <p:cNvSpPr>
            <a:spLocks noGrp="1"/>
          </p:cNvSpPr>
          <p:nvPr>
            <p:ph type="pic" idx="2"/>
          </p:nvPr>
        </p:nvSpPr>
        <p:spPr>
          <a:xfrm>
            <a:off x="5230200" y="1101000"/>
            <a:ext cx="2908500" cy="2941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17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1201" name="Google Shape;1201;p17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1202" name="Google Shape;1202;p17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7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7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5" name="Google Shape;1205;p17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1206" name="Google Shape;1206;p17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7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7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9" name="Google Shape;1209;p17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1210" name="Google Shape;1210;p17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7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7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3" name="Google Shape;1213;p17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1214" name="Google Shape;1214;p17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7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7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17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1218" name="Google Shape;1218;p17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7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7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17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1222" name="Google Shape;1222;p17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7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17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1226" name="Google Shape;1226;p17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7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7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9" name="Google Shape;1229;p17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1230" name="Google Shape;1230;p17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7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7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3" name="Google Shape;1233;p17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1234" name="Google Shape;1234;p17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7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7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17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1238" name="Google Shape;1238;p17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7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7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1" name="Google Shape;1241;p17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1242" name="Google Shape;1242;p17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7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17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1246" name="Google Shape;1246;p17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7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9" name="Google Shape;1249;p17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1250" name="Google Shape;1250;p17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7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7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p17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1254" name="Google Shape;1254;p17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7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17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1258" name="Google Shape;1258;p17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7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17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1262" name="Google Shape;1262;p17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7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5" name="Google Shape;1265;p17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1266" name="Google Shape;1266;p17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7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7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9" name="Google Shape;1269;p17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1270" name="Google Shape;1270;p17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7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3" name="Google Shape;1273;p17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1274" name="Google Shape;1274;p17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7" name="Google Shape;1277;p17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1278" name="Google Shape;1278;p17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81" name="Google Shape;1281;p17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2" name="Google Shape;1282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283" name="Google Shape;1283;p17"/>
          <p:cNvGrpSpPr/>
          <p:nvPr/>
        </p:nvGrpSpPr>
        <p:grpSpPr>
          <a:xfrm>
            <a:off x="-1303200" y="-417548"/>
            <a:ext cx="3810000" cy="1517665"/>
            <a:chOff x="2287428" y="3290125"/>
            <a:chExt cx="7620000" cy="3035331"/>
          </a:xfrm>
        </p:grpSpPr>
        <p:sp>
          <p:nvSpPr>
            <p:cNvPr id="1284" name="Google Shape;1284;p17"/>
            <p:cNvSpPr/>
            <p:nvPr/>
          </p:nvSpPr>
          <p:spPr>
            <a:xfrm>
              <a:off x="2287428" y="3290125"/>
              <a:ext cx="7620000" cy="3035331"/>
            </a:xfrm>
            <a:custGeom>
              <a:avLst/>
              <a:gdLst/>
              <a:ahLst/>
              <a:cxnLst/>
              <a:rect l="l" t="t" r="r" b="b"/>
              <a:pathLst>
                <a:path w="7620000" h="3035331" extrusionOk="0">
                  <a:moveTo>
                    <a:pt x="0" y="2991231"/>
                  </a:moveTo>
                  <a:lnTo>
                    <a:pt x="990314" y="3035332"/>
                  </a:lnTo>
                  <a:lnTo>
                    <a:pt x="1611058" y="2049875"/>
                  </a:lnTo>
                  <a:lnTo>
                    <a:pt x="2812733" y="2710529"/>
                  </a:lnTo>
                  <a:lnTo>
                    <a:pt x="3608832" y="1627441"/>
                  </a:lnTo>
                  <a:lnTo>
                    <a:pt x="4511802" y="1627441"/>
                  </a:lnTo>
                  <a:lnTo>
                    <a:pt x="5576411" y="425958"/>
                  </a:lnTo>
                  <a:lnTo>
                    <a:pt x="6919342" y="748760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3811238" y="526980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801963" y="48221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7783163" y="36410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2" name="Google Shape;1752;p23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1753" name="Google Shape;1753;p23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1754" name="Google Shape;1754;p23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3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3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7" name="Google Shape;1757;p23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1758" name="Google Shape;1758;p23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23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23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1" name="Google Shape;1761;p23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1762" name="Google Shape;1762;p23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23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23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5" name="Google Shape;1765;p23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1766" name="Google Shape;1766;p23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23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9" name="Google Shape;1769;p23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1770" name="Google Shape;1770;p23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23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3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3" name="Google Shape;1773;p23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1774" name="Google Shape;1774;p23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23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23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7" name="Google Shape;1777;p23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1778" name="Google Shape;1778;p23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23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23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1" name="Google Shape;1781;p23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1782" name="Google Shape;1782;p23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23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23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5" name="Google Shape;1785;p23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1786" name="Google Shape;1786;p23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23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23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9" name="Google Shape;1789;p23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1790" name="Google Shape;1790;p23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23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23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3" name="Google Shape;1793;p23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1794" name="Google Shape;1794;p23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23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23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7" name="Google Shape;1797;p23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1798" name="Google Shape;1798;p23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23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23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1" name="Google Shape;1801;p23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1802" name="Google Shape;1802;p23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23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23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23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1806" name="Google Shape;1806;p23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3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3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23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1810" name="Google Shape;1810;p23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23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23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3" name="Google Shape;1813;p23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1814" name="Google Shape;1814;p23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23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23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7" name="Google Shape;1817;p23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1818" name="Google Shape;1818;p23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3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23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1" name="Google Shape;1821;p23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1822" name="Google Shape;1822;p23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3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3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5" name="Google Shape;1825;p23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1826" name="Google Shape;1826;p23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3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3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9" name="Google Shape;1829;p23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1830" name="Google Shape;1830;p23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3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3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33" name="Google Shape;1833;p23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34" name="Google Shape;1834;p23"/>
          <p:cNvGrpSpPr/>
          <p:nvPr/>
        </p:nvGrpSpPr>
        <p:grpSpPr>
          <a:xfrm flipH="1">
            <a:off x="-1294200" y="3559212"/>
            <a:ext cx="3810000" cy="2254900"/>
            <a:chOff x="2287428" y="526446"/>
            <a:chExt cx="7620000" cy="4509801"/>
          </a:xfrm>
        </p:grpSpPr>
        <p:sp>
          <p:nvSpPr>
            <p:cNvPr id="1835" name="Google Shape;1835;p23"/>
            <p:cNvSpPr/>
            <p:nvPr/>
          </p:nvSpPr>
          <p:spPr>
            <a:xfrm>
              <a:off x="2287428" y="526446"/>
              <a:ext cx="7620000" cy="4509801"/>
            </a:xfrm>
            <a:custGeom>
              <a:avLst/>
              <a:gdLst/>
              <a:ahLst/>
              <a:cxnLst/>
              <a:rect l="l" t="t" r="r" b="b"/>
              <a:pathLst>
                <a:path w="7620000" h="4509801" extrusionOk="0">
                  <a:moveTo>
                    <a:pt x="0" y="4509802"/>
                  </a:moveTo>
                  <a:lnTo>
                    <a:pt x="990314" y="3328702"/>
                  </a:lnTo>
                  <a:lnTo>
                    <a:pt x="1576102" y="3471672"/>
                  </a:lnTo>
                  <a:lnTo>
                    <a:pt x="2812733" y="2571560"/>
                  </a:lnTo>
                  <a:lnTo>
                    <a:pt x="3550635" y="2938272"/>
                  </a:lnTo>
                  <a:lnTo>
                    <a:pt x="4511802" y="1857280"/>
                  </a:lnTo>
                  <a:lnTo>
                    <a:pt x="5519261" y="1881283"/>
                  </a:lnTo>
                  <a:lnTo>
                    <a:pt x="6905054" y="1204817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3773138" y="39077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5744813" y="33743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7716488" y="231705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7"/>
                    <a:pt x="92869" y="185737"/>
                  </a:cubicBezTo>
                  <a:cubicBezTo>
                    <a:pt x="41579" y="185737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23"/>
            <p:cNvSpPr/>
            <p:nvPr/>
          </p:nvSpPr>
          <p:spPr>
            <a:xfrm rot="-2700000">
              <a:off x="9128498" y="1671953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3"/>
            <p:cNvSpPr/>
            <p:nvPr/>
          </p:nvSpPr>
          <p:spPr>
            <a:xfrm rot="-2700000">
              <a:off x="6747282" y="2329246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23"/>
            <p:cNvSpPr/>
            <p:nvPr/>
          </p:nvSpPr>
          <p:spPr>
            <a:xfrm rot="-2700000">
              <a:off x="5042248" y="3034077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23"/>
            <p:cNvSpPr/>
            <p:nvPr/>
          </p:nvSpPr>
          <p:spPr>
            <a:xfrm rot="-2700000">
              <a:off x="3222984" y="3796039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3" name="Google Shape;1843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23"/>
          <p:cNvSpPr txBox="1">
            <a:spLocks noGrp="1"/>
          </p:cNvSpPr>
          <p:nvPr>
            <p:ph type="subTitle" idx="1"/>
          </p:nvPr>
        </p:nvSpPr>
        <p:spPr>
          <a:xfrm>
            <a:off x="4935348" y="2904625"/>
            <a:ext cx="2732700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5" name="Google Shape;1845;p23"/>
          <p:cNvSpPr txBox="1">
            <a:spLocks noGrp="1"/>
          </p:cNvSpPr>
          <p:nvPr>
            <p:ph type="subTitle" idx="2"/>
          </p:nvPr>
        </p:nvSpPr>
        <p:spPr>
          <a:xfrm>
            <a:off x="1475948" y="2904625"/>
            <a:ext cx="2732700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23"/>
          <p:cNvSpPr txBox="1">
            <a:spLocks noGrp="1"/>
          </p:cNvSpPr>
          <p:nvPr>
            <p:ph type="subTitle" idx="3"/>
          </p:nvPr>
        </p:nvSpPr>
        <p:spPr>
          <a:xfrm>
            <a:off x="1475948" y="2345725"/>
            <a:ext cx="2732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47" name="Google Shape;1847;p23"/>
          <p:cNvSpPr txBox="1">
            <a:spLocks noGrp="1"/>
          </p:cNvSpPr>
          <p:nvPr>
            <p:ph type="subTitle" idx="4"/>
          </p:nvPr>
        </p:nvSpPr>
        <p:spPr>
          <a:xfrm>
            <a:off x="4935352" y="2345725"/>
            <a:ext cx="2732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24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1850" name="Google Shape;1850;p24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1851" name="Google Shape;1851;p24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4" name="Google Shape;1854;p24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1855" name="Google Shape;1855;p24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24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8" name="Google Shape;1858;p24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1859" name="Google Shape;1859;p24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2" name="Google Shape;1862;p24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1863" name="Google Shape;1863;p24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4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4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6" name="Google Shape;1866;p24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1867" name="Google Shape;1867;p24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0" name="Google Shape;1870;p24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1871" name="Google Shape;1871;p24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4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4" name="Google Shape;1874;p24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1875" name="Google Shape;1875;p24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8" name="Google Shape;1878;p24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1879" name="Google Shape;1879;p24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2" name="Google Shape;1882;p24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1883" name="Google Shape;1883;p24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24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4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6" name="Google Shape;1886;p24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1887" name="Google Shape;1887;p24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0" name="Google Shape;1890;p24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1891" name="Google Shape;1891;p24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24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24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4" name="Google Shape;1894;p24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1895" name="Google Shape;1895;p24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8" name="Google Shape;1898;p24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1899" name="Google Shape;1899;p24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2" name="Google Shape;1902;p24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1903" name="Google Shape;1903;p24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6" name="Google Shape;1906;p24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1907" name="Google Shape;1907;p24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0" name="Google Shape;1910;p24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1911" name="Google Shape;1911;p24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4" name="Google Shape;1914;p24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1915" name="Google Shape;1915;p24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4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4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8" name="Google Shape;1918;p24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1919" name="Google Shape;1919;p24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2" name="Google Shape;1922;p24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1923" name="Google Shape;1923;p24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6" name="Google Shape;1926;p24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1927" name="Google Shape;1927;p24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0" name="Google Shape;1930;p24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1" name="Google Shape;193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24"/>
          <p:cNvSpPr txBox="1">
            <a:spLocks noGrp="1"/>
          </p:cNvSpPr>
          <p:nvPr>
            <p:ph type="subTitle" idx="1"/>
          </p:nvPr>
        </p:nvSpPr>
        <p:spPr>
          <a:xfrm>
            <a:off x="4832040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3" name="Google Shape;1933;p24"/>
          <p:cNvSpPr txBox="1">
            <a:spLocks noGrp="1"/>
          </p:cNvSpPr>
          <p:nvPr>
            <p:ph type="subTitle" idx="2"/>
          </p:nvPr>
        </p:nvSpPr>
        <p:spPr>
          <a:xfrm>
            <a:off x="1057860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34" name="Google Shape;1934;p24"/>
          <p:cNvGrpSpPr/>
          <p:nvPr/>
        </p:nvGrpSpPr>
        <p:grpSpPr>
          <a:xfrm flipH="1">
            <a:off x="7060800" y="-511750"/>
            <a:ext cx="3810000" cy="2254900"/>
            <a:chOff x="2287428" y="526446"/>
            <a:chExt cx="7620000" cy="4509801"/>
          </a:xfrm>
        </p:grpSpPr>
        <p:sp>
          <p:nvSpPr>
            <p:cNvPr id="1935" name="Google Shape;1935;p24"/>
            <p:cNvSpPr/>
            <p:nvPr/>
          </p:nvSpPr>
          <p:spPr>
            <a:xfrm>
              <a:off x="2287428" y="526446"/>
              <a:ext cx="7620000" cy="4509801"/>
            </a:xfrm>
            <a:custGeom>
              <a:avLst/>
              <a:gdLst/>
              <a:ahLst/>
              <a:cxnLst/>
              <a:rect l="l" t="t" r="r" b="b"/>
              <a:pathLst>
                <a:path w="7620000" h="4509801" extrusionOk="0">
                  <a:moveTo>
                    <a:pt x="0" y="4509802"/>
                  </a:moveTo>
                  <a:lnTo>
                    <a:pt x="990314" y="3328702"/>
                  </a:lnTo>
                  <a:lnTo>
                    <a:pt x="1576102" y="3471672"/>
                  </a:lnTo>
                  <a:lnTo>
                    <a:pt x="2812733" y="2571560"/>
                  </a:lnTo>
                  <a:lnTo>
                    <a:pt x="3550635" y="2938272"/>
                  </a:lnTo>
                  <a:lnTo>
                    <a:pt x="4511802" y="1857280"/>
                  </a:lnTo>
                  <a:lnTo>
                    <a:pt x="5519261" y="1881283"/>
                  </a:lnTo>
                  <a:lnTo>
                    <a:pt x="6905054" y="1204817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3773138" y="39077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5744813" y="33743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7716488" y="231705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7"/>
                    <a:pt x="92869" y="185737"/>
                  </a:cubicBezTo>
                  <a:cubicBezTo>
                    <a:pt x="41579" y="185737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 rot="-2700000">
              <a:off x="9128498" y="1671953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 rot="-2700000">
              <a:off x="6747282" y="2329246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 rot="-2700000">
              <a:off x="5042248" y="3034077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4"/>
            <p:cNvSpPr/>
            <p:nvPr/>
          </p:nvSpPr>
          <p:spPr>
            <a:xfrm rot="-2700000">
              <a:off x="3222984" y="3796039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25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1945" name="Google Shape;1945;p25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1946" name="Google Shape;1946;p25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25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25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" name="Google Shape;1949;p25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1950" name="Google Shape;1950;p25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25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25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3" name="Google Shape;1953;p25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1954" name="Google Shape;1954;p25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5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5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7" name="Google Shape;1957;p25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1958" name="Google Shape;1958;p25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25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25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1" name="Google Shape;1961;p25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1962" name="Google Shape;1962;p25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5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25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5" name="Google Shape;1965;p25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1966" name="Google Shape;1966;p25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5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25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9" name="Google Shape;1969;p25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1970" name="Google Shape;1970;p25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5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5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3" name="Google Shape;1973;p25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1974" name="Google Shape;1974;p25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25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5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7" name="Google Shape;1977;p25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1978" name="Google Shape;1978;p25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25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25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1" name="Google Shape;1981;p25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1982" name="Google Shape;1982;p25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5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5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5" name="Google Shape;1985;p25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1986" name="Google Shape;1986;p25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5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5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9" name="Google Shape;1989;p25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1990" name="Google Shape;1990;p25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5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25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3" name="Google Shape;1993;p25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1994" name="Google Shape;1994;p25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25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25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7" name="Google Shape;1997;p25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1998" name="Google Shape;1998;p25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25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25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1" name="Google Shape;2001;p25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2002" name="Google Shape;2002;p25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25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25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5" name="Google Shape;2005;p25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2006" name="Google Shape;2006;p25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25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5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9" name="Google Shape;2009;p25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3" name="Google Shape;2013;p25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2014" name="Google Shape;2014;p25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7" name="Google Shape;2017;p25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2018" name="Google Shape;2018;p25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1" name="Google Shape;2021;p25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2022" name="Google Shape;2022;p25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5" name="Google Shape;2025;p25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6" name="Google Shape;2026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25"/>
          <p:cNvSpPr txBox="1">
            <a:spLocks noGrp="1"/>
          </p:cNvSpPr>
          <p:nvPr>
            <p:ph type="subTitle" idx="1"/>
          </p:nvPr>
        </p:nvSpPr>
        <p:spPr>
          <a:xfrm>
            <a:off x="828825" y="2904626"/>
            <a:ext cx="22404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8" name="Google Shape;2028;p25"/>
          <p:cNvSpPr txBox="1">
            <a:spLocks noGrp="1"/>
          </p:cNvSpPr>
          <p:nvPr>
            <p:ph type="subTitle" idx="2"/>
          </p:nvPr>
        </p:nvSpPr>
        <p:spPr>
          <a:xfrm>
            <a:off x="3451795" y="2904626"/>
            <a:ext cx="22404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25"/>
          <p:cNvSpPr txBox="1">
            <a:spLocks noGrp="1"/>
          </p:cNvSpPr>
          <p:nvPr>
            <p:ph type="subTitle" idx="3"/>
          </p:nvPr>
        </p:nvSpPr>
        <p:spPr>
          <a:xfrm>
            <a:off x="6074772" y="2904626"/>
            <a:ext cx="22404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p25"/>
          <p:cNvSpPr txBox="1">
            <a:spLocks noGrp="1"/>
          </p:cNvSpPr>
          <p:nvPr>
            <p:ph type="subTitle" idx="4"/>
          </p:nvPr>
        </p:nvSpPr>
        <p:spPr>
          <a:xfrm>
            <a:off x="828825" y="2345725"/>
            <a:ext cx="2240400" cy="5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31" name="Google Shape;2031;p25"/>
          <p:cNvSpPr txBox="1">
            <a:spLocks noGrp="1"/>
          </p:cNvSpPr>
          <p:nvPr>
            <p:ph type="subTitle" idx="5"/>
          </p:nvPr>
        </p:nvSpPr>
        <p:spPr>
          <a:xfrm>
            <a:off x="3451798" y="2345725"/>
            <a:ext cx="2240400" cy="5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32" name="Google Shape;2032;p25"/>
          <p:cNvSpPr txBox="1">
            <a:spLocks noGrp="1"/>
          </p:cNvSpPr>
          <p:nvPr>
            <p:ph type="subTitle" idx="6"/>
          </p:nvPr>
        </p:nvSpPr>
        <p:spPr>
          <a:xfrm>
            <a:off x="6074772" y="2345725"/>
            <a:ext cx="2240400" cy="55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033" name="Google Shape;2033;p25"/>
          <p:cNvGrpSpPr/>
          <p:nvPr/>
        </p:nvGrpSpPr>
        <p:grpSpPr>
          <a:xfrm>
            <a:off x="6227327" y="3994352"/>
            <a:ext cx="3810000" cy="1517665"/>
            <a:chOff x="2287428" y="3290125"/>
            <a:chExt cx="7620000" cy="3035331"/>
          </a:xfrm>
        </p:grpSpPr>
        <p:sp>
          <p:nvSpPr>
            <p:cNvPr id="2034" name="Google Shape;2034;p25"/>
            <p:cNvSpPr/>
            <p:nvPr/>
          </p:nvSpPr>
          <p:spPr>
            <a:xfrm>
              <a:off x="2287428" y="3290125"/>
              <a:ext cx="7620000" cy="3035331"/>
            </a:xfrm>
            <a:custGeom>
              <a:avLst/>
              <a:gdLst/>
              <a:ahLst/>
              <a:cxnLst/>
              <a:rect l="l" t="t" r="r" b="b"/>
              <a:pathLst>
                <a:path w="7620000" h="3035331" extrusionOk="0">
                  <a:moveTo>
                    <a:pt x="0" y="2991231"/>
                  </a:moveTo>
                  <a:lnTo>
                    <a:pt x="990314" y="3035332"/>
                  </a:lnTo>
                  <a:lnTo>
                    <a:pt x="1611058" y="2049875"/>
                  </a:lnTo>
                  <a:lnTo>
                    <a:pt x="2812733" y="2710529"/>
                  </a:lnTo>
                  <a:lnTo>
                    <a:pt x="3608832" y="1627441"/>
                  </a:lnTo>
                  <a:lnTo>
                    <a:pt x="4511802" y="1627441"/>
                  </a:lnTo>
                  <a:lnTo>
                    <a:pt x="5576411" y="425958"/>
                  </a:lnTo>
                  <a:lnTo>
                    <a:pt x="6919342" y="748760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3811238" y="526980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5801963" y="48221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7783163" y="36410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6" name="Google Shape;2336;p29"/>
          <p:cNvGrpSpPr/>
          <p:nvPr/>
        </p:nvGrpSpPr>
        <p:grpSpPr>
          <a:xfrm>
            <a:off x="0" y="0"/>
            <a:ext cx="9144000" cy="5142071"/>
            <a:chOff x="0" y="0"/>
            <a:chExt cx="12192000" cy="6856095"/>
          </a:xfrm>
        </p:grpSpPr>
        <p:grpSp>
          <p:nvGrpSpPr>
            <p:cNvPr id="2337" name="Google Shape;2337;p29"/>
            <p:cNvGrpSpPr/>
            <p:nvPr/>
          </p:nvGrpSpPr>
          <p:grpSpPr>
            <a:xfrm>
              <a:off x="11482324" y="0"/>
              <a:ext cx="6350" cy="6856095"/>
              <a:chOff x="11482324" y="0"/>
              <a:chExt cx="6350" cy="6856095"/>
            </a:xfrm>
          </p:grpSpPr>
          <p:sp>
            <p:nvSpPr>
              <p:cNvPr id="2338" name="Google Shape;2338;p29"/>
              <p:cNvSpPr/>
              <p:nvPr/>
            </p:nvSpPr>
            <p:spPr>
              <a:xfrm>
                <a:off x="114823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9"/>
              <p:cNvSpPr/>
              <p:nvPr/>
            </p:nvSpPr>
            <p:spPr>
              <a:xfrm>
                <a:off x="114823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9"/>
              <p:cNvSpPr/>
              <p:nvPr/>
            </p:nvSpPr>
            <p:spPr>
              <a:xfrm>
                <a:off x="114823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1" name="Google Shape;2341;p29"/>
            <p:cNvGrpSpPr/>
            <p:nvPr/>
          </p:nvGrpSpPr>
          <p:grpSpPr>
            <a:xfrm>
              <a:off x="10502836" y="0"/>
              <a:ext cx="6350" cy="6856095"/>
              <a:chOff x="10502836" y="0"/>
              <a:chExt cx="6350" cy="6856095"/>
            </a:xfrm>
          </p:grpSpPr>
          <p:sp>
            <p:nvSpPr>
              <p:cNvPr id="2342" name="Google Shape;2342;p29"/>
              <p:cNvSpPr/>
              <p:nvPr/>
            </p:nvSpPr>
            <p:spPr>
              <a:xfrm>
                <a:off x="105028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9"/>
              <p:cNvSpPr/>
              <p:nvPr/>
            </p:nvSpPr>
            <p:spPr>
              <a:xfrm>
                <a:off x="105028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9"/>
              <p:cNvSpPr/>
              <p:nvPr/>
            </p:nvSpPr>
            <p:spPr>
              <a:xfrm>
                <a:off x="105028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5" name="Google Shape;2345;p29"/>
            <p:cNvGrpSpPr/>
            <p:nvPr/>
          </p:nvGrpSpPr>
          <p:grpSpPr>
            <a:xfrm>
              <a:off x="9523412" y="0"/>
              <a:ext cx="6350" cy="6856095"/>
              <a:chOff x="9523412" y="0"/>
              <a:chExt cx="6350" cy="6856095"/>
            </a:xfrm>
          </p:grpSpPr>
          <p:sp>
            <p:nvSpPr>
              <p:cNvPr id="2346" name="Google Shape;2346;p29"/>
              <p:cNvSpPr/>
              <p:nvPr/>
            </p:nvSpPr>
            <p:spPr>
              <a:xfrm>
                <a:off x="95234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9"/>
              <p:cNvSpPr/>
              <p:nvPr/>
            </p:nvSpPr>
            <p:spPr>
              <a:xfrm>
                <a:off x="95234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9"/>
              <p:cNvSpPr/>
              <p:nvPr/>
            </p:nvSpPr>
            <p:spPr>
              <a:xfrm>
                <a:off x="95234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9"/>
            <p:cNvGrpSpPr/>
            <p:nvPr/>
          </p:nvGrpSpPr>
          <p:grpSpPr>
            <a:xfrm>
              <a:off x="8543988" y="0"/>
              <a:ext cx="6350" cy="6856095"/>
              <a:chOff x="8543988" y="0"/>
              <a:chExt cx="6350" cy="6856095"/>
            </a:xfrm>
          </p:grpSpPr>
          <p:sp>
            <p:nvSpPr>
              <p:cNvPr id="2350" name="Google Shape;2350;p29"/>
              <p:cNvSpPr/>
              <p:nvPr/>
            </p:nvSpPr>
            <p:spPr>
              <a:xfrm>
                <a:off x="85439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9"/>
              <p:cNvSpPr/>
              <p:nvPr/>
            </p:nvSpPr>
            <p:spPr>
              <a:xfrm>
                <a:off x="85439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9"/>
              <p:cNvSpPr/>
              <p:nvPr/>
            </p:nvSpPr>
            <p:spPr>
              <a:xfrm>
                <a:off x="85439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9"/>
            <p:cNvGrpSpPr/>
            <p:nvPr/>
          </p:nvGrpSpPr>
          <p:grpSpPr>
            <a:xfrm>
              <a:off x="7564564" y="0"/>
              <a:ext cx="6350" cy="6856095"/>
              <a:chOff x="7564564" y="0"/>
              <a:chExt cx="6350" cy="6856095"/>
            </a:xfrm>
          </p:grpSpPr>
          <p:sp>
            <p:nvSpPr>
              <p:cNvPr id="2354" name="Google Shape;2354;p29"/>
              <p:cNvSpPr/>
              <p:nvPr/>
            </p:nvSpPr>
            <p:spPr>
              <a:xfrm>
                <a:off x="75645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75645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75645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7" name="Google Shape;2357;p29"/>
            <p:cNvGrpSpPr/>
            <p:nvPr/>
          </p:nvGrpSpPr>
          <p:grpSpPr>
            <a:xfrm>
              <a:off x="6585077" y="0"/>
              <a:ext cx="6350" cy="6856095"/>
              <a:chOff x="6585077" y="0"/>
              <a:chExt cx="6350" cy="6856095"/>
            </a:xfrm>
          </p:grpSpPr>
          <p:sp>
            <p:nvSpPr>
              <p:cNvPr id="2358" name="Google Shape;2358;p29"/>
              <p:cNvSpPr/>
              <p:nvPr/>
            </p:nvSpPr>
            <p:spPr>
              <a:xfrm>
                <a:off x="65850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65850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65850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1" name="Google Shape;2361;p29"/>
            <p:cNvGrpSpPr/>
            <p:nvPr/>
          </p:nvGrpSpPr>
          <p:grpSpPr>
            <a:xfrm>
              <a:off x="5602224" y="0"/>
              <a:ext cx="6350" cy="6856095"/>
              <a:chOff x="5602224" y="0"/>
              <a:chExt cx="6350" cy="6856095"/>
            </a:xfrm>
          </p:grpSpPr>
          <p:sp>
            <p:nvSpPr>
              <p:cNvPr id="2362" name="Google Shape;2362;p29"/>
              <p:cNvSpPr/>
              <p:nvPr/>
            </p:nvSpPr>
            <p:spPr>
              <a:xfrm>
                <a:off x="560222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560222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560222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5" name="Google Shape;2365;p29"/>
            <p:cNvGrpSpPr/>
            <p:nvPr/>
          </p:nvGrpSpPr>
          <p:grpSpPr>
            <a:xfrm>
              <a:off x="4622736" y="0"/>
              <a:ext cx="6350" cy="6856095"/>
              <a:chOff x="4622736" y="0"/>
              <a:chExt cx="6350" cy="6856095"/>
            </a:xfrm>
          </p:grpSpPr>
          <p:sp>
            <p:nvSpPr>
              <p:cNvPr id="2366" name="Google Shape;2366;p29"/>
              <p:cNvSpPr/>
              <p:nvPr/>
            </p:nvSpPr>
            <p:spPr>
              <a:xfrm>
                <a:off x="4622736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4622736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4622736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9" name="Google Shape;2369;p29"/>
            <p:cNvGrpSpPr/>
            <p:nvPr/>
          </p:nvGrpSpPr>
          <p:grpSpPr>
            <a:xfrm>
              <a:off x="3643312" y="0"/>
              <a:ext cx="6350" cy="6856095"/>
              <a:chOff x="3643312" y="0"/>
              <a:chExt cx="6350" cy="6856095"/>
            </a:xfrm>
          </p:grpSpPr>
          <p:sp>
            <p:nvSpPr>
              <p:cNvPr id="2370" name="Google Shape;2370;p29"/>
              <p:cNvSpPr/>
              <p:nvPr/>
            </p:nvSpPr>
            <p:spPr>
              <a:xfrm>
                <a:off x="3643312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643312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643312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3" name="Google Shape;2373;p29"/>
            <p:cNvGrpSpPr/>
            <p:nvPr/>
          </p:nvGrpSpPr>
          <p:grpSpPr>
            <a:xfrm>
              <a:off x="2663888" y="0"/>
              <a:ext cx="6350" cy="6856095"/>
              <a:chOff x="2663888" y="0"/>
              <a:chExt cx="6350" cy="6856095"/>
            </a:xfrm>
          </p:grpSpPr>
          <p:sp>
            <p:nvSpPr>
              <p:cNvPr id="2374" name="Google Shape;2374;p29"/>
              <p:cNvSpPr/>
              <p:nvPr/>
            </p:nvSpPr>
            <p:spPr>
              <a:xfrm>
                <a:off x="2663888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2663888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2663888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7" name="Google Shape;2377;p29"/>
            <p:cNvGrpSpPr/>
            <p:nvPr/>
          </p:nvGrpSpPr>
          <p:grpSpPr>
            <a:xfrm>
              <a:off x="1684464" y="0"/>
              <a:ext cx="6350" cy="6856095"/>
              <a:chOff x="1684464" y="0"/>
              <a:chExt cx="6350" cy="6856095"/>
            </a:xfrm>
          </p:grpSpPr>
          <p:sp>
            <p:nvSpPr>
              <p:cNvPr id="2378" name="Google Shape;2378;p29"/>
              <p:cNvSpPr/>
              <p:nvPr/>
            </p:nvSpPr>
            <p:spPr>
              <a:xfrm>
                <a:off x="1684464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1684464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1684464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1" name="Google Shape;2381;p29"/>
            <p:cNvGrpSpPr/>
            <p:nvPr/>
          </p:nvGrpSpPr>
          <p:grpSpPr>
            <a:xfrm>
              <a:off x="704977" y="0"/>
              <a:ext cx="6350" cy="6856095"/>
              <a:chOff x="704977" y="0"/>
              <a:chExt cx="6350" cy="6856095"/>
            </a:xfrm>
          </p:grpSpPr>
          <p:sp>
            <p:nvSpPr>
              <p:cNvPr id="2382" name="Google Shape;2382;p29"/>
              <p:cNvSpPr/>
              <p:nvPr/>
            </p:nvSpPr>
            <p:spPr>
              <a:xfrm>
                <a:off x="704977" y="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704977" y="66738"/>
                <a:ext cx="6350" cy="6744843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744843" extrusionOk="0">
                    <a:moveTo>
                      <a:pt x="0" y="0"/>
                    </a:moveTo>
                    <a:lnTo>
                      <a:pt x="0" y="6744843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704977" y="6833870"/>
                <a:ext cx="63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2225" extrusionOk="0">
                    <a:moveTo>
                      <a:pt x="0" y="0"/>
                    </a:moveTo>
                    <a:lnTo>
                      <a:pt x="0" y="22225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5" name="Google Shape;2385;p29"/>
            <p:cNvGrpSpPr/>
            <p:nvPr/>
          </p:nvGrpSpPr>
          <p:grpSpPr>
            <a:xfrm>
              <a:off x="0" y="6093333"/>
              <a:ext cx="12192000" cy="6350"/>
              <a:chOff x="0" y="6093333"/>
              <a:chExt cx="12192000" cy="6350"/>
            </a:xfrm>
          </p:grpSpPr>
          <p:sp>
            <p:nvSpPr>
              <p:cNvPr id="2386" name="Google Shape;2386;p29"/>
              <p:cNvSpPr/>
              <p:nvPr/>
            </p:nvSpPr>
            <p:spPr>
              <a:xfrm>
                <a:off x="12169775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44450" y="6093333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0" y="6093333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9" name="Google Shape;2389;p29"/>
            <p:cNvGrpSpPr/>
            <p:nvPr/>
          </p:nvGrpSpPr>
          <p:grpSpPr>
            <a:xfrm>
              <a:off x="0" y="5330571"/>
              <a:ext cx="12192000" cy="6350"/>
              <a:chOff x="0" y="5330571"/>
              <a:chExt cx="12192000" cy="6350"/>
            </a:xfrm>
          </p:grpSpPr>
          <p:sp>
            <p:nvSpPr>
              <p:cNvPr id="2390" name="Google Shape;2390;p29"/>
              <p:cNvSpPr/>
              <p:nvPr/>
            </p:nvSpPr>
            <p:spPr>
              <a:xfrm>
                <a:off x="12169775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44450" y="533057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0" y="533057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3" name="Google Shape;2393;p29"/>
            <p:cNvGrpSpPr/>
            <p:nvPr/>
          </p:nvGrpSpPr>
          <p:grpSpPr>
            <a:xfrm>
              <a:off x="0" y="4567872"/>
              <a:ext cx="12192000" cy="6350"/>
              <a:chOff x="0" y="4567872"/>
              <a:chExt cx="12192000" cy="6350"/>
            </a:xfrm>
          </p:grpSpPr>
          <p:sp>
            <p:nvSpPr>
              <p:cNvPr id="2394" name="Google Shape;2394;p29"/>
              <p:cNvSpPr/>
              <p:nvPr/>
            </p:nvSpPr>
            <p:spPr>
              <a:xfrm>
                <a:off x="12169775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44450" y="456787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0" y="456787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7" name="Google Shape;2397;p29"/>
            <p:cNvGrpSpPr/>
            <p:nvPr/>
          </p:nvGrpSpPr>
          <p:grpSpPr>
            <a:xfrm>
              <a:off x="0" y="3805110"/>
              <a:ext cx="12192000" cy="6350"/>
              <a:chOff x="0" y="3805110"/>
              <a:chExt cx="12192000" cy="6350"/>
            </a:xfrm>
          </p:grpSpPr>
          <p:sp>
            <p:nvSpPr>
              <p:cNvPr id="2398" name="Google Shape;2398;p29"/>
              <p:cNvSpPr/>
              <p:nvPr/>
            </p:nvSpPr>
            <p:spPr>
              <a:xfrm>
                <a:off x="12169775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44450" y="380511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0" y="380511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1" name="Google Shape;2401;p29"/>
            <p:cNvGrpSpPr/>
            <p:nvPr/>
          </p:nvGrpSpPr>
          <p:grpSpPr>
            <a:xfrm>
              <a:off x="0" y="3050921"/>
              <a:ext cx="12192000" cy="6350"/>
              <a:chOff x="0" y="3050921"/>
              <a:chExt cx="12192000" cy="6350"/>
            </a:xfrm>
          </p:grpSpPr>
          <p:sp>
            <p:nvSpPr>
              <p:cNvPr id="2402" name="Google Shape;2402;p29"/>
              <p:cNvSpPr/>
              <p:nvPr/>
            </p:nvSpPr>
            <p:spPr>
              <a:xfrm>
                <a:off x="12169775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44450" y="3050921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0" y="3050921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5" name="Google Shape;2405;p29"/>
            <p:cNvGrpSpPr/>
            <p:nvPr/>
          </p:nvGrpSpPr>
          <p:grpSpPr>
            <a:xfrm>
              <a:off x="0" y="2288222"/>
              <a:ext cx="12192000" cy="6350"/>
              <a:chOff x="0" y="2288222"/>
              <a:chExt cx="12192000" cy="6350"/>
            </a:xfrm>
          </p:grpSpPr>
          <p:sp>
            <p:nvSpPr>
              <p:cNvPr id="2406" name="Google Shape;2406;p29"/>
              <p:cNvSpPr/>
              <p:nvPr/>
            </p:nvSpPr>
            <p:spPr>
              <a:xfrm>
                <a:off x="12169775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44450" y="228822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0" y="228822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9" name="Google Shape;2409;p29"/>
            <p:cNvGrpSpPr/>
            <p:nvPr/>
          </p:nvGrpSpPr>
          <p:grpSpPr>
            <a:xfrm>
              <a:off x="0" y="1525460"/>
              <a:ext cx="12192000" cy="6350"/>
              <a:chOff x="0" y="1525460"/>
              <a:chExt cx="12192000" cy="6350"/>
            </a:xfrm>
          </p:grpSpPr>
          <p:sp>
            <p:nvSpPr>
              <p:cNvPr id="2410" name="Google Shape;2410;p29"/>
              <p:cNvSpPr/>
              <p:nvPr/>
            </p:nvSpPr>
            <p:spPr>
              <a:xfrm>
                <a:off x="12169775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29"/>
              <p:cNvSpPr/>
              <p:nvPr/>
            </p:nvSpPr>
            <p:spPr>
              <a:xfrm>
                <a:off x="44450" y="1525460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0" y="1525460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3" name="Google Shape;2413;p29"/>
            <p:cNvGrpSpPr/>
            <p:nvPr/>
          </p:nvGrpSpPr>
          <p:grpSpPr>
            <a:xfrm>
              <a:off x="0" y="762762"/>
              <a:ext cx="12192000" cy="6350"/>
              <a:chOff x="0" y="762762"/>
              <a:chExt cx="12192000" cy="6350"/>
            </a:xfrm>
          </p:grpSpPr>
          <p:sp>
            <p:nvSpPr>
              <p:cNvPr id="2414" name="Google Shape;2414;p29"/>
              <p:cNvSpPr/>
              <p:nvPr/>
            </p:nvSpPr>
            <p:spPr>
              <a:xfrm>
                <a:off x="12169775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44450" y="762762"/>
                <a:ext cx="1208081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80811" h="6350" extrusionOk="0">
                    <a:moveTo>
                      <a:pt x="12080811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0" y="762762"/>
                <a:ext cx="222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350" extrusionOk="0">
                    <a:moveTo>
                      <a:pt x="22225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17" name="Google Shape;2417;p29"/>
          <p:cNvSpPr/>
          <p:nvPr/>
        </p:nvSpPr>
        <p:spPr>
          <a:xfrm>
            <a:off x="535200" y="578100"/>
            <a:ext cx="8073600" cy="3987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8" name="Google Shape;241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19" name="Google Shape;2419;p29"/>
          <p:cNvSpPr txBox="1">
            <a:spLocks noGrp="1"/>
          </p:cNvSpPr>
          <p:nvPr>
            <p:ph type="subTitle" idx="1"/>
          </p:nvPr>
        </p:nvSpPr>
        <p:spPr>
          <a:xfrm>
            <a:off x="828825" y="2113426"/>
            <a:ext cx="214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0" name="Google Shape;2420;p29"/>
          <p:cNvSpPr txBox="1">
            <a:spLocks noGrp="1"/>
          </p:cNvSpPr>
          <p:nvPr>
            <p:ph type="subTitle" idx="2"/>
          </p:nvPr>
        </p:nvSpPr>
        <p:spPr>
          <a:xfrm>
            <a:off x="3498823" y="2113426"/>
            <a:ext cx="214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1" name="Google Shape;2421;p29"/>
          <p:cNvSpPr txBox="1">
            <a:spLocks noGrp="1"/>
          </p:cNvSpPr>
          <p:nvPr>
            <p:ph type="subTitle" idx="3"/>
          </p:nvPr>
        </p:nvSpPr>
        <p:spPr>
          <a:xfrm>
            <a:off x="828825" y="3797900"/>
            <a:ext cx="214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2" name="Google Shape;2422;p29"/>
          <p:cNvSpPr txBox="1">
            <a:spLocks noGrp="1"/>
          </p:cNvSpPr>
          <p:nvPr>
            <p:ph type="subTitle" idx="4"/>
          </p:nvPr>
        </p:nvSpPr>
        <p:spPr>
          <a:xfrm>
            <a:off x="3498823" y="3797900"/>
            <a:ext cx="214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3" name="Google Shape;2423;p29"/>
          <p:cNvSpPr txBox="1">
            <a:spLocks noGrp="1"/>
          </p:cNvSpPr>
          <p:nvPr>
            <p:ph type="subTitle" idx="5"/>
          </p:nvPr>
        </p:nvSpPr>
        <p:spPr>
          <a:xfrm>
            <a:off x="6168820" y="2113426"/>
            <a:ext cx="214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p29"/>
          <p:cNvSpPr txBox="1">
            <a:spLocks noGrp="1"/>
          </p:cNvSpPr>
          <p:nvPr>
            <p:ph type="subTitle" idx="6"/>
          </p:nvPr>
        </p:nvSpPr>
        <p:spPr>
          <a:xfrm>
            <a:off x="6168820" y="3797900"/>
            <a:ext cx="2146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5" name="Google Shape;2425;p29"/>
          <p:cNvSpPr txBox="1">
            <a:spLocks noGrp="1"/>
          </p:cNvSpPr>
          <p:nvPr>
            <p:ph type="subTitle" idx="7"/>
          </p:nvPr>
        </p:nvSpPr>
        <p:spPr>
          <a:xfrm>
            <a:off x="829800" y="1760225"/>
            <a:ext cx="2144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26" name="Google Shape;2426;p29"/>
          <p:cNvSpPr txBox="1">
            <a:spLocks noGrp="1"/>
          </p:cNvSpPr>
          <p:nvPr>
            <p:ph type="subTitle" idx="8"/>
          </p:nvPr>
        </p:nvSpPr>
        <p:spPr>
          <a:xfrm>
            <a:off x="3499799" y="1760225"/>
            <a:ext cx="2144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27" name="Google Shape;2427;p29"/>
          <p:cNvSpPr txBox="1">
            <a:spLocks noGrp="1"/>
          </p:cNvSpPr>
          <p:nvPr>
            <p:ph type="subTitle" idx="9"/>
          </p:nvPr>
        </p:nvSpPr>
        <p:spPr>
          <a:xfrm>
            <a:off x="6169799" y="1760225"/>
            <a:ext cx="2144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28" name="Google Shape;2428;p29"/>
          <p:cNvSpPr txBox="1">
            <a:spLocks noGrp="1"/>
          </p:cNvSpPr>
          <p:nvPr>
            <p:ph type="subTitle" idx="13"/>
          </p:nvPr>
        </p:nvSpPr>
        <p:spPr>
          <a:xfrm>
            <a:off x="829800" y="3444800"/>
            <a:ext cx="2144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29" name="Google Shape;2429;p29"/>
          <p:cNvSpPr txBox="1">
            <a:spLocks noGrp="1"/>
          </p:cNvSpPr>
          <p:nvPr>
            <p:ph type="subTitle" idx="14"/>
          </p:nvPr>
        </p:nvSpPr>
        <p:spPr>
          <a:xfrm>
            <a:off x="3499799" y="3444800"/>
            <a:ext cx="2144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30" name="Google Shape;2430;p29"/>
          <p:cNvSpPr txBox="1">
            <a:spLocks noGrp="1"/>
          </p:cNvSpPr>
          <p:nvPr>
            <p:ph type="subTitle" idx="15"/>
          </p:nvPr>
        </p:nvSpPr>
        <p:spPr>
          <a:xfrm>
            <a:off x="6169799" y="3444800"/>
            <a:ext cx="2144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431" name="Google Shape;2431;p29"/>
          <p:cNvGrpSpPr/>
          <p:nvPr/>
        </p:nvGrpSpPr>
        <p:grpSpPr>
          <a:xfrm>
            <a:off x="-1303200" y="-417548"/>
            <a:ext cx="3810000" cy="1517665"/>
            <a:chOff x="2287428" y="3290125"/>
            <a:chExt cx="7620000" cy="3035331"/>
          </a:xfrm>
        </p:grpSpPr>
        <p:sp>
          <p:nvSpPr>
            <p:cNvPr id="2432" name="Google Shape;2432;p29"/>
            <p:cNvSpPr/>
            <p:nvPr/>
          </p:nvSpPr>
          <p:spPr>
            <a:xfrm>
              <a:off x="2287428" y="3290125"/>
              <a:ext cx="7620000" cy="3035331"/>
            </a:xfrm>
            <a:custGeom>
              <a:avLst/>
              <a:gdLst/>
              <a:ahLst/>
              <a:cxnLst/>
              <a:rect l="l" t="t" r="r" b="b"/>
              <a:pathLst>
                <a:path w="7620000" h="3035331" extrusionOk="0">
                  <a:moveTo>
                    <a:pt x="0" y="2991231"/>
                  </a:moveTo>
                  <a:lnTo>
                    <a:pt x="990314" y="3035332"/>
                  </a:lnTo>
                  <a:lnTo>
                    <a:pt x="1611058" y="2049875"/>
                  </a:lnTo>
                  <a:lnTo>
                    <a:pt x="2812733" y="2710529"/>
                  </a:lnTo>
                  <a:lnTo>
                    <a:pt x="3608832" y="1627441"/>
                  </a:lnTo>
                  <a:lnTo>
                    <a:pt x="4511802" y="1627441"/>
                  </a:lnTo>
                  <a:lnTo>
                    <a:pt x="5576411" y="425958"/>
                  </a:lnTo>
                  <a:lnTo>
                    <a:pt x="6919342" y="748760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29"/>
            <p:cNvSpPr/>
            <p:nvPr/>
          </p:nvSpPr>
          <p:spPr>
            <a:xfrm>
              <a:off x="3811238" y="526980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29"/>
            <p:cNvSpPr/>
            <p:nvPr/>
          </p:nvSpPr>
          <p:spPr>
            <a:xfrm>
              <a:off x="5801963" y="48221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29"/>
            <p:cNvSpPr/>
            <p:nvPr/>
          </p:nvSpPr>
          <p:spPr>
            <a:xfrm>
              <a:off x="7783163" y="36410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3" r:id="rId5"/>
    <p:sldLayoutId id="2147483669" r:id="rId6"/>
    <p:sldLayoutId id="2147483670" r:id="rId7"/>
    <p:sldLayoutId id="2147483671" r:id="rId8"/>
    <p:sldLayoutId id="2147483675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49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7"/>
          <p:cNvSpPr txBox="1">
            <a:spLocks noGrp="1"/>
          </p:cNvSpPr>
          <p:nvPr>
            <p:ph type="ctrTitle"/>
          </p:nvPr>
        </p:nvSpPr>
        <p:spPr>
          <a:xfrm>
            <a:off x="1399082" y="1547889"/>
            <a:ext cx="5638988" cy="19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Cox Proportional Hazards Cure Model</a:t>
            </a:r>
            <a:endParaRPr sz="4800" dirty="0"/>
          </a:p>
        </p:txBody>
      </p:sp>
      <p:grpSp>
        <p:nvGrpSpPr>
          <p:cNvPr id="2820" name="Google Shape;2820;p37"/>
          <p:cNvGrpSpPr/>
          <p:nvPr/>
        </p:nvGrpSpPr>
        <p:grpSpPr>
          <a:xfrm>
            <a:off x="5334000" y="2325843"/>
            <a:ext cx="3810000" cy="2254900"/>
            <a:chOff x="2287428" y="526446"/>
            <a:chExt cx="7620000" cy="4509801"/>
          </a:xfrm>
        </p:grpSpPr>
        <p:sp>
          <p:nvSpPr>
            <p:cNvPr id="2821" name="Google Shape;2821;p37"/>
            <p:cNvSpPr/>
            <p:nvPr/>
          </p:nvSpPr>
          <p:spPr>
            <a:xfrm>
              <a:off x="2287428" y="526446"/>
              <a:ext cx="7620000" cy="4509801"/>
            </a:xfrm>
            <a:custGeom>
              <a:avLst/>
              <a:gdLst/>
              <a:ahLst/>
              <a:cxnLst/>
              <a:rect l="l" t="t" r="r" b="b"/>
              <a:pathLst>
                <a:path w="7620000" h="4509801" extrusionOk="0">
                  <a:moveTo>
                    <a:pt x="0" y="4509802"/>
                  </a:moveTo>
                  <a:lnTo>
                    <a:pt x="990314" y="3328702"/>
                  </a:lnTo>
                  <a:lnTo>
                    <a:pt x="1576102" y="3471672"/>
                  </a:lnTo>
                  <a:lnTo>
                    <a:pt x="2812733" y="2571560"/>
                  </a:lnTo>
                  <a:lnTo>
                    <a:pt x="3550635" y="2938272"/>
                  </a:lnTo>
                  <a:lnTo>
                    <a:pt x="4511802" y="1857280"/>
                  </a:lnTo>
                  <a:lnTo>
                    <a:pt x="5519261" y="1881283"/>
                  </a:lnTo>
                  <a:lnTo>
                    <a:pt x="6905054" y="1204817"/>
                  </a:lnTo>
                  <a:lnTo>
                    <a:pt x="762000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3773138" y="39077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5744813" y="3374326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8"/>
                    <a:pt x="92869" y="185738"/>
                  </a:cubicBezTo>
                  <a:cubicBezTo>
                    <a:pt x="41579" y="185738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37"/>
            <p:cNvSpPr/>
            <p:nvPr/>
          </p:nvSpPr>
          <p:spPr>
            <a:xfrm>
              <a:off x="7716488" y="2317051"/>
              <a:ext cx="185737" cy="185737"/>
            </a:xfrm>
            <a:custGeom>
              <a:avLst/>
              <a:gdLst/>
              <a:ahLst/>
              <a:cxnLst/>
              <a:rect l="l" t="t" r="r" b="b"/>
              <a:pathLst>
                <a:path w="185737" h="185737" extrusionOk="0">
                  <a:moveTo>
                    <a:pt x="185738" y="92869"/>
                  </a:moveTo>
                  <a:cubicBezTo>
                    <a:pt x="185738" y="144159"/>
                    <a:pt x="144159" y="185737"/>
                    <a:pt x="92869" y="185737"/>
                  </a:cubicBezTo>
                  <a:cubicBezTo>
                    <a:pt x="41579" y="185737"/>
                    <a:pt x="0" y="144159"/>
                    <a:pt x="0" y="92869"/>
                  </a:cubicBezTo>
                  <a:cubicBezTo>
                    <a:pt x="0" y="41579"/>
                    <a:pt x="41579" y="0"/>
                    <a:pt x="92869" y="0"/>
                  </a:cubicBezTo>
                  <a:cubicBezTo>
                    <a:pt x="144159" y="0"/>
                    <a:pt x="185738" y="41579"/>
                    <a:pt x="185738" y="9286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37"/>
            <p:cNvSpPr/>
            <p:nvPr/>
          </p:nvSpPr>
          <p:spPr>
            <a:xfrm rot="-2700000">
              <a:off x="9128498" y="1671953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37"/>
            <p:cNvSpPr/>
            <p:nvPr/>
          </p:nvSpPr>
          <p:spPr>
            <a:xfrm rot="-2700000">
              <a:off x="6747282" y="2329246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37"/>
            <p:cNvSpPr/>
            <p:nvPr/>
          </p:nvSpPr>
          <p:spPr>
            <a:xfrm rot="-2700000">
              <a:off x="5042248" y="3034077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37"/>
            <p:cNvSpPr/>
            <p:nvPr/>
          </p:nvSpPr>
          <p:spPr>
            <a:xfrm rot="-2700000">
              <a:off x="3222984" y="3796039"/>
              <a:ext cx="119701" cy="119701"/>
            </a:xfrm>
            <a:custGeom>
              <a:avLst/>
              <a:gdLst/>
              <a:ahLst/>
              <a:cxnLst/>
              <a:rect l="l" t="t" r="r" b="b"/>
              <a:pathLst>
                <a:path w="119634" h="119634" extrusionOk="0">
                  <a:moveTo>
                    <a:pt x="0" y="0"/>
                  </a:moveTo>
                  <a:lnTo>
                    <a:pt x="119634" y="0"/>
                  </a:lnTo>
                  <a:lnTo>
                    <a:pt x="119634" y="119634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9" name="Google Shape;2829;p37"/>
          <p:cNvGrpSpPr/>
          <p:nvPr/>
        </p:nvGrpSpPr>
        <p:grpSpPr>
          <a:xfrm>
            <a:off x="5334000" y="3355200"/>
            <a:ext cx="3811200" cy="1884317"/>
            <a:chOff x="5334000" y="3355200"/>
            <a:chExt cx="3811200" cy="1884317"/>
          </a:xfrm>
        </p:grpSpPr>
        <p:pic>
          <p:nvPicPr>
            <p:cNvPr id="2830" name="Google Shape;2830;p37"/>
            <p:cNvPicPr preferRelativeResize="0"/>
            <p:nvPr/>
          </p:nvPicPr>
          <p:blipFill rotWithShape="1">
            <a:blip r:embed="rId3">
              <a:alphaModFix/>
            </a:blip>
            <a:srcRect b="11855"/>
            <a:stretch/>
          </p:blipFill>
          <p:spPr>
            <a:xfrm>
              <a:off x="5335200" y="3355200"/>
              <a:ext cx="3810000" cy="1788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31" name="Google Shape;2831;p37"/>
            <p:cNvGrpSpPr/>
            <p:nvPr/>
          </p:nvGrpSpPr>
          <p:grpSpPr>
            <a:xfrm>
              <a:off x="5334000" y="3721852"/>
              <a:ext cx="3810000" cy="1517665"/>
              <a:chOff x="2287428" y="3290125"/>
              <a:chExt cx="7620000" cy="3035331"/>
            </a:xfrm>
          </p:grpSpPr>
          <p:sp>
            <p:nvSpPr>
              <p:cNvPr id="2832" name="Google Shape;2832;p37"/>
              <p:cNvSpPr/>
              <p:nvPr/>
            </p:nvSpPr>
            <p:spPr>
              <a:xfrm>
                <a:off x="2287428" y="3290125"/>
                <a:ext cx="7620000" cy="3035331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35331" extrusionOk="0">
                    <a:moveTo>
                      <a:pt x="0" y="2991231"/>
                    </a:moveTo>
                    <a:lnTo>
                      <a:pt x="990314" y="3035332"/>
                    </a:lnTo>
                    <a:lnTo>
                      <a:pt x="1611058" y="2049875"/>
                    </a:lnTo>
                    <a:lnTo>
                      <a:pt x="2812733" y="2710529"/>
                    </a:lnTo>
                    <a:lnTo>
                      <a:pt x="3608832" y="1627441"/>
                    </a:lnTo>
                    <a:lnTo>
                      <a:pt x="4511802" y="1627441"/>
                    </a:lnTo>
                    <a:lnTo>
                      <a:pt x="5576411" y="425958"/>
                    </a:lnTo>
                    <a:lnTo>
                      <a:pt x="6919342" y="748760"/>
                    </a:lnTo>
                    <a:lnTo>
                      <a:pt x="7620000" y="0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3811238" y="5269801"/>
                <a:ext cx="18573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85737" extrusionOk="0">
                    <a:moveTo>
                      <a:pt x="185738" y="92869"/>
                    </a:moveTo>
                    <a:cubicBezTo>
                      <a:pt x="185738" y="144159"/>
                      <a:pt x="144159" y="185738"/>
                      <a:pt x="92869" y="185738"/>
                    </a:cubicBezTo>
                    <a:cubicBezTo>
                      <a:pt x="41579" y="185738"/>
                      <a:pt x="0" y="144159"/>
                      <a:pt x="0" y="92869"/>
                    </a:cubicBezTo>
                    <a:cubicBezTo>
                      <a:pt x="0" y="41579"/>
                      <a:pt x="41579" y="0"/>
                      <a:pt x="92869" y="0"/>
                    </a:cubicBezTo>
                    <a:cubicBezTo>
                      <a:pt x="144159" y="0"/>
                      <a:pt x="185738" y="41579"/>
                      <a:pt x="185738" y="92869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4" name="Google Shape;2834;p37"/>
              <p:cNvSpPr/>
              <p:nvPr/>
            </p:nvSpPr>
            <p:spPr>
              <a:xfrm>
                <a:off x="5801963" y="4822126"/>
                <a:ext cx="18573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85737" extrusionOk="0">
                    <a:moveTo>
                      <a:pt x="185738" y="92869"/>
                    </a:moveTo>
                    <a:cubicBezTo>
                      <a:pt x="185738" y="144159"/>
                      <a:pt x="144159" y="185738"/>
                      <a:pt x="92869" y="185738"/>
                    </a:cubicBezTo>
                    <a:cubicBezTo>
                      <a:pt x="41579" y="185738"/>
                      <a:pt x="0" y="144159"/>
                      <a:pt x="0" y="92869"/>
                    </a:cubicBezTo>
                    <a:cubicBezTo>
                      <a:pt x="0" y="41579"/>
                      <a:pt x="41579" y="0"/>
                      <a:pt x="92869" y="0"/>
                    </a:cubicBezTo>
                    <a:cubicBezTo>
                      <a:pt x="144159" y="0"/>
                      <a:pt x="185738" y="41579"/>
                      <a:pt x="185738" y="92869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5" name="Google Shape;2835;p37"/>
              <p:cNvSpPr/>
              <p:nvPr/>
            </p:nvSpPr>
            <p:spPr>
              <a:xfrm>
                <a:off x="7783163" y="3641026"/>
                <a:ext cx="18573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85737" extrusionOk="0">
                    <a:moveTo>
                      <a:pt x="185738" y="92869"/>
                    </a:moveTo>
                    <a:cubicBezTo>
                      <a:pt x="185738" y="144159"/>
                      <a:pt x="144159" y="185738"/>
                      <a:pt x="92869" y="185738"/>
                    </a:cubicBezTo>
                    <a:cubicBezTo>
                      <a:pt x="41579" y="185738"/>
                      <a:pt x="0" y="144159"/>
                      <a:pt x="0" y="92869"/>
                    </a:cubicBezTo>
                    <a:cubicBezTo>
                      <a:pt x="0" y="41579"/>
                      <a:pt x="41579" y="0"/>
                      <a:pt x="92869" y="0"/>
                    </a:cubicBezTo>
                    <a:cubicBezTo>
                      <a:pt x="144159" y="0"/>
                      <a:pt x="185738" y="41579"/>
                      <a:pt x="185738" y="92869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FA650E-5211-732E-FFE8-838F601A0877}"/>
              </a:ext>
            </a:extLst>
          </p:cNvPr>
          <p:cNvGrpSpPr/>
          <p:nvPr/>
        </p:nvGrpSpPr>
        <p:grpSpPr>
          <a:xfrm>
            <a:off x="899531" y="2352413"/>
            <a:ext cx="7349264" cy="1766103"/>
            <a:chOff x="899531" y="2352413"/>
            <a:chExt cx="7349264" cy="17661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B0C4D1-0C67-E0CE-D893-595AEAB37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31" y="2352413"/>
              <a:ext cx="7349264" cy="17661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D42679-61D8-8CDE-82F2-8032B5C26095}"/>
                </a:ext>
              </a:extLst>
            </p:cNvPr>
            <p:cNvSpPr txBox="1"/>
            <p:nvPr/>
          </p:nvSpPr>
          <p:spPr>
            <a:xfrm>
              <a:off x="4571999" y="3389970"/>
              <a:ext cx="47369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 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A11CE7-12E8-80AA-D4CE-1C1E3F0ABEA6}"/>
              </a:ext>
            </a:extLst>
          </p:cNvPr>
          <p:cNvGrpSpPr/>
          <p:nvPr/>
        </p:nvGrpSpPr>
        <p:grpSpPr>
          <a:xfrm>
            <a:off x="899531" y="954503"/>
            <a:ext cx="7344937" cy="1172494"/>
            <a:chOff x="899531" y="954503"/>
            <a:chExt cx="7344937" cy="11724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DB0D44-3876-42ED-9CF4-E36DA93F8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531" y="954503"/>
              <a:ext cx="7344937" cy="11724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C556C8-50B4-A14D-7DE6-F829F57C4E61}"/>
                </a:ext>
              </a:extLst>
            </p:cNvPr>
            <p:cNvSpPr txBox="1"/>
            <p:nvPr/>
          </p:nvSpPr>
          <p:spPr>
            <a:xfrm>
              <a:off x="3267305" y="1773582"/>
              <a:ext cx="2575933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E931F648-39A1-44D7-B552-78323C791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3104" y="2653990"/>
            <a:ext cx="226273" cy="226273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4C6557B-742B-E5E3-0BC8-FD22B792D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9201" y="3765256"/>
            <a:ext cx="226273" cy="2262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4CA138A-5A65-D57D-89A6-0B77BE5EFD03}"/>
              </a:ext>
            </a:extLst>
          </p:cNvPr>
          <p:cNvGrpSpPr/>
          <p:nvPr/>
        </p:nvGrpSpPr>
        <p:grpSpPr>
          <a:xfrm>
            <a:off x="4932554" y="3397779"/>
            <a:ext cx="785693" cy="276999"/>
            <a:chOff x="4687696" y="3429981"/>
            <a:chExt cx="785693" cy="276999"/>
          </a:xfrm>
        </p:grpSpPr>
        <p:pic>
          <p:nvPicPr>
            <p:cNvPr id="16" name="Graphic 15" descr="Close with solid fill">
              <a:extLst>
                <a:ext uri="{FF2B5EF4-FFF2-40B4-BE49-F238E27FC236}">
                  <a16:creationId xmlns:a16="http://schemas.microsoft.com/office/drawing/2014/main" id="{A81A09EF-3D07-4AA8-4946-60491BA7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7696" y="3452889"/>
              <a:ext cx="244858" cy="244858"/>
            </a:xfrm>
            <a:prstGeom prst="rect">
              <a:avLst/>
            </a:prstGeom>
          </p:spPr>
        </p:pic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567BD2CE-F411-D35F-FA7F-D3E0ABC6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47116" y="3462181"/>
              <a:ext cx="226273" cy="2262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86D5C-A730-DEAE-AC89-F9DBAA534777}"/>
                </a:ext>
              </a:extLst>
            </p:cNvPr>
            <p:cNvSpPr txBox="1"/>
            <p:nvPr/>
          </p:nvSpPr>
          <p:spPr>
            <a:xfrm>
              <a:off x="4901867" y="3429981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525252"/>
                  </a:solidFill>
                  <a:latin typeface="+mn-lt"/>
                  <a:cs typeface="Times New Roman" panose="02020603050405020304" pitchFamily="18" charset="0"/>
                </a:rPr>
                <a:t>or</a:t>
              </a:r>
            </a:p>
          </p:txBody>
        </p:sp>
      </p:grpSp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6B607C95-E55A-10D3-2737-5775C774D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0833" y="2626334"/>
            <a:ext cx="244858" cy="244858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181D210-0527-188C-DD42-64B07E1361BA}"/>
              </a:ext>
            </a:extLst>
          </p:cNvPr>
          <p:cNvSpPr/>
          <p:nvPr/>
        </p:nvSpPr>
        <p:spPr>
          <a:xfrm>
            <a:off x="4658505" y="3471746"/>
            <a:ext cx="154492" cy="1412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3114F4B-598C-B543-0F72-CA3390C80B4E}"/>
              </a:ext>
            </a:extLst>
          </p:cNvPr>
          <p:cNvSpPr/>
          <p:nvPr/>
        </p:nvSpPr>
        <p:spPr>
          <a:xfrm>
            <a:off x="4800833" y="3807769"/>
            <a:ext cx="154492" cy="1412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002EF-B447-C617-1921-FE9735E35061}"/>
              </a:ext>
            </a:extLst>
          </p:cNvPr>
          <p:cNvGrpSpPr/>
          <p:nvPr/>
        </p:nvGrpSpPr>
        <p:grpSpPr>
          <a:xfrm>
            <a:off x="1754459" y="660398"/>
            <a:ext cx="5374501" cy="3733494"/>
            <a:chOff x="1754459" y="660398"/>
            <a:chExt cx="5374501" cy="37334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084DA1-3324-4A11-CA6C-834805E86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3996"/>
            <a:stretch>
              <a:fillRect/>
            </a:stretch>
          </p:blipFill>
          <p:spPr>
            <a:xfrm>
              <a:off x="1754459" y="660398"/>
              <a:ext cx="5374501" cy="1911352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FF143-FA02-131C-DE29-3D15B81E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110"/>
            <a:stretch>
              <a:fillRect/>
            </a:stretch>
          </p:blipFill>
          <p:spPr>
            <a:xfrm>
              <a:off x="1754459" y="2705674"/>
              <a:ext cx="5374500" cy="1688218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E85DFA-F702-13AC-A137-49CBA8936952}"/>
                </a:ext>
              </a:extLst>
            </p:cNvPr>
            <p:cNvSpPr/>
            <p:nvPr/>
          </p:nvSpPr>
          <p:spPr>
            <a:xfrm>
              <a:off x="3070302" y="2348527"/>
              <a:ext cx="1115122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48DF3B-83AE-F087-EDDD-931CFDDADB40}"/>
                </a:ext>
              </a:extLst>
            </p:cNvPr>
            <p:cNvSpPr/>
            <p:nvPr/>
          </p:nvSpPr>
          <p:spPr>
            <a:xfrm>
              <a:off x="3014546" y="4149138"/>
              <a:ext cx="1170878" cy="151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35C017-981C-74C4-0A43-48B99DE77863}"/>
              </a:ext>
            </a:extLst>
          </p:cNvPr>
          <p:cNvGrpSpPr/>
          <p:nvPr/>
        </p:nvGrpSpPr>
        <p:grpSpPr>
          <a:xfrm>
            <a:off x="817756" y="1035813"/>
            <a:ext cx="7508488" cy="2733763"/>
            <a:chOff x="817756" y="768184"/>
            <a:chExt cx="7508488" cy="27337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AA2170-2CFE-279F-593F-21DC5A6F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756" y="768184"/>
              <a:ext cx="7508488" cy="11710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62F81E-62AF-665E-6B68-947730D07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63" r="2939"/>
            <a:stretch>
              <a:fillRect/>
            </a:stretch>
          </p:blipFill>
          <p:spPr>
            <a:xfrm>
              <a:off x="817756" y="1887194"/>
              <a:ext cx="7508488" cy="16147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7B53337-F0DA-B774-C29C-32EF5D073E55}"/>
              </a:ext>
            </a:extLst>
          </p:cNvPr>
          <p:cNvGrpSpPr/>
          <p:nvPr/>
        </p:nvGrpSpPr>
        <p:grpSpPr>
          <a:xfrm>
            <a:off x="1011040" y="1023590"/>
            <a:ext cx="6824547" cy="3283793"/>
            <a:chOff x="988738" y="1149971"/>
            <a:chExt cx="6824547" cy="328379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A93FF7F-5EF8-2CFC-EA8A-5BB5856B175A}"/>
                </a:ext>
              </a:extLst>
            </p:cNvPr>
            <p:cNvGrpSpPr/>
            <p:nvPr/>
          </p:nvGrpSpPr>
          <p:grpSpPr>
            <a:xfrm>
              <a:off x="988738" y="1149971"/>
              <a:ext cx="6824547" cy="3283793"/>
              <a:chOff x="929268" y="1050771"/>
              <a:chExt cx="6824547" cy="328379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7AD03AD-6646-C94B-151A-E2D678623690}"/>
                  </a:ext>
                </a:extLst>
              </p:cNvPr>
              <p:cNvSpPr/>
              <p:nvPr/>
            </p:nvSpPr>
            <p:spPr>
              <a:xfrm>
                <a:off x="929268" y="1050771"/>
                <a:ext cx="6824547" cy="328379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BD7305-3F19-5C2D-4AD1-E8AD21C3F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608" y="1050771"/>
                <a:ext cx="5575612" cy="36829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5736A80-D9A9-7243-787F-F99A02679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647" y="1419068"/>
                <a:ext cx="5508703" cy="21930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8B84F83-5933-69FA-C8AD-678608B64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649" y="1635414"/>
                <a:ext cx="5330283" cy="94127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5C31C7A-1837-8862-4867-88BA4682D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43023"/>
              <a:stretch>
                <a:fillRect/>
              </a:stretch>
            </p:blipFill>
            <p:spPr>
              <a:xfrm>
                <a:off x="1055649" y="2573525"/>
                <a:ext cx="6163590" cy="1227099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9C9D95-6A4B-3192-6ADB-073146294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9327" y="3894294"/>
              <a:ext cx="5589363" cy="53947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07AE06-2335-F023-C8A3-30808971E123}"/>
                </a:ext>
              </a:extLst>
            </p:cNvPr>
            <p:cNvSpPr/>
            <p:nvPr/>
          </p:nvSpPr>
          <p:spPr>
            <a:xfrm>
              <a:off x="1049327" y="1286107"/>
              <a:ext cx="45719" cy="1561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Google Shape;2913;p41">
            <a:extLst>
              <a:ext uri="{FF2B5EF4-FFF2-40B4-BE49-F238E27FC236}">
                <a16:creationId xmlns:a16="http://schemas.microsoft.com/office/drawing/2014/main" id="{978EA96B-5C1E-6802-DE1F-21FD602E66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4560" y="-12050"/>
            <a:ext cx="56943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/>
              <a:t>EM Algorithm</a:t>
            </a:r>
            <a:endParaRPr lang="en-US" sz="5400" b="0" dirty="0"/>
          </a:p>
        </p:txBody>
      </p:sp>
      <p:sp>
        <p:nvSpPr>
          <p:cNvPr id="26" name="Google Shape;3178;p56">
            <a:extLst>
              <a:ext uri="{FF2B5EF4-FFF2-40B4-BE49-F238E27FC236}">
                <a16:creationId xmlns:a16="http://schemas.microsoft.com/office/drawing/2014/main" id="{CACCDE6F-F38B-1909-F9C8-EA1D3CE255F8}"/>
              </a:ext>
            </a:extLst>
          </p:cNvPr>
          <p:cNvSpPr/>
          <p:nvPr/>
        </p:nvSpPr>
        <p:spPr>
          <a:xfrm>
            <a:off x="5403253" y="888817"/>
            <a:ext cx="2492923" cy="289932"/>
          </a:xfrm>
          <a:prstGeom prst="roundRect">
            <a:avLst>
              <a:gd name="adj" fmla="val 126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E-STEP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3272F46-C8E1-7060-4DF2-65C7AA1E1592}"/>
              </a:ext>
            </a:extLst>
          </p:cNvPr>
          <p:cNvGrpSpPr/>
          <p:nvPr/>
        </p:nvGrpSpPr>
        <p:grpSpPr>
          <a:xfrm>
            <a:off x="1286107" y="727552"/>
            <a:ext cx="6356195" cy="3688396"/>
            <a:chOff x="1286107" y="727552"/>
            <a:chExt cx="6356195" cy="368839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F211DBA-9AC5-5203-1BFF-6550BE754BD4}"/>
                </a:ext>
              </a:extLst>
            </p:cNvPr>
            <p:cNvGrpSpPr/>
            <p:nvPr/>
          </p:nvGrpSpPr>
          <p:grpSpPr>
            <a:xfrm>
              <a:off x="1286107" y="727552"/>
              <a:ext cx="6356195" cy="3688396"/>
              <a:chOff x="758283" y="727553"/>
              <a:chExt cx="6356195" cy="368839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40FEF8D-4705-4959-7E73-212872BFD342}"/>
                  </a:ext>
                </a:extLst>
              </p:cNvPr>
              <p:cNvSpPr/>
              <p:nvPr/>
            </p:nvSpPr>
            <p:spPr>
              <a:xfrm>
                <a:off x="758283" y="727553"/>
                <a:ext cx="6356195" cy="368839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D10834A-3FDA-E402-CC5F-291235BEC488}"/>
                  </a:ext>
                </a:extLst>
              </p:cNvPr>
              <p:cNvGrpSpPr/>
              <p:nvPr/>
            </p:nvGrpSpPr>
            <p:grpSpPr>
              <a:xfrm>
                <a:off x="758284" y="807299"/>
                <a:ext cx="5631365" cy="332504"/>
                <a:chOff x="758284" y="807299"/>
                <a:chExt cx="5631365" cy="332504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AE6C17D3-A4DC-D086-61DC-77D4C19BAC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14286" b="-7545"/>
                <a:stretch>
                  <a:fillRect/>
                </a:stretch>
              </p:blipFill>
              <p:spPr>
                <a:xfrm>
                  <a:off x="758284" y="807299"/>
                  <a:ext cx="5631365" cy="314153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2D40B018-0F97-A9F0-E156-C584C440F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r="68211" b="77009"/>
                <a:stretch>
                  <a:fillRect/>
                </a:stretch>
              </p:blipFill>
              <p:spPr>
                <a:xfrm>
                  <a:off x="4348975" y="813564"/>
                  <a:ext cx="1784196" cy="326239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5045FD7-EAFA-DF9A-AC97-BD9B5AE1A8DD}"/>
                    </a:ext>
                  </a:extLst>
                </p:cNvPr>
                <p:cNvSpPr txBox="1"/>
                <p:nvPr/>
              </p:nvSpPr>
              <p:spPr>
                <a:xfrm>
                  <a:off x="4061717" y="838183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>
                      <a:solidFill>
                        <a:srgbClr val="525252"/>
                      </a:solidFill>
                      <a:latin typeface="+mn-lt"/>
                      <a:cs typeface="Times New Roman" panose="02020603050405020304" pitchFamily="18" charset="0"/>
                    </a:rPr>
                    <a:t>&amp;</a:t>
                  </a:r>
                  <a:endParaRPr lang="en-US" dirty="0">
                    <a:solidFill>
                      <a:srgbClr val="525252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153DE50-E38A-869F-23C9-E43F66A76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14938" b="10241"/>
              <a:stretch>
                <a:fillRect/>
              </a:stretch>
            </p:blipFill>
            <p:spPr>
              <a:xfrm>
                <a:off x="1816604" y="1175507"/>
                <a:ext cx="4490225" cy="32623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97BA03A-2B86-EFAB-3EF1-714C08630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9254"/>
              <a:stretch>
                <a:fillRect/>
              </a:stretch>
            </p:blipFill>
            <p:spPr>
              <a:xfrm>
                <a:off x="758283" y="1574153"/>
                <a:ext cx="5441795" cy="119440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09E7E44-C3AA-603D-697E-927227C44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r="7261"/>
              <a:stretch>
                <a:fillRect/>
              </a:stretch>
            </p:blipFill>
            <p:spPr>
              <a:xfrm>
                <a:off x="758283" y="2682675"/>
                <a:ext cx="5441795" cy="1733273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DB7035-646E-6933-AC51-9CCCA5F7DD99}"/>
                </a:ext>
              </a:extLst>
            </p:cNvPr>
            <p:cNvSpPr/>
            <p:nvPr/>
          </p:nvSpPr>
          <p:spPr>
            <a:xfrm>
              <a:off x="2646556" y="1139802"/>
              <a:ext cx="3516351" cy="3619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178;p56">
            <a:extLst>
              <a:ext uri="{FF2B5EF4-FFF2-40B4-BE49-F238E27FC236}">
                <a16:creationId xmlns:a16="http://schemas.microsoft.com/office/drawing/2014/main" id="{2163C640-94D5-8377-0B05-FA4B9906A79B}"/>
              </a:ext>
            </a:extLst>
          </p:cNvPr>
          <p:cNvSpPr/>
          <p:nvPr/>
        </p:nvSpPr>
        <p:spPr>
          <a:xfrm>
            <a:off x="3136816" y="506153"/>
            <a:ext cx="2492923" cy="289932"/>
          </a:xfrm>
          <a:prstGeom prst="roundRect">
            <a:avLst>
              <a:gd name="adj" fmla="val 126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M-STEP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D749EC-93CD-7736-5235-AF9101BEE274}"/>
              </a:ext>
            </a:extLst>
          </p:cNvPr>
          <p:cNvGrpSpPr/>
          <p:nvPr/>
        </p:nvGrpSpPr>
        <p:grpSpPr>
          <a:xfrm>
            <a:off x="978532" y="1139754"/>
            <a:ext cx="7355146" cy="2889553"/>
            <a:chOff x="978532" y="1139754"/>
            <a:chExt cx="7355146" cy="28895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1C93CE-58C1-41BB-5647-6C4933767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532" y="1139754"/>
              <a:ext cx="7355146" cy="267070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1A6C90-9C55-07AA-659C-E55C4CC8DA5F}"/>
                </a:ext>
              </a:extLst>
            </p:cNvPr>
            <p:cNvSpPr/>
            <p:nvPr/>
          </p:nvSpPr>
          <p:spPr>
            <a:xfrm>
              <a:off x="978532" y="3810457"/>
              <a:ext cx="7355146" cy="218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0">
          <a:extLst>
            <a:ext uri="{FF2B5EF4-FFF2-40B4-BE49-F238E27FC236}">
              <a16:creationId xmlns:a16="http://schemas.microsoft.com/office/drawing/2014/main" id="{11C14C55-0065-3F95-ADE1-9FAD13825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2CB0895-98F4-C567-A574-24FEC23E9691}"/>
              </a:ext>
            </a:extLst>
          </p:cNvPr>
          <p:cNvGrpSpPr/>
          <p:nvPr/>
        </p:nvGrpSpPr>
        <p:grpSpPr>
          <a:xfrm>
            <a:off x="1034902" y="734928"/>
            <a:ext cx="6897332" cy="3673644"/>
            <a:chOff x="782141" y="714258"/>
            <a:chExt cx="6897332" cy="36736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353EBF-345E-452C-C9FD-7E485A45E315}"/>
                </a:ext>
              </a:extLst>
            </p:cNvPr>
            <p:cNvSpPr/>
            <p:nvPr/>
          </p:nvSpPr>
          <p:spPr>
            <a:xfrm>
              <a:off x="782141" y="714258"/>
              <a:ext cx="6897332" cy="367364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C21F594-A494-6FBC-D160-517EBD48D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141" y="714258"/>
              <a:ext cx="4094659" cy="64891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EFC879-A8B7-58EF-3E5A-A40230B8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3337" y="1363174"/>
              <a:ext cx="4446534" cy="7959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527C73-9B47-F798-B351-4C8701820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141" y="2012090"/>
              <a:ext cx="6428981" cy="15111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4B3CC4-75E9-4109-2285-493D97E8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141" y="3410163"/>
              <a:ext cx="6162907" cy="9777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973B5C-976E-EE16-0781-3E4ACCB17D3D}"/>
                </a:ext>
              </a:extLst>
            </p:cNvPr>
            <p:cNvSpPr/>
            <p:nvPr/>
          </p:nvSpPr>
          <p:spPr>
            <a:xfrm>
              <a:off x="2698595" y="4066478"/>
              <a:ext cx="542693" cy="2304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Google Shape;3178;p56">
            <a:extLst>
              <a:ext uri="{FF2B5EF4-FFF2-40B4-BE49-F238E27FC236}">
                <a16:creationId xmlns:a16="http://schemas.microsoft.com/office/drawing/2014/main" id="{BD4A6931-474D-C4FB-D139-05F1CE37935D}"/>
              </a:ext>
            </a:extLst>
          </p:cNvPr>
          <p:cNvSpPr/>
          <p:nvPr/>
        </p:nvSpPr>
        <p:spPr>
          <a:xfrm>
            <a:off x="3082231" y="374234"/>
            <a:ext cx="2492923" cy="289932"/>
          </a:xfrm>
          <a:prstGeom prst="roundRect">
            <a:avLst>
              <a:gd name="adj" fmla="val 126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coefficients - b</a:t>
            </a:r>
            <a:endParaRPr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2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45E7A3D-D4B9-2864-0F37-711F85CE37D2}"/>
              </a:ext>
            </a:extLst>
          </p:cNvPr>
          <p:cNvSpPr txBox="1"/>
          <p:nvPr/>
        </p:nvSpPr>
        <p:spPr>
          <a:xfrm>
            <a:off x="4311783" y="322763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63" name="Graphic 62" descr="Badge 1 outline">
            <a:extLst>
              <a:ext uri="{FF2B5EF4-FFF2-40B4-BE49-F238E27FC236}">
                <a16:creationId xmlns:a16="http://schemas.microsoft.com/office/drawing/2014/main" id="{40742907-349F-1349-6E3F-59D8EAC61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396" y="635955"/>
            <a:ext cx="527155" cy="527155"/>
          </a:xfrm>
          <a:prstGeom prst="rect">
            <a:avLst/>
          </a:prstGeom>
        </p:spPr>
      </p:pic>
      <p:grpSp>
        <p:nvGrpSpPr>
          <p:cNvPr id="3009" name="Group 3008">
            <a:extLst>
              <a:ext uri="{FF2B5EF4-FFF2-40B4-BE49-F238E27FC236}">
                <a16:creationId xmlns:a16="http://schemas.microsoft.com/office/drawing/2014/main" id="{CC38926F-214B-0731-1AD0-8D63581B3F3A}"/>
              </a:ext>
            </a:extLst>
          </p:cNvPr>
          <p:cNvGrpSpPr/>
          <p:nvPr/>
        </p:nvGrpSpPr>
        <p:grpSpPr>
          <a:xfrm>
            <a:off x="1438504" y="899533"/>
            <a:ext cx="6266992" cy="3271320"/>
            <a:chOff x="1438504" y="899533"/>
            <a:chExt cx="6266992" cy="32713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9CEC33C-391C-3D0A-725B-38D80DDEC457}"/>
                </a:ext>
              </a:extLst>
            </p:cNvPr>
            <p:cNvGrpSpPr/>
            <p:nvPr/>
          </p:nvGrpSpPr>
          <p:grpSpPr>
            <a:xfrm>
              <a:off x="1438504" y="899533"/>
              <a:ext cx="6266992" cy="3271320"/>
              <a:chOff x="1438504" y="899533"/>
              <a:chExt cx="6266992" cy="327132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04F3D40-D192-5D7C-8B01-46A08152CD13}"/>
                  </a:ext>
                </a:extLst>
              </p:cNvPr>
              <p:cNvGrpSpPr/>
              <p:nvPr/>
            </p:nvGrpSpPr>
            <p:grpSpPr>
              <a:xfrm>
                <a:off x="1438504" y="899533"/>
                <a:ext cx="6266992" cy="3271320"/>
                <a:chOff x="1438502" y="856836"/>
                <a:chExt cx="6266992" cy="327132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22A0CE7-665F-F462-FC1A-A6F160CDC12C}"/>
                    </a:ext>
                  </a:extLst>
                </p:cNvPr>
                <p:cNvSpPr/>
                <p:nvPr/>
              </p:nvSpPr>
              <p:spPr>
                <a:xfrm>
                  <a:off x="1438503" y="856836"/>
                  <a:ext cx="6266991" cy="32713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9176EB9-0F6E-22A7-7465-D6ED0A3B263F}"/>
                    </a:ext>
                  </a:extLst>
                </p:cNvPr>
                <p:cNvGrpSpPr/>
                <p:nvPr/>
              </p:nvGrpSpPr>
              <p:grpSpPr>
                <a:xfrm>
                  <a:off x="1438504" y="929950"/>
                  <a:ext cx="5244793" cy="1753776"/>
                  <a:chOff x="1014758" y="1056331"/>
                  <a:chExt cx="5244793" cy="1753776"/>
                </a:xfrm>
              </p:grpSpPr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A035786D-11FA-E510-E150-E15A6CC31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rcRect b="46655"/>
                  <a:stretch>
                    <a:fillRect/>
                  </a:stretch>
                </p:blipFill>
                <p:spPr>
                  <a:xfrm>
                    <a:off x="1014758" y="1056331"/>
                    <a:ext cx="5244793" cy="965758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5B643251-BAB8-E2CE-9370-954B4565F1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014758" y="1960380"/>
                    <a:ext cx="5244793" cy="721159"/>
                  </a:xfrm>
                  <a:prstGeom prst="rect">
                    <a:avLst/>
                  </a:prstGeom>
                </p:spPr>
              </p:pic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43EB472-B56B-D9E1-6DDA-0658F0FC51F4}"/>
                      </a:ext>
                    </a:extLst>
                  </p:cNvPr>
                  <p:cNvSpPr/>
                  <p:nvPr/>
                </p:nvSpPr>
                <p:spPr>
                  <a:xfrm>
                    <a:off x="1014758" y="2681539"/>
                    <a:ext cx="5244793" cy="12856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35E30D2B-2741-A12F-7A9F-AE232DAFBA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 r="3827" b="51031"/>
                <a:stretch>
                  <a:fillRect/>
                </a:stretch>
              </p:blipFill>
              <p:spPr>
                <a:xfrm>
                  <a:off x="1438505" y="2571750"/>
                  <a:ext cx="5244792" cy="558768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D79E699-2E97-6BF5-7D4A-1B600D9D9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19020" y="3155314"/>
                  <a:ext cx="2635591" cy="596628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E986CB71-76CB-D835-6DA3-56FB476FFD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8759" r="25542"/>
                <a:stretch>
                  <a:fillRect/>
                </a:stretch>
              </p:blipFill>
              <p:spPr>
                <a:xfrm>
                  <a:off x="4454611" y="3155314"/>
                  <a:ext cx="3035222" cy="558768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897D4BEA-2991-01ED-7C2B-CFDF8D92F8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8502" y="3837210"/>
                  <a:ext cx="5698277" cy="290945"/>
                </a:xfrm>
                <a:prstGeom prst="rect">
                  <a:avLst/>
                </a:prstGeom>
              </p:spPr>
            </p:pic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CEFA66F-B8E4-EE9C-1A95-052F23CDA58B}"/>
                  </a:ext>
                </a:extLst>
              </p:cNvPr>
              <p:cNvSpPr/>
              <p:nvPr/>
            </p:nvSpPr>
            <p:spPr>
              <a:xfrm>
                <a:off x="6118302" y="3954966"/>
                <a:ext cx="133815" cy="1412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08" name="TextBox 3007">
              <a:extLst>
                <a:ext uri="{FF2B5EF4-FFF2-40B4-BE49-F238E27FC236}">
                  <a16:creationId xmlns:a16="http://schemas.microsoft.com/office/drawing/2014/main" id="{CA68DF07-DD1E-F704-1BE9-1C4C599D016B}"/>
                </a:ext>
              </a:extLst>
            </p:cNvPr>
            <p:cNvSpPr txBox="1"/>
            <p:nvPr/>
          </p:nvSpPr>
          <p:spPr>
            <a:xfrm>
              <a:off x="4311783" y="3275734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5E5E5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10" name="Google Shape;3178;p56">
                <a:extLst>
                  <a:ext uri="{FF2B5EF4-FFF2-40B4-BE49-F238E27FC236}">
                    <a16:creationId xmlns:a16="http://schemas.microsoft.com/office/drawing/2014/main" id="{7B351836-A592-CA04-18CA-9A993E3F38AB}"/>
                  </a:ext>
                </a:extLst>
              </p:cNvPr>
              <p:cNvSpPr/>
              <p:nvPr/>
            </p:nvSpPr>
            <p:spPr>
              <a:xfrm>
                <a:off x="3022758" y="287093"/>
                <a:ext cx="2686667" cy="396731"/>
              </a:xfrm>
              <a:prstGeom prst="roundRect">
                <a:avLst>
                  <a:gd name="adj" fmla="val 1261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coefficients -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GB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endParaRPr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10" name="Google Shape;3178;p56">
                <a:extLst>
                  <a:ext uri="{FF2B5EF4-FFF2-40B4-BE49-F238E27FC236}">
                    <a16:creationId xmlns:a16="http://schemas.microsoft.com/office/drawing/2014/main" id="{7B351836-A592-CA04-18CA-9A993E3F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58" y="287093"/>
                <a:ext cx="2686667" cy="396731"/>
              </a:xfrm>
              <a:prstGeom prst="roundRect">
                <a:avLst>
                  <a:gd name="adj" fmla="val 12618"/>
                </a:avLst>
              </a:prstGeom>
              <a:blipFill>
                <a:blip r:embed="rId11"/>
                <a:stretch>
                  <a:fillRect t="-4615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atistics - Math - 12th Grade by Slidesgo">
  <a:themeElements>
    <a:clrScheme name="Simple Light">
      <a:dk1>
        <a:srgbClr val="00006A"/>
      </a:dk1>
      <a:lt1>
        <a:srgbClr val="F2F2F2"/>
      </a:lt1>
      <a:dk2>
        <a:srgbClr val="3D44BA"/>
      </a:dk2>
      <a:lt2>
        <a:srgbClr val="0597F2"/>
      </a:lt2>
      <a:accent1>
        <a:srgbClr val="2EBBF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28</Words>
  <Application>Microsoft Office PowerPoint</Application>
  <PresentationFormat>On-screen Show (16:9)</PresentationFormat>
  <Paragraphs>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Montserrat</vt:lpstr>
      <vt:lpstr>Nunito Light</vt:lpstr>
      <vt:lpstr>Albert Sans</vt:lpstr>
      <vt:lpstr>Calibri</vt:lpstr>
      <vt:lpstr>DM Sans</vt:lpstr>
      <vt:lpstr>Lato</vt:lpstr>
      <vt:lpstr>Albert Sans Light</vt:lpstr>
      <vt:lpstr>Cambria Math</vt:lpstr>
      <vt:lpstr>Times New Roman</vt:lpstr>
      <vt:lpstr>Arial</vt:lpstr>
      <vt:lpstr>Statistics - Math - 12th Grade by Slidesgo</vt:lpstr>
      <vt:lpstr>Cox Proportional Hazards Cure Model</vt:lpstr>
      <vt:lpstr>PowerPoint Presentation</vt:lpstr>
      <vt:lpstr>PowerPoint Presentation</vt:lpstr>
      <vt:lpstr>PowerPoint Presentation</vt:lpstr>
      <vt:lpstr>EM Algorithm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Gunay Hesenli</dc:creator>
  <cp:lastModifiedBy>Gunay Hesenli</cp:lastModifiedBy>
  <cp:revision>10</cp:revision>
  <dcterms:modified xsi:type="dcterms:W3CDTF">2025-06-16T19:23:40Z</dcterms:modified>
</cp:coreProperties>
</file>