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-83184"/>
            <a:ext cx="68389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E36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E36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140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72" y="101346"/>
            <a:ext cx="877125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662" y="1432559"/>
            <a:ext cx="8194675" cy="197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E36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27466" y="6463982"/>
            <a:ext cx="2184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3027680" cy="6858000"/>
            <a:chOff x="0" y="0"/>
            <a:chExt cx="302768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2611120" y="0"/>
              <a:ext cx="416559" cy="6858000"/>
            </a:xfrm>
            <a:custGeom>
              <a:avLst/>
              <a:gdLst/>
              <a:ahLst/>
              <a:cxnLst/>
              <a:rect l="l" t="t" r="r" b="b"/>
              <a:pathLst>
                <a:path w="416560" h="6858000">
                  <a:moveTo>
                    <a:pt x="0" y="6858000"/>
                  </a:moveTo>
                  <a:lnTo>
                    <a:pt x="416560" y="6858000"/>
                  </a:lnTo>
                  <a:lnTo>
                    <a:pt x="41656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9A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611120" y="0"/>
              <a:ext cx="208279" cy="6858000"/>
            </a:xfrm>
            <a:custGeom>
              <a:avLst/>
              <a:gdLst/>
              <a:ahLst/>
              <a:cxnLst/>
              <a:rect l="l" t="t" r="r" b="b"/>
              <a:pathLst>
                <a:path w="208280" h="6858000">
                  <a:moveTo>
                    <a:pt x="0" y="6858000"/>
                  </a:moveTo>
                  <a:lnTo>
                    <a:pt x="208280" y="6858000"/>
                  </a:lnTo>
                  <a:lnTo>
                    <a:pt x="20828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A9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611120" cy="6858000"/>
            </a:xfrm>
            <a:custGeom>
              <a:avLst/>
              <a:gdLst/>
              <a:ahLst/>
              <a:cxnLst/>
              <a:rect l="l" t="t" r="r" b="b"/>
              <a:pathLst>
                <a:path w="2611120" h="6858000">
                  <a:moveTo>
                    <a:pt x="2611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611120" y="6858000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BA15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8759"/>
              <a:ext cx="3027679" cy="635762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9887" y="4349369"/>
            <a:ext cx="21971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 b="1">
                <a:solidFill>
                  <a:srgbClr val="FFFFFF"/>
                </a:solidFill>
                <a:latin typeface="Arial"/>
                <a:cs typeface="Arial"/>
              </a:rPr>
              <a:t>WMSU</a:t>
            </a:r>
            <a:endParaRPr sz="5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7800" y="0"/>
            <a:ext cx="76200" cy="685800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84479" y="1837689"/>
            <a:ext cx="2326640" cy="2594610"/>
            <a:chOff x="284479" y="1837689"/>
            <a:chExt cx="2326640" cy="2594610"/>
          </a:xfrm>
        </p:grpSpPr>
        <p:sp>
          <p:nvSpPr>
            <p:cNvPr id="10" name="object 10" descr=""/>
            <p:cNvSpPr/>
            <p:nvPr/>
          </p:nvSpPr>
          <p:spPr>
            <a:xfrm>
              <a:off x="325119" y="4419600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 h="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400">
              <a:solidFill>
                <a:srgbClr val="FFFFFF"/>
              </a:solidFill>
              <a:prstDash val="lgDashDot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479" y="1837689"/>
              <a:ext cx="2316480" cy="231648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40250" y="2544445"/>
            <a:ext cx="311277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3850">
              <a:lnSpc>
                <a:spcPct val="100000"/>
              </a:lnSpc>
              <a:spcBef>
                <a:spcPts val="100"/>
              </a:spcBef>
            </a:pPr>
            <a:r>
              <a:rPr dirty="0" sz="5400" spc="-10">
                <a:solidFill>
                  <a:srgbClr val="404040"/>
                </a:solidFill>
                <a:latin typeface="Arial"/>
                <a:cs typeface="Arial"/>
              </a:rPr>
              <a:t>Parallel Postulate</a:t>
            </a:r>
            <a:endParaRPr sz="5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3" name="object 13" descr=""/>
          <p:cNvSpPr txBox="1"/>
          <p:nvPr/>
        </p:nvSpPr>
        <p:spPr>
          <a:xfrm>
            <a:off x="4749800" y="4434585"/>
            <a:ext cx="2846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80C0C"/>
                </a:solidFill>
                <a:latin typeface="Calibri"/>
                <a:cs typeface="Calibri"/>
              </a:rPr>
              <a:t>Crister</a:t>
            </a:r>
            <a:r>
              <a:rPr dirty="0" sz="2400" spc="-45">
                <a:solidFill>
                  <a:srgbClr val="680C0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0C0C"/>
                </a:solidFill>
                <a:latin typeface="Calibri"/>
                <a:cs typeface="Calibri"/>
              </a:rPr>
              <a:t>Joy</a:t>
            </a:r>
            <a:r>
              <a:rPr dirty="0" sz="2400" spc="-55">
                <a:solidFill>
                  <a:srgbClr val="680C0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0C0C"/>
                </a:solidFill>
                <a:latin typeface="Calibri"/>
                <a:cs typeface="Calibri"/>
              </a:rPr>
              <a:t>C.</a:t>
            </a:r>
            <a:r>
              <a:rPr dirty="0" sz="2400" spc="-60">
                <a:solidFill>
                  <a:srgbClr val="680C0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680C0C"/>
                </a:solidFill>
                <a:latin typeface="Calibri"/>
                <a:cs typeface="Calibri"/>
              </a:rPr>
              <a:t>Dela</a:t>
            </a:r>
            <a:r>
              <a:rPr dirty="0" sz="2400" spc="-40">
                <a:solidFill>
                  <a:srgbClr val="680C0C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680C0C"/>
                </a:solidFill>
                <a:latin typeface="Calibri"/>
                <a:cs typeface="Calibri"/>
              </a:rPr>
              <a:t>Cruz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10109"/>
            <a:ext cx="616140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ALTERNATE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EXTERIOR ANGLE-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PARALLEL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POSTULATE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62" y="1978660"/>
            <a:ext cx="4537757" cy="35647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2930" y="2659379"/>
            <a:ext cx="2863900" cy="299393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7342" y="1195959"/>
            <a:ext cx="20459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585858"/>
                </a:solidFill>
                <a:latin typeface="Calibri"/>
                <a:cs typeface="Calibri"/>
              </a:rPr>
              <a:t>EXAMPLE </a:t>
            </a:r>
            <a:r>
              <a:rPr dirty="0" sz="3200" spc="-25" b="1">
                <a:solidFill>
                  <a:srgbClr val="585858"/>
                </a:solidFill>
                <a:latin typeface="Calibri"/>
                <a:cs typeface="Calibri"/>
              </a:rPr>
              <a:t>2: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CORRESPONDING</a:t>
            </a:r>
            <a:r>
              <a:rPr dirty="0" sz="4000" spc="-5"/>
              <a:t> </a:t>
            </a:r>
            <a:r>
              <a:rPr dirty="0" sz="4000" spc="-10"/>
              <a:t>ANGLES </a:t>
            </a:r>
            <a:r>
              <a:rPr dirty="0" sz="4000"/>
              <a:t>PARALLEL</a:t>
            </a:r>
            <a:r>
              <a:rPr dirty="0" sz="4000" spc="-40"/>
              <a:t> </a:t>
            </a:r>
            <a:r>
              <a:rPr dirty="0" sz="4000" spc="-10"/>
              <a:t>THEOREM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37" y="3033692"/>
            <a:ext cx="7266841" cy="331382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54659" y="1328419"/>
            <a:ext cx="8244840" cy="1465580"/>
            <a:chOff x="454659" y="1328419"/>
            <a:chExt cx="8244840" cy="1465580"/>
          </a:xfrm>
        </p:grpSpPr>
        <p:sp>
          <p:nvSpPr>
            <p:cNvPr id="5" name="object 5" descr=""/>
            <p:cNvSpPr/>
            <p:nvPr/>
          </p:nvSpPr>
          <p:spPr>
            <a:xfrm>
              <a:off x="467359" y="1341119"/>
              <a:ext cx="8219440" cy="1440180"/>
            </a:xfrm>
            <a:custGeom>
              <a:avLst/>
              <a:gdLst/>
              <a:ahLst/>
              <a:cxnLst/>
              <a:rect l="l" t="t" r="r" b="b"/>
              <a:pathLst>
                <a:path w="8219440" h="1440180">
                  <a:moveTo>
                    <a:pt x="7979410" y="0"/>
                  </a:moveTo>
                  <a:lnTo>
                    <a:pt x="240030" y="0"/>
                  </a:lnTo>
                  <a:lnTo>
                    <a:pt x="191656" y="4875"/>
                  </a:lnTo>
                  <a:lnTo>
                    <a:pt x="146600" y="18859"/>
                  </a:lnTo>
                  <a:lnTo>
                    <a:pt x="105827" y="40987"/>
                  </a:lnTo>
                  <a:lnTo>
                    <a:pt x="70304" y="70294"/>
                  </a:lnTo>
                  <a:lnTo>
                    <a:pt x="40993" y="105816"/>
                  </a:lnTo>
                  <a:lnTo>
                    <a:pt x="18863" y="146589"/>
                  </a:lnTo>
                  <a:lnTo>
                    <a:pt x="4876" y="191648"/>
                  </a:lnTo>
                  <a:lnTo>
                    <a:pt x="0" y="240029"/>
                  </a:lnTo>
                  <a:lnTo>
                    <a:pt x="0" y="1200150"/>
                  </a:lnTo>
                  <a:lnTo>
                    <a:pt x="4876" y="1248531"/>
                  </a:lnTo>
                  <a:lnTo>
                    <a:pt x="18863" y="1293590"/>
                  </a:lnTo>
                  <a:lnTo>
                    <a:pt x="40993" y="1334363"/>
                  </a:lnTo>
                  <a:lnTo>
                    <a:pt x="70304" y="1369885"/>
                  </a:lnTo>
                  <a:lnTo>
                    <a:pt x="105827" y="1399192"/>
                  </a:lnTo>
                  <a:lnTo>
                    <a:pt x="146600" y="1421320"/>
                  </a:lnTo>
                  <a:lnTo>
                    <a:pt x="191656" y="1435304"/>
                  </a:lnTo>
                  <a:lnTo>
                    <a:pt x="240030" y="1440179"/>
                  </a:lnTo>
                  <a:lnTo>
                    <a:pt x="7979410" y="1440179"/>
                  </a:lnTo>
                  <a:lnTo>
                    <a:pt x="8027791" y="1435304"/>
                  </a:lnTo>
                  <a:lnTo>
                    <a:pt x="8072850" y="1421320"/>
                  </a:lnTo>
                  <a:lnTo>
                    <a:pt x="8113623" y="1399192"/>
                  </a:lnTo>
                  <a:lnTo>
                    <a:pt x="8149145" y="1369885"/>
                  </a:lnTo>
                  <a:lnTo>
                    <a:pt x="8178452" y="1334363"/>
                  </a:lnTo>
                  <a:lnTo>
                    <a:pt x="8200580" y="1293590"/>
                  </a:lnTo>
                  <a:lnTo>
                    <a:pt x="8214564" y="1248531"/>
                  </a:lnTo>
                  <a:lnTo>
                    <a:pt x="8219440" y="1200150"/>
                  </a:lnTo>
                  <a:lnTo>
                    <a:pt x="8219440" y="240029"/>
                  </a:lnTo>
                  <a:lnTo>
                    <a:pt x="8214564" y="191648"/>
                  </a:lnTo>
                  <a:lnTo>
                    <a:pt x="8200580" y="146589"/>
                  </a:lnTo>
                  <a:lnTo>
                    <a:pt x="8178452" y="105816"/>
                  </a:lnTo>
                  <a:lnTo>
                    <a:pt x="8149145" y="70294"/>
                  </a:lnTo>
                  <a:lnTo>
                    <a:pt x="8113623" y="40987"/>
                  </a:lnTo>
                  <a:lnTo>
                    <a:pt x="8072850" y="18859"/>
                  </a:lnTo>
                  <a:lnTo>
                    <a:pt x="8027791" y="4875"/>
                  </a:lnTo>
                  <a:lnTo>
                    <a:pt x="7979410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7359" y="1341119"/>
              <a:ext cx="8219440" cy="1440180"/>
            </a:xfrm>
            <a:custGeom>
              <a:avLst/>
              <a:gdLst/>
              <a:ahLst/>
              <a:cxnLst/>
              <a:rect l="l" t="t" r="r" b="b"/>
              <a:pathLst>
                <a:path w="8219440" h="1440180">
                  <a:moveTo>
                    <a:pt x="0" y="240029"/>
                  </a:moveTo>
                  <a:lnTo>
                    <a:pt x="4876" y="191648"/>
                  </a:lnTo>
                  <a:lnTo>
                    <a:pt x="18863" y="146589"/>
                  </a:lnTo>
                  <a:lnTo>
                    <a:pt x="40993" y="105816"/>
                  </a:lnTo>
                  <a:lnTo>
                    <a:pt x="70304" y="70294"/>
                  </a:lnTo>
                  <a:lnTo>
                    <a:pt x="105827" y="40987"/>
                  </a:lnTo>
                  <a:lnTo>
                    <a:pt x="146600" y="18859"/>
                  </a:lnTo>
                  <a:lnTo>
                    <a:pt x="191656" y="4875"/>
                  </a:lnTo>
                  <a:lnTo>
                    <a:pt x="240030" y="0"/>
                  </a:lnTo>
                  <a:lnTo>
                    <a:pt x="7979410" y="0"/>
                  </a:lnTo>
                  <a:lnTo>
                    <a:pt x="8027791" y="4875"/>
                  </a:lnTo>
                  <a:lnTo>
                    <a:pt x="8072850" y="18859"/>
                  </a:lnTo>
                  <a:lnTo>
                    <a:pt x="8113623" y="40987"/>
                  </a:lnTo>
                  <a:lnTo>
                    <a:pt x="8149145" y="70294"/>
                  </a:lnTo>
                  <a:lnTo>
                    <a:pt x="8178452" y="105816"/>
                  </a:lnTo>
                  <a:lnTo>
                    <a:pt x="8200580" y="146589"/>
                  </a:lnTo>
                  <a:lnTo>
                    <a:pt x="8214564" y="191648"/>
                  </a:lnTo>
                  <a:lnTo>
                    <a:pt x="8219440" y="240029"/>
                  </a:lnTo>
                  <a:lnTo>
                    <a:pt x="8219440" y="1200150"/>
                  </a:lnTo>
                  <a:lnTo>
                    <a:pt x="8214564" y="1248531"/>
                  </a:lnTo>
                  <a:lnTo>
                    <a:pt x="8200580" y="1293590"/>
                  </a:lnTo>
                  <a:lnTo>
                    <a:pt x="8178452" y="1334363"/>
                  </a:lnTo>
                  <a:lnTo>
                    <a:pt x="8149145" y="1369885"/>
                  </a:lnTo>
                  <a:lnTo>
                    <a:pt x="8113623" y="1399192"/>
                  </a:lnTo>
                  <a:lnTo>
                    <a:pt x="8072850" y="1421320"/>
                  </a:lnTo>
                  <a:lnTo>
                    <a:pt x="8027791" y="1435304"/>
                  </a:lnTo>
                  <a:lnTo>
                    <a:pt x="7979410" y="1440179"/>
                  </a:lnTo>
                  <a:lnTo>
                    <a:pt x="240030" y="1440179"/>
                  </a:lnTo>
                  <a:lnTo>
                    <a:pt x="191656" y="1435304"/>
                  </a:lnTo>
                  <a:lnTo>
                    <a:pt x="146600" y="1421320"/>
                  </a:lnTo>
                  <a:lnTo>
                    <a:pt x="105827" y="1399192"/>
                  </a:lnTo>
                  <a:lnTo>
                    <a:pt x="70304" y="1369885"/>
                  </a:lnTo>
                  <a:lnTo>
                    <a:pt x="40993" y="1334363"/>
                  </a:lnTo>
                  <a:lnTo>
                    <a:pt x="18863" y="1293590"/>
                  </a:lnTo>
                  <a:lnTo>
                    <a:pt x="4876" y="1248531"/>
                  </a:lnTo>
                  <a:lnTo>
                    <a:pt x="0" y="1200150"/>
                  </a:lnTo>
                  <a:lnTo>
                    <a:pt x="0" y="240029"/>
                  </a:lnTo>
                  <a:close/>
                </a:path>
              </a:pathLst>
            </a:custGeom>
            <a:ln w="25399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16584" y="1291590"/>
            <a:ext cx="76663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If</a:t>
            </a:r>
            <a:r>
              <a:rPr dirty="0" sz="3200" spc="-4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two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lines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cut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transversal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pair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corresponding</a:t>
            </a:r>
            <a:r>
              <a:rPr dirty="0" sz="3200" spc="-7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angles</a:t>
            </a:r>
            <a:r>
              <a:rPr dirty="0" sz="3200" spc="-6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5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congruent</a:t>
            </a:r>
            <a:r>
              <a:rPr dirty="0" sz="3200" spc="-10">
                <a:latin typeface="Calibri"/>
                <a:cs typeface="Calibri"/>
              </a:rPr>
              <a:t>,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then</a:t>
            </a:r>
            <a:r>
              <a:rPr dirty="0" sz="3200" spc="-3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parallel.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83184"/>
            <a:ext cx="6838950" cy="1800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CORRESPONDING</a:t>
            </a:r>
            <a:r>
              <a:rPr dirty="0" sz="4000" spc="-5"/>
              <a:t> </a:t>
            </a:r>
            <a:r>
              <a:rPr dirty="0" sz="4000" spc="-10"/>
              <a:t>ANGLES </a:t>
            </a:r>
            <a:r>
              <a:rPr dirty="0" sz="4000"/>
              <a:t>PARALLEL</a:t>
            </a:r>
            <a:r>
              <a:rPr dirty="0" sz="4000" spc="-40"/>
              <a:t> </a:t>
            </a:r>
            <a:r>
              <a:rPr dirty="0" sz="4000" spc="-10"/>
              <a:t>THEOREM</a:t>
            </a:r>
            <a:endParaRPr sz="4000"/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Example</a:t>
            </a:r>
            <a:r>
              <a:rPr dirty="0" sz="3200" spc="-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000000"/>
                </a:solidFill>
                <a:latin typeface="Calibri"/>
                <a:cs typeface="Calibri"/>
              </a:rPr>
              <a:t>3: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38" y="2001618"/>
            <a:ext cx="3913156" cy="37908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0521" y="2454716"/>
            <a:ext cx="2643900" cy="313455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282" y="1276603"/>
            <a:ext cx="9239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5">
                <a:solidFill>
                  <a:srgbClr val="585858"/>
                </a:solidFill>
                <a:latin typeface="Calibri"/>
                <a:cs typeface="Calibri"/>
              </a:rPr>
              <a:t>HINT: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312" y="2819059"/>
            <a:ext cx="7904518" cy="24095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CORRESPONDING</a:t>
            </a:r>
            <a:r>
              <a:rPr dirty="0" sz="4000" spc="-5"/>
              <a:t> </a:t>
            </a:r>
            <a:r>
              <a:rPr dirty="0" sz="4000" spc="-10"/>
              <a:t>ANGLES </a:t>
            </a:r>
            <a:r>
              <a:rPr dirty="0" sz="4000"/>
              <a:t>PARALLEL</a:t>
            </a:r>
            <a:r>
              <a:rPr dirty="0" sz="4000" spc="-40"/>
              <a:t> </a:t>
            </a:r>
            <a:r>
              <a:rPr dirty="0" sz="4000" spc="-10"/>
              <a:t>THEOREM</a:t>
            </a:r>
            <a:endParaRPr sz="40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45" y="-33020"/>
            <a:ext cx="6779259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INTERIOR</a:t>
            </a:r>
            <a:r>
              <a:rPr dirty="0" sz="4000" spc="-220"/>
              <a:t> </a:t>
            </a:r>
            <a:r>
              <a:rPr dirty="0" sz="4000"/>
              <a:t>ANGLES</a:t>
            </a:r>
            <a:r>
              <a:rPr dirty="0" sz="4000" spc="-220"/>
              <a:t> </a:t>
            </a:r>
            <a:r>
              <a:rPr dirty="0" sz="4000" spc="-20"/>
              <a:t>SAME </a:t>
            </a:r>
            <a:r>
              <a:rPr dirty="0" sz="4000" spc="-10"/>
              <a:t>SIDE-</a:t>
            </a:r>
            <a:r>
              <a:rPr dirty="0" sz="4000"/>
              <a:t>PARALLEL</a:t>
            </a:r>
            <a:r>
              <a:rPr dirty="0" sz="4000" spc="-30"/>
              <a:t> </a:t>
            </a:r>
            <a:r>
              <a:rPr dirty="0" sz="4000" spc="-10"/>
              <a:t>THEOREM</a:t>
            </a:r>
            <a:endParaRPr sz="4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55270" y="1319530"/>
            <a:ext cx="8783955" cy="2360295"/>
            <a:chOff x="255270" y="1319530"/>
            <a:chExt cx="8783955" cy="2360295"/>
          </a:xfrm>
        </p:grpSpPr>
        <p:sp>
          <p:nvSpPr>
            <p:cNvPr id="4" name="object 4" descr=""/>
            <p:cNvSpPr/>
            <p:nvPr/>
          </p:nvSpPr>
          <p:spPr>
            <a:xfrm>
              <a:off x="323850" y="1412240"/>
              <a:ext cx="8568690" cy="2038350"/>
            </a:xfrm>
            <a:custGeom>
              <a:avLst/>
              <a:gdLst/>
              <a:ahLst/>
              <a:cxnLst/>
              <a:rect l="l" t="t" r="r" b="b"/>
              <a:pathLst>
                <a:path w="8568690" h="2038350">
                  <a:moveTo>
                    <a:pt x="8228965" y="0"/>
                  </a:moveTo>
                  <a:lnTo>
                    <a:pt x="339725" y="0"/>
                  </a:lnTo>
                  <a:lnTo>
                    <a:pt x="293627" y="3102"/>
                  </a:lnTo>
                  <a:lnTo>
                    <a:pt x="249415" y="12138"/>
                  </a:lnTo>
                  <a:lnTo>
                    <a:pt x="207492" y="26703"/>
                  </a:lnTo>
                  <a:lnTo>
                    <a:pt x="168262" y="46392"/>
                  </a:lnTo>
                  <a:lnTo>
                    <a:pt x="132132" y="70799"/>
                  </a:lnTo>
                  <a:lnTo>
                    <a:pt x="99506" y="99520"/>
                  </a:lnTo>
                  <a:lnTo>
                    <a:pt x="70788" y="132148"/>
                  </a:lnTo>
                  <a:lnTo>
                    <a:pt x="46384" y="168279"/>
                  </a:lnTo>
                  <a:lnTo>
                    <a:pt x="26698" y="207508"/>
                  </a:lnTo>
                  <a:lnTo>
                    <a:pt x="12135" y="249428"/>
                  </a:lnTo>
                  <a:lnTo>
                    <a:pt x="3101" y="293635"/>
                  </a:lnTo>
                  <a:lnTo>
                    <a:pt x="0" y="339725"/>
                  </a:lnTo>
                  <a:lnTo>
                    <a:pt x="0" y="1698625"/>
                  </a:lnTo>
                  <a:lnTo>
                    <a:pt x="3101" y="1744714"/>
                  </a:lnTo>
                  <a:lnTo>
                    <a:pt x="12135" y="1788921"/>
                  </a:lnTo>
                  <a:lnTo>
                    <a:pt x="26698" y="1830841"/>
                  </a:lnTo>
                  <a:lnTo>
                    <a:pt x="46384" y="1870070"/>
                  </a:lnTo>
                  <a:lnTo>
                    <a:pt x="70788" y="1906201"/>
                  </a:lnTo>
                  <a:lnTo>
                    <a:pt x="99506" y="1938829"/>
                  </a:lnTo>
                  <a:lnTo>
                    <a:pt x="132132" y="1967550"/>
                  </a:lnTo>
                  <a:lnTo>
                    <a:pt x="168262" y="1991957"/>
                  </a:lnTo>
                  <a:lnTo>
                    <a:pt x="207492" y="2011646"/>
                  </a:lnTo>
                  <a:lnTo>
                    <a:pt x="249415" y="2026211"/>
                  </a:lnTo>
                  <a:lnTo>
                    <a:pt x="293627" y="2035247"/>
                  </a:lnTo>
                  <a:lnTo>
                    <a:pt x="339725" y="2038350"/>
                  </a:lnTo>
                  <a:lnTo>
                    <a:pt x="8228965" y="2038350"/>
                  </a:lnTo>
                  <a:lnTo>
                    <a:pt x="8275054" y="2035247"/>
                  </a:lnTo>
                  <a:lnTo>
                    <a:pt x="8319261" y="2026211"/>
                  </a:lnTo>
                  <a:lnTo>
                    <a:pt x="8361181" y="2011646"/>
                  </a:lnTo>
                  <a:lnTo>
                    <a:pt x="8400410" y="1991957"/>
                  </a:lnTo>
                  <a:lnTo>
                    <a:pt x="8436541" y="1967550"/>
                  </a:lnTo>
                  <a:lnTo>
                    <a:pt x="8469169" y="1938829"/>
                  </a:lnTo>
                  <a:lnTo>
                    <a:pt x="8497890" y="1906201"/>
                  </a:lnTo>
                  <a:lnTo>
                    <a:pt x="8522297" y="1870070"/>
                  </a:lnTo>
                  <a:lnTo>
                    <a:pt x="8541986" y="1830841"/>
                  </a:lnTo>
                  <a:lnTo>
                    <a:pt x="8556551" y="1788921"/>
                  </a:lnTo>
                  <a:lnTo>
                    <a:pt x="8565587" y="1744714"/>
                  </a:lnTo>
                  <a:lnTo>
                    <a:pt x="8568690" y="1698625"/>
                  </a:lnTo>
                  <a:lnTo>
                    <a:pt x="8568690" y="339725"/>
                  </a:lnTo>
                  <a:lnTo>
                    <a:pt x="8565587" y="293635"/>
                  </a:lnTo>
                  <a:lnTo>
                    <a:pt x="8556551" y="249428"/>
                  </a:lnTo>
                  <a:lnTo>
                    <a:pt x="8541986" y="207508"/>
                  </a:lnTo>
                  <a:lnTo>
                    <a:pt x="8522297" y="168279"/>
                  </a:lnTo>
                  <a:lnTo>
                    <a:pt x="8497890" y="132148"/>
                  </a:lnTo>
                  <a:lnTo>
                    <a:pt x="8469169" y="99520"/>
                  </a:lnTo>
                  <a:lnTo>
                    <a:pt x="8436541" y="70799"/>
                  </a:lnTo>
                  <a:lnTo>
                    <a:pt x="8400410" y="46392"/>
                  </a:lnTo>
                  <a:lnTo>
                    <a:pt x="8361181" y="26703"/>
                  </a:lnTo>
                  <a:lnTo>
                    <a:pt x="8319261" y="12138"/>
                  </a:lnTo>
                  <a:lnTo>
                    <a:pt x="8275054" y="3102"/>
                  </a:lnTo>
                  <a:lnTo>
                    <a:pt x="8228965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3850" y="1412240"/>
              <a:ext cx="8568690" cy="2038350"/>
            </a:xfrm>
            <a:custGeom>
              <a:avLst/>
              <a:gdLst/>
              <a:ahLst/>
              <a:cxnLst/>
              <a:rect l="l" t="t" r="r" b="b"/>
              <a:pathLst>
                <a:path w="8568690" h="2038350">
                  <a:moveTo>
                    <a:pt x="0" y="339725"/>
                  </a:moveTo>
                  <a:lnTo>
                    <a:pt x="3101" y="293635"/>
                  </a:lnTo>
                  <a:lnTo>
                    <a:pt x="12135" y="249428"/>
                  </a:lnTo>
                  <a:lnTo>
                    <a:pt x="26698" y="207508"/>
                  </a:lnTo>
                  <a:lnTo>
                    <a:pt x="46384" y="168279"/>
                  </a:lnTo>
                  <a:lnTo>
                    <a:pt x="70788" y="132148"/>
                  </a:lnTo>
                  <a:lnTo>
                    <a:pt x="99506" y="99520"/>
                  </a:lnTo>
                  <a:lnTo>
                    <a:pt x="132132" y="70799"/>
                  </a:lnTo>
                  <a:lnTo>
                    <a:pt x="168262" y="46392"/>
                  </a:lnTo>
                  <a:lnTo>
                    <a:pt x="207492" y="26703"/>
                  </a:lnTo>
                  <a:lnTo>
                    <a:pt x="249415" y="12138"/>
                  </a:lnTo>
                  <a:lnTo>
                    <a:pt x="293627" y="3102"/>
                  </a:lnTo>
                  <a:lnTo>
                    <a:pt x="339725" y="0"/>
                  </a:lnTo>
                  <a:lnTo>
                    <a:pt x="8228965" y="0"/>
                  </a:lnTo>
                  <a:lnTo>
                    <a:pt x="8275054" y="3102"/>
                  </a:lnTo>
                  <a:lnTo>
                    <a:pt x="8319261" y="12138"/>
                  </a:lnTo>
                  <a:lnTo>
                    <a:pt x="8361181" y="26703"/>
                  </a:lnTo>
                  <a:lnTo>
                    <a:pt x="8400410" y="46392"/>
                  </a:lnTo>
                  <a:lnTo>
                    <a:pt x="8436541" y="70799"/>
                  </a:lnTo>
                  <a:lnTo>
                    <a:pt x="8469169" y="99520"/>
                  </a:lnTo>
                  <a:lnTo>
                    <a:pt x="8497890" y="132148"/>
                  </a:lnTo>
                  <a:lnTo>
                    <a:pt x="8522297" y="168279"/>
                  </a:lnTo>
                  <a:lnTo>
                    <a:pt x="8541986" y="207508"/>
                  </a:lnTo>
                  <a:lnTo>
                    <a:pt x="8556551" y="249428"/>
                  </a:lnTo>
                  <a:lnTo>
                    <a:pt x="8565587" y="293635"/>
                  </a:lnTo>
                  <a:lnTo>
                    <a:pt x="8568690" y="339725"/>
                  </a:lnTo>
                  <a:lnTo>
                    <a:pt x="8568690" y="1698625"/>
                  </a:lnTo>
                  <a:lnTo>
                    <a:pt x="8565587" y="1744714"/>
                  </a:lnTo>
                  <a:lnTo>
                    <a:pt x="8556551" y="1788921"/>
                  </a:lnTo>
                  <a:lnTo>
                    <a:pt x="8541986" y="1830841"/>
                  </a:lnTo>
                  <a:lnTo>
                    <a:pt x="8522297" y="1870070"/>
                  </a:lnTo>
                  <a:lnTo>
                    <a:pt x="8497890" y="1906201"/>
                  </a:lnTo>
                  <a:lnTo>
                    <a:pt x="8469169" y="1938829"/>
                  </a:lnTo>
                  <a:lnTo>
                    <a:pt x="8436541" y="1967550"/>
                  </a:lnTo>
                  <a:lnTo>
                    <a:pt x="8400410" y="1991957"/>
                  </a:lnTo>
                  <a:lnTo>
                    <a:pt x="8361181" y="2011646"/>
                  </a:lnTo>
                  <a:lnTo>
                    <a:pt x="8319261" y="2026211"/>
                  </a:lnTo>
                  <a:lnTo>
                    <a:pt x="8275054" y="2035247"/>
                  </a:lnTo>
                  <a:lnTo>
                    <a:pt x="8228965" y="2038350"/>
                  </a:lnTo>
                  <a:lnTo>
                    <a:pt x="339725" y="2038350"/>
                  </a:lnTo>
                  <a:lnTo>
                    <a:pt x="293627" y="2035247"/>
                  </a:lnTo>
                  <a:lnTo>
                    <a:pt x="249415" y="2026211"/>
                  </a:lnTo>
                  <a:lnTo>
                    <a:pt x="207492" y="2011646"/>
                  </a:lnTo>
                  <a:lnTo>
                    <a:pt x="168262" y="1991957"/>
                  </a:lnTo>
                  <a:lnTo>
                    <a:pt x="132132" y="1967550"/>
                  </a:lnTo>
                  <a:lnTo>
                    <a:pt x="99506" y="1938829"/>
                  </a:lnTo>
                  <a:lnTo>
                    <a:pt x="70788" y="1906201"/>
                  </a:lnTo>
                  <a:lnTo>
                    <a:pt x="46384" y="1870070"/>
                  </a:lnTo>
                  <a:lnTo>
                    <a:pt x="26698" y="1830841"/>
                  </a:lnTo>
                  <a:lnTo>
                    <a:pt x="12135" y="1788921"/>
                  </a:lnTo>
                  <a:lnTo>
                    <a:pt x="3101" y="1744714"/>
                  </a:lnTo>
                  <a:lnTo>
                    <a:pt x="0" y="1698625"/>
                  </a:lnTo>
                  <a:lnTo>
                    <a:pt x="0" y="339725"/>
                  </a:lnTo>
                  <a:close/>
                </a:path>
              </a:pathLst>
            </a:custGeom>
            <a:ln w="254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739" y="1319530"/>
              <a:ext cx="780034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420" y="1319530"/>
              <a:ext cx="7094474" cy="896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270" y="1807210"/>
              <a:ext cx="1996694" cy="8968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850" y="1807210"/>
              <a:ext cx="6843014" cy="8968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2750" y="1807210"/>
              <a:ext cx="981963" cy="8968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270" y="2294890"/>
              <a:ext cx="3304794" cy="8968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8949" y="2294890"/>
              <a:ext cx="4142994" cy="8968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40829" y="2294890"/>
              <a:ext cx="753364" cy="8968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63079" y="2294890"/>
              <a:ext cx="1388364" cy="8968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0820" y="2294890"/>
              <a:ext cx="1208024" cy="8968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270" y="2782569"/>
              <a:ext cx="3713734" cy="89687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7890" y="2782569"/>
              <a:ext cx="644131" cy="89687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005" marR="5080" indent="965835">
              <a:lnSpc>
                <a:spcPct val="100000"/>
              </a:lnSpc>
              <a:spcBef>
                <a:spcPts val="100"/>
              </a:spcBef>
            </a:pPr>
            <a:r>
              <a:rPr dirty="0"/>
              <a:t>If</a:t>
            </a:r>
            <a:r>
              <a:rPr dirty="0" spc="-20"/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two</a:t>
            </a:r>
            <a:r>
              <a:rPr dirty="0" spc="-1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lines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are</a:t>
            </a:r>
            <a:r>
              <a:rPr dirty="0" spc="-3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cut</a:t>
            </a:r>
            <a:r>
              <a:rPr dirty="0" spc="-1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by</a:t>
            </a:r>
            <a:r>
              <a:rPr dirty="0" spc="-3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dirty="0" spc="-1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transversal</a:t>
            </a:r>
            <a:r>
              <a:rPr dirty="0" spc="-5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so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that</a:t>
            </a:r>
            <a:r>
              <a:rPr dirty="0" spc="-4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spc="-3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/>
              <a:t>interior</a:t>
            </a:r>
            <a:r>
              <a:rPr dirty="0" spc="-40"/>
              <a:t> </a:t>
            </a:r>
            <a:r>
              <a:rPr dirty="0"/>
              <a:t>angles</a:t>
            </a:r>
            <a:r>
              <a:rPr dirty="0" spc="-35"/>
              <a:t>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same</a:t>
            </a:r>
            <a:r>
              <a:rPr dirty="0" spc="-35"/>
              <a:t> </a:t>
            </a:r>
            <a:r>
              <a:rPr dirty="0"/>
              <a:t>side</a:t>
            </a:r>
            <a:r>
              <a:rPr dirty="0" spc="-15"/>
              <a:t> 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of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the</a:t>
            </a:r>
            <a:r>
              <a:rPr dirty="0" spc="-3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transversal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/>
              <a:t>are</a:t>
            </a:r>
            <a:r>
              <a:rPr dirty="0" spc="-25"/>
              <a:t> </a:t>
            </a:r>
            <a:r>
              <a:rPr dirty="0"/>
              <a:t>supplementary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,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/>
              <a:t>then</a:t>
            </a:r>
            <a:r>
              <a:rPr dirty="0" spc="-50"/>
              <a:t> 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the </a:t>
            </a:r>
            <a:r>
              <a:rPr dirty="0"/>
              <a:t>lines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15"/>
              <a:t> </a:t>
            </a:r>
            <a:r>
              <a:rPr dirty="0" spc="-10"/>
              <a:t>parallel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.</a:t>
            </a:r>
          </a:p>
        </p:txBody>
      </p:sp>
      <p:pic>
        <p:nvPicPr>
          <p:cNvPr id="19" name="object 1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8039" y="3616959"/>
            <a:ext cx="6840220" cy="3073400"/>
          </a:xfrm>
          <a:prstGeom prst="rect">
            <a:avLst/>
          </a:prstGeom>
        </p:spPr>
      </p:pic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82" y="-33020"/>
            <a:ext cx="6936740" cy="18230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545" marR="508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INTERIOR</a:t>
            </a:r>
            <a:r>
              <a:rPr dirty="0" sz="4000" spc="-220"/>
              <a:t> </a:t>
            </a:r>
            <a:r>
              <a:rPr dirty="0" sz="4000"/>
              <a:t>ANGLES</a:t>
            </a:r>
            <a:r>
              <a:rPr dirty="0" sz="4000" spc="-220"/>
              <a:t> </a:t>
            </a:r>
            <a:r>
              <a:rPr dirty="0" sz="4000" spc="-20"/>
              <a:t>SAME </a:t>
            </a:r>
            <a:r>
              <a:rPr dirty="0" sz="4000" spc="-10"/>
              <a:t>SIDE-</a:t>
            </a:r>
            <a:r>
              <a:rPr dirty="0" sz="4000"/>
              <a:t>PARALLEL</a:t>
            </a:r>
            <a:r>
              <a:rPr dirty="0" sz="4000" spc="-30"/>
              <a:t> </a:t>
            </a:r>
            <a:r>
              <a:rPr dirty="0" sz="4000" spc="-10"/>
              <a:t>THEOREM</a:t>
            </a:r>
            <a:endParaRPr sz="4000"/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3200">
                <a:solidFill>
                  <a:srgbClr val="585858"/>
                </a:solidFill>
                <a:latin typeface="Calibri"/>
                <a:cs typeface="Calibri"/>
              </a:rPr>
              <a:t>Example</a:t>
            </a:r>
            <a:r>
              <a:rPr dirty="0" sz="3200" spc="-1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585858"/>
                </a:solidFill>
                <a:latin typeface="Calibri"/>
                <a:cs typeface="Calibri"/>
              </a:rPr>
              <a:t>4: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894839"/>
            <a:ext cx="4679950" cy="36993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9126" y="3165831"/>
            <a:ext cx="3754361" cy="209852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45" y="576262"/>
            <a:ext cx="50444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PARALLEL</a:t>
            </a:r>
            <a:r>
              <a:rPr dirty="0" sz="4000" spc="-45"/>
              <a:t> </a:t>
            </a:r>
            <a:r>
              <a:rPr dirty="0" sz="4000"/>
              <a:t>OR</a:t>
            </a:r>
            <a:r>
              <a:rPr dirty="0" sz="4000" spc="-20"/>
              <a:t> NOT?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300" y="1438962"/>
            <a:ext cx="8633460" cy="464052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39" y="198056"/>
            <a:ext cx="7001509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GENERALIZATION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83129" y="1687829"/>
            <a:ext cx="4561840" cy="4117340"/>
            <a:chOff x="2183129" y="1687829"/>
            <a:chExt cx="4561840" cy="4117340"/>
          </a:xfrm>
        </p:grpSpPr>
        <p:sp>
          <p:nvSpPr>
            <p:cNvPr id="4" name="object 4" descr=""/>
            <p:cNvSpPr/>
            <p:nvPr/>
          </p:nvSpPr>
          <p:spPr>
            <a:xfrm>
              <a:off x="2195829" y="1700529"/>
              <a:ext cx="4536440" cy="4091940"/>
            </a:xfrm>
            <a:custGeom>
              <a:avLst/>
              <a:gdLst/>
              <a:ahLst/>
              <a:cxnLst/>
              <a:rect l="l" t="t" r="r" b="b"/>
              <a:pathLst>
                <a:path w="4536440" h="4091940">
                  <a:moveTo>
                    <a:pt x="2268220" y="0"/>
                  </a:moveTo>
                  <a:lnTo>
                    <a:pt x="2217565" y="500"/>
                  </a:lnTo>
                  <a:lnTo>
                    <a:pt x="2167182" y="1993"/>
                  </a:lnTo>
                  <a:lnTo>
                    <a:pt x="2117082" y="4469"/>
                  </a:lnTo>
                  <a:lnTo>
                    <a:pt x="2067277" y="7918"/>
                  </a:lnTo>
                  <a:lnTo>
                    <a:pt x="2017777" y="12329"/>
                  </a:lnTo>
                  <a:lnTo>
                    <a:pt x="1968596" y="17692"/>
                  </a:lnTo>
                  <a:lnTo>
                    <a:pt x="1919743" y="23996"/>
                  </a:lnTo>
                  <a:lnTo>
                    <a:pt x="1871231" y="31231"/>
                  </a:lnTo>
                  <a:lnTo>
                    <a:pt x="1823071" y="39386"/>
                  </a:lnTo>
                  <a:lnTo>
                    <a:pt x="1775274" y="48452"/>
                  </a:lnTo>
                  <a:lnTo>
                    <a:pt x="1727853" y="58417"/>
                  </a:lnTo>
                  <a:lnTo>
                    <a:pt x="1680818" y="69272"/>
                  </a:lnTo>
                  <a:lnTo>
                    <a:pt x="1634182" y="81006"/>
                  </a:lnTo>
                  <a:lnTo>
                    <a:pt x="1587956" y="93608"/>
                  </a:lnTo>
                  <a:lnTo>
                    <a:pt x="1542150" y="107068"/>
                  </a:lnTo>
                  <a:lnTo>
                    <a:pt x="1496778" y="121376"/>
                  </a:lnTo>
                  <a:lnTo>
                    <a:pt x="1451850" y="136522"/>
                  </a:lnTo>
                  <a:lnTo>
                    <a:pt x="1407377" y="152494"/>
                  </a:lnTo>
                  <a:lnTo>
                    <a:pt x="1363372" y="169283"/>
                  </a:lnTo>
                  <a:lnTo>
                    <a:pt x="1319846" y="186879"/>
                  </a:lnTo>
                  <a:lnTo>
                    <a:pt x="1276810" y="205269"/>
                  </a:lnTo>
                  <a:lnTo>
                    <a:pt x="1234276" y="224446"/>
                  </a:lnTo>
                  <a:lnTo>
                    <a:pt x="1192256" y="244397"/>
                  </a:lnTo>
                  <a:lnTo>
                    <a:pt x="1150761" y="265113"/>
                  </a:lnTo>
                  <a:lnTo>
                    <a:pt x="1109802" y="286583"/>
                  </a:lnTo>
                  <a:lnTo>
                    <a:pt x="1069391" y="308797"/>
                  </a:lnTo>
                  <a:lnTo>
                    <a:pt x="1029540" y="331744"/>
                  </a:lnTo>
                  <a:lnTo>
                    <a:pt x="990259" y="355414"/>
                  </a:lnTo>
                  <a:lnTo>
                    <a:pt x="951562" y="379797"/>
                  </a:lnTo>
                  <a:lnTo>
                    <a:pt x="913458" y="404882"/>
                  </a:lnTo>
                  <a:lnTo>
                    <a:pt x="875960" y="430659"/>
                  </a:lnTo>
                  <a:lnTo>
                    <a:pt x="839080" y="457117"/>
                  </a:lnTo>
                  <a:lnTo>
                    <a:pt x="802827" y="484246"/>
                  </a:lnTo>
                  <a:lnTo>
                    <a:pt x="767216" y="512036"/>
                  </a:lnTo>
                  <a:lnTo>
                    <a:pt x="732255" y="540476"/>
                  </a:lnTo>
                  <a:lnTo>
                    <a:pt x="697959" y="569556"/>
                  </a:lnTo>
                  <a:lnTo>
                    <a:pt x="664337" y="599265"/>
                  </a:lnTo>
                  <a:lnTo>
                    <a:pt x="631401" y="629593"/>
                  </a:lnTo>
                  <a:lnTo>
                    <a:pt x="599163" y="660530"/>
                  </a:lnTo>
                  <a:lnTo>
                    <a:pt x="567634" y="692065"/>
                  </a:lnTo>
                  <a:lnTo>
                    <a:pt x="536826" y="724188"/>
                  </a:lnTo>
                  <a:lnTo>
                    <a:pt x="506751" y="756888"/>
                  </a:lnTo>
                  <a:lnTo>
                    <a:pt x="477420" y="790156"/>
                  </a:lnTo>
                  <a:lnTo>
                    <a:pt x="448844" y="823980"/>
                  </a:lnTo>
                  <a:lnTo>
                    <a:pt x="421035" y="858350"/>
                  </a:lnTo>
                  <a:lnTo>
                    <a:pt x="394004" y="893256"/>
                  </a:lnTo>
                  <a:lnTo>
                    <a:pt x="367763" y="928688"/>
                  </a:lnTo>
                  <a:lnTo>
                    <a:pt x="342324" y="964635"/>
                  </a:lnTo>
                  <a:lnTo>
                    <a:pt x="317699" y="1001086"/>
                  </a:lnTo>
                  <a:lnTo>
                    <a:pt x="293897" y="1038031"/>
                  </a:lnTo>
                  <a:lnTo>
                    <a:pt x="270932" y="1075461"/>
                  </a:lnTo>
                  <a:lnTo>
                    <a:pt x="248814" y="1113364"/>
                  </a:lnTo>
                  <a:lnTo>
                    <a:pt x="227556" y="1151730"/>
                  </a:lnTo>
                  <a:lnTo>
                    <a:pt x="207168" y="1190548"/>
                  </a:lnTo>
                  <a:lnTo>
                    <a:pt x="187662" y="1229809"/>
                  </a:lnTo>
                  <a:lnTo>
                    <a:pt x="169050" y="1269502"/>
                  </a:lnTo>
                  <a:lnTo>
                    <a:pt x="151344" y="1309616"/>
                  </a:lnTo>
                  <a:lnTo>
                    <a:pt x="134554" y="1350141"/>
                  </a:lnTo>
                  <a:lnTo>
                    <a:pt x="118692" y="1391067"/>
                  </a:lnTo>
                  <a:lnTo>
                    <a:pt x="103771" y="1432384"/>
                  </a:lnTo>
                  <a:lnTo>
                    <a:pt x="89800" y="1474080"/>
                  </a:lnTo>
                  <a:lnTo>
                    <a:pt x="76793" y="1516145"/>
                  </a:lnTo>
                  <a:lnTo>
                    <a:pt x="64759" y="1558570"/>
                  </a:lnTo>
                  <a:lnTo>
                    <a:pt x="53712" y="1601344"/>
                  </a:lnTo>
                  <a:lnTo>
                    <a:pt x="43662" y="1644455"/>
                  </a:lnTo>
                  <a:lnTo>
                    <a:pt x="34621" y="1687895"/>
                  </a:lnTo>
                  <a:lnTo>
                    <a:pt x="26601" y="1731652"/>
                  </a:lnTo>
                  <a:lnTo>
                    <a:pt x="19613" y="1775717"/>
                  </a:lnTo>
                  <a:lnTo>
                    <a:pt x="13668" y="1820078"/>
                  </a:lnTo>
                  <a:lnTo>
                    <a:pt x="8778" y="1864725"/>
                  </a:lnTo>
                  <a:lnTo>
                    <a:pt x="4955" y="1909648"/>
                  </a:lnTo>
                  <a:lnTo>
                    <a:pt x="2209" y="1954837"/>
                  </a:lnTo>
                  <a:lnTo>
                    <a:pt x="554" y="2000281"/>
                  </a:lnTo>
                  <a:lnTo>
                    <a:pt x="0" y="2045970"/>
                  </a:lnTo>
                  <a:lnTo>
                    <a:pt x="554" y="2091658"/>
                  </a:lnTo>
                  <a:lnTo>
                    <a:pt x="2209" y="2137102"/>
                  </a:lnTo>
                  <a:lnTo>
                    <a:pt x="4955" y="2182291"/>
                  </a:lnTo>
                  <a:lnTo>
                    <a:pt x="8778" y="2227214"/>
                  </a:lnTo>
                  <a:lnTo>
                    <a:pt x="13668" y="2271861"/>
                  </a:lnTo>
                  <a:lnTo>
                    <a:pt x="19613" y="2316222"/>
                  </a:lnTo>
                  <a:lnTo>
                    <a:pt x="26601" y="2360287"/>
                  </a:lnTo>
                  <a:lnTo>
                    <a:pt x="34621" y="2404044"/>
                  </a:lnTo>
                  <a:lnTo>
                    <a:pt x="43662" y="2447484"/>
                  </a:lnTo>
                  <a:lnTo>
                    <a:pt x="53712" y="2490595"/>
                  </a:lnTo>
                  <a:lnTo>
                    <a:pt x="64759" y="2533369"/>
                  </a:lnTo>
                  <a:lnTo>
                    <a:pt x="76793" y="2575794"/>
                  </a:lnTo>
                  <a:lnTo>
                    <a:pt x="89800" y="2617859"/>
                  </a:lnTo>
                  <a:lnTo>
                    <a:pt x="103771" y="2659555"/>
                  </a:lnTo>
                  <a:lnTo>
                    <a:pt x="118692" y="2700872"/>
                  </a:lnTo>
                  <a:lnTo>
                    <a:pt x="134554" y="2741798"/>
                  </a:lnTo>
                  <a:lnTo>
                    <a:pt x="151344" y="2782323"/>
                  </a:lnTo>
                  <a:lnTo>
                    <a:pt x="169050" y="2822437"/>
                  </a:lnTo>
                  <a:lnTo>
                    <a:pt x="187662" y="2862130"/>
                  </a:lnTo>
                  <a:lnTo>
                    <a:pt x="207168" y="2901391"/>
                  </a:lnTo>
                  <a:lnTo>
                    <a:pt x="227556" y="2940209"/>
                  </a:lnTo>
                  <a:lnTo>
                    <a:pt x="248814" y="2978575"/>
                  </a:lnTo>
                  <a:lnTo>
                    <a:pt x="270932" y="3016478"/>
                  </a:lnTo>
                  <a:lnTo>
                    <a:pt x="293897" y="3053908"/>
                  </a:lnTo>
                  <a:lnTo>
                    <a:pt x="317699" y="3090853"/>
                  </a:lnTo>
                  <a:lnTo>
                    <a:pt x="342324" y="3127304"/>
                  </a:lnTo>
                  <a:lnTo>
                    <a:pt x="367763" y="3163251"/>
                  </a:lnTo>
                  <a:lnTo>
                    <a:pt x="394004" y="3198683"/>
                  </a:lnTo>
                  <a:lnTo>
                    <a:pt x="421035" y="3233589"/>
                  </a:lnTo>
                  <a:lnTo>
                    <a:pt x="448844" y="3267959"/>
                  </a:lnTo>
                  <a:lnTo>
                    <a:pt x="477420" y="3301783"/>
                  </a:lnTo>
                  <a:lnTo>
                    <a:pt x="506751" y="3335051"/>
                  </a:lnTo>
                  <a:lnTo>
                    <a:pt x="536826" y="3367751"/>
                  </a:lnTo>
                  <a:lnTo>
                    <a:pt x="567634" y="3399874"/>
                  </a:lnTo>
                  <a:lnTo>
                    <a:pt x="599163" y="3431409"/>
                  </a:lnTo>
                  <a:lnTo>
                    <a:pt x="631401" y="3462346"/>
                  </a:lnTo>
                  <a:lnTo>
                    <a:pt x="664337" y="3492674"/>
                  </a:lnTo>
                  <a:lnTo>
                    <a:pt x="697959" y="3522383"/>
                  </a:lnTo>
                  <a:lnTo>
                    <a:pt x="732255" y="3551463"/>
                  </a:lnTo>
                  <a:lnTo>
                    <a:pt x="767216" y="3579903"/>
                  </a:lnTo>
                  <a:lnTo>
                    <a:pt x="802827" y="3607693"/>
                  </a:lnTo>
                  <a:lnTo>
                    <a:pt x="839080" y="3634822"/>
                  </a:lnTo>
                  <a:lnTo>
                    <a:pt x="875960" y="3661280"/>
                  </a:lnTo>
                  <a:lnTo>
                    <a:pt x="913458" y="3687057"/>
                  </a:lnTo>
                  <a:lnTo>
                    <a:pt x="951562" y="3712142"/>
                  </a:lnTo>
                  <a:lnTo>
                    <a:pt x="990259" y="3736525"/>
                  </a:lnTo>
                  <a:lnTo>
                    <a:pt x="1029540" y="3760195"/>
                  </a:lnTo>
                  <a:lnTo>
                    <a:pt x="1069391" y="3783142"/>
                  </a:lnTo>
                  <a:lnTo>
                    <a:pt x="1109802" y="3805356"/>
                  </a:lnTo>
                  <a:lnTo>
                    <a:pt x="1150761" y="3826826"/>
                  </a:lnTo>
                  <a:lnTo>
                    <a:pt x="1192256" y="3847542"/>
                  </a:lnTo>
                  <a:lnTo>
                    <a:pt x="1234276" y="3867493"/>
                  </a:lnTo>
                  <a:lnTo>
                    <a:pt x="1276810" y="3886670"/>
                  </a:lnTo>
                  <a:lnTo>
                    <a:pt x="1319846" y="3905060"/>
                  </a:lnTo>
                  <a:lnTo>
                    <a:pt x="1363372" y="3922656"/>
                  </a:lnTo>
                  <a:lnTo>
                    <a:pt x="1407377" y="3939445"/>
                  </a:lnTo>
                  <a:lnTo>
                    <a:pt x="1451850" y="3955417"/>
                  </a:lnTo>
                  <a:lnTo>
                    <a:pt x="1496778" y="3970563"/>
                  </a:lnTo>
                  <a:lnTo>
                    <a:pt x="1542150" y="3984871"/>
                  </a:lnTo>
                  <a:lnTo>
                    <a:pt x="1587956" y="3998331"/>
                  </a:lnTo>
                  <a:lnTo>
                    <a:pt x="1634182" y="4010933"/>
                  </a:lnTo>
                  <a:lnTo>
                    <a:pt x="1680818" y="4022667"/>
                  </a:lnTo>
                  <a:lnTo>
                    <a:pt x="1727853" y="4033522"/>
                  </a:lnTo>
                  <a:lnTo>
                    <a:pt x="1775274" y="4043487"/>
                  </a:lnTo>
                  <a:lnTo>
                    <a:pt x="1823071" y="4052553"/>
                  </a:lnTo>
                  <a:lnTo>
                    <a:pt x="1871231" y="4060708"/>
                  </a:lnTo>
                  <a:lnTo>
                    <a:pt x="1919743" y="4067943"/>
                  </a:lnTo>
                  <a:lnTo>
                    <a:pt x="1968596" y="4074247"/>
                  </a:lnTo>
                  <a:lnTo>
                    <a:pt x="2017777" y="4079610"/>
                  </a:lnTo>
                  <a:lnTo>
                    <a:pt x="2067277" y="4084021"/>
                  </a:lnTo>
                  <a:lnTo>
                    <a:pt x="2117082" y="4087470"/>
                  </a:lnTo>
                  <a:lnTo>
                    <a:pt x="2167182" y="4089946"/>
                  </a:lnTo>
                  <a:lnTo>
                    <a:pt x="2217565" y="4091439"/>
                  </a:lnTo>
                  <a:lnTo>
                    <a:pt x="2268220" y="4091940"/>
                  </a:lnTo>
                  <a:lnTo>
                    <a:pt x="2318874" y="4091439"/>
                  </a:lnTo>
                  <a:lnTo>
                    <a:pt x="2369257" y="4089946"/>
                  </a:lnTo>
                  <a:lnTo>
                    <a:pt x="2419357" y="4087470"/>
                  </a:lnTo>
                  <a:lnTo>
                    <a:pt x="2469162" y="4084021"/>
                  </a:lnTo>
                  <a:lnTo>
                    <a:pt x="2518662" y="4079610"/>
                  </a:lnTo>
                  <a:lnTo>
                    <a:pt x="2567843" y="4074247"/>
                  </a:lnTo>
                  <a:lnTo>
                    <a:pt x="2616696" y="4067943"/>
                  </a:lnTo>
                  <a:lnTo>
                    <a:pt x="2665208" y="4060708"/>
                  </a:lnTo>
                  <a:lnTo>
                    <a:pt x="2713368" y="4052553"/>
                  </a:lnTo>
                  <a:lnTo>
                    <a:pt x="2761165" y="4043487"/>
                  </a:lnTo>
                  <a:lnTo>
                    <a:pt x="2808586" y="4033522"/>
                  </a:lnTo>
                  <a:lnTo>
                    <a:pt x="2855621" y="4022667"/>
                  </a:lnTo>
                  <a:lnTo>
                    <a:pt x="2902257" y="4010933"/>
                  </a:lnTo>
                  <a:lnTo>
                    <a:pt x="2948483" y="3998331"/>
                  </a:lnTo>
                  <a:lnTo>
                    <a:pt x="2994289" y="3984871"/>
                  </a:lnTo>
                  <a:lnTo>
                    <a:pt x="3039661" y="3970563"/>
                  </a:lnTo>
                  <a:lnTo>
                    <a:pt x="3084589" y="3955417"/>
                  </a:lnTo>
                  <a:lnTo>
                    <a:pt x="3129062" y="3939445"/>
                  </a:lnTo>
                  <a:lnTo>
                    <a:pt x="3173067" y="3922656"/>
                  </a:lnTo>
                  <a:lnTo>
                    <a:pt x="3216593" y="3905060"/>
                  </a:lnTo>
                  <a:lnTo>
                    <a:pt x="3259629" y="3886670"/>
                  </a:lnTo>
                  <a:lnTo>
                    <a:pt x="3302163" y="3867493"/>
                  </a:lnTo>
                  <a:lnTo>
                    <a:pt x="3344183" y="3847542"/>
                  </a:lnTo>
                  <a:lnTo>
                    <a:pt x="3385678" y="3826826"/>
                  </a:lnTo>
                  <a:lnTo>
                    <a:pt x="3426637" y="3805356"/>
                  </a:lnTo>
                  <a:lnTo>
                    <a:pt x="3467048" y="3783142"/>
                  </a:lnTo>
                  <a:lnTo>
                    <a:pt x="3506899" y="3760195"/>
                  </a:lnTo>
                  <a:lnTo>
                    <a:pt x="3546180" y="3736525"/>
                  </a:lnTo>
                  <a:lnTo>
                    <a:pt x="3584877" y="3712142"/>
                  </a:lnTo>
                  <a:lnTo>
                    <a:pt x="3622981" y="3687057"/>
                  </a:lnTo>
                  <a:lnTo>
                    <a:pt x="3660479" y="3661280"/>
                  </a:lnTo>
                  <a:lnTo>
                    <a:pt x="3697359" y="3634822"/>
                  </a:lnTo>
                  <a:lnTo>
                    <a:pt x="3733612" y="3607693"/>
                  </a:lnTo>
                  <a:lnTo>
                    <a:pt x="3769223" y="3579903"/>
                  </a:lnTo>
                  <a:lnTo>
                    <a:pt x="3804184" y="3551463"/>
                  </a:lnTo>
                  <a:lnTo>
                    <a:pt x="3838480" y="3522383"/>
                  </a:lnTo>
                  <a:lnTo>
                    <a:pt x="3872103" y="3492674"/>
                  </a:lnTo>
                  <a:lnTo>
                    <a:pt x="3905038" y="3462346"/>
                  </a:lnTo>
                  <a:lnTo>
                    <a:pt x="3937276" y="3431409"/>
                  </a:lnTo>
                  <a:lnTo>
                    <a:pt x="3968805" y="3399874"/>
                  </a:lnTo>
                  <a:lnTo>
                    <a:pt x="3999613" y="3367751"/>
                  </a:lnTo>
                  <a:lnTo>
                    <a:pt x="4029688" y="3335051"/>
                  </a:lnTo>
                  <a:lnTo>
                    <a:pt x="4059019" y="3301783"/>
                  </a:lnTo>
                  <a:lnTo>
                    <a:pt x="4087595" y="3267959"/>
                  </a:lnTo>
                  <a:lnTo>
                    <a:pt x="4115404" y="3233589"/>
                  </a:lnTo>
                  <a:lnTo>
                    <a:pt x="4142435" y="3198683"/>
                  </a:lnTo>
                  <a:lnTo>
                    <a:pt x="4168676" y="3163251"/>
                  </a:lnTo>
                  <a:lnTo>
                    <a:pt x="4194115" y="3127304"/>
                  </a:lnTo>
                  <a:lnTo>
                    <a:pt x="4218740" y="3090853"/>
                  </a:lnTo>
                  <a:lnTo>
                    <a:pt x="4242542" y="3053908"/>
                  </a:lnTo>
                  <a:lnTo>
                    <a:pt x="4265507" y="3016478"/>
                  </a:lnTo>
                  <a:lnTo>
                    <a:pt x="4287625" y="2978575"/>
                  </a:lnTo>
                  <a:lnTo>
                    <a:pt x="4308883" y="2940209"/>
                  </a:lnTo>
                  <a:lnTo>
                    <a:pt x="4329271" y="2901391"/>
                  </a:lnTo>
                  <a:lnTo>
                    <a:pt x="4348777" y="2862130"/>
                  </a:lnTo>
                  <a:lnTo>
                    <a:pt x="4367389" y="2822437"/>
                  </a:lnTo>
                  <a:lnTo>
                    <a:pt x="4385095" y="2782323"/>
                  </a:lnTo>
                  <a:lnTo>
                    <a:pt x="4401885" y="2741798"/>
                  </a:lnTo>
                  <a:lnTo>
                    <a:pt x="4417747" y="2700872"/>
                  </a:lnTo>
                  <a:lnTo>
                    <a:pt x="4432668" y="2659555"/>
                  </a:lnTo>
                  <a:lnTo>
                    <a:pt x="4446639" y="2617859"/>
                  </a:lnTo>
                  <a:lnTo>
                    <a:pt x="4459646" y="2575794"/>
                  </a:lnTo>
                  <a:lnTo>
                    <a:pt x="4471680" y="2533369"/>
                  </a:lnTo>
                  <a:lnTo>
                    <a:pt x="4482727" y="2490595"/>
                  </a:lnTo>
                  <a:lnTo>
                    <a:pt x="4492777" y="2447484"/>
                  </a:lnTo>
                  <a:lnTo>
                    <a:pt x="4501818" y="2404044"/>
                  </a:lnTo>
                  <a:lnTo>
                    <a:pt x="4509838" y="2360287"/>
                  </a:lnTo>
                  <a:lnTo>
                    <a:pt x="4516826" y="2316222"/>
                  </a:lnTo>
                  <a:lnTo>
                    <a:pt x="4522771" y="2271861"/>
                  </a:lnTo>
                  <a:lnTo>
                    <a:pt x="4527661" y="2227214"/>
                  </a:lnTo>
                  <a:lnTo>
                    <a:pt x="4531484" y="2182291"/>
                  </a:lnTo>
                  <a:lnTo>
                    <a:pt x="4534230" y="2137102"/>
                  </a:lnTo>
                  <a:lnTo>
                    <a:pt x="4535885" y="2091658"/>
                  </a:lnTo>
                  <a:lnTo>
                    <a:pt x="4536440" y="2045970"/>
                  </a:lnTo>
                  <a:lnTo>
                    <a:pt x="4535885" y="2000281"/>
                  </a:lnTo>
                  <a:lnTo>
                    <a:pt x="4534230" y="1954837"/>
                  </a:lnTo>
                  <a:lnTo>
                    <a:pt x="4531484" y="1909648"/>
                  </a:lnTo>
                  <a:lnTo>
                    <a:pt x="4527661" y="1864725"/>
                  </a:lnTo>
                  <a:lnTo>
                    <a:pt x="4522771" y="1820078"/>
                  </a:lnTo>
                  <a:lnTo>
                    <a:pt x="4516826" y="1775717"/>
                  </a:lnTo>
                  <a:lnTo>
                    <a:pt x="4509838" y="1731652"/>
                  </a:lnTo>
                  <a:lnTo>
                    <a:pt x="4501818" y="1687895"/>
                  </a:lnTo>
                  <a:lnTo>
                    <a:pt x="4492777" y="1644455"/>
                  </a:lnTo>
                  <a:lnTo>
                    <a:pt x="4482727" y="1601344"/>
                  </a:lnTo>
                  <a:lnTo>
                    <a:pt x="4471680" y="1558570"/>
                  </a:lnTo>
                  <a:lnTo>
                    <a:pt x="4459646" y="1516145"/>
                  </a:lnTo>
                  <a:lnTo>
                    <a:pt x="4446639" y="1474080"/>
                  </a:lnTo>
                  <a:lnTo>
                    <a:pt x="4432668" y="1432384"/>
                  </a:lnTo>
                  <a:lnTo>
                    <a:pt x="4417747" y="1391067"/>
                  </a:lnTo>
                  <a:lnTo>
                    <a:pt x="4401885" y="1350141"/>
                  </a:lnTo>
                  <a:lnTo>
                    <a:pt x="4385095" y="1309616"/>
                  </a:lnTo>
                  <a:lnTo>
                    <a:pt x="4367389" y="1269502"/>
                  </a:lnTo>
                  <a:lnTo>
                    <a:pt x="4348777" y="1229809"/>
                  </a:lnTo>
                  <a:lnTo>
                    <a:pt x="4329271" y="1190548"/>
                  </a:lnTo>
                  <a:lnTo>
                    <a:pt x="4308883" y="1151730"/>
                  </a:lnTo>
                  <a:lnTo>
                    <a:pt x="4287625" y="1113364"/>
                  </a:lnTo>
                  <a:lnTo>
                    <a:pt x="4265507" y="1075461"/>
                  </a:lnTo>
                  <a:lnTo>
                    <a:pt x="4242542" y="1038031"/>
                  </a:lnTo>
                  <a:lnTo>
                    <a:pt x="4218740" y="1001086"/>
                  </a:lnTo>
                  <a:lnTo>
                    <a:pt x="4194115" y="964635"/>
                  </a:lnTo>
                  <a:lnTo>
                    <a:pt x="4168676" y="928688"/>
                  </a:lnTo>
                  <a:lnTo>
                    <a:pt x="4142435" y="893256"/>
                  </a:lnTo>
                  <a:lnTo>
                    <a:pt x="4115404" y="858350"/>
                  </a:lnTo>
                  <a:lnTo>
                    <a:pt x="4087595" y="823980"/>
                  </a:lnTo>
                  <a:lnTo>
                    <a:pt x="4059019" y="790156"/>
                  </a:lnTo>
                  <a:lnTo>
                    <a:pt x="4029688" y="756888"/>
                  </a:lnTo>
                  <a:lnTo>
                    <a:pt x="3999613" y="724188"/>
                  </a:lnTo>
                  <a:lnTo>
                    <a:pt x="3968805" y="692065"/>
                  </a:lnTo>
                  <a:lnTo>
                    <a:pt x="3937276" y="660530"/>
                  </a:lnTo>
                  <a:lnTo>
                    <a:pt x="3905038" y="629593"/>
                  </a:lnTo>
                  <a:lnTo>
                    <a:pt x="3872102" y="599265"/>
                  </a:lnTo>
                  <a:lnTo>
                    <a:pt x="3838480" y="569556"/>
                  </a:lnTo>
                  <a:lnTo>
                    <a:pt x="3804184" y="540476"/>
                  </a:lnTo>
                  <a:lnTo>
                    <a:pt x="3769223" y="512036"/>
                  </a:lnTo>
                  <a:lnTo>
                    <a:pt x="3733612" y="484246"/>
                  </a:lnTo>
                  <a:lnTo>
                    <a:pt x="3697359" y="457117"/>
                  </a:lnTo>
                  <a:lnTo>
                    <a:pt x="3660479" y="430659"/>
                  </a:lnTo>
                  <a:lnTo>
                    <a:pt x="3622981" y="404882"/>
                  </a:lnTo>
                  <a:lnTo>
                    <a:pt x="3584877" y="379797"/>
                  </a:lnTo>
                  <a:lnTo>
                    <a:pt x="3546180" y="355414"/>
                  </a:lnTo>
                  <a:lnTo>
                    <a:pt x="3506899" y="331744"/>
                  </a:lnTo>
                  <a:lnTo>
                    <a:pt x="3467048" y="308797"/>
                  </a:lnTo>
                  <a:lnTo>
                    <a:pt x="3426637" y="286583"/>
                  </a:lnTo>
                  <a:lnTo>
                    <a:pt x="3385678" y="265113"/>
                  </a:lnTo>
                  <a:lnTo>
                    <a:pt x="3344183" y="244397"/>
                  </a:lnTo>
                  <a:lnTo>
                    <a:pt x="3302163" y="224446"/>
                  </a:lnTo>
                  <a:lnTo>
                    <a:pt x="3259629" y="205269"/>
                  </a:lnTo>
                  <a:lnTo>
                    <a:pt x="3216593" y="186879"/>
                  </a:lnTo>
                  <a:lnTo>
                    <a:pt x="3173067" y="169283"/>
                  </a:lnTo>
                  <a:lnTo>
                    <a:pt x="3129062" y="152494"/>
                  </a:lnTo>
                  <a:lnTo>
                    <a:pt x="3084589" y="136522"/>
                  </a:lnTo>
                  <a:lnTo>
                    <a:pt x="3039661" y="121376"/>
                  </a:lnTo>
                  <a:lnTo>
                    <a:pt x="2994289" y="107068"/>
                  </a:lnTo>
                  <a:lnTo>
                    <a:pt x="2948483" y="93608"/>
                  </a:lnTo>
                  <a:lnTo>
                    <a:pt x="2902257" y="81006"/>
                  </a:lnTo>
                  <a:lnTo>
                    <a:pt x="2855621" y="69272"/>
                  </a:lnTo>
                  <a:lnTo>
                    <a:pt x="2808586" y="58417"/>
                  </a:lnTo>
                  <a:lnTo>
                    <a:pt x="2761165" y="48452"/>
                  </a:lnTo>
                  <a:lnTo>
                    <a:pt x="2713368" y="39386"/>
                  </a:lnTo>
                  <a:lnTo>
                    <a:pt x="2665208" y="31231"/>
                  </a:lnTo>
                  <a:lnTo>
                    <a:pt x="2616696" y="23996"/>
                  </a:lnTo>
                  <a:lnTo>
                    <a:pt x="2567843" y="17692"/>
                  </a:lnTo>
                  <a:lnTo>
                    <a:pt x="2518662" y="12329"/>
                  </a:lnTo>
                  <a:lnTo>
                    <a:pt x="2469162" y="7918"/>
                  </a:lnTo>
                  <a:lnTo>
                    <a:pt x="2419357" y="4469"/>
                  </a:lnTo>
                  <a:lnTo>
                    <a:pt x="2369257" y="1993"/>
                  </a:lnTo>
                  <a:lnTo>
                    <a:pt x="2318874" y="500"/>
                  </a:lnTo>
                  <a:lnTo>
                    <a:pt x="2268220" y="0"/>
                  </a:lnTo>
                  <a:close/>
                </a:path>
              </a:pathLst>
            </a:custGeom>
            <a:solidFill>
              <a:srgbClr val="F4B3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95829" y="1700529"/>
              <a:ext cx="4536440" cy="4091940"/>
            </a:xfrm>
            <a:custGeom>
              <a:avLst/>
              <a:gdLst/>
              <a:ahLst/>
              <a:cxnLst/>
              <a:rect l="l" t="t" r="r" b="b"/>
              <a:pathLst>
                <a:path w="4536440" h="4091940">
                  <a:moveTo>
                    <a:pt x="0" y="2045970"/>
                  </a:moveTo>
                  <a:lnTo>
                    <a:pt x="554" y="2000281"/>
                  </a:lnTo>
                  <a:lnTo>
                    <a:pt x="2209" y="1954837"/>
                  </a:lnTo>
                  <a:lnTo>
                    <a:pt x="4955" y="1909648"/>
                  </a:lnTo>
                  <a:lnTo>
                    <a:pt x="8778" y="1864725"/>
                  </a:lnTo>
                  <a:lnTo>
                    <a:pt x="13668" y="1820078"/>
                  </a:lnTo>
                  <a:lnTo>
                    <a:pt x="19613" y="1775717"/>
                  </a:lnTo>
                  <a:lnTo>
                    <a:pt x="26601" y="1731652"/>
                  </a:lnTo>
                  <a:lnTo>
                    <a:pt x="34621" y="1687895"/>
                  </a:lnTo>
                  <a:lnTo>
                    <a:pt x="43662" y="1644455"/>
                  </a:lnTo>
                  <a:lnTo>
                    <a:pt x="53712" y="1601344"/>
                  </a:lnTo>
                  <a:lnTo>
                    <a:pt x="64759" y="1558570"/>
                  </a:lnTo>
                  <a:lnTo>
                    <a:pt x="76793" y="1516145"/>
                  </a:lnTo>
                  <a:lnTo>
                    <a:pt x="89800" y="1474080"/>
                  </a:lnTo>
                  <a:lnTo>
                    <a:pt x="103771" y="1432384"/>
                  </a:lnTo>
                  <a:lnTo>
                    <a:pt x="118692" y="1391067"/>
                  </a:lnTo>
                  <a:lnTo>
                    <a:pt x="134554" y="1350141"/>
                  </a:lnTo>
                  <a:lnTo>
                    <a:pt x="151344" y="1309616"/>
                  </a:lnTo>
                  <a:lnTo>
                    <a:pt x="169050" y="1269502"/>
                  </a:lnTo>
                  <a:lnTo>
                    <a:pt x="187662" y="1229809"/>
                  </a:lnTo>
                  <a:lnTo>
                    <a:pt x="207168" y="1190548"/>
                  </a:lnTo>
                  <a:lnTo>
                    <a:pt x="227556" y="1151730"/>
                  </a:lnTo>
                  <a:lnTo>
                    <a:pt x="248814" y="1113364"/>
                  </a:lnTo>
                  <a:lnTo>
                    <a:pt x="270932" y="1075461"/>
                  </a:lnTo>
                  <a:lnTo>
                    <a:pt x="293897" y="1038031"/>
                  </a:lnTo>
                  <a:lnTo>
                    <a:pt x="317699" y="1001086"/>
                  </a:lnTo>
                  <a:lnTo>
                    <a:pt x="342324" y="964635"/>
                  </a:lnTo>
                  <a:lnTo>
                    <a:pt x="367763" y="928688"/>
                  </a:lnTo>
                  <a:lnTo>
                    <a:pt x="394004" y="893256"/>
                  </a:lnTo>
                  <a:lnTo>
                    <a:pt x="421035" y="858350"/>
                  </a:lnTo>
                  <a:lnTo>
                    <a:pt x="448844" y="823980"/>
                  </a:lnTo>
                  <a:lnTo>
                    <a:pt x="477420" y="790156"/>
                  </a:lnTo>
                  <a:lnTo>
                    <a:pt x="506751" y="756888"/>
                  </a:lnTo>
                  <a:lnTo>
                    <a:pt x="536826" y="724188"/>
                  </a:lnTo>
                  <a:lnTo>
                    <a:pt x="567634" y="692065"/>
                  </a:lnTo>
                  <a:lnTo>
                    <a:pt x="599163" y="660530"/>
                  </a:lnTo>
                  <a:lnTo>
                    <a:pt x="631401" y="629593"/>
                  </a:lnTo>
                  <a:lnTo>
                    <a:pt x="664337" y="599265"/>
                  </a:lnTo>
                  <a:lnTo>
                    <a:pt x="697959" y="569556"/>
                  </a:lnTo>
                  <a:lnTo>
                    <a:pt x="732255" y="540476"/>
                  </a:lnTo>
                  <a:lnTo>
                    <a:pt x="767216" y="512036"/>
                  </a:lnTo>
                  <a:lnTo>
                    <a:pt x="802827" y="484246"/>
                  </a:lnTo>
                  <a:lnTo>
                    <a:pt x="839080" y="457117"/>
                  </a:lnTo>
                  <a:lnTo>
                    <a:pt x="875960" y="430659"/>
                  </a:lnTo>
                  <a:lnTo>
                    <a:pt x="913458" y="404882"/>
                  </a:lnTo>
                  <a:lnTo>
                    <a:pt x="951562" y="379797"/>
                  </a:lnTo>
                  <a:lnTo>
                    <a:pt x="990259" y="355414"/>
                  </a:lnTo>
                  <a:lnTo>
                    <a:pt x="1029540" y="331744"/>
                  </a:lnTo>
                  <a:lnTo>
                    <a:pt x="1069391" y="308797"/>
                  </a:lnTo>
                  <a:lnTo>
                    <a:pt x="1109802" y="286583"/>
                  </a:lnTo>
                  <a:lnTo>
                    <a:pt x="1150761" y="265113"/>
                  </a:lnTo>
                  <a:lnTo>
                    <a:pt x="1192256" y="244397"/>
                  </a:lnTo>
                  <a:lnTo>
                    <a:pt x="1234276" y="224446"/>
                  </a:lnTo>
                  <a:lnTo>
                    <a:pt x="1276810" y="205269"/>
                  </a:lnTo>
                  <a:lnTo>
                    <a:pt x="1319846" y="186879"/>
                  </a:lnTo>
                  <a:lnTo>
                    <a:pt x="1363372" y="169283"/>
                  </a:lnTo>
                  <a:lnTo>
                    <a:pt x="1407377" y="152494"/>
                  </a:lnTo>
                  <a:lnTo>
                    <a:pt x="1451850" y="136522"/>
                  </a:lnTo>
                  <a:lnTo>
                    <a:pt x="1496778" y="121376"/>
                  </a:lnTo>
                  <a:lnTo>
                    <a:pt x="1542150" y="107068"/>
                  </a:lnTo>
                  <a:lnTo>
                    <a:pt x="1587956" y="93608"/>
                  </a:lnTo>
                  <a:lnTo>
                    <a:pt x="1634182" y="81006"/>
                  </a:lnTo>
                  <a:lnTo>
                    <a:pt x="1680818" y="69272"/>
                  </a:lnTo>
                  <a:lnTo>
                    <a:pt x="1727853" y="58417"/>
                  </a:lnTo>
                  <a:lnTo>
                    <a:pt x="1775274" y="48452"/>
                  </a:lnTo>
                  <a:lnTo>
                    <a:pt x="1823071" y="39386"/>
                  </a:lnTo>
                  <a:lnTo>
                    <a:pt x="1871231" y="31231"/>
                  </a:lnTo>
                  <a:lnTo>
                    <a:pt x="1919743" y="23996"/>
                  </a:lnTo>
                  <a:lnTo>
                    <a:pt x="1968596" y="17692"/>
                  </a:lnTo>
                  <a:lnTo>
                    <a:pt x="2017777" y="12329"/>
                  </a:lnTo>
                  <a:lnTo>
                    <a:pt x="2067277" y="7918"/>
                  </a:lnTo>
                  <a:lnTo>
                    <a:pt x="2117082" y="4469"/>
                  </a:lnTo>
                  <a:lnTo>
                    <a:pt x="2167182" y="1993"/>
                  </a:lnTo>
                  <a:lnTo>
                    <a:pt x="2217565" y="500"/>
                  </a:lnTo>
                  <a:lnTo>
                    <a:pt x="2268220" y="0"/>
                  </a:lnTo>
                  <a:lnTo>
                    <a:pt x="2318874" y="500"/>
                  </a:lnTo>
                  <a:lnTo>
                    <a:pt x="2369257" y="1993"/>
                  </a:lnTo>
                  <a:lnTo>
                    <a:pt x="2419357" y="4469"/>
                  </a:lnTo>
                  <a:lnTo>
                    <a:pt x="2469162" y="7918"/>
                  </a:lnTo>
                  <a:lnTo>
                    <a:pt x="2518662" y="12329"/>
                  </a:lnTo>
                  <a:lnTo>
                    <a:pt x="2567843" y="17692"/>
                  </a:lnTo>
                  <a:lnTo>
                    <a:pt x="2616696" y="23996"/>
                  </a:lnTo>
                  <a:lnTo>
                    <a:pt x="2665208" y="31231"/>
                  </a:lnTo>
                  <a:lnTo>
                    <a:pt x="2713368" y="39386"/>
                  </a:lnTo>
                  <a:lnTo>
                    <a:pt x="2761165" y="48452"/>
                  </a:lnTo>
                  <a:lnTo>
                    <a:pt x="2808586" y="58417"/>
                  </a:lnTo>
                  <a:lnTo>
                    <a:pt x="2855621" y="69272"/>
                  </a:lnTo>
                  <a:lnTo>
                    <a:pt x="2902257" y="81006"/>
                  </a:lnTo>
                  <a:lnTo>
                    <a:pt x="2948483" y="93608"/>
                  </a:lnTo>
                  <a:lnTo>
                    <a:pt x="2994289" y="107068"/>
                  </a:lnTo>
                  <a:lnTo>
                    <a:pt x="3039661" y="121376"/>
                  </a:lnTo>
                  <a:lnTo>
                    <a:pt x="3084589" y="136522"/>
                  </a:lnTo>
                  <a:lnTo>
                    <a:pt x="3129062" y="152494"/>
                  </a:lnTo>
                  <a:lnTo>
                    <a:pt x="3173067" y="169283"/>
                  </a:lnTo>
                  <a:lnTo>
                    <a:pt x="3216593" y="186879"/>
                  </a:lnTo>
                  <a:lnTo>
                    <a:pt x="3259629" y="205269"/>
                  </a:lnTo>
                  <a:lnTo>
                    <a:pt x="3302163" y="224446"/>
                  </a:lnTo>
                  <a:lnTo>
                    <a:pt x="3344183" y="244397"/>
                  </a:lnTo>
                  <a:lnTo>
                    <a:pt x="3385678" y="265113"/>
                  </a:lnTo>
                  <a:lnTo>
                    <a:pt x="3426637" y="286583"/>
                  </a:lnTo>
                  <a:lnTo>
                    <a:pt x="3467048" y="308797"/>
                  </a:lnTo>
                  <a:lnTo>
                    <a:pt x="3506899" y="331744"/>
                  </a:lnTo>
                  <a:lnTo>
                    <a:pt x="3546180" y="355414"/>
                  </a:lnTo>
                  <a:lnTo>
                    <a:pt x="3584877" y="379797"/>
                  </a:lnTo>
                  <a:lnTo>
                    <a:pt x="3622981" y="404882"/>
                  </a:lnTo>
                  <a:lnTo>
                    <a:pt x="3660479" y="430659"/>
                  </a:lnTo>
                  <a:lnTo>
                    <a:pt x="3697359" y="457117"/>
                  </a:lnTo>
                  <a:lnTo>
                    <a:pt x="3733612" y="484246"/>
                  </a:lnTo>
                  <a:lnTo>
                    <a:pt x="3769223" y="512036"/>
                  </a:lnTo>
                  <a:lnTo>
                    <a:pt x="3804184" y="540476"/>
                  </a:lnTo>
                  <a:lnTo>
                    <a:pt x="3838480" y="569556"/>
                  </a:lnTo>
                  <a:lnTo>
                    <a:pt x="3872102" y="599265"/>
                  </a:lnTo>
                  <a:lnTo>
                    <a:pt x="3905038" y="629593"/>
                  </a:lnTo>
                  <a:lnTo>
                    <a:pt x="3937276" y="660530"/>
                  </a:lnTo>
                  <a:lnTo>
                    <a:pt x="3968805" y="692065"/>
                  </a:lnTo>
                  <a:lnTo>
                    <a:pt x="3999613" y="724188"/>
                  </a:lnTo>
                  <a:lnTo>
                    <a:pt x="4029688" y="756888"/>
                  </a:lnTo>
                  <a:lnTo>
                    <a:pt x="4059019" y="790156"/>
                  </a:lnTo>
                  <a:lnTo>
                    <a:pt x="4087595" y="823980"/>
                  </a:lnTo>
                  <a:lnTo>
                    <a:pt x="4115404" y="858350"/>
                  </a:lnTo>
                  <a:lnTo>
                    <a:pt x="4142435" y="893256"/>
                  </a:lnTo>
                  <a:lnTo>
                    <a:pt x="4168676" y="928688"/>
                  </a:lnTo>
                  <a:lnTo>
                    <a:pt x="4194115" y="964635"/>
                  </a:lnTo>
                  <a:lnTo>
                    <a:pt x="4218740" y="1001086"/>
                  </a:lnTo>
                  <a:lnTo>
                    <a:pt x="4242542" y="1038031"/>
                  </a:lnTo>
                  <a:lnTo>
                    <a:pt x="4265507" y="1075461"/>
                  </a:lnTo>
                  <a:lnTo>
                    <a:pt x="4287625" y="1113364"/>
                  </a:lnTo>
                  <a:lnTo>
                    <a:pt x="4308883" y="1151730"/>
                  </a:lnTo>
                  <a:lnTo>
                    <a:pt x="4329271" y="1190548"/>
                  </a:lnTo>
                  <a:lnTo>
                    <a:pt x="4348777" y="1229809"/>
                  </a:lnTo>
                  <a:lnTo>
                    <a:pt x="4367389" y="1269502"/>
                  </a:lnTo>
                  <a:lnTo>
                    <a:pt x="4385095" y="1309616"/>
                  </a:lnTo>
                  <a:lnTo>
                    <a:pt x="4401885" y="1350141"/>
                  </a:lnTo>
                  <a:lnTo>
                    <a:pt x="4417747" y="1391067"/>
                  </a:lnTo>
                  <a:lnTo>
                    <a:pt x="4432668" y="1432384"/>
                  </a:lnTo>
                  <a:lnTo>
                    <a:pt x="4446639" y="1474080"/>
                  </a:lnTo>
                  <a:lnTo>
                    <a:pt x="4459646" y="1516145"/>
                  </a:lnTo>
                  <a:lnTo>
                    <a:pt x="4471680" y="1558570"/>
                  </a:lnTo>
                  <a:lnTo>
                    <a:pt x="4482727" y="1601344"/>
                  </a:lnTo>
                  <a:lnTo>
                    <a:pt x="4492777" y="1644455"/>
                  </a:lnTo>
                  <a:lnTo>
                    <a:pt x="4501818" y="1687895"/>
                  </a:lnTo>
                  <a:lnTo>
                    <a:pt x="4509838" y="1731652"/>
                  </a:lnTo>
                  <a:lnTo>
                    <a:pt x="4516826" y="1775717"/>
                  </a:lnTo>
                  <a:lnTo>
                    <a:pt x="4522771" y="1820078"/>
                  </a:lnTo>
                  <a:lnTo>
                    <a:pt x="4527661" y="1864725"/>
                  </a:lnTo>
                  <a:lnTo>
                    <a:pt x="4531484" y="1909648"/>
                  </a:lnTo>
                  <a:lnTo>
                    <a:pt x="4534230" y="1954837"/>
                  </a:lnTo>
                  <a:lnTo>
                    <a:pt x="4535885" y="2000281"/>
                  </a:lnTo>
                  <a:lnTo>
                    <a:pt x="4536440" y="2045970"/>
                  </a:lnTo>
                  <a:lnTo>
                    <a:pt x="4535885" y="2091658"/>
                  </a:lnTo>
                  <a:lnTo>
                    <a:pt x="4534230" y="2137102"/>
                  </a:lnTo>
                  <a:lnTo>
                    <a:pt x="4531484" y="2182291"/>
                  </a:lnTo>
                  <a:lnTo>
                    <a:pt x="4527661" y="2227214"/>
                  </a:lnTo>
                  <a:lnTo>
                    <a:pt x="4522771" y="2271861"/>
                  </a:lnTo>
                  <a:lnTo>
                    <a:pt x="4516826" y="2316222"/>
                  </a:lnTo>
                  <a:lnTo>
                    <a:pt x="4509838" y="2360287"/>
                  </a:lnTo>
                  <a:lnTo>
                    <a:pt x="4501818" y="2404044"/>
                  </a:lnTo>
                  <a:lnTo>
                    <a:pt x="4492777" y="2447484"/>
                  </a:lnTo>
                  <a:lnTo>
                    <a:pt x="4482727" y="2490595"/>
                  </a:lnTo>
                  <a:lnTo>
                    <a:pt x="4471680" y="2533369"/>
                  </a:lnTo>
                  <a:lnTo>
                    <a:pt x="4459646" y="2575794"/>
                  </a:lnTo>
                  <a:lnTo>
                    <a:pt x="4446639" y="2617859"/>
                  </a:lnTo>
                  <a:lnTo>
                    <a:pt x="4432668" y="2659555"/>
                  </a:lnTo>
                  <a:lnTo>
                    <a:pt x="4417747" y="2700872"/>
                  </a:lnTo>
                  <a:lnTo>
                    <a:pt x="4401885" y="2741798"/>
                  </a:lnTo>
                  <a:lnTo>
                    <a:pt x="4385095" y="2782323"/>
                  </a:lnTo>
                  <a:lnTo>
                    <a:pt x="4367389" y="2822437"/>
                  </a:lnTo>
                  <a:lnTo>
                    <a:pt x="4348777" y="2862130"/>
                  </a:lnTo>
                  <a:lnTo>
                    <a:pt x="4329271" y="2901391"/>
                  </a:lnTo>
                  <a:lnTo>
                    <a:pt x="4308883" y="2940209"/>
                  </a:lnTo>
                  <a:lnTo>
                    <a:pt x="4287625" y="2978575"/>
                  </a:lnTo>
                  <a:lnTo>
                    <a:pt x="4265507" y="3016478"/>
                  </a:lnTo>
                  <a:lnTo>
                    <a:pt x="4242542" y="3053908"/>
                  </a:lnTo>
                  <a:lnTo>
                    <a:pt x="4218740" y="3090853"/>
                  </a:lnTo>
                  <a:lnTo>
                    <a:pt x="4194115" y="3127304"/>
                  </a:lnTo>
                  <a:lnTo>
                    <a:pt x="4168676" y="3163251"/>
                  </a:lnTo>
                  <a:lnTo>
                    <a:pt x="4142435" y="3198683"/>
                  </a:lnTo>
                  <a:lnTo>
                    <a:pt x="4115404" y="3233589"/>
                  </a:lnTo>
                  <a:lnTo>
                    <a:pt x="4087595" y="3267959"/>
                  </a:lnTo>
                  <a:lnTo>
                    <a:pt x="4059019" y="3301783"/>
                  </a:lnTo>
                  <a:lnTo>
                    <a:pt x="4029688" y="3335051"/>
                  </a:lnTo>
                  <a:lnTo>
                    <a:pt x="3999613" y="3367751"/>
                  </a:lnTo>
                  <a:lnTo>
                    <a:pt x="3968805" y="3399874"/>
                  </a:lnTo>
                  <a:lnTo>
                    <a:pt x="3937276" y="3431409"/>
                  </a:lnTo>
                  <a:lnTo>
                    <a:pt x="3905038" y="3462346"/>
                  </a:lnTo>
                  <a:lnTo>
                    <a:pt x="3872103" y="3492674"/>
                  </a:lnTo>
                  <a:lnTo>
                    <a:pt x="3838480" y="3522383"/>
                  </a:lnTo>
                  <a:lnTo>
                    <a:pt x="3804184" y="3551463"/>
                  </a:lnTo>
                  <a:lnTo>
                    <a:pt x="3769223" y="3579903"/>
                  </a:lnTo>
                  <a:lnTo>
                    <a:pt x="3733612" y="3607693"/>
                  </a:lnTo>
                  <a:lnTo>
                    <a:pt x="3697359" y="3634822"/>
                  </a:lnTo>
                  <a:lnTo>
                    <a:pt x="3660479" y="3661280"/>
                  </a:lnTo>
                  <a:lnTo>
                    <a:pt x="3622981" y="3687057"/>
                  </a:lnTo>
                  <a:lnTo>
                    <a:pt x="3584877" y="3712142"/>
                  </a:lnTo>
                  <a:lnTo>
                    <a:pt x="3546180" y="3736525"/>
                  </a:lnTo>
                  <a:lnTo>
                    <a:pt x="3506899" y="3760195"/>
                  </a:lnTo>
                  <a:lnTo>
                    <a:pt x="3467048" y="3783142"/>
                  </a:lnTo>
                  <a:lnTo>
                    <a:pt x="3426637" y="3805356"/>
                  </a:lnTo>
                  <a:lnTo>
                    <a:pt x="3385678" y="3826826"/>
                  </a:lnTo>
                  <a:lnTo>
                    <a:pt x="3344183" y="3847542"/>
                  </a:lnTo>
                  <a:lnTo>
                    <a:pt x="3302163" y="3867493"/>
                  </a:lnTo>
                  <a:lnTo>
                    <a:pt x="3259629" y="3886670"/>
                  </a:lnTo>
                  <a:lnTo>
                    <a:pt x="3216593" y="3905060"/>
                  </a:lnTo>
                  <a:lnTo>
                    <a:pt x="3173067" y="3922656"/>
                  </a:lnTo>
                  <a:lnTo>
                    <a:pt x="3129062" y="3939445"/>
                  </a:lnTo>
                  <a:lnTo>
                    <a:pt x="3084589" y="3955417"/>
                  </a:lnTo>
                  <a:lnTo>
                    <a:pt x="3039661" y="3970563"/>
                  </a:lnTo>
                  <a:lnTo>
                    <a:pt x="2994289" y="3984871"/>
                  </a:lnTo>
                  <a:lnTo>
                    <a:pt x="2948483" y="3998331"/>
                  </a:lnTo>
                  <a:lnTo>
                    <a:pt x="2902257" y="4010933"/>
                  </a:lnTo>
                  <a:lnTo>
                    <a:pt x="2855621" y="4022667"/>
                  </a:lnTo>
                  <a:lnTo>
                    <a:pt x="2808586" y="4033522"/>
                  </a:lnTo>
                  <a:lnTo>
                    <a:pt x="2761165" y="4043487"/>
                  </a:lnTo>
                  <a:lnTo>
                    <a:pt x="2713368" y="4052553"/>
                  </a:lnTo>
                  <a:lnTo>
                    <a:pt x="2665208" y="4060708"/>
                  </a:lnTo>
                  <a:lnTo>
                    <a:pt x="2616696" y="4067943"/>
                  </a:lnTo>
                  <a:lnTo>
                    <a:pt x="2567843" y="4074247"/>
                  </a:lnTo>
                  <a:lnTo>
                    <a:pt x="2518662" y="4079610"/>
                  </a:lnTo>
                  <a:lnTo>
                    <a:pt x="2469162" y="4084021"/>
                  </a:lnTo>
                  <a:lnTo>
                    <a:pt x="2419357" y="4087470"/>
                  </a:lnTo>
                  <a:lnTo>
                    <a:pt x="2369257" y="4089946"/>
                  </a:lnTo>
                  <a:lnTo>
                    <a:pt x="2318874" y="4091439"/>
                  </a:lnTo>
                  <a:lnTo>
                    <a:pt x="2268220" y="4091940"/>
                  </a:lnTo>
                  <a:lnTo>
                    <a:pt x="2217565" y="4091439"/>
                  </a:lnTo>
                  <a:lnTo>
                    <a:pt x="2167182" y="4089946"/>
                  </a:lnTo>
                  <a:lnTo>
                    <a:pt x="2117082" y="4087470"/>
                  </a:lnTo>
                  <a:lnTo>
                    <a:pt x="2067277" y="4084021"/>
                  </a:lnTo>
                  <a:lnTo>
                    <a:pt x="2017777" y="4079610"/>
                  </a:lnTo>
                  <a:lnTo>
                    <a:pt x="1968596" y="4074247"/>
                  </a:lnTo>
                  <a:lnTo>
                    <a:pt x="1919743" y="4067943"/>
                  </a:lnTo>
                  <a:lnTo>
                    <a:pt x="1871231" y="4060708"/>
                  </a:lnTo>
                  <a:lnTo>
                    <a:pt x="1823071" y="4052553"/>
                  </a:lnTo>
                  <a:lnTo>
                    <a:pt x="1775274" y="4043487"/>
                  </a:lnTo>
                  <a:lnTo>
                    <a:pt x="1727853" y="4033522"/>
                  </a:lnTo>
                  <a:lnTo>
                    <a:pt x="1680818" y="4022667"/>
                  </a:lnTo>
                  <a:lnTo>
                    <a:pt x="1634182" y="4010933"/>
                  </a:lnTo>
                  <a:lnTo>
                    <a:pt x="1587956" y="3998331"/>
                  </a:lnTo>
                  <a:lnTo>
                    <a:pt x="1542150" y="3984871"/>
                  </a:lnTo>
                  <a:lnTo>
                    <a:pt x="1496778" y="3970563"/>
                  </a:lnTo>
                  <a:lnTo>
                    <a:pt x="1451850" y="3955417"/>
                  </a:lnTo>
                  <a:lnTo>
                    <a:pt x="1407377" y="3939445"/>
                  </a:lnTo>
                  <a:lnTo>
                    <a:pt x="1363372" y="3922656"/>
                  </a:lnTo>
                  <a:lnTo>
                    <a:pt x="1319846" y="3905060"/>
                  </a:lnTo>
                  <a:lnTo>
                    <a:pt x="1276810" y="3886670"/>
                  </a:lnTo>
                  <a:lnTo>
                    <a:pt x="1234276" y="3867493"/>
                  </a:lnTo>
                  <a:lnTo>
                    <a:pt x="1192256" y="3847542"/>
                  </a:lnTo>
                  <a:lnTo>
                    <a:pt x="1150761" y="3826826"/>
                  </a:lnTo>
                  <a:lnTo>
                    <a:pt x="1109802" y="3805356"/>
                  </a:lnTo>
                  <a:lnTo>
                    <a:pt x="1069391" y="3783142"/>
                  </a:lnTo>
                  <a:lnTo>
                    <a:pt x="1029540" y="3760195"/>
                  </a:lnTo>
                  <a:lnTo>
                    <a:pt x="990259" y="3736525"/>
                  </a:lnTo>
                  <a:lnTo>
                    <a:pt x="951562" y="3712142"/>
                  </a:lnTo>
                  <a:lnTo>
                    <a:pt x="913458" y="3687057"/>
                  </a:lnTo>
                  <a:lnTo>
                    <a:pt x="875960" y="3661280"/>
                  </a:lnTo>
                  <a:lnTo>
                    <a:pt x="839080" y="3634822"/>
                  </a:lnTo>
                  <a:lnTo>
                    <a:pt x="802827" y="3607693"/>
                  </a:lnTo>
                  <a:lnTo>
                    <a:pt x="767216" y="3579903"/>
                  </a:lnTo>
                  <a:lnTo>
                    <a:pt x="732255" y="3551463"/>
                  </a:lnTo>
                  <a:lnTo>
                    <a:pt x="697959" y="3522383"/>
                  </a:lnTo>
                  <a:lnTo>
                    <a:pt x="664337" y="3492674"/>
                  </a:lnTo>
                  <a:lnTo>
                    <a:pt x="631401" y="3462346"/>
                  </a:lnTo>
                  <a:lnTo>
                    <a:pt x="599163" y="3431409"/>
                  </a:lnTo>
                  <a:lnTo>
                    <a:pt x="567634" y="3399874"/>
                  </a:lnTo>
                  <a:lnTo>
                    <a:pt x="536826" y="3367751"/>
                  </a:lnTo>
                  <a:lnTo>
                    <a:pt x="506751" y="3335051"/>
                  </a:lnTo>
                  <a:lnTo>
                    <a:pt x="477420" y="3301783"/>
                  </a:lnTo>
                  <a:lnTo>
                    <a:pt x="448844" y="3267959"/>
                  </a:lnTo>
                  <a:lnTo>
                    <a:pt x="421035" y="3233589"/>
                  </a:lnTo>
                  <a:lnTo>
                    <a:pt x="394004" y="3198683"/>
                  </a:lnTo>
                  <a:lnTo>
                    <a:pt x="367763" y="3163251"/>
                  </a:lnTo>
                  <a:lnTo>
                    <a:pt x="342324" y="3127304"/>
                  </a:lnTo>
                  <a:lnTo>
                    <a:pt x="317699" y="3090853"/>
                  </a:lnTo>
                  <a:lnTo>
                    <a:pt x="293897" y="3053908"/>
                  </a:lnTo>
                  <a:lnTo>
                    <a:pt x="270932" y="3016478"/>
                  </a:lnTo>
                  <a:lnTo>
                    <a:pt x="248814" y="2978575"/>
                  </a:lnTo>
                  <a:lnTo>
                    <a:pt x="227556" y="2940209"/>
                  </a:lnTo>
                  <a:lnTo>
                    <a:pt x="207168" y="2901391"/>
                  </a:lnTo>
                  <a:lnTo>
                    <a:pt x="187662" y="2862130"/>
                  </a:lnTo>
                  <a:lnTo>
                    <a:pt x="169050" y="2822437"/>
                  </a:lnTo>
                  <a:lnTo>
                    <a:pt x="151344" y="2782323"/>
                  </a:lnTo>
                  <a:lnTo>
                    <a:pt x="134554" y="2741798"/>
                  </a:lnTo>
                  <a:lnTo>
                    <a:pt x="118692" y="2700872"/>
                  </a:lnTo>
                  <a:lnTo>
                    <a:pt x="103771" y="2659555"/>
                  </a:lnTo>
                  <a:lnTo>
                    <a:pt x="89800" y="2617859"/>
                  </a:lnTo>
                  <a:lnTo>
                    <a:pt x="76793" y="2575794"/>
                  </a:lnTo>
                  <a:lnTo>
                    <a:pt x="64759" y="2533369"/>
                  </a:lnTo>
                  <a:lnTo>
                    <a:pt x="53712" y="2490595"/>
                  </a:lnTo>
                  <a:lnTo>
                    <a:pt x="43662" y="2447484"/>
                  </a:lnTo>
                  <a:lnTo>
                    <a:pt x="34621" y="2404044"/>
                  </a:lnTo>
                  <a:lnTo>
                    <a:pt x="26601" y="2360287"/>
                  </a:lnTo>
                  <a:lnTo>
                    <a:pt x="19613" y="2316222"/>
                  </a:lnTo>
                  <a:lnTo>
                    <a:pt x="13668" y="2271861"/>
                  </a:lnTo>
                  <a:lnTo>
                    <a:pt x="8778" y="2227214"/>
                  </a:lnTo>
                  <a:lnTo>
                    <a:pt x="4955" y="2182291"/>
                  </a:lnTo>
                  <a:lnTo>
                    <a:pt x="2209" y="2137102"/>
                  </a:lnTo>
                  <a:lnTo>
                    <a:pt x="554" y="2091658"/>
                  </a:lnTo>
                  <a:lnTo>
                    <a:pt x="0" y="2045970"/>
                  </a:lnTo>
                  <a:close/>
                </a:path>
              </a:pathLst>
            </a:custGeom>
            <a:ln w="254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958845" y="2108834"/>
            <a:ext cx="301117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What</a:t>
            </a:r>
            <a:r>
              <a:rPr dirty="0" sz="32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32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examples</a:t>
            </a:r>
            <a:r>
              <a:rPr dirty="0" sz="3200" spc="-1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3200" spc="-10" b="1">
                <a:solidFill>
                  <a:srgbClr val="006FC0"/>
                </a:solidFill>
                <a:latin typeface="Calibri"/>
                <a:cs typeface="Calibri"/>
              </a:rPr>
              <a:t>Parallel</a:t>
            </a:r>
            <a:r>
              <a:rPr dirty="0" sz="32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Lines</a:t>
            </a:r>
            <a:r>
              <a:rPr dirty="0" sz="3200" spc="-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006FC0"/>
                </a:solidFill>
                <a:latin typeface="Calibri"/>
                <a:cs typeface="Calibri"/>
              </a:rPr>
              <a:t>that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we</a:t>
            </a:r>
            <a:r>
              <a:rPr dirty="0" sz="3200" spc="-3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are</a:t>
            </a:r>
            <a:r>
              <a:rPr dirty="0" sz="3200" spc="-4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using</a:t>
            </a:r>
            <a:r>
              <a:rPr dirty="0" sz="32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dirty="0" sz="32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spc="-50" b="1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real</a:t>
            </a:r>
            <a:r>
              <a:rPr dirty="0" sz="3200" spc="-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006FC0"/>
                </a:solidFill>
                <a:latin typeface="Calibri"/>
                <a:cs typeface="Calibri"/>
              </a:rPr>
              <a:t>life </a:t>
            </a:r>
            <a:r>
              <a:rPr dirty="0" sz="3200" spc="-10" b="1">
                <a:solidFill>
                  <a:srgbClr val="006FC0"/>
                </a:solidFill>
                <a:latin typeface="Calibri"/>
                <a:cs typeface="Calibri"/>
              </a:rPr>
              <a:t>situation?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dirty="0"/>
              <a:t>PARALLEL</a:t>
            </a:r>
            <a:r>
              <a:rPr dirty="0" spc="-350"/>
              <a:t> </a:t>
            </a:r>
            <a:r>
              <a:rPr dirty="0" spc="-10"/>
              <a:t>POSTULATE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8445" y="1205865"/>
            <a:ext cx="839597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Calibri"/>
                <a:cs typeface="Calibri"/>
              </a:rPr>
              <a:t>Given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line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point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on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given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line,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there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is </a:t>
            </a:r>
            <a:r>
              <a:rPr dirty="0" sz="3000">
                <a:latin typeface="Calibri"/>
                <a:cs typeface="Calibri"/>
              </a:rPr>
              <a:t>exactly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one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line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through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given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point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parallel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the </a:t>
            </a:r>
            <a:r>
              <a:rPr dirty="0" sz="3000">
                <a:latin typeface="Calibri"/>
                <a:cs typeface="Calibri"/>
              </a:rPr>
              <a:t>given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line.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445" y="5319381"/>
            <a:ext cx="8122920" cy="112649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3000">
                <a:latin typeface="Calibri"/>
                <a:cs typeface="Calibri"/>
              </a:rPr>
              <a:t>Given,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line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m</a:t>
            </a:r>
            <a:r>
              <a:rPr dirty="0" sz="3000" spc="-30" b="1" i="1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point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P</a:t>
            </a:r>
            <a:r>
              <a:rPr dirty="0" sz="3000" spc="-25" b="1" i="1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m</a:t>
            </a:r>
            <a:r>
              <a:rPr dirty="0" sz="3000">
                <a:latin typeface="Calibri"/>
                <a:cs typeface="Calibri"/>
              </a:rPr>
              <a:t>.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Only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one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line</a:t>
            </a:r>
            <a:endParaRPr sz="30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730"/>
              </a:spcBef>
            </a:pPr>
            <a:r>
              <a:rPr dirty="0" sz="3000">
                <a:latin typeface="Cambria Math"/>
                <a:cs typeface="Cambria Math"/>
              </a:rPr>
              <a:t>𝒔</a:t>
            </a:r>
            <a:r>
              <a:rPr dirty="0" sz="3000" spc="120">
                <a:latin typeface="Cambria Math"/>
                <a:cs typeface="Cambria Math"/>
              </a:rPr>
              <a:t> </a:t>
            </a:r>
            <a:r>
              <a:rPr dirty="0" sz="3000">
                <a:latin typeface="Cambria Math"/>
                <a:cs typeface="Cambria Math"/>
              </a:rPr>
              <a:t>∥</a:t>
            </a:r>
            <a:r>
              <a:rPr dirty="0" sz="3000" spc="125">
                <a:latin typeface="Cambria Math"/>
                <a:cs typeface="Cambria Math"/>
              </a:rPr>
              <a:t> </a:t>
            </a:r>
            <a:r>
              <a:rPr dirty="0" sz="3000">
                <a:latin typeface="Cambria Math"/>
                <a:cs typeface="Cambria Math"/>
              </a:rPr>
              <a:t>𝒎</a:t>
            </a:r>
            <a:r>
              <a:rPr dirty="0" sz="3000">
                <a:latin typeface="Calibri"/>
                <a:cs typeface="Calibri"/>
              </a:rPr>
              <a:t>.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Lines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t</a:t>
            </a:r>
            <a:r>
              <a:rPr dirty="0" sz="3000" spc="-45" b="1" i="1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q</a:t>
            </a:r>
            <a:r>
              <a:rPr dirty="0" sz="3000" spc="-40" b="1" i="1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are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parallel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b="1" i="1">
                <a:latin typeface="Calibri"/>
                <a:cs typeface="Calibri"/>
              </a:rPr>
              <a:t>m</a:t>
            </a:r>
            <a:r>
              <a:rPr dirty="0" sz="3000" spc="-45" b="1" i="1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through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 spc="-25" b="1" i="1">
                <a:latin typeface="Calibri"/>
                <a:cs typeface="Calibri"/>
              </a:rPr>
              <a:t>P</a:t>
            </a:r>
            <a:r>
              <a:rPr dirty="0" sz="3000" spc="-25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285" y="3205311"/>
            <a:ext cx="4530917" cy="191734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272794"/>
            <a:ext cx="8540750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Given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line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c</a:t>
            </a:r>
            <a:r>
              <a:rPr dirty="0" sz="3600" spc="-15" b="1" i="1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point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B</a:t>
            </a:r>
            <a:r>
              <a:rPr dirty="0" sz="3600" spc="-35" b="1" i="1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not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b="1" i="1">
                <a:latin typeface="Calibri"/>
                <a:cs typeface="Calibri"/>
              </a:rPr>
              <a:t>c</a:t>
            </a:r>
            <a:r>
              <a:rPr dirty="0" sz="3600">
                <a:latin typeface="Calibri"/>
                <a:cs typeface="Calibri"/>
              </a:rPr>
              <a:t>.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Only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line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600">
                <a:latin typeface="Cambria Math"/>
                <a:cs typeface="Cambria Math"/>
              </a:rPr>
              <a:t>𝑑</a:t>
            </a:r>
            <a:r>
              <a:rPr dirty="0" sz="3600" spc="305">
                <a:latin typeface="Cambria Math"/>
                <a:cs typeface="Cambria Math"/>
              </a:rPr>
              <a:t> </a:t>
            </a:r>
            <a:r>
              <a:rPr dirty="0" sz="3600">
                <a:latin typeface="Cambria Math"/>
                <a:cs typeface="Cambria Math"/>
              </a:rPr>
              <a:t>∥</a:t>
            </a:r>
            <a:r>
              <a:rPr dirty="0" sz="3600" spc="204">
                <a:latin typeface="Cambria Math"/>
                <a:cs typeface="Cambria Math"/>
              </a:rPr>
              <a:t> </a:t>
            </a:r>
            <a:r>
              <a:rPr dirty="0" sz="3600" spc="-25">
                <a:latin typeface="Cambria Math"/>
                <a:cs typeface="Cambria Math"/>
              </a:rPr>
              <a:t>𝑐</a:t>
            </a:r>
            <a:r>
              <a:rPr dirty="0" sz="3600" spc="-25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dirty="0"/>
              <a:t>PARALLEL</a:t>
            </a:r>
            <a:r>
              <a:rPr dirty="0" spc="-350"/>
              <a:t> </a:t>
            </a:r>
            <a:r>
              <a:rPr dirty="0" spc="-10"/>
              <a:t>POSTULATE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889" y="2511290"/>
            <a:ext cx="3256495" cy="333097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6370" y="2091689"/>
            <a:ext cx="8684260" cy="3476625"/>
            <a:chOff x="166370" y="2091689"/>
            <a:chExt cx="8684260" cy="34766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9571" y="2330449"/>
              <a:ext cx="1580674" cy="323731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9070" y="2104389"/>
              <a:ext cx="7200900" cy="3343910"/>
            </a:xfrm>
            <a:custGeom>
              <a:avLst/>
              <a:gdLst/>
              <a:ahLst/>
              <a:cxnLst/>
              <a:rect l="l" t="t" r="r" b="b"/>
              <a:pathLst>
                <a:path w="7200900" h="3343910">
                  <a:moveTo>
                    <a:pt x="7200900" y="0"/>
                  </a:moveTo>
                  <a:lnTo>
                    <a:pt x="0" y="0"/>
                  </a:lnTo>
                  <a:lnTo>
                    <a:pt x="0" y="3343910"/>
                  </a:lnTo>
                  <a:lnTo>
                    <a:pt x="7200900" y="3343910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9070" y="2104389"/>
              <a:ext cx="7200900" cy="3343910"/>
            </a:xfrm>
            <a:custGeom>
              <a:avLst/>
              <a:gdLst/>
              <a:ahLst/>
              <a:cxnLst/>
              <a:rect l="l" t="t" r="r" b="b"/>
              <a:pathLst>
                <a:path w="7200900" h="3343910">
                  <a:moveTo>
                    <a:pt x="0" y="3343910"/>
                  </a:moveTo>
                  <a:lnTo>
                    <a:pt x="7200900" y="3343910"/>
                  </a:lnTo>
                  <a:lnTo>
                    <a:pt x="7200900" y="0"/>
                  </a:lnTo>
                  <a:lnTo>
                    <a:pt x="0" y="0"/>
                  </a:lnTo>
                  <a:lnTo>
                    <a:pt x="0" y="3343910"/>
                  </a:lnTo>
                  <a:close/>
                </a:path>
              </a:pathLst>
            </a:custGeom>
            <a:ln w="254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dirty="0" spc="-325"/>
              <a:t> </a:t>
            </a:r>
            <a:r>
              <a:rPr dirty="0" spc="-10"/>
              <a:t>ANGLES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322262" y="2089150"/>
            <a:ext cx="692594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100"/>
              </a:spcBef>
            </a:pPr>
            <a:r>
              <a:rPr dirty="0" sz="3600" spc="-20" b="1">
                <a:latin typeface="Calibri"/>
                <a:cs typeface="Calibri"/>
              </a:rPr>
              <a:t>Vertical</a:t>
            </a:r>
            <a:r>
              <a:rPr dirty="0" sz="3600" spc="-155" b="1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</a:rPr>
              <a:t>Angles:</a:t>
            </a:r>
            <a:endParaRPr sz="36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3600">
                <a:latin typeface="Calibri"/>
                <a:cs typeface="Calibri"/>
              </a:rPr>
              <a:t>When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straight</a:t>
            </a:r>
            <a:r>
              <a:rPr dirty="0" sz="3600" spc="-1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lines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Intersect,</a:t>
            </a:r>
            <a:r>
              <a:rPr dirty="0" sz="3600" spc="-1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vertical </a:t>
            </a:r>
            <a:r>
              <a:rPr dirty="0" sz="3600">
                <a:latin typeface="Calibri"/>
                <a:cs typeface="Calibri"/>
              </a:rPr>
              <a:t>angles</a:t>
            </a:r>
            <a:r>
              <a:rPr dirty="0" sz="3600" spc="-1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appear.</a:t>
            </a:r>
            <a:endParaRPr sz="3600">
              <a:latin typeface="Calibri"/>
              <a:cs typeface="Calibri"/>
            </a:endParaRPr>
          </a:p>
          <a:p>
            <a:pPr algn="ctr" marL="161290" marR="164465">
              <a:lnSpc>
                <a:spcPct val="100000"/>
              </a:lnSpc>
            </a:pPr>
            <a:r>
              <a:rPr dirty="0" sz="3600" spc="-10">
                <a:solidFill>
                  <a:srgbClr val="D24717"/>
                </a:solidFill>
                <a:latin typeface="Calibri"/>
                <a:cs typeface="Calibri"/>
              </a:rPr>
              <a:t>Vertical</a:t>
            </a:r>
            <a:r>
              <a:rPr dirty="0" sz="3600" spc="-95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Angles</a:t>
            </a:r>
            <a:r>
              <a:rPr dirty="0" sz="3600" spc="-8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600" spc="-8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 spc="-110">
                <a:solidFill>
                  <a:srgbClr val="006FC0"/>
                </a:solidFill>
                <a:latin typeface="Calibri"/>
                <a:cs typeface="Calibri"/>
              </a:rPr>
              <a:t>ALWAYS</a:t>
            </a:r>
            <a:r>
              <a:rPr dirty="0" sz="3600" spc="-7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6FC0"/>
                </a:solidFill>
                <a:latin typeface="Calibri"/>
                <a:cs typeface="Calibri"/>
              </a:rPr>
              <a:t>equal</a:t>
            </a:r>
            <a:r>
              <a:rPr dirty="0" sz="3600" spc="-8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spc="-35">
                <a:solidFill>
                  <a:srgbClr val="D24717"/>
                </a:solidFill>
                <a:latin typeface="Calibri"/>
                <a:cs typeface="Calibri"/>
              </a:rPr>
              <a:t>in </a:t>
            </a:r>
            <a:r>
              <a:rPr dirty="0" sz="3600" spc="-10">
                <a:solidFill>
                  <a:srgbClr val="D24717"/>
                </a:solidFill>
                <a:latin typeface="Calibri"/>
                <a:cs typeface="Calibri"/>
              </a:rPr>
              <a:t>measure,</a:t>
            </a:r>
            <a:endParaRPr sz="3600">
              <a:latin typeface="Calibri"/>
              <a:cs typeface="Calibri"/>
            </a:endParaRPr>
          </a:p>
          <a:p>
            <a:pPr algn="ctr" marR="1270">
              <a:lnSpc>
                <a:spcPct val="100000"/>
              </a:lnSpc>
              <a:spcBef>
                <a:spcPts val="5"/>
              </a:spcBef>
            </a:pP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Whether</a:t>
            </a:r>
            <a:r>
              <a:rPr dirty="0" sz="3600" spc="-65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the</a:t>
            </a:r>
            <a:r>
              <a:rPr dirty="0" sz="3600" spc="-45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600" spc="-4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600" spc="-3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parallel</a:t>
            </a:r>
            <a:r>
              <a:rPr dirty="0" sz="3600" spc="-60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D24717"/>
                </a:solidFill>
                <a:latin typeface="Calibri"/>
                <a:cs typeface="Calibri"/>
              </a:rPr>
              <a:t>or</a:t>
            </a:r>
            <a:r>
              <a:rPr dirty="0" sz="3600" spc="-35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D24717"/>
                </a:solidFill>
                <a:latin typeface="Calibri"/>
                <a:cs typeface="Calibri"/>
              </a:rPr>
              <a:t>not.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VERTICAL</a:t>
            </a:r>
            <a:r>
              <a:rPr dirty="0" spc="-325"/>
              <a:t> </a:t>
            </a:r>
            <a:r>
              <a:rPr dirty="0" spc="-10"/>
              <a:t>ANGLES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629" y="1873280"/>
            <a:ext cx="3666410" cy="297965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2887" y="1996011"/>
            <a:ext cx="2150393" cy="27216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717" y="5634990"/>
            <a:ext cx="6870282" cy="925285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558" y="3125148"/>
            <a:ext cx="7954649" cy="316592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26059" y="1371600"/>
            <a:ext cx="8317230" cy="1681480"/>
            <a:chOff x="226059" y="1371600"/>
            <a:chExt cx="8317230" cy="1681480"/>
          </a:xfrm>
        </p:grpSpPr>
        <p:sp>
          <p:nvSpPr>
            <p:cNvPr id="4" name="object 4" descr=""/>
            <p:cNvSpPr/>
            <p:nvPr/>
          </p:nvSpPr>
          <p:spPr>
            <a:xfrm>
              <a:off x="238759" y="1384300"/>
              <a:ext cx="8291830" cy="1656080"/>
            </a:xfrm>
            <a:custGeom>
              <a:avLst/>
              <a:gdLst/>
              <a:ahLst/>
              <a:cxnLst/>
              <a:rect l="l" t="t" r="r" b="b"/>
              <a:pathLst>
                <a:path w="8291830" h="1656080">
                  <a:moveTo>
                    <a:pt x="8015859" y="0"/>
                  </a:moveTo>
                  <a:lnTo>
                    <a:pt x="276009" y="0"/>
                  </a:lnTo>
                  <a:lnTo>
                    <a:pt x="226395" y="4446"/>
                  </a:lnTo>
                  <a:lnTo>
                    <a:pt x="179699" y="17267"/>
                  </a:lnTo>
                  <a:lnTo>
                    <a:pt x="136700" y="37681"/>
                  </a:lnTo>
                  <a:lnTo>
                    <a:pt x="98178" y="64909"/>
                  </a:lnTo>
                  <a:lnTo>
                    <a:pt x="64913" y="98172"/>
                  </a:lnTo>
                  <a:lnTo>
                    <a:pt x="37682" y="136689"/>
                  </a:lnTo>
                  <a:lnTo>
                    <a:pt x="17267" y="179681"/>
                  </a:lnTo>
                  <a:lnTo>
                    <a:pt x="4446" y="226368"/>
                  </a:lnTo>
                  <a:lnTo>
                    <a:pt x="0" y="275971"/>
                  </a:lnTo>
                  <a:lnTo>
                    <a:pt x="0" y="1380109"/>
                  </a:lnTo>
                  <a:lnTo>
                    <a:pt x="4446" y="1429711"/>
                  </a:lnTo>
                  <a:lnTo>
                    <a:pt x="17267" y="1476398"/>
                  </a:lnTo>
                  <a:lnTo>
                    <a:pt x="37682" y="1519390"/>
                  </a:lnTo>
                  <a:lnTo>
                    <a:pt x="64913" y="1557907"/>
                  </a:lnTo>
                  <a:lnTo>
                    <a:pt x="98178" y="1591170"/>
                  </a:lnTo>
                  <a:lnTo>
                    <a:pt x="136700" y="1618398"/>
                  </a:lnTo>
                  <a:lnTo>
                    <a:pt x="179699" y="1638812"/>
                  </a:lnTo>
                  <a:lnTo>
                    <a:pt x="226395" y="1651633"/>
                  </a:lnTo>
                  <a:lnTo>
                    <a:pt x="276009" y="1656079"/>
                  </a:lnTo>
                  <a:lnTo>
                    <a:pt x="8015859" y="1656079"/>
                  </a:lnTo>
                  <a:lnTo>
                    <a:pt x="8065461" y="1651633"/>
                  </a:lnTo>
                  <a:lnTo>
                    <a:pt x="8112148" y="1638812"/>
                  </a:lnTo>
                  <a:lnTo>
                    <a:pt x="8155140" y="1618398"/>
                  </a:lnTo>
                  <a:lnTo>
                    <a:pt x="8193657" y="1591170"/>
                  </a:lnTo>
                  <a:lnTo>
                    <a:pt x="8226920" y="1557907"/>
                  </a:lnTo>
                  <a:lnTo>
                    <a:pt x="8254148" y="1519390"/>
                  </a:lnTo>
                  <a:lnTo>
                    <a:pt x="8274562" y="1476398"/>
                  </a:lnTo>
                  <a:lnTo>
                    <a:pt x="8287383" y="1429711"/>
                  </a:lnTo>
                  <a:lnTo>
                    <a:pt x="8291830" y="1380109"/>
                  </a:lnTo>
                  <a:lnTo>
                    <a:pt x="8291830" y="275971"/>
                  </a:lnTo>
                  <a:lnTo>
                    <a:pt x="8287383" y="226368"/>
                  </a:lnTo>
                  <a:lnTo>
                    <a:pt x="8274562" y="179681"/>
                  </a:lnTo>
                  <a:lnTo>
                    <a:pt x="8254148" y="136689"/>
                  </a:lnTo>
                  <a:lnTo>
                    <a:pt x="8226920" y="98172"/>
                  </a:lnTo>
                  <a:lnTo>
                    <a:pt x="8193657" y="64909"/>
                  </a:lnTo>
                  <a:lnTo>
                    <a:pt x="8155140" y="37681"/>
                  </a:lnTo>
                  <a:lnTo>
                    <a:pt x="8112148" y="17267"/>
                  </a:lnTo>
                  <a:lnTo>
                    <a:pt x="8065461" y="4446"/>
                  </a:lnTo>
                  <a:lnTo>
                    <a:pt x="8015859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8759" y="1384300"/>
              <a:ext cx="8291830" cy="1656080"/>
            </a:xfrm>
            <a:custGeom>
              <a:avLst/>
              <a:gdLst/>
              <a:ahLst/>
              <a:cxnLst/>
              <a:rect l="l" t="t" r="r" b="b"/>
              <a:pathLst>
                <a:path w="8291830" h="1656080">
                  <a:moveTo>
                    <a:pt x="0" y="275971"/>
                  </a:moveTo>
                  <a:lnTo>
                    <a:pt x="4446" y="226368"/>
                  </a:lnTo>
                  <a:lnTo>
                    <a:pt x="17267" y="179681"/>
                  </a:lnTo>
                  <a:lnTo>
                    <a:pt x="37682" y="136689"/>
                  </a:lnTo>
                  <a:lnTo>
                    <a:pt x="64913" y="98172"/>
                  </a:lnTo>
                  <a:lnTo>
                    <a:pt x="98178" y="64909"/>
                  </a:lnTo>
                  <a:lnTo>
                    <a:pt x="136700" y="37681"/>
                  </a:lnTo>
                  <a:lnTo>
                    <a:pt x="179699" y="17267"/>
                  </a:lnTo>
                  <a:lnTo>
                    <a:pt x="226395" y="4446"/>
                  </a:lnTo>
                  <a:lnTo>
                    <a:pt x="276009" y="0"/>
                  </a:lnTo>
                  <a:lnTo>
                    <a:pt x="8015859" y="0"/>
                  </a:lnTo>
                  <a:lnTo>
                    <a:pt x="8065461" y="4446"/>
                  </a:lnTo>
                  <a:lnTo>
                    <a:pt x="8112148" y="17267"/>
                  </a:lnTo>
                  <a:lnTo>
                    <a:pt x="8155140" y="37681"/>
                  </a:lnTo>
                  <a:lnTo>
                    <a:pt x="8193657" y="64909"/>
                  </a:lnTo>
                  <a:lnTo>
                    <a:pt x="8226920" y="98172"/>
                  </a:lnTo>
                  <a:lnTo>
                    <a:pt x="8254148" y="136689"/>
                  </a:lnTo>
                  <a:lnTo>
                    <a:pt x="8274562" y="179681"/>
                  </a:lnTo>
                  <a:lnTo>
                    <a:pt x="8287383" y="226368"/>
                  </a:lnTo>
                  <a:lnTo>
                    <a:pt x="8291830" y="275971"/>
                  </a:lnTo>
                  <a:lnTo>
                    <a:pt x="8291830" y="1380109"/>
                  </a:lnTo>
                  <a:lnTo>
                    <a:pt x="8287383" y="1429711"/>
                  </a:lnTo>
                  <a:lnTo>
                    <a:pt x="8274562" y="1476398"/>
                  </a:lnTo>
                  <a:lnTo>
                    <a:pt x="8254148" y="1519390"/>
                  </a:lnTo>
                  <a:lnTo>
                    <a:pt x="8226920" y="1557907"/>
                  </a:lnTo>
                  <a:lnTo>
                    <a:pt x="8193657" y="1591170"/>
                  </a:lnTo>
                  <a:lnTo>
                    <a:pt x="8155140" y="1618398"/>
                  </a:lnTo>
                  <a:lnTo>
                    <a:pt x="8112148" y="1638812"/>
                  </a:lnTo>
                  <a:lnTo>
                    <a:pt x="8065461" y="1651633"/>
                  </a:lnTo>
                  <a:lnTo>
                    <a:pt x="8015859" y="1656079"/>
                  </a:lnTo>
                  <a:lnTo>
                    <a:pt x="276009" y="1656079"/>
                  </a:lnTo>
                  <a:lnTo>
                    <a:pt x="226395" y="1651633"/>
                  </a:lnTo>
                  <a:lnTo>
                    <a:pt x="179699" y="1638812"/>
                  </a:lnTo>
                  <a:lnTo>
                    <a:pt x="136700" y="1618398"/>
                  </a:lnTo>
                  <a:lnTo>
                    <a:pt x="98178" y="1591170"/>
                  </a:lnTo>
                  <a:lnTo>
                    <a:pt x="64913" y="1557907"/>
                  </a:lnTo>
                  <a:lnTo>
                    <a:pt x="37682" y="1519390"/>
                  </a:lnTo>
                  <a:lnTo>
                    <a:pt x="17267" y="1476398"/>
                  </a:lnTo>
                  <a:lnTo>
                    <a:pt x="4446" y="1429711"/>
                  </a:lnTo>
                  <a:lnTo>
                    <a:pt x="0" y="1380109"/>
                  </a:lnTo>
                  <a:lnTo>
                    <a:pt x="0" y="27597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30200" y="110109"/>
            <a:ext cx="7868920" cy="2684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ALTERNATE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INTERIOR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ANGLE-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PARALLEL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POSTULATE</a:t>
            </a:r>
            <a:endParaRPr sz="3200">
              <a:latin typeface="Tahoma"/>
              <a:cs typeface="Tahoma"/>
            </a:endParaRPr>
          </a:p>
          <a:p>
            <a:pPr algn="just" marL="80645" marR="5080" indent="913765">
              <a:lnSpc>
                <a:spcPct val="100000"/>
              </a:lnSpc>
              <a:spcBef>
                <a:spcPts val="1735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two</a:t>
            </a:r>
            <a:r>
              <a:rPr dirty="0" sz="3200" spc="-2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200" spc="-5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5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cut</a:t>
            </a:r>
            <a:r>
              <a:rPr dirty="0" sz="3200" spc="-4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by</a:t>
            </a:r>
            <a:r>
              <a:rPr dirty="0" sz="3200" spc="-5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</a:t>
            </a:r>
            <a:r>
              <a:rPr dirty="0" sz="3200" spc="-4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transversal</a:t>
            </a:r>
            <a:r>
              <a:rPr dirty="0" sz="3200" spc="-4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pair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alternate</a:t>
            </a:r>
            <a:r>
              <a:rPr dirty="0" sz="3200" spc="-9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interior</a:t>
            </a:r>
            <a:r>
              <a:rPr dirty="0" sz="3200" spc="-8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angles</a:t>
            </a:r>
            <a:r>
              <a:rPr dirty="0" sz="3200" spc="-8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congruent, </a:t>
            </a:r>
            <a:r>
              <a:rPr dirty="0" sz="3200">
                <a:latin typeface="Calibri"/>
                <a:cs typeface="Calibri"/>
              </a:rPr>
              <a:t>then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200" spc="-5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4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parallel.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0812" y="110109"/>
            <a:ext cx="6340475" cy="1612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ALTERNATE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INTERIOR</a:t>
            </a:r>
            <a:endParaRPr sz="3200">
              <a:latin typeface="Tahoma"/>
              <a:cs typeface="Tahoma"/>
            </a:endParaRPr>
          </a:p>
          <a:p>
            <a:pPr marL="191770">
              <a:lnSpc>
                <a:spcPct val="100000"/>
              </a:lnSpc>
            </a:pP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ANGLE-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PARALLEL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POSTULATE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3200" b="1">
                <a:solidFill>
                  <a:srgbClr val="585858"/>
                </a:solidFill>
                <a:latin typeface="Calibri"/>
                <a:cs typeface="Calibri"/>
              </a:rPr>
              <a:t>EXAMPLE </a:t>
            </a:r>
            <a:r>
              <a:rPr dirty="0" sz="3200" spc="-25" b="1">
                <a:solidFill>
                  <a:srgbClr val="585858"/>
                </a:solidFill>
                <a:latin typeface="Calibri"/>
                <a:cs typeface="Calibri"/>
              </a:rPr>
              <a:t>1: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254" y="2120918"/>
            <a:ext cx="4171143" cy="36226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298" y="2794295"/>
            <a:ext cx="2728148" cy="290995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134681"/>
            <a:ext cx="8382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" b="1">
                <a:solidFill>
                  <a:srgbClr val="585858"/>
                </a:solidFill>
                <a:latin typeface="Calibri"/>
                <a:cs typeface="Calibri"/>
              </a:rPr>
              <a:t>HINT: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10109"/>
            <a:ext cx="616140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ALTERNATE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INTERIOR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ANGLE-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PARALLEL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POSTULATE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193" y="2162056"/>
            <a:ext cx="8584128" cy="260541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8759" y="1399539"/>
            <a:ext cx="8460740" cy="1610360"/>
            <a:chOff x="238759" y="1399539"/>
            <a:chExt cx="8460740" cy="1610360"/>
          </a:xfrm>
        </p:grpSpPr>
        <p:sp>
          <p:nvSpPr>
            <p:cNvPr id="3" name="object 3" descr=""/>
            <p:cNvSpPr/>
            <p:nvPr/>
          </p:nvSpPr>
          <p:spPr>
            <a:xfrm>
              <a:off x="251459" y="1412239"/>
              <a:ext cx="8435340" cy="1584960"/>
            </a:xfrm>
            <a:custGeom>
              <a:avLst/>
              <a:gdLst/>
              <a:ahLst/>
              <a:cxnLst/>
              <a:rect l="l" t="t" r="r" b="b"/>
              <a:pathLst>
                <a:path w="8435340" h="1584960">
                  <a:moveTo>
                    <a:pt x="8171180" y="0"/>
                  </a:moveTo>
                  <a:lnTo>
                    <a:pt x="264172" y="0"/>
                  </a:lnTo>
                  <a:lnTo>
                    <a:pt x="216687" y="4254"/>
                  </a:lnTo>
                  <a:lnTo>
                    <a:pt x="171994" y="16522"/>
                  </a:lnTo>
                  <a:lnTo>
                    <a:pt x="130840" y="36058"/>
                  </a:lnTo>
                  <a:lnTo>
                    <a:pt x="93969" y="62116"/>
                  </a:lnTo>
                  <a:lnTo>
                    <a:pt x="62130" y="93952"/>
                  </a:lnTo>
                  <a:lnTo>
                    <a:pt x="36067" y="130819"/>
                  </a:lnTo>
                  <a:lnTo>
                    <a:pt x="16527" y="171973"/>
                  </a:lnTo>
                  <a:lnTo>
                    <a:pt x="4256" y="216668"/>
                  </a:lnTo>
                  <a:lnTo>
                    <a:pt x="0" y="264160"/>
                  </a:lnTo>
                  <a:lnTo>
                    <a:pt x="0" y="1320800"/>
                  </a:lnTo>
                  <a:lnTo>
                    <a:pt x="4256" y="1368291"/>
                  </a:lnTo>
                  <a:lnTo>
                    <a:pt x="16527" y="1412986"/>
                  </a:lnTo>
                  <a:lnTo>
                    <a:pt x="36067" y="1454140"/>
                  </a:lnTo>
                  <a:lnTo>
                    <a:pt x="62130" y="1491007"/>
                  </a:lnTo>
                  <a:lnTo>
                    <a:pt x="93969" y="1522843"/>
                  </a:lnTo>
                  <a:lnTo>
                    <a:pt x="130840" y="1548901"/>
                  </a:lnTo>
                  <a:lnTo>
                    <a:pt x="171994" y="1568437"/>
                  </a:lnTo>
                  <a:lnTo>
                    <a:pt x="216687" y="1580705"/>
                  </a:lnTo>
                  <a:lnTo>
                    <a:pt x="264172" y="1584960"/>
                  </a:lnTo>
                  <a:lnTo>
                    <a:pt x="8171180" y="1584960"/>
                  </a:lnTo>
                  <a:lnTo>
                    <a:pt x="8218671" y="1580705"/>
                  </a:lnTo>
                  <a:lnTo>
                    <a:pt x="8263366" y="1568437"/>
                  </a:lnTo>
                  <a:lnTo>
                    <a:pt x="8304520" y="1548901"/>
                  </a:lnTo>
                  <a:lnTo>
                    <a:pt x="8341387" y="1522843"/>
                  </a:lnTo>
                  <a:lnTo>
                    <a:pt x="8373223" y="1491007"/>
                  </a:lnTo>
                  <a:lnTo>
                    <a:pt x="8399281" y="1454140"/>
                  </a:lnTo>
                  <a:lnTo>
                    <a:pt x="8418817" y="1412986"/>
                  </a:lnTo>
                  <a:lnTo>
                    <a:pt x="8431085" y="1368291"/>
                  </a:lnTo>
                  <a:lnTo>
                    <a:pt x="8435340" y="1320800"/>
                  </a:lnTo>
                  <a:lnTo>
                    <a:pt x="8435340" y="264160"/>
                  </a:lnTo>
                  <a:lnTo>
                    <a:pt x="8431085" y="216668"/>
                  </a:lnTo>
                  <a:lnTo>
                    <a:pt x="8418817" y="171973"/>
                  </a:lnTo>
                  <a:lnTo>
                    <a:pt x="8399281" y="130819"/>
                  </a:lnTo>
                  <a:lnTo>
                    <a:pt x="8373223" y="93952"/>
                  </a:lnTo>
                  <a:lnTo>
                    <a:pt x="8341387" y="62116"/>
                  </a:lnTo>
                  <a:lnTo>
                    <a:pt x="8304520" y="36058"/>
                  </a:lnTo>
                  <a:lnTo>
                    <a:pt x="8263366" y="16522"/>
                  </a:lnTo>
                  <a:lnTo>
                    <a:pt x="8218671" y="4254"/>
                  </a:lnTo>
                  <a:lnTo>
                    <a:pt x="8171180" y="0"/>
                  </a:lnTo>
                  <a:close/>
                </a:path>
              </a:pathLst>
            </a:custGeom>
            <a:solidFill>
              <a:srgbClr val="F9D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1459" y="1412239"/>
              <a:ext cx="8435340" cy="1584960"/>
            </a:xfrm>
            <a:custGeom>
              <a:avLst/>
              <a:gdLst/>
              <a:ahLst/>
              <a:cxnLst/>
              <a:rect l="l" t="t" r="r" b="b"/>
              <a:pathLst>
                <a:path w="8435340" h="1584960">
                  <a:moveTo>
                    <a:pt x="0" y="264160"/>
                  </a:moveTo>
                  <a:lnTo>
                    <a:pt x="4256" y="216668"/>
                  </a:lnTo>
                  <a:lnTo>
                    <a:pt x="16527" y="171973"/>
                  </a:lnTo>
                  <a:lnTo>
                    <a:pt x="36067" y="130819"/>
                  </a:lnTo>
                  <a:lnTo>
                    <a:pt x="62130" y="93952"/>
                  </a:lnTo>
                  <a:lnTo>
                    <a:pt x="93969" y="62116"/>
                  </a:lnTo>
                  <a:lnTo>
                    <a:pt x="130840" y="36058"/>
                  </a:lnTo>
                  <a:lnTo>
                    <a:pt x="171994" y="16522"/>
                  </a:lnTo>
                  <a:lnTo>
                    <a:pt x="216687" y="4254"/>
                  </a:lnTo>
                  <a:lnTo>
                    <a:pt x="264172" y="0"/>
                  </a:lnTo>
                  <a:lnTo>
                    <a:pt x="8171180" y="0"/>
                  </a:lnTo>
                  <a:lnTo>
                    <a:pt x="8218671" y="4254"/>
                  </a:lnTo>
                  <a:lnTo>
                    <a:pt x="8263366" y="16522"/>
                  </a:lnTo>
                  <a:lnTo>
                    <a:pt x="8304520" y="36058"/>
                  </a:lnTo>
                  <a:lnTo>
                    <a:pt x="8341387" y="62116"/>
                  </a:lnTo>
                  <a:lnTo>
                    <a:pt x="8373223" y="93952"/>
                  </a:lnTo>
                  <a:lnTo>
                    <a:pt x="8399281" y="130819"/>
                  </a:lnTo>
                  <a:lnTo>
                    <a:pt x="8418817" y="171973"/>
                  </a:lnTo>
                  <a:lnTo>
                    <a:pt x="8431085" y="216668"/>
                  </a:lnTo>
                  <a:lnTo>
                    <a:pt x="8435340" y="264160"/>
                  </a:lnTo>
                  <a:lnTo>
                    <a:pt x="8435340" y="1320800"/>
                  </a:lnTo>
                  <a:lnTo>
                    <a:pt x="8431085" y="1368291"/>
                  </a:lnTo>
                  <a:lnTo>
                    <a:pt x="8418817" y="1412986"/>
                  </a:lnTo>
                  <a:lnTo>
                    <a:pt x="8399281" y="1454140"/>
                  </a:lnTo>
                  <a:lnTo>
                    <a:pt x="8373223" y="1491007"/>
                  </a:lnTo>
                  <a:lnTo>
                    <a:pt x="8341387" y="1522843"/>
                  </a:lnTo>
                  <a:lnTo>
                    <a:pt x="8304520" y="1548901"/>
                  </a:lnTo>
                  <a:lnTo>
                    <a:pt x="8263366" y="1568437"/>
                  </a:lnTo>
                  <a:lnTo>
                    <a:pt x="8218671" y="1580705"/>
                  </a:lnTo>
                  <a:lnTo>
                    <a:pt x="8171180" y="1584960"/>
                  </a:lnTo>
                  <a:lnTo>
                    <a:pt x="264172" y="1584960"/>
                  </a:lnTo>
                  <a:lnTo>
                    <a:pt x="216687" y="1580705"/>
                  </a:lnTo>
                  <a:lnTo>
                    <a:pt x="171994" y="1568437"/>
                  </a:lnTo>
                  <a:lnTo>
                    <a:pt x="130840" y="1548901"/>
                  </a:lnTo>
                  <a:lnTo>
                    <a:pt x="93969" y="1522843"/>
                  </a:lnTo>
                  <a:lnTo>
                    <a:pt x="62130" y="1491007"/>
                  </a:lnTo>
                  <a:lnTo>
                    <a:pt x="36067" y="1454140"/>
                  </a:lnTo>
                  <a:lnTo>
                    <a:pt x="16527" y="1412986"/>
                  </a:lnTo>
                  <a:lnTo>
                    <a:pt x="4256" y="1368291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</a:pathLst>
            </a:custGeom>
            <a:ln w="254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30200" y="110109"/>
            <a:ext cx="7946390" cy="292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8943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ALTERNATE</a:t>
            </a:r>
            <a:r>
              <a:rPr dirty="0" sz="32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EXTERIOR ANGLE-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PARALLEL</a:t>
            </a:r>
            <a:r>
              <a:rPr dirty="0" sz="3200" spc="-1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POSTULATE</a:t>
            </a:r>
            <a:endParaRPr sz="3200">
              <a:latin typeface="Tahoma"/>
              <a:cs typeface="Tahoma"/>
            </a:endParaRPr>
          </a:p>
          <a:p>
            <a:pPr algn="just" marL="90170" marR="5080" indent="914400">
              <a:lnSpc>
                <a:spcPct val="100000"/>
              </a:lnSpc>
              <a:spcBef>
                <a:spcPts val="3595"/>
              </a:spcBef>
            </a:pPr>
            <a:r>
              <a:rPr dirty="0" sz="3200">
                <a:latin typeface="Calibri"/>
                <a:cs typeface="Calibri"/>
              </a:rPr>
              <a:t>If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two</a:t>
            </a:r>
            <a:r>
              <a:rPr dirty="0" sz="3200" spc="-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3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cut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by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</a:t>
            </a:r>
            <a:r>
              <a:rPr dirty="0" sz="3200" spc="-3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D24717"/>
                </a:solidFill>
                <a:latin typeface="Calibri"/>
                <a:cs typeface="Calibri"/>
              </a:rPr>
              <a:t>transversal</a:t>
            </a:r>
            <a:r>
              <a:rPr dirty="0" sz="3200" spc="-9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0">
                <a:latin typeface="Calibri"/>
                <a:cs typeface="Calibri"/>
              </a:rPr>
              <a:t>a </a:t>
            </a:r>
            <a:r>
              <a:rPr dirty="0" sz="3200">
                <a:latin typeface="Calibri"/>
                <a:cs typeface="Calibri"/>
              </a:rPr>
              <a:t>pair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alternate</a:t>
            </a:r>
            <a:r>
              <a:rPr dirty="0" sz="3200" spc="-8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exterior</a:t>
            </a:r>
            <a:r>
              <a:rPr dirty="0" sz="3200" spc="-5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angles</a:t>
            </a:r>
            <a:r>
              <a:rPr dirty="0" sz="3200" spc="-7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are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congruent</a:t>
            </a:r>
            <a:r>
              <a:rPr dirty="0" sz="3200" spc="-10">
                <a:solidFill>
                  <a:srgbClr val="D24717"/>
                </a:solidFill>
                <a:latin typeface="Calibri"/>
                <a:cs typeface="Calibri"/>
              </a:rPr>
              <a:t>,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then</a:t>
            </a:r>
            <a:r>
              <a:rPr dirty="0" sz="3200" spc="-2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the</a:t>
            </a:r>
            <a:r>
              <a:rPr dirty="0" sz="3200" spc="-2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lines</a:t>
            </a:r>
            <a:r>
              <a:rPr dirty="0" sz="3200" spc="-20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D24717"/>
                </a:solidFill>
                <a:latin typeface="Calibri"/>
                <a:cs typeface="Calibri"/>
              </a:rPr>
              <a:t>are</a:t>
            </a:r>
            <a:r>
              <a:rPr dirty="0" sz="3200" spc="-25" b="1">
                <a:solidFill>
                  <a:srgbClr val="D24717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D24717"/>
                </a:solidFill>
                <a:latin typeface="Calibri"/>
                <a:cs typeface="Calibri"/>
              </a:rPr>
              <a:t>parallel.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722" y="3426086"/>
            <a:ext cx="7861295" cy="2834859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VP-RESEL</dc:creator>
  <dcterms:created xsi:type="dcterms:W3CDTF">2025-03-18T12:28:24Z</dcterms:created>
  <dcterms:modified xsi:type="dcterms:W3CDTF">2025-03-18T12:28:24Z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2025-03-18T00:00:00Z</vt:filetime>
  </property>
  <property fmtid="{D5CDD505-2E9C-101B-9397-08002B2CF9AE}" pid="5" name="Producer">
    <vt:lpwstr>www.ilovepdf.com</vt:lpwstr>
  </property>
</Properties>
</file>