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2"/>
    <p:restoredTop sz="94684"/>
  </p:normalViewPr>
  <p:slideViewPr>
    <p:cSldViewPr snapToGrid="0" snapToObjects="1">
      <p:cViewPr varScale="1">
        <p:scale>
          <a:sx n="106" d="100"/>
          <a:sy n="106" d="100"/>
        </p:scale>
        <p:origin x="69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9805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234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979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6146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6392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4788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260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882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817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4170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0087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13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DELE A2 Exam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endParaRPr/>
          </a:p>
          <a:p>
            <a:r>
              <a:t>To prepare for the DELE A2 exam, here’s an outline including the syllabus, exam components, and tips for preparation.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Listening Exam (Comprensión auditiva)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/>
          </a:p>
          <a:p>
            <a:r>
              <a:t>Task 1: Short conversations or monologues (e.g., phone calls, radio announcements) followed by multiple-choice questions.</a:t>
            </a:r>
          </a:p>
          <a:p>
            <a:r>
              <a:t>Task 2: Longer dialogues or interviews on familiar topics, followed by questions about the main ideas or specific details.</a:t>
            </a:r>
          </a:p>
          <a:p>
            <a:r>
              <a:t>Task 3: Brief instructions or announcements, where you’ll need to grasp key information (e.g., times, places).</a:t>
            </a:r>
          </a:p>
          <a:p>
            <a:r>
              <a:t>Task 4: More formal or semi-formal listening tasks, such as messages or short news segments.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Tips for Preparation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/>
          </a:p>
          <a:p>
            <a:r>
              <a:t>Daily Practice: Make a habit of listening to Spanish podcasts, radio, or watching videos to improve comprehension.</a:t>
            </a:r>
          </a:p>
          <a:p>
            <a:r>
              <a:t>Flashcards: Create vocabulary flashcards, focusing on A2-level words and phrases.</a:t>
            </a:r>
          </a:p>
          <a:p>
            <a:r>
              <a:t>Mock Exams: Use official DELE sample exams to practice the format and timing of the test.</a:t>
            </a:r>
          </a:p>
          <a:p>
            <a:r>
              <a:t>Conversation Practice: Try to have conversations with native speakers, or use language exchange apps to improve fluency.</a:t>
            </a:r>
          </a:p>
          <a:p>
            <a:r>
              <a:t>Grammar Review: Regularly review key grammar points, such as verb conjugations and sentence structure.</a:t>
            </a:r>
          </a:p>
          <a:p>
            <a:r>
              <a:t>Speaking Confidence: Focus on fluency rather than perfection during speaking practice. Speak slowly but confidently.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Syllabus (Grammar Points) - Part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Present tense (Indicative): Regular and irregular verbs.</a:t>
            </a:r>
          </a:p>
          <a:p>
            <a:r>
              <a:t>Present continuous: Expressing ongoing actions (e.g., estoy hablando).</a:t>
            </a:r>
          </a:p>
          <a:p>
            <a:r>
              <a:t>Past tense (Indefinido, Imperfecto): To talk about completed actions and habitual actions in the past.</a:t>
            </a:r>
          </a:p>
          <a:p>
            <a:r>
              <a:t>Future tense: Regular verbs, irregular verbs.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Syllabus (Grammar Points) - Part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/>
          </a:p>
          <a:p>
            <a:r>
              <a:t>Simple conditional: Expressing desires and hypotheticals (e.g., me gustaría).</a:t>
            </a:r>
          </a:p>
          <a:p>
            <a:r>
              <a:t>Imperative: Giving instructions and advice.</a:t>
            </a:r>
          </a:p>
          <a:p>
            <a:r>
              <a:t>Comparatives and superlatives: Comparisons (e.g., más que, menos que).</a:t>
            </a:r>
          </a:p>
          <a:p>
            <a:r>
              <a:t>Direct and indirect object pronouns: Their use and placement (e.g., lo, la, me, te).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Syllabus (Grammar Points) - Part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Prepositions of time and place: en, de, desde, hasta.</a:t>
            </a:r>
          </a:p>
          <a:p>
            <a:r>
              <a:t>Reflexive verbs: Verbs such as levantarse, dormirse.</a:t>
            </a:r>
          </a:p>
          <a:p>
            <a:r>
              <a:t>Pronouns: Personal, possessive, and demonstrative pronouns.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Situations to Master - Part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Daily routines and personal habits: Describing a typical day, talking about work or school schedules.</a:t>
            </a:r>
          </a:p>
          <a:p>
            <a:r>
              <a:t>Shopping: Asking for prices, sizes, and colors, ordering food in a restaurant.</a:t>
            </a:r>
          </a:p>
          <a:p>
            <a:r>
              <a:t>Giving and receiving directions: How to navigate a city, giving directions.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Situations to Master - Part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/>
          </a:p>
          <a:p>
            <a:r>
              <a:t>Social interactions: Inviting people to events, accepting/declining invitations, talking about the weather.</a:t>
            </a:r>
          </a:p>
          <a:p>
            <a:r>
              <a:t>Family and friends: Describing people, their professions, or relationships.</a:t>
            </a:r>
          </a:p>
          <a:p>
            <a:r>
              <a:t>Travel and holidays: Booking tickets, staying at hotels, describing vacation experiences.</a:t>
            </a:r>
          </a:p>
          <a:p>
            <a:r>
              <a:t>Health and medical appointments: Explaining symptoms, understanding basic medical advice.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 Components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/>
          </a:p>
          <a:p>
            <a:r>
              <a:t>Reading Comprehension (Comprensión de lectura): You’ll be asked to read short texts (emails, messages, short articles) and answer multiple-choice questions.</a:t>
            </a:r>
          </a:p>
          <a:p>
            <a:r>
              <a:t>Listening Comprehension (Comprensión auditiva): This section involves listening to short conversations, announcements, or instructions, and answering related questions.</a:t>
            </a:r>
          </a:p>
          <a:p>
            <a:r>
              <a:t>Written Expression and Interaction (Expresión e interacción escritas): Tasks include writing letters, emails, and short descriptions.</a:t>
            </a:r>
          </a:p>
          <a:p>
            <a:r>
              <a:t>Oral Expression and Interaction (Expresión e interacción orales): Speaking part involving a structured conversation, description, and role-play based on familiar topics.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Mark Distribution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/>
          </a:p>
          <a:p>
            <a:r>
              <a:t>Group 1 (Reading and Writing):</a:t>
            </a:r>
          </a:p>
          <a:p>
            <a:r>
              <a:t>- Reading comprehension: 25%</a:t>
            </a:r>
          </a:p>
          <a:p>
            <a:r>
              <a:t>- Written expression: 25%</a:t>
            </a:r>
          </a:p>
          <a:p>
            <a:r>
              <a:t>Group 2 (Listening and Speaking):</a:t>
            </a:r>
          </a:p>
          <a:p>
            <a:r>
              <a:t>- Listening comprehension: 25%</a:t>
            </a:r>
          </a:p>
          <a:p>
            <a:r>
              <a:t>- Oral expression: 25%</a:t>
            </a:r>
          </a:p>
          <a:p>
            <a:r>
              <a:t>You need to pass both groups with a minimum of 30 points out of 50 in each group.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Oral Exam (Expresión oral)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/>
          </a:p>
          <a:p>
            <a:r>
              <a:t>Task 1: Describe a picture or situation (e.g., a family gathering, a market scene).</a:t>
            </a:r>
          </a:p>
          <a:p>
            <a:r>
              <a:t>Task 2: Answer questions about daily activities, personal preferences, or simple opinions.</a:t>
            </a:r>
          </a:p>
          <a:p>
            <a:r>
              <a:t>Task 3: A role-play where you’ll interact with the examiner (e.g., making a hotel reservation, asking for directions).</a:t>
            </a:r>
          </a:p>
          <a:p>
            <a:r>
              <a:t>Tips: Practice speaking about your daily life, family, and preferences, and ask simple questions in conversations.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</TotalTime>
  <Words>769</Words>
  <Application>Microsoft Macintosh PowerPoint</Application>
  <PresentationFormat>On-screen Show (4:3)</PresentationFormat>
  <Paragraphs>66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Gill Sans MT</vt:lpstr>
      <vt:lpstr>Gallery</vt:lpstr>
      <vt:lpstr>DELE A2 Exam Overview</vt:lpstr>
      <vt:lpstr>Syllabus (Grammar Points) - Part 1</vt:lpstr>
      <vt:lpstr>Syllabus (Grammar Points) - Part 2</vt:lpstr>
      <vt:lpstr>Syllabus (Grammar Points) - Part 3</vt:lpstr>
      <vt:lpstr>Situations to Master - Part 1</vt:lpstr>
      <vt:lpstr>Situations to Master - Part 2</vt:lpstr>
      <vt:lpstr>Exam Components</vt:lpstr>
      <vt:lpstr>Mark Distribution</vt:lpstr>
      <vt:lpstr>Oral Exam (Expresión oral)</vt:lpstr>
      <vt:lpstr>Listening Exam (Comprensión auditiva)</vt:lpstr>
      <vt:lpstr>Tips for Preparation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thaneeya sripattanawat</cp:lastModifiedBy>
  <cp:revision>2</cp:revision>
  <dcterms:created xsi:type="dcterms:W3CDTF">2013-01-27T09:14:16Z</dcterms:created>
  <dcterms:modified xsi:type="dcterms:W3CDTF">2024-09-10T18:31:07Z</dcterms:modified>
  <cp:category/>
</cp:coreProperties>
</file>