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43"/>
  </p:notesMasterIdLst>
  <p:sldIdLst>
    <p:sldId id="1291" r:id="rId3"/>
    <p:sldId id="1337" r:id="rId4"/>
    <p:sldId id="1759" r:id="rId5"/>
    <p:sldId id="1762" r:id="rId6"/>
    <p:sldId id="1805" r:id="rId7"/>
    <p:sldId id="1806" r:id="rId8"/>
    <p:sldId id="1807" r:id="rId9"/>
    <p:sldId id="1808" r:id="rId10"/>
    <p:sldId id="1809" r:id="rId11"/>
    <p:sldId id="1810" r:id="rId12"/>
    <p:sldId id="1811" r:id="rId13"/>
    <p:sldId id="1787" r:id="rId14"/>
    <p:sldId id="1812" r:id="rId15"/>
    <p:sldId id="1813" r:id="rId16"/>
    <p:sldId id="1814" r:id="rId17"/>
    <p:sldId id="1815" r:id="rId18"/>
    <p:sldId id="1816" r:id="rId19"/>
    <p:sldId id="1817" r:id="rId20"/>
    <p:sldId id="1818" r:id="rId21"/>
    <p:sldId id="1819" r:id="rId22"/>
    <p:sldId id="1820" r:id="rId23"/>
    <p:sldId id="1821" r:id="rId24"/>
    <p:sldId id="1822" r:id="rId25"/>
    <p:sldId id="1823" r:id="rId26"/>
    <p:sldId id="1824" r:id="rId27"/>
    <p:sldId id="1795" r:id="rId28"/>
    <p:sldId id="1825" r:id="rId29"/>
    <p:sldId id="1826" r:id="rId30"/>
    <p:sldId id="1827" r:id="rId31"/>
    <p:sldId id="1828" r:id="rId32"/>
    <p:sldId id="1829" r:id="rId33"/>
    <p:sldId id="1830" r:id="rId34"/>
    <p:sldId id="1831" r:id="rId35"/>
    <p:sldId id="1832" r:id="rId36"/>
    <p:sldId id="1833" r:id="rId37"/>
    <p:sldId id="1834" r:id="rId38"/>
    <p:sldId id="1835" r:id="rId39"/>
    <p:sldId id="1836" r:id="rId40"/>
    <p:sldId id="1837" r:id="rId41"/>
    <p:sldId id="1804" r:id="rId42"/>
  </p:sldIdLst>
  <p:sldSz cx="1016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9" autoAdjust="0"/>
    <p:restoredTop sz="90929"/>
  </p:normalViewPr>
  <p:slideViewPr>
    <p:cSldViewPr>
      <p:cViewPr varScale="1">
        <p:scale>
          <a:sx n="112" d="100"/>
          <a:sy n="112" d="100"/>
        </p:scale>
        <p:origin x="8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3C1B1A-716F-47FE-9D9B-34BF438877FC}" type="datetimeFigureOut">
              <a:rPr lang="en-US"/>
              <a:t>4/15/20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97611C1-63EC-42C4-B020-C29367CBA201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407" y="-9409"/>
            <a:ext cx="10188671" cy="763881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217" y="2671705"/>
            <a:ext cx="6474132" cy="1829224"/>
          </a:xfrm>
        </p:spPr>
        <p:txBody>
          <a:bodyPr anchor="b"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217" y="4500927"/>
            <a:ext cx="6474132" cy="121877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6" cy="3781778"/>
          </a:xfrm>
        </p:spPr>
        <p:txBody>
          <a:bodyPr anchor="ctr">
            <a:normAutofit/>
          </a:bodyPr>
          <a:lstStyle>
            <a:lvl1pPr algn="l">
              <a:defRPr sz="48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3" y="4967111"/>
            <a:ext cx="7053016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83" y="677334"/>
            <a:ext cx="6746869" cy="3358444"/>
          </a:xfrm>
        </p:spPr>
        <p:txBody>
          <a:bodyPr anchor="ctr">
            <a:normAutofit/>
          </a:bodyPr>
          <a:lstStyle>
            <a:lvl1pPr algn="l">
              <a:defRPr sz="48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23416" y="4035778"/>
            <a:ext cx="6022004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4967111"/>
            <a:ext cx="7053017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  <p:sp>
        <p:nvSpPr>
          <p:cNvPr id="24" name="TextBox 23"/>
          <p:cNvSpPr txBox="1"/>
          <p:nvPr/>
        </p:nvSpPr>
        <p:spPr>
          <a:xfrm>
            <a:off x="536346" y="87819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7444" y="320728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2146654"/>
            <a:ext cx="7053017" cy="2883844"/>
          </a:xfrm>
        </p:spPr>
        <p:txBody>
          <a:bodyPr anchor="b">
            <a:normAutofit/>
          </a:bodyPr>
          <a:lstStyle>
            <a:lvl1pPr algn="l">
              <a:defRPr sz="48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83" y="677334"/>
            <a:ext cx="6746869" cy="3358444"/>
          </a:xfrm>
        </p:spPr>
        <p:txBody>
          <a:bodyPr anchor="ctr">
            <a:normAutofit/>
          </a:bodyPr>
          <a:lstStyle>
            <a:lvl1pPr algn="l">
              <a:defRPr sz="48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0" y="4459111"/>
            <a:ext cx="7053018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  <p:sp>
        <p:nvSpPr>
          <p:cNvPr id="24" name="TextBox 23"/>
          <p:cNvSpPr txBox="1"/>
          <p:nvPr/>
        </p:nvSpPr>
        <p:spPr>
          <a:xfrm>
            <a:off x="536346" y="87819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7444" y="320728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" y="677334"/>
            <a:ext cx="7046072" cy="3358444"/>
          </a:xfrm>
        </p:spPr>
        <p:txBody>
          <a:bodyPr anchor="ctr">
            <a:normAutofit/>
          </a:bodyPr>
          <a:lstStyle>
            <a:lvl1pPr algn="l">
              <a:defRPr sz="48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0" y="4459111"/>
            <a:ext cx="7053018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5">
                <a:solidFill>
                  <a:schemeClr val="accent1"/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458" y="677334"/>
            <a:ext cx="1087569" cy="5834946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2" y="677334"/>
            <a:ext cx="5772251" cy="58349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241" y="2794002"/>
            <a:ext cx="7333834" cy="251420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8241" y="5308200"/>
            <a:ext cx="7333834" cy="125142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9" name="Freeform 8"/>
          <p:cNvSpPr/>
          <p:nvPr/>
        </p:nvSpPr>
        <p:spPr bwMode="auto">
          <a:xfrm>
            <a:off x="-35243" y="4801287"/>
            <a:ext cx="1550526" cy="86864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71" y="5032824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5" y="693456"/>
            <a:ext cx="7321332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58239" y="2370667"/>
            <a:ext cx="7324428" cy="4197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305069"/>
            <a:ext cx="7324428" cy="1632000"/>
          </a:xfrm>
        </p:spPr>
        <p:txBody>
          <a:bodyPr anchor="b"/>
          <a:lstStyle>
            <a:lvl1pPr algn="l">
              <a:defRPr sz="444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58239" y="3979333"/>
            <a:ext cx="7324428" cy="956000"/>
          </a:xfrm>
        </p:spPr>
        <p:txBody>
          <a:bodyPr anchor="t"/>
          <a:lstStyle>
            <a:lvl1pPr marL="0" indent="0" algn="l">
              <a:buNone/>
              <a:defRPr sz="22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58241" y="2374118"/>
            <a:ext cx="3552812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30341" y="2374118"/>
            <a:ext cx="3552326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17058" y="2474029"/>
            <a:ext cx="3193996" cy="640291"/>
          </a:xfrm>
        </p:spPr>
        <p:txBody>
          <a:bodyPr anchor="b">
            <a:noAutofit/>
          </a:bodyPr>
          <a:lstStyle>
            <a:lvl1pPr marL="0" indent="0">
              <a:buNone/>
              <a:defRPr sz="2665" b="0"/>
            </a:lvl1pPr>
            <a:lvl2pPr marL="508000" indent="0">
              <a:buNone/>
              <a:defRPr sz="2220" b="1"/>
            </a:lvl2pPr>
            <a:lvl3pPr marL="1016000" indent="0">
              <a:buNone/>
              <a:defRPr sz="2000" b="1"/>
            </a:lvl3pPr>
            <a:lvl4pPr marL="1524000" indent="0">
              <a:buNone/>
              <a:defRPr sz="1780" b="1"/>
            </a:lvl4pPr>
            <a:lvl5pPr marL="2032000" indent="0">
              <a:buNone/>
              <a:defRPr sz="1780" b="1"/>
            </a:lvl5pPr>
            <a:lvl6pPr marL="2540000" indent="0">
              <a:buNone/>
              <a:defRPr sz="1780" b="1"/>
            </a:lvl6pPr>
            <a:lvl7pPr marL="3048000" indent="0">
              <a:buNone/>
              <a:defRPr sz="1780" b="1"/>
            </a:lvl7pPr>
            <a:lvl8pPr marL="3556000" indent="0">
              <a:buNone/>
              <a:defRPr sz="1780" b="1"/>
            </a:lvl8pPr>
            <a:lvl9pPr marL="4064000" indent="0">
              <a:buNone/>
              <a:defRPr sz="17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158239" y="3114321"/>
            <a:ext cx="3552813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84616" y="2470442"/>
            <a:ext cx="3192488" cy="640291"/>
          </a:xfrm>
        </p:spPr>
        <p:txBody>
          <a:bodyPr anchor="b">
            <a:noAutofit/>
          </a:bodyPr>
          <a:lstStyle>
            <a:lvl1pPr marL="0" indent="0">
              <a:buNone/>
              <a:defRPr sz="2665" b="0"/>
            </a:lvl1pPr>
            <a:lvl2pPr marL="508000" indent="0">
              <a:buNone/>
              <a:defRPr sz="2220" b="1"/>
            </a:lvl2pPr>
            <a:lvl3pPr marL="1016000" indent="0">
              <a:buNone/>
              <a:defRPr sz="2000" b="1"/>
            </a:lvl3pPr>
            <a:lvl4pPr marL="1524000" indent="0">
              <a:buNone/>
              <a:defRPr sz="1780" b="1"/>
            </a:lvl4pPr>
            <a:lvl5pPr marL="2032000" indent="0">
              <a:buNone/>
              <a:defRPr sz="1780" b="1"/>
            </a:lvl5pPr>
            <a:lvl6pPr marL="2540000" indent="0">
              <a:buNone/>
              <a:defRPr sz="1780" b="1"/>
            </a:lvl6pPr>
            <a:lvl7pPr marL="3048000" indent="0">
              <a:buNone/>
              <a:defRPr sz="1780" b="1"/>
            </a:lvl7pPr>
            <a:lvl8pPr marL="3556000" indent="0">
              <a:buNone/>
              <a:defRPr sz="1780" b="1"/>
            </a:lvl8pPr>
            <a:lvl9pPr marL="4064000" indent="0">
              <a:buNone/>
              <a:defRPr sz="17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26350" y="3110734"/>
            <a:ext cx="3550756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495653"/>
            <a:ext cx="2921760" cy="1084791"/>
          </a:xfrm>
        </p:spPr>
        <p:txBody>
          <a:bodyPr anchor="b"/>
          <a:lstStyle>
            <a:lvl1pPr algn="l">
              <a:defRPr sz="22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49" y="495655"/>
            <a:ext cx="4212118" cy="60166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8239" y="1776237"/>
            <a:ext cx="2921760" cy="4736040"/>
          </a:xfrm>
        </p:spPr>
        <p:txBody>
          <a:bodyPr/>
          <a:lstStyle>
            <a:lvl1pPr marL="0" indent="0">
              <a:buNone/>
              <a:defRPr sz="1555"/>
            </a:lvl1pPr>
            <a:lvl2pPr marL="508000" indent="0">
              <a:buNone/>
              <a:defRPr sz="1335"/>
            </a:lvl2pPr>
            <a:lvl3pPr marL="1016000" indent="0">
              <a:buNone/>
              <a:defRPr sz="1110"/>
            </a:lvl3pPr>
            <a:lvl4pPr marL="1524000" indent="0">
              <a:buNone/>
              <a:defRPr sz="1000"/>
            </a:lvl4pPr>
            <a:lvl5pPr marL="2032000" indent="0">
              <a:buNone/>
              <a:defRPr sz="1000"/>
            </a:lvl5pPr>
            <a:lvl6pPr marL="2540000" indent="0">
              <a:buNone/>
              <a:defRPr sz="1000"/>
            </a:lvl6pPr>
            <a:lvl7pPr marL="3048000" indent="0">
              <a:buNone/>
              <a:defRPr sz="1000"/>
            </a:lvl7pPr>
            <a:lvl8pPr marL="3556000" indent="0">
              <a:buNone/>
              <a:defRPr sz="1000"/>
            </a:lvl8pPr>
            <a:lvl9pPr marL="40640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5334000"/>
            <a:ext cx="7324428" cy="629709"/>
          </a:xfrm>
        </p:spPr>
        <p:txBody>
          <a:bodyPr anchor="b">
            <a:normAutofit/>
          </a:bodyPr>
          <a:lstStyle>
            <a:lvl1pPr algn="l">
              <a:defRPr sz="266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8239" y="705517"/>
            <a:ext cx="7324428" cy="4283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80"/>
            </a:lvl1pPr>
            <a:lvl2pPr marL="508000" indent="0">
              <a:buNone/>
              <a:defRPr sz="1780"/>
            </a:lvl2pPr>
            <a:lvl3pPr marL="1016000" indent="0">
              <a:buNone/>
              <a:defRPr sz="1780"/>
            </a:lvl3pPr>
            <a:lvl4pPr marL="1524000" indent="0">
              <a:buNone/>
              <a:defRPr sz="1780"/>
            </a:lvl4pPr>
            <a:lvl5pPr marL="2032000" indent="0">
              <a:buNone/>
              <a:defRPr sz="1780"/>
            </a:lvl5pPr>
            <a:lvl6pPr marL="2540000" indent="0">
              <a:buNone/>
              <a:defRPr sz="1780"/>
            </a:lvl6pPr>
            <a:lvl7pPr marL="3048000" indent="0">
              <a:buNone/>
              <a:defRPr sz="1780"/>
            </a:lvl7pPr>
            <a:lvl8pPr marL="3556000" indent="0">
              <a:buNone/>
              <a:defRPr sz="1780"/>
            </a:lvl8pPr>
            <a:lvl9pPr marL="4064000" indent="0">
              <a:buNone/>
              <a:defRPr sz="17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8239" y="5963709"/>
            <a:ext cx="7324428" cy="548569"/>
          </a:xfrm>
        </p:spPr>
        <p:txBody>
          <a:bodyPr>
            <a:normAutofit/>
          </a:bodyPr>
          <a:lstStyle>
            <a:lvl1pPr marL="0" indent="0">
              <a:buNone/>
              <a:defRPr sz="1335"/>
            </a:lvl1pPr>
            <a:lvl2pPr marL="508000" indent="0">
              <a:buNone/>
              <a:defRPr sz="1335"/>
            </a:lvl2pPr>
            <a:lvl3pPr marL="1016000" indent="0">
              <a:buNone/>
              <a:defRPr sz="1110"/>
            </a:lvl3pPr>
            <a:lvl4pPr marL="1524000" indent="0">
              <a:buNone/>
              <a:defRPr sz="1000"/>
            </a:lvl4pPr>
            <a:lvl5pPr marL="2032000" indent="0">
              <a:buNone/>
              <a:defRPr sz="1000"/>
            </a:lvl5pPr>
            <a:lvl6pPr marL="2540000" indent="0">
              <a:buNone/>
              <a:defRPr sz="1000"/>
            </a:lvl6pPr>
            <a:lvl7pPr marL="3048000" indent="0">
              <a:buNone/>
              <a:defRPr sz="1000"/>
            </a:lvl7pPr>
            <a:lvl8pPr marL="3556000" indent="0">
              <a:buNone/>
              <a:defRPr sz="1000"/>
            </a:lvl8pPr>
            <a:lvl9pPr marL="40640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677333"/>
            <a:ext cx="7324428" cy="3463378"/>
          </a:xfrm>
        </p:spPr>
        <p:txBody>
          <a:bodyPr anchor="ctr">
            <a:normAutofit/>
          </a:bodyPr>
          <a:lstStyle>
            <a:lvl1pPr algn="l">
              <a:defRPr sz="533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4413" y="3894667"/>
            <a:ext cx="6282098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  <p:sp>
        <p:nvSpPr>
          <p:cNvPr id="14" name="TextBox 13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709335"/>
            <a:ext cx="7324428" cy="3027606"/>
          </a:xfrm>
        </p:spPr>
        <p:txBody>
          <a:bodyPr anchor="b">
            <a:normAutofit/>
          </a:bodyPr>
          <a:lstStyle>
            <a:lvl1pPr algn="l">
              <a:defRPr sz="533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58239" y="4826000"/>
            <a:ext cx="7431436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5">
                <a:solidFill>
                  <a:schemeClr val="accent1"/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8239" y="5757333"/>
            <a:ext cx="7431436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  <p:sp>
        <p:nvSpPr>
          <p:cNvPr id="11" name="TextBox 10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9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3000965"/>
            <a:ext cx="7053017" cy="2029534"/>
          </a:xfrm>
        </p:spPr>
        <p:txBody>
          <a:bodyPr anchor="b"/>
          <a:lstStyle>
            <a:lvl1pPr algn="l">
              <a:defRPr sz="444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5030498"/>
            <a:ext cx="7053017" cy="956000"/>
          </a:xfrm>
        </p:spPr>
        <p:txBody>
          <a:bodyPr anchor="t"/>
          <a:lstStyle>
            <a:lvl1pPr marL="0" indent="0" algn="l">
              <a:buNone/>
              <a:defRPr sz="22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8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000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52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2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40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8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6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40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40" y="697119"/>
            <a:ext cx="7324427" cy="3200022"/>
          </a:xfrm>
        </p:spPr>
        <p:txBody>
          <a:bodyPr anchor="ctr">
            <a:normAutofit/>
          </a:bodyPr>
          <a:lstStyle>
            <a:lvl1pPr algn="l">
              <a:defRPr sz="533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58239" y="4826000"/>
            <a:ext cx="7324428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5">
                <a:solidFill>
                  <a:schemeClr val="accent1"/>
                </a:solidFill>
              </a:defRPr>
            </a:lvl1pPr>
            <a:lvl2pPr marL="508000" indent="0">
              <a:buFontTx/>
              <a:buNone/>
              <a:defRPr/>
            </a:lvl2pPr>
            <a:lvl3pPr marL="1016000" indent="0">
              <a:buFontTx/>
              <a:buNone/>
              <a:defRPr/>
            </a:lvl3pPr>
            <a:lvl4pPr marL="1524000" indent="0">
              <a:buFontTx/>
              <a:buNone/>
              <a:defRPr/>
            </a:lvl4pPr>
            <a:lvl5pPr marL="2032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2817" y="697118"/>
            <a:ext cx="1840147" cy="587090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158240" y="697118"/>
            <a:ext cx="5240387" cy="587090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6" cy="1467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400654"/>
            <a:ext cx="3431232" cy="43119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80"/>
            </a:lvl2pPr>
            <a:lvl3pPr>
              <a:defRPr sz="1555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9116" y="2400656"/>
            <a:ext cx="3431233" cy="43119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80"/>
            </a:lvl2pPr>
            <a:lvl3pPr>
              <a:defRPr sz="1555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4" cy="14675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2" y="2401092"/>
            <a:ext cx="3434080" cy="640291"/>
          </a:xfrm>
        </p:spPr>
        <p:txBody>
          <a:bodyPr anchor="b">
            <a:noAutofit/>
          </a:bodyPr>
          <a:lstStyle>
            <a:lvl1pPr marL="0" indent="0">
              <a:buNone/>
              <a:defRPr sz="2665" b="0"/>
            </a:lvl1pPr>
            <a:lvl2pPr marL="508000" indent="0">
              <a:buNone/>
              <a:defRPr sz="2220" b="1"/>
            </a:lvl2pPr>
            <a:lvl3pPr marL="1016000" indent="0">
              <a:buNone/>
              <a:defRPr sz="2000" b="1"/>
            </a:lvl3pPr>
            <a:lvl4pPr marL="1524000" indent="0">
              <a:buNone/>
              <a:defRPr sz="1780" b="1"/>
            </a:lvl4pPr>
            <a:lvl5pPr marL="2032000" indent="0">
              <a:buNone/>
              <a:defRPr sz="1780" b="1"/>
            </a:lvl5pPr>
            <a:lvl6pPr marL="2540000" indent="0">
              <a:buNone/>
              <a:defRPr sz="1780" b="1"/>
            </a:lvl6pPr>
            <a:lvl7pPr marL="3048000" indent="0">
              <a:buNone/>
              <a:defRPr sz="1780" b="1"/>
            </a:lvl7pPr>
            <a:lvl8pPr marL="3556000" indent="0">
              <a:buNone/>
              <a:defRPr sz="1780" b="1"/>
            </a:lvl8pPr>
            <a:lvl9pPr marL="4064000" indent="0">
              <a:buNone/>
              <a:defRPr sz="17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7332" y="3041385"/>
            <a:ext cx="3434080" cy="367124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96267" y="2401092"/>
            <a:ext cx="3434080" cy="640291"/>
          </a:xfrm>
        </p:spPr>
        <p:txBody>
          <a:bodyPr anchor="b">
            <a:noAutofit/>
          </a:bodyPr>
          <a:lstStyle>
            <a:lvl1pPr marL="0" indent="0">
              <a:buNone/>
              <a:defRPr sz="2665" b="0"/>
            </a:lvl1pPr>
            <a:lvl2pPr marL="508000" indent="0">
              <a:buNone/>
              <a:defRPr sz="2220" b="1"/>
            </a:lvl2pPr>
            <a:lvl3pPr marL="1016000" indent="0">
              <a:buNone/>
              <a:defRPr sz="2000" b="1"/>
            </a:lvl3pPr>
            <a:lvl4pPr marL="1524000" indent="0">
              <a:buNone/>
              <a:defRPr sz="1780" b="1"/>
            </a:lvl4pPr>
            <a:lvl5pPr marL="2032000" indent="0">
              <a:buNone/>
              <a:defRPr sz="1780" b="1"/>
            </a:lvl5pPr>
            <a:lvl6pPr marL="2540000" indent="0">
              <a:buNone/>
              <a:defRPr sz="1780" b="1"/>
            </a:lvl6pPr>
            <a:lvl7pPr marL="3048000" indent="0">
              <a:buNone/>
              <a:defRPr sz="1780" b="1"/>
            </a:lvl7pPr>
            <a:lvl8pPr marL="3556000" indent="0">
              <a:buNone/>
              <a:defRPr sz="1780" b="1"/>
            </a:lvl8pPr>
            <a:lvl9pPr marL="4064000" indent="0">
              <a:buNone/>
              <a:defRPr sz="17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96267" y="3041385"/>
            <a:ext cx="3434080" cy="367124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77333"/>
            <a:ext cx="7053016" cy="1467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1665115"/>
            <a:ext cx="3100202" cy="1420518"/>
          </a:xfrm>
        </p:spPr>
        <p:txBody>
          <a:bodyPr anchor="b">
            <a:normAutofit/>
          </a:bodyPr>
          <a:lstStyle>
            <a:lvl1pPr>
              <a:defRPr sz="22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8084" y="572139"/>
            <a:ext cx="3762263" cy="614048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2" y="3085633"/>
            <a:ext cx="3100202" cy="2871610"/>
          </a:xfrm>
        </p:spPr>
        <p:txBody>
          <a:bodyPr>
            <a:normAutofit/>
          </a:bodyPr>
          <a:lstStyle>
            <a:lvl1pPr marL="0" indent="0">
              <a:buNone/>
              <a:defRPr sz="155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4000" indent="0">
              <a:buNone/>
              <a:defRPr sz="835"/>
            </a:lvl5pPr>
            <a:lvl6pPr marL="1905000" indent="0">
              <a:buNone/>
              <a:defRPr sz="835"/>
            </a:lvl6pPr>
            <a:lvl7pPr marL="2286000" indent="0">
              <a:buNone/>
              <a:defRPr sz="835"/>
            </a:lvl7pPr>
            <a:lvl8pPr marL="2667000" indent="0">
              <a:buNone/>
              <a:defRPr sz="835"/>
            </a:lvl8pPr>
            <a:lvl9pPr marL="3048000" indent="0">
              <a:buNone/>
              <a:defRPr sz="8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5334000"/>
            <a:ext cx="7053016" cy="629709"/>
          </a:xfrm>
        </p:spPr>
        <p:txBody>
          <a:bodyPr anchor="b">
            <a:normAutofit/>
          </a:bodyPr>
          <a:lstStyle>
            <a:lvl1pPr algn="l">
              <a:defRPr sz="266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2" y="677333"/>
            <a:ext cx="7053016" cy="42730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80"/>
            </a:lvl1pPr>
            <a:lvl2pPr marL="508000" indent="0">
              <a:buNone/>
              <a:defRPr sz="1780"/>
            </a:lvl2pPr>
            <a:lvl3pPr marL="1016000" indent="0">
              <a:buNone/>
              <a:defRPr sz="1780"/>
            </a:lvl3pPr>
            <a:lvl4pPr marL="1524000" indent="0">
              <a:buNone/>
              <a:defRPr sz="1780"/>
            </a:lvl4pPr>
            <a:lvl5pPr marL="2032000" indent="0">
              <a:buNone/>
              <a:defRPr sz="1780"/>
            </a:lvl5pPr>
            <a:lvl6pPr marL="2540000" indent="0">
              <a:buNone/>
              <a:defRPr sz="1780"/>
            </a:lvl6pPr>
            <a:lvl7pPr marL="3048000" indent="0">
              <a:buNone/>
              <a:defRPr sz="1780"/>
            </a:lvl7pPr>
            <a:lvl8pPr marL="3556000" indent="0">
              <a:buNone/>
              <a:defRPr sz="1780"/>
            </a:lvl8pPr>
            <a:lvl9pPr marL="4064000" indent="0">
              <a:buNone/>
              <a:defRPr sz="17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2" y="5963709"/>
            <a:ext cx="7053016" cy="748916"/>
          </a:xfrm>
        </p:spPr>
        <p:txBody>
          <a:bodyPr>
            <a:normAutofit/>
          </a:bodyPr>
          <a:lstStyle>
            <a:lvl1pPr marL="0" indent="0">
              <a:buNone/>
              <a:defRPr sz="1335"/>
            </a:lvl1pPr>
            <a:lvl2pPr marL="508000" indent="0">
              <a:buNone/>
              <a:defRPr sz="1335"/>
            </a:lvl2pPr>
            <a:lvl3pPr marL="1016000" indent="0">
              <a:buNone/>
              <a:defRPr sz="1110"/>
            </a:lvl3pPr>
            <a:lvl4pPr marL="1524000" indent="0">
              <a:buNone/>
              <a:defRPr sz="1000"/>
            </a:lvl4pPr>
            <a:lvl5pPr marL="2032000" indent="0">
              <a:buNone/>
              <a:defRPr sz="1000"/>
            </a:lvl5pPr>
            <a:lvl6pPr marL="2540000" indent="0">
              <a:buNone/>
              <a:defRPr sz="1000"/>
            </a:lvl6pPr>
            <a:lvl7pPr marL="3048000" indent="0">
              <a:buNone/>
              <a:defRPr sz="1000"/>
            </a:lvl7pPr>
            <a:lvl8pPr marL="3556000" indent="0">
              <a:buNone/>
              <a:defRPr sz="1000"/>
            </a:lvl8pPr>
            <a:lvl9pPr marL="40640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407" y="-9409"/>
            <a:ext cx="10188672" cy="763881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4" cy="14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2400656"/>
            <a:ext cx="7053016" cy="431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5842" y="6712626"/>
            <a:ext cx="76014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3" y="6712626"/>
            <a:ext cx="513663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751" y="6712626"/>
            <a:ext cx="56959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507365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000" indent="-381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500" indent="-3175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70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5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8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4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2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10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8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4000"/>
            <a:ext cx="2201333" cy="737625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690" y="317"/>
            <a:ext cx="2169191" cy="761440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3200" cy="7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2370667"/>
            <a:ext cx="7324428" cy="431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6816766"/>
            <a:ext cx="851533" cy="4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239" y="6817566"/>
            <a:ext cx="635165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spcBef>
                <a:spcPct val="50000"/>
              </a:spcBef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8031" y="875315"/>
            <a:ext cx="64997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0">
                <a:solidFill>
                  <a:srgbClr val="FEFFFF"/>
                </a:solidFill>
              </a:defRPr>
            </a:lvl1pPr>
          </a:lstStyle>
          <a:p>
            <a:pPr lvl="0">
              <a:spcBef>
                <a:spcPct val="50000"/>
              </a:spcBef>
            </a:pPr>
            <a:fld id="{9A0DB2DC-4C9A-4742-B13C-FB6460FD3503}" type="slidenum">
              <a:rPr lang="en-US" altLang="zh-CN" smtClean="0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l" defTabSz="507365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1000" indent="-381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500" indent="-3175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70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5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8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4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2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10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8000" indent="-254000" algn="l" defTabSz="507365" rtl="0" eaLnBrk="1" latinLnBrk="0" hangingPunct="1">
        <a:spcBef>
          <a:spcPts val="111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000" algn="l" defTabSz="5073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565400" y="2743200"/>
            <a:ext cx="6474132" cy="18292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t">
            <a:normAutofit/>
          </a:bodyPr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sz="7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ighlight>
                  <a:srgbClr val="800080"/>
                </a:highlight>
                <a:latin typeface="Arial" panose="020B0604020202020204" pitchFamily="34" charset="0"/>
              </a:rPr>
              <a:t>MATHEMATICS</a:t>
            </a:r>
            <a:endParaRPr lang="en-US" altLang="en-US" sz="7000" dirty="0">
              <a:solidFill>
                <a:srgbClr val="FFFFFF"/>
              </a:solidFill>
              <a:highlight>
                <a:srgbClr val="800080"/>
              </a:highlight>
              <a:latin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Example 27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15D5319-1F2A-4270-B922-F2C729BA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89892"/>
            <a:ext cx="9830718" cy="63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606)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Section Summary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C9B5F4-FA52-44AA-B108-05D52592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152400"/>
            <a:ext cx="9827894" cy="6400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536EF-2F79-4E2C-B004-E25382F9A95A}"/>
              </a:ext>
            </a:extLst>
          </p:cNvPr>
          <p:cNvSpPr txBox="1"/>
          <p:nvPr/>
        </p:nvSpPr>
        <p:spPr>
          <a:xfrm>
            <a:off x="6223000" y="3810000"/>
            <a:ext cx="3100529" cy="7848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End of 17E</a:t>
            </a:r>
          </a:p>
        </p:txBody>
      </p:sp>
    </p:spTree>
    <p:extLst>
      <p:ext uri="{BB962C8B-B14F-4D97-AF65-F5344CB8AC3E}">
        <p14:creationId xmlns:p14="http://schemas.microsoft.com/office/powerpoint/2010/main" val="8455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608)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Limits &amp; Continuity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5F767D-654B-4375-B5CD-A33EE521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0932"/>
            <a:ext cx="9830879" cy="49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608)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28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1A5D45B-7939-4B11-89CA-6CD73A92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" y="33337"/>
            <a:ext cx="9820695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608 / 609)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29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3F52DD-A08A-4DFA-9BDA-5364F9F66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161926"/>
            <a:ext cx="9782174" cy="4891087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7262B98-0A6D-4D7B-8B22-958059CFC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" y="161926"/>
            <a:ext cx="9867245" cy="4486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00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Algebra of Limits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CD8CD9-B433-4C2D-A7C6-A90D20F4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152400"/>
            <a:ext cx="9964403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30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D10022-3F6E-41A6-8130-205E489A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147638"/>
            <a:ext cx="9806862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610)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31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E6E87FD-D815-47A0-A864-AD20858B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" y="128588"/>
            <a:ext cx="9919312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610)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Left &amp; Right Limits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F1A61AA-3939-4FA4-9C2F-A679A388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52386"/>
            <a:ext cx="9786993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610)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Piecewise-defined function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264C0-854A-44C9-B693-EF4F214A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-4989"/>
            <a:ext cx="9918959" cy="43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8588"/>
            <a:ext cx="9906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17 Differentiation &amp; Antidifferentiation of Polynomials (P574)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1"/>
            <a:ext cx="9906000" cy="64007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300" b="1" dirty="0">
                <a:solidFill>
                  <a:srgbClr val="FF0000"/>
                </a:solidFill>
                <a:highlight>
                  <a:srgbClr val="00FF00"/>
                </a:highlight>
                <a:latin typeface="Comic Sans MS" panose="030F0702030302020204" pitchFamily="66" charset="0"/>
              </a:rPr>
              <a:t>Chapter 17</a:t>
            </a:r>
          </a:p>
          <a:p>
            <a:pPr marL="0" indent="0">
              <a:buNone/>
            </a:pPr>
            <a:r>
              <a:rPr lang="en-AU" sz="53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Objectives</a:t>
            </a:r>
            <a:endParaRPr lang="en-AU" sz="5000" b="1" i="1" dirty="0">
              <a:solidFill>
                <a:srgbClr val="00B05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CB73940-17CB-4DC8-8C9D-6565B97B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1" y="2971800"/>
            <a:ext cx="9984839" cy="305312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611 / 612)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Rectangular Hyperbola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0B4CF84-7D96-4D90-8F9F-476D11C63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287"/>
            <a:ext cx="9043987" cy="7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611)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Rectangular Hyperbola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06BAEE4-97BD-4320-910D-2D0BCFE9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" y="138112"/>
            <a:ext cx="9836878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611)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Continuity at a Point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D5071D5-E157-44F1-942C-0060D02C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1"/>
            <a:ext cx="8510120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32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9047393-24B3-4C60-8548-46BED1CC8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762"/>
            <a:ext cx="9776581" cy="70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Example 33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6AD433-73B0-4BA4-8F57-C2DAF1AA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152400"/>
            <a:ext cx="9135164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17F  Section Summary &amp; Exercise 17F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C6C3D4B-5FF5-48AC-A206-CCB9D45E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3812"/>
            <a:ext cx="8073949" cy="7443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F3F0E-F809-42B0-BD48-10439E7BA0A8}"/>
              </a:ext>
            </a:extLst>
          </p:cNvPr>
          <p:cNvSpPr txBox="1"/>
          <p:nvPr/>
        </p:nvSpPr>
        <p:spPr>
          <a:xfrm>
            <a:off x="6298399" y="2667000"/>
            <a:ext cx="3089307" cy="7848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End of 17F</a:t>
            </a:r>
          </a:p>
        </p:txBody>
      </p:sp>
    </p:spTree>
    <p:extLst>
      <p:ext uri="{BB962C8B-B14F-4D97-AF65-F5344CB8AC3E}">
        <p14:creationId xmlns:p14="http://schemas.microsoft.com/office/powerpoint/2010/main" val="273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614)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When is a Function Differentiable?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AC7111-BA61-42F0-B518-E06179048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1"/>
            <a:ext cx="9754084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614 /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Example 34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F3927CF-F8DB-4353-AABB-B4BBFBC4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70852"/>
            <a:ext cx="9613926" cy="69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Example 35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B44F21-2BC1-4037-959B-92EE12636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56211"/>
            <a:ext cx="978671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Example 36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8A7084-25F2-4D7F-B937-4E80ED91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" y="61912"/>
            <a:ext cx="9888447" cy="64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8588"/>
            <a:ext cx="9906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17 Differentiation &amp; Antidifferentiation of Polynomials (P574)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1"/>
            <a:ext cx="9906000" cy="64007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300" b="1" dirty="0">
                <a:solidFill>
                  <a:srgbClr val="FF0000"/>
                </a:solidFill>
                <a:highlight>
                  <a:srgbClr val="00FF00"/>
                </a:highlight>
                <a:latin typeface="Comic Sans MS" panose="030F0702030302020204" pitchFamily="66" charset="0"/>
              </a:rPr>
              <a:t>Chapter 17</a:t>
            </a:r>
          </a:p>
          <a:p>
            <a:pPr marL="0" indent="0" algn="ctr">
              <a:buNone/>
            </a:pPr>
            <a:r>
              <a:rPr lang="en-AU" sz="7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</a:t>
            </a:r>
            <a:r>
              <a:rPr lang="en-US" sz="7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</a:t>
            </a:r>
            <a:r>
              <a:rPr lang="en-AU" sz="7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17G </a:t>
            </a:r>
            <a:r>
              <a:rPr lang="en-AU" sz="7000" b="1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(End)</a:t>
            </a:r>
            <a:endParaRPr lang="en-AU" sz="7000" b="1" i="1" dirty="0">
              <a:solidFill>
                <a:srgbClr val="00B05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7985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Example 36</a:t>
            </a:r>
          </a:p>
          <a:p>
            <a:pPr marL="0" indent="0" algn="ctr">
              <a:buNone/>
            </a:pPr>
            <a:r>
              <a:rPr lang="en-AU" sz="51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 the point (0, 2)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2616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Example 37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BE5C58-91C5-414B-B814-C471BD90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14287"/>
            <a:ext cx="9819005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Proofs of 2 Results for Derivatives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B37A0B-AF09-4204-8724-3FB06879D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812"/>
            <a:ext cx="8367424" cy="72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Section Summary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BF15356-6145-485D-A06E-EA181146C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" y="1219200"/>
            <a:ext cx="946188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617)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17G  Exercise 17G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picture containing text, sky&#10;&#10;Description generated with very high confidence">
            <a:extLst>
              <a:ext uri="{FF2B5EF4-FFF2-40B4-BE49-F238E27FC236}">
                <a16:creationId xmlns:a16="http://schemas.microsoft.com/office/drawing/2014/main" id="{1C8C2437-FE48-41BF-8A13-EDD21CEA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147638"/>
            <a:ext cx="9857765" cy="4500562"/>
          </a:xfrm>
          <a:prstGeom prst="rect">
            <a:avLst/>
          </a:prstGeom>
        </p:spPr>
      </p:pic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B47AE69-C437-4CC1-8531-684534E5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6" y="185537"/>
            <a:ext cx="8601630" cy="7282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01BAA0-39B4-4127-B639-5340B4E8ECBF}"/>
              </a:ext>
            </a:extLst>
          </p:cNvPr>
          <p:cNvSpPr txBox="1"/>
          <p:nvPr/>
        </p:nvSpPr>
        <p:spPr>
          <a:xfrm>
            <a:off x="4752087" y="3891945"/>
            <a:ext cx="3132589" cy="7848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End of 17G</a:t>
            </a:r>
          </a:p>
        </p:txBody>
      </p:sp>
    </p:spTree>
    <p:extLst>
      <p:ext uri="{BB962C8B-B14F-4D97-AF65-F5344CB8AC3E}">
        <p14:creationId xmlns:p14="http://schemas.microsoft.com/office/powerpoint/2010/main" val="28447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618)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100" b="1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Chapter Summary</a:t>
            </a:r>
          </a:p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Derivative</a:t>
            </a:r>
          </a:p>
          <a:p>
            <a:pPr marL="0" indent="0">
              <a:buNone/>
            </a:pP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map with text&#10;&#10;Description generated with very high confidence">
            <a:extLst>
              <a:ext uri="{FF2B5EF4-FFF2-40B4-BE49-F238E27FC236}">
                <a16:creationId xmlns:a16="http://schemas.microsoft.com/office/drawing/2014/main" id="{45C37FD5-4382-4EF9-9AAE-CC0EB5A93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52401"/>
            <a:ext cx="9794934" cy="69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618)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100" b="1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Chapter Summary</a:t>
            </a:r>
          </a:p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Rules of Differentiation</a:t>
            </a:r>
          </a:p>
          <a:p>
            <a:pPr marL="0" indent="0">
              <a:buNone/>
            </a:pP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0FA588-C347-4C79-926F-258EBBB24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7162"/>
            <a:ext cx="9623787" cy="71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100" b="1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Chapter Summary</a:t>
            </a:r>
          </a:p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Antiderivatives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BE6D3-A84F-4DCE-9DD0-7512D04E0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19200"/>
            <a:ext cx="948496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100" b="1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Chapter Summary</a:t>
            </a:r>
          </a:p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Algebra of Limits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D2CF0998-A716-4486-95A6-A6CB1B33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1219200"/>
            <a:ext cx="95079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619)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100" b="1" u="sng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Chapter Summary</a:t>
            </a:r>
          </a:p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Continuity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1618BE7-1E2E-4667-85CF-6E42A845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" y="1219200"/>
            <a:ext cx="9788353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A8F46-2A49-4FA5-BB17-440D3B471F0C}"/>
              </a:ext>
            </a:extLst>
          </p:cNvPr>
          <p:cNvSpPr txBox="1"/>
          <p:nvPr/>
        </p:nvSpPr>
        <p:spPr>
          <a:xfrm>
            <a:off x="1651000" y="3505200"/>
            <a:ext cx="6063757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35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Antidifferentiation of Polynomial Functions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DC5365F-7C83-4EE9-AAD2-B3724954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337"/>
            <a:ext cx="9825392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9829800" cy="914400"/>
          </a:xfrm>
        </p:spPr>
        <p:txBody>
          <a:bodyPr>
            <a:normAutofit fontScale="90000"/>
          </a:bodyPr>
          <a:lstStyle/>
          <a:p>
            <a:r>
              <a:rPr lang="en-AU" sz="44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17</a:t>
            </a:r>
            <a:r>
              <a:rPr lang="en-AU" sz="4400" b="1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Differentiation &amp; Antidifferentiation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837" y="1371600"/>
            <a:ext cx="99060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5200" b="1" u="sng" dirty="0">
                <a:solidFill>
                  <a:srgbClr val="002060"/>
                </a:solidFill>
                <a:highlight>
                  <a:srgbClr val="00FF00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Do:</a:t>
            </a:r>
            <a:endParaRPr lang="en-US" altLang="en-AU" sz="5200" b="1" dirty="0">
              <a:solidFill>
                <a:schemeClr val="tx1"/>
              </a:solidFill>
              <a:highlight>
                <a:srgbClr val="00FF00"/>
              </a:highlight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AU" sz="4000" b="1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Technology-Free Questions</a:t>
            </a:r>
          </a:p>
          <a:p>
            <a:pPr marL="0" indent="0">
              <a:buNone/>
            </a:pPr>
            <a:r>
              <a:rPr lang="en-US" altLang="en-AU" sz="4000" b="1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(Page 619 to Page 620)</a:t>
            </a:r>
          </a:p>
          <a:p>
            <a:pPr marL="0" indent="0" algn="ctr">
              <a:buNone/>
            </a:pPr>
            <a:r>
              <a:rPr lang="en-US" altLang="en-AU" sz="4000" b="1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Questions 1 to 13.</a:t>
            </a:r>
          </a:p>
          <a:p>
            <a:pPr marL="0" indent="0">
              <a:buNone/>
            </a:pPr>
            <a:r>
              <a:rPr lang="en-US" altLang="en-AU" sz="4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Extended Response Questions</a:t>
            </a:r>
          </a:p>
          <a:p>
            <a:pPr marL="0" indent="0">
              <a:buNone/>
            </a:pPr>
            <a:r>
              <a:rPr lang="en-US" altLang="en-AU" sz="4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(Page 622)</a:t>
            </a:r>
          </a:p>
          <a:p>
            <a:pPr marL="0" indent="0" algn="ctr">
              <a:buNone/>
            </a:pPr>
            <a:r>
              <a:rPr lang="en-US" altLang="en-AU" sz="40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Questions 1 to 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C50ED-04C4-9E48-B452-6EF97CE498B9}"/>
              </a:ext>
            </a:extLst>
          </p:cNvPr>
          <p:cNvSpPr txBox="1"/>
          <p:nvPr/>
        </p:nvSpPr>
        <p:spPr>
          <a:xfrm>
            <a:off x="2489200" y="1143000"/>
            <a:ext cx="4876800" cy="630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N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Hand in by 18th April</a:t>
            </a:r>
          </a:p>
        </p:txBody>
      </p:sp>
    </p:spTree>
    <p:extLst>
      <p:ext uri="{BB962C8B-B14F-4D97-AF65-F5344CB8AC3E}">
        <p14:creationId xmlns:p14="http://schemas.microsoft.com/office/powerpoint/2010/main" val="5050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602)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Notation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52EA231-D40B-4A3A-A0F4-A374D8E3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4776"/>
            <a:ext cx="9841952" cy="45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603)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Notation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3E1E33E-FCA0-48F7-B1B6-8A04C3F88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4286"/>
            <a:ext cx="9250589" cy="7300914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30A19C-4C46-48FC-AF86-44F57EBED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" y="125600"/>
            <a:ext cx="9966923" cy="6046600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0033E0-4D92-4621-956B-89BC0ED84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7163"/>
            <a:ext cx="9531378" cy="22812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604)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Example 24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3F94B4-E5B5-46E5-9AA2-3E71B766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42876"/>
            <a:ext cx="9827120" cy="44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604)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Example 25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F3AD727-B4F9-47DC-8B07-896196B46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" y="152401"/>
            <a:ext cx="1004708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762"/>
            <a:ext cx="9906000" cy="1600199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rgbClr val="00007D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17</a:t>
            </a:r>
            <a:r>
              <a:rPr lang="en-US" altLang="en-US" b="1" dirty="0">
                <a:solidFill>
                  <a:srgbClr val="00007D"/>
                </a:solidFill>
                <a:latin typeface="Comic Sans MS" panose="030F0702030302020204" pitchFamily="66" charset="0"/>
                <a:ea typeface="+mn-ea"/>
              </a:rPr>
              <a:t> Differentiation &amp; Antidifferentiation of Polynomials (page 605)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19200"/>
            <a:ext cx="9906000" cy="62483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5100" b="1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17E  Example 26</a:t>
            </a:r>
            <a:endParaRPr lang="en-AU" sz="16500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3752DAD-7FD7-4925-811D-3B150D79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1"/>
            <a:ext cx="9961242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3902</TotalTime>
  <Words>616</Words>
  <Application>Microsoft Macintosh PowerPoint</Application>
  <PresentationFormat>Custom</PresentationFormat>
  <Paragraphs>98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Comic Sans MS</vt:lpstr>
      <vt:lpstr>Trebuchet MS</vt:lpstr>
      <vt:lpstr>Wingdings 3</vt:lpstr>
      <vt:lpstr>Facet</vt:lpstr>
      <vt:lpstr>Wisp</vt:lpstr>
      <vt:lpstr>MATHEMATICS</vt:lpstr>
      <vt:lpstr>17 Differentiation &amp; Antidifferentiation of Polynomials (P574)</vt:lpstr>
      <vt:lpstr>17 Differentiation &amp; Antidifferentiation of Polynomials (P574)</vt:lpstr>
      <vt:lpstr>17 Differentiation &amp; Antidifferentiation of Polynomials (page 602)</vt:lpstr>
      <vt:lpstr>17 Differentiation &amp; Antidifferentiation of Polynomials (page 602)</vt:lpstr>
      <vt:lpstr>17 Differentiation &amp; Antidifferentiation of Polynomials (page 603)</vt:lpstr>
      <vt:lpstr>17 Differentiation &amp; Antidifferentiation of Polynomials (page 604)</vt:lpstr>
      <vt:lpstr>17 Differentiation &amp; Antidifferentiation of Polynomials (page 604)</vt:lpstr>
      <vt:lpstr>17 Differentiation &amp; Antidifferentiation of Polynomials (page 605)</vt:lpstr>
      <vt:lpstr>17 Differentiation &amp; Antidifferentiation of Polynomials (page 605)</vt:lpstr>
      <vt:lpstr>17 Differentiation &amp; Antidifferentiation of Polynomials (page 606)</vt:lpstr>
      <vt:lpstr>17 Differentiation &amp; Antidifferentiation of Polynomials (page 608)</vt:lpstr>
      <vt:lpstr>17 Differentiation &amp; Antidifferentiation of Polynomials (page 608)</vt:lpstr>
      <vt:lpstr>17 Differentiation &amp; Antidifferentiation of Polynomials (page 608 / 609)</vt:lpstr>
      <vt:lpstr>17 Differentiation &amp; Antidifferentiation of Polynomials (page 609)</vt:lpstr>
      <vt:lpstr>17 Differentiation &amp; Antidifferentiation of Polynomials (page 609)</vt:lpstr>
      <vt:lpstr>17 Differentiation &amp; Antidifferentiation of Polynomials (page 610)</vt:lpstr>
      <vt:lpstr>17 Differentiation &amp; Antidifferentiation of Polynomials (page 610)</vt:lpstr>
      <vt:lpstr>17 Differentiation &amp; Antidifferentiation of Polynomials (page 610)</vt:lpstr>
      <vt:lpstr>17 Differentiation &amp; Antidifferentiation of Polynomials (page 611 / 612)</vt:lpstr>
      <vt:lpstr>17 Differentiation &amp; Antidifferentiation of Polynomials (page 611)</vt:lpstr>
      <vt:lpstr>17 Differentiation &amp; Antidifferentiation of Polynomials (page 611)</vt:lpstr>
      <vt:lpstr>17 Differentiation &amp; Antidifferentiation of Polynomials (page 612)</vt:lpstr>
      <vt:lpstr>17 Differentiation &amp; Antidifferentiation of Polynomials (page 612)</vt:lpstr>
      <vt:lpstr>17 Differentiation &amp; Antidifferentiation of Polynomials (page 612)</vt:lpstr>
      <vt:lpstr>17 Differentiation &amp; Antidifferentiation of Polynomials (page 614)</vt:lpstr>
      <vt:lpstr>17 Differentiation &amp; Antidifferentiation of Polynomials (page 614 / 615)</vt:lpstr>
      <vt:lpstr>17 Differentiation &amp; Antidifferentiation of Polynomials (page 615)</vt:lpstr>
      <vt:lpstr>17 Differentiation &amp; Antidifferentiation of Polynomials (page 615)</vt:lpstr>
      <vt:lpstr>17 Differentiation &amp; Antidifferentiation of Polynomials (page 615)</vt:lpstr>
      <vt:lpstr>17 Differentiation &amp; Antidifferentiation of Polynomials (page 615)</vt:lpstr>
      <vt:lpstr>17 Differentiation &amp; Antidifferentiation of Polynomials (page 615)</vt:lpstr>
      <vt:lpstr>17 Differentiation &amp; Antidifferentiation of Polynomials (page 615)</vt:lpstr>
      <vt:lpstr>17 Differentiation &amp; Antidifferentiation of Polynomials (page 617)</vt:lpstr>
      <vt:lpstr>17 Differentiation &amp; Antidifferentiation of Polynomials (page 618)</vt:lpstr>
      <vt:lpstr>17 Differentiation &amp; Antidifferentiation of Polynomials (page 618)</vt:lpstr>
      <vt:lpstr>17 Differentiation &amp; Antidifferentiation of Polynomials (page 619)</vt:lpstr>
      <vt:lpstr>17 Differentiation &amp; Antidifferentiation of Polynomials (page 619)</vt:lpstr>
      <vt:lpstr>17 Differentiation &amp; Antidifferentiation of Polynomials (page 619)</vt:lpstr>
      <vt:lpstr>17 Differentiation &amp; Antidifferentiation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黄万华</dc:creator>
  <cp:lastModifiedBy>万华 黄</cp:lastModifiedBy>
  <cp:revision>1243</cp:revision>
  <dcterms:created xsi:type="dcterms:W3CDTF">2004-05-06T09:28:00Z</dcterms:created>
  <dcterms:modified xsi:type="dcterms:W3CDTF">2020-04-15T01:50:29Z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