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7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2"/>
    <p:restoredTop sz="94694"/>
  </p:normalViewPr>
  <p:slideViewPr>
    <p:cSldViewPr>
      <p:cViewPr varScale="1">
        <p:scale>
          <a:sx n="85" d="100"/>
          <a:sy n="85" d="100"/>
        </p:scale>
        <p:origin x="184" y="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9E6D-9504-405C-B8A3-5BAC126CF650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FFAF7-127B-40FB-8B24-A6B152CF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8500-3A12-B442-8AFA-70807FC25BCA}" type="datetimeFigureOut">
              <a:rPr lang="en-TH" smtClean="0"/>
              <a:t>2/1/2024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4174-06EB-9B49-AF94-D56E2C69055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9916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485F2-B3D4-134A-B6EF-190015289648}" type="slidenum">
              <a:rPr lang="en-TH" smtClean="0"/>
              <a:t>18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0609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2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2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3054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media/image1.jpeg" Type="http://schemas.openxmlformats.org/officeDocument/2006/relationships/imag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F61E-EB8B-441D-9F20-8008C1DDF599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091F-8674-4088-B526-BAF54868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BFD367-DD49-9E21-EB2A-0FFEC367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19800"/>
            <a:ext cx="1280000" cy="720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12C146-4C6D-98E1-6E1E-46B75A06F912}"/>
              </a:ext>
            </a:extLst>
          </p:cNvPr>
          <p:cNvSpPr/>
          <p:nvPr/>
        </p:nvSpPr>
        <p:spPr>
          <a:xfrm>
            <a:off x="3810000" y="685800"/>
            <a:ext cx="4572000" cy="1219200"/>
          </a:xfrm>
          <a:custGeom>
            <a:avLst/>
            <a:gdLst>
              <a:gd name="connsiteX0" fmla="*/ 0 w 4572000"/>
              <a:gd name="connsiteY0" fmla="*/ 203204 h 1219200"/>
              <a:gd name="connsiteX1" fmla="*/ 203204 w 4572000"/>
              <a:gd name="connsiteY1" fmla="*/ 0 h 1219200"/>
              <a:gd name="connsiteX2" fmla="*/ 798289 w 4572000"/>
              <a:gd name="connsiteY2" fmla="*/ 0 h 1219200"/>
              <a:gd name="connsiteX3" fmla="*/ 1310061 w 4572000"/>
              <a:gd name="connsiteY3" fmla="*/ 0 h 1219200"/>
              <a:gd name="connsiteX4" fmla="*/ 1946802 w 4572000"/>
              <a:gd name="connsiteY4" fmla="*/ 0 h 1219200"/>
              <a:gd name="connsiteX5" fmla="*/ 2458575 w 4572000"/>
              <a:gd name="connsiteY5" fmla="*/ 0 h 1219200"/>
              <a:gd name="connsiteX6" fmla="*/ 3095315 w 4572000"/>
              <a:gd name="connsiteY6" fmla="*/ 0 h 1219200"/>
              <a:gd name="connsiteX7" fmla="*/ 3565432 w 4572000"/>
              <a:gd name="connsiteY7" fmla="*/ 0 h 1219200"/>
              <a:gd name="connsiteX8" fmla="*/ 4368796 w 4572000"/>
              <a:gd name="connsiteY8" fmla="*/ 0 h 1219200"/>
              <a:gd name="connsiteX9" fmla="*/ 4572000 w 4572000"/>
              <a:gd name="connsiteY9" fmla="*/ 203204 h 1219200"/>
              <a:gd name="connsiteX10" fmla="*/ 4572000 w 4572000"/>
              <a:gd name="connsiteY10" fmla="*/ 609600 h 1219200"/>
              <a:gd name="connsiteX11" fmla="*/ 4572000 w 4572000"/>
              <a:gd name="connsiteY11" fmla="*/ 1015996 h 1219200"/>
              <a:gd name="connsiteX12" fmla="*/ 4368796 w 4572000"/>
              <a:gd name="connsiteY12" fmla="*/ 1219200 h 1219200"/>
              <a:gd name="connsiteX13" fmla="*/ 3857023 w 4572000"/>
              <a:gd name="connsiteY13" fmla="*/ 1219200 h 1219200"/>
              <a:gd name="connsiteX14" fmla="*/ 3303595 w 4572000"/>
              <a:gd name="connsiteY14" fmla="*/ 1219200 h 1219200"/>
              <a:gd name="connsiteX15" fmla="*/ 2708510 w 4572000"/>
              <a:gd name="connsiteY15" fmla="*/ 1219200 h 1219200"/>
              <a:gd name="connsiteX16" fmla="*/ 2196737 w 4572000"/>
              <a:gd name="connsiteY16" fmla="*/ 1219200 h 1219200"/>
              <a:gd name="connsiteX17" fmla="*/ 1518341 w 4572000"/>
              <a:gd name="connsiteY17" fmla="*/ 1219200 h 1219200"/>
              <a:gd name="connsiteX18" fmla="*/ 923256 w 4572000"/>
              <a:gd name="connsiteY18" fmla="*/ 1219200 h 1219200"/>
              <a:gd name="connsiteX19" fmla="*/ 203204 w 4572000"/>
              <a:gd name="connsiteY19" fmla="*/ 1219200 h 1219200"/>
              <a:gd name="connsiteX20" fmla="*/ 0 w 4572000"/>
              <a:gd name="connsiteY20" fmla="*/ 1015996 h 1219200"/>
              <a:gd name="connsiteX21" fmla="*/ 0 w 4572000"/>
              <a:gd name="connsiteY21" fmla="*/ 593344 h 1219200"/>
              <a:gd name="connsiteX22" fmla="*/ 0 w 4572000"/>
              <a:gd name="connsiteY22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1219200" fill="none" extrusionOk="0">
                <a:moveTo>
                  <a:pt x="0" y="203204"/>
                </a:moveTo>
                <a:cubicBezTo>
                  <a:pt x="-13464" y="90216"/>
                  <a:pt x="103150" y="10479"/>
                  <a:pt x="203204" y="0"/>
                </a:cubicBezTo>
                <a:cubicBezTo>
                  <a:pt x="449809" y="-1160"/>
                  <a:pt x="674552" y="9929"/>
                  <a:pt x="798289" y="0"/>
                </a:cubicBezTo>
                <a:cubicBezTo>
                  <a:pt x="922026" y="-9929"/>
                  <a:pt x="1120760" y="57462"/>
                  <a:pt x="1310061" y="0"/>
                </a:cubicBezTo>
                <a:cubicBezTo>
                  <a:pt x="1499362" y="-57462"/>
                  <a:pt x="1798871" y="43785"/>
                  <a:pt x="1946802" y="0"/>
                </a:cubicBezTo>
                <a:cubicBezTo>
                  <a:pt x="2094733" y="-43785"/>
                  <a:pt x="2259627" y="11807"/>
                  <a:pt x="2458575" y="0"/>
                </a:cubicBezTo>
                <a:cubicBezTo>
                  <a:pt x="2657523" y="-11807"/>
                  <a:pt x="2930747" y="48054"/>
                  <a:pt x="3095315" y="0"/>
                </a:cubicBezTo>
                <a:cubicBezTo>
                  <a:pt x="3259883" y="-48054"/>
                  <a:pt x="3464575" y="8393"/>
                  <a:pt x="3565432" y="0"/>
                </a:cubicBezTo>
                <a:cubicBezTo>
                  <a:pt x="3666289" y="-8393"/>
                  <a:pt x="4086204" y="86765"/>
                  <a:pt x="4368796" y="0"/>
                </a:cubicBezTo>
                <a:cubicBezTo>
                  <a:pt x="4501807" y="19274"/>
                  <a:pt x="4584133" y="83724"/>
                  <a:pt x="4572000" y="203204"/>
                </a:cubicBezTo>
                <a:cubicBezTo>
                  <a:pt x="4601264" y="380413"/>
                  <a:pt x="4569982" y="521635"/>
                  <a:pt x="4572000" y="609600"/>
                </a:cubicBezTo>
                <a:cubicBezTo>
                  <a:pt x="4574018" y="697565"/>
                  <a:pt x="4527423" y="931080"/>
                  <a:pt x="4572000" y="1015996"/>
                </a:cubicBezTo>
                <a:cubicBezTo>
                  <a:pt x="4577094" y="1126874"/>
                  <a:pt x="4477878" y="1240977"/>
                  <a:pt x="4368796" y="1219200"/>
                </a:cubicBezTo>
                <a:cubicBezTo>
                  <a:pt x="4233348" y="1275041"/>
                  <a:pt x="4111008" y="1168796"/>
                  <a:pt x="3857023" y="1219200"/>
                </a:cubicBezTo>
                <a:cubicBezTo>
                  <a:pt x="3603038" y="1269604"/>
                  <a:pt x="3446903" y="1169764"/>
                  <a:pt x="3303595" y="1219200"/>
                </a:cubicBezTo>
                <a:cubicBezTo>
                  <a:pt x="3160287" y="1268636"/>
                  <a:pt x="2909807" y="1154586"/>
                  <a:pt x="2708510" y="1219200"/>
                </a:cubicBezTo>
                <a:cubicBezTo>
                  <a:pt x="2507214" y="1283814"/>
                  <a:pt x="2345130" y="1189269"/>
                  <a:pt x="2196737" y="1219200"/>
                </a:cubicBezTo>
                <a:cubicBezTo>
                  <a:pt x="2048344" y="1249131"/>
                  <a:pt x="1752601" y="1198156"/>
                  <a:pt x="1518341" y="1219200"/>
                </a:cubicBezTo>
                <a:cubicBezTo>
                  <a:pt x="1284081" y="1240244"/>
                  <a:pt x="1074804" y="1157906"/>
                  <a:pt x="923256" y="1219200"/>
                </a:cubicBezTo>
                <a:cubicBezTo>
                  <a:pt x="771709" y="1280494"/>
                  <a:pt x="352443" y="1182112"/>
                  <a:pt x="203204" y="1219200"/>
                </a:cubicBezTo>
                <a:cubicBezTo>
                  <a:pt x="70808" y="1196123"/>
                  <a:pt x="5939" y="1121795"/>
                  <a:pt x="0" y="1015996"/>
                </a:cubicBezTo>
                <a:cubicBezTo>
                  <a:pt x="-40440" y="808121"/>
                  <a:pt x="8034" y="703253"/>
                  <a:pt x="0" y="593344"/>
                </a:cubicBezTo>
                <a:cubicBezTo>
                  <a:pt x="-8034" y="483435"/>
                  <a:pt x="15342" y="297799"/>
                  <a:pt x="0" y="203204"/>
                </a:cubicBezTo>
                <a:close/>
              </a:path>
              <a:path w="4572000" h="1219200" stroke="0" extrusionOk="0">
                <a:moveTo>
                  <a:pt x="0" y="203204"/>
                </a:moveTo>
                <a:cubicBezTo>
                  <a:pt x="-17464" y="80206"/>
                  <a:pt x="84856" y="2298"/>
                  <a:pt x="203204" y="0"/>
                </a:cubicBezTo>
                <a:cubicBezTo>
                  <a:pt x="342543" y="-80143"/>
                  <a:pt x="548227" y="37229"/>
                  <a:pt x="881600" y="0"/>
                </a:cubicBezTo>
                <a:cubicBezTo>
                  <a:pt x="1214973" y="-37229"/>
                  <a:pt x="1309460" y="28680"/>
                  <a:pt x="1435029" y="0"/>
                </a:cubicBezTo>
                <a:cubicBezTo>
                  <a:pt x="1560598" y="-28680"/>
                  <a:pt x="1786958" y="47211"/>
                  <a:pt x="1946802" y="0"/>
                </a:cubicBezTo>
                <a:cubicBezTo>
                  <a:pt x="2106646" y="-47211"/>
                  <a:pt x="2420086" y="1369"/>
                  <a:pt x="2583542" y="0"/>
                </a:cubicBezTo>
                <a:cubicBezTo>
                  <a:pt x="2746998" y="-1369"/>
                  <a:pt x="2979777" y="58883"/>
                  <a:pt x="3136971" y="0"/>
                </a:cubicBezTo>
                <a:cubicBezTo>
                  <a:pt x="3294165" y="-58883"/>
                  <a:pt x="3629285" y="32223"/>
                  <a:pt x="3815367" y="0"/>
                </a:cubicBezTo>
                <a:cubicBezTo>
                  <a:pt x="4001449" y="-32223"/>
                  <a:pt x="4179660" y="51066"/>
                  <a:pt x="4368796" y="0"/>
                </a:cubicBezTo>
                <a:cubicBezTo>
                  <a:pt x="4477811" y="5311"/>
                  <a:pt x="4552157" y="67962"/>
                  <a:pt x="4572000" y="203204"/>
                </a:cubicBezTo>
                <a:cubicBezTo>
                  <a:pt x="4573845" y="290255"/>
                  <a:pt x="4556823" y="452267"/>
                  <a:pt x="4572000" y="593344"/>
                </a:cubicBezTo>
                <a:cubicBezTo>
                  <a:pt x="4587177" y="734421"/>
                  <a:pt x="4527758" y="874737"/>
                  <a:pt x="4572000" y="1015996"/>
                </a:cubicBezTo>
                <a:cubicBezTo>
                  <a:pt x="4589804" y="1110629"/>
                  <a:pt x="4497992" y="1208257"/>
                  <a:pt x="4368796" y="1219200"/>
                </a:cubicBezTo>
                <a:cubicBezTo>
                  <a:pt x="4245378" y="1277184"/>
                  <a:pt x="3960844" y="1214493"/>
                  <a:pt x="3773711" y="1219200"/>
                </a:cubicBezTo>
                <a:cubicBezTo>
                  <a:pt x="3586579" y="1223907"/>
                  <a:pt x="3511042" y="1191915"/>
                  <a:pt x="3261939" y="1219200"/>
                </a:cubicBezTo>
                <a:cubicBezTo>
                  <a:pt x="3012836" y="1246485"/>
                  <a:pt x="2924691" y="1162346"/>
                  <a:pt x="2666854" y="1219200"/>
                </a:cubicBezTo>
                <a:cubicBezTo>
                  <a:pt x="2409017" y="1276054"/>
                  <a:pt x="2126239" y="1151463"/>
                  <a:pt x="1988458" y="1219200"/>
                </a:cubicBezTo>
                <a:cubicBezTo>
                  <a:pt x="1850677" y="1286937"/>
                  <a:pt x="1664453" y="1151357"/>
                  <a:pt x="1393373" y="1219200"/>
                </a:cubicBezTo>
                <a:cubicBezTo>
                  <a:pt x="1122294" y="1287043"/>
                  <a:pt x="1140213" y="1170670"/>
                  <a:pt x="923256" y="1219200"/>
                </a:cubicBezTo>
                <a:cubicBezTo>
                  <a:pt x="706299" y="1267730"/>
                  <a:pt x="542078" y="1150924"/>
                  <a:pt x="203204" y="1219200"/>
                </a:cubicBezTo>
                <a:cubicBezTo>
                  <a:pt x="110934" y="1207363"/>
                  <a:pt x="-9556" y="1143393"/>
                  <a:pt x="0" y="1015996"/>
                </a:cubicBezTo>
                <a:cubicBezTo>
                  <a:pt x="-32745" y="839052"/>
                  <a:pt x="27653" y="807270"/>
                  <a:pt x="0" y="617728"/>
                </a:cubicBezTo>
                <a:cubicBezTo>
                  <a:pt x="-27653" y="428186"/>
                  <a:pt x="20367" y="328660"/>
                  <a:pt x="0" y="20320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B50F2A-6EC0-7FEF-DC0F-0597CE484320}"/>
              </a:ext>
            </a:extLst>
          </p:cNvPr>
          <p:cNvSpPr/>
          <p:nvPr/>
        </p:nvSpPr>
        <p:spPr>
          <a:xfrm>
            <a:off x="1688428" y="3657600"/>
            <a:ext cx="8815144" cy="2206669"/>
          </a:xfrm>
          <a:custGeom>
            <a:avLst/>
            <a:gdLst>
              <a:gd name="connsiteX0" fmla="*/ 0 w 8815144"/>
              <a:gd name="connsiteY0" fmla="*/ 367786 h 2206669"/>
              <a:gd name="connsiteX1" fmla="*/ 367786 w 8815144"/>
              <a:gd name="connsiteY1" fmla="*/ 0 h 2206669"/>
              <a:gd name="connsiteX2" fmla="*/ 1106490 w 8815144"/>
              <a:gd name="connsiteY2" fmla="*/ 0 h 2206669"/>
              <a:gd name="connsiteX3" fmla="*/ 1845193 w 8815144"/>
              <a:gd name="connsiteY3" fmla="*/ 0 h 2206669"/>
              <a:gd name="connsiteX4" fmla="*/ 2503101 w 8815144"/>
              <a:gd name="connsiteY4" fmla="*/ 0 h 2206669"/>
              <a:gd name="connsiteX5" fmla="*/ 2999418 w 8815144"/>
              <a:gd name="connsiteY5" fmla="*/ 0 h 2206669"/>
              <a:gd name="connsiteX6" fmla="*/ 3657326 w 8815144"/>
              <a:gd name="connsiteY6" fmla="*/ 0 h 2206669"/>
              <a:gd name="connsiteX7" fmla="*/ 4072847 w 8815144"/>
              <a:gd name="connsiteY7" fmla="*/ 0 h 2206669"/>
              <a:gd name="connsiteX8" fmla="*/ 4649959 w 8815144"/>
              <a:gd name="connsiteY8" fmla="*/ 0 h 2206669"/>
              <a:gd name="connsiteX9" fmla="*/ 4984684 w 8815144"/>
              <a:gd name="connsiteY9" fmla="*/ 0 h 2206669"/>
              <a:gd name="connsiteX10" fmla="*/ 5723388 w 8815144"/>
              <a:gd name="connsiteY10" fmla="*/ 0 h 2206669"/>
              <a:gd name="connsiteX11" fmla="*/ 6300500 w 8815144"/>
              <a:gd name="connsiteY11" fmla="*/ 0 h 2206669"/>
              <a:gd name="connsiteX12" fmla="*/ 7039204 w 8815144"/>
              <a:gd name="connsiteY12" fmla="*/ 0 h 2206669"/>
              <a:gd name="connsiteX13" fmla="*/ 7535521 w 8815144"/>
              <a:gd name="connsiteY13" fmla="*/ 0 h 2206669"/>
              <a:gd name="connsiteX14" fmla="*/ 7951041 w 8815144"/>
              <a:gd name="connsiteY14" fmla="*/ 0 h 2206669"/>
              <a:gd name="connsiteX15" fmla="*/ 8447358 w 8815144"/>
              <a:gd name="connsiteY15" fmla="*/ 0 h 2206669"/>
              <a:gd name="connsiteX16" fmla="*/ 8815144 w 8815144"/>
              <a:gd name="connsiteY16" fmla="*/ 367786 h 2206669"/>
              <a:gd name="connsiteX17" fmla="*/ 8815144 w 8815144"/>
              <a:gd name="connsiteY17" fmla="*/ 858152 h 2206669"/>
              <a:gd name="connsiteX18" fmla="*/ 8815144 w 8815144"/>
              <a:gd name="connsiteY18" fmla="*/ 1377939 h 2206669"/>
              <a:gd name="connsiteX19" fmla="*/ 8815144 w 8815144"/>
              <a:gd name="connsiteY19" fmla="*/ 1838883 h 2206669"/>
              <a:gd name="connsiteX20" fmla="*/ 8447358 w 8815144"/>
              <a:gd name="connsiteY20" fmla="*/ 2206669 h 2206669"/>
              <a:gd name="connsiteX21" fmla="*/ 7708654 w 8815144"/>
              <a:gd name="connsiteY21" fmla="*/ 2206669 h 2206669"/>
              <a:gd name="connsiteX22" fmla="*/ 7293133 w 8815144"/>
              <a:gd name="connsiteY22" fmla="*/ 2206669 h 2206669"/>
              <a:gd name="connsiteX23" fmla="*/ 6958408 w 8815144"/>
              <a:gd name="connsiteY23" fmla="*/ 2206669 h 2206669"/>
              <a:gd name="connsiteX24" fmla="*/ 6542887 w 8815144"/>
              <a:gd name="connsiteY24" fmla="*/ 2206669 h 2206669"/>
              <a:gd name="connsiteX25" fmla="*/ 6127367 w 8815144"/>
              <a:gd name="connsiteY25" fmla="*/ 2206669 h 2206669"/>
              <a:gd name="connsiteX26" fmla="*/ 5550254 w 8815144"/>
              <a:gd name="connsiteY26" fmla="*/ 2206669 h 2206669"/>
              <a:gd name="connsiteX27" fmla="*/ 4973142 w 8815144"/>
              <a:gd name="connsiteY27" fmla="*/ 2206669 h 2206669"/>
              <a:gd name="connsiteX28" fmla="*/ 4476825 w 8815144"/>
              <a:gd name="connsiteY28" fmla="*/ 2206669 h 2206669"/>
              <a:gd name="connsiteX29" fmla="*/ 3738122 w 8815144"/>
              <a:gd name="connsiteY29" fmla="*/ 2206669 h 2206669"/>
              <a:gd name="connsiteX30" fmla="*/ 3322601 w 8815144"/>
              <a:gd name="connsiteY30" fmla="*/ 2206669 h 2206669"/>
              <a:gd name="connsiteX31" fmla="*/ 2583897 w 8815144"/>
              <a:gd name="connsiteY31" fmla="*/ 2206669 h 2206669"/>
              <a:gd name="connsiteX32" fmla="*/ 2168376 w 8815144"/>
              <a:gd name="connsiteY32" fmla="*/ 2206669 h 2206669"/>
              <a:gd name="connsiteX33" fmla="*/ 1510468 w 8815144"/>
              <a:gd name="connsiteY33" fmla="*/ 2206669 h 2206669"/>
              <a:gd name="connsiteX34" fmla="*/ 367786 w 8815144"/>
              <a:gd name="connsiteY34" fmla="*/ 2206669 h 2206669"/>
              <a:gd name="connsiteX35" fmla="*/ 0 w 8815144"/>
              <a:gd name="connsiteY35" fmla="*/ 1838883 h 2206669"/>
              <a:gd name="connsiteX36" fmla="*/ 0 w 8815144"/>
              <a:gd name="connsiteY36" fmla="*/ 1377939 h 2206669"/>
              <a:gd name="connsiteX37" fmla="*/ 0 w 8815144"/>
              <a:gd name="connsiteY37" fmla="*/ 931707 h 2206669"/>
              <a:gd name="connsiteX38" fmla="*/ 0 w 8815144"/>
              <a:gd name="connsiteY38" fmla="*/ 367786 h 220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815144" h="2206669" fill="none" extrusionOk="0">
                <a:moveTo>
                  <a:pt x="0" y="367786"/>
                </a:moveTo>
                <a:cubicBezTo>
                  <a:pt x="-3084" y="167724"/>
                  <a:pt x="180692" y="3598"/>
                  <a:pt x="367786" y="0"/>
                </a:cubicBezTo>
                <a:cubicBezTo>
                  <a:pt x="546329" y="-47028"/>
                  <a:pt x="879399" y="42512"/>
                  <a:pt x="1106490" y="0"/>
                </a:cubicBezTo>
                <a:cubicBezTo>
                  <a:pt x="1333581" y="-42512"/>
                  <a:pt x="1624971" y="48884"/>
                  <a:pt x="1845193" y="0"/>
                </a:cubicBezTo>
                <a:cubicBezTo>
                  <a:pt x="2065415" y="-48884"/>
                  <a:pt x="2266847" y="74313"/>
                  <a:pt x="2503101" y="0"/>
                </a:cubicBezTo>
                <a:cubicBezTo>
                  <a:pt x="2739355" y="-74313"/>
                  <a:pt x="2785323" y="44505"/>
                  <a:pt x="2999418" y="0"/>
                </a:cubicBezTo>
                <a:cubicBezTo>
                  <a:pt x="3213513" y="-44505"/>
                  <a:pt x="3363117" y="4467"/>
                  <a:pt x="3657326" y="0"/>
                </a:cubicBezTo>
                <a:cubicBezTo>
                  <a:pt x="3951535" y="-4467"/>
                  <a:pt x="3881345" y="10753"/>
                  <a:pt x="4072847" y="0"/>
                </a:cubicBezTo>
                <a:cubicBezTo>
                  <a:pt x="4264349" y="-10753"/>
                  <a:pt x="4385935" y="9464"/>
                  <a:pt x="4649959" y="0"/>
                </a:cubicBezTo>
                <a:cubicBezTo>
                  <a:pt x="4913983" y="-9464"/>
                  <a:pt x="4860355" y="18689"/>
                  <a:pt x="4984684" y="0"/>
                </a:cubicBezTo>
                <a:cubicBezTo>
                  <a:pt x="5109014" y="-18689"/>
                  <a:pt x="5564704" y="50978"/>
                  <a:pt x="5723388" y="0"/>
                </a:cubicBezTo>
                <a:cubicBezTo>
                  <a:pt x="5882072" y="-50978"/>
                  <a:pt x="6091242" y="30021"/>
                  <a:pt x="6300500" y="0"/>
                </a:cubicBezTo>
                <a:cubicBezTo>
                  <a:pt x="6509758" y="-30021"/>
                  <a:pt x="6689365" y="67178"/>
                  <a:pt x="7039204" y="0"/>
                </a:cubicBezTo>
                <a:cubicBezTo>
                  <a:pt x="7389043" y="-67178"/>
                  <a:pt x="7332097" y="50960"/>
                  <a:pt x="7535521" y="0"/>
                </a:cubicBezTo>
                <a:cubicBezTo>
                  <a:pt x="7738945" y="-50960"/>
                  <a:pt x="7765490" y="18601"/>
                  <a:pt x="7951041" y="0"/>
                </a:cubicBezTo>
                <a:cubicBezTo>
                  <a:pt x="8136592" y="-18601"/>
                  <a:pt x="8248044" y="37490"/>
                  <a:pt x="8447358" y="0"/>
                </a:cubicBezTo>
                <a:cubicBezTo>
                  <a:pt x="8615859" y="12145"/>
                  <a:pt x="8814093" y="112193"/>
                  <a:pt x="8815144" y="367786"/>
                </a:cubicBezTo>
                <a:cubicBezTo>
                  <a:pt x="8820007" y="489144"/>
                  <a:pt x="8772696" y="758570"/>
                  <a:pt x="8815144" y="858152"/>
                </a:cubicBezTo>
                <a:cubicBezTo>
                  <a:pt x="8857592" y="957734"/>
                  <a:pt x="8757579" y="1218326"/>
                  <a:pt x="8815144" y="1377939"/>
                </a:cubicBezTo>
                <a:cubicBezTo>
                  <a:pt x="8872709" y="1537552"/>
                  <a:pt x="8810940" y="1623829"/>
                  <a:pt x="8815144" y="1838883"/>
                </a:cubicBezTo>
                <a:cubicBezTo>
                  <a:pt x="8835602" y="2020822"/>
                  <a:pt x="8649191" y="2211017"/>
                  <a:pt x="8447358" y="2206669"/>
                </a:cubicBezTo>
                <a:cubicBezTo>
                  <a:pt x="8080525" y="2284545"/>
                  <a:pt x="7930949" y="2204387"/>
                  <a:pt x="7708654" y="2206669"/>
                </a:cubicBezTo>
                <a:cubicBezTo>
                  <a:pt x="7486359" y="2208951"/>
                  <a:pt x="7497663" y="2179495"/>
                  <a:pt x="7293133" y="2206669"/>
                </a:cubicBezTo>
                <a:cubicBezTo>
                  <a:pt x="7088603" y="2233843"/>
                  <a:pt x="7118907" y="2170639"/>
                  <a:pt x="6958408" y="2206669"/>
                </a:cubicBezTo>
                <a:cubicBezTo>
                  <a:pt x="6797909" y="2242699"/>
                  <a:pt x="6705123" y="2206324"/>
                  <a:pt x="6542887" y="2206669"/>
                </a:cubicBezTo>
                <a:cubicBezTo>
                  <a:pt x="6380651" y="2207014"/>
                  <a:pt x="6312184" y="2200955"/>
                  <a:pt x="6127367" y="2206669"/>
                </a:cubicBezTo>
                <a:cubicBezTo>
                  <a:pt x="5942550" y="2212383"/>
                  <a:pt x="5816047" y="2185971"/>
                  <a:pt x="5550254" y="2206669"/>
                </a:cubicBezTo>
                <a:cubicBezTo>
                  <a:pt x="5284461" y="2227367"/>
                  <a:pt x="5235665" y="2160174"/>
                  <a:pt x="4973142" y="2206669"/>
                </a:cubicBezTo>
                <a:cubicBezTo>
                  <a:pt x="4710619" y="2253164"/>
                  <a:pt x="4724395" y="2172408"/>
                  <a:pt x="4476825" y="2206669"/>
                </a:cubicBezTo>
                <a:cubicBezTo>
                  <a:pt x="4229255" y="2240930"/>
                  <a:pt x="4098218" y="2158435"/>
                  <a:pt x="3738122" y="2206669"/>
                </a:cubicBezTo>
                <a:cubicBezTo>
                  <a:pt x="3378026" y="2254903"/>
                  <a:pt x="3494976" y="2183673"/>
                  <a:pt x="3322601" y="2206669"/>
                </a:cubicBezTo>
                <a:cubicBezTo>
                  <a:pt x="3150226" y="2229665"/>
                  <a:pt x="2924693" y="2177646"/>
                  <a:pt x="2583897" y="2206669"/>
                </a:cubicBezTo>
                <a:cubicBezTo>
                  <a:pt x="2243101" y="2235692"/>
                  <a:pt x="2299461" y="2198000"/>
                  <a:pt x="2168376" y="2206669"/>
                </a:cubicBezTo>
                <a:cubicBezTo>
                  <a:pt x="2037291" y="2215338"/>
                  <a:pt x="1766551" y="2137371"/>
                  <a:pt x="1510468" y="2206669"/>
                </a:cubicBezTo>
                <a:cubicBezTo>
                  <a:pt x="1254385" y="2275967"/>
                  <a:pt x="645502" y="2070100"/>
                  <a:pt x="367786" y="2206669"/>
                </a:cubicBezTo>
                <a:cubicBezTo>
                  <a:pt x="136421" y="2187474"/>
                  <a:pt x="19129" y="2043559"/>
                  <a:pt x="0" y="1838883"/>
                </a:cubicBezTo>
                <a:cubicBezTo>
                  <a:pt x="-16411" y="1746016"/>
                  <a:pt x="24562" y="1599513"/>
                  <a:pt x="0" y="1377939"/>
                </a:cubicBezTo>
                <a:cubicBezTo>
                  <a:pt x="-24562" y="1156365"/>
                  <a:pt x="28700" y="1052920"/>
                  <a:pt x="0" y="931707"/>
                </a:cubicBezTo>
                <a:cubicBezTo>
                  <a:pt x="-28700" y="810494"/>
                  <a:pt x="7050" y="614224"/>
                  <a:pt x="0" y="367786"/>
                </a:cubicBezTo>
                <a:close/>
              </a:path>
              <a:path w="8815144" h="2206669" stroke="0" extrusionOk="0">
                <a:moveTo>
                  <a:pt x="0" y="367786"/>
                </a:moveTo>
                <a:cubicBezTo>
                  <a:pt x="-35670" y="142661"/>
                  <a:pt x="154208" y="3924"/>
                  <a:pt x="367786" y="0"/>
                </a:cubicBezTo>
                <a:cubicBezTo>
                  <a:pt x="553054" y="-88630"/>
                  <a:pt x="801408" y="68500"/>
                  <a:pt x="1106490" y="0"/>
                </a:cubicBezTo>
                <a:cubicBezTo>
                  <a:pt x="1411572" y="-68500"/>
                  <a:pt x="1490829" y="43407"/>
                  <a:pt x="1602806" y="0"/>
                </a:cubicBezTo>
                <a:cubicBezTo>
                  <a:pt x="1714783" y="-43407"/>
                  <a:pt x="1904509" y="16818"/>
                  <a:pt x="2018327" y="0"/>
                </a:cubicBezTo>
                <a:cubicBezTo>
                  <a:pt x="2132145" y="-16818"/>
                  <a:pt x="2431632" y="19413"/>
                  <a:pt x="2676235" y="0"/>
                </a:cubicBezTo>
                <a:cubicBezTo>
                  <a:pt x="2920838" y="-19413"/>
                  <a:pt x="3033362" y="47713"/>
                  <a:pt x="3172552" y="0"/>
                </a:cubicBezTo>
                <a:cubicBezTo>
                  <a:pt x="3311742" y="-47713"/>
                  <a:pt x="3673663" y="15315"/>
                  <a:pt x="3911255" y="0"/>
                </a:cubicBezTo>
                <a:cubicBezTo>
                  <a:pt x="4148847" y="-15315"/>
                  <a:pt x="4124714" y="20139"/>
                  <a:pt x="4326776" y="0"/>
                </a:cubicBezTo>
                <a:cubicBezTo>
                  <a:pt x="4528838" y="-20139"/>
                  <a:pt x="4725018" y="48674"/>
                  <a:pt x="5065480" y="0"/>
                </a:cubicBezTo>
                <a:cubicBezTo>
                  <a:pt x="5405942" y="-48674"/>
                  <a:pt x="5294188" y="3893"/>
                  <a:pt x="5400205" y="0"/>
                </a:cubicBezTo>
                <a:cubicBezTo>
                  <a:pt x="5506223" y="-3893"/>
                  <a:pt x="5702161" y="56854"/>
                  <a:pt x="5977317" y="0"/>
                </a:cubicBezTo>
                <a:cubicBezTo>
                  <a:pt x="6252473" y="-56854"/>
                  <a:pt x="6392728" y="13487"/>
                  <a:pt x="6554430" y="0"/>
                </a:cubicBezTo>
                <a:cubicBezTo>
                  <a:pt x="6716132" y="-13487"/>
                  <a:pt x="6892042" y="12303"/>
                  <a:pt x="7050746" y="0"/>
                </a:cubicBezTo>
                <a:cubicBezTo>
                  <a:pt x="7209450" y="-12303"/>
                  <a:pt x="7563816" y="29386"/>
                  <a:pt x="7789450" y="0"/>
                </a:cubicBezTo>
                <a:cubicBezTo>
                  <a:pt x="8015084" y="-29386"/>
                  <a:pt x="8303487" y="61908"/>
                  <a:pt x="8447358" y="0"/>
                </a:cubicBezTo>
                <a:cubicBezTo>
                  <a:pt x="8642427" y="1323"/>
                  <a:pt x="8810918" y="161747"/>
                  <a:pt x="8815144" y="367786"/>
                </a:cubicBezTo>
                <a:cubicBezTo>
                  <a:pt x="8837825" y="596614"/>
                  <a:pt x="8756342" y="741999"/>
                  <a:pt x="8815144" y="872863"/>
                </a:cubicBezTo>
                <a:cubicBezTo>
                  <a:pt x="8873946" y="1003727"/>
                  <a:pt x="8769752" y="1153880"/>
                  <a:pt x="8815144" y="1363228"/>
                </a:cubicBezTo>
                <a:cubicBezTo>
                  <a:pt x="8860536" y="1572576"/>
                  <a:pt x="8780959" y="1711434"/>
                  <a:pt x="8815144" y="1838883"/>
                </a:cubicBezTo>
                <a:cubicBezTo>
                  <a:pt x="8796387" y="2042778"/>
                  <a:pt x="8658506" y="2192203"/>
                  <a:pt x="8447358" y="2206669"/>
                </a:cubicBezTo>
                <a:cubicBezTo>
                  <a:pt x="8194137" y="2224453"/>
                  <a:pt x="8005998" y="2189391"/>
                  <a:pt x="7789450" y="2206669"/>
                </a:cubicBezTo>
                <a:cubicBezTo>
                  <a:pt x="7572902" y="2223947"/>
                  <a:pt x="7543866" y="2175175"/>
                  <a:pt x="7373929" y="2206669"/>
                </a:cubicBezTo>
                <a:cubicBezTo>
                  <a:pt x="7203992" y="2238163"/>
                  <a:pt x="7012612" y="2203864"/>
                  <a:pt x="6796817" y="2206669"/>
                </a:cubicBezTo>
                <a:cubicBezTo>
                  <a:pt x="6581022" y="2209474"/>
                  <a:pt x="6571353" y="2204323"/>
                  <a:pt x="6462092" y="2206669"/>
                </a:cubicBezTo>
                <a:cubicBezTo>
                  <a:pt x="6352831" y="2209015"/>
                  <a:pt x="6261455" y="2200219"/>
                  <a:pt x="6127367" y="2206669"/>
                </a:cubicBezTo>
                <a:cubicBezTo>
                  <a:pt x="5993280" y="2213119"/>
                  <a:pt x="5694608" y="2200908"/>
                  <a:pt x="5550254" y="2206669"/>
                </a:cubicBezTo>
                <a:cubicBezTo>
                  <a:pt x="5405900" y="2212430"/>
                  <a:pt x="5300851" y="2159313"/>
                  <a:pt x="5134733" y="2206669"/>
                </a:cubicBezTo>
                <a:cubicBezTo>
                  <a:pt x="4968615" y="2254025"/>
                  <a:pt x="4617555" y="2128033"/>
                  <a:pt x="4476825" y="2206669"/>
                </a:cubicBezTo>
                <a:cubicBezTo>
                  <a:pt x="4336095" y="2285305"/>
                  <a:pt x="4214912" y="2194291"/>
                  <a:pt x="4061305" y="2206669"/>
                </a:cubicBezTo>
                <a:cubicBezTo>
                  <a:pt x="3907698" y="2219047"/>
                  <a:pt x="3619787" y="2179854"/>
                  <a:pt x="3403397" y="2206669"/>
                </a:cubicBezTo>
                <a:cubicBezTo>
                  <a:pt x="3187007" y="2233484"/>
                  <a:pt x="3158760" y="2168461"/>
                  <a:pt x="3068671" y="2206669"/>
                </a:cubicBezTo>
                <a:cubicBezTo>
                  <a:pt x="2978582" y="2244877"/>
                  <a:pt x="2728574" y="2202389"/>
                  <a:pt x="2410763" y="2206669"/>
                </a:cubicBezTo>
                <a:cubicBezTo>
                  <a:pt x="2092952" y="2210949"/>
                  <a:pt x="2182031" y="2174391"/>
                  <a:pt x="1995243" y="2206669"/>
                </a:cubicBezTo>
                <a:cubicBezTo>
                  <a:pt x="1808455" y="2238947"/>
                  <a:pt x="1815247" y="2200496"/>
                  <a:pt x="1660518" y="2206669"/>
                </a:cubicBezTo>
                <a:cubicBezTo>
                  <a:pt x="1505789" y="2212842"/>
                  <a:pt x="1410058" y="2187367"/>
                  <a:pt x="1244997" y="2206669"/>
                </a:cubicBezTo>
                <a:cubicBezTo>
                  <a:pt x="1079936" y="2225971"/>
                  <a:pt x="797254" y="2177138"/>
                  <a:pt x="367786" y="2206669"/>
                </a:cubicBezTo>
                <a:cubicBezTo>
                  <a:pt x="197979" y="2197851"/>
                  <a:pt x="-4428" y="2072677"/>
                  <a:pt x="0" y="1838883"/>
                </a:cubicBezTo>
                <a:cubicBezTo>
                  <a:pt x="-54316" y="1665993"/>
                  <a:pt x="31422" y="1596986"/>
                  <a:pt x="0" y="1377939"/>
                </a:cubicBezTo>
                <a:cubicBezTo>
                  <a:pt x="-31422" y="1158892"/>
                  <a:pt x="15366" y="1064894"/>
                  <a:pt x="0" y="902285"/>
                </a:cubicBezTo>
                <a:cubicBezTo>
                  <a:pt x="-15366" y="739676"/>
                  <a:pt x="399" y="491508"/>
                  <a:pt x="0" y="36778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2B12A-8A19-C546-DAE2-649EB7B7F9A2}"/>
              </a:ext>
            </a:extLst>
          </p:cNvPr>
          <p:cNvSpPr txBox="1"/>
          <p:nvPr/>
        </p:nvSpPr>
        <p:spPr>
          <a:xfrm>
            <a:off x="3429000" y="506828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9E1"/>
                </a:solidFill>
                <a:latin typeface="Concert One" pitchFamily="2" charset="77"/>
              </a:rPr>
              <a:t>Let’s Learn</a:t>
            </a:r>
          </a:p>
        </p:txBody>
      </p:sp>
      <p:pic>
        <p:nvPicPr>
          <p:cNvPr id="1028" name="Picture 4" descr="Image by FlamingText.com">
            <a:extLst>
              <a:ext uri="{FF2B5EF4-FFF2-40B4-BE49-F238E27FC236}">
                <a16:creationId xmlns:a16="http://schemas.microsoft.com/office/drawing/2014/main" id="{16B699B3-9940-64A4-DB4E-C3F904D1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04" y="3623447"/>
            <a:ext cx="61722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by FlamingText.com">
            <a:extLst>
              <a:ext uri="{FF2B5EF4-FFF2-40B4-BE49-F238E27FC236}">
                <a16:creationId xmlns:a16="http://schemas.microsoft.com/office/drawing/2014/main" id="{BAAFA17D-D9A7-96EA-8DF9-72233A62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93" y="685800"/>
            <a:ext cx="3799014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9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AF684A-321B-9750-F1A4-6FB64D6670E0}"/>
              </a:ext>
            </a:extLst>
          </p:cNvPr>
          <p:cNvSpPr/>
          <p:nvPr/>
        </p:nvSpPr>
        <p:spPr>
          <a:xfrm>
            <a:off x="1447800" y="1828800"/>
            <a:ext cx="9829800" cy="4038600"/>
          </a:xfrm>
          <a:custGeom>
            <a:avLst/>
            <a:gdLst>
              <a:gd fmla="*/ 0 w 9829800" name="connsiteX0"/>
              <a:gd fmla="*/ 673113 h 4038600" name="connsiteY0"/>
              <a:gd fmla="*/ 673113 w 9829800" name="connsiteX1"/>
              <a:gd fmla="*/ 0 h 4038600" name="connsiteY1"/>
              <a:gd fmla="*/ 1153849 w 9829800" name="connsiteX2"/>
              <a:gd fmla="*/ 0 h 4038600" name="connsiteY2"/>
              <a:gd fmla="*/ 1464913 w 9829800" name="connsiteX3"/>
              <a:gd fmla="*/ 0 h 4038600" name="connsiteY3"/>
              <a:gd fmla="*/ 2200156 w 9829800" name="connsiteX4"/>
              <a:gd fmla="*/ 0 h 4038600" name="connsiteY4"/>
              <a:gd fmla="*/ 2765728 w 9829800" name="connsiteX5"/>
              <a:gd fmla="*/ 0 h 4038600" name="connsiteY5"/>
              <a:gd fmla="*/ 3500971 w 9829800" name="connsiteX6"/>
              <a:gd fmla="*/ 0 h 4038600" name="connsiteY6"/>
              <a:gd fmla="*/ 3981707 w 9829800" name="connsiteX7"/>
              <a:gd fmla="*/ 0 h 4038600" name="connsiteY7"/>
              <a:gd fmla="*/ 4377607 w 9829800" name="connsiteX8"/>
              <a:gd fmla="*/ 0 h 4038600" name="connsiteY8"/>
              <a:gd fmla="*/ 4943179 w 9829800" name="connsiteX9"/>
              <a:gd fmla="*/ 0 h 4038600" name="connsiteY9"/>
              <a:gd fmla="*/ 5593586 w 9829800" name="connsiteX10"/>
              <a:gd fmla="*/ 0 h 4038600" name="connsiteY10"/>
              <a:gd fmla="*/ 6328829 w 9829800" name="connsiteX11"/>
              <a:gd fmla="*/ 0 h 4038600" name="connsiteY11"/>
              <a:gd fmla="*/ 6979236 w 9829800" name="connsiteX12"/>
              <a:gd fmla="*/ 0 h 4038600" name="connsiteY12"/>
              <a:gd fmla="*/ 7714479 w 9829800" name="connsiteX13"/>
              <a:gd fmla="*/ 0 h 4038600" name="connsiteY13"/>
              <a:gd fmla="*/ 8364887 w 9829800" name="connsiteX14"/>
              <a:gd fmla="*/ 0 h 4038600" name="connsiteY14"/>
              <a:gd fmla="*/ 9156687 w 9829800" name="connsiteX15"/>
              <a:gd fmla="*/ 0 h 4038600" name="connsiteY15"/>
              <a:gd fmla="*/ 9829800 w 9829800" name="connsiteX16"/>
              <a:gd fmla="*/ 673113 h 4038600" name="connsiteY16"/>
              <a:gd fmla="*/ 9829800 w 9829800" name="connsiteX17"/>
              <a:gd fmla="*/ 1265435 h 4038600" name="connsiteY17"/>
              <a:gd fmla="*/ 9829800 w 9829800" name="connsiteX18"/>
              <a:gd fmla="*/ 1723139 h 4038600" name="connsiteY18"/>
              <a:gd fmla="*/ 9829800 w 9829800" name="connsiteX19"/>
              <a:gd fmla="*/ 2207766 h 4038600" name="connsiteY19"/>
              <a:gd fmla="*/ 9829800 w 9829800" name="connsiteX20"/>
              <a:gd fmla="*/ 2692394 h 4038600" name="connsiteY20"/>
              <a:gd fmla="*/ 9829800 w 9829800" name="connsiteX21"/>
              <a:gd fmla="*/ 3365487 h 4038600" name="connsiteY21"/>
              <a:gd fmla="*/ 9156687 w 9829800" name="connsiteX22"/>
              <a:gd fmla="*/ 4038600 h 4038600" name="connsiteY22"/>
              <a:gd fmla="*/ 8845623 w 9829800" name="connsiteX23"/>
              <a:gd fmla="*/ 4038600 h 4038600" name="connsiteY23"/>
              <a:gd fmla="*/ 8449723 w 9829800" name="connsiteX24"/>
              <a:gd fmla="*/ 4038600 h 4038600" name="connsiteY24"/>
              <a:gd fmla="*/ 7714479 w 9829800" name="connsiteX25"/>
              <a:gd fmla="*/ 4038600 h 4038600" name="connsiteY25"/>
              <a:gd fmla="*/ 7318579 w 9829800" name="connsiteX26"/>
              <a:gd fmla="*/ 4038600 h 4038600" name="connsiteY26"/>
              <a:gd fmla="*/ 6668172 w 9829800" name="connsiteX27"/>
              <a:gd fmla="*/ 4038600 h 4038600" name="connsiteY27"/>
              <a:gd fmla="*/ 5932929 w 9829800" name="connsiteX28"/>
              <a:gd fmla="*/ 4038600 h 4038600" name="connsiteY28"/>
              <a:gd fmla="*/ 5621864 w 9829800" name="connsiteX29"/>
              <a:gd fmla="*/ 4038600 h 4038600" name="connsiteY29"/>
              <a:gd fmla="*/ 4886621 w 9829800" name="connsiteX30"/>
              <a:gd fmla="*/ 4038600 h 4038600" name="connsiteY30"/>
              <a:gd fmla="*/ 4151378 w 9829800" name="connsiteX31"/>
              <a:gd fmla="*/ 4038600 h 4038600" name="connsiteY31"/>
              <a:gd fmla="*/ 3840314 w 9829800" name="connsiteX32"/>
              <a:gd fmla="*/ 4038600 h 4038600" name="connsiteY32"/>
              <a:gd fmla="*/ 3274742 w 9829800" name="connsiteX33"/>
              <a:gd fmla="*/ 4038600 h 4038600" name="connsiteY33"/>
              <a:gd fmla="*/ 2794007 w 9829800" name="connsiteX34"/>
              <a:gd fmla="*/ 4038600 h 4038600" name="connsiteY34"/>
              <a:gd fmla="*/ 2313271 w 9829800" name="connsiteX35"/>
              <a:gd fmla="*/ 4038600 h 4038600" name="connsiteY35"/>
              <a:gd fmla="*/ 1832535 w 9829800" name="connsiteX36"/>
              <a:gd fmla="*/ 4038600 h 4038600" name="connsiteY36"/>
              <a:gd fmla="*/ 1521470 w 9829800" name="connsiteX37"/>
              <a:gd fmla="*/ 4038600 h 4038600" name="connsiteY37"/>
              <a:gd fmla="*/ 673113 w 9829800" name="connsiteX38"/>
              <a:gd fmla="*/ 4038600 h 4038600" name="connsiteY38"/>
              <a:gd fmla="*/ 0 w 9829800" name="connsiteX39"/>
              <a:gd fmla="*/ 3365487 h 4038600" name="connsiteY39"/>
              <a:gd fmla="*/ 0 w 9829800" name="connsiteX40"/>
              <a:gd fmla="*/ 2907783 h 4038600" name="connsiteY40"/>
              <a:gd fmla="*/ 0 w 9829800" name="connsiteX41"/>
              <a:gd fmla="*/ 2369309 h 4038600" name="connsiteY41"/>
              <a:gd fmla="*/ 0 w 9829800" name="connsiteX42"/>
              <a:gd fmla="*/ 1803910 h 4038600" name="connsiteY42"/>
              <a:gd fmla="*/ 0 w 9829800" name="connsiteX43"/>
              <a:gd fmla="*/ 1292359 h 4038600" name="connsiteY43"/>
              <a:gd fmla="*/ 0 w 9829800" name="connsiteX44"/>
              <a:gd fmla="*/ 673113 h 4038600" name="connsiteY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b="b" l="l" r="r" t="t"/>
            <a:pathLst>
              <a:path extrusionOk="0" fill="none" h="4038600" w="9829800">
                <a:moveTo>
                  <a:pt x="0" y="673113"/>
                </a:moveTo>
                <a:cubicBezTo>
                  <a:pt x="101126" y="318699"/>
                  <a:pt x="214608" y="31742"/>
                  <a:pt x="673113" y="0"/>
                </a:cubicBezTo>
                <a:cubicBezTo>
                  <a:pt x="822386" y="-8446"/>
                  <a:pt x="964287" y="56861"/>
                  <a:pt x="1153849" y="0"/>
                </a:cubicBezTo>
                <a:cubicBezTo>
                  <a:pt x="1343411" y="-56861"/>
                  <a:pt x="1322350" y="10701"/>
                  <a:pt x="1464913" y="0"/>
                </a:cubicBezTo>
                <a:cubicBezTo>
                  <a:pt x="1607476" y="-10701"/>
                  <a:pt x="2051378" y="70628"/>
                  <a:pt x="2200156" y="0"/>
                </a:cubicBezTo>
                <a:cubicBezTo>
                  <a:pt x="2348934" y="-70628"/>
                  <a:pt x="2604590" y="9210"/>
                  <a:pt x="2765728" y="0"/>
                </a:cubicBezTo>
                <a:cubicBezTo>
                  <a:pt x="2926866" y="-9210"/>
                  <a:pt x="3224633" y="15019"/>
                  <a:pt x="3500971" y="0"/>
                </a:cubicBezTo>
                <a:cubicBezTo>
                  <a:pt x="3777309" y="-15019"/>
                  <a:pt x="3827813" y="51878"/>
                  <a:pt x="3981707" y="0"/>
                </a:cubicBezTo>
                <a:cubicBezTo>
                  <a:pt x="4135601" y="-51878"/>
                  <a:pt x="4213895" y="33889"/>
                  <a:pt x="4377607" y="0"/>
                </a:cubicBezTo>
                <a:cubicBezTo>
                  <a:pt x="4541319" y="-33889"/>
                  <a:pt x="4753106" y="50725"/>
                  <a:pt x="4943179" y="0"/>
                </a:cubicBezTo>
                <a:cubicBezTo>
                  <a:pt x="5133252" y="-50725"/>
                  <a:pt x="5301695" y="2825"/>
                  <a:pt x="5593586" y="0"/>
                </a:cubicBezTo>
                <a:cubicBezTo>
                  <a:pt x="5885477" y="-2825"/>
                  <a:pt x="5992735" y="14598"/>
                  <a:pt x="6328829" y="0"/>
                </a:cubicBezTo>
                <a:cubicBezTo>
                  <a:pt x="6664923" y="-14598"/>
                  <a:pt x="6700071" y="37907"/>
                  <a:pt x="6979236" y="0"/>
                </a:cubicBezTo>
                <a:cubicBezTo>
                  <a:pt x="7258401" y="-37907"/>
                  <a:pt x="7351092" y="15816"/>
                  <a:pt x="7714479" y="0"/>
                </a:cubicBezTo>
                <a:cubicBezTo>
                  <a:pt x="8077866" y="-15816"/>
                  <a:pt x="8183277" y="66930"/>
                  <a:pt x="8364887" y="0"/>
                </a:cubicBezTo>
                <a:cubicBezTo>
                  <a:pt x="8546497" y="-66930"/>
                  <a:pt x="8767281" y="32648"/>
                  <a:pt x="9156687" y="0"/>
                </a:cubicBezTo>
                <a:cubicBezTo>
                  <a:pt x="9529972" y="-19442"/>
                  <a:pt x="9803087" y="340161"/>
                  <a:pt x="9829800" y="673113"/>
                </a:cubicBezTo>
                <a:cubicBezTo>
                  <a:pt x="9842095" y="829711"/>
                  <a:pt x="9816917" y="1084374"/>
                  <a:pt x="9829800" y="1265435"/>
                </a:cubicBezTo>
                <a:cubicBezTo>
                  <a:pt x="9842683" y="1446496"/>
                  <a:pt x="9806581" y="1518583"/>
                  <a:pt x="9829800" y="1723139"/>
                </a:cubicBezTo>
                <a:cubicBezTo>
                  <a:pt x="9853019" y="1927695"/>
                  <a:pt x="9799507" y="2105726"/>
                  <a:pt x="9829800" y="2207766"/>
                </a:cubicBezTo>
                <a:cubicBezTo>
                  <a:pt x="9860093" y="2309806"/>
                  <a:pt x="9779532" y="2591781"/>
                  <a:pt x="9829800" y="2692394"/>
                </a:cubicBezTo>
                <a:cubicBezTo>
                  <a:pt x="9880068" y="2793007"/>
                  <a:pt x="9762643" y="3216581"/>
                  <a:pt x="9829800" y="3365487"/>
                </a:cubicBezTo>
                <a:cubicBezTo>
                  <a:pt x="9808277" y="3702620"/>
                  <a:pt x="9432208" y="4032184"/>
                  <a:pt x="9156687" y="4038600"/>
                </a:cubicBezTo>
                <a:cubicBezTo>
                  <a:pt x="9081986" y="4049949"/>
                  <a:pt x="8920440" y="4035811"/>
                  <a:pt x="8845623" y="4038600"/>
                </a:cubicBezTo>
                <a:cubicBezTo>
                  <a:pt x="8770806" y="4041389"/>
                  <a:pt x="8619257" y="4001563"/>
                  <a:pt x="8449723" y="4038600"/>
                </a:cubicBezTo>
                <a:cubicBezTo>
                  <a:pt x="8280189" y="4075637"/>
                  <a:pt x="7920610" y="3987210"/>
                  <a:pt x="7714479" y="4038600"/>
                </a:cubicBezTo>
                <a:cubicBezTo>
                  <a:pt x="7508348" y="4089990"/>
                  <a:pt x="7400503" y="4001198"/>
                  <a:pt x="7318579" y="4038600"/>
                </a:cubicBezTo>
                <a:cubicBezTo>
                  <a:pt x="7236655" y="4076002"/>
                  <a:pt x="6802916" y="3971085"/>
                  <a:pt x="6668172" y="4038600"/>
                </a:cubicBezTo>
                <a:cubicBezTo>
                  <a:pt x="6533428" y="4106115"/>
                  <a:pt x="6250888" y="3960533"/>
                  <a:pt x="5932929" y="4038600"/>
                </a:cubicBezTo>
                <a:cubicBezTo>
                  <a:pt x="5614970" y="4116667"/>
                  <a:pt x="5757023" y="4030756"/>
                  <a:pt x="5621864" y="4038600"/>
                </a:cubicBezTo>
                <a:cubicBezTo>
                  <a:pt x="5486706" y="4046444"/>
                  <a:pt x="5234580" y="4016297"/>
                  <a:pt x="4886621" y="4038600"/>
                </a:cubicBezTo>
                <a:cubicBezTo>
                  <a:pt x="4538662" y="4060903"/>
                  <a:pt x="4299023" y="3977655"/>
                  <a:pt x="4151378" y="4038600"/>
                </a:cubicBezTo>
                <a:cubicBezTo>
                  <a:pt x="4003733" y="4099545"/>
                  <a:pt x="3946065" y="4013220"/>
                  <a:pt x="3840314" y="4038600"/>
                </a:cubicBezTo>
                <a:cubicBezTo>
                  <a:pt x="3734563" y="4063980"/>
                  <a:pt x="3542225" y="3977933"/>
                  <a:pt x="3274742" y="4038600"/>
                </a:cubicBezTo>
                <a:cubicBezTo>
                  <a:pt x="3007259" y="4099267"/>
                  <a:pt x="2906256" y="3981851"/>
                  <a:pt x="2794007" y="4038600"/>
                </a:cubicBezTo>
                <a:cubicBezTo>
                  <a:pt x="2681759" y="4095349"/>
                  <a:pt x="2463724" y="3982806"/>
                  <a:pt x="2313271" y="4038600"/>
                </a:cubicBezTo>
                <a:cubicBezTo>
                  <a:pt x="2162818" y="4094394"/>
                  <a:pt x="1993313" y="4004789"/>
                  <a:pt x="1832535" y="4038600"/>
                </a:cubicBezTo>
                <a:cubicBezTo>
                  <a:pt x="1671757" y="4072411"/>
                  <a:pt x="1639686" y="4006278"/>
                  <a:pt x="1521470" y="4038600"/>
                </a:cubicBezTo>
                <a:cubicBezTo>
                  <a:pt x="1403254" y="4070922"/>
                  <a:pt x="886261" y="3964509"/>
                  <a:pt x="673113" y="4038600"/>
                </a:cubicBezTo>
                <a:cubicBezTo>
                  <a:pt x="291530" y="4088120"/>
                  <a:pt x="-19473" y="3700626"/>
                  <a:pt x="0" y="3365487"/>
                </a:cubicBezTo>
                <a:cubicBezTo>
                  <a:pt x="-29791" y="3145620"/>
                  <a:pt x="20906" y="3074686"/>
                  <a:pt x="0" y="2907783"/>
                </a:cubicBezTo>
                <a:cubicBezTo>
                  <a:pt x="-20906" y="2740880"/>
                  <a:pt x="53171" y="2555465"/>
                  <a:pt x="0" y="2369309"/>
                </a:cubicBezTo>
                <a:cubicBezTo>
                  <a:pt x="-53171" y="2183153"/>
                  <a:pt x="51385" y="2035288"/>
                  <a:pt x="0" y="1803910"/>
                </a:cubicBezTo>
                <a:cubicBezTo>
                  <a:pt x="-51385" y="1572532"/>
                  <a:pt x="48459" y="1433370"/>
                  <a:pt x="0" y="1292359"/>
                </a:cubicBezTo>
                <a:cubicBezTo>
                  <a:pt x="-48459" y="1151348"/>
                  <a:pt x="61713" y="831915"/>
                  <a:pt x="0" y="673113"/>
                </a:cubicBezTo>
                <a:close/>
              </a:path>
              <a:path extrusionOk="0" h="4038600" stroke="0" w="9829800">
                <a:moveTo>
                  <a:pt x="0" y="673113"/>
                </a:moveTo>
                <a:cubicBezTo>
                  <a:pt x="-9087" y="295758"/>
                  <a:pt x="255558" y="17192"/>
                  <a:pt x="673113" y="0"/>
                </a:cubicBezTo>
                <a:cubicBezTo>
                  <a:pt x="824396" y="-2153"/>
                  <a:pt x="1044651" y="15201"/>
                  <a:pt x="1408356" y="0"/>
                </a:cubicBezTo>
                <a:cubicBezTo>
                  <a:pt x="1772061" y="-15201"/>
                  <a:pt x="1772195" y="1858"/>
                  <a:pt x="1889092" y="0"/>
                </a:cubicBezTo>
                <a:cubicBezTo>
                  <a:pt x="2005989" y="-1858"/>
                  <a:pt x="2087465" y="30284"/>
                  <a:pt x="2284992" y="0"/>
                </a:cubicBezTo>
                <a:cubicBezTo>
                  <a:pt x="2482519" y="-30284"/>
                  <a:pt x="2665244" y="34265"/>
                  <a:pt x="2935399" y="0"/>
                </a:cubicBezTo>
                <a:cubicBezTo>
                  <a:pt x="3205554" y="-34265"/>
                  <a:pt x="3316862" y="29329"/>
                  <a:pt x="3416135" y="0"/>
                </a:cubicBezTo>
                <a:cubicBezTo>
                  <a:pt x="3515408" y="-29329"/>
                  <a:pt x="3972115" y="86861"/>
                  <a:pt x="4151378" y="0"/>
                </a:cubicBezTo>
                <a:cubicBezTo>
                  <a:pt x="4330641" y="-86861"/>
                  <a:pt x="4452236" y="33683"/>
                  <a:pt x="4547278" y="0"/>
                </a:cubicBezTo>
                <a:cubicBezTo>
                  <a:pt x="4642320" y="-33683"/>
                  <a:pt x="5050199" y="80688"/>
                  <a:pt x="5282522" y="0"/>
                </a:cubicBezTo>
                <a:cubicBezTo>
                  <a:pt x="5514845" y="-80688"/>
                  <a:pt x="5515957" y="10395"/>
                  <a:pt x="5593586" y="0"/>
                </a:cubicBezTo>
                <a:cubicBezTo>
                  <a:pt x="5671215" y="-10395"/>
                  <a:pt x="5948524" y="45134"/>
                  <a:pt x="6159158" y="0"/>
                </a:cubicBezTo>
                <a:cubicBezTo>
                  <a:pt x="6369792" y="-45134"/>
                  <a:pt x="6471517" y="57065"/>
                  <a:pt x="6724729" y="0"/>
                </a:cubicBezTo>
                <a:cubicBezTo>
                  <a:pt x="6977941" y="-57065"/>
                  <a:pt x="6990747" y="13690"/>
                  <a:pt x="7205465" y="0"/>
                </a:cubicBezTo>
                <a:cubicBezTo>
                  <a:pt x="7420183" y="-13690"/>
                  <a:pt x="7606873" y="3064"/>
                  <a:pt x="7940708" y="0"/>
                </a:cubicBezTo>
                <a:cubicBezTo>
                  <a:pt x="8274543" y="-3064"/>
                  <a:pt x="8361826" y="30311"/>
                  <a:pt x="8675951" y="0"/>
                </a:cubicBezTo>
                <a:cubicBezTo>
                  <a:pt x="8990076" y="-30311"/>
                  <a:pt x="8992728" y="43513"/>
                  <a:pt x="9156687" y="0"/>
                </a:cubicBezTo>
                <a:cubicBezTo>
                  <a:pt x="9519873" y="-8069"/>
                  <a:pt x="9776288" y="221368"/>
                  <a:pt x="9829800" y="673113"/>
                </a:cubicBezTo>
                <a:cubicBezTo>
                  <a:pt x="9873479" y="923685"/>
                  <a:pt x="9786619" y="1020780"/>
                  <a:pt x="9829800" y="1238512"/>
                </a:cubicBezTo>
                <a:cubicBezTo>
                  <a:pt x="9872981" y="1456244"/>
                  <a:pt x="9826435" y="1595076"/>
                  <a:pt x="9829800" y="1696215"/>
                </a:cubicBezTo>
                <a:cubicBezTo>
                  <a:pt x="9833165" y="1797354"/>
                  <a:pt x="9779598" y="1940757"/>
                  <a:pt x="9829800" y="2180842"/>
                </a:cubicBezTo>
                <a:cubicBezTo>
                  <a:pt x="9880002" y="2420927"/>
                  <a:pt x="9806899" y="2590731"/>
                  <a:pt x="9829800" y="2773165"/>
                </a:cubicBezTo>
                <a:cubicBezTo>
                  <a:pt x="9852701" y="2955599"/>
                  <a:pt x="9782161" y="3198878"/>
                  <a:pt x="9829800" y="3365487"/>
                </a:cubicBezTo>
                <a:cubicBezTo>
                  <a:pt x="9847869" y="3773014"/>
                  <a:pt x="9458294" y="4075590"/>
                  <a:pt x="9156687" y="4038600"/>
                </a:cubicBezTo>
                <a:cubicBezTo>
                  <a:pt x="9019710" y="4105564"/>
                  <a:pt x="8718724" y="4019441"/>
                  <a:pt x="8506280" y="4038600"/>
                </a:cubicBezTo>
                <a:cubicBezTo>
                  <a:pt x="8293836" y="4057759"/>
                  <a:pt x="8316472" y="4008097"/>
                  <a:pt x="8195215" y="4038600"/>
                </a:cubicBezTo>
                <a:cubicBezTo>
                  <a:pt x="8073959" y="4069103"/>
                  <a:pt x="7845012" y="4019751"/>
                  <a:pt x="7629644" y="4038600"/>
                </a:cubicBezTo>
                <a:cubicBezTo>
                  <a:pt x="7414276" y="4057449"/>
                  <a:pt x="7336600" y="4005311"/>
                  <a:pt x="7233744" y="4038600"/>
                </a:cubicBezTo>
                <a:cubicBezTo>
                  <a:pt x="7130888" y="4071889"/>
                  <a:pt x="6767394" y="3997443"/>
                  <a:pt x="6583336" y="4038600"/>
                </a:cubicBezTo>
                <a:cubicBezTo>
                  <a:pt x="6399278" y="4079757"/>
                  <a:pt x="6362283" y="4016056"/>
                  <a:pt x="6187436" y="4038600"/>
                </a:cubicBezTo>
                <a:cubicBezTo>
                  <a:pt x="6012589" y="4061144"/>
                  <a:pt x="5846874" y="4006605"/>
                  <a:pt x="5537029" y="4038600"/>
                </a:cubicBezTo>
                <a:cubicBezTo>
                  <a:pt x="5227184" y="4070595"/>
                  <a:pt x="5304146" y="4037199"/>
                  <a:pt x="5225964" y="4038600"/>
                </a:cubicBezTo>
                <a:cubicBezTo>
                  <a:pt x="5147783" y="4040001"/>
                  <a:pt x="4763178" y="3980411"/>
                  <a:pt x="4575557" y="4038600"/>
                </a:cubicBezTo>
                <a:cubicBezTo>
                  <a:pt x="4387936" y="4096789"/>
                  <a:pt x="4282332" y="4001294"/>
                  <a:pt x="4179657" y="4038600"/>
                </a:cubicBezTo>
                <a:cubicBezTo>
                  <a:pt x="4076982" y="4075906"/>
                  <a:pt x="3938291" y="4026182"/>
                  <a:pt x="3868593" y="4038600"/>
                </a:cubicBezTo>
                <a:cubicBezTo>
                  <a:pt x="3798895" y="4051018"/>
                  <a:pt x="3623680" y="4001918"/>
                  <a:pt x="3472692" y="4038600"/>
                </a:cubicBezTo>
                <a:cubicBezTo>
                  <a:pt x="3321704" y="4075282"/>
                  <a:pt x="3143998" y="4030737"/>
                  <a:pt x="2822285" y="4038600"/>
                </a:cubicBezTo>
                <a:cubicBezTo>
                  <a:pt x="2500572" y="4046463"/>
                  <a:pt x="2572290" y="4003613"/>
                  <a:pt x="2426385" y="4038600"/>
                </a:cubicBezTo>
                <a:cubicBezTo>
                  <a:pt x="2280480" y="4073587"/>
                  <a:pt x="2195877" y="4006387"/>
                  <a:pt x="2115321" y="4038600"/>
                </a:cubicBezTo>
                <a:cubicBezTo>
                  <a:pt x="2034765" y="4070813"/>
                  <a:pt x="1875853" y="3998981"/>
                  <a:pt x="1719420" y="4038600"/>
                </a:cubicBezTo>
                <a:cubicBezTo>
                  <a:pt x="1562987" y="4078219"/>
                  <a:pt x="1450274" y="4002751"/>
                  <a:pt x="1238685" y="4038600"/>
                </a:cubicBezTo>
                <a:cubicBezTo>
                  <a:pt x="1027096" y="4074449"/>
                  <a:pt x="908576" y="4027116"/>
                  <a:pt x="673113" y="4038600"/>
                </a:cubicBezTo>
                <a:cubicBezTo>
                  <a:pt x="279500" y="4060303"/>
                  <a:pt x="70457" y="3753050"/>
                  <a:pt x="0" y="3365487"/>
                </a:cubicBezTo>
                <a:cubicBezTo>
                  <a:pt x="-55746" y="3161564"/>
                  <a:pt x="11804" y="2953403"/>
                  <a:pt x="0" y="2773165"/>
                </a:cubicBezTo>
                <a:cubicBezTo>
                  <a:pt x="-11804" y="2592927"/>
                  <a:pt x="20585" y="2326524"/>
                  <a:pt x="0" y="2180842"/>
                </a:cubicBezTo>
                <a:cubicBezTo>
                  <a:pt x="-20585" y="2035160"/>
                  <a:pt x="58330" y="1784298"/>
                  <a:pt x="0" y="1615444"/>
                </a:cubicBezTo>
                <a:cubicBezTo>
                  <a:pt x="-58330" y="1446590"/>
                  <a:pt x="94288" y="907180"/>
                  <a:pt x="0" y="67311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dirty="0" lang="en-US" sz="4400">
                <a:solidFill>
                  <a:schemeClr val="tx1"/>
                </a:solidFill>
                <a:latin charset="77" pitchFamily="2" typeface="Concert One"/>
              </a:rPr>
              <a:t>When </a:t>
            </a:r>
            <a:r>
              <a:rPr b="1" dirty="0" lang="en-US" sz="4400">
                <a:solidFill>
                  <a:srgbClr val="C00000"/>
                </a:solidFill>
                <a:latin charset="77" pitchFamily="2" typeface="Concert One"/>
              </a:rPr>
              <a:t>did</a:t>
            </a:r>
            <a:r>
              <a:rPr b="1" dirty="0" lang="en-US" sz="4400">
                <a:solidFill>
                  <a:schemeClr val="tx1"/>
                </a:solidFill>
                <a:latin charset="77" pitchFamily="2" typeface="Concert One"/>
              </a:rPr>
              <a:t> she learn how to walk?</a:t>
            </a:r>
          </a:p>
          <a:p>
            <a:endParaRPr b="1" dirty="0" lang="en-US" sz="4400">
              <a:solidFill>
                <a:schemeClr val="tx1"/>
              </a:solidFill>
              <a:latin charset="77" pitchFamily="2" typeface="Concert One"/>
            </a:endParaRPr>
          </a:p>
          <a:p>
            <a:pPr algn="just"/>
            <a:r>
              <a:rPr b="1" dirty="0" lang="en-US" sz="4400">
                <a:solidFill>
                  <a:schemeClr val="tx1"/>
                </a:solidFill>
                <a:latin charset="77" pitchFamily="2" typeface="Concert One"/>
              </a:rPr>
              <a:t>	She </a:t>
            </a:r>
            <a:r>
              <a:rPr b="1" dirty="0" lang="en-US" sz="4400">
                <a:solidFill>
                  <a:srgbClr val="C00000"/>
                </a:solidFill>
                <a:latin charset="77" pitchFamily="2" typeface="Concert One"/>
              </a:rPr>
              <a:t>learned</a:t>
            </a:r>
            <a:r>
              <a:rPr b="1" dirty="0" lang="en-US" sz="4400">
                <a:solidFill>
                  <a:schemeClr val="tx1"/>
                </a:solidFill>
                <a:latin charset="77" pitchFamily="2" typeface="Concert One"/>
              </a:rPr>
              <a:t> how to walk when she </a:t>
            </a:r>
            <a:r>
              <a:rPr b="1" dirty="0" lang="en-US" sz="4400">
                <a:solidFill>
                  <a:srgbClr val="C00000"/>
                </a:solidFill>
                <a:latin charset="77" pitchFamily="2" typeface="Concert One"/>
              </a:rPr>
              <a:t>was</a:t>
            </a:r>
            <a:r>
              <a:rPr b="1" dirty="0" lang="en-US" sz="4400">
                <a:solidFill>
                  <a:schemeClr val="tx1"/>
                </a:solidFill>
                <a:latin charset="77" pitchFamily="2" typeface="Concert One"/>
              </a:rPr>
              <a:t> one year old.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FCD55-18EF-4D4B-0D40-C94AB27C6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-228600" y="228600"/>
            <a:ext cx="61722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E9438-BE3D-D1D2-08AD-2BC8DDCDFA28}"/>
              </a:ext>
            </a:extLst>
          </p:cNvPr>
          <p:cNvSpPr txBox="1"/>
          <p:nvPr/>
        </p:nvSpPr>
        <p:spPr>
          <a:xfrm>
            <a:off x="361689" y="457200"/>
            <a:ext cx="4991622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Sentence Pattern:</a:t>
            </a:r>
          </a:p>
        </p:txBody>
      </p:sp>
    </p:spTree>
    <p:extLst>
      <p:ext uri="{BB962C8B-B14F-4D97-AF65-F5344CB8AC3E}">
        <p14:creationId xmlns:p14="http://schemas.microsoft.com/office/powerpoint/2010/main" val="787771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3600450" y="914400"/>
            <a:ext cx="5391150" cy="4343400"/>
          </a:xfrm>
          <a:custGeom>
            <a:avLst/>
            <a:gdLst>
              <a:gd fmla="*/ 0 w 5391150" name="connsiteX0"/>
              <a:gd fmla="*/ 723914 h 4343400" name="connsiteY0"/>
              <a:gd fmla="*/ 723914 w 5391150" name="connsiteX1"/>
              <a:gd fmla="*/ 0 h 4343400" name="connsiteY1"/>
              <a:gd fmla="*/ 1287246 w 5391150" name="connsiteX2"/>
              <a:gd fmla="*/ 0 h 4343400" name="connsiteY2"/>
              <a:gd fmla="*/ 1771711 w 5391150" name="connsiteX3"/>
              <a:gd fmla="*/ 0 h 4343400" name="connsiteY3"/>
              <a:gd fmla="*/ 2216743 w 5391150" name="connsiteX4"/>
              <a:gd fmla="*/ 0 h 4343400" name="connsiteY4"/>
              <a:gd fmla="*/ 2701208 w 5391150" name="connsiteX5"/>
              <a:gd fmla="*/ 0 h 4343400" name="connsiteY5"/>
              <a:gd fmla="*/ 3303973 w 5391150" name="connsiteX6"/>
              <a:gd fmla="*/ 0 h 4343400" name="connsiteY6"/>
              <a:gd fmla="*/ 3788439 w 5391150" name="connsiteX7"/>
              <a:gd fmla="*/ 0 h 4343400" name="connsiteY7"/>
              <a:gd fmla="*/ 4667236 w 5391150" name="connsiteX8"/>
              <a:gd fmla="*/ 0 h 4343400" name="connsiteY8"/>
              <a:gd fmla="*/ 5391150 w 5391150" name="connsiteX9"/>
              <a:gd fmla="*/ 723914 h 4343400" name="connsiteY9"/>
              <a:gd fmla="*/ 5391150 w 5391150" name="connsiteX10"/>
              <a:gd fmla="*/ 1331984 h 4343400" name="connsiteY10"/>
              <a:gd fmla="*/ 5391150 w 5391150" name="connsiteX11"/>
              <a:gd fmla="*/ 1853187 h 4343400" name="connsiteY11"/>
              <a:gd fmla="*/ 5391150 w 5391150" name="connsiteX12"/>
              <a:gd fmla="*/ 2490213 h 4343400" name="connsiteY12"/>
              <a:gd fmla="*/ 5391150 w 5391150" name="connsiteX13"/>
              <a:gd fmla="*/ 3069327 h 4343400" name="connsiteY13"/>
              <a:gd fmla="*/ 5391150 w 5391150" name="connsiteX14"/>
              <a:gd fmla="*/ 3619486 h 4343400" name="connsiteY14"/>
              <a:gd fmla="*/ 4667236 w 5391150" name="connsiteX15"/>
              <a:gd fmla="*/ 4343400 h 4343400" name="connsiteY15"/>
              <a:gd fmla="*/ 4025038 w 5391150" name="connsiteX16"/>
              <a:gd fmla="*/ 4343400 h 4343400" name="connsiteY16"/>
              <a:gd fmla="*/ 3540573 w 5391150" name="connsiteX17"/>
              <a:gd fmla="*/ 4343400 h 4343400" name="connsiteY17"/>
              <a:gd fmla="*/ 2977241 w 5391150" name="connsiteX18"/>
              <a:gd fmla="*/ 4343400 h 4343400" name="connsiteY18"/>
              <a:gd fmla="*/ 2532209 w 5391150" name="connsiteX19"/>
              <a:gd fmla="*/ 4343400 h 4343400" name="connsiteY19"/>
              <a:gd fmla="*/ 1890011 w 5391150" name="connsiteX20"/>
              <a:gd fmla="*/ 4343400 h 4343400" name="connsiteY20"/>
              <a:gd fmla="*/ 1326679 w 5391150" name="connsiteX21"/>
              <a:gd fmla="*/ 4343400 h 4343400" name="connsiteY21"/>
              <a:gd fmla="*/ 723914 w 5391150" name="connsiteX22"/>
              <a:gd fmla="*/ 4343400 h 4343400" name="connsiteY22"/>
              <a:gd fmla="*/ 0 w 5391150" name="connsiteX23"/>
              <a:gd fmla="*/ 3619486 h 4343400" name="connsiteY23"/>
              <a:gd fmla="*/ 0 w 5391150" name="connsiteX24"/>
              <a:gd fmla="*/ 3011416 h 4343400" name="connsiteY24"/>
              <a:gd fmla="*/ 0 w 5391150" name="connsiteX25"/>
              <a:gd fmla="*/ 2403346 h 4343400" name="connsiteY25"/>
              <a:gd fmla="*/ 0 w 5391150" name="connsiteX26"/>
              <a:gd fmla="*/ 1766320 h 4343400" name="connsiteY26"/>
              <a:gd fmla="*/ 0 w 5391150" name="connsiteX27"/>
              <a:gd fmla="*/ 723914 h 4343400" name="connsiteY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extrusionOk="0" fill="none" h="4343400" w="5391150">
                <a:moveTo>
                  <a:pt x="0" y="723914"/>
                </a:moveTo>
                <a:cubicBezTo>
                  <a:pt x="-13302" y="365579"/>
                  <a:pt x="311174" y="-40728"/>
                  <a:pt x="723914" y="0"/>
                </a:cubicBezTo>
                <a:cubicBezTo>
                  <a:pt x="873036" y="-9571"/>
                  <a:pt x="1158965" y="47398"/>
                  <a:pt x="1287246" y="0"/>
                </a:cubicBezTo>
                <a:cubicBezTo>
                  <a:pt x="1415527" y="-47398"/>
                  <a:pt x="1576663" y="51266"/>
                  <a:pt x="1771711" y="0"/>
                </a:cubicBezTo>
                <a:cubicBezTo>
                  <a:pt x="1966760" y="-51266"/>
                  <a:pt x="2106319" y="41768"/>
                  <a:pt x="2216743" y="0"/>
                </a:cubicBezTo>
                <a:cubicBezTo>
                  <a:pt x="2327167" y="-41768"/>
                  <a:pt x="2582520" y="39678"/>
                  <a:pt x="2701208" y="0"/>
                </a:cubicBezTo>
                <a:cubicBezTo>
                  <a:pt x="2819896" y="-39678"/>
                  <a:pt x="3093899" y="17401"/>
                  <a:pt x="3303973" y="0"/>
                </a:cubicBezTo>
                <a:cubicBezTo>
                  <a:pt x="3514047" y="-17401"/>
                  <a:pt x="3668139" y="13442"/>
                  <a:pt x="3788439" y="0"/>
                </a:cubicBezTo>
                <a:cubicBezTo>
                  <a:pt x="3908739" y="-13442"/>
                  <a:pt x="4338029" y="28046"/>
                  <a:pt x="4667236" y="0"/>
                </a:cubicBezTo>
                <a:cubicBezTo>
                  <a:pt x="5099274" y="6391"/>
                  <a:pt x="5345256" y="353740"/>
                  <a:pt x="5391150" y="723914"/>
                </a:cubicBezTo>
                <a:cubicBezTo>
                  <a:pt x="5408269" y="930932"/>
                  <a:pt x="5325257" y="1177755"/>
                  <a:pt x="5391150" y="1331984"/>
                </a:cubicBezTo>
                <a:cubicBezTo>
                  <a:pt x="5457043" y="1486213"/>
                  <a:pt x="5363750" y="1680959"/>
                  <a:pt x="5391150" y="1853187"/>
                </a:cubicBezTo>
                <a:cubicBezTo>
                  <a:pt x="5418550" y="2025415"/>
                  <a:pt x="5380715" y="2296878"/>
                  <a:pt x="5391150" y="2490213"/>
                </a:cubicBezTo>
                <a:cubicBezTo>
                  <a:pt x="5401585" y="2683548"/>
                  <a:pt x="5386435" y="2893791"/>
                  <a:pt x="5391150" y="3069327"/>
                </a:cubicBezTo>
                <a:cubicBezTo>
                  <a:pt x="5395865" y="3244863"/>
                  <a:pt x="5347552" y="3444088"/>
                  <a:pt x="5391150" y="3619486"/>
                </a:cubicBezTo>
                <a:cubicBezTo>
                  <a:pt x="5319192" y="3936964"/>
                  <a:pt x="5079155" y="4330294"/>
                  <a:pt x="4667236" y="4343400"/>
                </a:cubicBezTo>
                <a:cubicBezTo>
                  <a:pt x="4353839" y="4355125"/>
                  <a:pt x="4344607" y="4304185"/>
                  <a:pt x="4025038" y="4343400"/>
                </a:cubicBezTo>
                <a:cubicBezTo>
                  <a:pt x="3705469" y="4382615"/>
                  <a:pt x="3747942" y="4297720"/>
                  <a:pt x="3540573" y="4343400"/>
                </a:cubicBezTo>
                <a:cubicBezTo>
                  <a:pt x="3333204" y="4389080"/>
                  <a:pt x="3237407" y="4312013"/>
                  <a:pt x="2977241" y="4343400"/>
                </a:cubicBezTo>
                <a:cubicBezTo>
                  <a:pt x="2717075" y="4374787"/>
                  <a:pt x="2625843" y="4313247"/>
                  <a:pt x="2532209" y="4343400"/>
                </a:cubicBezTo>
                <a:cubicBezTo>
                  <a:pt x="2438575" y="4373553"/>
                  <a:pt x="2170694" y="4297916"/>
                  <a:pt x="1890011" y="4343400"/>
                </a:cubicBezTo>
                <a:cubicBezTo>
                  <a:pt x="1609328" y="4388884"/>
                  <a:pt x="1503130" y="4335326"/>
                  <a:pt x="1326679" y="4343400"/>
                </a:cubicBezTo>
                <a:cubicBezTo>
                  <a:pt x="1150228" y="4351474"/>
                  <a:pt x="910970" y="4286571"/>
                  <a:pt x="723914" y="4343400"/>
                </a:cubicBezTo>
                <a:cubicBezTo>
                  <a:pt x="336328" y="4369476"/>
                  <a:pt x="-22569" y="4111599"/>
                  <a:pt x="0" y="3619486"/>
                </a:cubicBezTo>
                <a:cubicBezTo>
                  <a:pt x="-37785" y="3487079"/>
                  <a:pt x="1524" y="3170542"/>
                  <a:pt x="0" y="3011416"/>
                </a:cubicBezTo>
                <a:cubicBezTo>
                  <a:pt x="-1524" y="2852290"/>
                  <a:pt x="1993" y="2587980"/>
                  <a:pt x="0" y="2403346"/>
                </a:cubicBezTo>
                <a:cubicBezTo>
                  <a:pt x="-1993" y="2218712"/>
                  <a:pt x="37632" y="2024488"/>
                  <a:pt x="0" y="1766320"/>
                </a:cubicBezTo>
                <a:cubicBezTo>
                  <a:pt x="-37632" y="1508152"/>
                  <a:pt x="71732" y="1019761"/>
                  <a:pt x="0" y="723914"/>
                </a:cubicBezTo>
                <a:close/>
              </a:path>
              <a:path extrusionOk="0" h="4343400" stroke="0" w="5391150">
                <a:moveTo>
                  <a:pt x="0" y="723914"/>
                </a:moveTo>
                <a:cubicBezTo>
                  <a:pt x="-72733" y="279244"/>
                  <a:pt x="232446" y="34402"/>
                  <a:pt x="723914" y="0"/>
                </a:cubicBezTo>
                <a:cubicBezTo>
                  <a:pt x="887894" y="-56792"/>
                  <a:pt x="1213249" y="76581"/>
                  <a:pt x="1366112" y="0"/>
                </a:cubicBezTo>
                <a:cubicBezTo>
                  <a:pt x="1518975" y="-76581"/>
                  <a:pt x="1701362" y="37936"/>
                  <a:pt x="1890011" y="0"/>
                </a:cubicBezTo>
                <a:cubicBezTo>
                  <a:pt x="2078660" y="-37936"/>
                  <a:pt x="2212200" y="19826"/>
                  <a:pt x="2374476" y="0"/>
                </a:cubicBezTo>
                <a:cubicBezTo>
                  <a:pt x="2536752" y="-19826"/>
                  <a:pt x="2821874" y="70379"/>
                  <a:pt x="2977241" y="0"/>
                </a:cubicBezTo>
                <a:cubicBezTo>
                  <a:pt x="3132608" y="-70379"/>
                  <a:pt x="3338511" y="45322"/>
                  <a:pt x="3501139" y="0"/>
                </a:cubicBezTo>
                <a:cubicBezTo>
                  <a:pt x="3663767" y="-45322"/>
                  <a:pt x="3857904" y="41222"/>
                  <a:pt x="4143338" y="0"/>
                </a:cubicBezTo>
                <a:cubicBezTo>
                  <a:pt x="4428772" y="-41222"/>
                  <a:pt x="4434133" y="14972"/>
                  <a:pt x="4667236" y="0"/>
                </a:cubicBezTo>
                <a:cubicBezTo>
                  <a:pt x="5026075" y="67771"/>
                  <a:pt x="5325592" y="248069"/>
                  <a:pt x="5391150" y="723914"/>
                </a:cubicBezTo>
                <a:cubicBezTo>
                  <a:pt x="5407490" y="953853"/>
                  <a:pt x="5372072" y="1047129"/>
                  <a:pt x="5391150" y="1245117"/>
                </a:cubicBezTo>
                <a:cubicBezTo>
                  <a:pt x="5410228" y="1443105"/>
                  <a:pt x="5356918" y="1618639"/>
                  <a:pt x="5391150" y="1824231"/>
                </a:cubicBezTo>
                <a:cubicBezTo>
                  <a:pt x="5425382" y="2029823"/>
                  <a:pt x="5344308" y="2209004"/>
                  <a:pt x="5391150" y="2374390"/>
                </a:cubicBezTo>
                <a:cubicBezTo>
                  <a:pt x="5437992" y="2539776"/>
                  <a:pt x="5370276" y="2829722"/>
                  <a:pt x="5391150" y="3011416"/>
                </a:cubicBezTo>
                <a:cubicBezTo>
                  <a:pt x="5412024" y="3193110"/>
                  <a:pt x="5340967" y="3346692"/>
                  <a:pt x="5391150" y="3619486"/>
                </a:cubicBezTo>
                <a:cubicBezTo>
                  <a:pt x="5293525" y="4035324"/>
                  <a:pt x="5028176" y="4316582"/>
                  <a:pt x="4667236" y="4343400"/>
                </a:cubicBezTo>
                <a:cubicBezTo>
                  <a:pt x="4400020" y="4358416"/>
                  <a:pt x="4347920" y="4271569"/>
                  <a:pt x="4064471" y="4343400"/>
                </a:cubicBezTo>
                <a:cubicBezTo>
                  <a:pt x="3781022" y="4415231"/>
                  <a:pt x="3726919" y="4297646"/>
                  <a:pt x="3501139" y="4343400"/>
                </a:cubicBezTo>
                <a:cubicBezTo>
                  <a:pt x="3275359" y="4389154"/>
                  <a:pt x="3154703" y="4311387"/>
                  <a:pt x="3056107" y="4343400"/>
                </a:cubicBezTo>
                <a:cubicBezTo>
                  <a:pt x="2957511" y="4375413"/>
                  <a:pt x="2671899" y="4340789"/>
                  <a:pt x="2571642" y="4343400"/>
                </a:cubicBezTo>
                <a:cubicBezTo>
                  <a:pt x="2471385" y="4346011"/>
                  <a:pt x="2180616" y="4285300"/>
                  <a:pt x="1929444" y="4343400"/>
                </a:cubicBezTo>
                <a:cubicBezTo>
                  <a:pt x="1678272" y="4401500"/>
                  <a:pt x="1486742" y="4287352"/>
                  <a:pt x="1366112" y="4343400"/>
                </a:cubicBezTo>
                <a:cubicBezTo>
                  <a:pt x="1245482" y="4399448"/>
                  <a:pt x="1008111" y="4306113"/>
                  <a:pt x="723914" y="4343400"/>
                </a:cubicBezTo>
                <a:cubicBezTo>
                  <a:pt x="322597" y="4302683"/>
                  <a:pt x="110070" y="4042245"/>
                  <a:pt x="0" y="3619486"/>
                </a:cubicBezTo>
                <a:cubicBezTo>
                  <a:pt x="-18765" y="3378626"/>
                  <a:pt x="42868" y="3264210"/>
                  <a:pt x="0" y="3040372"/>
                </a:cubicBezTo>
                <a:cubicBezTo>
                  <a:pt x="-42868" y="2816534"/>
                  <a:pt x="14954" y="2594199"/>
                  <a:pt x="0" y="2461257"/>
                </a:cubicBezTo>
                <a:cubicBezTo>
                  <a:pt x="-14954" y="2328315"/>
                  <a:pt x="22269" y="2156244"/>
                  <a:pt x="0" y="1940054"/>
                </a:cubicBezTo>
                <a:cubicBezTo>
                  <a:pt x="-22269" y="1723864"/>
                  <a:pt x="34409" y="1555513"/>
                  <a:pt x="0" y="1331984"/>
                </a:cubicBezTo>
                <a:cubicBezTo>
                  <a:pt x="-34409" y="1108455"/>
                  <a:pt x="16914" y="972963"/>
                  <a:pt x="0" y="72391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descr="Baby Learns To Walk - Vector Cartoon Illustration 12833577 - Megapixl"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0000" l="5409" r="89314" t="3500">
                        <a14:foregroundMark x1="19657" x2="31794" y1="7125" y2="8125"/>
                        <a14:foregroundMark x1="32454" x2="37599" y1="3500" y2="3500"/>
                        <a14:foregroundMark x1="50528" x2="55013" y1="39375" y2="51500"/>
                        <a14:foregroundMark x1="55013" x2="55013" y1="51500" y2="51500"/>
                        <a14:foregroundMark x1="59499" x2="62269" y1="37375" y2="48625"/>
                        <a14:foregroundMark x1="86280" x2="86939" y1="22000" y2="41000"/>
                        <a14:foregroundMark x1="86280" x2="87599" y1="50250" y2="78875"/>
                        <a14:foregroundMark x1="86939" x2="87335" y1="64375" y2="77500"/>
                        <a14:foregroundMark x1="87335" x2="87335" y1="77500" y2="77500"/>
                        <a14:foregroundMark x1="89314" x2="89314" y1="51250" y2="81500"/>
                        <a14:foregroundMark x1="89050" x2="89050" y1="36125" y2="64625"/>
                        <a14:foregroundMark x1="9235" x2="5409" y1="70875" y2="8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"/>
          <a:stretch/>
        </p:blipFill>
        <p:spPr bwMode="auto">
          <a:xfrm>
            <a:off x="4678305" y="1731072"/>
            <a:ext cx="2911590" cy="32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750BA-A974-47FE-C199-F2E88CCAF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l="5356" r="7143" t="114"/>
          <a:stretch/>
        </p:blipFill>
        <p:spPr>
          <a:xfrm>
            <a:off x="781050" y="4572910"/>
            <a:ext cx="10629900" cy="1979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4930953"/>
            <a:ext cx="80010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She learned how walk when she was one year old.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10410-2879-084A-3B26-0196E4E791FD}"/>
              </a:ext>
            </a:extLst>
          </p:cNvPr>
          <p:cNvSpPr txBox="1"/>
          <p:nvPr/>
        </p:nvSpPr>
        <p:spPr>
          <a:xfrm>
            <a:off x="1104900" y="542248"/>
            <a:ext cx="9982200" cy="646331"/>
          </a:xfrm>
          <a:custGeom>
            <a:avLst/>
            <a:gdLst>
              <a:gd fmla="*/ 0 w 9982200" name="connsiteX0"/>
              <a:gd fmla="*/ 0 h 646331" name="connsiteY0"/>
              <a:gd fmla="*/ 687010 w 9982200" name="connsiteX1"/>
              <a:gd fmla="*/ 0 h 646331" name="connsiteY1"/>
              <a:gd fmla="*/ 974732 w 9982200" name="connsiteX2"/>
              <a:gd fmla="*/ 0 h 646331" name="connsiteY2"/>
              <a:gd fmla="*/ 1761565 w 9982200" name="connsiteX3"/>
              <a:gd fmla="*/ 0 h 646331" name="connsiteY3"/>
              <a:gd fmla="*/ 2348753 w 9982200" name="connsiteX4"/>
              <a:gd fmla="*/ 0 h 646331" name="connsiteY4"/>
              <a:gd fmla="*/ 2636475 w 9982200" name="connsiteX5"/>
              <a:gd fmla="*/ 0 h 646331" name="connsiteY5"/>
              <a:gd fmla="*/ 3223663 w 9982200" name="connsiteX6"/>
              <a:gd fmla="*/ 0 h 646331" name="connsiteY6"/>
              <a:gd fmla="*/ 4010496 w 9982200" name="connsiteX7"/>
              <a:gd fmla="*/ 0 h 646331" name="connsiteY7"/>
              <a:gd fmla="*/ 4497862 w 9982200" name="connsiteX8"/>
              <a:gd fmla="*/ 0 h 646331" name="connsiteY8"/>
              <a:gd fmla="*/ 4985228 w 9982200" name="connsiteX9"/>
              <a:gd fmla="*/ 0 h 646331" name="connsiteY9"/>
              <a:gd fmla="*/ 5572416 w 9982200" name="connsiteX10"/>
              <a:gd fmla="*/ 0 h 646331" name="connsiteY10"/>
              <a:gd fmla="*/ 6259427 w 9982200" name="connsiteX11"/>
              <a:gd fmla="*/ 0 h 646331" name="connsiteY11"/>
              <a:gd fmla="*/ 6946437 w 9982200" name="connsiteX12"/>
              <a:gd fmla="*/ 0 h 646331" name="connsiteY12"/>
              <a:gd fmla="*/ 7633447 w 9982200" name="connsiteX13"/>
              <a:gd fmla="*/ 0 h 646331" name="connsiteY13"/>
              <a:gd fmla="*/ 8420279 w 9982200" name="connsiteX14"/>
              <a:gd fmla="*/ 0 h 646331" name="connsiteY14"/>
              <a:gd fmla="*/ 9007468 w 9982200" name="connsiteX15"/>
              <a:gd fmla="*/ 0 h 646331" name="connsiteY15"/>
              <a:gd fmla="*/ 9982200 w 9982200" name="connsiteX16"/>
              <a:gd fmla="*/ 0 h 646331" name="connsiteY16"/>
              <a:gd fmla="*/ 9982200 w 9982200" name="connsiteX17"/>
              <a:gd fmla="*/ 323166 h 646331" name="connsiteY17"/>
              <a:gd fmla="*/ 9982200 w 9982200" name="connsiteX18"/>
              <a:gd fmla="*/ 646331 h 646331" name="connsiteY18"/>
              <a:gd fmla="*/ 9295190 w 9982200" name="connsiteX19"/>
              <a:gd fmla="*/ 646331 h 646331" name="connsiteY19"/>
              <a:gd fmla="*/ 8807824 w 9982200" name="connsiteX20"/>
              <a:gd fmla="*/ 646331 h 646331" name="connsiteY20"/>
              <a:gd fmla="*/ 8320457 w 9982200" name="connsiteX21"/>
              <a:gd fmla="*/ 646331 h 646331" name="connsiteY21"/>
              <a:gd fmla="*/ 7833091 w 9982200" name="connsiteX22"/>
              <a:gd fmla="*/ 646331 h 646331" name="connsiteY22"/>
              <a:gd fmla="*/ 7345725 w 9982200" name="connsiteX23"/>
              <a:gd fmla="*/ 646331 h 646331" name="connsiteY23"/>
              <a:gd fmla="*/ 6658715 w 9982200" name="connsiteX24"/>
              <a:gd fmla="*/ 646331 h 646331" name="connsiteY24"/>
              <a:gd fmla="*/ 6071526 w 9982200" name="connsiteX25"/>
              <a:gd fmla="*/ 646331 h 646331" name="connsiteY25"/>
              <a:gd fmla="*/ 5783804 w 9982200" name="connsiteX26"/>
              <a:gd fmla="*/ 646331 h 646331" name="connsiteY26"/>
              <a:gd fmla="*/ 5296438 w 9982200" name="connsiteX27"/>
              <a:gd fmla="*/ 646331 h 646331" name="connsiteY27"/>
              <a:gd fmla="*/ 4609428 w 9982200" name="connsiteX28"/>
              <a:gd fmla="*/ 646331 h 646331" name="connsiteY28"/>
              <a:gd fmla="*/ 4221883 w 9982200" name="connsiteX29"/>
              <a:gd fmla="*/ 646331 h 646331" name="connsiteY29"/>
              <a:gd fmla="*/ 3435051 w 9982200" name="connsiteX30"/>
              <a:gd fmla="*/ 646331 h 646331" name="connsiteY30"/>
              <a:gd fmla="*/ 2648219 w 9982200" name="connsiteX31"/>
              <a:gd fmla="*/ 646331 h 646331" name="connsiteY31"/>
              <a:gd fmla="*/ 2061031 w 9982200" name="connsiteX32"/>
              <a:gd fmla="*/ 646331 h 646331" name="connsiteY32"/>
              <a:gd fmla="*/ 1274198 w 9982200" name="connsiteX33"/>
              <a:gd fmla="*/ 646331 h 646331" name="connsiteY33"/>
              <a:gd fmla="*/ 687010 w 9982200" name="connsiteX34"/>
              <a:gd fmla="*/ 646331 h 646331" name="connsiteY34"/>
              <a:gd fmla="*/ 0 w 9982200" name="connsiteX35"/>
              <a:gd fmla="*/ 646331 h 646331" name="connsiteY35"/>
              <a:gd fmla="*/ 0 w 9982200" name="connsiteX36"/>
              <a:gd fmla="*/ 342555 h 646331" name="connsiteY36"/>
              <a:gd fmla="*/ 0 w 9982200" name="connsiteX37"/>
              <a:gd fmla="*/ 0 h 646331" name="connsiteY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b="b" l="l" r="r" t="t"/>
            <a:pathLst>
              <a:path extrusionOk="0" fill="none" h="646331" w="9982200">
                <a:moveTo>
                  <a:pt x="0" y="0"/>
                </a:moveTo>
                <a:cubicBezTo>
                  <a:pt x="308125" y="-70379"/>
                  <a:pt x="492313" y="62756"/>
                  <a:pt x="687010" y="0"/>
                </a:cubicBezTo>
                <a:cubicBezTo>
                  <a:pt x="881707" y="-62756"/>
                  <a:pt x="879967" y="33040"/>
                  <a:pt x="974732" y="0"/>
                </a:cubicBezTo>
                <a:cubicBezTo>
                  <a:pt x="1069497" y="-33040"/>
                  <a:pt x="1374248" y="39674"/>
                  <a:pt x="1761565" y="0"/>
                </a:cubicBezTo>
                <a:cubicBezTo>
                  <a:pt x="2148882" y="-39674"/>
                  <a:pt x="2102340" y="30533"/>
                  <a:pt x="2348753" y="0"/>
                </a:cubicBezTo>
                <a:cubicBezTo>
                  <a:pt x="2595166" y="-30533"/>
                  <a:pt x="2510025" y="4881"/>
                  <a:pt x="2636475" y="0"/>
                </a:cubicBezTo>
                <a:cubicBezTo>
                  <a:pt x="2762925" y="-4881"/>
                  <a:pt x="3048998" y="17318"/>
                  <a:pt x="3223663" y="0"/>
                </a:cubicBezTo>
                <a:cubicBezTo>
                  <a:pt x="3398328" y="-17318"/>
                  <a:pt x="3674662" y="69298"/>
                  <a:pt x="4010496" y="0"/>
                </a:cubicBezTo>
                <a:cubicBezTo>
                  <a:pt x="4346330" y="-69298"/>
                  <a:pt x="4359887" y="21643"/>
                  <a:pt x="4497862" y="0"/>
                </a:cubicBezTo>
                <a:cubicBezTo>
                  <a:pt x="4635837" y="-21643"/>
                  <a:pt x="4878557" y="50227"/>
                  <a:pt x="4985228" y="0"/>
                </a:cubicBezTo>
                <a:cubicBezTo>
                  <a:pt x="5091899" y="-50227"/>
                  <a:pt x="5371393" y="5894"/>
                  <a:pt x="5572416" y="0"/>
                </a:cubicBezTo>
                <a:cubicBezTo>
                  <a:pt x="5773439" y="-5894"/>
                  <a:pt x="5928992" y="69484"/>
                  <a:pt x="6259427" y="0"/>
                </a:cubicBezTo>
                <a:cubicBezTo>
                  <a:pt x="6589862" y="-69484"/>
                  <a:pt x="6732127" y="16409"/>
                  <a:pt x="6946437" y="0"/>
                </a:cubicBezTo>
                <a:cubicBezTo>
                  <a:pt x="7160747" y="-16409"/>
                  <a:pt x="7303680" y="37351"/>
                  <a:pt x="7633447" y="0"/>
                </a:cubicBezTo>
                <a:cubicBezTo>
                  <a:pt x="7963214" y="-37351"/>
                  <a:pt x="8210826" y="6190"/>
                  <a:pt x="8420279" y="0"/>
                </a:cubicBezTo>
                <a:cubicBezTo>
                  <a:pt x="8629732" y="-6190"/>
                  <a:pt x="8827754" y="54817"/>
                  <a:pt x="9007468" y="0"/>
                </a:cubicBezTo>
                <a:cubicBezTo>
                  <a:pt x="9187182" y="-54817"/>
                  <a:pt x="9623118" y="14191"/>
                  <a:pt x="9982200" y="0"/>
                </a:cubicBezTo>
                <a:cubicBezTo>
                  <a:pt x="10008948" y="160163"/>
                  <a:pt x="9964616" y="238610"/>
                  <a:pt x="9982200" y="323166"/>
                </a:cubicBezTo>
                <a:cubicBezTo>
                  <a:pt x="9999784" y="407722"/>
                  <a:pt x="9965209" y="512949"/>
                  <a:pt x="9982200" y="646331"/>
                </a:cubicBezTo>
                <a:cubicBezTo>
                  <a:pt x="9758210" y="679054"/>
                  <a:pt x="9542294" y="609809"/>
                  <a:pt x="9295190" y="646331"/>
                </a:cubicBezTo>
                <a:cubicBezTo>
                  <a:pt x="9048086" y="682853"/>
                  <a:pt x="8909880" y="601937"/>
                  <a:pt x="8807824" y="646331"/>
                </a:cubicBezTo>
                <a:cubicBezTo>
                  <a:pt x="8705768" y="690725"/>
                  <a:pt x="8431079" y="618481"/>
                  <a:pt x="8320457" y="646331"/>
                </a:cubicBezTo>
                <a:cubicBezTo>
                  <a:pt x="8209835" y="674181"/>
                  <a:pt x="7940912" y="624166"/>
                  <a:pt x="7833091" y="646331"/>
                </a:cubicBezTo>
                <a:cubicBezTo>
                  <a:pt x="7725270" y="668496"/>
                  <a:pt x="7486376" y="643202"/>
                  <a:pt x="7345725" y="646331"/>
                </a:cubicBezTo>
                <a:cubicBezTo>
                  <a:pt x="7205074" y="649460"/>
                  <a:pt x="6976323" y="590846"/>
                  <a:pt x="6658715" y="646331"/>
                </a:cubicBezTo>
                <a:cubicBezTo>
                  <a:pt x="6341107" y="701816"/>
                  <a:pt x="6206591" y="596187"/>
                  <a:pt x="6071526" y="646331"/>
                </a:cubicBezTo>
                <a:cubicBezTo>
                  <a:pt x="5936461" y="696475"/>
                  <a:pt x="5855145" y="630974"/>
                  <a:pt x="5783804" y="646331"/>
                </a:cubicBezTo>
                <a:cubicBezTo>
                  <a:pt x="5712463" y="661688"/>
                  <a:pt x="5514845" y="623889"/>
                  <a:pt x="5296438" y="646331"/>
                </a:cubicBezTo>
                <a:cubicBezTo>
                  <a:pt x="5078031" y="668773"/>
                  <a:pt x="4766664" y="582764"/>
                  <a:pt x="4609428" y="646331"/>
                </a:cubicBezTo>
                <a:cubicBezTo>
                  <a:pt x="4452192" y="709898"/>
                  <a:pt x="4344436" y="618132"/>
                  <a:pt x="4221883" y="646331"/>
                </a:cubicBezTo>
                <a:cubicBezTo>
                  <a:pt x="4099330" y="674530"/>
                  <a:pt x="3681452" y="624659"/>
                  <a:pt x="3435051" y="646331"/>
                </a:cubicBezTo>
                <a:cubicBezTo>
                  <a:pt x="3188650" y="668003"/>
                  <a:pt x="3000943" y="592014"/>
                  <a:pt x="2648219" y="646331"/>
                </a:cubicBezTo>
                <a:cubicBezTo>
                  <a:pt x="2295495" y="700648"/>
                  <a:pt x="2222911" y="586560"/>
                  <a:pt x="2061031" y="646331"/>
                </a:cubicBezTo>
                <a:cubicBezTo>
                  <a:pt x="1899151" y="706102"/>
                  <a:pt x="1523793" y="615725"/>
                  <a:pt x="1274198" y="646331"/>
                </a:cubicBezTo>
                <a:cubicBezTo>
                  <a:pt x="1024603" y="676937"/>
                  <a:pt x="896303" y="634846"/>
                  <a:pt x="687010" y="646331"/>
                </a:cubicBezTo>
                <a:cubicBezTo>
                  <a:pt x="477717" y="657816"/>
                  <a:pt x="289345" y="579490"/>
                  <a:pt x="0" y="646331"/>
                </a:cubicBezTo>
                <a:cubicBezTo>
                  <a:pt x="-1066" y="518963"/>
                  <a:pt x="35748" y="404411"/>
                  <a:pt x="0" y="342555"/>
                </a:cubicBezTo>
                <a:cubicBezTo>
                  <a:pt x="-35748" y="280699"/>
                  <a:pt x="12304" y="128953"/>
                  <a:pt x="0" y="0"/>
                </a:cubicBezTo>
                <a:close/>
              </a:path>
              <a:path extrusionOk="0" h="646331" stroke="0" w="9982200">
                <a:moveTo>
                  <a:pt x="0" y="0"/>
                </a:moveTo>
                <a:cubicBezTo>
                  <a:pt x="229362" y="-13698"/>
                  <a:pt x="328561" y="6755"/>
                  <a:pt x="487366" y="0"/>
                </a:cubicBezTo>
                <a:cubicBezTo>
                  <a:pt x="646171" y="-6755"/>
                  <a:pt x="665527" y="26813"/>
                  <a:pt x="775088" y="0"/>
                </a:cubicBezTo>
                <a:cubicBezTo>
                  <a:pt x="884649" y="-26813"/>
                  <a:pt x="1329869" y="90759"/>
                  <a:pt x="1561921" y="0"/>
                </a:cubicBezTo>
                <a:cubicBezTo>
                  <a:pt x="1793973" y="-90759"/>
                  <a:pt x="1844760" y="45740"/>
                  <a:pt x="2049287" y="0"/>
                </a:cubicBezTo>
                <a:cubicBezTo>
                  <a:pt x="2253814" y="-45740"/>
                  <a:pt x="2388052" y="18158"/>
                  <a:pt x="2536653" y="0"/>
                </a:cubicBezTo>
                <a:cubicBezTo>
                  <a:pt x="2685254" y="-18158"/>
                  <a:pt x="3160492" y="68052"/>
                  <a:pt x="3323485" y="0"/>
                </a:cubicBezTo>
                <a:cubicBezTo>
                  <a:pt x="3486478" y="-68052"/>
                  <a:pt x="3540168" y="7706"/>
                  <a:pt x="3711030" y="0"/>
                </a:cubicBezTo>
                <a:cubicBezTo>
                  <a:pt x="3881892" y="-7706"/>
                  <a:pt x="4220461" y="76814"/>
                  <a:pt x="4497862" y="0"/>
                </a:cubicBezTo>
                <a:cubicBezTo>
                  <a:pt x="4775263" y="-76814"/>
                  <a:pt x="4926829" y="71628"/>
                  <a:pt x="5284694" y="0"/>
                </a:cubicBezTo>
                <a:cubicBezTo>
                  <a:pt x="5642559" y="-71628"/>
                  <a:pt x="5702943" y="11187"/>
                  <a:pt x="5871882" y="0"/>
                </a:cubicBezTo>
                <a:cubicBezTo>
                  <a:pt x="6040821" y="-11187"/>
                  <a:pt x="6399310" y="61980"/>
                  <a:pt x="6658715" y="0"/>
                </a:cubicBezTo>
                <a:cubicBezTo>
                  <a:pt x="6918120" y="-61980"/>
                  <a:pt x="6917387" y="12933"/>
                  <a:pt x="7146081" y="0"/>
                </a:cubicBezTo>
                <a:cubicBezTo>
                  <a:pt x="7374775" y="-12933"/>
                  <a:pt x="7518900" y="43299"/>
                  <a:pt x="7633447" y="0"/>
                </a:cubicBezTo>
                <a:cubicBezTo>
                  <a:pt x="7747994" y="-43299"/>
                  <a:pt x="8052241" y="10265"/>
                  <a:pt x="8320457" y="0"/>
                </a:cubicBezTo>
                <a:cubicBezTo>
                  <a:pt x="8588673" y="-10265"/>
                  <a:pt x="8706313" y="46876"/>
                  <a:pt x="8807824" y="0"/>
                </a:cubicBezTo>
                <a:cubicBezTo>
                  <a:pt x="8909335" y="-46876"/>
                  <a:pt x="9643680" y="62311"/>
                  <a:pt x="9982200" y="0"/>
                </a:cubicBezTo>
                <a:cubicBezTo>
                  <a:pt x="9993030" y="69536"/>
                  <a:pt x="9947400" y="214031"/>
                  <a:pt x="9982200" y="336092"/>
                </a:cubicBezTo>
                <a:cubicBezTo>
                  <a:pt x="10017000" y="458153"/>
                  <a:pt x="9955999" y="491786"/>
                  <a:pt x="9982200" y="646331"/>
                </a:cubicBezTo>
                <a:cubicBezTo>
                  <a:pt x="9656012" y="686242"/>
                  <a:pt x="9510719" y="574017"/>
                  <a:pt x="9295190" y="646331"/>
                </a:cubicBezTo>
                <a:cubicBezTo>
                  <a:pt x="9079661" y="718645"/>
                  <a:pt x="9044636" y="618924"/>
                  <a:pt x="8907646" y="646331"/>
                </a:cubicBezTo>
                <a:cubicBezTo>
                  <a:pt x="8770656" y="673738"/>
                  <a:pt x="8458717" y="568239"/>
                  <a:pt x="8120813" y="646331"/>
                </a:cubicBezTo>
                <a:cubicBezTo>
                  <a:pt x="7782909" y="724423"/>
                  <a:pt x="7770791" y="599304"/>
                  <a:pt x="7533625" y="646331"/>
                </a:cubicBezTo>
                <a:cubicBezTo>
                  <a:pt x="7296459" y="693358"/>
                  <a:pt x="7333144" y="640200"/>
                  <a:pt x="7146081" y="646331"/>
                </a:cubicBezTo>
                <a:cubicBezTo>
                  <a:pt x="6959018" y="652462"/>
                  <a:pt x="6696459" y="585350"/>
                  <a:pt x="6558893" y="646331"/>
                </a:cubicBezTo>
                <a:cubicBezTo>
                  <a:pt x="6421327" y="707312"/>
                  <a:pt x="6388695" y="627248"/>
                  <a:pt x="6271170" y="646331"/>
                </a:cubicBezTo>
                <a:cubicBezTo>
                  <a:pt x="6153645" y="665414"/>
                  <a:pt x="6065078" y="627917"/>
                  <a:pt x="5983448" y="646331"/>
                </a:cubicBezTo>
                <a:cubicBezTo>
                  <a:pt x="5901818" y="664745"/>
                  <a:pt x="5523497" y="590934"/>
                  <a:pt x="5396260" y="646331"/>
                </a:cubicBezTo>
                <a:cubicBezTo>
                  <a:pt x="5269023" y="701728"/>
                  <a:pt x="5098101" y="611104"/>
                  <a:pt x="5008716" y="646331"/>
                </a:cubicBezTo>
                <a:cubicBezTo>
                  <a:pt x="4919331" y="681558"/>
                  <a:pt x="4610899" y="600905"/>
                  <a:pt x="4321705" y="646331"/>
                </a:cubicBezTo>
                <a:cubicBezTo>
                  <a:pt x="4032511" y="691757"/>
                  <a:pt x="4056032" y="610023"/>
                  <a:pt x="3934161" y="646331"/>
                </a:cubicBezTo>
                <a:cubicBezTo>
                  <a:pt x="3812290" y="682639"/>
                  <a:pt x="3402049" y="579904"/>
                  <a:pt x="3247151" y="646331"/>
                </a:cubicBezTo>
                <a:cubicBezTo>
                  <a:pt x="3092253" y="712758"/>
                  <a:pt x="3088305" y="633816"/>
                  <a:pt x="2959429" y="646331"/>
                </a:cubicBezTo>
                <a:cubicBezTo>
                  <a:pt x="2830553" y="658846"/>
                  <a:pt x="2533274" y="617696"/>
                  <a:pt x="2272418" y="646331"/>
                </a:cubicBezTo>
                <a:cubicBezTo>
                  <a:pt x="2011562" y="674966"/>
                  <a:pt x="2022090" y="626647"/>
                  <a:pt x="1884874" y="646331"/>
                </a:cubicBezTo>
                <a:cubicBezTo>
                  <a:pt x="1747658" y="666015"/>
                  <a:pt x="1679842" y="623582"/>
                  <a:pt x="1597152" y="646331"/>
                </a:cubicBezTo>
                <a:cubicBezTo>
                  <a:pt x="1514462" y="669080"/>
                  <a:pt x="1318210" y="600533"/>
                  <a:pt x="1209608" y="646331"/>
                </a:cubicBezTo>
                <a:cubicBezTo>
                  <a:pt x="1101006" y="692129"/>
                  <a:pt x="740912" y="602342"/>
                  <a:pt x="522598" y="646331"/>
                </a:cubicBezTo>
                <a:cubicBezTo>
                  <a:pt x="304284" y="690320"/>
                  <a:pt x="259729" y="641541"/>
                  <a:pt x="0" y="646331"/>
                </a:cubicBezTo>
                <a:cubicBezTo>
                  <a:pt x="-25334" y="529008"/>
                  <a:pt x="2603" y="455810"/>
                  <a:pt x="0" y="342555"/>
                </a:cubicBezTo>
                <a:cubicBezTo>
                  <a:pt x="-2603" y="229300"/>
                  <a:pt x="14072" y="70728"/>
                  <a:pt x="0" y="0"/>
                </a:cubicBezTo>
                <a:close/>
              </a:path>
            </a:pathLst>
          </a:custGeom>
          <a:solidFill>
            <a:schemeClr val="bg1">
              <a:alpha val="79669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tx1"/>
                </a:solidFill>
                <a:latin charset="77" pitchFamily="2" typeface="Concert One"/>
              </a:rPr>
              <a:t>When did she learn how to walk?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CF0EE-67E0-F7F7-3B82-E9E027FC4959}"/>
              </a:ext>
            </a:extLst>
          </p:cNvPr>
          <p:cNvSpPr txBox="1"/>
          <p:nvPr/>
        </p:nvSpPr>
        <p:spPr>
          <a:xfrm>
            <a:off x="7458075" y="3038312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latin charset="77" pitchFamily="2" typeface="Concert One"/>
              </a:rPr>
              <a:t>one year old</a:t>
            </a:r>
          </a:p>
        </p:txBody>
      </p:sp>
    </p:spTree>
    <p:extLst>
      <p:ext uri="{BB962C8B-B14F-4D97-AF65-F5344CB8AC3E}">
        <p14:creationId xmlns:p14="http://schemas.microsoft.com/office/powerpoint/2010/main" val="3625663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B7BA4C-06DE-A26D-DA61-43E54DF6DD2D}"/>
              </a:ext>
            </a:extLst>
          </p:cNvPr>
          <p:cNvGrpSpPr/>
          <p:nvPr/>
        </p:nvGrpSpPr>
        <p:grpSpPr>
          <a:xfrm>
            <a:off x="4038600" y="1026607"/>
            <a:ext cx="4381500" cy="4381500"/>
            <a:chOff x="4038600" y="1026607"/>
            <a:chExt cx="4381500" cy="4381500"/>
          </a:xfrm>
        </p:grpSpPr>
        <p:pic>
          <p:nvPicPr>
            <p:cNvPr descr="Free vector hand drawn illustration family scenes" id="5122" name="Picture 2">
              <a:extLst>
                <a:ext uri="{FF2B5EF4-FFF2-40B4-BE49-F238E27FC236}">
                  <a16:creationId xmlns:a16="http://schemas.microsoft.com/office/drawing/2014/main" id="{6136BAEC-9B7D-D49B-1410-E53966F7BF59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026607"/>
              <a:ext cx="4381500" cy="43815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327F27-FF9F-82B9-0805-7C4665C71FCD}"/>
                </a:ext>
              </a:extLst>
            </p:cNvPr>
            <p:cNvSpPr txBox="1"/>
            <p:nvPr/>
          </p:nvSpPr>
          <p:spPr>
            <a:xfrm rot="11035786">
              <a:off x="5955382" y="4435722"/>
              <a:ext cx="742950" cy="3385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TH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77" pitchFamily="2" typeface="Concert One"/>
                </a:rPr>
                <a:t>Anna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4C4898D-0E2A-6CB6-9BF8-4B659E889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l="5356" r="7143" t="114"/>
          <a:stretch/>
        </p:blipFill>
        <p:spPr>
          <a:xfrm>
            <a:off x="781050" y="4572910"/>
            <a:ext cx="10629900" cy="1979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6FA12-5906-9D00-DE22-C8BC83056BAB}"/>
              </a:ext>
            </a:extLst>
          </p:cNvPr>
          <p:cNvSpPr txBox="1"/>
          <p:nvPr/>
        </p:nvSpPr>
        <p:spPr>
          <a:xfrm>
            <a:off x="2133600" y="4930953"/>
            <a:ext cx="80010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She learned how write her name when she was four years old.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3785D-3080-6145-BD69-56665DEFDF70}"/>
              </a:ext>
            </a:extLst>
          </p:cNvPr>
          <p:cNvSpPr txBox="1"/>
          <p:nvPr/>
        </p:nvSpPr>
        <p:spPr>
          <a:xfrm>
            <a:off x="609600" y="542248"/>
            <a:ext cx="10801350" cy="646331"/>
          </a:xfrm>
          <a:custGeom>
            <a:avLst/>
            <a:gdLst>
              <a:gd fmla="*/ 0 w 10801350" name="connsiteX0"/>
              <a:gd fmla="*/ 0 h 646331" name="connsiteY0"/>
              <a:gd fmla="*/ 568492 w 10801350" name="connsiteX1"/>
              <a:gd fmla="*/ 0 h 646331" name="connsiteY1"/>
              <a:gd fmla="*/ 1028971 w 10801350" name="connsiteX2"/>
              <a:gd fmla="*/ 0 h 646331" name="connsiteY2"/>
              <a:gd fmla="*/ 1489449 w 10801350" name="connsiteX3"/>
              <a:gd fmla="*/ 0 h 646331" name="connsiteY3"/>
              <a:gd fmla="*/ 2057941 w 10801350" name="connsiteX4"/>
              <a:gd fmla="*/ 0 h 646331" name="connsiteY4"/>
              <a:gd fmla="*/ 2734447 w 10801350" name="connsiteX5"/>
              <a:gd fmla="*/ 0 h 646331" name="connsiteY5"/>
              <a:gd fmla="*/ 3410953 w 10801350" name="connsiteX6"/>
              <a:gd fmla="*/ 0 h 646331" name="connsiteY6"/>
              <a:gd fmla="*/ 4087458 w 10801350" name="connsiteX7"/>
              <a:gd fmla="*/ 0 h 646331" name="connsiteY7"/>
              <a:gd fmla="*/ 4871977 w 10801350" name="connsiteX8"/>
              <a:gd fmla="*/ 0 h 646331" name="connsiteY8"/>
              <a:gd fmla="*/ 5440469 w 10801350" name="connsiteX9"/>
              <a:gd fmla="*/ 0 h 646331" name="connsiteY9"/>
              <a:gd fmla="*/ 6116975 w 10801350" name="connsiteX10"/>
              <a:gd fmla="*/ 0 h 646331" name="connsiteY10"/>
              <a:gd fmla="*/ 6685467 w 10801350" name="connsiteX11"/>
              <a:gd fmla="*/ 0 h 646331" name="connsiteY11"/>
              <a:gd fmla="*/ 7253959 w 10801350" name="connsiteX12"/>
              <a:gd fmla="*/ 0 h 646331" name="connsiteY12"/>
              <a:gd fmla="*/ 7822451 w 10801350" name="connsiteX13"/>
              <a:gd fmla="*/ 0 h 646331" name="connsiteY13"/>
              <a:gd fmla="*/ 8066903 w 10801350" name="connsiteX14"/>
              <a:gd fmla="*/ 0 h 646331" name="connsiteY14"/>
              <a:gd fmla="*/ 8743409 w 10801350" name="connsiteX15"/>
              <a:gd fmla="*/ 0 h 646331" name="connsiteY15"/>
              <a:gd fmla="*/ 8987860 w 10801350" name="connsiteX16"/>
              <a:gd fmla="*/ 0 h 646331" name="connsiteY16"/>
              <a:gd fmla="*/ 9556352 w 10801350" name="connsiteX17"/>
              <a:gd fmla="*/ 0 h 646331" name="connsiteY17"/>
              <a:gd fmla="*/ 10801350 w 10801350" name="connsiteX18"/>
              <a:gd fmla="*/ 0 h 646331" name="connsiteY18"/>
              <a:gd fmla="*/ 10801350 w 10801350" name="connsiteX19"/>
              <a:gd fmla="*/ 336092 h 646331" name="connsiteY19"/>
              <a:gd fmla="*/ 10801350 w 10801350" name="connsiteX20"/>
              <a:gd fmla="*/ 646331 h 646331" name="connsiteY20"/>
              <a:gd fmla="*/ 10448885 w 10801350" name="connsiteX21"/>
              <a:gd fmla="*/ 646331 h 646331" name="connsiteY21"/>
              <a:gd fmla="*/ 9772379 w 10801350" name="connsiteX22"/>
              <a:gd fmla="*/ 646331 h 646331" name="connsiteY22"/>
              <a:gd fmla="*/ 9419914 w 10801350" name="connsiteX23"/>
              <a:gd fmla="*/ 646331 h 646331" name="connsiteY23"/>
              <a:gd fmla="*/ 8635395 w 10801350" name="connsiteX24"/>
              <a:gd fmla="*/ 646331 h 646331" name="connsiteY24"/>
              <a:gd fmla="*/ 7850876 w 10801350" name="connsiteX25"/>
              <a:gd fmla="*/ 646331 h 646331" name="connsiteY25"/>
              <a:gd fmla="*/ 7282384 w 10801350" name="connsiteX26"/>
              <a:gd fmla="*/ 646331 h 646331" name="connsiteY26"/>
              <a:gd fmla="*/ 6497865 w 10801350" name="connsiteX27"/>
              <a:gd fmla="*/ 646331 h 646331" name="connsiteY27"/>
              <a:gd fmla="*/ 5929373 w 10801350" name="connsiteX28"/>
              <a:gd fmla="*/ 646331 h 646331" name="connsiteY28"/>
              <a:gd fmla="*/ 5252867 w 10801350" name="connsiteX29"/>
              <a:gd fmla="*/ 646331 h 646331" name="connsiteY29"/>
              <a:gd fmla="*/ 5008415 w 10801350" name="connsiteX30"/>
              <a:gd fmla="*/ 646331 h 646331" name="connsiteY30"/>
              <a:gd fmla="*/ 4223896 w 10801350" name="connsiteX31"/>
              <a:gd fmla="*/ 646331 h 646331" name="connsiteY31"/>
              <a:gd fmla="*/ 3763418 w 10801350" name="connsiteX32"/>
              <a:gd fmla="*/ 646331 h 646331" name="connsiteY32"/>
              <a:gd fmla="*/ 3086912 w 10801350" name="connsiteX33"/>
              <a:gd fmla="*/ 646331 h 646331" name="connsiteY33"/>
              <a:gd fmla="*/ 2842461 w 10801350" name="connsiteX34"/>
              <a:gd fmla="*/ 646331 h 646331" name="connsiteY34"/>
              <a:gd fmla="*/ 2057941 w 10801350" name="connsiteX35"/>
              <a:gd fmla="*/ 646331 h 646331" name="connsiteY35"/>
              <a:gd fmla="*/ 1597463 w 10801350" name="connsiteX36"/>
              <a:gd fmla="*/ 646331 h 646331" name="connsiteY36"/>
              <a:gd fmla="*/ 1028971 w 10801350" name="connsiteX37"/>
              <a:gd fmla="*/ 646331 h 646331" name="connsiteY37"/>
              <a:gd fmla="*/ 676506 w 10801350" name="connsiteX38"/>
              <a:gd fmla="*/ 646331 h 646331" name="connsiteY38"/>
              <a:gd fmla="*/ 0 w 10801350" name="connsiteX39"/>
              <a:gd fmla="*/ 646331 h 646331" name="connsiteY39"/>
              <a:gd fmla="*/ 0 w 10801350" name="connsiteX40"/>
              <a:gd fmla="*/ 310239 h 646331" name="connsiteY40"/>
              <a:gd fmla="*/ 0 w 10801350" name="connsiteX41"/>
              <a:gd fmla="*/ 0 h 646331" name="connsiteY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extrusionOk="0" fill="none" h="646331" w="10801350">
                <a:moveTo>
                  <a:pt x="0" y="0"/>
                </a:moveTo>
                <a:cubicBezTo>
                  <a:pt x="190372" y="-28097"/>
                  <a:pt x="322891" y="51623"/>
                  <a:pt x="568492" y="0"/>
                </a:cubicBezTo>
                <a:cubicBezTo>
                  <a:pt x="814093" y="-51623"/>
                  <a:pt x="807376" y="38082"/>
                  <a:pt x="1028971" y="0"/>
                </a:cubicBezTo>
                <a:cubicBezTo>
                  <a:pt x="1250566" y="-38082"/>
                  <a:pt x="1361399" y="38304"/>
                  <a:pt x="1489449" y="0"/>
                </a:cubicBezTo>
                <a:cubicBezTo>
                  <a:pt x="1617499" y="-38304"/>
                  <a:pt x="1918871" y="5475"/>
                  <a:pt x="2057941" y="0"/>
                </a:cubicBezTo>
                <a:cubicBezTo>
                  <a:pt x="2197011" y="-5475"/>
                  <a:pt x="2469838" y="34511"/>
                  <a:pt x="2734447" y="0"/>
                </a:cubicBezTo>
                <a:cubicBezTo>
                  <a:pt x="2999056" y="-34511"/>
                  <a:pt x="3156903" y="67318"/>
                  <a:pt x="3410953" y="0"/>
                </a:cubicBezTo>
                <a:cubicBezTo>
                  <a:pt x="3665003" y="-67318"/>
                  <a:pt x="3906346" y="26412"/>
                  <a:pt x="4087458" y="0"/>
                </a:cubicBezTo>
                <a:cubicBezTo>
                  <a:pt x="4268571" y="-26412"/>
                  <a:pt x="4545254" y="26661"/>
                  <a:pt x="4871977" y="0"/>
                </a:cubicBezTo>
                <a:cubicBezTo>
                  <a:pt x="5198700" y="-26661"/>
                  <a:pt x="5278951" y="41508"/>
                  <a:pt x="5440469" y="0"/>
                </a:cubicBezTo>
                <a:cubicBezTo>
                  <a:pt x="5601987" y="-41508"/>
                  <a:pt x="5960076" y="53815"/>
                  <a:pt x="6116975" y="0"/>
                </a:cubicBezTo>
                <a:cubicBezTo>
                  <a:pt x="6273874" y="-53815"/>
                  <a:pt x="6516767" y="13033"/>
                  <a:pt x="6685467" y="0"/>
                </a:cubicBezTo>
                <a:cubicBezTo>
                  <a:pt x="6854167" y="-13033"/>
                  <a:pt x="7050058" y="59148"/>
                  <a:pt x="7253959" y="0"/>
                </a:cubicBezTo>
                <a:cubicBezTo>
                  <a:pt x="7457860" y="-59148"/>
                  <a:pt x="7578218" y="37104"/>
                  <a:pt x="7822451" y="0"/>
                </a:cubicBezTo>
                <a:cubicBezTo>
                  <a:pt x="8066684" y="-37104"/>
                  <a:pt x="8001500" y="20910"/>
                  <a:pt x="8066903" y="0"/>
                </a:cubicBezTo>
                <a:cubicBezTo>
                  <a:pt x="8132306" y="-20910"/>
                  <a:pt x="8532428" y="46631"/>
                  <a:pt x="8743409" y="0"/>
                </a:cubicBezTo>
                <a:cubicBezTo>
                  <a:pt x="8954390" y="-46631"/>
                  <a:pt x="8908392" y="28301"/>
                  <a:pt x="8987860" y="0"/>
                </a:cubicBezTo>
                <a:cubicBezTo>
                  <a:pt x="9067328" y="-28301"/>
                  <a:pt x="9418512" y="18133"/>
                  <a:pt x="9556352" y="0"/>
                </a:cubicBezTo>
                <a:cubicBezTo>
                  <a:pt x="9694192" y="-18133"/>
                  <a:pt x="10497019" y="48939"/>
                  <a:pt x="10801350" y="0"/>
                </a:cubicBezTo>
                <a:cubicBezTo>
                  <a:pt x="10809177" y="160074"/>
                  <a:pt x="10785489" y="222842"/>
                  <a:pt x="10801350" y="336092"/>
                </a:cubicBezTo>
                <a:cubicBezTo>
                  <a:pt x="10817211" y="449342"/>
                  <a:pt x="10793723" y="521813"/>
                  <a:pt x="10801350" y="646331"/>
                </a:cubicBezTo>
                <a:cubicBezTo>
                  <a:pt x="10713689" y="648241"/>
                  <a:pt x="10552910" y="616468"/>
                  <a:pt x="10448885" y="646331"/>
                </a:cubicBezTo>
                <a:cubicBezTo>
                  <a:pt x="10344860" y="676194"/>
                  <a:pt x="9923273" y="627565"/>
                  <a:pt x="9772379" y="646331"/>
                </a:cubicBezTo>
                <a:cubicBezTo>
                  <a:pt x="9621485" y="665097"/>
                  <a:pt x="9502692" y="623887"/>
                  <a:pt x="9419914" y="646331"/>
                </a:cubicBezTo>
                <a:cubicBezTo>
                  <a:pt x="9337136" y="668775"/>
                  <a:pt x="8879503" y="557415"/>
                  <a:pt x="8635395" y="646331"/>
                </a:cubicBezTo>
                <a:cubicBezTo>
                  <a:pt x="8391287" y="735247"/>
                  <a:pt x="8035073" y="627425"/>
                  <a:pt x="7850876" y="646331"/>
                </a:cubicBezTo>
                <a:cubicBezTo>
                  <a:pt x="7666679" y="665237"/>
                  <a:pt x="7443316" y="605466"/>
                  <a:pt x="7282384" y="646331"/>
                </a:cubicBezTo>
                <a:cubicBezTo>
                  <a:pt x="7121452" y="687196"/>
                  <a:pt x="6672916" y="583265"/>
                  <a:pt x="6497865" y="646331"/>
                </a:cubicBezTo>
                <a:cubicBezTo>
                  <a:pt x="6322814" y="709397"/>
                  <a:pt x="6060729" y="603053"/>
                  <a:pt x="5929373" y="646331"/>
                </a:cubicBezTo>
                <a:cubicBezTo>
                  <a:pt x="5798017" y="689609"/>
                  <a:pt x="5585289" y="618039"/>
                  <a:pt x="5252867" y="646331"/>
                </a:cubicBezTo>
                <a:cubicBezTo>
                  <a:pt x="4920445" y="674623"/>
                  <a:pt x="5126089" y="635142"/>
                  <a:pt x="5008415" y="646331"/>
                </a:cubicBezTo>
                <a:cubicBezTo>
                  <a:pt x="4890741" y="657520"/>
                  <a:pt x="4472355" y="639715"/>
                  <a:pt x="4223896" y="646331"/>
                </a:cubicBezTo>
                <a:cubicBezTo>
                  <a:pt x="3975437" y="652947"/>
                  <a:pt x="3925854" y="635651"/>
                  <a:pt x="3763418" y="646331"/>
                </a:cubicBezTo>
                <a:cubicBezTo>
                  <a:pt x="3600982" y="657011"/>
                  <a:pt x="3342498" y="603291"/>
                  <a:pt x="3086912" y="646331"/>
                </a:cubicBezTo>
                <a:cubicBezTo>
                  <a:pt x="2831326" y="689371"/>
                  <a:pt x="2925082" y="620293"/>
                  <a:pt x="2842461" y="646331"/>
                </a:cubicBezTo>
                <a:cubicBezTo>
                  <a:pt x="2759840" y="672369"/>
                  <a:pt x="2340400" y="591637"/>
                  <a:pt x="2057941" y="646331"/>
                </a:cubicBezTo>
                <a:cubicBezTo>
                  <a:pt x="1775482" y="701025"/>
                  <a:pt x="1773362" y="591578"/>
                  <a:pt x="1597463" y="646331"/>
                </a:cubicBezTo>
                <a:cubicBezTo>
                  <a:pt x="1421564" y="701084"/>
                  <a:pt x="1235634" y="630136"/>
                  <a:pt x="1028971" y="646331"/>
                </a:cubicBezTo>
                <a:cubicBezTo>
                  <a:pt x="822308" y="662526"/>
                  <a:pt x="823585" y="629577"/>
                  <a:pt x="676506" y="646331"/>
                </a:cubicBezTo>
                <a:cubicBezTo>
                  <a:pt x="529427" y="663085"/>
                  <a:pt x="204835" y="567557"/>
                  <a:pt x="0" y="646331"/>
                </a:cubicBezTo>
                <a:cubicBezTo>
                  <a:pt x="-27664" y="547518"/>
                  <a:pt x="35570" y="405954"/>
                  <a:pt x="0" y="310239"/>
                </a:cubicBezTo>
                <a:cubicBezTo>
                  <a:pt x="-35570" y="214524"/>
                  <a:pt x="12270" y="151096"/>
                  <a:pt x="0" y="0"/>
                </a:cubicBezTo>
                <a:close/>
              </a:path>
              <a:path extrusionOk="0" h="646331" stroke="0" w="10801350">
                <a:moveTo>
                  <a:pt x="0" y="0"/>
                </a:moveTo>
                <a:cubicBezTo>
                  <a:pt x="117810" y="-42008"/>
                  <a:pt x="349236" y="37007"/>
                  <a:pt x="460479" y="0"/>
                </a:cubicBezTo>
                <a:cubicBezTo>
                  <a:pt x="571722" y="-37007"/>
                  <a:pt x="610098" y="21783"/>
                  <a:pt x="704930" y="0"/>
                </a:cubicBezTo>
                <a:cubicBezTo>
                  <a:pt x="799762" y="-21783"/>
                  <a:pt x="1287969" y="1520"/>
                  <a:pt x="1489449" y="0"/>
                </a:cubicBezTo>
                <a:cubicBezTo>
                  <a:pt x="1690929" y="-1520"/>
                  <a:pt x="1802967" y="25119"/>
                  <a:pt x="1949928" y="0"/>
                </a:cubicBezTo>
                <a:cubicBezTo>
                  <a:pt x="2096889" y="-25119"/>
                  <a:pt x="2253920" y="12995"/>
                  <a:pt x="2410407" y="0"/>
                </a:cubicBezTo>
                <a:cubicBezTo>
                  <a:pt x="2566894" y="-12995"/>
                  <a:pt x="2880056" y="12710"/>
                  <a:pt x="3194926" y="0"/>
                </a:cubicBezTo>
                <a:cubicBezTo>
                  <a:pt x="3509796" y="-12710"/>
                  <a:pt x="3439545" y="38044"/>
                  <a:pt x="3547391" y="0"/>
                </a:cubicBezTo>
                <a:cubicBezTo>
                  <a:pt x="3655237" y="-38044"/>
                  <a:pt x="4149838" y="92030"/>
                  <a:pt x="4331910" y="0"/>
                </a:cubicBezTo>
                <a:cubicBezTo>
                  <a:pt x="4513982" y="-92030"/>
                  <a:pt x="4861118" y="43974"/>
                  <a:pt x="5116429" y="0"/>
                </a:cubicBezTo>
                <a:cubicBezTo>
                  <a:pt x="5371740" y="-43974"/>
                  <a:pt x="5516201" y="5968"/>
                  <a:pt x="5684921" y="0"/>
                </a:cubicBezTo>
                <a:cubicBezTo>
                  <a:pt x="5853641" y="-5968"/>
                  <a:pt x="6232673" y="4811"/>
                  <a:pt x="6469440" y="0"/>
                </a:cubicBezTo>
                <a:cubicBezTo>
                  <a:pt x="6706207" y="-4811"/>
                  <a:pt x="6821992" y="54658"/>
                  <a:pt x="6929919" y="0"/>
                </a:cubicBezTo>
                <a:cubicBezTo>
                  <a:pt x="7037846" y="-54658"/>
                  <a:pt x="7251688" y="27803"/>
                  <a:pt x="7390397" y="0"/>
                </a:cubicBezTo>
                <a:cubicBezTo>
                  <a:pt x="7529106" y="-27803"/>
                  <a:pt x="7839813" y="16355"/>
                  <a:pt x="8066903" y="0"/>
                </a:cubicBezTo>
                <a:cubicBezTo>
                  <a:pt x="8293993" y="-16355"/>
                  <a:pt x="8359178" y="27664"/>
                  <a:pt x="8527382" y="0"/>
                </a:cubicBezTo>
                <a:cubicBezTo>
                  <a:pt x="8695586" y="-27664"/>
                  <a:pt x="9107752" y="45506"/>
                  <a:pt x="9311901" y="0"/>
                </a:cubicBezTo>
                <a:cubicBezTo>
                  <a:pt x="9516050" y="-45506"/>
                  <a:pt x="9791284" y="30731"/>
                  <a:pt x="10096420" y="0"/>
                </a:cubicBezTo>
                <a:cubicBezTo>
                  <a:pt x="10401556" y="-30731"/>
                  <a:pt x="10579654" y="82725"/>
                  <a:pt x="10801350" y="0"/>
                </a:cubicBezTo>
                <a:cubicBezTo>
                  <a:pt x="10814827" y="109765"/>
                  <a:pt x="10779046" y="190637"/>
                  <a:pt x="10801350" y="316702"/>
                </a:cubicBezTo>
                <a:cubicBezTo>
                  <a:pt x="10823654" y="442767"/>
                  <a:pt x="10770018" y="553801"/>
                  <a:pt x="10801350" y="646331"/>
                </a:cubicBezTo>
                <a:cubicBezTo>
                  <a:pt x="10695640" y="671969"/>
                  <a:pt x="10617633" y="627064"/>
                  <a:pt x="10448885" y="646331"/>
                </a:cubicBezTo>
                <a:cubicBezTo>
                  <a:pt x="10280137" y="665598"/>
                  <a:pt x="10113384" y="635170"/>
                  <a:pt x="9880393" y="646331"/>
                </a:cubicBezTo>
                <a:cubicBezTo>
                  <a:pt x="9647402" y="657492"/>
                  <a:pt x="9674330" y="613665"/>
                  <a:pt x="9527928" y="646331"/>
                </a:cubicBezTo>
                <a:cubicBezTo>
                  <a:pt x="9381526" y="678997"/>
                  <a:pt x="9084678" y="613974"/>
                  <a:pt x="8959436" y="646331"/>
                </a:cubicBezTo>
                <a:cubicBezTo>
                  <a:pt x="8834194" y="678688"/>
                  <a:pt x="8768533" y="645613"/>
                  <a:pt x="8714984" y="646331"/>
                </a:cubicBezTo>
                <a:cubicBezTo>
                  <a:pt x="8661435" y="647049"/>
                  <a:pt x="8587725" y="644850"/>
                  <a:pt x="8470532" y="646331"/>
                </a:cubicBezTo>
                <a:cubicBezTo>
                  <a:pt x="8353339" y="647812"/>
                  <a:pt x="8075095" y="605602"/>
                  <a:pt x="7902040" y="646331"/>
                </a:cubicBezTo>
                <a:cubicBezTo>
                  <a:pt x="7728985" y="687060"/>
                  <a:pt x="7656921" y="617831"/>
                  <a:pt x="7549575" y="646331"/>
                </a:cubicBezTo>
                <a:cubicBezTo>
                  <a:pt x="7442230" y="674831"/>
                  <a:pt x="7136604" y="631257"/>
                  <a:pt x="6873070" y="646331"/>
                </a:cubicBezTo>
                <a:cubicBezTo>
                  <a:pt x="6609537" y="661405"/>
                  <a:pt x="6652049" y="644096"/>
                  <a:pt x="6520604" y="646331"/>
                </a:cubicBezTo>
                <a:cubicBezTo>
                  <a:pt x="6389159" y="648566"/>
                  <a:pt x="6168231" y="628631"/>
                  <a:pt x="5844099" y="646331"/>
                </a:cubicBezTo>
                <a:cubicBezTo>
                  <a:pt x="5519967" y="664031"/>
                  <a:pt x="5719196" y="627289"/>
                  <a:pt x="5599647" y="646331"/>
                </a:cubicBezTo>
                <a:cubicBezTo>
                  <a:pt x="5480098" y="665373"/>
                  <a:pt x="5180609" y="588636"/>
                  <a:pt x="4923142" y="646331"/>
                </a:cubicBezTo>
                <a:cubicBezTo>
                  <a:pt x="4665676" y="704026"/>
                  <a:pt x="4674265" y="611190"/>
                  <a:pt x="4570677" y="646331"/>
                </a:cubicBezTo>
                <a:cubicBezTo>
                  <a:pt x="4467090" y="681472"/>
                  <a:pt x="4388605" y="640596"/>
                  <a:pt x="4326225" y="646331"/>
                </a:cubicBezTo>
                <a:cubicBezTo>
                  <a:pt x="4263845" y="652066"/>
                  <a:pt x="4058388" y="612275"/>
                  <a:pt x="3973760" y="646331"/>
                </a:cubicBezTo>
                <a:cubicBezTo>
                  <a:pt x="3889132" y="680387"/>
                  <a:pt x="3537711" y="610997"/>
                  <a:pt x="3297254" y="646331"/>
                </a:cubicBezTo>
                <a:cubicBezTo>
                  <a:pt x="3056797" y="681665"/>
                  <a:pt x="3115186" y="605201"/>
                  <a:pt x="2944789" y="646331"/>
                </a:cubicBezTo>
                <a:cubicBezTo>
                  <a:pt x="2774393" y="687461"/>
                  <a:pt x="2779318" y="630311"/>
                  <a:pt x="2700338" y="646331"/>
                </a:cubicBezTo>
                <a:cubicBezTo>
                  <a:pt x="2621358" y="662351"/>
                  <a:pt x="2418704" y="612587"/>
                  <a:pt x="2347872" y="646331"/>
                </a:cubicBezTo>
                <a:cubicBezTo>
                  <a:pt x="2277040" y="680075"/>
                  <a:pt x="2028719" y="619519"/>
                  <a:pt x="1887394" y="646331"/>
                </a:cubicBezTo>
                <a:cubicBezTo>
                  <a:pt x="1746069" y="673143"/>
                  <a:pt x="1510754" y="616517"/>
                  <a:pt x="1318902" y="646331"/>
                </a:cubicBezTo>
                <a:cubicBezTo>
                  <a:pt x="1127050" y="676145"/>
                  <a:pt x="1085184" y="631068"/>
                  <a:pt x="966437" y="646331"/>
                </a:cubicBezTo>
                <a:cubicBezTo>
                  <a:pt x="847690" y="661594"/>
                  <a:pt x="262528" y="609631"/>
                  <a:pt x="0" y="646331"/>
                </a:cubicBezTo>
                <a:cubicBezTo>
                  <a:pt x="-6629" y="534848"/>
                  <a:pt x="27892" y="395681"/>
                  <a:pt x="0" y="323166"/>
                </a:cubicBezTo>
                <a:cubicBezTo>
                  <a:pt x="-27892" y="250652"/>
                  <a:pt x="32503" y="160444"/>
                  <a:pt x="0" y="0"/>
                </a:cubicBezTo>
                <a:close/>
              </a:path>
            </a:pathLst>
          </a:custGeom>
          <a:solidFill>
            <a:schemeClr val="bg1">
              <a:alpha val="79669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tx1"/>
                </a:solidFill>
                <a:latin charset="77" pitchFamily="2" typeface="Concert One"/>
              </a:rPr>
              <a:t>When did she learn how to write her name?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DF4BB-FCAE-2EB8-9ADF-D9D202FCF7B9}"/>
              </a:ext>
            </a:extLst>
          </p:cNvPr>
          <p:cNvSpPr txBox="1"/>
          <p:nvPr/>
        </p:nvSpPr>
        <p:spPr>
          <a:xfrm>
            <a:off x="7458075" y="3038312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latin charset="77" pitchFamily="2" typeface="Concert One"/>
              </a:rPr>
              <a:t>four years old</a:t>
            </a:r>
          </a:p>
        </p:txBody>
      </p:sp>
    </p:spTree>
    <p:extLst>
      <p:ext uri="{BB962C8B-B14F-4D97-AF65-F5344CB8AC3E}">
        <p14:creationId xmlns:p14="http://schemas.microsoft.com/office/powerpoint/2010/main" val="3084331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animBg="1" grpId="0" spid="9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descr="Free vector father reading book to son in bed at home man spending time together with little kid family sitting in evening indoor" id="7170" name="Picture 2">
            <a:extLst>
              <a:ext uri="{FF2B5EF4-FFF2-40B4-BE49-F238E27FC236}">
                <a16:creationId xmlns:a16="http://schemas.microsoft.com/office/drawing/2014/main" id="{013C0C0B-E4E2-D8DC-3BD0-2548DEC3F89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1693" l="4633" r="93930" t="8946">
                        <a14:foregroundMark x1="20447" x2="32588" y1="71406" y2="79872"/>
                        <a14:foregroundMark x1="32588" x2="40735" y1="79872" y2="82748"/>
                        <a14:foregroundMark x1="25559" x2="56709" y1="81789" y2="86262"/>
                        <a14:foregroundMark x1="56709" x2="71725" y1="86262" y2="85144"/>
                        <a14:foregroundMark x1="71725" x2="83067" y1="85144" y2="80831"/>
                        <a14:foregroundMark x1="83067" x2="89137" y1="80831" y2="73802"/>
                        <a14:foregroundMark x1="90735" x2="77476" y1="65655" y2="41693"/>
                        <a14:foregroundMark x1="77476" x2="73323" y1="41693" y2="39936"/>
                        <a14:foregroundMark x1="60224" x2="38978" y1="43610" y2="70447"/>
                        <a14:foregroundMark x1="38978" x2="38978" y1="70447" y2="70447"/>
                        <a14:foregroundMark x1="47923" x2="34185" y1="32268" y2="63099"/>
                        <a14:foregroundMark x1="44089" x2="27955" y1="26518" y2="63578"/>
                        <a14:foregroundMark x1="20767" x2="15655" y1="29872" y2="57987"/>
                        <a14:foregroundMark x1="14537" x2="10703" y1="34026" y2="58786"/>
                        <a14:foregroundMark x1="10703" x2="12939" y1="58786" y2="61182"/>
                        <a14:foregroundMark x1="14537" x2="8626" y1="21725" y2="31789"/>
                        <a14:foregroundMark x1="8626" x2="8466" y1="31789" y2="42173"/>
                        <a14:foregroundMark x1="33866" x2="33866" y1="8946" y2="8946"/>
                        <a14:foregroundMark x1="5431" x2="4952" y1="46006" y2="60703"/>
                        <a14:foregroundMark x1="61981" x2="72524" y1="64856" y2="76518"/>
                        <a14:foregroundMark x1="70288" x2="74920" y1="61502" y2="75879"/>
                        <a14:foregroundMark x1="93610" x2="93930" y1="64217" y2="67252"/>
                        <a14:foregroundMark x1="64377" x2="56390" y1="91693" y2="90895"/>
                        <a14:foregroundMark x1="60224" x2="56869" y1="51118" y2="63259"/>
                        <a14:foregroundMark x1="61342" x2="56070" y1="55911" y2="67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43" y="815762"/>
            <a:ext cx="4518238" cy="45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6A4D5-86DA-6F4D-B0C1-9E5236B8F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l="5356" r="7143" t="114"/>
          <a:stretch/>
        </p:blipFill>
        <p:spPr>
          <a:xfrm>
            <a:off x="781050" y="4572910"/>
            <a:ext cx="10629900" cy="1979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D0C30-B8C1-95AB-A7F1-C8D9F115FE9E}"/>
              </a:ext>
            </a:extLst>
          </p:cNvPr>
          <p:cNvSpPr txBox="1"/>
          <p:nvPr/>
        </p:nvSpPr>
        <p:spPr>
          <a:xfrm>
            <a:off x="2133600" y="4930953"/>
            <a:ext cx="80010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He learned how read when he was six years old.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D5FDF-DDF9-A231-52EB-083D43A9783B}"/>
              </a:ext>
            </a:extLst>
          </p:cNvPr>
          <p:cNvSpPr txBox="1"/>
          <p:nvPr/>
        </p:nvSpPr>
        <p:spPr>
          <a:xfrm>
            <a:off x="609600" y="542248"/>
            <a:ext cx="10801350" cy="646331"/>
          </a:xfrm>
          <a:custGeom>
            <a:avLst/>
            <a:gdLst>
              <a:gd fmla="*/ 0 w 10801350" name="connsiteX0"/>
              <a:gd fmla="*/ 0 h 646331" name="connsiteY0"/>
              <a:gd fmla="*/ 568492 w 10801350" name="connsiteX1"/>
              <a:gd fmla="*/ 0 h 646331" name="connsiteY1"/>
              <a:gd fmla="*/ 1028971 w 10801350" name="connsiteX2"/>
              <a:gd fmla="*/ 0 h 646331" name="connsiteY2"/>
              <a:gd fmla="*/ 1489449 w 10801350" name="connsiteX3"/>
              <a:gd fmla="*/ 0 h 646331" name="connsiteY3"/>
              <a:gd fmla="*/ 2057941 w 10801350" name="connsiteX4"/>
              <a:gd fmla="*/ 0 h 646331" name="connsiteY4"/>
              <a:gd fmla="*/ 2734447 w 10801350" name="connsiteX5"/>
              <a:gd fmla="*/ 0 h 646331" name="connsiteY5"/>
              <a:gd fmla="*/ 3410953 w 10801350" name="connsiteX6"/>
              <a:gd fmla="*/ 0 h 646331" name="connsiteY6"/>
              <a:gd fmla="*/ 4087458 w 10801350" name="connsiteX7"/>
              <a:gd fmla="*/ 0 h 646331" name="connsiteY7"/>
              <a:gd fmla="*/ 4871977 w 10801350" name="connsiteX8"/>
              <a:gd fmla="*/ 0 h 646331" name="connsiteY8"/>
              <a:gd fmla="*/ 5440469 w 10801350" name="connsiteX9"/>
              <a:gd fmla="*/ 0 h 646331" name="connsiteY9"/>
              <a:gd fmla="*/ 6116975 w 10801350" name="connsiteX10"/>
              <a:gd fmla="*/ 0 h 646331" name="connsiteY10"/>
              <a:gd fmla="*/ 6685467 w 10801350" name="connsiteX11"/>
              <a:gd fmla="*/ 0 h 646331" name="connsiteY11"/>
              <a:gd fmla="*/ 7253959 w 10801350" name="connsiteX12"/>
              <a:gd fmla="*/ 0 h 646331" name="connsiteY12"/>
              <a:gd fmla="*/ 7822451 w 10801350" name="connsiteX13"/>
              <a:gd fmla="*/ 0 h 646331" name="connsiteY13"/>
              <a:gd fmla="*/ 8066903 w 10801350" name="connsiteX14"/>
              <a:gd fmla="*/ 0 h 646331" name="connsiteY14"/>
              <a:gd fmla="*/ 8743409 w 10801350" name="connsiteX15"/>
              <a:gd fmla="*/ 0 h 646331" name="connsiteY15"/>
              <a:gd fmla="*/ 8987860 w 10801350" name="connsiteX16"/>
              <a:gd fmla="*/ 0 h 646331" name="connsiteY16"/>
              <a:gd fmla="*/ 9556352 w 10801350" name="connsiteX17"/>
              <a:gd fmla="*/ 0 h 646331" name="connsiteY17"/>
              <a:gd fmla="*/ 10801350 w 10801350" name="connsiteX18"/>
              <a:gd fmla="*/ 0 h 646331" name="connsiteY18"/>
              <a:gd fmla="*/ 10801350 w 10801350" name="connsiteX19"/>
              <a:gd fmla="*/ 336092 h 646331" name="connsiteY19"/>
              <a:gd fmla="*/ 10801350 w 10801350" name="connsiteX20"/>
              <a:gd fmla="*/ 646331 h 646331" name="connsiteY20"/>
              <a:gd fmla="*/ 10448885 w 10801350" name="connsiteX21"/>
              <a:gd fmla="*/ 646331 h 646331" name="connsiteY21"/>
              <a:gd fmla="*/ 9772379 w 10801350" name="connsiteX22"/>
              <a:gd fmla="*/ 646331 h 646331" name="connsiteY22"/>
              <a:gd fmla="*/ 9419914 w 10801350" name="connsiteX23"/>
              <a:gd fmla="*/ 646331 h 646331" name="connsiteY23"/>
              <a:gd fmla="*/ 8635395 w 10801350" name="connsiteX24"/>
              <a:gd fmla="*/ 646331 h 646331" name="connsiteY24"/>
              <a:gd fmla="*/ 7850876 w 10801350" name="connsiteX25"/>
              <a:gd fmla="*/ 646331 h 646331" name="connsiteY25"/>
              <a:gd fmla="*/ 7282384 w 10801350" name="connsiteX26"/>
              <a:gd fmla="*/ 646331 h 646331" name="connsiteY26"/>
              <a:gd fmla="*/ 6497865 w 10801350" name="connsiteX27"/>
              <a:gd fmla="*/ 646331 h 646331" name="connsiteY27"/>
              <a:gd fmla="*/ 5929373 w 10801350" name="connsiteX28"/>
              <a:gd fmla="*/ 646331 h 646331" name="connsiteY28"/>
              <a:gd fmla="*/ 5252867 w 10801350" name="connsiteX29"/>
              <a:gd fmla="*/ 646331 h 646331" name="connsiteY29"/>
              <a:gd fmla="*/ 5008415 w 10801350" name="connsiteX30"/>
              <a:gd fmla="*/ 646331 h 646331" name="connsiteY30"/>
              <a:gd fmla="*/ 4223896 w 10801350" name="connsiteX31"/>
              <a:gd fmla="*/ 646331 h 646331" name="connsiteY31"/>
              <a:gd fmla="*/ 3763418 w 10801350" name="connsiteX32"/>
              <a:gd fmla="*/ 646331 h 646331" name="connsiteY32"/>
              <a:gd fmla="*/ 3086912 w 10801350" name="connsiteX33"/>
              <a:gd fmla="*/ 646331 h 646331" name="connsiteY33"/>
              <a:gd fmla="*/ 2842461 w 10801350" name="connsiteX34"/>
              <a:gd fmla="*/ 646331 h 646331" name="connsiteY34"/>
              <a:gd fmla="*/ 2057941 w 10801350" name="connsiteX35"/>
              <a:gd fmla="*/ 646331 h 646331" name="connsiteY35"/>
              <a:gd fmla="*/ 1597463 w 10801350" name="connsiteX36"/>
              <a:gd fmla="*/ 646331 h 646331" name="connsiteY36"/>
              <a:gd fmla="*/ 1028971 w 10801350" name="connsiteX37"/>
              <a:gd fmla="*/ 646331 h 646331" name="connsiteY37"/>
              <a:gd fmla="*/ 676506 w 10801350" name="connsiteX38"/>
              <a:gd fmla="*/ 646331 h 646331" name="connsiteY38"/>
              <a:gd fmla="*/ 0 w 10801350" name="connsiteX39"/>
              <a:gd fmla="*/ 646331 h 646331" name="connsiteY39"/>
              <a:gd fmla="*/ 0 w 10801350" name="connsiteX40"/>
              <a:gd fmla="*/ 310239 h 646331" name="connsiteY40"/>
              <a:gd fmla="*/ 0 w 10801350" name="connsiteX41"/>
              <a:gd fmla="*/ 0 h 646331" name="connsiteY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extrusionOk="0" fill="none" h="646331" w="10801350">
                <a:moveTo>
                  <a:pt x="0" y="0"/>
                </a:moveTo>
                <a:cubicBezTo>
                  <a:pt x="190372" y="-28097"/>
                  <a:pt x="322891" y="51623"/>
                  <a:pt x="568492" y="0"/>
                </a:cubicBezTo>
                <a:cubicBezTo>
                  <a:pt x="814093" y="-51623"/>
                  <a:pt x="807376" y="38082"/>
                  <a:pt x="1028971" y="0"/>
                </a:cubicBezTo>
                <a:cubicBezTo>
                  <a:pt x="1250566" y="-38082"/>
                  <a:pt x="1361399" y="38304"/>
                  <a:pt x="1489449" y="0"/>
                </a:cubicBezTo>
                <a:cubicBezTo>
                  <a:pt x="1617499" y="-38304"/>
                  <a:pt x="1918871" y="5475"/>
                  <a:pt x="2057941" y="0"/>
                </a:cubicBezTo>
                <a:cubicBezTo>
                  <a:pt x="2197011" y="-5475"/>
                  <a:pt x="2469838" y="34511"/>
                  <a:pt x="2734447" y="0"/>
                </a:cubicBezTo>
                <a:cubicBezTo>
                  <a:pt x="2999056" y="-34511"/>
                  <a:pt x="3156903" y="67318"/>
                  <a:pt x="3410953" y="0"/>
                </a:cubicBezTo>
                <a:cubicBezTo>
                  <a:pt x="3665003" y="-67318"/>
                  <a:pt x="3906346" y="26412"/>
                  <a:pt x="4087458" y="0"/>
                </a:cubicBezTo>
                <a:cubicBezTo>
                  <a:pt x="4268571" y="-26412"/>
                  <a:pt x="4545254" y="26661"/>
                  <a:pt x="4871977" y="0"/>
                </a:cubicBezTo>
                <a:cubicBezTo>
                  <a:pt x="5198700" y="-26661"/>
                  <a:pt x="5278951" y="41508"/>
                  <a:pt x="5440469" y="0"/>
                </a:cubicBezTo>
                <a:cubicBezTo>
                  <a:pt x="5601987" y="-41508"/>
                  <a:pt x="5960076" y="53815"/>
                  <a:pt x="6116975" y="0"/>
                </a:cubicBezTo>
                <a:cubicBezTo>
                  <a:pt x="6273874" y="-53815"/>
                  <a:pt x="6516767" y="13033"/>
                  <a:pt x="6685467" y="0"/>
                </a:cubicBezTo>
                <a:cubicBezTo>
                  <a:pt x="6854167" y="-13033"/>
                  <a:pt x="7050058" y="59148"/>
                  <a:pt x="7253959" y="0"/>
                </a:cubicBezTo>
                <a:cubicBezTo>
                  <a:pt x="7457860" y="-59148"/>
                  <a:pt x="7578218" y="37104"/>
                  <a:pt x="7822451" y="0"/>
                </a:cubicBezTo>
                <a:cubicBezTo>
                  <a:pt x="8066684" y="-37104"/>
                  <a:pt x="8001500" y="20910"/>
                  <a:pt x="8066903" y="0"/>
                </a:cubicBezTo>
                <a:cubicBezTo>
                  <a:pt x="8132306" y="-20910"/>
                  <a:pt x="8532428" y="46631"/>
                  <a:pt x="8743409" y="0"/>
                </a:cubicBezTo>
                <a:cubicBezTo>
                  <a:pt x="8954390" y="-46631"/>
                  <a:pt x="8908392" y="28301"/>
                  <a:pt x="8987860" y="0"/>
                </a:cubicBezTo>
                <a:cubicBezTo>
                  <a:pt x="9067328" y="-28301"/>
                  <a:pt x="9418512" y="18133"/>
                  <a:pt x="9556352" y="0"/>
                </a:cubicBezTo>
                <a:cubicBezTo>
                  <a:pt x="9694192" y="-18133"/>
                  <a:pt x="10497019" y="48939"/>
                  <a:pt x="10801350" y="0"/>
                </a:cubicBezTo>
                <a:cubicBezTo>
                  <a:pt x="10809177" y="160074"/>
                  <a:pt x="10785489" y="222842"/>
                  <a:pt x="10801350" y="336092"/>
                </a:cubicBezTo>
                <a:cubicBezTo>
                  <a:pt x="10817211" y="449342"/>
                  <a:pt x="10793723" y="521813"/>
                  <a:pt x="10801350" y="646331"/>
                </a:cubicBezTo>
                <a:cubicBezTo>
                  <a:pt x="10713689" y="648241"/>
                  <a:pt x="10552910" y="616468"/>
                  <a:pt x="10448885" y="646331"/>
                </a:cubicBezTo>
                <a:cubicBezTo>
                  <a:pt x="10344860" y="676194"/>
                  <a:pt x="9923273" y="627565"/>
                  <a:pt x="9772379" y="646331"/>
                </a:cubicBezTo>
                <a:cubicBezTo>
                  <a:pt x="9621485" y="665097"/>
                  <a:pt x="9502692" y="623887"/>
                  <a:pt x="9419914" y="646331"/>
                </a:cubicBezTo>
                <a:cubicBezTo>
                  <a:pt x="9337136" y="668775"/>
                  <a:pt x="8879503" y="557415"/>
                  <a:pt x="8635395" y="646331"/>
                </a:cubicBezTo>
                <a:cubicBezTo>
                  <a:pt x="8391287" y="735247"/>
                  <a:pt x="8035073" y="627425"/>
                  <a:pt x="7850876" y="646331"/>
                </a:cubicBezTo>
                <a:cubicBezTo>
                  <a:pt x="7666679" y="665237"/>
                  <a:pt x="7443316" y="605466"/>
                  <a:pt x="7282384" y="646331"/>
                </a:cubicBezTo>
                <a:cubicBezTo>
                  <a:pt x="7121452" y="687196"/>
                  <a:pt x="6672916" y="583265"/>
                  <a:pt x="6497865" y="646331"/>
                </a:cubicBezTo>
                <a:cubicBezTo>
                  <a:pt x="6322814" y="709397"/>
                  <a:pt x="6060729" y="603053"/>
                  <a:pt x="5929373" y="646331"/>
                </a:cubicBezTo>
                <a:cubicBezTo>
                  <a:pt x="5798017" y="689609"/>
                  <a:pt x="5585289" y="618039"/>
                  <a:pt x="5252867" y="646331"/>
                </a:cubicBezTo>
                <a:cubicBezTo>
                  <a:pt x="4920445" y="674623"/>
                  <a:pt x="5126089" y="635142"/>
                  <a:pt x="5008415" y="646331"/>
                </a:cubicBezTo>
                <a:cubicBezTo>
                  <a:pt x="4890741" y="657520"/>
                  <a:pt x="4472355" y="639715"/>
                  <a:pt x="4223896" y="646331"/>
                </a:cubicBezTo>
                <a:cubicBezTo>
                  <a:pt x="3975437" y="652947"/>
                  <a:pt x="3925854" y="635651"/>
                  <a:pt x="3763418" y="646331"/>
                </a:cubicBezTo>
                <a:cubicBezTo>
                  <a:pt x="3600982" y="657011"/>
                  <a:pt x="3342498" y="603291"/>
                  <a:pt x="3086912" y="646331"/>
                </a:cubicBezTo>
                <a:cubicBezTo>
                  <a:pt x="2831326" y="689371"/>
                  <a:pt x="2925082" y="620293"/>
                  <a:pt x="2842461" y="646331"/>
                </a:cubicBezTo>
                <a:cubicBezTo>
                  <a:pt x="2759840" y="672369"/>
                  <a:pt x="2340400" y="591637"/>
                  <a:pt x="2057941" y="646331"/>
                </a:cubicBezTo>
                <a:cubicBezTo>
                  <a:pt x="1775482" y="701025"/>
                  <a:pt x="1773362" y="591578"/>
                  <a:pt x="1597463" y="646331"/>
                </a:cubicBezTo>
                <a:cubicBezTo>
                  <a:pt x="1421564" y="701084"/>
                  <a:pt x="1235634" y="630136"/>
                  <a:pt x="1028971" y="646331"/>
                </a:cubicBezTo>
                <a:cubicBezTo>
                  <a:pt x="822308" y="662526"/>
                  <a:pt x="823585" y="629577"/>
                  <a:pt x="676506" y="646331"/>
                </a:cubicBezTo>
                <a:cubicBezTo>
                  <a:pt x="529427" y="663085"/>
                  <a:pt x="204835" y="567557"/>
                  <a:pt x="0" y="646331"/>
                </a:cubicBezTo>
                <a:cubicBezTo>
                  <a:pt x="-27664" y="547518"/>
                  <a:pt x="35570" y="405954"/>
                  <a:pt x="0" y="310239"/>
                </a:cubicBezTo>
                <a:cubicBezTo>
                  <a:pt x="-35570" y="214524"/>
                  <a:pt x="12270" y="151096"/>
                  <a:pt x="0" y="0"/>
                </a:cubicBezTo>
                <a:close/>
              </a:path>
              <a:path extrusionOk="0" h="646331" stroke="0" w="10801350">
                <a:moveTo>
                  <a:pt x="0" y="0"/>
                </a:moveTo>
                <a:cubicBezTo>
                  <a:pt x="117810" y="-42008"/>
                  <a:pt x="349236" y="37007"/>
                  <a:pt x="460479" y="0"/>
                </a:cubicBezTo>
                <a:cubicBezTo>
                  <a:pt x="571722" y="-37007"/>
                  <a:pt x="610098" y="21783"/>
                  <a:pt x="704930" y="0"/>
                </a:cubicBezTo>
                <a:cubicBezTo>
                  <a:pt x="799762" y="-21783"/>
                  <a:pt x="1287969" y="1520"/>
                  <a:pt x="1489449" y="0"/>
                </a:cubicBezTo>
                <a:cubicBezTo>
                  <a:pt x="1690929" y="-1520"/>
                  <a:pt x="1802967" y="25119"/>
                  <a:pt x="1949928" y="0"/>
                </a:cubicBezTo>
                <a:cubicBezTo>
                  <a:pt x="2096889" y="-25119"/>
                  <a:pt x="2253920" y="12995"/>
                  <a:pt x="2410407" y="0"/>
                </a:cubicBezTo>
                <a:cubicBezTo>
                  <a:pt x="2566894" y="-12995"/>
                  <a:pt x="2880056" y="12710"/>
                  <a:pt x="3194926" y="0"/>
                </a:cubicBezTo>
                <a:cubicBezTo>
                  <a:pt x="3509796" y="-12710"/>
                  <a:pt x="3439545" y="38044"/>
                  <a:pt x="3547391" y="0"/>
                </a:cubicBezTo>
                <a:cubicBezTo>
                  <a:pt x="3655237" y="-38044"/>
                  <a:pt x="4149838" y="92030"/>
                  <a:pt x="4331910" y="0"/>
                </a:cubicBezTo>
                <a:cubicBezTo>
                  <a:pt x="4513982" y="-92030"/>
                  <a:pt x="4861118" y="43974"/>
                  <a:pt x="5116429" y="0"/>
                </a:cubicBezTo>
                <a:cubicBezTo>
                  <a:pt x="5371740" y="-43974"/>
                  <a:pt x="5516201" y="5968"/>
                  <a:pt x="5684921" y="0"/>
                </a:cubicBezTo>
                <a:cubicBezTo>
                  <a:pt x="5853641" y="-5968"/>
                  <a:pt x="6232673" y="4811"/>
                  <a:pt x="6469440" y="0"/>
                </a:cubicBezTo>
                <a:cubicBezTo>
                  <a:pt x="6706207" y="-4811"/>
                  <a:pt x="6821992" y="54658"/>
                  <a:pt x="6929919" y="0"/>
                </a:cubicBezTo>
                <a:cubicBezTo>
                  <a:pt x="7037846" y="-54658"/>
                  <a:pt x="7251688" y="27803"/>
                  <a:pt x="7390397" y="0"/>
                </a:cubicBezTo>
                <a:cubicBezTo>
                  <a:pt x="7529106" y="-27803"/>
                  <a:pt x="7839813" y="16355"/>
                  <a:pt x="8066903" y="0"/>
                </a:cubicBezTo>
                <a:cubicBezTo>
                  <a:pt x="8293993" y="-16355"/>
                  <a:pt x="8359178" y="27664"/>
                  <a:pt x="8527382" y="0"/>
                </a:cubicBezTo>
                <a:cubicBezTo>
                  <a:pt x="8695586" y="-27664"/>
                  <a:pt x="9107752" y="45506"/>
                  <a:pt x="9311901" y="0"/>
                </a:cubicBezTo>
                <a:cubicBezTo>
                  <a:pt x="9516050" y="-45506"/>
                  <a:pt x="9791284" y="30731"/>
                  <a:pt x="10096420" y="0"/>
                </a:cubicBezTo>
                <a:cubicBezTo>
                  <a:pt x="10401556" y="-30731"/>
                  <a:pt x="10579654" y="82725"/>
                  <a:pt x="10801350" y="0"/>
                </a:cubicBezTo>
                <a:cubicBezTo>
                  <a:pt x="10814827" y="109765"/>
                  <a:pt x="10779046" y="190637"/>
                  <a:pt x="10801350" y="316702"/>
                </a:cubicBezTo>
                <a:cubicBezTo>
                  <a:pt x="10823654" y="442767"/>
                  <a:pt x="10770018" y="553801"/>
                  <a:pt x="10801350" y="646331"/>
                </a:cubicBezTo>
                <a:cubicBezTo>
                  <a:pt x="10695640" y="671969"/>
                  <a:pt x="10617633" y="627064"/>
                  <a:pt x="10448885" y="646331"/>
                </a:cubicBezTo>
                <a:cubicBezTo>
                  <a:pt x="10280137" y="665598"/>
                  <a:pt x="10113384" y="635170"/>
                  <a:pt x="9880393" y="646331"/>
                </a:cubicBezTo>
                <a:cubicBezTo>
                  <a:pt x="9647402" y="657492"/>
                  <a:pt x="9674330" y="613665"/>
                  <a:pt x="9527928" y="646331"/>
                </a:cubicBezTo>
                <a:cubicBezTo>
                  <a:pt x="9381526" y="678997"/>
                  <a:pt x="9084678" y="613974"/>
                  <a:pt x="8959436" y="646331"/>
                </a:cubicBezTo>
                <a:cubicBezTo>
                  <a:pt x="8834194" y="678688"/>
                  <a:pt x="8768533" y="645613"/>
                  <a:pt x="8714984" y="646331"/>
                </a:cubicBezTo>
                <a:cubicBezTo>
                  <a:pt x="8661435" y="647049"/>
                  <a:pt x="8587725" y="644850"/>
                  <a:pt x="8470532" y="646331"/>
                </a:cubicBezTo>
                <a:cubicBezTo>
                  <a:pt x="8353339" y="647812"/>
                  <a:pt x="8075095" y="605602"/>
                  <a:pt x="7902040" y="646331"/>
                </a:cubicBezTo>
                <a:cubicBezTo>
                  <a:pt x="7728985" y="687060"/>
                  <a:pt x="7656921" y="617831"/>
                  <a:pt x="7549575" y="646331"/>
                </a:cubicBezTo>
                <a:cubicBezTo>
                  <a:pt x="7442230" y="674831"/>
                  <a:pt x="7136604" y="631257"/>
                  <a:pt x="6873070" y="646331"/>
                </a:cubicBezTo>
                <a:cubicBezTo>
                  <a:pt x="6609537" y="661405"/>
                  <a:pt x="6652049" y="644096"/>
                  <a:pt x="6520604" y="646331"/>
                </a:cubicBezTo>
                <a:cubicBezTo>
                  <a:pt x="6389159" y="648566"/>
                  <a:pt x="6168231" y="628631"/>
                  <a:pt x="5844099" y="646331"/>
                </a:cubicBezTo>
                <a:cubicBezTo>
                  <a:pt x="5519967" y="664031"/>
                  <a:pt x="5719196" y="627289"/>
                  <a:pt x="5599647" y="646331"/>
                </a:cubicBezTo>
                <a:cubicBezTo>
                  <a:pt x="5480098" y="665373"/>
                  <a:pt x="5180609" y="588636"/>
                  <a:pt x="4923142" y="646331"/>
                </a:cubicBezTo>
                <a:cubicBezTo>
                  <a:pt x="4665676" y="704026"/>
                  <a:pt x="4674265" y="611190"/>
                  <a:pt x="4570677" y="646331"/>
                </a:cubicBezTo>
                <a:cubicBezTo>
                  <a:pt x="4467090" y="681472"/>
                  <a:pt x="4388605" y="640596"/>
                  <a:pt x="4326225" y="646331"/>
                </a:cubicBezTo>
                <a:cubicBezTo>
                  <a:pt x="4263845" y="652066"/>
                  <a:pt x="4058388" y="612275"/>
                  <a:pt x="3973760" y="646331"/>
                </a:cubicBezTo>
                <a:cubicBezTo>
                  <a:pt x="3889132" y="680387"/>
                  <a:pt x="3537711" y="610997"/>
                  <a:pt x="3297254" y="646331"/>
                </a:cubicBezTo>
                <a:cubicBezTo>
                  <a:pt x="3056797" y="681665"/>
                  <a:pt x="3115186" y="605201"/>
                  <a:pt x="2944789" y="646331"/>
                </a:cubicBezTo>
                <a:cubicBezTo>
                  <a:pt x="2774393" y="687461"/>
                  <a:pt x="2779318" y="630311"/>
                  <a:pt x="2700338" y="646331"/>
                </a:cubicBezTo>
                <a:cubicBezTo>
                  <a:pt x="2621358" y="662351"/>
                  <a:pt x="2418704" y="612587"/>
                  <a:pt x="2347872" y="646331"/>
                </a:cubicBezTo>
                <a:cubicBezTo>
                  <a:pt x="2277040" y="680075"/>
                  <a:pt x="2028719" y="619519"/>
                  <a:pt x="1887394" y="646331"/>
                </a:cubicBezTo>
                <a:cubicBezTo>
                  <a:pt x="1746069" y="673143"/>
                  <a:pt x="1510754" y="616517"/>
                  <a:pt x="1318902" y="646331"/>
                </a:cubicBezTo>
                <a:cubicBezTo>
                  <a:pt x="1127050" y="676145"/>
                  <a:pt x="1085184" y="631068"/>
                  <a:pt x="966437" y="646331"/>
                </a:cubicBezTo>
                <a:cubicBezTo>
                  <a:pt x="847690" y="661594"/>
                  <a:pt x="262528" y="609631"/>
                  <a:pt x="0" y="646331"/>
                </a:cubicBezTo>
                <a:cubicBezTo>
                  <a:pt x="-6629" y="534848"/>
                  <a:pt x="27892" y="395681"/>
                  <a:pt x="0" y="323166"/>
                </a:cubicBezTo>
                <a:cubicBezTo>
                  <a:pt x="-27892" y="250652"/>
                  <a:pt x="32503" y="160444"/>
                  <a:pt x="0" y="0"/>
                </a:cubicBezTo>
                <a:close/>
              </a:path>
            </a:pathLst>
          </a:custGeom>
          <a:solidFill>
            <a:schemeClr val="bg1">
              <a:alpha val="79669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tx1"/>
                </a:solidFill>
                <a:latin charset="77" pitchFamily="2" typeface="Concert One"/>
              </a:rPr>
              <a:t>When did he learn how to read?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8F2FD-A450-EF81-70F3-68D360FA71AE}"/>
              </a:ext>
            </a:extLst>
          </p:cNvPr>
          <p:cNvSpPr txBox="1"/>
          <p:nvPr/>
        </p:nvSpPr>
        <p:spPr>
          <a:xfrm>
            <a:off x="7458075" y="3038312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latin charset="77" pitchFamily="2" typeface="Concert One"/>
              </a:rPr>
              <a:t>six years old</a:t>
            </a:r>
          </a:p>
        </p:txBody>
      </p:sp>
    </p:spTree>
    <p:extLst>
      <p:ext uri="{BB962C8B-B14F-4D97-AF65-F5344CB8AC3E}">
        <p14:creationId xmlns:p14="http://schemas.microsoft.com/office/powerpoint/2010/main" val="163439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descr="Free vector father teaching daughter riding bicycle in yard caring dad helping happy child" id="8194" name="Picture 2">
            <a:extLst>
              <a:ext uri="{FF2B5EF4-FFF2-40B4-BE49-F238E27FC236}">
                <a16:creationId xmlns:a16="http://schemas.microsoft.com/office/drawing/2014/main" id="{CB46A716-E5FF-466E-83EC-1A425FB64B7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1702" l="8307" r="91534" t="9362">
                        <a14:foregroundMark x1="37380" x2="38339" y1="9362" y2="9574"/>
                        <a14:foregroundMark x1="91534" x2="91374" y1="64255" y2="78936"/>
                        <a14:foregroundMark x1="54473" x2="54153" y1="87447" y2="90213"/>
                        <a14:foregroundMark x1="67572" x2="67572" y1="91064" y2="91064"/>
                        <a14:foregroundMark x1="52077" x2="52077" y1="91489" y2="91489"/>
                        <a14:foregroundMark x1="8307" x2="8307" y1="89149" y2="89149"/>
                        <a14:foregroundMark x1="14696" x2="14696" y1="77447" y2="77447"/>
                        <a14:foregroundMark x1="10224" x2="10224" y1="80000" y2="80000"/>
                        <a14:foregroundMark x1="10543" x2="11342" y1="81277" y2="87872"/>
                        <a14:foregroundMark x1="37700" x2="37700" y1="91702" y2="91702"/>
                        <a14:foregroundMark x1="9265" x2="9265" y1="76809" y2="76809"/>
                        <a14:foregroundMark x1="8626" x2="8626" y1="74894" y2="74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6192"/>
            <a:ext cx="5484209" cy="41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67600-B5A6-2552-DFB0-6098E1DF4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l="5356" r="7143" t="114"/>
          <a:stretch/>
        </p:blipFill>
        <p:spPr>
          <a:xfrm>
            <a:off x="781050" y="4572910"/>
            <a:ext cx="10629900" cy="1979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2F71B0-83CE-BEC7-D137-D4E55224E656}"/>
              </a:ext>
            </a:extLst>
          </p:cNvPr>
          <p:cNvSpPr txBox="1"/>
          <p:nvPr/>
        </p:nvSpPr>
        <p:spPr>
          <a:xfrm>
            <a:off x="2133600" y="4930953"/>
            <a:ext cx="80010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She learned how ride a bicycle when she was eight years old.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0D2E1-97F4-0B89-9D94-88B99719845D}"/>
              </a:ext>
            </a:extLst>
          </p:cNvPr>
          <p:cNvSpPr txBox="1"/>
          <p:nvPr/>
        </p:nvSpPr>
        <p:spPr>
          <a:xfrm>
            <a:off x="609600" y="542248"/>
            <a:ext cx="10801350" cy="646331"/>
          </a:xfrm>
          <a:custGeom>
            <a:avLst/>
            <a:gdLst>
              <a:gd fmla="*/ 0 w 10801350" name="connsiteX0"/>
              <a:gd fmla="*/ 0 h 646331" name="connsiteY0"/>
              <a:gd fmla="*/ 568492 w 10801350" name="connsiteX1"/>
              <a:gd fmla="*/ 0 h 646331" name="connsiteY1"/>
              <a:gd fmla="*/ 1028971 w 10801350" name="connsiteX2"/>
              <a:gd fmla="*/ 0 h 646331" name="connsiteY2"/>
              <a:gd fmla="*/ 1489449 w 10801350" name="connsiteX3"/>
              <a:gd fmla="*/ 0 h 646331" name="connsiteY3"/>
              <a:gd fmla="*/ 2057941 w 10801350" name="connsiteX4"/>
              <a:gd fmla="*/ 0 h 646331" name="connsiteY4"/>
              <a:gd fmla="*/ 2734447 w 10801350" name="connsiteX5"/>
              <a:gd fmla="*/ 0 h 646331" name="connsiteY5"/>
              <a:gd fmla="*/ 3410953 w 10801350" name="connsiteX6"/>
              <a:gd fmla="*/ 0 h 646331" name="connsiteY6"/>
              <a:gd fmla="*/ 4087458 w 10801350" name="connsiteX7"/>
              <a:gd fmla="*/ 0 h 646331" name="connsiteY7"/>
              <a:gd fmla="*/ 4871977 w 10801350" name="connsiteX8"/>
              <a:gd fmla="*/ 0 h 646331" name="connsiteY8"/>
              <a:gd fmla="*/ 5440469 w 10801350" name="connsiteX9"/>
              <a:gd fmla="*/ 0 h 646331" name="connsiteY9"/>
              <a:gd fmla="*/ 6116975 w 10801350" name="connsiteX10"/>
              <a:gd fmla="*/ 0 h 646331" name="connsiteY10"/>
              <a:gd fmla="*/ 6685467 w 10801350" name="connsiteX11"/>
              <a:gd fmla="*/ 0 h 646331" name="connsiteY11"/>
              <a:gd fmla="*/ 7253959 w 10801350" name="connsiteX12"/>
              <a:gd fmla="*/ 0 h 646331" name="connsiteY12"/>
              <a:gd fmla="*/ 7822451 w 10801350" name="connsiteX13"/>
              <a:gd fmla="*/ 0 h 646331" name="connsiteY13"/>
              <a:gd fmla="*/ 8066903 w 10801350" name="connsiteX14"/>
              <a:gd fmla="*/ 0 h 646331" name="connsiteY14"/>
              <a:gd fmla="*/ 8743409 w 10801350" name="connsiteX15"/>
              <a:gd fmla="*/ 0 h 646331" name="connsiteY15"/>
              <a:gd fmla="*/ 8987860 w 10801350" name="connsiteX16"/>
              <a:gd fmla="*/ 0 h 646331" name="connsiteY16"/>
              <a:gd fmla="*/ 9556352 w 10801350" name="connsiteX17"/>
              <a:gd fmla="*/ 0 h 646331" name="connsiteY17"/>
              <a:gd fmla="*/ 10801350 w 10801350" name="connsiteX18"/>
              <a:gd fmla="*/ 0 h 646331" name="connsiteY18"/>
              <a:gd fmla="*/ 10801350 w 10801350" name="connsiteX19"/>
              <a:gd fmla="*/ 336092 h 646331" name="connsiteY19"/>
              <a:gd fmla="*/ 10801350 w 10801350" name="connsiteX20"/>
              <a:gd fmla="*/ 646331 h 646331" name="connsiteY20"/>
              <a:gd fmla="*/ 10448885 w 10801350" name="connsiteX21"/>
              <a:gd fmla="*/ 646331 h 646331" name="connsiteY21"/>
              <a:gd fmla="*/ 9772379 w 10801350" name="connsiteX22"/>
              <a:gd fmla="*/ 646331 h 646331" name="connsiteY22"/>
              <a:gd fmla="*/ 9419914 w 10801350" name="connsiteX23"/>
              <a:gd fmla="*/ 646331 h 646331" name="connsiteY23"/>
              <a:gd fmla="*/ 8635395 w 10801350" name="connsiteX24"/>
              <a:gd fmla="*/ 646331 h 646331" name="connsiteY24"/>
              <a:gd fmla="*/ 7850876 w 10801350" name="connsiteX25"/>
              <a:gd fmla="*/ 646331 h 646331" name="connsiteY25"/>
              <a:gd fmla="*/ 7282384 w 10801350" name="connsiteX26"/>
              <a:gd fmla="*/ 646331 h 646331" name="connsiteY26"/>
              <a:gd fmla="*/ 6497865 w 10801350" name="connsiteX27"/>
              <a:gd fmla="*/ 646331 h 646331" name="connsiteY27"/>
              <a:gd fmla="*/ 5929373 w 10801350" name="connsiteX28"/>
              <a:gd fmla="*/ 646331 h 646331" name="connsiteY28"/>
              <a:gd fmla="*/ 5252867 w 10801350" name="connsiteX29"/>
              <a:gd fmla="*/ 646331 h 646331" name="connsiteY29"/>
              <a:gd fmla="*/ 5008415 w 10801350" name="connsiteX30"/>
              <a:gd fmla="*/ 646331 h 646331" name="connsiteY30"/>
              <a:gd fmla="*/ 4223896 w 10801350" name="connsiteX31"/>
              <a:gd fmla="*/ 646331 h 646331" name="connsiteY31"/>
              <a:gd fmla="*/ 3763418 w 10801350" name="connsiteX32"/>
              <a:gd fmla="*/ 646331 h 646331" name="connsiteY32"/>
              <a:gd fmla="*/ 3086912 w 10801350" name="connsiteX33"/>
              <a:gd fmla="*/ 646331 h 646331" name="connsiteY33"/>
              <a:gd fmla="*/ 2842461 w 10801350" name="connsiteX34"/>
              <a:gd fmla="*/ 646331 h 646331" name="connsiteY34"/>
              <a:gd fmla="*/ 2057941 w 10801350" name="connsiteX35"/>
              <a:gd fmla="*/ 646331 h 646331" name="connsiteY35"/>
              <a:gd fmla="*/ 1597463 w 10801350" name="connsiteX36"/>
              <a:gd fmla="*/ 646331 h 646331" name="connsiteY36"/>
              <a:gd fmla="*/ 1028971 w 10801350" name="connsiteX37"/>
              <a:gd fmla="*/ 646331 h 646331" name="connsiteY37"/>
              <a:gd fmla="*/ 676506 w 10801350" name="connsiteX38"/>
              <a:gd fmla="*/ 646331 h 646331" name="connsiteY38"/>
              <a:gd fmla="*/ 0 w 10801350" name="connsiteX39"/>
              <a:gd fmla="*/ 646331 h 646331" name="connsiteY39"/>
              <a:gd fmla="*/ 0 w 10801350" name="connsiteX40"/>
              <a:gd fmla="*/ 310239 h 646331" name="connsiteY40"/>
              <a:gd fmla="*/ 0 w 10801350" name="connsiteX41"/>
              <a:gd fmla="*/ 0 h 646331" name="connsiteY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extrusionOk="0" fill="none" h="646331" w="10801350">
                <a:moveTo>
                  <a:pt x="0" y="0"/>
                </a:moveTo>
                <a:cubicBezTo>
                  <a:pt x="190372" y="-28097"/>
                  <a:pt x="322891" y="51623"/>
                  <a:pt x="568492" y="0"/>
                </a:cubicBezTo>
                <a:cubicBezTo>
                  <a:pt x="814093" y="-51623"/>
                  <a:pt x="807376" y="38082"/>
                  <a:pt x="1028971" y="0"/>
                </a:cubicBezTo>
                <a:cubicBezTo>
                  <a:pt x="1250566" y="-38082"/>
                  <a:pt x="1361399" y="38304"/>
                  <a:pt x="1489449" y="0"/>
                </a:cubicBezTo>
                <a:cubicBezTo>
                  <a:pt x="1617499" y="-38304"/>
                  <a:pt x="1918871" y="5475"/>
                  <a:pt x="2057941" y="0"/>
                </a:cubicBezTo>
                <a:cubicBezTo>
                  <a:pt x="2197011" y="-5475"/>
                  <a:pt x="2469838" y="34511"/>
                  <a:pt x="2734447" y="0"/>
                </a:cubicBezTo>
                <a:cubicBezTo>
                  <a:pt x="2999056" y="-34511"/>
                  <a:pt x="3156903" y="67318"/>
                  <a:pt x="3410953" y="0"/>
                </a:cubicBezTo>
                <a:cubicBezTo>
                  <a:pt x="3665003" y="-67318"/>
                  <a:pt x="3906346" y="26412"/>
                  <a:pt x="4087458" y="0"/>
                </a:cubicBezTo>
                <a:cubicBezTo>
                  <a:pt x="4268571" y="-26412"/>
                  <a:pt x="4545254" y="26661"/>
                  <a:pt x="4871977" y="0"/>
                </a:cubicBezTo>
                <a:cubicBezTo>
                  <a:pt x="5198700" y="-26661"/>
                  <a:pt x="5278951" y="41508"/>
                  <a:pt x="5440469" y="0"/>
                </a:cubicBezTo>
                <a:cubicBezTo>
                  <a:pt x="5601987" y="-41508"/>
                  <a:pt x="5960076" y="53815"/>
                  <a:pt x="6116975" y="0"/>
                </a:cubicBezTo>
                <a:cubicBezTo>
                  <a:pt x="6273874" y="-53815"/>
                  <a:pt x="6516767" y="13033"/>
                  <a:pt x="6685467" y="0"/>
                </a:cubicBezTo>
                <a:cubicBezTo>
                  <a:pt x="6854167" y="-13033"/>
                  <a:pt x="7050058" y="59148"/>
                  <a:pt x="7253959" y="0"/>
                </a:cubicBezTo>
                <a:cubicBezTo>
                  <a:pt x="7457860" y="-59148"/>
                  <a:pt x="7578218" y="37104"/>
                  <a:pt x="7822451" y="0"/>
                </a:cubicBezTo>
                <a:cubicBezTo>
                  <a:pt x="8066684" y="-37104"/>
                  <a:pt x="8001500" y="20910"/>
                  <a:pt x="8066903" y="0"/>
                </a:cubicBezTo>
                <a:cubicBezTo>
                  <a:pt x="8132306" y="-20910"/>
                  <a:pt x="8532428" y="46631"/>
                  <a:pt x="8743409" y="0"/>
                </a:cubicBezTo>
                <a:cubicBezTo>
                  <a:pt x="8954390" y="-46631"/>
                  <a:pt x="8908392" y="28301"/>
                  <a:pt x="8987860" y="0"/>
                </a:cubicBezTo>
                <a:cubicBezTo>
                  <a:pt x="9067328" y="-28301"/>
                  <a:pt x="9418512" y="18133"/>
                  <a:pt x="9556352" y="0"/>
                </a:cubicBezTo>
                <a:cubicBezTo>
                  <a:pt x="9694192" y="-18133"/>
                  <a:pt x="10497019" y="48939"/>
                  <a:pt x="10801350" y="0"/>
                </a:cubicBezTo>
                <a:cubicBezTo>
                  <a:pt x="10809177" y="160074"/>
                  <a:pt x="10785489" y="222842"/>
                  <a:pt x="10801350" y="336092"/>
                </a:cubicBezTo>
                <a:cubicBezTo>
                  <a:pt x="10817211" y="449342"/>
                  <a:pt x="10793723" y="521813"/>
                  <a:pt x="10801350" y="646331"/>
                </a:cubicBezTo>
                <a:cubicBezTo>
                  <a:pt x="10713689" y="648241"/>
                  <a:pt x="10552910" y="616468"/>
                  <a:pt x="10448885" y="646331"/>
                </a:cubicBezTo>
                <a:cubicBezTo>
                  <a:pt x="10344860" y="676194"/>
                  <a:pt x="9923273" y="627565"/>
                  <a:pt x="9772379" y="646331"/>
                </a:cubicBezTo>
                <a:cubicBezTo>
                  <a:pt x="9621485" y="665097"/>
                  <a:pt x="9502692" y="623887"/>
                  <a:pt x="9419914" y="646331"/>
                </a:cubicBezTo>
                <a:cubicBezTo>
                  <a:pt x="9337136" y="668775"/>
                  <a:pt x="8879503" y="557415"/>
                  <a:pt x="8635395" y="646331"/>
                </a:cubicBezTo>
                <a:cubicBezTo>
                  <a:pt x="8391287" y="735247"/>
                  <a:pt x="8035073" y="627425"/>
                  <a:pt x="7850876" y="646331"/>
                </a:cubicBezTo>
                <a:cubicBezTo>
                  <a:pt x="7666679" y="665237"/>
                  <a:pt x="7443316" y="605466"/>
                  <a:pt x="7282384" y="646331"/>
                </a:cubicBezTo>
                <a:cubicBezTo>
                  <a:pt x="7121452" y="687196"/>
                  <a:pt x="6672916" y="583265"/>
                  <a:pt x="6497865" y="646331"/>
                </a:cubicBezTo>
                <a:cubicBezTo>
                  <a:pt x="6322814" y="709397"/>
                  <a:pt x="6060729" y="603053"/>
                  <a:pt x="5929373" y="646331"/>
                </a:cubicBezTo>
                <a:cubicBezTo>
                  <a:pt x="5798017" y="689609"/>
                  <a:pt x="5585289" y="618039"/>
                  <a:pt x="5252867" y="646331"/>
                </a:cubicBezTo>
                <a:cubicBezTo>
                  <a:pt x="4920445" y="674623"/>
                  <a:pt x="5126089" y="635142"/>
                  <a:pt x="5008415" y="646331"/>
                </a:cubicBezTo>
                <a:cubicBezTo>
                  <a:pt x="4890741" y="657520"/>
                  <a:pt x="4472355" y="639715"/>
                  <a:pt x="4223896" y="646331"/>
                </a:cubicBezTo>
                <a:cubicBezTo>
                  <a:pt x="3975437" y="652947"/>
                  <a:pt x="3925854" y="635651"/>
                  <a:pt x="3763418" y="646331"/>
                </a:cubicBezTo>
                <a:cubicBezTo>
                  <a:pt x="3600982" y="657011"/>
                  <a:pt x="3342498" y="603291"/>
                  <a:pt x="3086912" y="646331"/>
                </a:cubicBezTo>
                <a:cubicBezTo>
                  <a:pt x="2831326" y="689371"/>
                  <a:pt x="2925082" y="620293"/>
                  <a:pt x="2842461" y="646331"/>
                </a:cubicBezTo>
                <a:cubicBezTo>
                  <a:pt x="2759840" y="672369"/>
                  <a:pt x="2340400" y="591637"/>
                  <a:pt x="2057941" y="646331"/>
                </a:cubicBezTo>
                <a:cubicBezTo>
                  <a:pt x="1775482" y="701025"/>
                  <a:pt x="1773362" y="591578"/>
                  <a:pt x="1597463" y="646331"/>
                </a:cubicBezTo>
                <a:cubicBezTo>
                  <a:pt x="1421564" y="701084"/>
                  <a:pt x="1235634" y="630136"/>
                  <a:pt x="1028971" y="646331"/>
                </a:cubicBezTo>
                <a:cubicBezTo>
                  <a:pt x="822308" y="662526"/>
                  <a:pt x="823585" y="629577"/>
                  <a:pt x="676506" y="646331"/>
                </a:cubicBezTo>
                <a:cubicBezTo>
                  <a:pt x="529427" y="663085"/>
                  <a:pt x="204835" y="567557"/>
                  <a:pt x="0" y="646331"/>
                </a:cubicBezTo>
                <a:cubicBezTo>
                  <a:pt x="-27664" y="547518"/>
                  <a:pt x="35570" y="405954"/>
                  <a:pt x="0" y="310239"/>
                </a:cubicBezTo>
                <a:cubicBezTo>
                  <a:pt x="-35570" y="214524"/>
                  <a:pt x="12270" y="151096"/>
                  <a:pt x="0" y="0"/>
                </a:cubicBezTo>
                <a:close/>
              </a:path>
              <a:path extrusionOk="0" h="646331" stroke="0" w="10801350">
                <a:moveTo>
                  <a:pt x="0" y="0"/>
                </a:moveTo>
                <a:cubicBezTo>
                  <a:pt x="117810" y="-42008"/>
                  <a:pt x="349236" y="37007"/>
                  <a:pt x="460479" y="0"/>
                </a:cubicBezTo>
                <a:cubicBezTo>
                  <a:pt x="571722" y="-37007"/>
                  <a:pt x="610098" y="21783"/>
                  <a:pt x="704930" y="0"/>
                </a:cubicBezTo>
                <a:cubicBezTo>
                  <a:pt x="799762" y="-21783"/>
                  <a:pt x="1287969" y="1520"/>
                  <a:pt x="1489449" y="0"/>
                </a:cubicBezTo>
                <a:cubicBezTo>
                  <a:pt x="1690929" y="-1520"/>
                  <a:pt x="1802967" y="25119"/>
                  <a:pt x="1949928" y="0"/>
                </a:cubicBezTo>
                <a:cubicBezTo>
                  <a:pt x="2096889" y="-25119"/>
                  <a:pt x="2253920" y="12995"/>
                  <a:pt x="2410407" y="0"/>
                </a:cubicBezTo>
                <a:cubicBezTo>
                  <a:pt x="2566894" y="-12995"/>
                  <a:pt x="2880056" y="12710"/>
                  <a:pt x="3194926" y="0"/>
                </a:cubicBezTo>
                <a:cubicBezTo>
                  <a:pt x="3509796" y="-12710"/>
                  <a:pt x="3439545" y="38044"/>
                  <a:pt x="3547391" y="0"/>
                </a:cubicBezTo>
                <a:cubicBezTo>
                  <a:pt x="3655237" y="-38044"/>
                  <a:pt x="4149838" y="92030"/>
                  <a:pt x="4331910" y="0"/>
                </a:cubicBezTo>
                <a:cubicBezTo>
                  <a:pt x="4513982" y="-92030"/>
                  <a:pt x="4861118" y="43974"/>
                  <a:pt x="5116429" y="0"/>
                </a:cubicBezTo>
                <a:cubicBezTo>
                  <a:pt x="5371740" y="-43974"/>
                  <a:pt x="5516201" y="5968"/>
                  <a:pt x="5684921" y="0"/>
                </a:cubicBezTo>
                <a:cubicBezTo>
                  <a:pt x="5853641" y="-5968"/>
                  <a:pt x="6232673" y="4811"/>
                  <a:pt x="6469440" y="0"/>
                </a:cubicBezTo>
                <a:cubicBezTo>
                  <a:pt x="6706207" y="-4811"/>
                  <a:pt x="6821992" y="54658"/>
                  <a:pt x="6929919" y="0"/>
                </a:cubicBezTo>
                <a:cubicBezTo>
                  <a:pt x="7037846" y="-54658"/>
                  <a:pt x="7251688" y="27803"/>
                  <a:pt x="7390397" y="0"/>
                </a:cubicBezTo>
                <a:cubicBezTo>
                  <a:pt x="7529106" y="-27803"/>
                  <a:pt x="7839813" y="16355"/>
                  <a:pt x="8066903" y="0"/>
                </a:cubicBezTo>
                <a:cubicBezTo>
                  <a:pt x="8293993" y="-16355"/>
                  <a:pt x="8359178" y="27664"/>
                  <a:pt x="8527382" y="0"/>
                </a:cubicBezTo>
                <a:cubicBezTo>
                  <a:pt x="8695586" y="-27664"/>
                  <a:pt x="9107752" y="45506"/>
                  <a:pt x="9311901" y="0"/>
                </a:cubicBezTo>
                <a:cubicBezTo>
                  <a:pt x="9516050" y="-45506"/>
                  <a:pt x="9791284" y="30731"/>
                  <a:pt x="10096420" y="0"/>
                </a:cubicBezTo>
                <a:cubicBezTo>
                  <a:pt x="10401556" y="-30731"/>
                  <a:pt x="10579654" y="82725"/>
                  <a:pt x="10801350" y="0"/>
                </a:cubicBezTo>
                <a:cubicBezTo>
                  <a:pt x="10814827" y="109765"/>
                  <a:pt x="10779046" y="190637"/>
                  <a:pt x="10801350" y="316702"/>
                </a:cubicBezTo>
                <a:cubicBezTo>
                  <a:pt x="10823654" y="442767"/>
                  <a:pt x="10770018" y="553801"/>
                  <a:pt x="10801350" y="646331"/>
                </a:cubicBezTo>
                <a:cubicBezTo>
                  <a:pt x="10695640" y="671969"/>
                  <a:pt x="10617633" y="627064"/>
                  <a:pt x="10448885" y="646331"/>
                </a:cubicBezTo>
                <a:cubicBezTo>
                  <a:pt x="10280137" y="665598"/>
                  <a:pt x="10113384" y="635170"/>
                  <a:pt x="9880393" y="646331"/>
                </a:cubicBezTo>
                <a:cubicBezTo>
                  <a:pt x="9647402" y="657492"/>
                  <a:pt x="9674330" y="613665"/>
                  <a:pt x="9527928" y="646331"/>
                </a:cubicBezTo>
                <a:cubicBezTo>
                  <a:pt x="9381526" y="678997"/>
                  <a:pt x="9084678" y="613974"/>
                  <a:pt x="8959436" y="646331"/>
                </a:cubicBezTo>
                <a:cubicBezTo>
                  <a:pt x="8834194" y="678688"/>
                  <a:pt x="8768533" y="645613"/>
                  <a:pt x="8714984" y="646331"/>
                </a:cubicBezTo>
                <a:cubicBezTo>
                  <a:pt x="8661435" y="647049"/>
                  <a:pt x="8587725" y="644850"/>
                  <a:pt x="8470532" y="646331"/>
                </a:cubicBezTo>
                <a:cubicBezTo>
                  <a:pt x="8353339" y="647812"/>
                  <a:pt x="8075095" y="605602"/>
                  <a:pt x="7902040" y="646331"/>
                </a:cubicBezTo>
                <a:cubicBezTo>
                  <a:pt x="7728985" y="687060"/>
                  <a:pt x="7656921" y="617831"/>
                  <a:pt x="7549575" y="646331"/>
                </a:cubicBezTo>
                <a:cubicBezTo>
                  <a:pt x="7442230" y="674831"/>
                  <a:pt x="7136604" y="631257"/>
                  <a:pt x="6873070" y="646331"/>
                </a:cubicBezTo>
                <a:cubicBezTo>
                  <a:pt x="6609537" y="661405"/>
                  <a:pt x="6652049" y="644096"/>
                  <a:pt x="6520604" y="646331"/>
                </a:cubicBezTo>
                <a:cubicBezTo>
                  <a:pt x="6389159" y="648566"/>
                  <a:pt x="6168231" y="628631"/>
                  <a:pt x="5844099" y="646331"/>
                </a:cubicBezTo>
                <a:cubicBezTo>
                  <a:pt x="5519967" y="664031"/>
                  <a:pt x="5719196" y="627289"/>
                  <a:pt x="5599647" y="646331"/>
                </a:cubicBezTo>
                <a:cubicBezTo>
                  <a:pt x="5480098" y="665373"/>
                  <a:pt x="5180609" y="588636"/>
                  <a:pt x="4923142" y="646331"/>
                </a:cubicBezTo>
                <a:cubicBezTo>
                  <a:pt x="4665676" y="704026"/>
                  <a:pt x="4674265" y="611190"/>
                  <a:pt x="4570677" y="646331"/>
                </a:cubicBezTo>
                <a:cubicBezTo>
                  <a:pt x="4467090" y="681472"/>
                  <a:pt x="4388605" y="640596"/>
                  <a:pt x="4326225" y="646331"/>
                </a:cubicBezTo>
                <a:cubicBezTo>
                  <a:pt x="4263845" y="652066"/>
                  <a:pt x="4058388" y="612275"/>
                  <a:pt x="3973760" y="646331"/>
                </a:cubicBezTo>
                <a:cubicBezTo>
                  <a:pt x="3889132" y="680387"/>
                  <a:pt x="3537711" y="610997"/>
                  <a:pt x="3297254" y="646331"/>
                </a:cubicBezTo>
                <a:cubicBezTo>
                  <a:pt x="3056797" y="681665"/>
                  <a:pt x="3115186" y="605201"/>
                  <a:pt x="2944789" y="646331"/>
                </a:cubicBezTo>
                <a:cubicBezTo>
                  <a:pt x="2774393" y="687461"/>
                  <a:pt x="2779318" y="630311"/>
                  <a:pt x="2700338" y="646331"/>
                </a:cubicBezTo>
                <a:cubicBezTo>
                  <a:pt x="2621358" y="662351"/>
                  <a:pt x="2418704" y="612587"/>
                  <a:pt x="2347872" y="646331"/>
                </a:cubicBezTo>
                <a:cubicBezTo>
                  <a:pt x="2277040" y="680075"/>
                  <a:pt x="2028719" y="619519"/>
                  <a:pt x="1887394" y="646331"/>
                </a:cubicBezTo>
                <a:cubicBezTo>
                  <a:pt x="1746069" y="673143"/>
                  <a:pt x="1510754" y="616517"/>
                  <a:pt x="1318902" y="646331"/>
                </a:cubicBezTo>
                <a:cubicBezTo>
                  <a:pt x="1127050" y="676145"/>
                  <a:pt x="1085184" y="631068"/>
                  <a:pt x="966437" y="646331"/>
                </a:cubicBezTo>
                <a:cubicBezTo>
                  <a:pt x="847690" y="661594"/>
                  <a:pt x="262528" y="609631"/>
                  <a:pt x="0" y="646331"/>
                </a:cubicBezTo>
                <a:cubicBezTo>
                  <a:pt x="-6629" y="534848"/>
                  <a:pt x="27892" y="395681"/>
                  <a:pt x="0" y="323166"/>
                </a:cubicBezTo>
                <a:cubicBezTo>
                  <a:pt x="-27892" y="250652"/>
                  <a:pt x="32503" y="160444"/>
                  <a:pt x="0" y="0"/>
                </a:cubicBezTo>
                <a:close/>
              </a:path>
            </a:pathLst>
          </a:custGeom>
          <a:solidFill>
            <a:schemeClr val="bg1">
              <a:alpha val="79669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tx1"/>
                </a:solidFill>
                <a:latin charset="77" pitchFamily="2" typeface="Concert One"/>
              </a:rPr>
              <a:t>When did she learn how to ride a bicycle?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0325D-5369-F86C-3352-63A93887EF3D}"/>
              </a:ext>
            </a:extLst>
          </p:cNvPr>
          <p:cNvSpPr txBox="1"/>
          <p:nvPr/>
        </p:nvSpPr>
        <p:spPr>
          <a:xfrm>
            <a:off x="7458075" y="3038312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latin charset="77" pitchFamily="2" typeface="Concert One"/>
              </a:rPr>
              <a:t>eight years old</a:t>
            </a:r>
          </a:p>
        </p:txBody>
      </p:sp>
    </p:spTree>
    <p:extLst>
      <p:ext uri="{BB962C8B-B14F-4D97-AF65-F5344CB8AC3E}">
        <p14:creationId xmlns:p14="http://schemas.microsoft.com/office/powerpoint/2010/main" val="393026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descr="Father teaching son to swim in pool sea or river Vector Image" id="9218" name="Picture 2">
            <a:extLst>
              <a:ext uri="{FF2B5EF4-FFF2-40B4-BE49-F238E27FC236}">
                <a16:creationId xmlns:a16="http://schemas.microsoft.com/office/drawing/2014/main" id="{8BE0ACC1-46CC-C901-2B46-AC947B6FCC2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78077" l="8400" r="91700" t="8077">
                        <a14:foregroundMark x1="89700" x2="91800" y1="58846" y2="58590"/>
                        <a14:foregroundMark x1="89100" x2="70100" y1="67436" y2="75513"/>
                        <a14:foregroundMark x1="70100" x2="55500" y1="75513" y2="75641"/>
                        <a14:foregroundMark x1="29400" x2="25700" y1="78205" y2="77564"/>
                        <a14:foregroundMark x1="8400" x2="9200" y1="56795" y2="58077"/>
                        <a14:foregroundMark x1="11600" x2="11600" y1="47692" y2="47692"/>
                        <a14:foregroundMark x1="17700" x2="18700" y1="43333" y2="45513"/>
                        <a14:foregroundMark x1="46500" x2="46500" y1="38846" y2="38846"/>
                        <a14:foregroundMark x1="41600" x2="42100" y1="33205" y2="3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3086100" y="890826"/>
            <a:ext cx="6466098" cy="40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90FD0-0852-321A-7C51-2BB5C03915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l="5356" r="7143" t="114"/>
          <a:stretch/>
        </p:blipFill>
        <p:spPr>
          <a:xfrm>
            <a:off x="781050" y="4572910"/>
            <a:ext cx="10629900" cy="1979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CC0356-6221-CD1F-B5B0-71BBC0240B75}"/>
              </a:ext>
            </a:extLst>
          </p:cNvPr>
          <p:cNvSpPr txBox="1"/>
          <p:nvPr/>
        </p:nvSpPr>
        <p:spPr>
          <a:xfrm>
            <a:off x="2133600" y="4930953"/>
            <a:ext cx="80010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He learned how swim when he was nine years old.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A20DB-1A68-2A77-48AE-5ADBEB626FE5}"/>
              </a:ext>
            </a:extLst>
          </p:cNvPr>
          <p:cNvSpPr txBox="1"/>
          <p:nvPr/>
        </p:nvSpPr>
        <p:spPr>
          <a:xfrm>
            <a:off x="609600" y="542248"/>
            <a:ext cx="10801350" cy="646331"/>
          </a:xfrm>
          <a:custGeom>
            <a:avLst/>
            <a:gdLst>
              <a:gd fmla="*/ 0 w 10801350" name="connsiteX0"/>
              <a:gd fmla="*/ 0 h 646331" name="connsiteY0"/>
              <a:gd fmla="*/ 568492 w 10801350" name="connsiteX1"/>
              <a:gd fmla="*/ 0 h 646331" name="connsiteY1"/>
              <a:gd fmla="*/ 1028971 w 10801350" name="connsiteX2"/>
              <a:gd fmla="*/ 0 h 646331" name="connsiteY2"/>
              <a:gd fmla="*/ 1489449 w 10801350" name="connsiteX3"/>
              <a:gd fmla="*/ 0 h 646331" name="connsiteY3"/>
              <a:gd fmla="*/ 2057941 w 10801350" name="connsiteX4"/>
              <a:gd fmla="*/ 0 h 646331" name="connsiteY4"/>
              <a:gd fmla="*/ 2734447 w 10801350" name="connsiteX5"/>
              <a:gd fmla="*/ 0 h 646331" name="connsiteY5"/>
              <a:gd fmla="*/ 3410953 w 10801350" name="connsiteX6"/>
              <a:gd fmla="*/ 0 h 646331" name="connsiteY6"/>
              <a:gd fmla="*/ 4087458 w 10801350" name="connsiteX7"/>
              <a:gd fmla="*/ 0 h 646331" name="connsiteY7"/>
              <a:gd fmla="*/ 4871977 w 10801350" name="connsiteX8"/>
              <a:gd fmla="*/ 0 h 646331" name="connsiteY8"/>
              <a:gd fmla="*/ 5440469 w 10801350" name="connsiteX9"/>
              <a:gd fmla="*/ 0 h 646331" name="connsiteY9"/>
              <a:gd fmla="*/ 6116975 w 10801350" name="connsiteX10"/>
              <a:gd fmla="*/ 0 h 646331" name="connsiteY10"/>
              <a:gd fmla="*/ 6685467 w 10801350" name="connsiteX11"/>
              <a:gd fmla="*/ 0 h 646331" name="connsiteY11"/>
              <a:gd fmla="*/ 7253959 w 10801350" name="connsiteX12"/>
              <a:gd fmla="*/ 0 h 646331" name="connsiteY12"/>
              <a:gd fmla="*/ 7822451 w 10801350" name="connsiteX13"/>
              <a:gd fmla="*/ 0 h 646331" name="connsiteY13"/>
              <a:gd fmla="*/ 8066903 w 10801350" name="connsiteX14"/>
              <a:gd fmla="*/ 0 h 646331" name="connsiteY14"/>
              <a:gd fmla="*/ 8743409 w 10801350" name="connsiteX15"/>
              <a:gd fmla="*/ 0 h 646331" name="connsiteY15"/>
              <a:gd fmla="*/ 8987860 w 10801350" name="connsiteX16"/>
              <a:gd fmla="*/ 0 h 646331" name="connsiteY16"/>
              <a:gd fmla="*/ 9556352 w 10801350" name="connsiteX17"/>
              <a:gd fmla="*/ 0 h 646331" name="connsiteY17"/>
              <a:gd fmla="*/ 10801350 w 10801350" name="connsiteX18"/>
              <a:gd fmla="*/ 0 h 646331" name="connsiteY18"/>
              <a:gd fmla="*/ 10801350 w 10801350" name="connsiteX19"/>
              <a:gd fmla="*/ 336092 h 646331" name="connsiteY19"/>
              <a:gd fmla="*/ 10801350 w 10801350" name="connsiteX20"/>
              <a:gd fmla="*/ 646331 h 646331" name="connsiteY20"/>
              <a:gd fmla="*/ 10448885 w 10801350" name="connsiteX21"/>
              <a:gd fmla="*/ 646331 h 646331" name="connsiteY21"/>
              <a:gd fmla="*/ 9772379 w 10801350" name="connsiteX22"/>
              <a:gd fmla="*/ 646331 h 646331" name="connsiteY22"/>
              <a:gd fmla="*/ 9419914 w 10801350" name="connsiteX23"/>
              <a:gd fmla="*/ 646331 h 646331" name="connsiteY23"/>
              <a:gd fmla="*/ 8635395 w 10801350" name="connsiteX24"/>
              <a:gd fmla="*/ 646331 h 646331" name="connsiteY24"/>
              <a:gd fmla="*/ 7850876 w 10801350" name="connsiteX25"/>
              <a:gd fmla="*/ 646331 h 646331" name="connsiteY25"/>
              <a:gd fmla="*/ 7282384 w 10801350" name="connsiteX26"/>
              <a:gd fmla="*/ 646331 h 646331" name="connsiteY26"/>
              <a:gd fmla="*/ 6497865 w 10801350" name="connsiteX27"/>
              <a:gd fmla="*/ 646331 h 646331" name="connsiteY27"/>
              <a:gd fmla="*/ 5929373 w 10801350" name="connsiteX28"/>
              <a:gd fmla="*/ 646331 h 646331" name="connsiteY28"/>
              <a:gd fmla="*/ 5252867 w 10801350" name="connsiteX29"/>
              <a:gd fmla="*/ 646331 h 646331" name="connsiteY29"/>
              <a:gd fmla="*/ 5008415 w 10801350" name="connsiteX30"/>
              <a:gd fmla="*/ 646331 h 646331" name="connsiteY30"/>
              <a:gd fmla="*/ 4223896 w 10801350" name="connsiteX31"/>
              <a:gd fmla="*/ 646331 h 646331" name="connsiteY31"/>
              <a:gd fmla="*/ 3763418 w 10801350" name="connsiteX32"/>
              <a:gd fmla="*/ 646331 h 646331" name="connsiteY32"/>
              <a:gd fmla="*/ 3086912 w 10801350" name="connsiteX33"/>
              <a:gd fmla="*/ 646331 h 646331" name="connsiteY33"/>
              <a:gd fmla="*/ 2842461 w 10801350" name="connsiteX34"/>
              <a:gd fmla="*/ 646331 h 646331" name="connsiteY34"/>
              <a:gd fmla="*/ 2057941 w 10801350" name="connsiteX35"/>
              <a:gd fmla="*/ 646331 h 646331" name="connsiteY35"/>
              <a:gd fmla="*/ 1597463 w 10801350" name="connsiteX36"/>
              <a:gd fmla="*/ 646331 h 646331" name="connsiteY36"/>
              <a:gd fmla="*/ 1028971 w 10801350" name="connsiteX37"/>
              <a:gd fmla="*/ 646331 h 646331" name="connsiteY37"/>
              <a:gd fmla="*/ 676506 w 10801350" name="connsiteX38"/>
              <a:gd fmla="*/ 646331 h 646331" name="connsiteY38"/>
              <a:gd fmla="*/ 0 w 10801350" name="connsiteX39"/>
              <a:gd fmla="*/ 646331 h 646331" name="connsiteY39"/>
              <a:gd fmla="*/ 0 w 10801350" name="connsiteX40"/>
              <a:gd fmla="*/ 310239 h 646331" name="connsiteY40"/>
              <a:gd fmla="*/ 0 w 10801350" name="connsiteX41"/>
              <a:gd fmla="*/ 0 h 646331" name="connsiteY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extrusionOk="0" fill="none" h="646331" w="10801350">
                <a:moveTo>
                  <a:pt x="0" y="0"/>
                </a:moveTo>
                <a:cubicBezTo>
                  <a:pt x="190372" y="-28097"/>
                  <a:pt x="322891" y="51623"/>
                  <a:pt x="568492" y="0"/>
                </a:cubicBezTo>
                <a:cubicBezTo>
                  <a:pt x="814093" y="-51623"/>
                  <a:pt x="807376" y="38082"/>
                  <a:pt x="1028971" y="0"/>
                </a:cubicBezTo>
                <a:cubicBezTo>
                  <a:pt x="1250566" y="-38082"/>
                  <a:pt x="1361399" y="38304"/>
                  <a:pt x="1489449" y="0"/>
                </a:cubicBezTo>
                <a:cubicBezTo>
                  <a:pt x="1617499" y="-38304"/>
                  <a:pt x="1918871" y="5475"/>
                  <a:pt x="2057941" y="0"/>
                </a:cubicBezTo>
                <a:cubicBezTo>
                  <a:pt x="2197011" y="-5475"/>
                  <a:pt x="2469838" y="34511"/>
                  <a:pt x="2734447" y="0"/>
                </a:cubicBezTo>
                <a:cubicBezTo>
                  <a:pt x="2999056" y="-34511"/>
                  <a:pt x="3156903" y="67318"/>
                  <a:pt x="3410953" y="0"/>
                </a:cubicBezTo>
                <a:cubicBezTo>
                  <a:pt x="3665003" y="-67318"/>
                  <a:pt x="3906346" y="26412"/>
                  <a:pt x="4087458" y="0"/>
                </a:cubicBezTo>
                <a:cubicBezTo>
                  <a:pt x="4268571" y="-26412"/>
                  <a:pt x="4545254" y="26661"/>
                  <a:pt x="4871977" y="0"/>
                </a:cubicBezTo>
                <a:cubicBezTo>
                  <a:pt x="5198700" y="-26661"/>
                  <a:pt x="5278951" y="41508"/>
                  <a:pt x="5440469" y="0"/>
                </a:cubicBezTo>
                <a:cubicBezTo>
                  <a:pt x="5601987" y="-41508"/>
                  <a:pt x="5960076" y="53815"/>
                  <a:pt x="6116975" y="0"/>
                </a:cubicBezTo>
                <a:cubicBezTo>
                  <a:pt x="6273874" y="-53815"/>
                  <a:pt x="6516767" y="13033"/>
                  <a:pt x="6685467" y="0"/>
                </a:cubicBezTo>
                <a:cubicBezTo>
                  <a:pt x="6854167" y="-13033"/>
                  <a:pt x="7050058" y="59148"/>
                  <a:pt x="7253959" y="0"/>
                </a:cubicBezTo>
                <a:cubicBezTo>
                  <a:pt x="7457860" y="-59148"/>
                  <a:pt x="7578218" y="37104"/>
                  <a:pt x="7822451" y="0"/>
                </a:cubicBezTo>
                <a:cubicBezTo>
                  <a:pt x="8066684" y="-37104"/>
                  <a:pt x="8001500" y="20910"/>
                  <a:pt x="8066903" y="0"/>
                </a:cubicBezTo>
                <a:cubicBezTo>
                  <a:pt x="8132306" y="-20910"/>
                  <a:pt x="8532428" y="46631"/>
                  <a:pt x="8743409" y="0"/>
                </a:cubicBezTo>
                <a:cubicBezTo>
                  <a:pt x="8954390" y="-46631"/>
                  <a:pt x="8908392" y="28301"/>
                  <a:pt x="8987860" y="0"/>
                </a:cubicBezTo>
                <a:cubicBezTo>
                  <a:pt x="9067328" y="-28301"/>
                  <a:pt x="9418512" y="18133"/>
                  <a:pt x="9556352" y="0"/>
                </a:cubicBezTo>
                <a:cubicBezTo>
                  <a:pt x="9694192" y="-18133"/>
                  <a:pt x="10497019" y="48939"/>
                  <a:pt x="10801350" y="0"/>
                </a:cubicBezTo>
                <a:cubicBezTo>
                  <a:pt x="10809177" y="160074"/>
                  <a:pt x="10785489" y="222842"/>
                  <a:pt x="10801350" y="336092"/>
                </a:cubicBezTo>
                <a:cubicBezTo>
                  <a:pt x="10817211" y="449342"/>
                  <a:pt x="10793723" y="521813"/>
                  <a:pt x="10801350" y="646331"/>
                </a:cubicBezTo>
                <a:cubicBezTo>
                  <a:pt x="10713689" y="648241"/>
                  <a:pt x="10552910" y="616468"/>
                  <a:pt x="10448885" y="646331"/>
                </a:cubicBezTo>
                <a:cubicBezTo>
                  <a:pt x="10344860" y="676194"/>
                  <a:pt x="9923273" y="627565"/>
                  <a:pt x="9772379" y="646331"/>
                </a:cubicBezTo>
                <a:cubicBezTo>
                  <a:pt x="9621485" y="665097"/>
                  <a:pt x="9502692" y="623887"/>
                  <a:pt x="9419914" y="646331"/>
                </a:cubicBezTo>
                <a:cubicBezTo>
                  <a:pt x="9337136" y="668775"/>
                  <a:pt x="8879503" y="557415"/>
                  <a:pt x="8635395" y="646331"/>
                </a:cubicBezTo>
                <a:cubicBezTo>
                  <a:pt x="8391287" y="735247"/>
                  <a:pt x="8035073" y="627425"/>
                  <a:pt x="7850876" y="646331"/>
                </a:cubicBezTo>
                <a:cubicBezTo>
                  <a:pt x="7666679" y="665237"/>
                  <a:pt x="7443316" y="605466"/>
                  <a:pt x="7282384" y="646331"/>
                </a:cubicBezTo>
                <a:cubicBezTo>
                  <a:pt x="7121452" y="687196"/>
                  <a:pt x="6672916" y="583265"/>
                  <a:pt x="6497865" y="646331"/>
                </a:cubicBezTo>
                <a:cubicBezTo>
                  <a:pt x="6322814" y="709397"/>
                  <a:pt x="6060729" y="603053"/>
                  <a:pt x="5929373" y="646331"/>
                </a:cubicBezTo>
                <a:cubicBezTo>
                  <a:pt x="5798017" y="689609"/>
                  <a:pt x="5585289" y="618039"/>
                  <a:pt x="5252867" y="646331"/>
                </a:cubicBezTo>
                <a:cubicBezTo>
                  <a:pt x="4920445" y="674623"/>
                  <a:pt x="5126089" y="635142"/>
                  <a:pt x="5008415" y="646331"/>
                </a:cubicBezTo>
                <a:cubicBezTo>
                  <a:pt x="4890741" y="657520"/>
                  <a:pt x="4472355" y="639715"/>
                  <a:pt x="4223896" y="646331"/>
                </a:cubicBezTo>
                <a:cubicBezTo>
                  <a:pt x="3975437" y="652947"/>
                  <a:pt x="3925854" y="635651"/>
                  <a:pt x="3763418" y="646331"/>
                </a:cubicBezTo>
                <a:cubicBezTo>
                  <a:pt x="3600982" y="657011"/>
                  <a:pt x="3342498" y="603291"/>
                  <a:pt x="3086912" y="646331"/>
                </a:cubicBezTo>
                <a:cubicBezTo>
                  <a:pt x="2831326" y="689371"/>
                  <a:pt x="2925082" y="620293"/>
                  <a:pt x="2842461" y="646331"/>
                </a:cubicBezTo>
                <a:cubicBezTo>
                  <a:pt x="2759840" y="672369"/>
                  <a:pt x="2340400" y="591637"/>
                  <a:pt x="2057941" y="646331"/>
                </a:cubicBezTo>
                <a:cubicBezTo>
                  <a:pt x="1775482" y="701025"/>
                  <a:pt x="1773362" y="591578"/>
                  <a:pt x="1597463" y="646331"/>
                </a:cubicBezTo>
                <a:cubicBezTo>
                  <a:pt x="1421564" y="701084"/>
                  <a:pt x="1235634" y="630136"/>
                  <a:pt x="1028971" y="646331"/>
                </a:cubicBezTo>
                <a:cubicBezTo>
                  <a:pt x="822308" y="662526"/>
                  <a:pt x="823585" y="629577"/>
                  <a:pt x="676506" y="646331"/>
                </a:cubicBezTo>
                <a:cubicBezTo>
                  <a:pt x="529427" y="663085"/>
                  <a:pt x="204835" y="567557"/>
                  <a:pt x="0" y="646331"/>
                </a:cubicBezTo>
                <a:cubicBezTo>
                  <a:pt x="-27664" y="547518"/>
                  <a:pt x="35570" y="405954"/>
                  <a:pt x="0" y="310239"/>
                </a:cubicBezTo>
                <a:cubicBezTo>
                  <a:pt x="-35570" y="214524"/>
                  <a:pt x="12270" y="151096"/>
                  <a:pt x="0" y="0"/>
                </a:cubicBezTo>
                <a:close/>
              </a:path>
              <a:path extrusionOk="0" h="646331" stroke="0" w="10801350">
                <a:moveTo>
                  <a:pt x="0" y="0"/>
                </a:moveTo>
                <a:cubicBezTo>
                  <a:pt x="117810" y="-42008"/>
                  <a:pt x="349236" y="37007"/>
                  <a:pt x="460479" y="0"/>
                </a:cubicBezTo>
                <a:cubicBezTo>
                  <a:pt x="571722" y="-37007"/>
                  <a:pt x="610098" y="21783"/>
                  <a:pt x="704930" y="0"/>
                </a:cubicBezTo>
                <a:cubicBezTo>
                  <a:pt x="799762" y="-21783"/>
                  <a:pt x="1287969" y="1520"/>
                  <a:pt x="1489449" y="0"/>
                </a:cubicBezTo>
                <a:cubicBezTo>
                  <a:pt x="1690929" y="-1520"/>
                  <a:pt x="1802967" y="25119"/>
                  <a:pt x="1949928" y="0"/>
                </a:cubicBezTo>
                <a:cubicBezTo>
                  <a:pt x="2096889" y="-25119"/>
                  <a:pt x="2253920" y="12995"/>
                  <a:pt x="2410407" y="0"/>
                </a:cubicBezTo>
                <a:cubicBezTo>
                  <a:pt x="2566894" y="-12995"/>
                  <a:pt x="2880056" y="12710"/>
                  <a:pt x="3194926" y="0"/>
                </a:cubicBezTo>
                <a:cubicBezTo>
                  <a:pt x="3509796" y="-12710"/>
                  <a:pt x="3439545" y="38044"/>
                  <a:pt x="3547391" y="0"/>
                </a:cubicBezTo>
                <a:cubicBezTo>
                  <a:pt x="3655237" y="-38044"/>
                  <a:pt x="4149838" y="92030"/>
                  <a:pt x="4331910" y="0"/>
                </a:cubicBezTo>
                <a:cubicBezTo>
                  <a:pt x="4513982" y="-92030"/>
                  <a:pt x="4861118" y="43974"/>
                  <a:pt x="5116429" y="0"/>
                </a:cubicBezTo>
                <a:cubicBezTo>
                  <a:pt x="5371740" y="-43974"/>
                  <a:pt x="5516201" y="5968"/>
                  <a:pt x="5684921" y="0"/>
                </a:cubicBezTo>
                <a:cubicBezTo>
                  <a:pt x="5853641" y="-5968"/>
                  <a:pt x="6232673" y="4811"/>
                  <a:pt x="6469440" y="0"/>
                </a:cubicBezTo>
                <a:cubicBezTo>
                  <a:pt x="6706207" y="-4811"/>
                  <a:pt x="6821992" y="54658"/>
                  <a:pt x="6929919" y="0"/>
                </a:cubicBezTo>
                <a:cubicBezTo>
                  <a:pt x="7037846" y="-54658"/>
                  <a:pt x="7251688" y="27803"/>
                  <a:pt x="7390397" y="0"/>
                </a:cubicBezTo>
                <a:cubicBezTo>
                  <a:pt x="7529106" y="-27803"/>
                  <a:pt x="7839813" y="16355"/>
                  <a:pt x="8066903" y="0"/>
                </a:cubicBezTo>
                <a:cubicBezTo>
                  <a:pt x="8293993" y="-16355"/>
                  <a:pt x="8359178" y="27664"/>
                  <a:pt x="8527382" y="0"/>
                </a:cubicBezTo>
                <a:cubicBezTo>
                  <a:pt x="8695586" y="-27664"/>
                  <a:pt x="9107752" y="45506"/>
                  <a:pt x="9311901" y="0"/>
                </a:cubicBezTo>
                <a:cubicBezTo>
                  <a:pt x="9516050" y="-45506"/>
                  <a:pt x="9791284" y="30731"/>
                  <a:pt x="10096420" y="0"/>
                </a:cubicBezTo>
                <a:cubicBezTo>
                  <a:pt x="10401556" y="-30731"/>
                  <a:pt x="10579654" y="82725"/>
                  <a:pt x="10801350" y="0"/>
                </a:cubicBezTo>
                <a:cubicBezTo>
                  <a:pt x="10814827" y="109765"/>
                  <a:pt x="10779046" y="190637"/>
                  <a:pt x="10801350" y="316702"/>
                </a:cubicBezTo>
                <a:cubicBezTo>
                  <a:pt x="10823654" y="442767"/>
                  <a:pt x="10770018" y="553801"/>
                  <a:pt x="10801350" y="646331"/>
                </a:cubicBezTo>
                <a:cubicBezTo>
                  <a:pt x="10695640" y="671969"/>
                  <a:pt x="10617633" y="627064"/>
                  <a:pt x="10448885" y="646331"/>
                </a:cubicBezTo>
                <a:cubicBezTo>
                  <a:pt x="10280137" y="665598"/>
                  <a:pt x="10113384" y="635170"/>
                  <a:pt x="9880393" y="646331"/>
                </a:cubicBezTo>
                <a:cubicBezTo>
                  <a:pt x="9647402" y="657492"/>
                  <a:pt x="9674330" y="613665"/>
                  <a:pt x="9527928" y="646331"/>
                </a:cubicBezTo>
                <a:cubicBezTo>
                  <a:pt x="9381526" y="678997"/>
                  <a:pt x="9084678" y="613974"/>
                  <a:pt x="8959436" y="646331"/>
                </a:cubicBezTo>
                <a:cubicBezTo>
                  <a:pt x="8834194" y="678688"/>
                  <a:pt x="8768533" y="645613"/>
                  <a:pt x="8714984" y="646331"/>
                </a:cubicBezTo>
                <a:cubicBezTo>
                  <a:pt x="8661435" y="647049"/>
                  <a:pt x="8587725" y="644850"/>
                  <a:pt x="8470532" y="646331"/>
                </a:cubicBezTo>
                <a:cubicBezTo>
                  <a:pt x="8353339" y="647812"/>
                  <a:pt x="8075095" y="605602"/>
                  <a:pt x="7902040" y="646331"/>
                </a:cubicBezTo>
                <a:cubicBezTo>
                  <a:pt x="7728985" y="687060"/>
                  <a:pt x="7656921" y="617831"/>
                  <a:pt x="7549575" y="646331"/>
                </a:cubicBezTo>
                <a:cubicBezTo>
                  <a:pt x="7442230" y="674831"/>
                  <a:pt x="7136604" y="631257"/>
                  <a:pt x="6873070" y="646331"/>
                </a:cubicBezTo>
                <a:cubicBezTo>
                  <a:pt x="6609537" y="661405"/>
                  <a:pt x="6652049" y="644096"/>
                  <a:pt x="6520604" y="646331"/>
                </a:cubicBezTo>
                <a:cubicBezTo>
                  <a:pt x="6389159" y="648566"/>
                  <a:pt x="6168231" y="628631"/>
                  <a:pt x="5844099" y="646331"/>
                </a:cubicBezTo>
                <a:cubicBezTo>
                  <a:pt x="5519967" y="664031"/>
                  <a:pt x="5719196" y="627289"/>
                  <a:pt x="5599647" y="646331"/>
                </a:cubicBezTo>
                <a:cubicBezTo>
                  <a:pt x="5480098" y="665373"/>
                  <a:pt x="5180609" y="588636"/>
                  <a:pt x="4923142" y="646331"/>
                </a:cubicBezTo>
                <a:cubicBezTo>
                  <a:pt x="4665676" y="704026"/>
                  <a:pt x="4674265" y="611190"/>
                  <a:pt x="4570677" y="646331"/>
                </a:cubicBezTo>
                <a:cubicBezTo>
                  <a:pt x="4467090" y="681472"/>
                  <a:pt x="4388605" y="640596"/>
                  <a:pt x="4326225" y="646331"/>
                </a:cubicBezTo>
                <a:cubicBezTo>
                  <a:pt x="4263845" y="652066"/>
                  <a:pt x="4058388" y="612275"/>
                  <a:pt x="3973760" y="646331"/>
                </a:cubicBezTo>
                <a:cubicBezTo>
                  <a:pt x="3889132" y="680387"/>
                  <a:pt x="3537711" y="610997"/>
                  <a:pt x="3297254" y="646331"/>
                </a:cubicBezTo>
                <a:cubicBezTo>
                  <a:pt x="3056797" y="681665"/>
                  <a:pt x="3115186" y="605201"/>
                  <a:pt x="2944789" y="646331"/>
                </a:cubicBezTo>
                <a:cubicBezTo>
                  <a:pt x="2774393" y="687461"/>
                  <a:pt x="2779318" y="630311"/>
                  <a:pt x="2700338" y="646331"/>
                </a:cubicBezTo>
                <a:cubicBezTo>
                  <a:pt x="2621358" y="662351"/>
                  <a:pt x="2418704" y="612587"/>
                  <a:pt x="2347872" y="646331"/>
                </a:cubicBezTo>
                <a:cubicBezTo>
                  <a:pt x="2277040" y="680075"/>
                  <a:pt x="2028719" y="619519"/>
                  <a:pt x="1887394" y="646331"/>
                </a:cubicBezTo>
                <a:cubicBezTo>
                  <a:pt x="1746069" y="673143"/>
                  <a:pt x="1510754" y="616517"/>
                  <a:pt x="1318902" y="646331"/>
                </a:cubicBezTo>
                <a:cubicBezTo>
                  <a:pt x="1127050" y="676145"/>
                  <a:pt x="1085184" y="631068"/>
                  <a:pt x="966437" y="646331"/>
                </a:cubicBezTo>
                <a:cubicBezTo>
                  <a:pt x="847690" y="661594"/>
                  <a:pt x="262528" y="609631"/>
                  <a:pt x="0" y="646331"/>
                </a:cubicBezTo>
                <a:cubicBezTo>
                  <a:pt x="-6629" y="534848"/>
                  <a:pt x="27892" y="395681"/>
                  <a:pt x="0" y="323166"/>
                </a:cubicBezTo>
                <a:cubicBezTo>
                  <a:pt x="-27892" y="250652"/>
                  <a:pt x="32503" y="160444"/>
                  <a:pt x="0" y="0"/>
                </a:cubicBezTo>
                <a:close/>
              </a:path>
            </a:pathLst>
          </a:custGeom>
          <a:solidFill>
            <a:schemeClr val="bg1">
              <a:alpha val="79669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tx1"/>
                </a:solidFill>
                <a:latin charset="77" pitchFamily="2" typeface="Concert One"/>
              </a:rPr>
              <a:t>When did he learn how to swim?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70ECA-DD9E-CAC1-138F-58A648E56A40}"/>
              </a:ext>
            </a:extLst>
          </p:cNvPr>
          <p:cNvSpPr txBox="1"/>
          <p:nvPr/>
        </p:nvSpPr>
        <p:spPr>
          <a:xfrm>
            <a:off x="7458075" y="3038312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latin charset="77" pitchFamily="2" typeface="Concert One"/>
              </a:rPr>
              <a:t>nine years old</a:t>
            </a:r>
          </a:p>
        </p:txBody>
      </p:sp>
    </p:spTree>
    <p:extLst>
      <p:ext uri="{BB962C8B-B14F-4D97-AF65-F5344CB8AC3E}">
        <p14:creationId xmlns:p14="http://schemas.microsoft.com/office/powerpoint/2010/main" val="631248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descr="Free vector people doing activities outdoors" id="10242" name="Picture 2">
            <a:extLst>
              <a:ext uri="{FF2B5EF4-FFF2-40B4-BE49-F238E27FC236}">
                <a16:creationId xmlns:a16="http://schemas.microsoft.com/office/drawing/2014/main" id="{9C9795CF-B113-2528-68D1-64F654FDD69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4569" l="8946" r="89617" t="45527">
                        <a14:foregroundMark x1="77157" x2="77157" y1="62780" y2="70767"/>
                        <a14:foregroundMark x1="74441" x2="81629" y1="89457" y2="90415"/>
                        <a14:foregroundMark x1="78754" x2="82907" y1="85463" y2="84984"/>
                        <a14:foregroundMark x1="84345" x2="85144" y1="85144" y2="85144"/>
                        <a14:foregroundMark x1="85144" x2="85144" y1="84824" y2="84824"/>
                        <a14:foregroundMark x1="33546" x2="27636" y1="93770" y2="93930"/>
                        <a14:foregroundMark x1="26518" x2="13099" y1="87540" y2="89297"/>
                        <a14:foregroundMark x1="18690" x2="26038" y1="90415" y2="90096"/>
                        <a14:foregroundMark x1="26038" x2="27316" y1="90096" y2="90096"/>
                        <a14:foregroundMark x1="24920" x2="31629" y1="90895" y2="90735"/>
                        <a14:foregroundMark x1="25080" x2="28914" y1="94728" y2="94728"/>
                        <a14:foregroundMark x1="8946" x2="11981" y1="89137" y2="89137"/>
                        <a14:foregroundMark x1="37380" x2="38978" y1="46965" y2="47125"/>
                        <a14:foregroundMark x1="27157" x2="27157" y1="45687" y2="45687"/>
                        <a14:foregroundMark x1="29553" x2="29553" y1="46326" y2="46326"/>
                        <a14:foregroundMark x1="28115" x2="28115" y1="45527" y2="45527"/>
                        <a14:foregroundMark x1="28115" x2="28115" y1="47923" y2="47923"/>
                        <a14:foregroundMark x1="31150" x2="63099" y1="88658" y2="86741"/>
                        <a14:foregroundMark x1="63099" x2="70288" y1="86741" y2="86741"/>
                        <a14:foregroundMark x1="63738" x2="26358" y1="91534" y2="93131"/>
                        <a14:foregroundMark x1="59105" x2="82907" y1="94569" y2="90735"/>
                        <a14:foregroundMark x1="53674" x2="71565" y1="85304" y2="83706"/>
                        <a14:foregroundMark x1="71565" x2="74281" y1="83706" y2="8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"/>
          <a:stretch/>
        </p:blipFill>
        <p:spPr bwMode="auto">
          <a:xfrm>
            <a:off x="2929524" y="1171488"/>
            <a:ext cx="6332951" cy="36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0929F-D2D0-0E2C-3C61-2C03A37D4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l="5356" r="7143" t="114"/>
          <a:stretch/>
        </p:blipFill>
        <p:spPr>
          <a:xfrm>
            <a:off x="781050" y="4572910"/>
            <a:ext cx="10629900" cy="1979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DD7B4-8682-E850-203C-92194A3E54B3}"/>
              </a:ext>
            </a:extLst>
          </p:cNvPr>
          <p:cNvSpPr txBox="1"/>
          <p:nvPr/>
        </p:nvSpPr>
        <p:spPr>
          <a:xfrm>
            <a:off x="2133600" y="4930953"/>
            <a:ext cx="80010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She learned how ice skate when she was eleven years old.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1036E-0C70-EF27-5F04-3D3A7AE29F66}"/>
              </a:ext>
            </a:extLst>
          </p:cNvPr>
          <p:cNvSpPr txBox="1"/>
          <p:nvPr/>
        </p:nvSpPr>
        <p:spPr>
          <a:xfrm>
            <a:off x="609600" y="542248"/>
            <a:ext cx="10801350" cy="646331"/>
          </a:xfrm>
          <a:custGeom>
            <a:avLst/>
            <a:gdLst>
              <a:gd fmla="*/ 0 w 10801350" name="connsiteX0"/>
              <a:gd fmla="*/ 0 h 646331" name="connsiteY0"/>
              <a:gd fmla="*/ 568492 w 10801350" name="connsiteX1"/>
              <a:gd fmla="*/ 0 h 646331" name="connsiteY1"/>
              <a:gd fmla="*/ 1028971 w 10801350" name="connsiteX2"/>
              <a:gd fmla="*/ 0 h 646331" name="connsiteY2"/>
              <a:gd fmla="*/ 1489449 w 10801350" name="connsiteX3"/>
              <a:gd fmla="*/ 0 h 646331" name="connsiteY3"/>
              <a:gd fmla="*/ 2057941 w 10801350" name="connsiteX4"/>
              <a:gd fmla="*/ 0 h 646331" name="connsiteY4"/>
              <a:gd fmla="*/ 2734447 w 10801350" name="connsiteX5"/>
              <a:gd fmla="*/ 0 h 646331" name="connsiteY5"/>
              <a:gd fmla="*/ 3410953 w 10801350" name="connsiteX6"/>
              <a:gd fmla="*/ 0 h 646331" name="connsiteY6"/>
              <a:gd fmla="*/ 4087458 w 10801350" name="connsiteX7"/>
              <a:gd fmla="*/ 0 h 646331" name="connsiteY7"/>
              <a:gd fmla="*/ 4871977 w 10801350" name="connsiteX8"/>
              <a:gd fmla="*/ 0 h 646331" name="connsiteY8"/>
              <a:gd fmla="*/ 5440469 w 10801350" name="connsiteX9"/>
              <a:gd fmla="*/ 0 h 646331" name="connsiteY9"/>
              <a:gd fmla="*/ 6116975 w 10801350" name="connsiteX10"/>
              <a:gd fmla="*/ 0 h 646331" name="connsiteY10"/>
              <a:gd fmla="*/ 6685467 w 10801350" name="connsiteX11"/>
              <a:gd fmla="*/ 0 h 646331" name="connsiteY11"/>
              <a:gd fmla="*/ 7253959 w 10801350" name="connsiteX12"/>
              <a:gd fmla="*/ 0 h 646331" name="connsiteY12"/>
              <a:gd fmla="*/ 7822451 w 10801350" name="connsiteX13"/>
              <a:gd fmla="*/ 0 h 646331" name="connsiteY13"/>
              <a:gd fmla="*/ 8066903 w 10801350" name="connsiteX14"/>
              <a:gd fmla="*/ 0 h 646331" name="connsiteY14"/>
              <a:gd fmla="*/ 8743409 w 10801350" name="connsiteX15"/>
              <a:gd fmla="*/ 0 h 646331" name="connsiteY15"/>
              <a:gd fmla="*/ 8987860 w 10801350" name="connsiteX16"/>
              <a:gd fmla="*/ 0 h 646331" name="connsiteY16"/>
              <a:gd fmla="*/ 9556352 w 10801350" name="connsiteX17"/>
              <a:gd fmla="*/ 0 h 646331" name="connsiteY17"/>
              <a:gd fmla="*/ 10801350 w 10801350" name="connsiteX18"/>
              <a:gd fmla="*/ 0 h 646331" name="connsiteY18"/>
              <a:gd fmla="*/ 10801350 w 10801350" name="connsiteX19"/>
              <a:gd fmla="*/ 336092 h 646331" name="connsiteY19"/>
              <a:gd fmla="*/ 10801350 w 10801350" name="connsiteX20"/>
              <a:gd fmla="*/ 646331 h 646331" name="connsiteY20"/>
              <a:gd fmla="*/ 10448885 w 10801350" name="connsiteX21"/>
              <a:gd fmla="*/ 646331 h 646331" name="connsiteY21"/>
              <a:gd fmla="*/ 9772379 w 10801350" name="connsiteX22"/>
              <a:gd fmla="*/ 646331 h 646331" name="connsiteY22"/>
              <a:gd fmla="*/ 9419914 w 10801350" name="connsiteX23"/>
              <a:gd fmla="*/ 646331 h 646331" name="connsiteY23"/>
              <a:gd fmla="*/ 8635395 w 10801350" name="connsiteX24"/>
              <a:gd fmla="*/ 646331 h 646331" name="connsiteY24"/>
              <a:gd fmla="*/ 7850876 w 10801350" name="connsiteX25"/>
              <a:gd fmla="*/ 646331 h 646331" name="connsiteY25"/>
              <a:gd fmla="*/ 7282384 w 10801350" name="connsiteX26"/>
              <a:gd fmla="*/ 646331 h 646331" name="connsiteY26"/>
              <a:gd fmla="*/ 6497865 w 10801350" name="connsiteX27"/>
              <a:gd fmla="*/ 646331 h 646331" name="connsiteY27"/>
              <a:gd fmla="*/ 5929373 w 10801350" name="connsiteX28"/>
              <a:gd fmla="*/ 646331 h 646331" name="connsiteY28"/>
              <a:gd fmla="*/ 5252867 w 10801350" name="connsiteX29"/>
              <a:gd fmla="*/ 646331 h 646331" name="connsiteY29"/>
              <a:gd fmla="*/ 5008415 w 10801350" name="connsiteX30"/>
              <a:gd fmla="*/ 646331 h 646331" name="connsiteY30"/>
              <a:gd fmla="*/ 4223896 w 10801350" name="connsiteX31"/>
              <a:gd fmla="*/ 646331 h 646331" name="connsiteY31"/>
              <a:gd fmla="*/ 3763418 w 10801350" name="connsiteX32"/>
              <a:gd fmla="*/ 646331 h 646331" name="connsiteY32"/>
              <a:gd fmla="*/ 3086912 w 10801350" name="connsiteX33"/>
              <a:gd fmla="*/ 646331 h 646331" name="connsiteY33"/>
              <a:gd fmla="*/ 2842461 w 10801350" name="connsiteX34"/>
              <a:gd fmla="*/ 646331 h 646331" name="connsiteY34"/>
              <a:gd fmla="*/ 2057941 w 10801350" name="connsiteX35"/>
              <a:gd fmla="*/ 646331 h 646331" name="connsiteY35"/>
              <a:gd fmla="*/ 1597463 w 10801350" name="connsiteX36"/>
              <a:gd fmla="*/ 646331 h 646331" name="connsiteY36"/>
              <a:gd fmla="*/ 1028971 w 10801350" name="connsiteX37"/>
              <a:gd fmla="*/ 646331 h 646331" name="connsiteY37"/>
              <a:gd fmla="*/ 676506 w 10801350" name="connsiteX38"/>
              <a:gd fmla="*/ 646331 h 646331" name="connsiteY38"/>
              <a:gd fmla="*/ 0 w 10801350" name="connsiteX39"/>
              <a:gd fmla="*/ 646331 h 646331" name="connsiteY39"/>
              <a:gd fmla="*/ 0 w 10801350" name="connsiteX40"/>
              <a:gd fmla="*/ 310239 h 646331" name="connsiteY40"/>
              <a:gd fmla="*/ 0 w 10801350" name="connsiteX41"/>
              <a:gd fmla="*/ 0 h 646331" name="connsiteY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extrusionOk="0" fill="none" h="646331" w="10801350">
                <a:moveTo>
                  <a:pt x="0" y="0"/>
                </a:moveTo>
                <a:cubicBezTo>
                  <a:pt x="190372" y="-28097"/>
                  <a:pt x="322891" y="51623"/>
                  <a:pt x="568492" y="0"/>
                </a:cubicBezTo>
                <a:cubicBezTo>
                  <a:pt x="814093" y="-51623"/>
                  <a:pt x="807376" y="38082"/>
                  <a:pt x="1028971" y="0"/>
                </a:cubicBezTo>
                <a:cubicBezTo>
                  <a:pt x="1250566" y="-38082"/>
                  <a:pt x="1361399" y="38304"/>
                  <a:pt x="1489449" y="0"/>
                </a:cubicBezTo>
                <a:cubicBezTo>
                  <a:pt x="1617499" y="-38304"/>
                  <a:pt x="1918871" y="5475"/>
                  <a:pt x="2057941" y="0"/>
                </a:cubicBezTo>
                <a:cubicBezTo>
                  <a:pt x="2197011" y="-5475"/>
                  <a:pt x="2469838" y="34511"/>
                  <a:pt x="2734447" y="0"/>
                </a:cubicBezTo>
                <a:cubicBezTo>
                  <a:pt x="2999056" y="-34511"/>
                  <a:pt x="3156903" y="67318"/>
                  <a:pt x="3410953" y="0"/>
                </a:cubicBezTo>
                <a:cubicBezTo>
                  <a:pt x="3665003" y="-67318"/>
                  <a:pt x="3906346" y="26412"/>
                  <a:pt x="4087458" y="0"/>
                </a:cubicBezTo>
                <a:cubicBezTo>
                  <a:pt x="4268571" y="-26412"/>
                  <a:pt x="4545254" y="26661"/>
                  <a:pt x="4871977" y="0"/>
                </a:cubicBezTo>
                <a:cubicBezTo>
                  <a:pt x="5198700" y="-26661"/>
                  <a:pt x="5278951" y="41508"/>
                  <a:pt x="5440469" y="0"/>
                </a:cubicBezTo>
                <a:cubicBezTo>
                  <a:pt x="5601987" y="-41508"/>
                  <a:pt x="5960076" y="53815"/>
                  <a:pt x="6116975" y="0"/>
                </a:cubicBezTo>
                <a:cubicBezTo>
                  <a:pt x="6273874" y="-53815"/>
                  <a:pt x="6516767" y="13033"/>
                  <a:pt x="6685467" y="0"/>
                </a:cubicBezTo>
                <a:cubicBezTo>
                  <a:pt x="6854167" y="-13033"/>
                  <a:pt x="7050058" y="59148"/>
                  <a:pt x="7253959" y="0"/>
                </a:cubicBezTo>
                <a:cubicBezTo>
                  <a:pt x="7457860" y="-59148"/>
                  <a:pt x="7578218" y="37104"/>
                  <a:pt x="7822451" y="0"/>
                </a:cubicBezTo>
                <a:cubicBezTo>
                  <a:pt x="8066684" y="-37104"/>
                  <a:pt x="8001500" y="20910"/>
                  <a:pt x="8066903" y="0"/>
                </a:cubicBezTo>
                <a:cubicBezTo>
                  <a:pt x="8132306" y="-20910"/>
                  <a:pt x="8532428" y="46631"/>
                  <a:pt x="8743409" y="0"/>
                </a:cubicBezTo>
                <a:cubicBezTo>
                  <a:pt x="8954390" y="-46631"/>
                  <a:pt x="8908392" y="28301"/>
                  <a:pt x="8987860" y="0"/>
                </a:cubicBezTo>
                <a:cubicBezTo>
                  <a:pt x="9067328" y="-28301"/>
                  <a:pt x="9418512" y="18133"/>
                  <a:pt x="9556352" y="0"/>
                </a:cubicBezTo>
                <a:cubicBezTo>
                  <a:pt x="9694192" y="-18133"/>
                  <a:pt x="10497019" y="48939"/>
                  <a:pt x="10801350" y="0"/>
                </a:cubicBezTo>
                <a:cubicBezTo>
                  <a:pt x="10809177" y="160074"/>
                  <a:pt x="10785489" y="222842"/>
                  <a:pt x="10801350" y="336092"/>
                </a:cubicBezTo>
                <a:cubicBezTo>
                  <a:pt x="10817211" y="449342"/>
                  <a:pt x="10793723" y="521813"/>
                  <a:pt x="10801350" y="646331"/>
                </a:cubicBezTo>
                <a:cubicBezTo>
                  <a:pt x="10713689" y="648241"/>
                  <a:pt x="10552910" y="616468"/>
                  <a:pt x="10448885" y="646331"/>
                </a:cubicBezTo>
                <a:cubicBezTo>
                  <a:pt x="10344860" y="676194"/>
                  <a:pt x="9923273" y="627565"/>
                  <a:pt x="9772379" y="646331"/>
                </a:cubicBezTo>
                <a:cubicBezTo>
                  <a:pt x="9621485" y="665097"/>
                  <a:pt x="9502692" y="623887"/>
                  <a:pt x="9419914" y="646331"/>
                </a:cubicBezTo>
                <a:cubicBezTo>
                  <a:pt x="9337136" y="668775"/>
                  <a:pt x="8879503" y="557415"/>
                  <a:pt x="8635395" y="646331"/>
                </a:cubicBezTo>
                <a:cubicBezTo>
                  <a:pt x="8391287" y="735247"/>
                  <a:pt x="8035073" y="627425"/>
                  <a:pt x="7850876" y="646331"/>
                </a:cubicBezTo>
                <a:cubicBezTo>
                  <a:pt x="7666679" y="665237"/>
                  <a:pt x="7443316" y="605466"/>
                  <a:pt x="7282384" y="646331"/>
                </a:cubicBezTo>
                <a:cubicBezTo>
                  <a:pt x="7121452" y="687196"/>
                  <a:pt x="6672916" y="583265"/>
                  <a:pt x="6497865" y="646331"/>
                </a:cubicBezTo>
                <a:cubicBezTo>
                  <a:pt x="6322814" y="709397"/>
                  <a:pt x="6060729" y="603053"/>
                  <a:pt x="5929373" y="646331"/>
                </a:cubicBezTo>
                <a:cubicBezTo>
                  <a:pt x="5798017" y="689609"/>
                  <a:pt x="5585289" y="618039"/>
                  <a:pt x="5252867" y="646331"/>
                </a:cubicBezTo>
                <a:cubicBezTo>
                  <a:pt x="4920445" y="674623"/>
                  <a:pt x="5126089" y="635142"/>
                  <a:pt x="5008415" y="646331"/>
                </a:cubicBezTo>
                <a:cubicBezTo>
                  <a:pt x="4890741" y="657520"/>
                  <a:pt x="4472355" y="639715"/>
                  <a:pt x="4223896" y="646331"/>
                </a:cubicBezTo>
                <a:cubicBezTo>
                  <a:pt x="3975437" y="652947"/>
                  <a:pt x="3925854" y="635651"/>
                  <a:pt x="3763418" y="646331"/>
                </a:cubicBezTo>
                <a:cubicBezTo>
                  <a:pt x="3600982" y="657011"/>
                  <a:pt x="3342498" y="603291"/>
                  <a:pt x="3086912" y="646331"/>
                </a:cubicBezTo>
                <a:cubicBezTo>
                  <a:pt x="2831326" y="689371"/>
                  <a:pt x="2925082" y="620293"/>
                  <a:pt x="2842461" y="646331"/>
                </a:cubicBezTo>
                <a:cubicBezTo>
                  <a:pt x="2759840" y="672369"/>
                  <a:pt x="2340400" y="591637"/>
                  <a:pt x="2057941" y="646331"/>
                </a:cubicBezTo>
                <a:cubicBezTo>
                  <a:pt x="1775482" y="701025"/>
                  <a:pt x="1773362" y="591578"/>
                  <a:pt x="1597463" y="646331"/>
                </a:cubicBezTo>
                <a:cubicBezTo>
                  <a:pt x="1421564" y="701084"/>
                  <a:pt x="1235634" y="630136"/>
                  <a:pt x="1028971" y="646331"/>
                </a:cubicBezTo>
                <a:cubicBezTo>
                  <a:pt x="822308" y="662526"/>
                  <a:pt x="823585" y="629577"/>
                  <a:pt x="676506" y="646331"/>
                </a:cubicBezTo>
                <a:cubicBezTo>
                  <a:pt x="529427" y="663085"/>
                  <a:pt x="204835" y="567557"/>
                  <a:pt x="0" y="646331"/>
                </a:cubicBezTo>
                <a:cubicBezTo>
                  <a:pt x="-27664" y="547518"/>
                  <a:pt x="35570" y="405954"/>
                  <a:pt x="0" y="310239"/>
                </a:cubicBezTo>
                <a:cubicBezTo>
                  <a:pt x="-35570" y="214524"/>
                  <a:pt x="12270" y="151096"/>
                  <a:pt x="0" y="0"/>
                </a:cubicBezTo>
                <a:close/>
              </a:path>
              <a:path extrusionOk="0" h="646331" stroke="0" w="10801350">
                <a:moveTo>
                  <a:pt x="0" y="0"/>
                </a:moveTo>
                <a:cubicBezTo>
                  <a:pt x="117810" y="-42008"/>
                  <a:pt x="349236" y="37007"/>
                  <a:pt x="460479" y="0"/>
                </a:cubicBezTo>
                <a:cubicBezTo>
                  <a:pt x="571722" y="-37007"/>
                  <a:pt x="610098" y="21783"/>
                  <a:pt x="704930" y="0"/>
                </a:cubicBezTo>
                <a:cubicBezTo>
                  <a:pt x="799762" y="-21783"/>
                  <a:pt x="1287969" y="1520"/>
                  <a:pt x="1489449" y="0"/>
                </a:cubicBezTo>
                <a:cubicBezTo>
                  <a:pt x="1690929" y="-1520"/>
                  <a:pt x="1802967" y="25119"/>
                  <a:pt x="1949928" y="0"/>
                </a:cubicBezTo>
                <a:cubicBezTo>
                  <a:pt x="2096889" y="-25119"/>
                  <a:pt x="2253920" y="12995"/>
                  <a:pt x="2410407" y="0"/>
                </a:cubicBezTo>
                <a:cubicBezTo>
                  <a:pt x="2566894" y="-12995"/>
                  <a:pt x="2880056" y="12710"/>
                  <a:pt x="3194926" y="0"/>
                </a:cubicBezTo>
                <a:cubicBezTo>
                  <a:pt x="3509796" y="-12710"/>
                  <a:pt x="3439545" y="38044"/>
                  <a:pt x="3547391" y="0"/>
                </a:cubicBezTo>
                <a:cubicBezTo>
                  <a:pt x="3655237" y="-38044"/>
                  <a:pt x="4149838" y="92030"/>
                  <a:pt x="4331910" y="0"/>
                </a:cubicBezTo>
                <a:cubicBezTo>
                  <a:pt x="4513982" y="-92030"/>
                  <a:pt x="4861118" y="43974"/>
                  <a:pt x="5116429" y="0"/>
                </a:cubicBezTo>
                <a:cubicBezTo>
                  <a:pt x="5371740" y="-43974"/>
                  <a:pt x="5516201" y="5968"/>
                  <a:pt x="5684921" y="0"/>
                </a:cubicBezTo>
                <a:cubicBezTo>
                  <a:pt x="5853641" y="-5968"/>
                  <a:pt x="6232673" y="4811"/>
                  <a:pt x="6469440" y="0"/>
                </a:cubicBezTo>
                <a:cubicBezTo>
                  <a:pt x="6706207" y="-4811"/>
                  <a:pt x="6821992" y="54658"/>
                  <a:pt x="6929919" y="0"/>
                </a:cubicBezTo>
                <a:cubicBezTo>
                  <a:pt x="7037846" y="-54658"/>
                  <a:pt x="7251688" y="27803"/>
                  <a:pt x="7390397" y="0"/>
                </a:cubicBezTo>
                <a:cubicBezTo>
                  <a:pt x="7529106" y="-27803"/>
                  <a:pt x="7839813" y="16355"/>
                  <a:pt x="8066903" y="0"/>
                </a:cubicBezTo>
                <a:cubicBezTo>
                  <a:pt x="8293993" y="-16355"/>
                  <a:pt x="8359178" y="27664"/>
                  <a:pt x="8527382" y="0"/>
                </a:cubicBezTo>
                <a:cubicBezTo>
                  <a:pt x="8695586" y="-27664"/>
                  <a:pt x="9107752" y="45506"/>
                  <a:pt x="9311901" y="0"/>
                </a:cubicBezTo>
                <a:cubicBezTo>
                  <a:pt x="9516050" y="-45506"/>
                  <a:pt x="9791284" y="30731"/>
                  <a:pt x="10096420" y="0"/>
                </a:cubicBezTo>
                <a:cubicBezTo>
                  <a:pt x="10401556" y="-30731"/>
                  <a:pt x="10579654" y="82725"/>
                  <a:pt x="10801350" y="0"/>
                </a:cubicBezTo>
                <a:cubicBezTo>
                  <a:pt x="10814827" y="109765"/>
                  <a:pt x="10779046" y="190637"/>
                  <a:pt x="10801350" y="316702"/>
                </a:cubicBezTo>
                <a:cubicBezTo>
                  <a:pt x="10823654" y="442767"/>
                  <a:pt x="10770018" y="553801"/>
                  <a:pt x="10801350" y="646331"/>
                </a:cubicBezTo>
                <a:cubicBezTo>
                  <a:pt x="10695640" y="671969"/>
                  <a:pt x="10617633" y="627064"/>
                  <a:pt x="10448885" y="646331"/>
                </a:cubicBezTo>
                <a:cubicBezTo>
                  <a:pt x="10280137" y="665598"/>
                  <a:pt x="10113384" y="635170"/>
                  <a:pt x="9880393" y="646331"/>
                </a:cubicBezTo>
                <a:cubicBezTo>
                  <a:pt x="9647402" y="657492"/>
                  <a:pt x="9674330" y="613665"/>
                  <a:pt x="9527928" y="646331"/>
                </a:cubicBezTo>
                <a:cubicBezTo>
                  <a:pt x="9381526" y="678997"/>
                  <a:pt x="9084678" y="613974"/>
                  <a:pt x="8959436" y="646331"/>
                </a:cubicBezTo>
                <a:cubicBezTo>
                  <a:pt x="8834194" y="678688"/>
                  <a:pt x="8768533" y="645613"/>
                  <a:pt x="8714984" y="646331"/>
                </a:cubicBezTo>
                <a:cubicBezTo>
                  <a:pt x="8661435" y="647049"/>
                  <a:pt x="8587725" y="644850"/>
                  <a:pt x="8470532" y="646331"/>
                </a:cubicBezTo>
                <a:cubicBezTo>
                  <a:pt x="8353339" y="647812"/>
                  <a:pt x="8075095" y="605602"/>
                  <a:pt x="7902040" y="646331"/>
                </a:cubicBezTo>
                <a:cubicBezTo>
                  <a:pt x="7728985" y="687060"/>
                  <a:pt x="7656921" y="617831"/>
                  <a:pt x="7549575" y="646331"/>
                </a:cubicBezTo>
                <a:cubicBezTo>
                  <a:pt x="7442230" y="674831"/>
                  <a:pt x="7136604" y="631257"/>
                  <a:pt x="6873070" y="646331"/>
                </a:cubicBezTo>
                <a:cubicBezTo>
                  <a:pt x="6609537" y="661405"/>
                  <a:pt x="6652049" y="644096"/>
                  <a:pt x="6520604" y="646331"/>
                </a:cubicBezTo>
                <a:cubicBezTo>
                  <a:pt x="6389159" y="648566"/>
                  <a:pt x="6168231" y="628631"/>
                  <a:pt x="5844099" y="646331"/>
                </a:cubicBezTo>
                <a:cubicBezTo>
                  <a:pt x="5519967" y="664031"/>
                  <a:pt x="5719196" y="627289"/>
                  <a:pt x="5599647" y="646331"/>
                </a:cubicBezTo>
                <a:cubicBezTo>
                  <a:pt x="5480098" y="665373"/>
                  <a:pt x="5180609" y="588636"/>
                  <a:pt x="4923142" y="646331"/>
                </a:cubicBezTo>
                <a:cubicBezTo>
                  <a:pt x="4665676" y="704026"/>
                  <a:pt x="4674265" y="611190"/>
                  <a:pt x="4570677" y="646331"/>
                </a:cubicBezTo>
                <a:cubicBezTo>
                  <a:pt x="4467090" y="681472"/>
                  <a:pt x="4388605" y="640596"/>
                  <a:pt x="4326225" y="646331"/>
                </a:cubicBezTo>
                <a:cubicBezTo>
                  <a:pt x="4263845" y="652066"/>
                  <a:pt x="4058388" y="612275"/>
                  <a:pt x="3973760" y="646331"/>
                </a:cubicBezTo>
                <a:cubicBezTo>
                  <a:pt x="3889132" y="680387"/>
                  <a:pt x="3537711" y="610997"/>
                  <a:pt x="3297254" y="646331"/>
                </a:cubicBezTo>
                <a:cubicBezTo>
                  <a:pt x="3056797" y="681665"/>
                  <a:pt x="3115186" y="605201"/>
                  <a:pt x="2944789" y="646331"/>
                </a:cubicBezTo>
                <a:cubicBezTo>
                  <a:pt x="2774393" y="687461"/>
                  <a:pt x="2779318" y="630311"/>
                  <a:pt x="2700338" y="646331"/>
                </a:cubicBezTo>
                <a:cubicBezTo>
                  <a:pt x="2621358" y="662351"/>
                  <a:pt x="2418704" y="612587"/>
                  <a:pt x="2347872" y="646331"/>
                </a:cubicBezTo>
                <a:cubicBezTo>
                  <a:pt x="2277040" y="680075"/>
                  <a:pt x="2028719" y="619519"/>
                  <a:pt x="1887394" y="646331"/>
                </a:cubicBezTo>
                <a:cubicBezTo>
                  <a:pt x="1746069" y="673143"/>
                  <a:pt x="1510754" y="616517"/>
                  <a:pt x="1318902" y="646331"/>
                </a:cubicBezTo>
                <a:cubicBezTo>
                  <a:pt x="1127050" y="676145"/>
                  <a:pt x="1085184" y="631068"/>
                  <a:pt x="966437" y="646331"/>
                </a:cubicBezTo>
                <a:cubicBezTo>
                  <a:pt x="847690" y="661594"/>
                  <a:pt x="262528" y="609631"/>
                  <a:pt x="0" y="646331"/>
                </a:cubicBezTo>
                <a:cubicBezTo>
                  <a:pt x="-6629" y="534848"/>
                  <a:pt x="27892" y="395681"/>
                  <a:pt x="0" y="323166"/>
                </a:cubicBezTo>
                <a:cubicBezTo>
                  <a:pt x="-27892" y="250652"/>
                  <a:pt x="32503" y="160444"/>
                  <a:pt x="0" y="0"/>
                </a:cubicBezTo>
                <a:close/>
              </a:path>
            </a:pathLst>
          </a:custGeom>
          <a:solidFill>
            <a:schemeClr val="bg1">
              <a:alpha val="79669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tx1"/>
                </a:solidFill>
                <a:latin charset="77" pitchFamily="2" typeface="Concert One"/>
              </a:rPr>
              <a:t>When did she learn how to ice skate?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1CCF7-06C6-A3E2-E81E-5FE5D5BC687D}"/>
              </a:ext>
            </a:extLst>
          </p:cNvPr>
          <p:cNvSpPr txBox="1"/>
          <p:nvPr/>
        </p:nvSpPr>
        <p:spPr>
          <a:xfrm>
            <a:off x="7829550" y="3027103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latin charset="77" pitchFamily="2" typeface="Concert One"/>
              </a:rPr>
              <a:t>eleven years old</a:t>
            </a:r>
          </a:p>
        </p:txBody>
      </p:sp>
    </p:spTree>
    <p:extLst>
      <p:ext uri="{BB962C8B-B14F-4D97-AF65-F5344CB8AC3E}">
        <p14:creationId xmlns:p14="http://schemas.microsoft.com/office/powerpoint/2010/main" val="3285783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descr="Premium Vector | Cute little boy tying his shoelaces" id="11266" name="Picture 2">
            <a:extLst>
              <a:ext uri="{FF2B5EF4-FFF2-40B4-BE49-F238E27FC236}">
                <a16:creationId xmlns:a16="http://schemas.microsoft.com/office/drawing/2014/main" id="{C3F6DEF4-A9F1-C795-9209-0737DF3D56F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0000" l="10000" r="90000" t="10000">
                        <a14:foregroundMark x1="37361" x2="38476" y1="39617" y2="41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" l="317" r="159" t="153"/>
          <a:stretch/>
        </p:blipFill>
        <p:spPr bwMode="auto">
          <a:xfrm>
            <a:off x="5029200" y="990599"/>
            <a:ext cx="2590801" cy="40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276FFB-C11C-C862-C012-5A61EF9DD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l="5356" r="7143" t="114"/>
          <a:stretch/>
        </p:blipFill>
        <p:spPr>
          <a:xfrm>
            <a:off x="781050" y="4572910"/>
            <a:ext cx="10629900" cy="1979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471DC0-9D00-F4B2-C72A-01ADB068E763}"/>
              </a:ext>
            </a:extLst>
          </p:cNvPr>
          <p:cNvSpPr txBox="1"/>
          <p:nvPr/>
        </p:nvSpPr>
        <p:spPr>
          <a:xfrm>
            <a:off x="2133600" y="4930953"/>
            <a:ext cx="80010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He learned how to tie his shoes when he was five years old.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D1A82-A856-B657-0BE9-2342BC9B9C2C}"/>
              </a:ext>
            </a:extLst>
          </p:cNvPr>
          <p:cNvSpPr txBox="1"/>
          <p:nvPr/>
        </p:nvSpPr>
        <p:spPr>
          <a:xfrm>
            <a:off x="609600" y="542248"/>
            <a:ext cx="10801350" cy="646331"/>
          </a:xfrm>
          <a:custGeom>
            <a:avLst/>
            <a:gdLst>
              <a:gd fmla="*/ 0 w 10801350" name="connsiteX0"/>
              <a:gd fmla="*/ 0 h 646331" name="connsiteY0"/>
              <a:gd fmla="*/ 568492 w 10801350" name="connsiteX1"/>
              <a:gd fmla="*/ 0 h 646331" name="connsiteY1"/>
              <a:gd fmla="*/ 1028971 w 10801350" name="connsiteX2"/>
              <a:gd fmla="*/ 0 h 646331" name="connsiteY2"/>
              <a:gd fmla="*/ 1489449 w 10801350" name="connsiteX3"/>
              <a:gd fmla="*/ 0 h 646331" name="connsiteY3"/>
              <a:gd fmla="*/ 2057941 w 10801350" name="connsiteX4"/>
              <a:gd fmla="*/ 0 h 646331" name="connsiteY4"/>
              <a:gd fmla="*/ 2734447 w 10801350" name="connsiteX5"/>
              <a:gd fmla="*/ 0 h 646331" name="connsiteY5"/>
              <a:gd fmla="*/ 3410953 w 10801350" name="connsiteX6"/>
              <a:gd fmla="*/ 0 h 646331" name="connsiteY6"/>
              <a:gd fmla="*/ 4087458 w 10801350" name="connsiteX7"/>
              <a:gd fmla="*/ 0 h 646331" name="connsiteY7"/>
              <a:gd fmla="*/ 4871977 w 10801350" name="connsiteX8"/>
              <a:gd fmla="*/ 0 h 646331" name="connsiteY8"/>
              <a:gd fmla="*/ 5440469 w 10801350" name="connsiteX9"/>
              <a:gd fmla="*/ 0 h 646331" name="connsiteY9"/>
              <a:gd fmla="*/ 6116975 w 10801350" name="connsiteX10"/>
              <a:gd fmla="*/ 0 h 646331" name="connsiteY10"/>
              <a:gd fmla="*/ 6685467 w 10801350" name="connsiteX11"/>
              <a:gd fmla="*/ 0 h 646331" name="connsiteY11"/>
              <a:gd fmla="*/ 7253959 w 10801350" name="connsiteX12"/>
              <a:gd fmla="*/ 0 h 646331" name="connsiteY12"/>
              <a:gd fmla="*/ 7822451 w 10801350" name="connsiteX13"/>
              <a:gd fmla="*/ 0 h 646331" name="connsiteY13"/>
              <a:gd fmla="*/ 8066903 w 10801350" name="connsiteX14"/>
              <a:gd fmla="*/ 0 h 646331" name="connsiteY14"/>
              <a:gd fmla="*/ 8743409 w 10801350" name="connsiteX15"/>
              <a:gd fmla="*/ 0 h 646331" name="connsiteY15"/>
              <a:gd fmla="*/ 8987860 w 10801350" name="connsiteX16"/>
              <a:gd fmla="*/ 0 h 646331" name="connsiteY16"/>
              <a:gd fmla="*/ 9556352 w 10801350" name="connsiteX17"/>
              <a:gd fmla="*/ 0 h 646331" name="connsiteY17"/>
              <a:gd fmla="*/ 10801350 w 10801350" name="connsiteX18"/>
              <a:gd fmla="*/ 0 h 646331" name="connsiteY18"/>
              <a:gd fmla="*/ 10801350 w 10801350" name="connsiteX19"/>
              <a:gd fmla="*/ 336092 h 646331" name="connsiteY19"/>
              <a:gd fmla="*/ 10801350 w 10801350" name="connsiteX20"/>
              <a:gd fmla="*/ 646331 h 646331" name="connsiteY20"/>
              <a:gd fmla="*/ 10448885 w 10801350" name="connsiteX21"/>
              <a:gd fmla="*/ 646331 h 646331" name="connsiteY21"/>
              <a:gd fmla="*/ 9772379 w 10801350" name="connsiteX22"/>
              <a:gd fmla="*/ 646331 h 646331" name="connsiteY22"/>
              <a:gd fmla="*/ 9419914 w 10801350" name="connsiteX23"/>
              <a:gd fmla="*/ 646331 h 646331" name="connsiteY23"/>
              <a:gd fmla="*/ 8635395 w 10801350" name="connsiteX24"/>
              <a:gd fmla="*/ 646331 h 646331" name="connsiteY24"/>
              <a:gd fmla="*/ 7850876 w 10801350" name="connsiteX25"/>
              <a:gd fmla="*/ 646331 h 646331" name="connsiteY25"/>
              <a:gd fmla="*/ 7282384 w 10801350" name="connsiteX26"/>
              <a:gd fmla="*/ 646331 h 646331" name="connsiteY26"/>
              <a:gd fmla="*/ 6497865 w 10801350" name="connsiteX27"/>
              <a:gd fmla="*/ 646331 h 646331" name="connsiteY27"/>
              <a:gd fmla="*/ 5929373 w 10801350" name="connsiteX28"/>
              <a:gd fmla="*/ 646331 h 646331" name="connsiteY28"/>
              <a:gd fmla="*/ 5252867 w 10801350" name="connsiteX29"/>
              <a:gd fmla="*/ 646331 h 646331" name="connsiteY29"/>
              <a:gd fmla="*/ 5008415 w 10801350" name="connsiteX30"/>
              <a:gd fmla="*/ 646331 h 646331" name="connsiteY30"/>
              <a:gd fmla="*/ 4223896 w 10801350" name="connsiteX31"/>
              <a:gd fmla="*/ 646331 h 646331" name="connsiteY31"/>
              <a:gd fmla="*/ 3763418 w 10801350" name="connsiteX32"/>
              <a:gd fmla="*/ 646331 h 646331" name="connsiteY32"/>
              <a:gd fmla="*/ 3086912 w 10801350" name="connsiteX33"/>
              <a:gd fmla="*/ 646331 h 646331" name="connsiteY33"/>
              <a:gd fmla="*/ 2842461 w 10801350" name="connsiteX34"/>
              <a:gd fmla="*/ 646331 h 646331" name="connsiteY34"/>
              <a:gd fmla="*/ 2057941 w 10801350" name="connsiteX35"/>
              <a:gd fmla="*/ 646331 h 646331" name="connsiteY35"/>
              <a:gd fmla="*/ 1597463 w 10801350" name="connsiteX36"/>
              <a:gd fmla="*/ 646331 h 646331" name="connsiteY36"/>
              <a:gd fmla="*/ 1028971 w 10801350" name="connsiteX37"/>
              <a:gd fmla="*/ 646331 h 646331" name="connsiteY37"/>
              <a:gd fmla="*/ 676506 w 10801350" name="connsiteX38"/>
              <a:gd fmla="*/ 646331 h 646331" name="connsiteY38"/>
              <a:gd fmla="*/ 0 w 10801350" name="connsiteX39"/>
              <a:gd fmla="*/ 646331 h 646331" name="connsiteY39"/>
              <a:gd fmla="*/ 0 w 10801350" name="connsiteX40"/>
              <a:gd fmla="*/ 310239 h 646331" name="connsiteY40"/>
              <a:gd fmla="*/ 0 w 10801350" name="connsiteX41"/>
              <a:gd fmla="*/ 0 h 646331" name="connsiteY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extrusionOk="0" fill="none" h="646331" w="10801350">
                <a:moveTo>
                  <a:pt x="0" y="0"/>
                </a:moveTo>
                <a:cubicBezTo>
                  <a:pt x="190372" y="-28097"/>
                  <a:pt x="322891" y="51623"/>
                  <a:pt x="568492" y="0"/>
                </a:cubicBezTo>
                <a:cubicBezTo>
                  <a:pt x="814093" y="-51623"/>
                  <a:pt x="807376" y="38082"/>
                  <a:pt x="1028971" y="0"/>
                </a:cubicBezTo>
                <a:cubicBezTo>
                  <a:pt x="1250566" y="-38082"/>
                  <a:pt x="1361399" y="38304"/>
                  <a:pt x="1489449" y="0"/>
                </a:cubicBezTo>
                <a:cubicBezTo>
                  <a:pt x="1617499" y="-38304"/>
                  <a:pt x="1918871" y="5475"/>
                  <a:pt x="2057941" y="0"/>
                </a:cubicBezTo>
                <a:cubicBezTo>
                  <a:pt x="2197011" y="-5475"/>
                  <a:pt x="2469838" y="34511"/>
                  <a:pt x="2734447" y="0"/>
                </a:cubicBezTo>
                <a:cubicBezTo>
                  <a:pt x="2999056" y="-34511"/>
                  <a:pt x="3156903" y="67318"/>
                  <a:pt x="3410953" y="0"/>
                </a:cubicBezTo>
                <a:cubicBezTo>
                  <a:pt x="3665003" y="-67318"/>
                  <a:pt x="3906346" y="26412"/>
                  <a:pt x="4087458" y="0"/>
                </a:cubicBezTo>
                <a:cubicBezTo>
                  <a:pt x="4268571" y="-26412"/>
                  <a:pt x="4545254" y="26661"/>
                  <a:pt x="4871977" y="0"/>
                </a:cubicBezTo>
                <a:cubicBezTo>
                  <a:pt x="5198700" y="-26661"/>
                  <a:pt x="5278951" y="41508"/>
                  <a:pt x="5440469" y="0"/>
                </a:cubicBezTo>
                <a:cubicBezTo>
                  <a:pt x="5601987" y="-41508"/>
                  <a:pt x="5960076" y="53815"/>
                  <a:pt x="6116975" y="0"/>
                </a:cubicBezTo>
                <a:cubicBezTo>
                  <a:pt x="6273874" y="-53815"/>
                  <a:pt x="6516767" y="13033"/>
                  <a:pt x="6685467" y="0"/>
                </a:cubicBezTo>
                <a:cubicBezTo>
                  <a:pt x="6854167" y="-13033"/>
                  <a:pt x="7050058" y="59148"/>
                  <a:pt x="7253959" y="0"/>
                </a:cubicBezTo>
                <a:cubicBezTo>
                  <a:pt x="7457860" y="-59148"/>
                  <a:pt x="7578218" y="37104"/>
                  <a:pt x="7822451" y="0"/>
                </a:cubicBezTo>
                <a:cubicBezTo>
                  <a:pt x="8066684" y="-37104"/>
                  <a:pt x="8001500" y="20910"/>
                  <a:pt x="8066903" y="0"/>
                </a:cubicBezTo>
                <a:cubicBezTo>
                  <a:pt x="8132306" y="-20910"/>
                  <a:pt x="8532428" y="46631"/>
                  <a:pt x="8743409" y="0"/>
                </a:cubicBezTo>
                <a:cubicBezTo>
                  <a:pt x="8954390" y="-46631"/>
                  <a:pt x="8908392" y="28301"/>
                  <a:pt x="8987860" y="0"/>
                </a:cubicBezTo>
                <a:cubicBezTo>
                  <a:pt x="9067328" y="-28301"/>
                  <a:pt x="9418512" y="18133"/>
                  <a:pt x="9556352" y="0"/>
                </a:cubicBezTo>
                <a:cubicBezTo>
                  <a:pt x="9694192" y="-18133"/>
                  <a:pt x="10497019" y="48939"/>
                  <a:pt x="10801350" y="0"/>
                </a:cubicBezTo>
                <a:cubicBezTo>
                  <a:pt x="10809177" y="160074"/>
                  <a:pt x="10785489" y="222842"/>
                  <a:pt x="10801350" y="336092"/>
                </a:cubicBezTo>
                <a:cubicBezTo>
                  <a:pt x="10817211" y="449342"/>
                  <a:pt x="10793723" y="521813"/>
                  <a:pt x="10801350" y="646331"/>
                </a:cubicBezTo>
                <a:cubicBezTo>
                  <a:pt x="10713689" y="648241"/>
                  <a:pt x="10552910" y="616468"/>
                  <a:pt x="10448885" y="646331"/>
                </a:cubicBezTo>
                <a:cubicBezTo>
                  <a:pt x="10344860" y="676194"/>
                  <a:pt x="9923273" y="627565"/>
                  <a:pt x="9772379" y="646331"/>
                </a:cubicBezTo>
                <a:cubicBezTo>
                  <a:pt x="9621485" y="665097"/>
                  <a:pt x="9502692" y="623887"/>
                  <a:pt x="9419914" y="646331"/>
                </a:cubicBezTo>
                <a:cubicBezTo>
                  <a:pt x="9337136" y="668775"/>
                  <a:pt x="8879503" y="557415"/>
                  <a:pt x="8635395" y="646331"/>
                </a:cubicBezTo>
                <a:cubicBezTo>
                  <a:pt x="8391287" y="735247"/>
                  <a:pt x="8035073" y="627425"/>
                  <a:pt x="7850876" y="646331"/>
                </a:cubicBezTo>
                <a:cubicBezTo>
                  <a:pt x="7666679" y="665237"/>
                  <a:pt x="7443316" y="605466"/>
                  <a:pt x="7282384" y="646331"/>
                </a:cubicBezTo>
                <a:cubicBezTo>
                  <a:pt x="7121452" y="687196"/>
                  <a:pt x="6672916" y="583265"/>
                  <a:pt x="6497865" y="646331"/>
                </a:cubicBezTo>
                <a:cubicBezTo>
                  <a:pt x="6322814" y="709397"/>
                  <a:pt x="6060729" y="603053"/>
                  <a:pt x="5929373" y="646331"/>
                </a:cubicBezTo>
                <a:cubicBezTo>
                  <a:pt x="5798017" y="689609"/>
                  <a:pt x="5585289" y="618039"/>
                  <a:pt x="5252867" y="646331"/>
                </a:cubicBezTo>
                <a:cubicBezTo>
                  <a:pt x="4920445" y="674623"/>
                  <a:pt x="5126089" y="635142"/>
                  <a:pt x="5008415" y="646331"/>
                </a:cubicBezTo>
                <a:cubicBezTo>
                  <a:pt x="4890741" y="657520"/>
                  <a:pt x="4472355" y="639715"/>
                  <a:pt x="4223896" y="646331"/>
                </a:cubicBezTo>
                <a:cubicBezTo>
                  <a:pt x="3975437" y="652947"/>
                  <a:pt x="3925854" y="635651"/>
                  <a:pt x="3763418" y="646331"/>
                </a:cubicBezTo>
                <a:cubicBezTo>
                  <a:pt x="3600982" y="657011"/>
                  <a:pt x="3342498" y="603291"/>
                  <a:pt x="3086912" y="646331"/>
                </a:cubicBezTo>
                <a:cubicBezTo>
                  <a:pt x="2831326" y="689371"/>
                  <a:pt x="2925082" y="620293"/>
                  <a:pt x="2842461" y="646331"/>
                </a:cubicBezTo>
                <a:cubicBezTo>
                  <a:pt x="2759840" y="672369"/>
                  <a:pt x="2340400" y="591637"/>
                  <a:pt x="2057941" y="646331"/>
                </a:cubicBezTo>
                <a:cubicBezTo>
                  <a:pt x="1775482" y="701025"/>
                  <a:pt x="1773362" y="591578"/>
                  <a:pt x="1597463" y="646331"/>
                </a:cubicBezTo>
                <a:cubicBezTo>
                  <a:pt x="1421564" y="701084"/>
                  <a:pt x="1235634" y="630136"/>
                  <a:pt x="1028971" y="646331"/>
                </a:cubicBezTo>
                <a:cubicBezTo>
                  <a:pt x="822308" y="662526"/>
                  <a:pt x="823585" y="629577"/>
                  <a:pt x="676506" y="646331"/>
                </a:cubicBezTo>
                <a:cubicBezTo>
                  <a:pt x="529427" y="663085"/>
                  <a:pt x="204835" y="567557"/>
                  <a:pt x="0" y="646331"/>
                </a:cubicBezTo>
                <a:cubicBezTo>
                  <a:pt x="-27664" y="547518"/>
                  <a:pt x="35570" y="405954"/>
                  <a:pt x="0" y="310239"/>
                </a:cubicBezTo>
                <a:cubicBezTo>
                  <a:pt x="-35570" y="214524"/>
                  <a:pt x="12270" y="151096"/>
                  <a:pt x="0" y="0"/>
                </a:cubicBezTo>
                <a:close/>
              </a:path>
              <a:path extrusionOk="0" h="646331" stroke="0" w="10801350">
                <a:moveTo>
                  <a:pt x="0" y="0"/>
                </a:moveTo>
                <a:cubicBezTo>
                  <a:pt x="117810" y="-42008"/>
                  <a:pt x="349236" y="37007"/>
                  <a:pt x="460479" y="0"/>
                </a:cubicBezTo>
                <a:cubicBezTo>
                  <a:pt x="571722" y="-37007"/>
                  <a:pt x="610098" y="21783"/>
                  <a:pt x="704930" y="0"/>
                </a:cubicBezTo>
                <a:cubicBezTo>
                  <a:pt x="799762" y="-21783"/>
                  <a:pt x="1287969" y="1520"/>
                  <a:pt x="1489449" y="0"/>
                </a:cubicBezTo>
                <a:cubicBezTo>
                  <a:pt x="1690929" y="-1520"/>
                  <a:pt x="1802967" y="25119"/>
                  <a:pt x="1949928" y="0"/>
                </a:cubicBezTo>
                <a:cubicBezTo>
                  <a:pt x="2096889" y="-25119"/>
                  <a:pt x="2253920" y="12995"/>
                  <a:pt x="2410407" y="0"/>
                </a:cubicBezTo>
                <a:cubicBezTo>
                  <a:pt x="2566894" y="-12995"/>
                  <a:pt x="2880056" y="12710"/>
                  <a:pt x="3194926" y="0"/>
                </a:cubicBezTo>
                <a:cubicBezTo>
                  <a:pt x="3509796" y="-12710"/>
                  <a:pt x="3439545" y="38044"/>
                  <a:pt x="3547391" y="0"/>
                </a:cubicBezTo>
                <a:cubicBezTo>
                  <a:pt x="3655237" y="-38044"/>
                  <a:pt x="4149838" y="92030"/>
                  <a:pt x="4331910" y="0"/>
                </a:cubicBezTo>
                <a:cubicBezTo>
                  <a:pt x="4513982" y="-92030"/>
                  <a:pt x="4861118" y="43974"/>
                  <a:pt x="5116429" y="0"/>
                </a:cubicBezTo>
                <a:cubicBezTo>
                  <a:pt x="5371740" y="-43974"/>
                  <a:pt x="5516201" y="5968"/>
                  <a:pt x="5684921" y="0"/>
                </a:cubicBezTo>
                <a:cubicBezTo>
                  <a:pt x="5853641" y="-5968"/>
                  <a:pt x="6232673" y="4811"/>
                  <a:pt x="6469440" y="0"/>
                </a:cubicBezTo>
                <a:cubicBezTo>
                  <a:pt x="6706207" y="-4811"/>
                  <a:pt x="6821992" y="54658"/>
                  <a:pt x="6929919" y="0"/>
                </a:cubicBezTo>
                <a:cubicBezTo>
                  <a:pt x="7037846" y="-54658"/>
                  <a:pt x="7251688" y="27803"/>
                  <a:pt x="7390397" y="0"/>
                </a:cubicBezTo>
                <a:cubicBezTo>
                  <a:pt x="7529106" y="-27803"/>
                  <a:pt x="7839813" y="16355"/>
                  <a:pt x="8066903" y="0"/>
                </a:cubicBezTo>
                <a:cubicBezTo>
                  <a:pt x="8293993" y="-16355"/>
                  <a:pt x="8359178" y="27664"/>
                  <a:pt x="8527382" y="0"/>
                </a:cubicBezTo>
                <a:cubicBezTo>
                  <a:pt x="8695586" y="-27664"/>
                  <a:pt x="9107752" y="45506"/>
                  <a:pt x="9311901" y="0"/>
                </a:cubicBezTo>
                <a:cubicBezTo>
                  <a:pt x="9516050" y="-45506"/>
                  <a:pt x="9791284" y="30731"/>
                  <a:pt x="10096420" y="0"/>
                </a:cubicBezTo>
                <a:cubicBezTo>
                  <a:pt x="10401556" y="-30731"/>
                  <a:pt x="10579654" y="82725"/>
                  <a:pt x="10801350" y="0"/>
                </a:cubicBezTo>
                <a:cubicBezTo>
                  <a:pt x="10814827" y="109765"/>
                  <a:pt x="10779046" y="190637"/>
                  <a:pt x="10801350" y="316702"/>
                </a:cubicBezTo>
                <a:cubicBezTo>
                  <a:pt x="10823654" y="442767"/>
                  <a:pt x="10770018" y="553801"/>
                  <a:pt x="10801350" y="646331"/>
                </a:cubicBezTo>
                <a:cubicBezTo>
                  <a:pt x="10695640" y="671969"/>
                  <a:pt x="10617633" y="627064"/>
                  <a:pt x="10448885" y="646331"/>
                </a:cubicBezTo>
                <a:cubicBezTo>
                  <a:pt x="10280137" y="665598"/>
                  <a:pt x="10113384" y="635170"/>
                  <a:pt x="9880393" y="646331"/>
                </a:cubicBezTo>
                <a:cubicBezTo>
                  <a:pt x="9647402" y="657492"/>
                  <a:pt x="9674330" y="613665"/>
                  <a:pt x="9527928" y="646331"/>
                </a:cubicBezTo>
                <a:cubicBezTo>
                  <a:pt x="9381526" y="678997"/>
                  <a:pt x="9084678" y="613974"/>
                  <a:pt x="8959436" y="646331"/>
                </a:cubicBezTo>
                <a:cubicBezTo>
                  <a:pt x="8834194" y="678688"/>
                  <a:pt x="8768533" y="645613"/>
                  <a:pt x="8714984" y="646331"/>
                </a:cubicBezTo>
                <a:cubicBezTo>
                  <a:pt x="8661435" y="647049"/>
                  <a:pt x="8587725" y="644850"/>
                  <a:pt x="8470532" y="646331"/>
                </a:cubicBezTo>
                <a:cubicBezTo>
                  <a:pt x="8353339" y="647812"/>
                  <a:pt x="8075095" y="605602"/>
                  <a:pt x="7902040" y="646331"/>
                </a:cubicBezTo>
                <a:cubicBezTo>
                  <a:pt x="7728985" y="687060"/>
                  <a:pt x="7656921" y="617831"/>
                  <a:pt x="7549575" y="646331"/>
                </a:cubicBezTo>
                <a:cubicBezTo>
                  <a:pt x="7442230" y="674831"/>
                  <a:pt x="7136604" y="631257"/>
                  <a:pt x="6873070" y="646331"/>
                </a:cubicBezTo>
                <a:cubicBezTo>
                  <a:pt x="6609537" y="661405"/>
                  <a:pt x="6652049" y="644096"/>
                  <a:pt x="6520604" y="646331"/>
                </a:cubicBezTo>
                <a:cubicBezTo>
                  <a:pt x="6389159" y="648566"/>
                  <a:pt x="6168231" y="628631"/>
                  <a:pt x="5844099" y="646331"/>
                </a:cubicBezTo>
                <a:cubicBezTo>
                  <a:pt x="5519967" y="664031"/>
                  <a:pt x="5719196" y="627289"/>
                  <a:pt x="5599647" y="646331"/>
                </a:cubicBezTo>
                <a:cubicBezTo>
                  <a:pt x="5480098" y="665373"/>
                  <a:pt x="5180609" y="588636"/>
                  <a:pt x="4923142" y="646331"/>
                </a:cubicBezTo>
                <a:cubicBezTo>
                  <a:pt x="4665676" y="704026"/>
                  <a:pt x="4674265" y="611190"/>
                  <a:pt x="4570677" y="646331"/>
                </a:cubicBezTo>
                <a:cubicBezTo>
                  <a:pt x="4467090" y="681472"/>
                  <a:pt x="4388605" y="640596"/>
                  <a:pt x="4326225" y="646331"/>
                </a:cubicBezTo>
                <a:cubicBezTo>
                  <a:pt x="4263845" y="652066"/>
                  <a:pt x="4058388" y="612275"/>
                  <a:pt x="3973760" y="646331"/>
                </a:cubicBezTo>
                <a:cubicBezTo>
                  <a:pt x="3889132" y="680387"/>
                  <a:pt x="3537711" y="610997"/>
                  <a:pt x="3297254" y="646331"/>
                </a:cubicBezTo>
                <a:cubicBezTo>
                  <a:pt x="3056797" y="681665"/>
                  <a:pt x="3115186" y="605201"/>
                  <a:pt x="2944789" y="646331"/>
                </a:cubicBezTo>
                <a:cubicBezTo>
                  <a:pt x="2774393" y="687461"/>
                  <a:pt x="2779318" y="630311"/>
                  <a:pt x="2700338" y="646331"/>
                </a:cubicBezTo>
                <a:cubicBezTo>
                  <a:pt x="2621358" y="662351"/>
                  <a:pt x="2418704" y="612587"/>
                  <a:pt x="2347872" y="646331"/>
                </a:cubicBezTo>
                <a:cubicBezTo>
                  <a:pt x="2277040" y="680075"/>
                  <a:pt x="2028719" y="619519"/>
                  <a:pt x="1887394" y="646331"/>
                </a:cubicBezTo>
                <a:cubicBezTo>
                  <a:pt x="1746069" y="673143"/>
                  <a:pt x="1510754" y="616517"/>
                  <a:pt x="1318902" y="646331"/>
                </a:cubicBezTo>
                <a:cubicBezTo>
                  <a:pt x="1127050" y="676145"/>
                  <a:pt x="1085184" y="631068"/>
                  <a:pt x="966437" y="646331"/>
                </a:cubicBezTo>
                <a:cubicBezTo>
                  <a:pt x="847690" y="661594"/>
                  <a:pt x="262528" y="609631"/>
                  <a:pt x="0" y="646331"/>
                </a:cubicBezTo>
                <a:cubicBezTo>
                  <a:pt x="-6629" y="534848"/>
                  <a:pt x="27892" y="395681"/>
                  <a:pt x="0" y="323166"/>
                </a:cubicBezTo>
                <a:cubicBezTo>
                  <a:pt x="-27892" y="250652"/>
                  <a:pt x="32503" y="160444"/>
                  <a:pt x="0" y="0"/>
                </a:cubicBezTo>
                <a:close/>
              </a:path>
            </a:pathLst>
          </a:custGeom>
          <a:solidFill>
            <a:schemeClr val="bg1">
              <a:alpha val="79669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tx1"/>
                </a:solidFill>
                <a:latin charset="77" pitchFamily="2" typeface="Concert One"/>
              </a:rPr>
              <a:t>When did he learn how to tie his shoes?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3A7A4-68B3-0410-CCCD-03ED3D72B062}"/>
              </a:ext>
            </a:extLst>
          </p:cNvPr>
          <p:cNvSpPr txBox="1"/>
          <p:nvPr/>
        </p:nvSpPr>
        <p:spPr>
          <a:xfrm>
            <a:off x="7458075" y="3038312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latin charset="77" pitchFamily="2" typeface="Concert One"/>
              </a:rPr>
              <a:t>five years old</a:t>
            </a:r>
          </a:p>
        </p:txBody>
      </p:sp>
    </p:spTree>
    <p:extLst>
      <p:ext uri="{BB962C8B-B14F-4D97-AF65-F5344CB8AC3E}">
        <p14:creationId xmlns:p14="http://schemas.microsoft.com/office/powerpoint/2010/main" val="161555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1D284A-200A-2DED-3D27-D95CBC54534B}"/>
              </a:ext>
            </a:extLst>
          </p:cNvPr>
          <p:cNvSpPr/>
          <p:nvPr/>
        </p:nvSpPr>
        <p:spPr>
          <a:xfrm>
            <a:off x="2971800" y="911477"/>
            <a:ext cx="5791200" cy="4193923"/>
          </a:xfrm>
          <a:custGeom>
            <a:avLst/>
            <a:gdLst>
              <a:gd fmla="*/ 0 w 5791200" name="connsiteX0"/>
              <a:gd fmla="*/ 699001 h 4193923" name="connsiteY0"/>
              <a:gd fmla="*/ 699001 w 5791200" name="connsiteX1"/>
              <a:gd fmla="*/ 0 h 4193923" name="connsiteY1"/>
              <a:gd fmla="*/ 1204219 w 5791200" name="connsiteX2"/>
              <a:gd fmla="*/ 0 h 4193923" name="connsiteY2"/>
              <a:gd fmla="*/ 1665505 w 5791200" name="connsiteX3"/>
              <a:gd fmla="*/ 0 h 4193923" name="connsiteY3"/>
              <a:gd fmla="*/ 2258586 w 5791200" name="connsiteX4"/>
              <a:gd fmla="*/ 0 h 4193923" name="connsiteY4"/>
              <a:gd fmla="*/ 2719872 w 5791200" name="connsiteX5"/>
              <a:gd fmla="*/ 0 h 4193923" name="connsiteY5"/>
              <a:gd fmla="*/ 3137226 w 5791200" name="connsiteX6"/>
              <a:gd fmla="*/ 0 h 4193923" name="connsiteY6"/>
              <a:gd fmla="*/ 3598512 w 5791200" name="connsiteX7"/>
              <a:gd fmla="*/ 0 h 4193923" name="connsiteY7"/>
              <a:gd fmla="*/ 4103729 w 5791200" name="connsiteX8"/>
              <a:gd fmla="*/ 0 h 4193923" name="connsiteY8"/>
              <a:gd fmla="*/ 5092199 w 5791200" name="connsiteX9"/>
              <a:gd fmla="*/ 0 h 4193923" name="connsiteY9"/>
              <a:gd fmla="*/ 5791200 w 5791200" name="connsiteX10"/>
              <a:gd fmla="*/ 699001 h 4193923" name="connsiteY10"/>
              <a:gd fmla="*/ 5791200 w 5791200" name="connsiteX11"/>
              <a:gd fmla="*/ 1314104 h 4193923" name="connsiteY11"/>
              <a:gd fmla="*/ 5791200 w 5791200" name="connsiteX12"/>
              <a:gd fmla="*/ 1929206 h 4193923" name="connsiteY12"/>
              <a:gd fmla="*/ 5791200 w 5791200" name="connsiteX13"/>
              <a:gd fmla="*/ 2516350 h 4193923" name="connsiteY13"/>
              <a:gd fmla="*/ 5791200 w 5791200" name="connsiteX14"/>
              <a:gd fmla="*/ 3494922 h 4193923" name="connsiteY14"/>
              <a:gd fmla="*/ 5092199 w 5791200" name="connsiteX15"/>
              <a:gd fmla="*/ 4193923 h 4193923" name="connsiteY15"/>
              <a:gd fmla="*/ 4586981 w 5791200" name="connsiteX16"/>
              <a:gd fmla="*/ 4193923 h 4193923" name="connsiteY16"/>
              <a:gd fmla="*/ 4169627 w 5791200" name="connsiteX17"/>
              <a:gd fmla="*/ 4193923 h 4193923" name="connsiteY17"/>
              <a:gd fmla="*/ 3532614 w 5791200" name="connsiteX18"/>
              <a:gd fmla="*/ 4193923 h 4193923" name="connsiteY18"/>
              <a:gd fmla="*/ 2983464 w 5791200" name="connsiteX19"/>
              <a:gd fmla="*/ 4193923 h 4193923" name="connsiteY19"/>
              <a:gd fmla="*/ 2346450 w 5791200" name="connsiteX20"/>
              <a:gd fmla="*/ 4193923 h 4193923" name="connsiteY20"/>
              <a:gd fmla="*/ 1841232 w 5791200" name="connsiteX21"/>
              <a:gd fmla="*/ 4193923 h 4193923" name="connsiteY21"/>
              <a:gd fmla="*/ 1379947 w 5791200" name="connsiteX22"/>
              <a:gd fmla="*/ 4193923 h 4193923" name="connsiteY22"/>
              <a:gd fmla="*/ 699001 w 5791200" name="connsiteX23"/>
              <a:gd fmla="*/ 4193923 h 4193923" name="connsiteY23"/>
              <a:gd fmla="*/ 0 w 5791200" name="connsiteX24"/>
              <a:gd fmla="*/ 3494922 h 4193923" name="connsiteY24"/>
              <a:gd fmla="*/ 0 w 5791200" name="connsiteX25"/>
              <a:gd fmla="*/ 2935738 h 4193923" name="connsiteY25"/>
              <a:gd fmla="*/ 0 w 5791200" name="connsiteX26"/>
              <a:gd fmla="*/ 2320635 h 4193923" name="connsiteY26"/>
              <a:gd fmla="*/ 0 w 5791200" name="connsiteX27"/>
              <a:gd fmla="*/ 1733492 h 4193923" name="connsiteY27"/>
              <a:gd fmla="*/ 0 w 5791200" name="connsiteX28"/>
              <a:gd fmla="*/ 1230226 h 4193923" name="connsiteY28"/>
              <a:gd fmla="*/ 0 w 5791200" name="connsiteX29"/>
              <a:gd fmla="*/ 699001 h 4193923" name="connsiteY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b="b" l="l" r="r" t="t"/>
            <a:pathLst>
              <a:path extrusionOk="0" fill="none" h="4193923" w="5791200">
                <a:moveTo>
                  <a:pt x="0" y="699001"/>
                </a:moveTo>
                <a:cubicBezTo>
                  <a:pt x="38055" y="246883"/>
                  <a:pt x="267798" y="-17310"/>
                  <a:pt x="699001" y="0"/>
                </a:cubicBezTo>
                <a:cubicBezTo>
                  <a:pt x="809865" y="-20541"/>
                  <a:pt x="1084497" y="28014"/>
                  <a:pt x="1204219" y="0"/>
                </a:cubicBezTo>
                <a:cubicBezTo>
                  <a:pt x="1323941" y="-28014"/>
                  <a:pt x="1456734" y="27243"/>
                  <a:pt x="1665505" y="0"/>
                </a:cubicBezTo>
                <a:cubicBezTo>
                  <a:pt x="1874276" y="-27243"/>
                  <a:pt x="1984774" y="39429"/>
                  <a:pt x="2258586" y="0"/>
                </a:cubicBezTo>
                <a:cubicBezTo>
                  <a:pt x="2532398" y="-39429"/>
                  <a:pt x="2556003" y="22255"/>
                  <a:pt x="2719872" y="0"/>
                </a:cubicBezTo>
                <a:cubicBezTo>
                  <a:pt x="2883741" y="-22255"/>
                  <a:pt x="2965318" y="513"/>
                  <a:pt x="3137226" y="0"/>
                </a:cubicBezTo>
                <a:cubicBezTo>
                  <a:pt x="3309134" y="-513"/>
                  <a:pt x="3433137" y="579"/>
                  <a:pt x="3598512" y="0"/>
                </a:cubicBezTo>
                <a:cubicBezTo>
                  <a:pt x="3763887" y="-579"/>
                  <a:pt x="3930847" y="18274"/>
                  <a:pt x="4103729" y="0"/>
                </a:cubicBezTo>
                <a:cubicBezTo>
                  <a:pt x="4276611" y="-18274"/>
                  <a:pt x="4805790" y="66253"/>
                  <a:pt x="5092199" y="0"/>
                </a:cubicBezTo>
                <a:cubicBezTo>
                  <a:pt x="5449262" y="28773"/>
                  <a:pt x="5807585" y="316630"/>
                  <a:pt x="5791200" y="699001"/>
                </a:cubicBezTo>
                <a:cubicBezTo>
                  <a:pt x="5805662" y="957814"/>
                  <a:pt x="5717747" y="1070522"/>
                  <a:pt x="5791200" y="1314104"/>
                </a:cubicBezTo>
                <a:cubicBezTo>
                  <a:pt x="5864653" y="1557686"/>
                  <a:pt x="5739774" y="1705967"/>
                  <a:pt x="5791200" y="1929206"/>
                </a:cubicBezTo>
                <a:cubicBezTo>
                  <a:pt x="5842626" y="2152445"/>
                  <a:pt x="5766431" y="2395625"/>
                  <a:pt x="5791200" y="2516350"/>
                </a:cubicBezTo>
                <a:cubicBezTo>
                  <a:pt x="5815969" y="2637075"/>
                  <a:pt x="5708820" y="3272843"/>
                  <a:pt x="5791200" y="3494922"/>
                </a:cubicBezTo>
                <a:cubicBezTo>
                  <a:pt x="5823946" y="3886584"/>
                  <a:pt x="5426867" y="4212722"/>
                  <a:pt x="5092199" y="4193923"/>
                </a:cubicBezTo>
                <a:cubicBezTo>
                  <a:pt x="4949345" y="4224626"/>
                  <a:pt x="4690860" y="4174349"/>
                  <a:pt x="4586981" y="4193923"/>
                </a:cubicBezTo>
                <a:cubicBezTo>
                  <a:pt x="4483102" y="4213497"/>
                  <a:pt x="4336828" y="4158750"/>
                  <a:pt x="4169627" y="4193923"/>
                </a:cubicBezTo>
                <a:cubicBezTo>
                  <a:pt x="4002426" y="4229096"/>
                  <a:pt x="3824722" y="4171795"/>
                  <a:pt x="3532614" y="4193923"/>
                </a:cubicBezTo>
                <a:cubicBezTo>
                  <a:pt x="3240506" y="4216051"/>
                  <a:pt x="3181873" y="4174845"/>
                  <a:pt x="2983464" y="4193923"/>
                </a:cubicBezTo>
                <a:cubicBezTo>
                  <a:pt x="2785055" y="4213001"/>
                  <a:pt x="2634853" y="4172319"/>
                  <a:pt x="2346450" y="4193923"/>
                </a:cubicBezTo>
                <a:cubicBezTo>
                  <a:pt x="2058047" y="4215527"/>
                  <a:pt x="2079955" y="4186400"/>
                  <a:pt x="1841232" y="4193923"/>
                </a:cubicBezTo>
                <a:cubicBezTo>
                  <a:pt x="1602509" y="4201446"/>
                  <a:pt x="1515553" y="4188352"/>
                  <a:pt x="1379947" y="4193923"/>
                </a:cubicBezTo>
                <a:cubicBezTo>
                  <a:pt x="1244341" y="4199494"/>
                  <a:pt x="940655" y="4146787"/>
                  <a:pt x="699001" y="4193923"/>
                </a:cubicBezTo>
                <a:cubicBezTo>
                  <a:pt x="295221" y="4200143"/>
                  <a:pt x="-2060" y="3778160"/>
                  <a:pt x="0" y="3494922"/>
                </a:cubicBezTo>
                <a:cubicBezTo>
                  <a:pt x="-32945" y="3322146"/>
                  <a:pt x="57721" y="3082583"/>
                  <a:pt x="0" y="2935738"/>
                </a:cubicBezTo>
                <a:cubicBezTo>
                  <a:pt x="-57721" y="2788893"/>
                  <a:pt x="67357" y="2625114"/>
                  <a:pt x="0" y="2320635"/>
                </a:cubicBezTo>
                <a:cubicBezTo>
                  <a:pt x="-67357" y="2016156"/>
                  <a:pt x="44830" y="1982833"/>
                  <a:pt x="0" y="1733492"/>
                </a:cubicBezTo>
                <a:cubicBezTo>
                  <a:pt x="-44830" y="1484151"/>
                  <a:pt x="31028" y="1479452"/>
                  <a:pt x="0" y="1230226"/>
                </a:cubicBezTo>
                <a:cubicBezTo>
                  <a:pt x="-31028" y="981000"/>
                  <a:pt x="47156" y="906947"/>
                  <a:pt x="0" y="699001"/>
                </a:cubicBezTo>
                <a:close/>
              </a:path>
              <a:path extrusionOk="0" h="4193923" stroke="0" w="5791200">
                <a:moveTo>
                  <a:pt x="0" y="699001"/>
                </a:moveTo>
                <a:cubicBezTo>
                  <a:pt x="-36722" y="290302"/>
                  <a:pt x="273600" y="14770"/>
                  <a:pt x="699001" y="0"/>
                </a:cubicBezTo>
                <a:cubicBezTo>
                  <a:pt x="875823" y="-55365"/>
                  <a:pt x="1136886" y="39071"/>
                  <a:pt x="1336015" y="0"/>
                </a:cubicBezTo>
                <a:cubicBezTo>
                  <a:pt x="1535144" y="-39071"/>
                  <a:pt x="1619971" y="33320"/>
                  <a:pt x="1841232" y="0"/>
                </a:cubicBezTo>
                <a:cubicBezTo>
                  <a:pt x="2062493" y="-33320"/>
                  <a:pt x="2105904" y="49360"/>
                  <a:pt x="2302518" y="0"/>
                </a:cubicBezTo>
                <a:cubicBezTo>
                  <a:pt x="2499132" y="-49360"/>
                  <a:pt x="2614240" y="35572"/>
                  <a:pt x="2895600" y="0"/>
                </a:cubicBezTo>
                <a:cubicBezTo>
                  <a:pt x="3176960" y="-35572"/>
                  <a:pt x="3198384" y="24943"/>
                  <a:pt x="3400818" y="0"/>
                </a:cubicBezTo>
                <a:cubicBezTo>
                  <a:pt x="3603252" y="-24943"/>
                  <a:pt x="3805254" y="44359"/>
                  <a:pt x="4037831" y="0"/>
                </a:cubicBezTo>
                <a:cubicBezTo>
                  <a:pt x="4270408" y="-44359"/>
                  <a:pt x="4320656" y="52714"/>
                  <a:pt x="4499117" y="0"/>
                </a:cubicBezTo>
                <a:cubicBezTo>
                  <a:pt x="4677578" y="-52714"/>
                  <a:pt x="4852120" y="10885"/>
                  <a:pt x="5092199" y="0"/>
                </a:cubicBezTo>
                <a:cubicBezTo>
                  <a:pt x="5564137" y="20651"/>
                  <a:pt x="5778901" y="310964"/>
                  <a:pt x="5791200" y="699001"/>
                </a:cubicBezTo>
                <a:cubicBezTo>
                  <a:pt x="5853817" y="877064"/>
                  <a:pt x="5787204" y="998715"/>
                  <a:pt x="5791200" y="1258185"/>
                </a:cubicBezTo>
                <a:cubicBezTo>
                  <a:pt x="5795196" y="1517655"/>
                  <a:pt x="5786336" y="1585087"/>
                  <a:pt x="5791200" y="1789410"/>
                </a:cubicBezTo>
                <a:cubicBezTo>
                  <a:pt x="5796064" y="1993733"/>
                  <a:pt x="5764063" y="2260557"/>
                  <a:pt x="5791200" y="2404513"/>
                </a:cubicBezTo>
                <a:cubicBezTo>
                  <a:pt x="5818337" y="2548469"/>
                  <a:pt x="5728412" y="2857040"/>
                  <a:pt x="5791200" y="3019615"/>
                </a:cubicBezTo>
                <a:cubicBezTo>
                  <a:pt x="5853988" y="3182190"/>
                  <a:pt x="5738841" y="3395019"/>
                  <a:pt x="5791200" y="3494922"/>
                </a:cubicBezTo>
                <a:cubicBezTo>
                  <a:pt x="5726181" y="3819710"/>
                  <a:pt x="5414545" y="4098695"/>
                  <a:pt x="5092199" y="4193923"/>
                </a:cubicBezTo>
                <a:cubicBezTo>
                  <a:pt x="4885387" y="4233037"/>
                  <a:pt x="4626678" y="4152529"/>
                  <a:pt x="4499117" y="4193923"/>
                </a:cubicBezTo>
                <a:cubicBezTo>
                  <a:pt x="4371556" y="4235317"/>
                  <a:pt x="4207106" y="4145550"/>
                  <a:pt x="4081763" y="4193923"/>
                </a:cubicBezTo>
                <a:cubicBezTo>
                  <a:pt x="3956420" y="4242296"/>
                  <a:pt x="3734045" y="4182885"/>
                  <a:pt x="3620478" y="4193923"/>
                </a:cubicBezTo>
                <a:cubicBezTo>
                  <a:pt x="3506912" y="4204961"/>
                  <a:pt x="3252539" y="4138118"/>
                  <a:pt x="2983464" y="4193923"/>
                </a:cubicBezTo>
                <a:cubicBezTo>
                  <a:pt x="2714389" y="4249728"/>
                  <a:pt x="2552051" y="4179974"/>
                  <a:pt x="2434314" y="4193923"/>
                </a:cubicBezTo>
                <a:cubicBezTo>
                  <a:pt x="2316577" y="4207872"/>
                  <a:pt x="2156232" y="4147888"/>
                  <a:pt x="1973028" y="4193923"/>
                </a:cubicBezTo>
                <a:cubicBezTo>
                  <a:pt x="1789824" y="4239958"/>
                  <a:pt x="1616153" y="4130312"/>
                  <a:pt x="1423879" y="4193923"/>
                </a:cubicBezTo>
                <a:cubicBezTo>
                  <a:pt x="1231605" y="4257534"/>
                  <a:pt x="992730" y="4125883"/>
                  <a:pt x="699001" y="4193923"/>
                </a:cubicBezTo>
                <a:cubicBezTo>
                  <a:pt x="338056" y="4116716"/>
                  <a:pt x="48725" y="3933654"/>
                  <a:pt x="0" y="3494922"/>
                </a:cubicBezTo>
                <a:cubicBezTo>
                  <a:pt x="-31768" y="3338026"/>
                  <a:pt x="15597" y="3174192"/>
                  <a:pt x="0" y="2879819"/>
                </a:cubicBezTo>
                <a:cubicBezTo>
                  <a:pt x="-15597" y="2585446"/>
                  <a:pt x="59976" y="2470964"/>
                  <a:pt x="0" y="2292676"/>
                </a:cubicBezTo>
                <a:cubicBezTo>
                  <a:pt x="-59976" y="2114388"/>
                  <a:pt x="27639" y="1953749"/>
                  <a:pt x="0" y="1789410"/>
                </a:cubicBezTo>
                <a:cubicBezTo>
                  <a:pt x="-27639" y="1625071"/>
                  <a:pt x="65771" y="1417546"/>
                  <a:pt x="0" y="1202267"/>
                </a:cubicBezTo>
                <a:cubicBezTo>
                  <a:pt x="-65771" y="986988"/>
                  <a:pt x="25813" y="850792"/>
                  <a:pt x="0" y="69900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D746E-951E-397F-A257-67CEBB009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-38100" y="4495800"/>
            <a:ext cx="12268200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4497D3-A6C4-88AD-82B8-DCF290EA8E1C}"/>
              </a:ext>
            </a:extLst>
          </p:cNvPr>
          <p:cNvSpPr txBox="1"/>
          <p:nvPr/>
        </p:nvSpPr>
        <p:spPr>
          <a:xfrm>
            <a:off x="1714500" y="4921862"/>
            <a:ext cx="87630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When did you learn to do various things?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B78B0-E4CE-CBC7-1B07-2BAD82AEBB8F}"/>
              </a:ext>
            </a:extLst>
          </p:cNvPr>
          <p:cNvSpPr txBox="1"/>
          <p:nvPr/>
        </p:nvSpPr>
        <p:spPr>
          <a:xfrm>
            <a:off x="1828800" y="435114"/>
            <a:ext cx="8229600" cy="646331"/>
          </a:xfrm>
          <a:custGeom>
            <a:avLst/>
            <a:gdLst>
              <a:gd fmla="*/ 0 w 8229600" name="connsiteX0"/>
              <a:gd fmla="*/ 0 h 646331" name="connsiteY0"/>
              <a:gd fmla="*/ 670125 w 8229600" name="connsiteX1"/>
              <a:gd fmla="*/ 0 h 646331" name="connsiteY1"/>
              <a:gd fmla="*/ 1422545 w 8229600" name="connsiteX2"/>
              <a:gd fmla="*/ 0 h 646331" name="connsiteY2"/>
              <a:gd fmla="*/ 1845782 w 8229600" name="connsiteX3"/>
              <a:gd fmla="*/ 0 h 646331" name="connsiteY3"/>
              <a:gd fmla="*/ 2515906 w 8229600" name="connsiteX4"/>
              <a:gd fmla="*/ 0 h 646331" name="connsiteY4"/>
              <a:gd fmla="*/ 2939143 w 8229600" name="connsiteX5"/>
              <a:gd fmla="*/ 0 h 646331" name="connsiteY5"/>
              <a:gd fmla="*/ 3526971 w 8229600" name="connsiteX6"/>
              <a:gd fmla="*/ 0 h 646331" name="connsiteY6"/>
              <a:gd fmla="*/ 4197096 w 8229600" name="connsiteX7"/>
              <a:gd fmla="*/ 0 h 646331" name="connsiteY7"/>
              <a:gd fmla="*/ 4538037 w 8229600" name="connsiteX8"/>
              <a:gd fmla="*/ 0 h 646331" name="connsiteY8"/>
              <a:gd fmla="*/ 4878977 w 8229600" name="connsiteX9"/>
              <a:gd fmla="*/ 0 h 646331" name="connsiteY9"/>
              <a:gd fmla="*/ 5631398 w 8229600" name="connsiteX10"/>
              <a:gd fmla="*/ 0 h 646331" name="connsiteY10"/>
              <a:gd fmla="*/ 6219226 w 8229600" name="connsiteX11"/>
              <a:gd fmla="*/ 0 h 646331" name="connsiteY11"/>
              <a:gd fmla="*/ 6560167 w 8229600" name="connsiteX12"/>
              <a:gd fmla="*/ 0 h 646331" name="connsiteY12"/>
              <a:gd fmla="*/ 7147995 w 8229600" name="connsiteX13"/>
              <a:gd fmla="*/ 0 h 646331" name="connsiteY13"/>
              <a:gd fmla="*/ 8229600 w 8229600" name="connsiteX14"/>
              <a:gd fmla="*/ 0 h 646331" name="connsiteY14"/>
              <a:gd fmla="*/ 8229600 w 8229600" name="connsiteX15"/>
              <a:gd fmla="*/ 316702 h 646331" name="connsiteY15"/>
              <a:gd fmla="*/ 8229600 w 8229600" name="connsiteX16"/>
              <a:gd fmla="*/ 646331 h 646331" name="connsiteY16"/>
              <a:gd fmla="*/ 7888659 w 8229600" name="connsiteX17"/>
              <a:gd fmla="*/ 646331 h 646331" name="connsiteY17"/>
              <a:gd fmla="*/ 7136239 w 8229600" name="connsiteX18"/>
              <a:gd fmla="*/ 646331 h 646331" name="connsiteY18"/>
              <a:gd fmla="*/ 6466114 w 8229600" name="connsiteX19"/>
              <a:gd fmla="*/ 646331 h 646331" name="connsiteY19"/>
              <a:gd fmla="*/ 5795990 w 8229600" name="connsiteX20"/>
              <a:gd fmla="*/ 646331 h 646331" name="connsiteY20"/>
              <a:gd fmla="*/ 5125865 w 8229600" name="connsiteX21"/>
              <a:gd fmla="*/ 646331 h 646331" name="connsiteY21"/>
              <a:gd fmla="*/ 4702629 w 8229600" name="connsiteX22"/>
              <a:gd fmla="*/ 646331 h 646331" name="connsiteY22"/>
              <a:gd fmla="*/ 3950208 w 8229600" name="connsiteX23"/>
              <a:gd fmla="*/ 646331 h 646331" name="connsiteY23"/>
              <a:gd fmla="*/ 3362379 w 8229600" name="connsiteX24"/>
              <a:gd fmla="*/ 646331 h 646331" name="connsiteY24"/>
              <a:gd fmla="*/ 3021439 w 8229600" name="connsiteX25"/>
              <a:gd fmla="*/ 646331 h 646331" name="connsiteY25"/>
              <a:gd fmla="*/ 2433610 w 8229600" name="connsiteX26"/>
              <a:gd fmla="*/ 646331 h 646331" name="connsiteY26"/>
              <a:gd fmla="*/ 1928078 w 8229600" name="connsiteX27"/>
              <a:gd fmla="*/ 646331 h 646331" name="connsiteY27"/>
              <a:gd fmla="*/ 1422545 w 8229600" name="connsiteX28"/>
              <a:gd fmla="*/ 646331 h 646331" name="connsiteY28"/>
              <a:gd fmla="*/ 917013 w 8229600" name="connsiteX29"/>
              <a:gd fmla="*/ 646331 h 646331" name="connsiteY29"/>
              <a:gd fmla="*/ 0 w 8229600" name="connsiteX30"/>
              <a:gd fmla="*/ 646331 h 646331" name="connsiteY30"/>
              <a:gd fmla="*/ 0 w 8229600" name="connsiteX31"/>
              <a:gd fmla="*/ 316702 h 646331" name="connsiteY31"/>
              <a:gd fmla="*/ 0 w 8229600" name="connsiteX32"/>
              <a:gd fmla="*/ 0 h 646331" name="connsiteY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b="b" l="l" r="r" t="t"/>
            <a:pathLst>
              <a:path extrusionOk="0" fill="none" h="646331" w="8229600">
                <a:moveTo>
                  <a:pt x="0" y="0"/>
                </a:moveTo>
                <a:cubicBezTo>
                  <a:pt x="244045" y="-74931"/>
                  <a:pt x="408892" y="49984"/>
                  <a:pt x="670125" y="0"/>
                </a:cubicBezTo>
                <a:cubicBezTo>
                  <a:pt x="931358" y="-49984"/>
                  <a:pt x="1167077" y="55527"/>
                  <a:pt x="1422545" y="0"/>
                </a:cubicBezTo>
                <a:cubicBezTo>
                  <a:pt x="1678013" y="-55527"/>
                  <a:pt x="1732699" y="26845"/>
                  <a:pt x="1845782" y="0"/>
                </a:cubicBezTo>
                <a:cubicBezTo>
                  <a:pt x="1958865" y="-26845"/>
                  <a:pt x="2345767" y="73842"/>
                  <a:pt x="2515906" y="0"/>
                </a:cubicBezTo>
                <a:cubicBezTo>
                  <a:pt x="2686045" y="-73842"/>
                  <a:pt x="2789761" y="38846"/>
                  <a:pt x="2939143" y="0"/>
                </a:cubicBezTo>
                <a:cubicBezTo>
                  <a:pt x="3088525" y="-38846"/>
                  <a:pt x="3371388" y="67311"/>
                  <a:pt x="3526971" y="0"/>
                </a:cubicBezTo>
                <a:cubicBezTo>
                  <a:pt x="3682554" y="-67311"/>
                  <a:pt x="3965562" y="8778"/>
                  <a:pt x="4197096" y="0"/>
                </a:cubicBezTo>
                <a:cubicBezTo>
                  <a:pt x="4428631" y="-8778"/>
                  <a:pt x="4393770" y="35904"/>
                  <a:pt x="4538037" y="0"/>
                </a:cubicBezTo>
                <a:cubicBezTo>
                  <a:pt x="4682304" y="-35904"/>
                  <a:pt x="4727758" y="23578"/>
                  <a:pt x="4878977" y="0"/>
                </a:cubicBezTo>
                <a:cubicBezTo>
                  <a:pt x="5030196" y="-23578"/>
                  <a:pt x="5372740" y="38514"/>
                  <a:pt x="5631398" y="0"/>
                </a:cubicBezTo>
                <a:cubicBezTo>
                  <a:pt x="5890056" y="-38514"/>
                  <a:pt x="6095731" y="26477"/>
                  <a:pt x="6219226" y="0"/>
                </a:cubicBezTo>
                <a:cubicBezTo>
                  <a:pt x="6342721" y="-26477"/>
                  <a:pt x="6435450" y="2994"/>
                  <a:pt x="6560167" y="0"/>
                </a:cubicBezTo>
                <a:cubicBezTo>
                  <a:pt x="6684884" y="-2994"/>
                  <a:pt x="6957126" y="24229"/>
                  <a:pt x="7147995" y="0"/>
                </a:cubicBezTo>
                <a:cubicBezTo>
                  <a:pt x="7338864" y="-24229"/>
                  <a:pt x="7719143" y="46530"/>
                  <a:pt x="8229600" y="0"/>
                </a:cubicBezTo>
                <a:cubicBezTo>
                  <a:pt x="8253486" y="143113"/>
                  <a:pt x="8204963" y="204840"/>
                  <a:pt x="8229600" y="316702"/>
                </a:cubicBezTo>
                <a:cubicBezTo>
                  <a:pt x="8254237" y="428564"/>
                  <a:pt x="8193468" y="536407"/>
                  <a:pt x="8229600" y="646331"/>
                </a:cubicBezTo>
                <a:cubicBezTo>
                  <a:pt x="8075678" y="677290"/>
                  <a:pt x="7986196" y="618131"/>
                  <a:pt x="7888659" y="646331"/>
                </a:cubicBezTo>
                <a:cubicBezTo>
                  <a:pt x="7791122" y="674531"/>
                  <a:pt x="7321908" y="563469"/>
                  <a:pt x="7136239" y="646331"/>
                </a:cubicBezTo>
                <a:cubicBezTo>
                  <a:pt x="6950570" y="729193"/>
                  <a:pt x="6656949" y="570081"/>
                  <a:pt x="6466114" y="646331"/>
                </a:cubicBezTo>
                <a:cubicBezTo>
                  <a:pt x="6275280" y="722581"/>
                  <a:pt x="5977986" y="608201"/>
                  <a:pt x="5795990" y="646331"/>
                </a:cubicBezTo>
                <a:cubicBezTo>
                  <a:pt x="5613994" y="684461"/>
                  <a:pt x="5436575" y="567004"/>
                  <a:pt x="5125865" y="646331"/>
                </a:cubicBezTo>
                <a:cubicBezTo>
                  <a:pt x="4815156" y="725658"/>
                  <a:pt x="4823844" y="634776"/>
                  <a:pt x="4702629" y="646331"/>
                </a:cubicBezTo>
                <a:cubicBezTo>
                  <a:pt x="4581414" y="657886"/>
                  <a:pt x="4200735" y="607976"/>
                  <a:pt x="3950208" y="646331"/>
                </a:cubicBezTo>
                <a:cubicBezTo>
                  <a:pt x="3699681" y="684686"/>
                  <a:pt x="3560866" y="641831"/>
                  <a:pt x="3362379" y="646331"/>
                </a:cubicBezTo>
                <a:cubicBezTo>
                  <a:pt x="3163892" y="650831"/>
                  <a:pt x="3141062" y="635745"/>
                  <a:pt x="3021439" y="646331"/>
                </a:cubicBezTo>
                <a:cubicBezTo>
                  <a:pt x="2901816" y="656917"/>
                  <a:pt x="2640091" y="598603"/>
                  <a:pt x="2433610" y="646331"/>
                </a:cubicBezTo>
                <a:cubicBezTo>
                  <a:pt x="2227129" y="694059"/>
                  <a:pt x="2121386" y="586404"/>
                  <a:pt x="1928078" y="646331"/>
                </a:cubicBezTo>
                <a:cubicBezTo>
                  <a:pt x="1734770" y="706258"/>
                  <a:pt x="1654855" y="625373"/>
                  <a:pt x="1422545" y="646331"/>
                </a:cubicBezTo>
                <a:cubicBezTo>
                  <a:pt x="1190235" y="667289"/>
                  <a:pt x="1079441" y="619591"/>
                  <a:pt x="917013" y="646331"/>
                </a:cubicBezTo>
                <a:cubicBezTo>
                  <a:pt x="754585" y="673071"/>
                  <a:pt x="453495" y="644030"/>
                  <a:pt x="0" y="646331"/>
                </a:cubicBezTo>
                <a:cubicBezTo>
                  <a:pt x="-38433" y="569029"/>
                  <a:pt x="34950" y="446831"/>
                  <a:pt x="0" y="316702"/>
                </a:cubicBezTo>
                <a:cubicBezTo>
                  <a:pt x="-34950" y="186573"/>
                  <a:pt x="2177" y="137864"/>
                  <a:pt x="0" y="0"/>
                </a:cubicBezTo>
                <a:close/>
              </a:path>
              <a:path extrusionOk="0" h="646331" stroke="0" w="8229600">
                <a:moveTo>
                  <a:pt x="0" y="0"/>
                </a:moveTo>
                <a:cubicBezTo>
                  <a:pt x="135527" y="-57494"/>
                  <a:pt x="376976" y="25161"/>
                  <a:pt x="505533" y="0"/>
                </a:cubicBezTo>
                <a:cubicBezTo>
                  <a:pt x="634090" y="-25161"/>
                  <a:pt x="695344" y="28865"/>
                  <a:pt x="846473" y="0"/>
                </a:cubicBezTo>
                <a:cubicBezTo>
                  <a:pt x="997602" y="-28865"/>
                  <a:pt x="1281262" y="36869"/>
                  <a:pt x="1598894" y="0"/>
                </a:cubicBezTo>
                <a:cubicBezTo>
                  <a:pt x="1916526" y="-36869"/>
                  <a:pt x="1915421" y="12977"/>
                  <a:pt x="2104426" y="0"/>
                </a:cubicBezTo>
                <a:cubicBezTo>
                  <a:pt x="2293431" y="-12977"/>
                  <a:pt x="2450212" y="51236"/>
                  <a:pt x="2609959" y="0"/>
                </a:cubicBezTo>
                <a:cubicBezTo>
                  <a:pt x="2769706" y="-51236"/>
                  <a:pt x="3088348" y="69552"/>
                  <a:pt x="3362379" y="0"/>
                </a:cubicBezTo>
                <a:cubicBezTo>
                  <a:pt x="3636410" y="-69552"/>
                  <a:pt x="3633555" y="6774"/>
                  <a:pt x="3785616" y="0"/>
                </a:cubicBezTo>
                <a:cubicBezTo>
                  <a:pt x="3937677" y="-6774"/>
                  <a:pt x="4305417" y="78537"/>
                  <a:pt x="4538037" y="0"/>
                </a:cubicBezTo>
                <a:cubicBezTo>
                  <a:pt x="4770657" y="-78537"/>
                  <a:pt x="4922836" y="50346"/>
                  <a:pt x="5290457" y="0"/>
                </a:cubicBezTo>
                <a:cubicBezTo>
                  <a:pt x="5658078" y="-50346"/>
                  <a:pt x="5618036" y="42774"/>
                  <a:pt x="5878286" y="0"/>
                </a:cubicBezTo>
                <a:cubicBezTo>
                  <a:pt x="6138536" y="-42774"/>
                  <a:pt x="6300493" y="39784"/>
                  <a:pt x="6630706" y="0"/>
                </a:cubicBezTo>
                <a:cubicBezTo>
                  <a:pt x="6960919" y="-39784"/>
                  <a:pt x="6913160" y="52102"/>
                  <a:pt x="7136239" y="0"/>
                </a:cubicBezTo>
                <a:cubicBezTo>
                  <a:pt x="7359318" y="-52102"/>
                  <a:pt x="7516162" y="23704"/>
                  <a:pt x="7641771" y="0"/>
                </a:cubicBezTo>
                <a:cubicBezTo>
                  <a:pt x="7767380" y="-23704"/>
                  <a:pt x="8054549" y="24433"/>
                  <a:pt x="8229600" y="0"/>
                </a:cubicBezTo>
                <a:cubicBezTo>
                  <a:pt x="8229952" y="70671"/>
                  <a:pt x="8206040" y="181689"/>
                  <a:pt x="8229600" y="316702"/>
                </a:cubicBezTo>
                <a:cubicBezTo>
                  <a:pt x="8253160" y="451715"/>
                  <a:pt x="8200866" y="494030"/>
                  <a:pt x="8229600" y="646331"/>
                </a:cubicBezTo>
                <a:cubicBezTo>
                  <a:pt x="7960671" y="673737"/>
                  <a:pt x="7811091" y="596811"/>
                  <a:pt x="7559475" y="646331"/>
                </a:cubicBezTo>
                <a:cubicBezTo>
                  <a:pt x="7307860" y="695851"/>
                  <a:pt x="7231172" y="597896"/>
                  <a:pt x="6971647" y="646331"/>
                </a:cubicBezTo>
                <a:cubicBezTo>
                  <a:pt x="6712122" y="694766"/>
                  <a:pt x="6740115" y="606565"/>
                  <a:pt x="6630706" y="646331"/>
                </a:cubicBezTo>
                <a:cubicBezTo>
                  <a:pt x="6521297" y="686097"/>
                  <a:pt x="6307008" y="626786"/>
                  <a:pt x="6207470" y="646331"/>
                </a:cubicBezTo>
                <a:cubicBezTo>
                  <a:pt x="6107932" y="665876"/>
                  <a:pt x="5804076" y="630672"/>
                  <a:pt x="5455049" y="646331"/>
                </a:cubicBezTo>
                <a:cubicBezTo>
                  <a:pt x="5106022" y="661990"/>
                  <a:pt x="5008712" y="627883"/>
                  <a:pt x="4867221" y="646331"/>
                </a:cubicBezTo>
                <a:cubicBezTo>
                  <a:pt x="4725730" y="664779"/>
                  <a:pt x="4633749" y="630731"/>
                  <a:pt x="4443984" y="646331"/>
                </a:cubicBezTo>
                <a:cubicBezTo>
                  <a:pt x="4254219" y="661931"/>
                  <a:pt x="4142455" y="620518"/>
                  <a:pt x="3856155" y="646331"/>
                </a:cubicBezTo>
                <a:cubicBezTo>
                  <a:pt x="3569855" y="672144"/>
                  <a:pt x="3684499" y="629589"/>
                  <a:pt x="3515215" y="646331"/>
                </a:cubicBezTo>
                <a:cubicBezTo>
                  <a:pt x="3345931" y="663073"/>
                  <a:pt x="3278778" y="616131"/>
                  <a:pt x="3174274" y="646331"/>
                </a:cubicBezTo>
                <a:cubicBezTo>
                  <a:pt x="3069770" y="676531"/>
                  <a:pt x="2798307" y="636781"/>
                  <a:pt x="2586446" y="646331"/>
                </a:cubicBezTo>
                <a:cubicBezTo>
                  <a:pt x="2374585" y="655881"/>
                  <a:pt x="2345030" y="626338"/>
                  <a:pt x="2163209" y="646331"/>
                </a:cubicBezTo>
                <a:cubicBezTo>
                  <a:pt x="1981388" y="666324"/>
                  <a:pt x="1733215" y="598155"/>
                  <a:pt x="1493085" y="646331"/>
                </a:cubicBezTo>
                <a:cubicBezTo>
                  <a:pt x="1252955" y="694507"/>
                  <a:pt x="1200064" y="616067"/>
                  <a:pt x="1069848" y="646331"/>
                </a:cubicBezTo>
                <a:cubicBezTo>
                  <a:pt x="939632" y="676595"/>
                  <a:pt x="457557" y="541094"/>
                  <a:pt x="0" y="646331"/>
                </a:cubicBezTo>
                <a:cubicBezTo>
                  <a:pt x="-2719" y="494914"/>
                  <a:pt x="33607" y="452199"/>
                  <a:pt x="0" y="342555"/>
                </a:cubicBezTo>
                <a:cubicBezTo>
                  <a:pt x="-33607" y="232911"/>
                  <a:pt x="24960" y="99594"/>
                  <a:pt x="0" y="0"/>
                </a:cubicBezTo>
                <a:close/>
              </a:path>
            </a:pathLst>
          </a:custGeom>
          <a:solidFill>
            <a:schemeClr val="bg1">
              <a:alpha val="79669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3600">
                <a:latin charset="77" pitchFamily="2" typeface="Concert One"/>
              </a:rPr>
              <a:t>How about you?</a:t>
            </a:r>
            <a:endParaRPr b="1" dirty="0" lang="en-US" sz="3600">
              <a:solidFill>
                <a:schemeClr val="tx1"/>
              </a:solidFill>
              <a:latin charset="77" pitchFamily="2" typeface="Concert One"/>
            </a:endParaRPr>
          </a:p>
        </p:txBody>
      </p:sp>
      <p:pic>
        <p:nvPicPr>
          <p:cNvPr descr="Free vector cute woman teacher in thailand uniform character education back to school logo cartoon art illustration" id="20482" name="Picture 2">
            <a:extLst>
              <a:ext uri="{FF2B5EF4-FFF2-40B4-BE49-F238E27FC236}">
                <a16:creationId xmlns:a16="http://schemas.microsoft.com/office/drawing/2014/main" id="{5C42E106-1B06-9FFC-8A16-8108C529680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0818" l="9904" r="89936" t="9980">
                        <a14:foregroundMark x1="49201" x2="49840" y1="89820" y2="90818"/>
                        <a14:foregroundMark x1="46166" x2="46166" y1="9780" y2="9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70" y="1031941"/>
            <a:ext cx="4860460" cy="38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1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AF684A-321B-9750-F1A4-6FB64D6670E0}"/>
              </a:ext>
            </a:extLst>
          </p:cNvPr>
          <p:cNvSpPr/>
          <p:nvPr/>
        </p:nvSpPr>
        <p:spPr>
          <a:xfrm>
            <a:off x="1828800" y="2325665"/>
            <a:ext cx="8815144" cy="2206669"/>
          </a:xfrm>
          <a:custGeom>
            <a:avLst/>
            <a:gdLst>
              <a:gd fmla="*/ 0 w 8815144" name="connsiteX0"/>
              <a:gd fmla="*/ 367786 h 2206669" name="connsiteY0"/>
              <a:gd fmla="*/ 367786 w 8815144" name="connsiteX1"/>
              <a:gd fmla="*/ 0 h 2206669" name="connsiteY1"/>
              <a:gd fmla="*/ 1106490 w 8815144" name="connsiteX2"/>
              <a:gd fmla="*/ 0 h 2206669" name="connsiteY2"/>
              <a:gd fmla="*/ 1845193 w 8815144" name="connsiteX3"/>
              <a:gd fmla="*/ 0 h 2206669" name="connsiteY3"/>
              <a:gd fmla="*/ 2503101 w 8815144" name="connsiteX4"/>
              <a:gd fmla="*/ 0 h 2206669" name="connsiteY4"/>
              <a:gd fmla="*/ 2999418 w 8815144" name="connsiteX5"/>
              <a:gd fmla="*/ 0 h 2206669" name="connsiteY5"/>
              <a:gd fmla="*/ 3657326 w 8815144" name="connsiteX6"/>
              <a:gd fmla="*/ 0 h 2206669" name="connsiteY6"/>
              <a:gd fmla="*/ 4072847 w 8815144" name="connsiteX7"/>
              <a:gd fmla="*/ 0 h 2206669" name="connsiteY7"/>
              <a:gd fmla="*/ 4649959 w 8815144" name="connsiteX8"/>
              <a:gd fmla="*/ 0 h 2206669" name="connsiteY8"/>
              <a:gd fmla="*/ 4984684 w 8815144" name="connsiteX9"/>
              <a:gd fmla="*/ 0 h 2206669" name="connsiteY9"/>
              <a:gd fmla="*/ 5723388 w 8815144" name="connsiteX10"/>
              <a:gd fmla="*/ 0 h 2206669" name="connsiteY10"/>
              <a:gd fmla="*/ 6300500 w 8815144" name="connsiteX11"/>
              <a:gd fmla="*/ 0 h 2206669" name="connsiteY11"/>
              <a:gd fmla="*/ 7039204 w 8815144" name="connsiteX12"/>
              <a:gd fmla="*/ 0 h 2206669" name="connsiteY12"/>
              <a:gd fmla="*/ 7535521 w 8815144" name="connsiteX13"/>
              <a:gd fmla="*/ 0 h 2206669" name="connsiteY13"/>
              <a:gd fmla="*/ 7951041 w 8815144" name="connsiteX14"/>
              <a:gd fmla="*/ 0 h 2206669" name="connsiteY14"/>
              <a:gd fmla="*/ 8447358 w 8815144" name="connsiteX15"/>
              <a:gd fmla="*/ 0 h 2206669" name="connsiteY15"/>
              <a:gd fmla="*/ 8815144 w 8815144" name="connsiteX16"/>
              <a:gd fmla="*/ 367786 h 2206669" name="connsiteY16"/>
              <a:gd fmla="*/ 8815144 w 8815144" name="connsiteX17"/>
              <a:gd fmla="*/ 858152 h 2206669" name="connsiteY17"/>
              <a:gd fmla="*/ 8815144 w 8815144" name="connsiteX18"/>
              <a:gd fmla="*/ 1377939 h 2206669" name="connsiteY18"/>
              <a:gd fmla="*/ 8815144 w 8815144" name="connsiteX19"/>
              <a:gd fmla="*/ 1838883 h 2206669" name="connsiteY19"/>
              <a:gd fmla="*/ 8447358 w 8815144" name="connsiteX20"/>
              <a:gd fmla="*/ 2206669 h 2206669" name="connsiteY20"/>
              <a:gd fmla="*/ 7708654 w 8815144" name="connsiteX21"/>
              <a:gd fmla="*/ 2206669 h 2206669" name="connsiteY21"/>
              <a:gd fmla="*/ 7293133 w 8815144" name="connsiteX22"/>
              <a:gd fmla="*/ 2206669 h 2206669" name="connsiteY22"/>
              <a:gd fmla="*/ 6958408 w 8815144" name="connsiteX23"/>
              <a:gd fmla="*/ 2206669 h 2206669" name="connsiteY23"/>
              <a:gd fmla="*/ 6542887 w 8815144" name="connsiteX24"/>
              <a:gd fmla="*/ 2206669 h 2206669" name="connsiteY24"/>
              <a:gd fmla="*/ 6127367 w 8815144" name="connsiteX25"/>
              <a:gd fmla="*/ 2206669 h 2206669" name="connsiteY25"/>
              <a:gd fmla="*/ 5550254 w 8815144" name="connsiteX26"/>
              <a:gd fmla="*/ 2206669 h 2206669" name="connsiteY26"/>
              <a:gd fmla="*/ 4973142 w 8815144" name="connsiteX27"/>
              <a:gd fmla="*/ 2206669 h 2206669" name="connsiteY27"/>
              <a:gd fmla="*/ 4476825 w 8815144" name="connsiteX28"/>
              <a:gd fmla="*/ 2206669 h 2206669" name="connsiteY28"/>
              <a:gd fmla="*/ 3738122 w 8815144" name="connsiteX29"/>
              <a:gd fmla="*/ 2206669 h 2206669" name="connsiteY29"/>
              <a:gd fmla="*/ 3322601 w 8815144" name="connsiteX30"/>
              <a:gd fmla="*/ 2206669 h 2206669" name="connsiteY30"/>
              <a:gd fmla="*/ 2583897 w 8815144" name="connsiteX31"/>
              <a:gd fmla="*/ 2206669 h 2206669" name="connsiteY31"/>
              <a:gd fmla="*/ 2168376 w 8815144" name="connsiteX32"/>
              <a:gd fmla="*/ 2206669 h 2206669" name="connsiteY32"/>
              <a:gd fmla="*/ 1510468 w 8815144" name="connsiteX33"/>
              <a:gd fmla="*/ 2206669 h 2206669" name="connsiteY33"/>
              <a:gd fmla="*/ 367786 w 8815144" name="connsiteX34"/>
              <a:gd fmla="*/ 2206669 h 2206669" name="connsiteY34"/>
              <a:gd fmla="*/ 0 w 8815144" name="connsiteX35"/>
              <a:gd fmla="*/ 1838883 h 2206669" name="connsiteY35"/>
              <a:gd fmla="*/ 0 w 8815144" name="connsiteX36"/>
              <a:gd fmla="*/ 1377939 h 2206669" name="connsiteY36"/>
              <a:gd fmla="*/ 0 w 8815144" name="connsiteX37"/>
              <a:gd fmla="*/ 931707 h 2206669" name="connsiteY37"/>
              <a:gd fmla="*/ 0 w 8815144" name="connsiteX38"/>
              <a:gd fmla="*/ 367786 h 2206669" name="connsiteY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extrusionOk="0" fill="none" h="2206669" w="8815144">
                <a:moveTo>
                  <a:pt x="0" y="367786"/>
                </a:moveTo>
                <a:cubicBezTo>
                  <a:pt x="-3084" y="167724"/>
                  <a:pt x="180692" y="3598"/>
                  <a:pt x="367786" y="0"/>
                </a:cubicBezTo>
                <a:cubicBezTo>
                  <a:pt x="546329" y="-47028"/>
                  <a:pt x="879399" y="42512"/>
                  <a:pt x="1106490" y="0"/>
                </a:cubicBezTo>
                <a:cubicBezTo>
                  <a:pt x="1333581" y="-42512"/>
                  <a:pt x="1624971" y="48884"/>
                  <a:pt x="1845193" y="0"/>
                </a:cubicBezTo>
                <a:cubicBezTo>
                  <a:pt x="2065415" y="-48884"/>
                  <a:pt x="2266847" y="74313"/>
                  <a:pt x="2503101" y="0"/>
                </a:cubicBezTo>
                <a:cubicBezTo>
                  <a:pt x="2739355" y="-74313"/>
                  <a:pt x="2785323" y="44505"/>
                  <a:pt x="2999418" y="0"/>
                </a:cubicBezTo>
                <a:cubicBezTo>
                  <a:pt x="3213513" y="-44505"/>
                  <a:pt x="3363117" y="4467"/>
                  <a:pt x="3657326" y="0"/>
                </a:cubicBezTo>
                <a:cubicBezTo>
                  <a:pt x="3951535" y="-4467"/>
                  <a:pt x="3881345" y="10753"/>
                  <a:pt x="4072847" y="0"/>
                </a:cubicBezTo>
                <a:cubicBezTo>
                  <a:pt x="4264349" y="-10753"/>
                  <a:pt x="4385935" y="9464"/>
                  <a:pt x="4649959" y="0"/>
                </a:cubicBezTo>
                <a:cubicBezTo>
                  <a:pt x="4913983" y="-9464"/>
                  <a:pt x="4860355" y="18689"/>
                  <a:pt x="4984684" y="0"/>
                </a:cubicBezTo>
                <a:cubicBezTo>
                  <a:pt x="5109014" y="-18689"/>
                  <a:pt x="5564704" y="50978"/>
                  <a:pt x="5723388" y="0"/>
                </a:cubicBezTo>
                <a:cubicBezTo>
                  <a:pt x="5882072" y="-50978"/>
                  <a:pt x="6091242" y="30021"/>
                  <a:pt x="6300500" y="0"/>
                </a:cubicBezTo>
                <a:cubicBezTo>
                  <a:pt x="6509758" y="-30021"/>
                  <a:pt x="6689365" y="67178"/>
                  <a:pt x="7039204" y="0"/>
                </a:cubicBezTo>
                <a:cubicBezTo>
                  <a:pt x="7389043" y="-67178"/>
                  <a:pt x="7332097" y="50960"/>
                  <a:pt x="7535521" y="0"/>
                </a:cubicBezTo>
                <a:cubicBezTo>
                  <a:pt x="7738945" y="-50960"/>
                  <a:pt x="7765490" y="18601"/>
                  <a:pt x="7951041" y="0"/>
                </a:cubicBezTo>
                <a:cubicBezTo>
                  <a:pt x="8136592" y="-18601"/>
                  <a:pt x="8248044" y="37490"/>
                  <a:pt x="8447358" y="0"/>
                </a:cubicBezTo>
                <a:cubicBezTo>
                  <a:pt x="8615859" y="12145"/>
                  <a:pt x="8814093" y="112193"/>
                  <a:pt x="8815144" y="367786"/>
                </a:cubicBezTo>
                <a:cubicBezTo>
                  <a:pt x="8820007" y="489144"/>
                  <a:pt x="8772696" y="758570"/>
                  <a:pt x="8815144" y="858152"/>
                </a:cubicBezTo>
                <a:cubicBezTo>
                  <a:pt x="8857592" y="957734"/>
                  <a:pt x="8757579" y="1218326"/>
                  <a:pt x="8815144" y="1377939"/>
                </a:cubicBezTo>
                <a:cubicBezTo>
                  <a:pt x="8872709" y="1537552"/>
                  <a:pt x="8810940" y="1623829"/>
                  <a:pt x="8815144" y="1838883"/>
                </a:cubicBezTo>
                <a:cubicBezTo>
                  <a:pt x="8835602" y="2020822"/>
                  <a:pt x="8649191" y="2211017"/>
                  <a:pt x="8447358" y="2206669"/>
                </a:cubicBezTo>
                <a:cubicBezTo>
                  <a:pt x="8080525" y="2284545"/>
                  <a:pt x="7930949" y="2204387"/>
                  <a:pt x="7708654" y="2206669"/>
                </a:cubicBezTo>
                <a:cubicBezTo>
                  <a:pt x="7486359" y="2208951"/>
                  <a:pt x="7497663" y="2179495"/>
                  <a:pt x="7293133" y="2206669"/>
                </a:cubicBezTo>
                <a:cubicBezTo>
                  <a:pt x="7088603" y="2233843"/>
                  <a:pt x="7118907" y="2170639"/>
                  <a:pt x="6958408" y="2206669"/>
                </a:cubicBezTo>
                <a:cubicBezTo>
                  <a:pt x="6797909" y="2242699"/>
                  <a:pt x="6705123" y="2206324"/>
                  <a:pt x="6542887" y="2206669"/>
                </a:cubicBezTo>
                <a:cubicBezTo>
                  <a:pt x="6380651" y="2207014"/>
                  <a:pt x="6312184" y="2200955"/>
                  <a:pt x="6127367" y="2206669"/>
                </a:cubicBezTo>
                <a:cubicBezTo>
                  <a:pt x="5942550" y="2212383"/>
                  <a:pt x="5816047" y="2185971"/>
                  <a:pt x="5550254" y="2206669"/>
                </a:cubicBezTo>
                <a:cubicBezTo>
                  <a:pt x="5284461" y="2227367"/>
                  <a:pt x="5235665" y="2160174"/>
                  <a:pt x="4973142" y="2206669"/>
                </a:cubicBezTo>
                <a:cubicBezTo>
                  <a:pt x="4710619" y="2253164"/>
                  <a:pt x="4724395" y="2172408"/>
                  <a:pt x="4476825" y="2206669"/>
                </a:cubicBezTo>
                <a:cubicBezTo>
                  <a:pt x="4229255" y="2240930"/>
                  <a:pt x="4098218" y="2158435"/>
                  <a:pt x="3738122" y="2206669"/>
                </a:cubicBezTo>
                <a:cubicBezTo>
                  <a:pt x="3378026" y="2254903"/>
                  <a:pt x="3494976" y="2183673"/>
                  <a:pt x="3322601" y="2206669"/>
                </a:cubicBezTo>
                <a:cubicBezTo>
                  <a:pt x="3150226" y="2229665"/>
                  <a:pt x="2924693" y="2177646"/>
                  <a:pt x="2583897" y="2206669"/>
                </a:cubicBezTo>
                <a:cubicBezTo>
                  <a:pt x="2243101" y="2235692"/>
                  <a:pt x="2299461" y="2198000"/>
                  <a:pt x="2168376" y="2206669"/>
                </a:cubicBezTo>
                <a:cubicBezTo>
                  <a:pt x="2037291" y="2215338"/>
                  <a:pt x="1766551" y="2137371"/>
                  <a:pt x="1510468" y="2206669"/>
                </a:cubicBezTo>
                <a:cubicBezTo>
                  <a:pt x="1254385" y="2275967"/>
                  <a:pt x="645502" y="2070100"/>
                  <a:pt x="367786" y="2206669"/>
                </a:cubicBezTo>
                <a:cubicBezTo>
                  <a:pt x="136421" y="2187474"/>
                  <a:pt x="19129" y="2043559"/>
                  <a:pt x="0" y="1838883"/>
                </a:cubicBezTo>
                <a:cubicBezTo>
                  <a:pt x="-16411" y="1746016"/>
                  <a:pt x="24562" y="1599513"/>
                  <a:pt x="0" y="1377939"/>
                </a:cubicBezTo>
                <a:cubicBezTo>
                  <a:pt x="-24562" y="1156365"/>
                  <a:pt x="28700" y="1052920"/>
                  <a:pt x="0" y="931707"/>
                </a:cubicBezTo>
                <a:cubicBezTo>
                  <a:pt x="-28700" y="810494"/>
                  <a:pt x="7050" y="614224"/>
                  <a:pt x="0" y="367786"/>
                </a:cubicBezTo>
                <a:close/>
              </a:path>
              <a:path extrusionOk="0" h="2206669" stroke="0" w="8815144">
                <a:moveTo>
                  <a:pt x="0" y="367786"/>
                </a:moveTo>
                <a:cubicBezTo>
                  <a:pt x="-35670" y="142661"/>
                  <a:pt x="154208" y="3924"/>
                  <a:pt x="367786" y="0"/>
                </a:cubicBezTo>
                <a:cubicBezTo>
                  <a:pt x="553054" y="-88630"/>
                  <a:pt x="801408" y="68500"/>
                  <a:pt x="1106490" y="0"/>
                </a:cubicBezTo>
                <a:cubicBezTo>
                  <a:pt x="1411572" y="-68500"/>
                  <a:pt x="1490829" y="43407"/>
                  <a:pt x="1602806" y="0"/>
                </a:cubicBezTo>
                <a:cubicBezTo>
                  <a:pt x="1714783" y="-43407"/>
                  <a:pt x="1904509" y="16818"/>
                  <a:pt x="2018327" y="0"/>
                </a:cubicBezTo>
                <a:cubicBezTo>
                  <a:pt x="2132145" y="-16818"/>
                  <a:pt x="2431632" y="19413"/>
                  <a:pt x="2676235" y="0"/>
                </a:cubicBezTo>
                <a:cubicBezTo>
                  <a:pt x="2920838" y="-19413"/>
                  <a:pt x="3033362" y="47713"/>
                  <a:pt x="3172552" y="0"/>
                </a:cubicBezTo>
                <a:cubicBezTo>
                  <a:pt x="3311742" y="-47713"/>
                  <a:pt x="3673663" y="15315"/>
                  <a:pt x="3911255" y="0"/>
                </a:cubicBezTo>
                <a:cubicBezTo>
                  <a:pt x="4148847" y="-15315"/>
                  <a:pt x="4124714" y="20139"/>
                  <a:pt x="4326776" y="0"/>
                </a:cubicBezTo>
                <a:cubicBezTo>
                  <a:pt x="4528838" y="-20139"/>
                  <a:pt x="4725018" y="48674"/>
                  <a:pt x="5065480" y="0"/>
                </a:cubicBezTo>
                <a:cubicBezTo>
                  <a:pt x="5405942" y="-48674"/>
                  <a:pt x="5294188" y="3893"/>
                  <a:pt x="5400205" y="0"/>
                </a:cubicBezTo>
                <a:cubicBezTo>
                  <a:pt x="5506223" y="-3893"/>
                  <a:pt x="5702161" y="56854"/>
                  <a:pt x="5977317" y="0"/>
                </a:cubicBezTo>
                <a:cubicBezTo>
                  <a:pt x="6252473" y="-56854"/>
                  <a:pt x="6392728" y="13487"/>
                  <a:pt x="6554430" y="0"/>
                </a:cubicBezTo>
                <a:cubicBezTo>
                  <a:pt x="6716132" y="-13487"/>
                  <a:pt x="6892042" y="12303"/>
                  <a:pt x="7050746" y="0"/>
                </a:cubicBezTo>
                <a:cubicBezTo>
                  <a:pt x="7209450" y="-12303"/>
                  <a:pt x="7563816" y="29386"/>
                  <a:pt x="7789450" y="0"/>
                </a:cubicBezTo>
                <a:cubicBezTo>
                  <a:pt x="8015084" y="-29386"/>
                  <a:pt x="8303487" y="61908"/>
                  <a:pt x="8447358" y="0"/>
                </a:cubicBezTo>
                <a:cubicBezTo>
                  <a:pt x="8642427" y="1323"/>
                  <a:pt x="8810918" y="161747"/>
                  <a:pt x="8815144" y="367786"/>
                </a:cubicBezTo>
                <a:cubicBezTo>
                  <a:pt x="8837825" y="596614"/>
                  <a:pt x="8756342" y="741999"/>
                  <a:pt x="8815144" y="872863"/>
                </a:cubicBezTo>
                <a:cubicBezTo>
                  <a:pt x="8873946" y="1003727"/>
                  <a:pt x="8769752" y="1153880"/>
                  <a:pt x="8815144" y="1363228"/>
                </a:cubicBezTo>
                <a:cubicBezTo>
                  <a:pt x="8860536" y="1572576"/>
                  <a:pt x="8780959" y="1711434"/>
                  <a:pt x="8815144" y="1838883"/>
                </a:cubicBezTo>
                <a:cubicBezTo>
                  <a:pt x="8796387" y="2042778"/>
                  <a:pt x="8658506" y="2192203"/>
                  <a:pt x="8447358" y="2206669"/>
                </a:cubicBezTo>
                <a:cubicBezTo>
                  <a:pt x="8194137" y="2224453"/>
                  <a:pt x="8005998" y="2189391"/>
                  <a:pt x="7789450" y="2206669"/>
                </a:cubicBezTo>
                <a:cubicBezTo>
                  <a:pt x="7572902" y="2223947"/>
                  <a:pt x="7543866" y="2175175"/>
                  <a:pt x="7373929" y="2206669"/>
                </a:cubicBezTo>
                <a:cubicBezTo>
                  <a:pt x="7203992" y="2238163"/>
                  <a:pt x="7012612" y="2203864"/>
                  <a:pt x="6796817" y="2206669"/>
                </a:cubicBezTo>
                <a:cubicBezTo>
                  <a:pt x="6581022" y="2209474"/>
                  <a:pt x="6571353" y="2204323"/>
                  <a:pt x="6462092" y="2206669"/>
                </a:cubicBezTo>
                <a:cubicBezTo>
                  <a:pt x="6352831" y="2209015"/>
                  <a:pt x="6261455" y="2200219"/>
                  <a:pt x="6127367" y="2206669"/>
                </a:cubicBezTo>
                <a:cubicBezTo>
                  <a:pt x="5993280" y="2213119"/>
                  <a:pt x="5694608" y="2200908"/>
                  <a:pt x="5550254" y="2206669"/>
                </a:cubicBezTo>
                <a:cubicBezTo>
                  <a:pt x="5405900" y="2212430"/>
                  <a:pt x="5300851" y="2159313"/>
                  <a:pt x="5134733" y="2206669"/>
                </a:cubicBezTo>
                <a:cubicBezTo>
                  <a:pt x="4968615" y="2254025"/>
                  <a:pt x="4617555" y="2128033"/>
                  <a:pt x="4476825" y="2206669"/>
                </a:cubicBezTo>
                <a:cubicBezTo>
                  <a:pt x="4336095" y="2285305"/>
                  <a:pt x="4214912" y="2194291"/>
                  <a:pt x="4061305" y="2206669"/>
                </a:cubicBezTo>
                <a:cubicBezTo>
                  <a:pt x="3907698" y="2219047"/>
                  <a:pt x="3619787" y="2179854"/>
                  <a:pt x="3403397" y="2206669"/>
                </a:cubicBezTo>
                <a:cubicBezTo>
                  <a:pt x="3187007" y="2233484"/>
                  <a:pt x="3158760" y="2168461"/>
                  <a:pt x="3068671" y="2206669"/>
                </a:cubicBezTo>
                <a:cubicBezTo>
                  <a:pt x="2978582" y="2244877"/>
                  <a:pt x="2728574" y="2202389"/>
                  <a:pt x="2410763" y="2206669"/>
                </a:cubicBezTo>
                <a:cubicBezTo>
                  <a:pt x="2092952" y="2210949"/>
                  <a:pt x="2182031" y="2174391"/>
                  <a:pt x="1995243" y="2206669"/>
                </a:cubicBezTo>
                <a:cubicBezTo>
                  <a:pt x="1808455" y="2238947"/>
                  <a:pt x="1815247" y="2200496"/>
                  <a:pt x="1660518" y="2206669"/>
                </a:cubicBezTo>
                <a:cubicBezTo>
                  <a:pt x="1505789" y="2212842"/>
                  <a:pt x="1410058" y="2187367"/>
                  <a:pt x="1244997" y="2206669"/>
                </a:cubicBezTo>
                <a:cubicBezTo>
                  <a:pt x="1079936" y="2225971"/>
                  <a:pt x="797254" y="2177138"/>
                  <a:pt x="367786" y="2206669"/>
                </a:cubicBezTo>
                <a:cubicBezTo>
                  <a:pt x="197979" y="2197851"/>
                  <a:pt x="-4428" y="2072677"/>
                  <a:pt x="0" y="1838883"/>
                </a:cubicBezTo>
                <a:cubicBezTo>
                  <a:pt x="-54316" y="1665993"/>
                  <a:pt x="31422" y="1596986"/>
                  <a:pt x="0" y="1377939"/>
                </a:cubicBezTo>
                <a:cubicBezTo>
                  <a:pt x="-31422" y="1158892"/>
                  <a:pt x="15366" y="1064894"/>
                  <a:pt x="0" y="902285"/>
                </a:cubicBezTo>
                <a:cubicBezTo>
                  <a:pt x="-15366" y="739676"/>
                  <a:pt x="399" y="491508"/>
                  <a:pt x="0" y="36778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en-US" sz="4400">
                <a:solidFill>
                  <a:schemeClr val="tx1"/>
                </a:solidFill>
                <a:effectLst/>
                <a:latin charset="77" pitchFamily="2" typeface="Concert One"/>
                <a:ea charset="0" panose="020F0502020204030204" pitchFamily="34" typeface="Calibri"/>
                <a:cs charset="0" panose="020B0604020202020204" pitchFamily="34" typeface="Arial"/>
              </a:rPr>
              <a:t>To talk about when you learned how to do various things</a:t>
            </a:r>
            <a:r>
              <a:rPr dirty="0" lang="en-TH" sz="4400">
                <a:solidFill>
                  <a:schemeClr val="tx1"/>
                </a:solidFill>
                <a:latin charset="77" pitchFamily="2" typeface="Concert One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FCD55-18EF-4D4B-0D40-C94AB27C6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-228600" y="228600"/>
            <a:ext cx="52578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E9438-BE3D-D1D2-08AD-2BC8DDCDFA28}"/>
              </a:ext>
            </a:extLst>
          </p:cNvPr>
          <p:cNvSpPr txBox="1"/>
          <p:nvPr/>
        </p:nvSpPr>
        <p:spPr>
          <a:xfrm>
            <a:off x="37578" y="457200"/>
            <a:ext cx="476250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3600">
                <a:solidFill>
                  <a:schemeClr val="bg1"/>
                </a:solidFill>
                <a:latin charset="77" pitchFamily="2" typeface="Concert One"/>
              </a:rPr>
              <a:t>Let’s Learn</a:t>
            </a:r>
          </a:p>
        </p:txBody>
      </p:sp>
    </p:spTree>
    <p:extLst>
      <p:ext uri="{BB962C8B-B14F-4D97-AF65-F5344CB8AC3E}">
        <p14:creationId xmlns:p14="http://schemas.microsoft.com/office/powerpoint/2010/main" val="1276271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descr="Baby Learns To Walk - Vector Cartoon Illustration 12833577 - Megapixl"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0000" l="5409" r="89314" t="3500">
                        <a14:foregroundMark x1="19657" x2="31794" y1="7125" y2="8125"/>
                        <a14:foregroundMark x1="32454" x2="37599" y1="3500" y2="3500"/>
                        <a14:foregroundMark x1="50528" x2="55013" y1="39375" y2="51500"/>
                        <a14:foregroundMark x1="55013" x2="55013" y1="51500" y2="51500"/>
                        <a14:foregroundMark x1="59499" x2="62269" y1="37375" y2="48625"/>
                        <a14:foregroundMark x1="86280" x2="86939" y1="22000" y2="41000"/>
                        <a14:foregroundMark x1="86280" x2="87599" y1="50250" y2="78875"/>
                        <a14:foregroundMark x1="86939" x2="87335" y1="64375" y2="77500"/>
                        <a14:foregroundMark x1="87335" x2="87335" y1="77500" y2="77500"/>
                        <a14:foregroundMark x1="89314" x2="89314" y1="51250" y2="81500"/>
                        <a14:foregroundMark x1="89050" x2="89050" y1="36125" y2="64625"/>
                        <a14:foregroundMark x1="9235" x2="5409" y1="70875" y2="8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"/>
          <a:stretch/>
        </p:blipFill>
        <p:spPr bwMode="auto">
          <a:xfrm>
            <a:off x="4267200" y="983374"/>
            <a:ext cx="3991897" cy="44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750BA-A974-47FE-C199-F2E88CCAF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1524000" y="4991885"/>
            <a:ext cx="9220200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5105400"/>
            <a:ext cx="6096000" cy="8617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5000">
                <a:solidFill>
                  <a:schemeClr val="bg1"/>
                </a:solidFill>
                <a:latin charset="77" pitchFamily="2" typeface="Concert One"/>
              </a:rPr>
              <a:t>learn how to walk</a:t>
            </a:r>
          </a:p>
        </p:txBody>
      </p:sp>
    </p:spTree>
    <p:extLst>
      <p:ext uri="{BB962C8B-B14F-4D97-AF65-F5344CB8AC3E}">
        <p14:creationId xmlns:p14="http://schemas.microsoft.com/office/powerpoint/2010/main" val="13405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B7BA4C-06DE-A26D-DA61-43E54DF6DD2D}"/>
              </a:ext>
            </a:extLst>
          </p:cNvPr>
          <p:cNvGrpSpPr/>
          <p:nvPr/>
        </p:nvGrpSpPr>
        <p:grpSpPr>
          <a:xfrm>
            <a:off x="4038600" y="1026607"/>
            <a:ext cx="4381500" cy="4381500"/>
            <a:chOff x="4038600" y="1026607"/>
            <a:chExt cx="4381500" cy="4381500"/>
          </a:xfrm>
        </p:grpSpPr>
        <p:pic>
          <p:nvPicPr>
            <p:cNvPr descr="Free vector hand drawn illustration family scenes" id="5122" name="Picture 2">
              <a:extLst>
                <a:ext uri="{FF2B5EF4-FFF2-40B4-BE49-F238E27FC236}">
                  <a16:creationId xmlns:a16="http://schemas.microsoft.com/office/drawing/2014/main" id="{6136BAEC-9B7D-D49B-1410-E53966F7BF59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026607"/>
              <a:ext cx="4381500" cy="43815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327F27-FF9F-82B9-0805-7C4665C71FCD}"/>
                </a:ext>
              </a:extLst>
            </p:cNvPr>
            <p:cNvSpPr txBox="1"/>
            <p:nvPr/>
          </p:nvSpPr>
          <p:spPr>
            <a:xfrm rot="11035786">
              <a:off x="5955382" y="4435722"/>
              <a:ext cx="742950" cy="3385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TH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77" pitchFamily="2" typeface="Concert One"/>
                </a:rPr>
                <a:t>Anna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77750BA-A974-47FE-C199-F2E88CCAF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1524000" y="4648200"/>
            <a:ext cx="93726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5012852"/>
            <a:ext cx="6096000" cy="16312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5000">
                <a:solidFill>
                  <a:schemeClr val="bg1"/>
                </a:solidFill>
                <a:latin charset="77" pitchFamily="2" typeface="Concert One"/>
              </a:rPr>
              <a:t>learn how to write her name</a:t>
            </a:r>
          </a:p>
        </p:txBody>
      </p:sp>
    </p:spTree>
    <p:extLst>
      <p:ext uri="{BB962C8B-B14F-4D97-AF65-F5344CB8AC3E}">
        <p14:creationId xmlns:p14="http://schemas.microsoft.com/office/powerpoint/2010/main" val="2880443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750BA-A974-47FE-C199-F2E88CCAF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1524000" y="4991885"/>
            <a:ext cx="9220200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5105400"/>
            <a:ext cx="6096000" cy="8617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5000">
                <a:solidFill>
                  <a:schemeClr val="bg1"/>
                </a:solidFill>
                <a:latin charset="77" pitchFamily="2" typeface="Concert One"/>
              </a:rPr>
              <a:t>learn how to read</a:t>
            </a:r>
          </a:p>
        </p:txBody>
      </p:sp>
      <p:pic>
        <p:nvPicPr>
          <p:cNvPr descr="Free vector father reading book to son in bed at home man spending time together with little kid family sitting in evening indoor" id="7170" name="Picture 2">
            <a:extLst>
              <a:ext uri="{FF2B5EF4-FFF2-40B4-BE49-F238E27FC236}">
                <a16:creationId xmlns:a16="http://schemas.microsoft.com/office/drawing/2014/main" id="{013C0C0B-E4E2-D8DC-3BD0-2548DEC3F89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1693" l="4633" r="93930" t="8946">
                        <a14:foregroundMark x1="20447" x2="32588" y1="71406" y2="79872"/>
                        <a14:foregroundMark x1="32588" x2="40735" y1="79872" y2="82748"/>
                        <a14:foregroundMark x1="25559" x2="56709" y1="81789" y2="86262"/>
                        <a14:foregroundMark x1="56709" x2="71725" y1="86262" y2="85144"/>
                        <a14:foregroundMark x1="71725" x2="83067" y1="85144" y2="80831"/>
                        <a14:foregroundMark x1="83067" x2="89137" y1="80831" y2="73802"/>
                        <a14:foregroundMark x1="90735" x2="77476" y1="65655" y2="41693"/>
                        <a14:foregroundMark x1="77476" x2="73323" y1="41693" y2="39936"/>
                        <a14:foregroundMark x1="60224" x2="38978" y1="43610" y2="70447"/>
                        <a14:foregroundMark x1="38978" x2="38978" y1="70447" y2="70447"/>
                        <a14:foregroundMark x1="47923" x2="34185" y1="32268" y2="63099"/>
                        <a14:foregroundMark x1="44089" x2="27955" y1="26518" y2="63578"/>
                        <a14:foregroundMark x1="20767" x2="15655" y1="29872" y2="57987"/>
                        <a14:foregroundMark x1="14537" x2="10703" y1="34026" y2="58786"/>
                        <a14:foregroundMark x1="10703" x2="12939" y1="58786" y2="61182"/>
                        <a14:foregroundMark x1="14537" x2="8626" y1="21725" y2="31789"/>
                        <a14:foregroundMark x1="8626" x2="8466" y1="31789" y2="42173"/>
                        <a14:foregroundMark x1="33866" x2="33866" y1="8946" y2="8946"/>
                        <a14:foregroundMark x1="5431" x2="4952" y1="46006" y2="60703"/>
                        <a14:foregroundMark x1="61981" x2="72524" y1="64856" y2="76518"/>
                        <a14:foregroundMark x1="70288" x2="74920" y1="61502" y2="75879"/>
                        <a14:foregroundMark x1="93610" x2="93930" y1="64217" y2="67252"/>
                        <a14:foregroundMark x1="64377" x2="56390" y1="91693" y2="90895"/>
                        <a14:foregroundMark x1="60224" x2="56869" y1="51118" y2="63259"/>
                        <a14:foregroundMark x1="61342" x2="56070" y1="55911" y2="67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43" y="815762"/>
            <a:ext cx="4518238" cy="45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5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750BA-A974-47FE-C199-F2E88CCAF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1524000" y="4648200"/>
            <a:ext cx="93726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5012852"/>
            <a:ext cx="6096000" cy="16312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5000">
                <a:solidFill>
                  <a:schemeClr val="bg1"/>
                </a:solidFill>
                <a:latin charset="77" pitchFamily="2" typeface="Concert One"/>
              </a:rPr>
              <a:t>learn how to ride a bicycle</a:t>
            </a:r>
          </a:p>
        </p:txBody>
      </p:sp>
      <p:pic>
        <p:nvPicPr>
          <p:cNvPr descr="Free vector father teaching daughter riding bicycle in yard caring dad helping happy child" id="8194" name="Picture 2">
            <a:extLst>
              <a:ext uri="{FF2B5EF4-FFF2-40B4-BE49-F238E27FC236}">
                <a16:creationId xmlns:a16="http://schemas.microsoft.com/office/drawing/2014/main" id="{CB46A716-E5FF-466E-83EC-1A425FB64B7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1702" l="8307" r="91534" t="9362">
                        <a14:foregroundMark x1="37380" x2="38339" y1="9362" y2="9574"/>
                        <a14:foregroundMark x1="91534" x2="91374" y1="64255" y2="78936"/>
                        <a14:foregroundMark x1="54473" x2="54153" y1="87447" y2="90213"/>
                        <a14:foregroundMark x1="67572" x2="67572" y1="91064" y2="91064"/>
                        <a14:foregroundMark x1="52077" x2="52077" y1="91489" y2="91489"/>
                        <a14:foregroundMark x1="8307" x2="8307" y1="89149" y2="89149"/>
                        <a14:foregroundMark x1="14696" x2="14696" y1="77447" y2="77447"/>
                        <a14:foregroundMark x1="10224" x2="10224" y1="80000" y2="80000"/>
                        <a14:foregroundMark x1="10543" x2="11342" y1="81277" y2="87872"/>
                        <a14:foregroundMark x1="37700" x2="37700" y1="91702" y2="91702"/>
                        <a14:foregroundMark x1="9265" x2="9265" y1="76809" y2="76809"/>
                        <a14:foregroundMark x1="8626" x2="8626" y1="74894" y2="74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6192"/>
            <a:ext cx="5484209" cy="41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81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750BA-A974-47FE-C199-F2E88CCAF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1524000" y="4991885"/>
            <a:ext cx="9220200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5105400"/>
            <a:ext cx="6096000" cy="8617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5000">
                <a:solidFill>
                  <a:schemeClr val="bg1"/>
                </a:solidFill>
                <a:latin charset="77" pitchFamily="2" typeface="Concert One"/>
              </a:rPr>
              <a:t>learn how to swim</a:t>
            </a:r>
          </a:p>
        </p:txBody>
      </p:sp>
      <p:pic>
        <p:nvPicPr>
          <p:cNvPr descr="Father teaching son to swim in pool sea or river Vector Image" id="9218" name="Picture 2">
            <a:extLst>
              <a:ext uri="{FF2B5EF4-FFF2-40B4-BE49-F238E27FC236}">
                <a16:creationId xmlns:a16="http://schemas.microsoft.com/office/drawing/2014/main" id="{8BE0ACC1-46CC-C901-2B46-AC947B6FCC2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78077" l="8400" r="91700" t="8077">
                        <a14:foregroundMark x1="89700" x2="91800" y1="58846" y2="58590"/>
                        <a14:foregroundMark x1="89100" x2="70100" y1="67436" y2="75513"/>
                        <a14:foregroundMark x1="70100" x2="55500" y1="75513" y2="75641"/>
                        <a14:foregroundMark x1="29400" x2="25700" y1="78205" y2="77564"/>
                        <a14:foregroundMark x1="8400" x2="9200" y1="56795" y2="58077"/>
                        <a14:foregroundMark x1="11600" x2="11600" y1="47692" y2="47692"/>
                        <a14:foregroundMark x1="17700" x2="18700" y1="43333" y2="45513"/>
                        <a14:foregroundMark x1="46500" x2="46500" y1="38846" y2="38846"/>
                        <a14:foregroundMark x1="41600" x2="42100" y1="33205" y2="3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3086100" y="890826"/>
            <a:ext cx="6466098" cy="40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88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750BA-A974-47FE-C199-F2E88CCAF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1524000" y="4648200"/>
            <a:ext cx="93726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5012852"/>
            <a:ext cx="6096000" cy="16312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5000">
                <a:solidFill>
                  <a:schemeClr val="bg1"/>
                </a:solidFill>
                <a:latin charset="77" pitchFamily="2" typeface="Concert One"/>
              </a:rPr>
              <a:t>learn how to ice skate</a:t>
            </a:r>
          </a:p>
        </p:txBody>
      </p:sp>
      <p:pic>
        <p:nvPicPr>
          <p:cNvPr descr="Free vector people doing activities outdoors" id="10242" name="Picture 2">
            <a:extLst>
              <a:ext uri="{FF2B5EF4-FFF2-40B4-BE49-F238E27FC236}">
                <a16:creationId xmlns:a16="http://schemas.microsoft.com/office/drawing/2014/main" id="{9C9795CF-B113-2528-68D1-64F654FDD69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4569" l="8946" r="89617" t="45527">
                        <a14:foregroundMark x1="77157" x2="77157" y1="62780" y2="70767"/>
                        <a14:foregroundMark x1="74441" x2="81629" y1="89457" y2="90415"/>
                        <a14:foregroundMark x1="78754" x2="82907" y1="85463" y2="84984"/>
                        <a14:foregroundMark x1="84345" x2="85144" y1="85144" y2="85144"/>
                        <a14:foregroundMark x1="85144" x2="85144" y1="84824" y2="84824"/>
                        <a14:foregroundMark x1="33546" x2="27636" y1="93770" y2="93930"/>
                        <a14:foregroundMark x1="26518" x2="13099" y1="87540" y2="89297"/>
                        <a14:foregroundMark x1="18690" x2="26038" y1="90415" y2="90096"/>
                        <a14:foregroundMark x1="26038" x2="27316" y1="90096" y2="90096"/>
                        <a14:foregroundMark x1="24920" x2="31629" y1="90895" y2="90735"/>
                        <a14:foregroundMark x1="25080" x2="28914" y1="94728" y2="94728"/>
                        <a14:foregroundMark x1="8946" x2="11981" y1="89137" y2="89137"/>
                        <a14:foregroundMark x1="37380" x2="38978" y1="46965" y2="47125"/>
                        <a14:foregroundMark x1="27157" x2="27157" y1="45687" y2="45687"/>
                        <a14:foregroundMark x1="29553" x2="29553" y1="46326" y2="46326"/>
                        <a14:foregroundMark x1="28115" x2="28115" y1="45527" y2="45527"/>
                        <a14:foregroundMark x1="28115" x2="28115" y1="47923" y2="47923"/>
                        <a14:foregroundMark x1="31150" x2="63099" y1="88658" y2="86741"/>
                        <a14:foregroundMark x1="63099" x2="70288" y1="86741" y2="86741"/>
                        <a14:foregroundMark x1="63738" x2="26358" y1="91534" y2="93131"/>
                        <a14:foregroundMark x1="59105" x2="82907" y1="94569" y2="90735"/>
                        <a14:foregroundMark x1="53674" x2="71565" y1="85304" y2="83706"/>
                        <a14:foregroundMark x1="71565" x2="74281" y1="83706" y2="8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"/>
          <a:stretch/>
        </p:blipFill>
        <p:spPr bwMode="auto">
          <a:xfrm>
            <a:off x="2929524" y="1171488"/>
            <a:ext cx="6332951" cy="36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83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5D135F-0736-13F1-076D-0A913686CC28}"/>
              </a:ext>
            </a:extLst>
          </p:cNvPr>
          <p:cNvSpPr/>
          <p:nvPr/>
        </p:nvSpPr>
        <p:spPr>
          <a:xfrm>
            <a:off x="2857500" y="815762"/>
            <a:ext cx="6477000" cy="4949869"/>
          </a:xfrm>
          <a:custGeom>
            <a:avLst/>
            <a:gdLst>
              <a:gd fmla="*/ 0 w 6477000" name="connsiteX0"/>
              <a:gd fmla="*/ 824995 h 4949869" name="connsiteY0"/>
              <a:gd fmla="*/ 824995 w 6477000" name="connsiteX1"/>
              <a:gd fmla="*/ 0 h 4949869" name="connsiteY1"/>
              <a:gd fmla="*/ 1264789 w 6477000" name="connsiteX2"/>
              <a:gd fmla="*/ 0 h 4949869" name="connsiteY2"/>
              <a:gd fmla="*/ 1656313 w 6477000" name="connsiteX3"/>
              <a:gd fmla="*/ 0 h 4949869" name="connsiteY3"/>
              <a:gd fmla="*/ 2096108 w 6477000" name="connsiteX4"/>
              <a:gd fmla="*/ 0 h 4949869" name="connsiteY4"/>
              <a:gd fmla="*/ 2584172 w 6477000" name="connsiteX5"/>
              <a:gd fmla="*/ 0 h 4949869" name="connsiteY5"/>
              <a:gd fmla="*/ 3120506 w 6477000" name="connsiteX6"/>
              <a:gd fmla="*/ 0 h 4949869" name="connsiteY6"/>
              <a:gd fmla="*/ 3560301 w 6477000" name="connsiteX7"/>
              <a:gd fmla="*/ 0 h 4949869" name="connsiteY7"/>
              <a:gd fmla="*/ 4193175 w 6477000" name="connsiteX8"/>
              <a:gd fmla="*/ 0 h 4949869" name="connsiteY8"/>
              <a:gd fmla="*/ 4729510 w 6477000" name="connsiteX9"/>
              <a:gd fmla="*/ 0 h 4949869" name="connsiteY9"/>
              <a:gd fmla="*/ 5652005 w 6477000" name="connsiteX10"/>
              <a:gd fmla="*/ 0 h 4949869" name="connsiteY10"/>
              <a:gd fmla="*/ 6477000 w 6477000" name="connsiteX11"/>
              <a:gd fmla="*/ 824995 h 4949869" name="connsiteY11"/>
              <a:gd fmla="*/ 6477000 w 6477000" name="connsiteX12"/>
              <a:gd fmla="*/ 1440972 h 4949869" name="connsiteY12"/>
              <a:gd fmla="*/ 6477000 w 6477000" name="connsiteX13"/>
              <a:gd fmla="*/ 1924955 h 4949869" name="connsiteY13"/>
              <a:gd fmla="*/ 6477000 w 6477000" name="connsiteX14"/>
              <a:gd fmla="*/ 2474935 h 4949869" name="connsiteY14"/>
              <a:gd fmla="*/ 6477000 w 6477000" name="connsiteX15"/>
              <a:gd fmla="*/ 2925918 h 4949869" name="connsiteY15"/>
              <a:gd fmla="*/ 6477000 w 6477000" name="connsiteX16"/>
              <a:gd fmla="*/ 3541895 h 4949869" name="connsiteY16"/>
              <a:gd fmla="*/ 6477000 w 6477000" name="connsiteX17"/>
              <a:gd fmla="*/ 4124874 h 4949869" name="connsiteY17"/>
              <a:gd fmla="*/ 5652005 w 6477000" name="connsiteX18"/>
              <a:gd fmla="*/ 4949869 h 4949869" name="connsiteY18"/>
              <a:gd fmla="*/ 5115671 w 6477000" name="connsiteX19"/>
              <a:gd fmla="*/ 4949869 h 4949869" name="connsiteY19"/>
              <a:gd fmla="*/ 4579336 w 6477000" name="connsiteX20"/>
              <a:gd fmla="*/ 4949869 h 4949869" name="connsiteY20"/>
              <a:gd fmla="*/ 3994732 w 6477000" name="connsiteX21"/>
              <a:gd fmla="*/ 4949869 h 4949869" name="connsiteY21"/>
              <a:gd fmla="*/ 3361857 w 6477000" name="connsiteX22"/>
              <a:gd fmla="*/ 4949869 h 4949869" name="connsiteY22"/>
              <a:gd fmla="*/ 2777252 w 6477000" name="connsiteX23"/>
              <a:gd fmla="*/ 4949869 h 4949869" name="connsiteY23"/>
              <a:gd fmla="*/ 2144378 w 6477000" name="connsiteX24"/>
              <a:gd fmla="*/ 4949869 h 4949869" name="connsiteY24"/>
              <a:gd fmla="*/ 1559773 w 6477000" name="connsiteX25"/>
              <a:gd fmla="*/ 4949869 h 4949869" name="connsiteY25"/>
              <a:gd fmla="*/ 824995 w 6477000" name="connsiteX26"/>
              <a:gd fmla="*/ 4949869 h 4949869" name="connsiteY26"/>
              <a:gd fmla="*/ 0 w 6477000" name="connsiteX27"/>
              <a:gd fmla="*/ 4124874 h 4949869" name="connsiteY27"/>
              <a:gd fmla="*/ 0 w 6477000" name="connsiteX28"/>
              <a:gd fmla="*/ 3508897 h 4949869" name="connsiteY28"/>
              <a:gd fmla="*/ 0 w 6477000" name="connsiteX29"/>
              <a:gd fmla="*/ 3057913 h 4949869" name="connsiteY29"/>
              <a:gd fmla="*/ 0 w 6477000" name="connsiteX30"/>
              <a:gd fmla="*/ 2573931 h 4949869" name="connsiteY30"/>
              <a:gd fmla="*/ 0 w 6477000" name="connsiteX31"/>
              <a:gd fmla="*/ 2089949 h 4949869" name="connsiteY31"/>
              <a:gd fmla="*/ 0 w 6477000" name="connsiteX32"/>
              <a:gd fmla="*/ 1539969 h 4949869" name="connsiteY32"/>
              <a:gd fmla="*/ 0 w 6477000" name="connsiteX33"/>
              <a:gd fmla="*/ 824995 h 4949869" name="connsiteY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extrusionOk="0" fill="none" h="4949869" w="6477000">
                <a:moveTo>
                  <a:pt x="0" y="824995"/>
                </a:moveTo>
                <a:cubicBezTo>
                  <a:pt x="27597" y="248917"/>
                  <a:pt x="248361" y="-3899"/>
                  <a:pt x="824995" y="0"/>
                </a:cubicBezTo>
                <a:cubicBezTo>
                  <a:pt x="958790" y="-35795"/>
                  <a:pt x="1146796" y="46000"/>
                  <a:pt x="1264789" y="0"/>
                </a:cubicBezTo>
                <a:cubicBezTo>
                  <a:pt x="1382782" y="-46000"/>
                  <a:pt x="1486528" y="41927"/>
                  <a:pt x="1656313" y="0"/>
                </a:cubicBezTo>
                <a:cubicBezTo>
                  <a:pt x="1826098" y="-41927"/>
                  <a:pt x="1999124" y="41460"/>
                  <a:pt x="2096108" y="0"/>
                </a:cubicBezTo>
                <a:cubicBezTo>
                  <a:pt x="2193093" y="-41460"/>
                  <a:pt x="2451495" y="28553"/>
                  <a:pt x="2584172" y="0"/>
                </a:cubicBezTo>
                <a:cubicBezTo>
                  <a:pt x="2716849" y="-28553"/>
                  <a:pt x="2941833" y="19823"/>
                  <a:pt x="3120506" y="0"/>
                </a:cubicBezTo>
                <a:cubicBezTo>
                  <a:pt x="3299179" y="-19823"/>
                  <a:pt x="3401155" y="14414"/>
                  <a:pt x="3560301" y="0"/>
                </a:cubicBezTo>
                <a:cubicBezTo>
                  <a:pt x="3719448" y="-14414"/>
                  <a:pt x="3926022" y="7219"/>
                  <a:pt x="4193175" y="0"/>
                </a:cubicBezTo>
                <a:cubicBezTo>
                  <a:pt x="4460328" y="-7219"/>
                  <a:pt x="4527965" y="25292"/>
                  <a:pt x="4729510" y="0"/>
                </a:cubicBezTo>
                <a:cubicBezTo>
                  <a:pt x="4931056" y="-25292"/>
                  <a:pt x="5358416" y="107901"/>
                  <a:pt x="5652005" y="0"/>
                </a:cubicBezTo>
                <a:cubicBezTo>
                  <a:pt x="6067281" y="-46172"/>
                  <a:pt x="6550200" y="290159"/>
                  <a:pt x="6477000" y="824995"/>
                </a:cubicBezTo>
                <a:cubicBezTo>
                  <a:pt x="6519360" y="1049016"/>
                  <a:pt x="6425182" y="1141674"/>
                  <a:pt x="6477000" y="1440972"/>
                </a:cubicBezTo>
                <a:cubicBezTo>
                  <a:pt x="6528818" y="1740270"/>
                  <a:pt x="6421739" y="1701917"/>
                  <a:pt x="6477000" y="1924955"/>
                </a:cubicBezTo>
                <a:cubicBezTo>
                  <a:pt x="6532261" y="2147993"/>
                  <a:pt x="6464375" y="2302272"/>
                  <a:pt x="6477000" y="2474935"/>
                </a:cubicBezTo>
                <a:cubicBezTo>
                  <a:pt x="6489625" y="2647598"/>
                  <a:pt x="6432125" y="2759065"/>
                  <a:pt x="6477000" y="2925918"/>
                </a:cubicBezTo>
                <a:cubicBezTo>
                  <a:pt x="6521875" y="3092771"/>
                  <a:pt x="6457121" y="3283659"/>
                  <a:pt x="6477000" y="3541895"/>
                </a:cubicBezTo>
                <a:cubicBezTo>
                  <a:pt x="6496879" y="3800131"/>
                  <a:pt x="6428443" y="3844198"/>
                  <a:pt x="6477000" y="4124874"/>
                </a:cubicBezTo>
                <a:cubicBezTo>
                  <a:pt x="6486387" y="4544170"/>
                  <a:pt x="6134079" y="4850549"/>
                  <a:pt x="5652005" y="4949869"/>
                </a:cubicBezTo>
                <a:cubicBezTo>
                  <a:pt x="5499159" y="4991480"/>
                  <a:pt x="5309935" y="4906236"/>
                  <a:pt x="5115671" y="4949869"/>
                </a:cubicBezTo>
                <a:cubicBezTo>
                  <a:pt x="4921407" y="4993502"/>
                  <a:pt x="4839838" y="4940196"/>
                  <a:pt x="4579336" y="4949869"/>
                </a:cubicBezTo>
                <a:cubicBezTo>
                  <a:pt x="4318834" y="4959542"/>
                  <a:pt x="4167994" y="4935107"/>
                  <a:pt x="3994732" y="4949869"/>
                </a:cubicBezTo>
                <a:cubicBezTo>
                  <a:pt x="3821470" y="4964631"/>
                  <a:pt x="3653738" y="4919884"/>
                  <a:pt x="3361857" y="4949869"/>
                </a:cubicBezTo>
                <a:cubicBezTo>
                  <a:pt x="3069976" y="4979854"/>
                  <a:pt x="3054855" y="4902331"/>
                  <a:pt x="2777252" y="4949869"/>
                </a:cubicBezTo>
                <a:cubicBezTo>
                  <a:pt x="2499649" y="4997407"/>
                  <a:pt x="2405914" y="4935528"/>
                  <a:pt x="2144378" y="4949869"/>
                </a:cubicBezTo>
                <a:cubicBezTo>
                  <a:pt x="1882842" y="4964210"/>
                  <a:pt x="1817385" y="4892436"/>
                  <a:pt x="1559773" y="4949869"/>
                </a:cubicBezTo>
                <a:cubicBezTo>
                  <a:pt x="1302161" y="5007302"/>
                  <a:pt x="1120193" y="4899555"/>
                  <a:pt x="824995" y="4949869"/>
                </a:cubicBezTo>
                <a:cubicBezTo>
                  <a:pt x="372960" y="4904309"/>
                  <a:pt x="-41927" y="4641400"/>
                  <a:pt x="0" y="4124874"/>
                </a:cubicBezTo>
                <a:cubicBezTo>
                  <a:pt x="-60465" y="3824565"/>
                  <a:pt x="60365" y="3798936"/>
                  <a:pt x="0" y="3508897"/>
                </a:cubicBezTo>
                <a:cubicBezTo>
                  <a:pt x="-60365" y="3218858"/>
                  <a:pt x="23579" y="3148493"/>
                  <a:pt x="0" y="3057913"/>
                </a:cubicBezTo>
                <a:cubicBezTo>
                  <a:pt x="-23579" y="2967333"/>
                  <a:pt x="39300" y="2745633"/>
                  <a:pt x="0" y="2573931"/>
                </a:cubicBezTo>
                <a:cubicBezTo>
                  <a:pt x="-39300" y="2402229"/>
                  <a:pt x="45905" y="2268354"/>
                  <a:pt x="0" y="2089949"/>
                </a:cubicBezTo>
                <a:cubicBezTo>
                  <a:pt x="-45905" y="1911544"/>
                  <a:pt x="44126" y="1779299"/>
                  <a:pt x="0" y="1539969"/>
                </a:cubicBezTo>
                <a:cubicBezTo>
                  <a:pt x="-44126" y="1300639"/>
                  <a:pt x="62861" y="1162151"/>
                  <a:pt x="0" y="824995"/>
                </a:cubicBezTo>
                <a:close/>
              </a:path>
              <a:path extrusionOk="0" h="4949869" stroke="0" w="6477000">
                <a:moveTo>
                  <a:pt x="0" y="824995"/>
                </a:moveTo>
                <a:cubicBezTo>
                  <a:pt x="-66537" y="328321"/>
                  <a:pt x="308014" y="23025"/>
                  <a:pt x="824995" y="0"/>
                </a:cubicBezTo>
                <a:cubicBezTo>
                  <a:pt x="1070852" y="-66317"/>
                  <a:pt x="1155751" y="45599"/>
                  <a:pt x="1457870" y="0"/>
                </a:cubicBezTo>
                <a:cubicBezTo>
                  <a:pt x="1759990" y="-45599"/>
                  <a:pt x="1763566" y="4915"/>
                  <a:pt x="1945934" y="0"/>
                </a:cubicBezTo>
                <a:cubicBezTo>
                  <a:pt x="2128302" y="-4915"/>
                  <a:pt x="2168569" y="26734"/>
                  <a:pt x="2385728" y="0"/>
                </a:cubicBezTo>
                <a:cubicBezTo>
                  <a:pt x="2602887" y="-26734"/>
                  <a:pt x="2690066" y="65176"/>
                  <a:pt x="2970333" y="0"/>
                </a:cubicBezTo>
                <a:cubicBezTo>
                  <a:pt x="3250600" y="-65176"/>
                  <a:pt x="3244077" y="19453"/>
                  <a:pt x="3458397" y="0"/>
                </a:cubicBezTo>
                <a:cubicBezTo>
                  <a:pt x="3672717" y="-19453"/>
                  <a:pt x="3802834" y="17849"/>
                  <a:pt x="4091272" y="0"/>
                </a:cubicBezTo>
                <a:cubicBezTo>
                  <a:pt x="4379710" y="-17849"/>
                  <a:pt x="4382546" y="46029"/>
                  <a:pt x="4531066" y="0"/>
                </a:cubicBezTo>
                <a:cubicBezTo>
                  <a:pt x="4679586" y="-46029"/>
                  <a:pt x="4917581" y="42879"/>
                  <a:pt x="5163941" y="0"/>
                </a:cubicBezTo>
                <a:cubicBezTo>
                  <a:pt x="5410302" y="-42879"/>
                  <a:pt x="5444036" y="54255"/>
                  <a:pt x="5652005" y="0"/>
                </a:cubicBezTo>
                <a:cubicBezTo>
                  <a:pt x="5981450" y="-7217"/>
                  <a:pt x="6512153" y="272966"/>
                  <a:pt x="6477000" y="824995"/>
                </a:cubicBezTo>
                <a:cubicBezTo>
                  <a:pt x="6519589" y="1015039"/>
                  <a:pt x="6470382" y="1274637"/>
                  <a:pt x="6477000" y="1407974"/>
                </a:cubicBezTo>
                <a:cubicBezTo>
                  <a:pt x="6483618" y="1541311"/>
                  <a:pt x="6407103" y="1856064"/>
                  <a:pt x="6477000" y="2023951"/>
                </a:cubicBezTo>
                <a:cubicBezTo>
                  <a:pt x="6546897" y="2191838"/>
                  <a:pt x="6425792" y="2408745"/>
                  <a:pt x="6477000" y="2639928"/>
                </a:cubicBezTo>
                <a:cubicBezTo>
                  <a:pt x="6528208" y="2871111"/>
                  <a:pt x="6462106" y="2957214"/>
                  <a:pt x="6477000" y="3123911"/>
                </a:cubicBezTo>
                <a:cubicBezTo>
                  <a:pt x="6491894" y="3290608"/>
                  <a:pt x="6409461" y="3647766"/>
                  <a:pt x="6477000" y="4124874"/>
                </a:cubicBezTo>
                <a:cubicBezTo>
                  <a:pt x="6439032" y="4503109"/>
                  <a:pt x="6117215" y="4820318"/>
                  <a:pt x="5652005" y="4949869"/>
                </a:cubicBezTo>
                <a:cubicBezTo>
                  <a:pt x="5400194" y="4962014"/>
                  <a:pt x="5352799" y="4912159"/>
                  <a:pt x="5067400" y="4949869"/>
                </a:cubicBezTo>
                <a:cubicBezTo>
                  <a:pt x="4782001" y="4987579"/>
                  <a:pt x="4715864" y="4907223"/>
                  <a:pt x="4627606" y="4949869"/>
                </a:cubicBezTo>
                <a:cubicBezTo>
                  <a:pt x="4539348" y="4992515"/>
                  <a:pt x="4221697" y="4902417"/>
                  <a:pt x="3994732" y="4949869"/>
                </a:cubicBezTo>
                <a:cubicBezTo>
                  <a:pt x="3767767" y="4997321"/>
                  <a:pt x="3707489" y="4915650"/>
                  <a:pt x="3458397" y="4949869"/>
                </a:cubicBezTo>
                <a:cubicBezTo>
                  <a:pt x="3209306" y="4984088"/>
                  <a:pt x="3215233" y="4949745"/>
                  <a:pt x="3018603" y="4949869"/>
                </a:cubicBezTo>
                <a:cubicBezTo>
                  <a:pt x="2821973" y="4949993"/>
                  <a:pt x="2597743" y="4917068"/>
                  <a:pt x="2482268" y="4949869"/>
                </a:cubicBezTo>
                <a:cubicBezTo>
                  <a:pt x="2366793" y="4982670"/>
                  <a:pt x="2178329" y="4937128"/>
                  <a:pt x="2090744" y="4949869"/>
                </a:cubicBezTo>
                <a:cubicBezTo>
                  <a:pt x="2003159" y="4962610"/>
                  <a:pt x="1817182" y="4925014"/>
                  <a:pt x="1699220" y="4949869"/>
                </a:cubicBezTo>
                <a:cubicBezTo>
                  <a:pt x="1581258" y="4974724"/>
                  <a:pt x="1246415" y="4915389"/>
                  <a:pt x="824995" y="4949869"/>
                </a:cubicBezTo>
                <a:cubicBezTo>
                  <a:pt x="415349" y="4965964"/>
                  <a:pt x="34223" y="4695781"/>
                  <a:pt x="0" y="4124874"/>
                </a:cubicBezTo>
                <a:cubicBezTo>
                  <a:pt x="-36573" y="3902818"/>
                  <a:pt x="16247" y="3779939"/>
                  <a:pt x="0" y="3673891"/>
                </a:cubicBezTo>
                <a:cubicBezTo>
                  <a:pt x="-16247" y="3567843"/>
                  <a:pt x="51215" y="3210506"/>
                  <a:pt x="0" y="3090912"/>
                </a:cubicBezTo>
                <a:cubicBezTo>
                  <a:pt x="-51215" y="2971318"/>
                  <a:pt x="52557" y="2781332"/>
                  <a:pt x="0" y="2639928"/>
                </a:cubicBezTo>
                <a:cubicBezTo>
                  <a:pt x="-52557" y="2498524"/>
                  <a:pt x="33625" y="2284794"/>
                  <a:pt x="0" y="2056950"/>
                </a:cubicBezTo>
                <a:cubicBezTo>
                  <a:pt x="-33625" y="1829106"/>
                  <a:pt x="56180" y="1687634"/>
                  <a:pt x="0" y="1572968"/>
                </a:cubicBezTo>
                <a:cubicBezTo>
                  <a:pt x="-56180" y="1458302"/>
                  <a:pt x="81484" y="995056"/>
                  <a:pt x="0" y="82499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8712"/>
            </a:schemeClr>
          </a:solidFill>
          <a:ln w="34925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750BA-A974-47FE-C199-F2E88CCAF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 t="114"/>
          <a:stretch/>
        </p:blipFill>
        <p:spPr>
          <a:xfrm>
            <a:off x="1524000" y="4648200"/>
            <a:ext cx="9372600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5012852"/>
            <a:ext cx="6096000" cy="16312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5000">
                <a:solidFill>
                  <a:schemeClr val="bg1"/>
                </a:solidFill>
                <a:latin charset="77" pitchFamily="2" typeface="Concert One"/>
              </a:rPr>
              <a:t>learn how to tie my shoes</a:t>
            </a:r>
          </a:p>
        </p:txBody>
      </p:sp>
      <p:pic>
        <p:nvPicPr>
          <p:cNvPr descr="Premium Vector | Cute little boy tying his shoelaces" id="11266" name="Picture 2">
            <a:extLst>
              <a:ext uri="{FF2B5EF4-FFF2-40B4-BE49-F238E27FC236}">
                <a16:creationId xmlns:a16="http://schemas.microsoft.com/office/drawing/2014/main" id="{C3F6DEF4-A9F1-C795-9209-0737DF3D56F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0000" l="10000" r="90000" t="10000">
                        <a14:foregroundMark x1="37361" x2="38476" y1="39617" y2="41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" l="317" r="159" t="153"/>
          <a:stretch/>
        </p:blipFill>
        <p:spPr bwMode="auto">
          <a:xfrm>
            <a:off x="5029200" y="990599"/>
            <a:ext cx="2590801" cy="40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38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260</Words>
  <Application>Microsoft Macintosh PowerPoint</Application>
  <PresentationFormat>Widescreen</PresentationFormat>
  <Paragraphs>40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Concert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Raendelle</dc:creator>
  <cp:lastModifiedBy>BeeCeeBee</cp:lastModifiedBy>
  <cp:revision>33</cp:revision>
  <cp:lastPrinted>2019-01-20T08:53:16Z</cp:lastPrinted>
  <dcterms:created xsi:type="dcterms:W3CDTF">2016-12-08T14:11:59Z</dcterms:created>
  <dcterms:modified xsi:type="dcterms:W3CDTF">2024-01-02T16:38:45Z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1699907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