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7772400" cy="10058400"/>
  <p:notesSz cx="7772400" cy="100584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43058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5"/>
            <a:ext cx="6995159" cy="16093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59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7" Type="http://schemas.openxmlformats.org/officeDocument/2006/relationships/image" Target="../media/image1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1.jpg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g"/><Relationship Id="rId3" Type="http://schemas.openxmlformats.org/officeDocument/2006/relationships/image" Target="../media/image13.jpg"/><Relationship Id="rId7" Type="http://schemas.openxmlformats.org/officeDocument/2006/relationships/image" Target="../media/image17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6.jpg"/><Relationship Id="rId5" Type="http://schemas.openxmlformats.org/officeDocument/2006/relationships/image" Target="../media/image15.jpg"/><Relationship Id="rId4" Type="http://schemas.openxmlformats.org/officeDocument/2006/relationships/image" Target="../media/image14.jpg"/><Relationship Id="rId9" Type="http://schemas.openxmlformats.org/officeDocument/2006/relationships/image" Target="../media/image19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131695" y="1897379"/>
            <a:ext cx="3526154" cy="38004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243676" y="5811911"/>
            <a:ext cx="5316855" cy="1066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2699"/>
              </a:lnSpc>
              <a:tabLst>
                <a:tab pos="1793875" algn="l"/>
              </a:tabLst>
            </a:pPr>
            <a:r>
              <a:rPr sz="2350" spc="-85" dirty="0">
                <a:solidFill>
                  <a:srgbClr val="443142"/>
                </a:solidFill>
                <a:latin typeface="Arial"/>
                <a:cs typeface="Arial"/>
              </a:rPr>
              <a:t>C</a:t>
            </a:r>
            <a:r>
              <a:rPr sz="2350" spc="40" dirty="0">
                <a:solidFill>
                  <a:srgbClr val="443142"/>
                </a:solidFill>
                <a:latin typeface="Arial"/>
                <a:cs typeface="Arial"/>
              </a:rPr>
              <a:t>e</a:t>
            </a:r>
            <a:r>
              <a:rPr sz="2350" spc="-290" dirty="0">
                <a:solidFill>
                  <a:srgbClr val="443142"/>
                </a:solidFill>
                <a:latin typeface="Arial"/>
                <a:cs typeface="Arial"/>
              </a:rPr>
              <a:t>U</a:t>
            </a:r>
            <a:r>
              <a:rPr sz="2350" spc="-175" dirty="0">
                <a:solidFill>
                  <a:srgbClr val="443142"/>
                </a:solidFill>
                <a:latin typeface="Arial"/>
                <a:cs typeface="Arial"/>
              </a:rPr>
              <a:t> </a:t>
            </a:r>
            <a:r>
              <a:rPr sz="2350" spc="620" dirty="0">
                <a:solidFill>
                  <a:srgbClr val="443142"/>
                </a:solidFill>
                <a:latin typeface="Arial"/>
                <a:cs typeface="Arial"/>
              </a:rPr>
              <a:t>b</a:t>
            </a:r>
            <a:r>
              <a:rPr sz="2350" spc="710" dirty="0">
                <a:solidFill>
                  <a:srgbClr val="443142"/>
                </a:solidFill>
                <a:latin typeface="Arial"/>
                <a:cs typeface="Arial"/>
              </a:rPr>
              <a:t>o</a:t>
            </a:r>
            <a:r>
              <a:rPr sz="2350" spc="35" dirty="0">
                <a:solidFill>
                  <a:srgbClr val="443142"/>
                </a:solidFill>
                <a:latin typeface="Arial"/>
                <a:cs typeface="Arial"/>
              </a:rPr>
              <a:t>o</a:t>
            </a:r>
            <a:r>
              <a:rPr sz="2350" spc="-10" dirty="0">
                <a:solidFill>
                  <a:srgbClr val="443142"/>
                </a:solidFill>
                <a:latin typeface="Arial"/>
                <a:cs typeface="Arial"/>
              </a:rPr>
              <a:t>g</a:t>
            </a:r>
            <a:r>
              <a:rPr sz="2350" spc="220" dirty="0">
                <a:solidFill>
                  <a:srgbClr val="443142"/>
                </a:solidFill>
                <a:latin typeface="Arial"/>
                <a:cs typeface="Arial"/>
              </a:rPr>
              <a:t>y</a:t>
            </a:r>
            <a:r>
              <a:rPr sz="2350" dirty="0">
                <a:solidFill>
                  <a:srgbClr val="443142"/>
                </a:solidFill>
                <a:latin typeface="Arial"/>
                <a:cs typeface="Arial"/>
              </a:rPr>
              <a:t>	</a:t>
            </a:r>
            <a:r>
              <a:rPr sz="2350" spc="254" dirty="0">
                <a:solidFill>
                  <a:srgbClr val="443142"/>
                </a:solidFill>
                <a:latin typeface="Arial"/>
                <a:cs typeface="Arial"/>
              </a:rPr>
              <a:t>s</a:t>
            </a:r>
            <a:r>
              <a:rPr sz="2350" spc="-155" dirty="0">
                <a:solidFill>
                  <a:srgbClr val="443142"/>
                </a:solidFill>
                <a:latin typeface="Arial"/>
                <a:cs typeface="Arial"/>
              </a:rPr>
              <a:t> </a:t>
            </a:r>
            <a:r>
              <a:rPr sz="2350" spc="-459" dirty="0">
                <a:solidFill>
                  <a:srgbClr val="443142"/>
                </a:solidFill>
                <a:latin typeface="Arial"/>
                <a:cs typeface="Arial"/>
              </a:rPr>
              <a:t>1</a:t>
            </a:r>
            <a:r>
              <a:rPr sz="2350" spc="-484" dirty="0">
                <a:solidFill>
                  <a:srgbClr val="443142"/>
                </a:solidFill>
                <a:latin typeface="Arial"/>
                <a:cs typeface="Arial"/>
              </a:rPr>
              <a:t>1</a:t>
            </a:r>
            <a:r>
              <a:rPr sz="2350" spc="-400" dirty="0">
                <a:solidFill>
                  <a:srgbClr val="443142"/>
                </a:solidFill>
                <a:latin typeface="Arial"/>
                <a:cs typeface="Arial"/>
              </a:rPr>
              <a:t> </a:t>
            </a:r>
            <a:r>
              <a:rPr sz="2350" spc="80" dirty="0">
                <a:solidFill>
                  <a:srgbClr val="443142"/>
                </a:solidFill>
                <a:latin typeface="Arial"/>
                <a:cs typeface="Arial"/>
              </a:rPr>
              <a:t>b</a:t>
            </a:r>
            <a:r>
              <a:rPr sz="2350" spc="-254" dirty="0">
                <a:solidFill>
                  <a:srgbClr val="443142"/>
                </a:solidFill>
                <a:latin typeface="Arial"/>
                <a:cs typeface="Arial"/>
              </a:rPr>
              <a:t>rr</a:t>
            </a:r>
            <a:r>
              <a:rPr sz="2350" spc="-710" dirty="0">
                <a:solidFill>
                  <a:srgbClr val="443142"/>
                </a:solidFill>
                <a:latin typeface="Arial"/>
                <a:cs typeface="Arial"/>
              </a:rPr>
              <a:t>a</a:t>
            </a:r>
            <a:r>
              <a:rPr sz="2350" spc="-860" dirty="0">
                <a:solidFill>
                  <a:srgbClr val="443142"/>
                </a:solidFill>
                <a:latin typeface="Arial"/>
                <a:cs typeface="Arial"/>
              </a:rPr>
              <a:t>1</a:t>
            </a:r>
            <a:r>
              <a:rPr sz="2350" spc="-5" dirty="0">
                <a:solidFill>
                  <a:srgbClr val="443142"/>
                </a:solidFill>
                <a:latin typeface="Arial"/>
                <a:cs typeface="Arial"/>
              </a:rPr>
              <a:t>n</a:t>
            </a:r>
            <a:r>
              <a:rPr sz="2350" spc="120" dirty="0">
                <a:solidFill>
                  <a:srgbClr val="443142"/>
                </a:solidFill>
                <a:latin typeface="Arial"/>
                <a:cs typeface="Arial"/>
              </a:rPr>
              <a:t>c</a:t>
            </a:r>
            <a:r>
              <a:rPr sz="2350" spc="325" dirty="0">
                <a:solidFill>
                  <a:srgbClr val="443142"/>
                </a:solidFill>
                <a:latin typeface="Arial"/>
                <a:cs typeface="Arial"/>
              </a:rPr>
              <a:t>h</a:t>
            </a:r>
            <a:r>
              <a:rPr sz="2350" spc="-355" dirty="0">
                <a:solidFill>
                  <a:srgbClr val="443142"/>
                </a:solidFill>
                <a:latin typeface="Arial"/>
                <a:cs typeface="Arial"/>
              </a:rPr>
              <a:t> </a:t>
            </a:r>
            <a:r>
              <a:rPr sz="2350" spc="40" dirty="0">
                <a:solidFill>
                  <a:srgbClr val="443142"/>
                </a:solidFill>
                <a:latin typeface="Arial"/>
                <a:cs typeface="Arial"/>
              </a:rPr>
              <a:t>o</a:t>
            </a:r>
            <a:r>
              <a:rPr sz="2350" spc="195" dirty="0">
                <a:solidFill>
                  <a:srgbClr val="443142"/>
                </a:solidFill>
                <a:latin typeface="Arial"/>
                <a:cs typeface="Arial"/>
              </a:rPr>
              <a:t>f</a:t>
            </a:r>
            <a:r>
              <a:rPr sz="2350" spc="20" dirty="0">
                <a:solidFill>
                  <a:srgbClr val="443142"/>
                </a:solidFill>
                <a:latin typeface="Arial"/>
                <a:cs typeface="Arial"/>
              </a:rPr>
              <a:t> </a:t>
            </a:r>
            <a:r>
              <a:rPr sz="2350" spc="625" dirty="0">
                <a:solidFill>
                  <a:srgbClr val="443142"/>
                </a:solidFill>
                <a:latin typeface="Arial"/>
                <a:cs typeface="Arial"/>
              </a:rPr>
              <a:t>b</a:t>
            </a:r>
            <a:r>
              <a:rPr sz="2350" spc="665" dirty="0">
                <a:solidFill>
                  <a:srgbClr val="443142"/>
                </a:solidFill>
                <a:latin typeface="Arial"/>
                <a:cs typeface="Arial"/>
              </a:rPr>
              <a:t>o</a:t>
            </a:r>
            <a:r>
              <a:rPr sz="2350" spc="80" dirty="0">
                <a:solidFill>
                  <a:srgbClr val="443142"/>
                </a:solidFill>
                <a:latin typeface="Arial"/>
                <a:cs typeface="Arial"/>
              </a:rPr>
              <a:t>o</a:t>
            </a:r>
            <a:r>
              <a:rPr sz="2350" spc="-5" dirty="0">
                <a:solidFill>
                  <a:srgbClr val="443142"/>
                </a:solidFill>
                <a:latin typeface="Arial"/>
                <a:cs typeface="Arial"/>
              </a:rPr>
              <a:t>g</a:t>
            </a:r>
            <a:r>
              <a:rPr sz="2350" spc="175" dirty="0">
                <a:solidFill>
                  <a:srgbClr val="443142"/>
                </a:solidFill>
                <a:latin typeface="Arial"/>
                <a:cs typeface="Arial"/>
              </a:rPr>
              <a:t>y</a:t>
            </a:r>
            <a:r>
              <a:rPr sz="2350" spc="-120" dirty="0">
                <a:solidFill>
                  <a:srgbClr val="443142"/>
                </a:solidFill>
                <a:latin typeface="Arial"/>
                <a:cs typeface="Arial"/>
              </a:rPr>
              <a:t> </a:t>
            </a:r>
            <a:r>
              <a:rPr sz="2400" spc="180" dirty="0">
                <a:solidFill>
                  <a:srgbClr val="443142"/>
                </a:solidFill>
                <a:latin typeface="Arial"/>
                <a:cs typeface="Arial"/>
              </a:rPr>
              <a:t>t</a:t>
            </a:r>
            <a:r>
              <a:rPr sz="2400" spc="-35" dirty="0">
                <a:solidFill>
                  <a:srgbClr val="443142"/>
                </a:solidFill>
                <a:latin typeface="Arial"/>
                <a:cs typeface="Arial"/>
              </a:rPr>
              <a:t>h</a:t>
            </a:r>
            <a:r>
              <a:rPr sz="2400" spc="-80" dirty="0">
                <a:solidFill>
                  <a:srgbClr val="443142"/>
                </a:solidFill>
                <a:latin typeface="Arial"/>
                <a:cs typeface="Arial"/>
              </a:rPr>
              <a:t>a</a:t>
            </a:r>
            <a:r>
              <a:rPr sz="2400" spc="250" dirty="0">
                <a:solidFill>
                  <a:srgbClr val="443142"/>
                </a:solidFill>
                <a:latin typeface="Arial"/>
                <a:cs typeface="Arial"/>
              </a:rPr>
              <a:t>t </a:t>
            </a:r>
            <a:r>
              <a:rPr sz="2350" spc="35" dirty="0">
                <a:solidFill>
                  <a:srgbClr val="443142"/>
                </a:solidFill>
                <a:latin typeface="Arial"/>
                <a:cs typeface="Arial"/>
              </a:rPr>
              <a:t>s</a:t>
            </a:r>
            <a:r>
              <a:rPr sz="2350" spc="195" dirty="0">
                <a:solidFill>
                  <a:srgbClr val="443142"/>
                </a:solidFill>
                <a:latin typeface="Arial"/>
                <a:cs typeface="Arial"/>
              </a:rPr>
              <a:t>t</a:t>
            </a:r>
            <a:r>
              <a:rPr sz="2350" spc="35" dirty="0">
                <a:solidFill>
                  <a:srgbClr val="443142"/>
                </a:solidFill>
                <a:latin typeface="Arial"/>
                <a:cs typeface="Arial"/>
              </a:rPr>
              <a:t>u</a:t>
            </a:r>
            <a:r>
              <a:rPr sz="2350" spc="130" dirty="0">
                <a:solidFill>
                  <a:srgbClr val="443142"/>
                </a:solidFill>
                <a:latin typeface="Arial"/>
                <a:cs typeface="Arial"/>
              </a:rPr>
              <a:t>d</a:t>
            </a:r>
            <a:r>
              <a:rPr sz="2350" spc="15" dirty="0">
                <a:solidFill>
                  <a:srgbClr val="443142"/>
                </a:solidFill>
                <a:latin typeface="Arial"/>
                <a:cs typeface="Arial"/>
              </a:rPr>
              <a:t>i</a:t>
            </a:r>
            <a:r>
              <a:rPr sz="2350" spc="-55" dirty="0">
                <a:solidFill>
                  <a:srgbClr val="443142"/>
                </a:solidFill>
                <a:latin typeface="Arial"/>
                <a:cs typeface="Arial"/>
              </a:rPr>
              <a:t>e</a:t>
            </a:r>
            <a:r>
              <a:rPr sz="2350" spc="150" dirty="0">
                <a:solidFill>
                  <a:srgbClr val="443142"/>
                </a:solidFill>
                <a:latin typeface="Arial"/>
                <a:cs typeface="Arial"/>
              </a:rPr>
              <a:t>s</a:t>
            </a:r>
            <a:r>
              <a:rPr sz="2350" spc="-185" dirty="0">
                <a:solidFill>
                  <a:srgbClr val="443142"/>
                </a:solidFill>
                <a:latin typeface="Arial"/>
                <a:cs typeface="Arial"/>
              </a:rPr>
              <a:t> </a:t>
            </a:r>
            <a:r>
              <a:rPr sz="2350" spc="95" dirty="0">
                <a:solidFill>
                  <a:srgbClr val="443142"/>
                </a:solidFill>
                <a:latin typeface="Arial"/>
                <a:cs typeface="Arial"/>
              </a:rPr>
              <a:t>t</a:t>
            </a:r>
            <a:r>
              <a:rPr sz="2350" spc="90" dirty="0">
                <a:solidFill>
                  <a:srgbClr val="443142"/>
                </a:solidFill>
                <a:latin typeface="Arial"/>
                <a:cs typeface="Arial"/>
              </a:rPr>
              <a:t>h</a:t>
            </a:r>
            <a:r>
              <a:rPr sz="2350" spc="130" dirty="0">
                <a:solidFill>
                  <a:srgbClr val="443142"/>
                </a:solidFill>
                <a:latin typeface="Arial"/>
                <a:cs typeface="Arial"/>
              </a:rPr>
              <a:t>e</a:t>
            </a:r>
            <a:r>
              <a:rPr sz="2350" spc="-160" dirty="0">
                <a:solidFill>
                  <a:srgbClr val="443142"/>
                </a:solidFill>
                <a:latin typeface="Arial"/>
                <a:cs typeface="Arial"/>
              </a:rPr>
              <a:t> </a:t>
            </a:r>
            <a:r>
              <a:rPr sz="2350" spc="35" dirty="0">
                <a:solidFill>
                  <a:srgbClr val="443142"/>
                </a:solidFill>
                <a:latin typeface="Arial"/>
                <a:cs typeface="Arial"/>
              </a:rPr>
              <a:t>s</a:t>
            </a:r>
            <a:r>
              <a:rPr sz="2350" spc="195" dirty="0">
                <a:solidFill>
                  <a:srgbClr val="443142"/>
                </a:solidFill>
                <a:latin typeface="Arial"/>
                <a:cs typeface="Arial"/>
              </a:rPr>
              <a:t>t</a:t>
            </a:r>
            <a:r>
              <a:rPr sz="2350" spc="-165" dirty="0">
                <a:solidFill>
                  <a:srgbClr val="443142"/>
                </a:solidFill>
                <a:latin typeface="Arial"/>
                <a:cs typeface="Arial"/>
              </a:rPr>
              <a:t>rr</a:t>
            </a:r>
            <a:r>
              <a:rPr sz="2350" spc="-345" dirty="0">
                <a:solidFill>
                  <a:srgbClr val="443142"/>
                </a:solidFill>
                <a:latin typeface="Arial"/>
                <a:cs typeface="Arial"/>
              </a:rPr>
              <a:t>u</a:t>
            </a:r>
            <a:r>
              <a:rPr sz="2350" spc="-10" dirty="0">
                <a:solidFill>
                  <a:srgbClr val="443142"/>
                </a:solidFill>
                <a:latin typeface="Arial"/>
                <a:cs typeface="Arial"/>
              </a:rPr>
              <a:t>c</a:t>
            </a:r>
            <a:r>
              <a:rPr sz="2350" spc="240" dirty="0">
                <a:solidFill>
                  <a:srgbClr val="443142"/>
                </a:solidFill>
                <a:latin typeface="Arial"/>
                <a:cs typeface="Arial"/>
              </a:rPr>
              <a:t>t</a:t>
            </a:r>
            <a:r>
              <a:rPr sz="2350" spc="35" dirty="0">
                <a:solidFill>
                  <a:srgbClr val="443142"/>
                </a:solidFill>
                <a:latin typeface="Arial"/>
                <a:cs typeface="Arial"/>
              </a:rPr>
              <a:t>u</a:t>
            </a:r>
            <a:r>
              <a:rPr sz="2350" spc="-355" dirty="0">
                <a:solidFill>
                  <a:srgbClr val="443142"/>
                </a:solidFill>
                <a:latin typeface="Arial"/>
                <a:cs typeface="Arial"/>
              </a:rPr>
              <a:t>rrev</a:t>
            </a:r>
            <a:r>
              <a:rPr sz="2350" spc="-5" dirty="0">
                <a:solidFill>
                  <a:srgbClr val="443142"/>
                </a:solidFill>
                <a:latin typeface="Arial"/>
                <a:cs typeface="Arial"/>
              </a:rPr>
              <a:t> </a:t>
            </a:r>
            <a:r>
              <a:rPr sz="2350" spc="110" dirty="0">
                <a:solidFill>
                  <a:srgbClr val="443142"/>
                </a:solidFill>
                <a:latin typeface="Arial"/>
                <a:cs typeface="Arial"/>
              </a:rPr>
              <a:t>f</a:t>
            </a:r>
            <a:r>
              <a:rPr sz="2350" spc="200" dirty="0">
                <a:solidFill>
                  <a:srgbClr val="443142"/>
                </a:solidFill>
                <a:latin typeface="Arial"/>
                <a:cs typeface="Arial"/>
              </a:rPr>
              <a:t>u</a:t>
            </a:r>
            <a:r>
              <a:rPr sz="2350" spc="-10" dirty="0">
                <a:solidFill>
                  <a:srgbClr val="443142"/>
                </a:solidFill>
                <a:latin typeface="Arial"/>
                <a:cs typeface="Arial"/>
              </a:rPr>
              <a:t>n</a:t>
            </a:r>
            <a:r>
              <a:rPr sz="2350" spc="175" dirty="0">
                <a:solidFill>
                  <a:srgbClr val="443142"/>
                </a:solidFill>
                <a:latin typeface="Arial"/>
                <a:cs typeface="Arial"/>
              </a:rPr>
              <a:t>c</a:t>
            </a:r>
            <a:r>
              <a:rPr sz="2350" spc="10" dirty="0">
                <a:solidFill>
                  <a:srgbClr val="443142"/>
                </a:solidFill>
                <a:latin typeface="Arial"/>
                <a:cs typeface="Arial"/>
              </a:rPr>
              <a:t>t</a:t>
            </a:r>
            <a:r>
              <a:rPr sz="2350" spc="25" dirty="0">
                <a:solidFill>
                  <a:srgbClr val="443142"/>
                </a:solidFill>
                <a:latin typeface="Arial"/>
                <a:cs typeface="Arial"/>
              </a:rPr>
              <a:t>l</a:t>
            </a:r>
            <a:r>
              <a:rPr sz="2350" spc="130" dirty="0">
                <a:solidFill>
                  <a:srgbClr val="443142"/>
                </a:solidFill>
                <a:latin typeface="Arial"/>
                <a:cs typeface="Arial"/>
              </a:rPr>
              <a:t>o</a:t>
            </a:r>
            <a:r>
              <a:rPr sz="2350" spc="-300" dirty="0">
                <a:solidFill>
                  <a:srgbClr val="443142"/>
                </a:solidFill>
                <a:latin typeface="Arial"/>
                <a:cs typeface="Arial"/>
              </a:rPr>
              <a:t>nv</a:t>
            </a:r>
            <a:r>
              <a:rPr sz="2350" spc="-25" dirty="0">
                <a:solidFill>
                  <a:srgbClr val="443142"/>
                </a:solidFill>
                <a:latin typeface="Arial"/>
                <a:cs typeface="Arial"/>
              </a:rPr>
              <a:t> </a:t>
            </a:r>
            <a:r>
              <a:rPr sz="2350" spc="35" dirty="0">
                <a:solidFill>
                  <a:srgbClr val="443142"/>
                </a:solidFill>
                <a:latin typeface="Arial"/>
                <a:cs typeface="Arial"/>
              </a:rPr>
              <a:t>a</a:t>
            </a:r>
            <a:r>
              <a:rPr sz="2350" spc="-10" dirty="0">
                <a:solidFill>
                  <a:srgbClr val="443142"/>
                </a:solidFill>
                <a:latin typeface="Arial"/>
                <a:cs typeface="Arial"/>
              </a:rPr>
              <a:t>n</a:t>
            </a:r>
            <a:r>
              <a:rPr sz="2350" spc="-409" dirty="0">
                <a:solidFill>
                  <a:srgbClr val="443142"/>
                </a:solidFill>
                <a:latin typeface="Arial"/>
                <a:cs typeface="Arial"/>
              </a:rPr>
              <a:t>d</a:t>
            </a:r>
            <a:r>
              <a:rPr sz="2350" spc="-625" dirty="0">
                <a:solidFill>
                  <a:srgbClr val="443142"/>
                </a:solidFill>
                <a:latin typeface="Arial"/>
                <a:cs typeface="Arial"/>
              </a:rPr>
              <a:t>J</a:t>
            </a:r>
            <a:r>
              <a:rPr sz="2350" spc="-350" dirty="0">
                <a:solidFill>
                  <a:srgbClr val="443142"/>
                </a:solidFill>
                <a:latin typeface="Arial"/>
                <a:cs typeface="Arial"/>
              </a:rPr>
              <a:t> </a:t>
            </a:r>
            <a:r>
              <a:rPr sz="2350" spc="-50" dirty="0">
                <a:solidFill>
                  <a:srgbClr val="443142"/>
                </a:solidFill>
                <a:latin typeface="Arial"/>
                <a:cs typeface="Arial"/>
              </a:rPr>
              <a:t>b</a:t>
            </a:r>
            <a:r>
              <a:rPr sz="2350" spc="135" dirty="0">
                <a:solidFill>
                  <a:srgbClr val="443142"/>
                </a:solidFill>
                <a:latin typeface="Arial"/>
                <a:cs typeface="Arial"/>
              </a:rPr>
              <a:t>et</a:t>
            </a:r>
            <a:r>
              <a:rPr sz="2350" spc="-80" dirty="0">
                <a:solidFill>
                  <a:srgbClr val="443142"/>
                </a:solidFill>
                <a:latin typeface="Arial"/>
                <a:cs typeface="Arial"/>
              </a:rPr>
              <a:t>l</a:t>
            </a:r>
            <a:r>
              <a:rPr sz="2350" spc="-100" dirty="0">
                <a:solidFill>
                  <a:srgbClr val="443142"/>
                </a:solidFill>
                <a:latin typeface="Arial"/>
                <a:cs typeface="Arial"/>
              </a:rPr>
              <a:t>a</a:t>
            </a:r>
            <a:r>
              <a:rPr sz="2350" spc="165" dirty="0">
                <a:solidFill>
                  <a:srgbClr val="443142"/>
                </a:solidFill>
                <a:latin typeface="Arial"/>
                <a:cs typeface="Arial"/>
              </a:rPr>
              <a:t>v</a:t>
            </a:r>
            <a:r>
              <a:rPr sz="2350" spc="-1375" dirty="0">
                <a:solidFill>
                  <a:srgbClr val="443142"/>
                </a:solidFill>
                <a:latin typeface="Arial"/>
                <a:cs typeface="Arial"/>
              </a:rPr>
              <a:t>m</a:t>
            </a:r>
            <a:r>
              <a:rPr sz="2350" spc="130" dirty="0">
                <a:solidFill>
                  <a:srgbClr val="443142"/>
                </a:solidFill>
                <a:latin typeface="Arial"/>
                <a:cs typeface="Arial"/>
              </a:rPr>
              <a:t>o</a:t>
            </a:r>
            <a:r>
              <a:rPr sz="2350" spc="35" dirty="0">
                <a:solidFill>
                  <a:srgbClr val="443142"/>
                </a:solidFill>
                <a:latin typeface="Arial"/>
                <a:cs typeface="Arial"/>
              </a:rPr>
              <a:t>u</a:t>
            </a:r>
            <a:r>
              <a:rPr sz="2350" spc="-315" dirty="0">
                <a:solidFill>
                  <a:srgbClr val="443142"/>
                </a:solidFill>
                <a:latin typeface="Arial"/>
                <a:cs typeface="Arial"/>
              </a:rPr>
              <a:t>rr</a:t>
            </a:r>
            <a:r>
              <a:rPr sz="2350" spc="-155" dirty="0">
                <a:solidFill>
                  <a:srgbClr val="443142"/>
                </a:solidFill>
                <a:latin typeface="Arial"/>
                <a:cs typeface="Arial"/>
              </a:rPr>
              <a:t> </a:t>
            </a:r>
            <a:r>
              <a:rPr sz="2350" spc="-10" dirty="0">
                <a:solidFill>
                  <a:srgbClr val="443142"/>
                </a:solidFill>
                <a:latin typeface="Arial"/>
                <a:cs typeface="Arial"/>
              </a:rPr>
              <a:t>o</a:t>
            </a:r>
            <a:r>
              <a:rPr sz="2350" spc="195" dirty="0">
                <a:solidFill>
                  <a:srgbClr val="443142"/>
                </a:solidFill>
                <a:latin typeface="Arial"/>
                <a:cs typeface="Arial"/>
              </a:rPr>
              <a:t>f</a:t>
            </a:r>
            <a:r>
              <a:rPr sz="2350" spc="-25" dirty="0">
                <a:solidFill>
                  <a:srgbClr val="443142"/>
                </a:solidFill>
                <a:latin typeface="Arial"/>
                <a:cs typeface="Arial"/>
              </a:rPr>
              <a:t> </a:t>
            </a:r>
            <a:r>
              <a:rPr sz="2350" spc="35" dirty="0">
                <a:solidFill>
                  <a:srgbClr val="443142"/>
                </a:solidFill>
                <a:latin typeface="Arial"/>
                <a:cs typeface="Arial"/>
              </a:rPr>
              <a:t>c</a:t>
            </a:r>
            <a:r>
              <a:rPr sz="2350" spc="85" dirty="0">
                <a:solidFill>
                  <a:srgbClr val="443142"/>
                </a:solidFill>
                <a:latin typeface="Arial"/>
                <a:cs typeface="Arial"/>
              </a:rPr>
              <a:t>e</a:t>
            </a:r>
            <a:r>
              <a:rPr sz="2350" spc="-204" dirty="0">
                <a:solidFill>
                  <a:srgbClr val="443142"/>
                </a:solidFill>
                <a:latin typeface="Arial"/>
                <a:cs typeface="Arial"/>
              </a:rPr>
              <a:t>H</a:t>
            </a:r>
            <a:r>
              <a:rPr sz="2350" spc="-200" dirty="0">
                <a:solidFill>
                  <a:srgbClr val="443142"/>
                </a:solidFill>
                <a:latin typeface="Arial"/>
                <a:cs typeface="Arial"/>
              </a:rPr>
              <a:t>s</a:t>
            </a:r>
            <a:r>
              <a:rPr sz="2350" spc="-280" dirty="0">
                <a:solidFill>
                  <a:srgbClr val="443142"/>
                </a:solidFill>
                <a:latin typeface="Arial"/>
                <a:cs typeface="Arial"/>
              </a:rPr>
              <a:t>!l</a:t>
            </a:r>
            <a:endParaRPr sz="23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120264" y="325754"/>
            <a:ext cx="1417319" cy="18859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497330" y="3240404"/>
            <a:ext cx="251460" cy="6000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337435" y="6480809"/>
            <a:ext cx="3126105" cy="30289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654912" y="331281"/>
            <a:ext cx="0" cy="1205230"/>
          </a:xfrm>
          <a:custGeom>
            <a:avLst/>
            <a:gdLst/>
            <a:ahLst/>
            <a:cxnLst/>
            <a:rect l="l" t="t" r="r" b="b"/>
            <a:pathLst>
              <a:path h="1205230">
                <a:moveTo>
                  <a:pt x="0" y="1205180"/>
                </a:moveTo>
                <a:lnTo>
                  <a:pt x="0" y="0"/>
                </a:lnTo>
              </a:path>
            </a:pathLst>
          </a:custGeom>
          <a:ln w="22843">
            <a:solidFill>
              <a:srgbClr val="C3C3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240269" y="336993"/>
            <a:ext cx="0" cy="1072515"/>
          </a:xfrm>
          <a:custGeom>
            <a:avLst/>
            <a:gdLst/>
            <a:ahLst/>
            <a:cxnLst/>
            <a:rect l="l" t="t" r="r" b="b"/>
            <a:pathLst>
              <a:path h="1072515">
                <a:moveTo>
                  <a:pt x="0" y="1072491"/>
                </a:moveTo>
                <a:lnTo>
                  <a:pt x="0" y="0"/>
                </a:lnTo>
              </a:path>
            </a:pathLst>
          </a:custGeom>
          <a:ln w="22843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831337" y="336993"/>
            <a:ext cx="0" cy="1072515"/>
          </a:xfrm>
          <a:custGeom>
            <a:avLst/>
            <a:gdLst/>
            <a:ahLst/>
            <a:cxnLst/>
            <a:rect l="l" t="t" r="r" b="b"/>
            <a:pathLst>
              <a:path h="1072515">
                <a:moveTo>
                  <a:pt x="0" y="1072491"/>
                </a:moveTo>
                <a:lnTo>
                  <a:pt x="0" y="0"/>
                </a:lnTo>
              </a:path>
            </a:pathLst>
          </a:custGeom>
          <a:ln w="11421">
            <a:solidFill>
              <a:srgbClr val="BFBF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405273" y="336993"/>
            <a:ext cx="0" cy="1072515"/>
          </a:xfrm>
          <a:custGeom>
            <a:avLst/>
            <a:gdLst/>
            <a:ahLst/>
            <a:cxnLst/>
            <a:rect l="l" t="t" r="r" b="b"/>
            <a:pathLst>
              <a:path h="1072515">
                <a:moveTo>
                  <a:pt x="0" y="1072491"/>
                </a:moveTo>
                <a:lnTo>
                  <a:pt x="0" y="0"/>
                </a:lnTo>
              </a:path>
            </a:pathLst>
          </a:custGeom>
          <a:ln w="22843">
            <a:solidFill>
              <a:srgbClr val="BCBC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182135" y="2718795"/>
            <a:ext cx="5899785" cy="0"/>
          </a:xfrm>
          <a:custGeom>
            <a:avLst/>
            <a:gdLst/>
            <a:ahLst/>
            <a:cxnLst/>
            <a:rect l="l" t="t" r="r" b="b"/>
            <a:pathLst>
              <a:path w="5899784">
                <a:moveTo>
                  <a:pt x="0" y="0"/>
                </a:moveTo>
                <a:lnTo>
                  <a:pt x="5899257" y="0"/>
                </a:lnTo>
              </a:path>
            </a:pathLst>
          </a:custGeom>
          <a:ln w="11421">
            <a:solidFill>
              <a:srgbClr val="38383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187846" y="2713083"/>
            <a:ext cx="0" cy="2673350"/>
          </a:xfrm>
          <a:custGeom>
            <a:avLst/>
            <a:gdLst/>
            <a:ahLst/>
            <a:cxnLst/>
            <a:rect l="l" t="t" r="r" b="b"/>
            <a:pathLst>
              <a:path h="2673350">
                <a:moveTo>
                  <a:pt x="0" y="2673101"/>
                </a:moveTo>
                <a:lnTo>
                  <a:pt x="0" y="0"/>
                </a:lnTo>
              </a:path>
            </a:pathLst>
          </a:custGeom>
          <a:ln w="11421">
            <a:solidFill>
              <a:srgbClr val="34343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182135" y="5380473"/>
            <a:ext cx="5899785" cy="0"/>
          </a:xfrm>
          <a:custGeom>
            <a:avLst/>
            <a:gdLst/>
            <a:ahLst/>
            <a:cxnLst/>
            <a:rect l="l" t="t" r="r" b="b"/>
            <a:pathLst>
              <a:path w="5899784">
                <a:moveTo>
                  <a:pt x="0" y="0"/>
                </a:moveTo>
                <a:lnTo>
                  <a:pt x="5899257" y="0"/>
                </a:lnTo>
              </a:path>
            </a:pathLst>
          </a:custGeom>
          <a:ln w="11421">
            <a:solidFill>
              <a:srgbClr val="34343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078537" y="2713083"/>
            <a:ext cx="0" cy="2673350"/>
          </a:xfrm>
          <a:custGeom>
            <a:avLst/>
            <a:gdLst/>
            <a:ahLst/>
            <a:cxnLst/>
            <a:rect l="l" t="t" r="r" b="b"/>
            <a:pathLst>
              <a:path h="2673350">
                <a:moveTo>
                  <a:pt x="0" y="2673101"/>
                </a:moveTo>
                <a:lnTo>
                  <a:pt x="0" y="0"/>
                </a:lnTo>
              </a:path>
            </a:pathLst>
          </a:custGeom>
          <a:ln w="57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143721" y="1409485"/>
            <a:ext cx="196215" cy="955040"/>
          </a:xfrm>
          <a:custGeom>
            <a:avLst/>
            <a:gdLst/>
            <a:ahLst/>
            <a:cxnLst/>
            <a:rect l="l" t="t" r="r" b="b"/>
            <a:pathLst>
              <a:path w="196214" h="955039">
                <a:moveTo>
                  <a:pt x="0" y="0"/>
                </a:moveTo>
                <a:lnTo>
                  <a:pt x="195771" y="0"/>
                </a:lnTo>
                <a:lnTo>
                  <a:pt x="195771" y="954871"/>
                </a:lnTo>
                <a:lnTo>
                  <a:pt x="0" y="954871"/>
                </a:lnTo>
                <a:lnTo>
                  <a:pt x="0" y="0"/>
                </a:lnTo>
                <a:close/>
              </a:path>
            </a:pathLst>
          </a:custGeom>
          <a:solidFill>
            <a:srgbClr val="26B1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617254" y="1409485"/>
            <a:ext cx="370840" cy="955040"/>
          </a:xfrm>
          <a:custGeom>
            <a:avLst/>
            <a:gdLst/>
            <a:ahLst/>
            <a:cxnLst/>
            <a:rect l="l" t="t" r="r" b="b"/>
            <a:pathLst>
              <a:path w="370839" h="955039">
                <a:moveTo>
                  <a:pt x="0" y="0"/>
                </a:moveTo>
                <a:lnTo>
                  <a:pt x="370672" y="0"/>
                </a:lnTo>
                <a:lnTo>
                  <a:pt x="370672" y="954871"/>
                </a:lnTo>
                <a:lnTo>
                  <a:pt x="0" y="954871"/>
                </a:lnTo>
                <a:lnTo>
                  <a:pt x="0" y="0"/>
                </a:lnTo>
                <a:close/>
              </a:path>
            </a:pathLst>
          </a:custGeom>
          <a:solidFill>
            <a:srgbClr val="116D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247732" y="1409485"/>
            <a:ext cx="333375" cy="955040"/>
          </a:xfrm>
          <a:custGeom>
            <a:avLst/>
            <a:gdLst/>
            <a:ahLst/>
            <a:cxnLst/>
            <a:rect l="l" t="t" r="r" b="b"/>
            <a:pathLst>
              <a:path w="333375" h="955039">
                <a:moveTo>
                  <a:pt x="0" y="0"/>
                </a:moveTo>
                <a:lnTo>
                  <a:pt x="333041" y="0"/>
                </a:lnTo>
                <a:lnTo>
                  <a:pt x="333041" y="954871"/>
                </a:lnTo>
                <a:lnTo>
                  <a:pt x="0" y="954871"/>
                </a:lnTo>
                <a:lnTo>
                  <a:pt x="0" y="0"/>
                </a:lnTo>
                <a:close/>
              </a:path>
            </a:pathLst>
          </a:custGeom>
          <a:solidFill>
            <a:srgbClr val="D118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4179027" y="1560372"/>
            <a:ext cx="1429385" cy="6921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5250" b="1" spc="40" dirty="0">
                <a:solidFill>
                  <a:srgbClr val="E4E6E8"/>
                </a:solidFill>
                <a:latin typeface="Arial"/>
                <a:cs typeface="Arial"/>
              </a:rPr>
              <a:t>i</a:t>
            </a:r>
            <a:r>
              <a:rPr sz="5250" b="1" spc="625" dirty="0">
                <a:solidFill>
                  <a:srgbClr val="E4E6E8"/>
                </a:solidFill>
                <a:latin typeface="Arial"/>
                <a:cs typeface="Arial"/>
              </a:rPr>
              <a:t> </a:t>
            </a:r>
            <a:r>
              <a:rPr sz="5250" b="1" spc="-950" dirty="0">
                <a:solidFill>
                  <a:srgbClr val="E4E6E8"/>
                </a:solidFill>
                <a:latin typeface="Arial"/>
                <a:cs typeface="Arial"/>
              </a:rPr>
              <a:t>C</a:t>
            </a:r>
            <a:r>
              <a:rPr sz="5250" b="1" spc="595" dirty="0">
                <a:solidFill>
                  <a:srgbClr val="E4E6E8"/>
                </a:solidFill>
                <a:latin typeface="Arial"/>
                <a:cs typeface="Arial"/>
              </a:rPr>
              <a:t> </a:t>
            </a:r>
            <a:r>
              <a:rPr sz="5250" b="1" spc="-985" dirty="0">
                <a:solidFill>
                  <a:srgbClr val="E4E6E8"/>
                </a:solidFill>
                <a:latin typeface="Arial"/>
                <a:cs typeface="Arial"/>
              </a:rPr>
              <a:t>S</a:t>
            </a:r>
            <a:endParaRPr sz="525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140271" y="2765961"/>
            <a:ext cx="2733675" cy="761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495">
              <a:lnSpc>
                <a:spcPts val="2985"/>
              </a:lnSpc>
            </a:pPr>
            <a:r>
              <a:rPr sz="2150" spc="-720" dirty="0">
                <a:solidFill>
                  <a:srgbClr val="A7499C"/>
                </a:solidFill>
                <a:latin typeface="Arial"/>
                <a:cs typeface="Arial"/>
              </a:rPr>
              <a:t>U1r</a:t>
            </a:r>
            <a:r>
              <a:rPr sz="2150" spc="-1125" dirty="0">
                <a:solidFill>
                  <a:srgbClr val="A7499C"/>
                </a:solidFill>
                <a:latin typeface="Arial"/>
                <a:cs typeface="Arial"/>
              </a:rPr>
              <a:t>1</a:t>
            </a:r>
            <a:r>
              <a:rPr sz="2150" spc="265" dirty="0">
                <a:solidFill>
                  <a:srgbClr val="A7499C"/>
                </a:solidFill>
                <a:latin typeface="Arial"/>
                <a:cs typeface="Arial"/>
              </a:rPr>
              <a:t>J</a:t>
            </a:r>
            <a:r>
              <a:rPr sz="2150" spc="-135" dirty="0">
                <a:solidFill>
                  <a:srgbClr val="A7499C"/>
                </a:solidFill>
                <a:latin typeface="Arial"/>
                <a:cs typeface="Arial"/>
              </a:rPr>
              <a:t>tr</a:t>
            </a:r>
            <a:r>
              <a:rPr sz="2150" spc="-250" dirty="0">
                <a:solidFill>
                  <a:srgbClr val="A7499C"/>
                </a:solidFill>
                <a:latin typeface="Arial"/>
                <a:cs typeface="Arial"/>
              </a:rPr>
              <a:t>o</a:t>
            </a:r>
            <a:r>
              <a:rPr sz="2150" spc="-475" dirty="0">
                <a:solidFill>
                  <a:srgbClr val="A7499C"/>
                </a:solidFill>
                <a:latin typeface="Arial"/>
                <a:cs typeface="Arial"/>
              </a:rPr>
              <a:t>d!V</a:t>
            </a:r>
            <a:r>
              <a:rPr sz="2150" spc="-760" dirty="0">
                <a:solidFill>
                  <a:srgbClr val="A7499C"/>
                </a:solidFill>
                <a:latin typeface="Arial"/>
                <a:cs typeface="Arial"/>
              </a:rPr>
              <a:t>J</a:t>
            </a:r>
            <a:r>
              <a:rPr sz="2150" spc="705" dirty="0">
                <a:solidFill>
                  <a:srgbClr val="A7499C"/>
                </a:solidFill>
                <a:latin typeface="Arial"/>
                <a:cs typeface="Arial"/>
              </a:rPr>
              <a:t>J</a:t>
            </a:r>
            <a:r>
              <a:rPr sz="2150" spc="225" dirty="0">
                <a:solidFill>
                  <a:srgbClr val="A7499C"/>
                </a:solidFill>
                <a:latin typeface="Arial"/>
                <a:cs typeface="Arial"/>
              </a:rPr>
              <a:t> </a:t>
            </a:r>
            <a:r>
              <a:rPr sz="2150" spc="-110" dirty="0">
                <a:solidFill>
                  <a:srgbClr val="A7499C"/>
                </a:solidFill>
                <a:latin typeface="Arial"/>
                <a:cs typeface="Arial"/>
              </a:rPr>
              <a:t>ti</a:t>
            </a:r>
            <a:r>
              <a:rPr sz="2150" spc="-190" dirty="0">
                <a:solidFill>
                  <a:srgbClr val="A7499C"/>
                </a:solidFill>
                <a:latin typeface="Arial"/>
                <a:cs typeface="Arial"/>
              </a:rPr>
              <a:t>o</a:t>
            </a:r>
            <a:r>
              <a:rPr sz="2150" spc="420" dirty="0">
                <a:solidFill>
                  <a:srgbClr val="A7499C"/>
                </a:solidFill>
                <a:latin typeface="Arial"/>
                <a:cs typeface="Arial"/>
              </a:rPr>
              <a:t>n</a:t>
            </a:r>
            <a:r>
              <a:rPr sz="2300" spc="-335" dirty="0">
                <a:solidFill>
                  <a:srgbClr val="A7499C"/>
                </a:solidFill>
                <a:latin typeface="Times New Roman"/>
                <a:cs typeface="Times New Roman"/>
              </a:rPr>
              <a:t>t@</a:t>
            </a:r>
            <a:r>
              <a:rPr sz="2300" spc="-45" dirty="0">
                <a:solidFill>
                  <a:srgbClr val="A7499C"/>
                </a:solidFill>
                <a:latin typeface="Times New Roman"/>
                <a:cs typeface="Times New Roman"/>
              </a:rPr>
              <a:t> </a:t>
            </a:r>
            <a:r>
              <a:rPr sz="2600" spc="1125" dirty="0">
                <a:solidFill>
                  <a:srgbClr val="A7499C"/>
                </a:solidFill>
                <a:latin typeface="Times New Roman"/>
                <a:cs typeface="Times New Roman"/>
              </a:rPr>
              <a:t>C</a:t>
            </a:r>
            <a:r>
              <a:rPr sz="2600" spc="-350" dirty="0">
                <a:solidFill>
                  <a:srgbClr val="A7499C"/>
                </a:solidFill>
                <a:latin typeface="Times New Roman"/>
                <a:cs typeface="Times New Roman"/>
              </a:rPr>
              <a:t>a</a:t>
            </a:r>
            <a:r>
              <a:rPr sz="2600" spc="-245" dirty="0">
                <a:solidFill>
                  <a:srgbClr val="A7499C"/>
                </a:solidFill>
                <a:latin typeface="Times New Roman"/>
                <a:cs typeface="Times New Roman"/>
              </a:rPr>
              <a:t>t</a:t>
            </a:r>
            <a:r>
              <a:rPr sz="2600" spc="340" dirty="0">
                <a:solidFill>
                  <a:srgbClr val="A7499C"/>
                </a:solidFill>
                <a:latin typeface="Times New Roman"/>
                <a:cs typeface="Times New Roman"/>
              </a:rPr>
              <a:t>s</a:t>
            </a:r>
            <a:endParaRPr sz="2600">
              <a:latin typeface="Times New Roman"/>
              <a:cs typeface="Times New Roman"/>
            </a:endParaRPr>
          </a:p>
          <a:p>
            <a:pPr marL="12700">
              <a:lnSpc>
                <a:spcPts val="3345"/>
              </a:lnSpc>
              <a:tabLst>
                <a:tab pos="1297305" algn="l"/>
              </a:tabLst>
            </a:pPr>
            <a:r>
              <a:rPr sz="2900" spc="1425" dirty="0">
                <a:solidFill>
                  <a:srgbClr val="A7499C"/>
                </a:solidFill>
                <a:latin typeface="Arial"/>
                <a:cs typeface="Arial"/>
              </a:rPr>
              <a:t>c</a:t>
            </a:r>
            <a:r>
              <a:rPr sz="2900" spc="-919" dirty="0">
                <a:solidFill>
                  <a:srgbClr val="A7499C"/>
                </a:solidFill>
                <a:latin typeface="Arial"/>
                <a:cs typeface="Arial"/>
              </a:rPr>
              <a:t>ua</a:t>
            </a:r>
            <a:r>
              <a:rPr sz="2900" spc="-484" dirty="0">
                <a:solidFill>
                  <a:srgbClr val="A7499C"/>
                </a:solidFill>
                <a:latin typeface="Arial"/>
                <a:cs typeface="Arial"/>
              </a:rPr>
              <a:t> </a:t>
            </a:r>
            <a:r>
              <a:rPr sz="2300" spc="20" dirty="0">
                <a:solidFill>
                  <a:srgbClr val="A7499C"/>
                </a:solidFill>
                <a:latin typeface="Times New Roman"/>
                <a:cs typeface="Times New Roman"/>
              </a:rPr>
              <a:t>S</a:t>
            </a:r>
            <a:r>
              <a:rPr sz="2300" spc="-120" dirty="0">
                <a:solidFill>
                  <a:srgbClr val="A7499C"/>
                </a:solidFill>
                <a:latin typeface="Times New Roman"/>
                <a:cs typeface="Times New Roman"/>
              </a:rPr>
              <a:t>trru</a:t>
            </a:r>
            <a:r>
              <a:rPr sz="2300" dirty="0">
                <a:solidFill>
                  <a:srgbClr val="A7499C"/>
                </a:solidFill>
                <a:latin typeface="Times New Roman"/>
                <a:cs typeface="Times New Roman"/>
              </a:rPr>
              <a:t>	</a:t>
            </a:r>
            <a:r>
              <a:rPr sz="2300" spc="85" dirty="0">
                <a:solidFill>
                  <a:srgbClr val="A7499C"/>
                </a:solidFill>
                <a:latin typeface="Times New Roman"/>
                <a:cs typeface="Times New Roman"/>
              </a:rPr>
              <a:t>t</a:t>
            </a:r>
            <a:r>
              <a:rPr sz="2300" spc="300" dirty="0">
                <a:solidFill>
                  <a:srgbClr val="A7499C"/>
                </a:solidFill>
                <a:latin typeface="Times New Roman"/>
                <a:cs typeface="Times New Roman"/>
              </a:rPr>
              <a:t>u</a:t>
            </a:r>
            <a:r>
              <a:rPr sz="2300" spc="170" dirty="0">
                <a:solidFill>
                  <a:srgbClr val="A7499C"/>
                </a:solidFill>
                <a:latin typeface="Times New Roman"/>
                <a:cs typeface="Times New Roman"/>
              </a:rPr>
              <a:t>1r</a:t>
            </a:r>
            <a:endParaRPr sz="23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151693" y="3598630"/>
            <a:ext cx="1287145" cy="7137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4615" algn="ctr">
              <a:lnSpc>
                <a:spcPct val="100000"/>
              </a:lnSpc>
            </a:pPr>
            <a:r>
              <a:rPr sz="2150" spc="765" dirty="0">
                <a:solidFill>
                  <a:srgbClr val="A7499C"/>
                </a:solidFill>
                <a:latin typeface="Arial"/>
                <a:cs typeface="Arial"/>
              </a:rPr>
              <a:t>J</a:t>
            </a:r>
            <a:r>
              <a:rPr sz="2150" spc="-735" dirty="0">
                <a:solidFill>
                  <a:srgbClr val="A7499C"/>
                </a:solidFill>
                <a:latin typeface="Arial"/>
                <a:cs typeface="Arial"/>
              </a:rPr>
              <a:t>ITT</a:t>
            </a:r>
            <a:r>
              <a:rPr sz="2150" spc="-910" dirty="0">
                <a:solidFill>
                  <a:srgbClr val="A7499C"/>
                </a:solidFill>
                <a:latin typeface="Arial"/>
                <a:cs typeface="Arial"/>
              </a:rPr>
              <a:t>F</a:t>
            </a:r>
            <a:r>
              <a:rPr sz="2150" spc="-1065" dirty="0">
                <a:solidFill>
                  <a:srgbClr val="A7499C"/>
                </a:solidFill>
                <a:latin typeface="Arial"/>
                <a:cs typeface="Arial"/>
              </a:rPr>
              <a:t>J</a:t>
            </a:r>
            <a:r>
              <a:rPr sz="2150" spc="-409" dirty="0">
                <a:solidFill>
                  <a:srgbClr val="A7499C"/>
                </a:solidFill>
                <a:latin typeface="Arial"/>
                <a:cs typeface="Arial"/>
              </a:rPr>
              <a:t>I</a:t>
            </a:r>
            <a:r>
              <a:rPr sz="2150" spc="-150" dirty="0">
                <a:solidFill>
                  <a:srgbClr val="A7499C"/>
                </a:solidFill>
                <a:latin typeface="Arial"/>
                <a:cs typeface="Arial"/>
              </a:rPr>
              <a:t> </a:t>
            </a:r>
            <a:r>
              <a:rPr sz="2150" spc="-320" dirty="0">
                <a:solidFill>
                  <a:srgbClr val="A7499C"/>
                </a:solidFill>
                <a:latin typeface="Arial"/>
                <a:cs typeface="Arial"/>
              </a:rPr>
              <a:t>l.bJt</a:t>
            </a:r>
            <a:r>
              <a:rPr sz="2150" spc="-405" dirty="0">
                <a:solidFill>
                  <a:srgbClr val="A7499C"/>
                </a:solidFill>
                <a:latin typeface="Arial"/>
                <a:cs typeface="Arial"/>
              </a:rPr>
              <a:t>r</a:t>
            </a:r>
            <a:r>
              <a:rPr sz="2150" spc="-320" dirty="0">
                <a:solidFill>
                  <a:srgbClr val="A7499C"/>
                </a:solidFill>
                <a:latin typeface="Arial"/>
                <a:cs typeface="Arial"/>
              </a:rPr>
              <a:t>Jl</a:t>
            </a:r>
            <a:r>
              <a:rPr sz="2150" spc="-254" dirty="0">
                <a:solidFill>
                  <a:srgbClr val="A7499C"/>
                </a:solidFill>
                <a:latin typeface="Arial"/>
                <a:cs typeface="Arial"/>
              </a:rPr>
              <a:t>f</a:t>
            </a:r>
            <a:r>
              <a:rPr sz="2150" spc="-200" dirty="0">
                <a:solidFill>
                  <a:srgbClr val="A7499C"/>
                </a:solidFill>
                <a:latin typeface="Arial"/>
                <a:cs typeface="Arial"/>
              </a:rPr>
              <a:t>l</a:t>
            </a:r>
            <a:endParaRPr sz="21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505"/>
              </a:spcBef>
            </a:pPr>
            <a:r>
              <a:rPr sz="2250" spc="-790" dirty="0">
                <a:solidFill>
                  <a:srgbClr val="A7499C"/>
                </a:solidFill>
                <a:latin typeface="Times New Roman"/>
                <a:cs typeface="Times New Roman"/>
              </a:rPr>
              <a:t>M</a:t>
            </a:r>
            <a:r>
              <a:rPr sz="2250" spc="965" dirty="0">
                <a:solidFill>
                  <a:srgbClr val="A7499C"/>
                </a:solidFill>
                <a:latin typeface="Times New Roman"/>
                <a:cs typeface="Times New Roman"/>
              </a:rPr>
              <a:t>J</a:t>
            </a:r>
            <a:r>
              <a:rPr sz="2250" spc="-795" dirty="0">
                <a:solidFill>
                  <a:srgbClr val="A7499C"/>
                </a:solidFill>
                <a:latin typeface="Times New Roman"/>
                <a:cs typeface="Times New Roman"/>
              </a:rPr>
              <a:t>1m</a:t>
            </a:r>
            <a:r>
              <a:rPr sz="2250" spc="-969" dirty="0">
                <a:solidFill>
                  <a:srgbClr val="A7499C"/>
                </a:solidFill>
                <a:latin typeface="Times New Roman"/>
                <a:cs typeface="Times New Roman"/>
              </a:rPr>
              <a:t>1</a:t>
            </a:r>
            <a:r>
              <a:rPr sz="2250" spc="-215" dirty="0">
                <a:solidFill>
                  <a:srgbClr val="A7499C"/>
                </a:solidFill>
                <a:latin typeface="Times New Roman"/>
                <a:cs typeface="Times New Roman"/>
              </a:rPr>
              <a:t>JlbJtr</a:t>
            </a:r>
            <a:r>
              <a:rPr sz="2250" spc="-350" dirty="0">
                <a:solidFill>
                  <a:srgbClr val="A7499C"/>
                </a:solidFill>
                <a:latin typeface="Times New Roman"/>
                <a:cs typeface="Times New Roman"/>
              </a:rPr>
              <a:t> </a:t>
            </a:r>
            <a:r>
              <a:rPr sz="2300" spc="240" dirty="0">
                <a:solidFill>
                  <a:srgbClr val="A7499C"/>
                </a:solidFill>
                <a:latin typeface="Arial"/>
                <a:cs typeface="Arial"/>
              </a:rPr>
              <a:t>n</a:t>
            </a:r>
            <a:endParaRPr sz="23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585104" y="3584841"/>
            <a:ext cx="1249045" cy="7277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495">
              <a:lnSpc>
                <a:spcPct val="100000"/>
              </a:lnSpc>
            </a:pPr>
            <a:r>
              <a:rPr sz="2300" spc="-20" dirty="0">
                <a:solidFill>
                  <a:srgbClr val="A7499C"/>
                </a:solidFill>
                <a:latin typeface="Times New Roman"/>
                <a:cs typeface="Times New Roman"/>
              </a:rPr>
              <a:t>Sttru@tuli</a:t>
            </a:r>
            <a:endParaRPr sz="2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75"/>
              </a:spcBef>
              <a:tabLst>
                <a:tab pos="732155" algn="l"/>
              </a:tabLst>
            </a:pPr>
            <a:r>
              <a:rPr sz="2250" spc="415" dirty="0">
                <a:solidFill>
                  <a:srgbClr val="A7499C"/>
                </a:solidFill>
                <a:latin typeface="Times New Roman"/>
                <a:cs typeface="Times New Roman"/>
              </a:rPr>
              <a:t>f</a:t>
            </a:r>
            <a:r>
              <a:rPr sz="2250" spc="210" dirty="0">
                <a:solidFill>
                  <a:srgbClr val="A7499C"/>
                </a:solidFill>
                <a:latin typeface="Times New Roman"/>
                <a:cs typeface="Times New Roman"/>
              </a:rPr>
              <a:t>t</a:t>
            </a:r>
            <a:r>
              <a:rPr sz="2250" spc="420" dirty="0">
                <a:solidFill>
                  <a:srgbClr val="A7499C"/>
                </a:solidFill>
                <a:latin typeface="Times New Roman"/>
                <a:cs typeface="Times New Roman"/>
              </a:rPr>
              <a:t>r</a:t>
            </a:r>
            <a:r>
              <a:rPr sz="2300" spc="175" dirty="0">
                <a:solidFill>
                  <a:srgbClr val="A7499C"/>
                </a:solidFill>
                <a:latin typeface="Arial"/>
                <a:cs typeface="Arial"/>
              </a:rPr>
              <a:t>n</a:t>
            </a:r>
            <a:r>
              <a:rPr sz="2300" dirty="0">
                <a:solidFill>
                  <a:srgbClr val="A7499C"/>
                </a:solidFill>
                <a:latin typeface="Arial"/>
                <a:cs typeface="Arial"/>
              </a:rPr>
              <a:t>	</a:t>
            </a:r>
            <a:r>
              <a:rPr sz="2250" spc="1355" dirty="0">
                <a:solidFill>
                  <a:srgbClr val="A7499C"/>
                </a:solidFill>
                <a:latin typeface="Times New Roman"/>
                <a:cs typeface="Times New Roman"/>
              </a:rPr>
              <a:t>P</a:t>
            </a:r>
            <a:r>
              <a:rPr sz="2250" spc="-459" dirty="0">
                <a:solidFill>
                  <a:srgbClr val="A7499C"/>
                </a:solidFill>
                <a:latin typeface="Times New Roman"/>
                <a:cs typeface="Times New Roman"/>
              </a:rPr>
              <a:t>lf"</a:t>
            </a:r>
            <a:endParaRPr sz="225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44234" y="4398277"/>
            <a:ext cx="3703954" cy="7054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50" spc="-9750" dirty="0">
                <a:solidFill>
                  <a:srgbClr val="A7499C"/>
                </a:solidFill>
                <a:latin typeface="Arial"/>
                <a:cs typeface="Arial"/>
              </a:rPr>
              <a:t>l</a:t>
            </a:r>
            <a:r>
              <a:rPr sz="2050" spc="530" dirty="0">
                <a:solidFill>
                  <a:srgbClr val="A7499C"/>
                </a:solidFill>
                <a:latin typeface="Arial"/>
                <a:cs typeface="Arial"/>
              </a:rPr>
              <a:t>lh</a:t>
            </a:r>
            <a:r>
              <a:rPr sz="2050" spc="-270" dirty="0">
                <a:solidFill>
                  <a:srgbClr val="A7499C"/>
                </a:solidFill>
                <a:latin typeface="Arial"/>
                <a:cs typeface="Arial"/>
              </a:rPr>
              <a:t> </a:t>
            </a:r>
            <a:r>
              <a:rPr sz="2150" spc="509" dirty="0">
                <a:solidFill>
                  <a:srgbClr val="A7499C"/>
                </a:solidFill>
                <a:latin typeface="Arial"/>
                <a:cs typeface="Arial"/>
              </a:rPr>
              <a:t>0</a:t>
            </a:r>
            <a:r>
              <a:rPr sz="2150" spc="-254" dirty="0">
                <a:solidFill>
                  <a:srgbClr val="A7499C"/>
                </a:solidFill>
                <a:latin typeface="Arial"/>
                <a:cs typeface="Arial"/>
              </a:rPr>
              <a:t>1rti</a:t>
            </a:r>
            <a:r>
              <a:rPr sz="2150" spc="-590" dirty="0">
                <a:solidFill>
                  <a:srgbClr val="A7499C"/>
                </a:solidFill>
                <a:latin typeface="Arial"/>
                <a:cs typeface="Arial"/>
              </a:rPr>
              <a:t>g</a:t>
            </a:r>
            <a:r>
              <a:rPr sz="2150" spc="-290" dirty="0">
                <a:solidFill>
                  <a:srgbClr val="A7499C"/>
                </a:solidFill>
                <a:latin typeface="Arial"/>
                <a:cs typeface="Arial"/>
              </a:rPr>
              <a:t>t</a:t>
            </a:r>
            <a:r>
              <a:rPr sz="2150" spc="-170" dirty="0">
                <a:solidFill>
                  <a:srgbClr val="A7499C"/>
                </a:solidFill>
                <a:latin typeface="Arial"/>
                <a:cs typeface="Arial"/>
              </a:rPr>
              <a:t>i</a:t>
            </a:r>
            <a:r>
              <a:rPr sz="2150" spc="-595" dirty="0">
                <a:solidFill>
                  <a:srgbClr val="A7499C"/>
                </a:solidFill>
                <a:latin typeface="Arial"/>
                <a:cs typeface="Arial"/>
              </a:rPr>
              <a:t>1r</a:t>
            </a:r>
            <a:r>
              <a:rPr sz="2150" spc="-1165" dirty="0">
                <a:solidFill>
                  <a:srgbClr val="A7499C"/>
                </a:solidFill>
                <a:latin typeface="Arial"/>
                <a:cs typeface="Arial"/>
              </a:rPr>
              <a:t>1</a:t>
            </a:r>
            <a:r>
              <a:rPr sz="2150" spc="-585" dirty="0">
                <a:solidFill>
                  <a:srgbClr val="A7499C"/>
                </a:solidFill>
                <a:latin typeface="Arial"/>
                <a:cs typeface="Arial"/>
              </a:rPr>
              <a:t>J</a:t>
            </a:r>
            <a:r>
              <a:rPr sz="2150" spc="-150" dirty="0">
                <a:solidFill>
                  <a:srgbClr val="A7499C"/>
                </a:solidFill>
                <a:latin typeface="Arial"/>
                <a:cs typeface="Arial"/>
              </a:rPr>
              <a:t> </a:t>
            </a:r>
            <a:r>
              <a:rPr sz="2150" spc="15" dirty="0">
                <a:solidFill>
                  <a:srgbClr val="A7499C"/>
                </a:solidFill>
                <a:latin typeface="Arial"/>
                <a:cs typeface="Arial"/>
              </a:rPr>
              <a:t>o</a:t>
            </a:r>
            <a:r>
              <a:rPr sz="2150" spc="165" dirty="0">
                <a:solidFill>
                  <a:srgbClr val="A7499C"/>
                </a:solidFill>
                <a:latin typeface="Arial"/>
                <a:cs typeface="Arial"/>
              </a:rPr>
              <a:t>f</a:t>
            </a:r>
            <a:r>
              <a:rPr sz="2150" spc="-65" dirty="0">
                <a:solidFill>
                  <a:srgbClr val="A7499C"/>
                </a:solidFill>
                <a:latin typeface="Arial"/>
                <a:cs typeface="Arial"/>
              </a:rPr>
              <a:t> </a:t>
            </a:r>
            <a:r>
              <a:rPr sz="2050" spc="1395" dirty="0">
                <a:solidFill>
                  <a:srgbClr val="A7499C"/>
                </a:solidFill>
                <a:latin typeface="Arial"/>
                <a:cs typeface="Arial"/>
              </a:rPr>
              <a:t>C</a:t>
            </a:r>
            <a:r>
              <a:rPr sz="2050" spc="-855" dirty="0">
                <a:solidFill>
                  <a:srgbClr val="A7499C"/>
                </a:solidFill>
                <a:latin typeface="Arial"/>
                <a:cs typeface="Arial"/>
              </a:rPr>
              <a:t>U</a:t>
            </a:r>
            <a:r>
              <a:rPr sz="2050" spc="455" dirty="0">
                <a:solidFill>
                  <a:srgbClr val="A7499C"/>
                </a:solidFill>
                <a:latin typeface="Arial"/>
                <a:cs typeface="Arial"/>
              </a:rPr>
              <a:t>U</a:t>
            </a:r>
            <a:endParaRPr sz="2050">
              <a:latin typeface="Arial"/>
              <a:cs typeface="Arial"/>
            </a:endParaRPr>
          </a:p>
          <a:p>
            <a:pPr marL="1308735">
              <a:lnSpc>
                <a:spcPct val="100000"/>
              </a:lnSpc>
              <a:spcBef>
                <a:spcPts val="70"/>
              </a:spcBef>
            </a:pPr>
            <a:r>
              <a:rPr sz="2600" spc="1125" dirty="0">
                <a:solidFill>
                  <a:srgbClr val="A7499C"/>
                </a:solidFill>
                <a:latin typeface="Times New Roman"/>
                <a:cs typeface="Times New Roman"/>
              </a:rPr>
              <a:t>C</a:t>
            </a:r>
            <a:r>
              <a:rPr sz="2600" spc="-509" dirty="0">
                <a:solidFill>
                  <a:srgbClr val="A7499C"/>
                </a:solidFill>
                <a:latin typeface="Times New Roman"/>
                <a:cs typeface="Times New Roman"/>
              </a:rPr>
              <a:t>aa</a:t>
            </a:r>
            <a:r>
              <a:rPr sz="2600" spc="-165" dirty="0">
                <a:solidFill>
                  <a:srgbClr val="A7499C"/>
                </a:solidFill>
                <a:latin typeface="Times New Roman"/>
                <a:cs typeface="Times New Roman"/>
              </a:rPr>
              <a:t> </a:t>
            </a:r>
            <a:r>
              <a:rPr sz="2150" spc="15" dirty="0">
                <a:solidFill>
                  <a:srgbClr val="A7499C"/>
                </a:solidFill>
                <a:latin typeface="Arial"/>
                <a:cs typeface="Arial"/>
              </a:rPr>
              <a:t>D</a:t>
            </a:r>
            <a:r>
              <a:rPr sz="2150" spc="-229" dirty="0">
                <a:solidFill>
                  <a:srgbClr val="A7499C"/>
                </a:solidFill>
                <a:latin typeface="Arial"/>
                <a:cs typeface="Arial"/>
              </a:rPr>
              <a:t>tivtisti@n</a:t>
            </a:r>
            <a:endParaRPr sz="215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352181" y="6964981"/>
            <a:ext cx="5082540" cy="800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9525" algn="ctr">
              <a:lnSpc>
                <a:spcPct val="100000"/>
              </a:lnSpc>
            </a:pPr>
            <a:r>
              <a:rPr sz="1250" spc="90" dirty="0">
                <a:solidFill>
                  <a:srgbClr val="0A0A0A"/>
                </a:solidFill>
                <a:latin typeface="Times New Roman"/>
                <a:cs typeface="Times New Roman"/>
              </a:rPr>
              <a:t>What</a:t>
            </a:r>
            <a:r>
              <a:rPr sz="1250" spc="85" dirty="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sz="1250" spc="95" dirty="0">
                <a:solidFill>
                  <a:srgbClr val="0A0A0A"/>
                </a:solidFill>
                <a:latin typeface="Times New Roman"/>
                <a:cs typeface="Times New Roman"/>
              </a:rPr>
              <a:t>is</a:t>
            </a:r>
            <a:r>
              <a:rPr sz="1250" spc="-90" dirty="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sz="1250" spc="114" dirty="0">
                <a:solidFill>
                  <a:srgbClr val="0A0A0A"/>
                </a:solidFill>
                <a:latin typeface="Times New Roman"/>
                <a:cs typeface="Times New Roman"/>
              </a:rPr>
              <a:t>a</a:t>
            </a:r>
            <a:r>
              <a:rPr sz="1250" dirty="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sz="1250" spc="100" dirty="0">
                <a:solidFill>
                  <a:srgbClr val="0A0A0A"/>
                </a:solidFill>
                <a:latin typeface="Times New Roman"/>
                <a:cs typeface="Times New Roman"/>
              </a:rPr>
              <a:t>cell?</a:t>
            </a:r>
            <a:endParaRPr sz="12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295"/>
              </a:spcBef>
            </a:pPr>
            <a:r>
              <a:rPr sz="1700" b="1" spc="110" dirty="0">
                <a:solidFill>
                  <a:srgbClr val="1C6926"/>
                </a:solidFill>
                <a:latin typeface="Arial"/>
                <a:cs typeface="Arial"/>
              </a:rPr>
              <a:t>It</a:t>
            </a:r>
            <a:r>
              <a:rPr sz="1700" b="1" spc="-130" dirty="0">
                <a:solidFill>
                  <a:srgbClr val="1C6926"/>
                </a:solidFill>
                <a:latin typeface="Arial"/>
                <a:cs typeface="Arial"/>
              </a:rPr>
              <a:t> </a:t>
            </a:r>
            <a:r>
              <a:rPr sz="1700" b="1" spc="35" dirty="0">
                <a:solidFill>
                  <a:srgbClr val="1C6926"/>
                </a:solidFill>
                <a:latin typeface="Arial"/>
                <a:cs typeface="Arial"/>
              </a:rPr>
              <a:t>is</a:t>
            </a:r>
            <a:r>
              <a:rPr sz="1700" b="1" spc="-220" dirty="0">
                <a:solidFill>
                  <a:srgbClr val="1C6926"/>
                </a:solidFill>
                <a:latin typeface="Arial"/>
                <a:cs typeface="Arial"/>
              </a:rPr>
              <a:t> </a:t>
            </a:r>
            <a:r>
              <a:rPr sz="1700" b="1" spc="75" dirty="0">
                <a:solidFill>
                  <a:srgbClr val="1C6926"/>
                </a:solidFill>
                <a:latin typeface="Arial"/>
                <a:cs typeface="Arial"/>
              </a:rPr>
              <a:t>the</a:t>
            </a:r>
            <a:r>
              <a:rPr sz="1700" b="1" spc="5" dirty="0">
                <a:solidFill>
                  <a:srgbClr val="1C6926"/>
                </a:solidFill>
                <a:latin typeface="Arial"/>
                <a:cs typeface="Arial"/>
              </a:rPr>
              <a:t> </a:t>
            </a:r>
            <a:r>
              <a:rPr sz="1700" b="1" spc="45" dirty="0">
                <a:solidFill>
                  <a:srgbClr val="1C6926"/>
                </a:solidFill>
                <a:latin typeface="Arial"/>
                <a:cs typeface="Arial"/>
              </a:rPr>
              <a:t>bas</a:t>
            </a:r>
            <a:r>
              <a:rPr sz="1700" b="1" spc="-30" dirty="0">
                <a:solidFill>
                  <a:srgbClr val="1C6926"/>
                </a:solidFill>
                <a:latin typeface="Arial"/>
                <a:cs typeface="Arial"/>
              </a:rPr>
              <a:t>i</a:t>
            </a:r>
            <a:r>
              <a:rPr sz="1700" b="1" spc="75" dirty="0">
                <a:solidFill>
                  <a:srgbClr val="1C6926"/>
                </a:solidFill>
                <a:latin typeface="Arial"/>
                <a:cs typeface="Arial"/>
              </a:rPr>
              <a:t>c,</a:t>
            </a:r>
            <a:r>
              <a:rPr sz="1700" b="1" spc="-125" dirty="0">
                <a:solidFill>
                  <a:srgbClr val="1C6926"/>
                </a:solidFill>
                <a:latin typeface="Arial"/>
                <a:cs typeface="Arial"/>
              </a:rPr>
              <a:t> </a:t>
            </a:r>
            <a:r>
              <a:rPr sz="1700" b="1" spc="105" dirty="0">
                <a:solidFill>
                  <a:srgbClr val="1C6926"/>
                </a:solidFill>
                <a:latin typeface="Arial"/>
                <a:cs typeface="Arial"/>
              </a:rPr>
              <a:t>smal</a:t>
            </a:r>
            <a:r>
              <a:rPr sz="1700" b="1" spc="-5" dirty="0">
                <a:solidFill>
                  <a:srgbClr val="1C6926"/>
                </a:solidFill>
                <a:latin typeface="Arial"/>
                <a:cs typeface="Arial"/>
              </a:rPr>
              <a:t>l</a:t>
            </a:r>
            <a:r>
              <a:rPr sz="1700" b="1" spc="45" dirty="0">
                <a:solidFill>
                  <a:srgbClr val="1C6926"/>
                </a:solidFill>
                <a:latin typeface="Arial"/>
                <a:cs typeface="Arial"/>
              </a:rPr>
              <a:t>est</a:t>
            </a:r>
            <a:r>
              <a:rPr sz="1700" b="1" spc="-110" dirty="0">
                <a:solidFill>
                  <a:srgbClr val="1C6926"/>
                </a:solidFill>
                <a:latin typeface="Arial"/>
                <a:cs typeface="Arial"/>
              </a:rPr>
              <a:t> </a:t>
            </a:r>
            <a:r>
              <a:rPr sz="1700" b="1" spc="70" dirty="0">
                <a:solidFill>
                  <a:srgbClr val="1C6926"/>
                </a:solidFill>
                <a:latin typeface="Arial"/>
                <a:cs typeface="Arial"/>
              </a:rPr>
              <a:t>fundamental</a:t>
            </a:r>
            <a:r>
              <a:rPr sz="1700" b="1" spc="30" dirty="0">
                <a:solidFill>
                  <a:srgbClr val="1C6926"/>
                </a:solidFill>
                <a:latin typeface="Arial"/>
                <a:cs typeface="Arial"/>
              </a:rPr>
              <a:t> </a:t>
            </a:r>
            <a:r>
              <a:rPr sz="1700" b="1" spc="45" dirty="0">
                <a:solidFill>
                  <a:srgbClr val="1C6926"/>
                </a:solidFill>
                <a:latin typeface="Arial"/>
                <a:cs typeface="Arial"/>
              </a:rPr>
              <a:t>structural</a:t>
            </a:r>
            <a:endParaRPr sz="1700">
              <a:latin typeface="Arial"/>
              <a:cs typeface="Arial"/>
            </a:endParaRPr>
          </a:p>
          <a:p>
            <a:pPr marR="1905" algn="ctr">
              <a:lnSpc>
                <a:spcPct val="100000"/>
              </a:lnSpc>
              <a:spcBef>
                <a:spcPts val="475"/>
              </a:spcBef>
            </a:pPr>
            <a:r>
              <a:rPr sz="1700" b="1" spc="40" dirty="0">
                <a:solidFill>
                  <a:srgbClr val="1C6926"/>
                </a:solidFill>
                <a:latin typeface="Arial"/>
                <a:cs typeface="Arial"/>
              </a:rPr>
              <a:t>and</a:t>
            </a:r>
            <a:r>
              <a:rPr sz="1700" b="1" spc="-95" dirty="0">
                <a:solidFill>
                  <a:srgbClr val="1C6926"/>
                </a:solidFill>
                <a:latin typeface="Arial"/>
                <a:cs typeface="Arial"/>
              </a:rPr>
              <a:t> </a:t>
            </a:r>
            <a:r>
              <a:rPr sz="1700" b="1" spc="45" dirty="0">
                <a:solidFill>
                  <a:srgbClr val="1C6926"/>
                </a:solidFill>
                <a:latin typeface="Arial"/>
                <a:cs typeface="Arial"/>
              </a:rPr>
              <a:t>funct</a:t>
            </a:r>
            <a:r>
              <a:rPr sz="1700" b="1" spc="114" dirty="0">
                <a:solidFill>
                  <a:srgbClr val="1C6926"/>
                </a:solidFill>
                <a:latin typeface="Arial"/>
                <a:cs typeface="Arial"/>
              </a:rPr>
              <a:t>i</a:t>
            </a:r>
            <a:r>
              <a:rPr sz="1700" b="1" spc="95" dirty="0">
                <a:solidFill>
                  <a:srgbClr val="1C6926"/>
                </a:solidFill>
                <a:latin typeface="Arial"/>
                <a:cs typeface="Arial"/>
              </a:rPr>
              <a:t>onal</a:t>
            </a:r>
            <a:r>
              <a:rPr sz="1700" b="1" spc="-155" dirty="0">
                <a:solidFill>
                  <a:srgbClr val="1C6926"/>
                </a:solidFill>
                <a:latin typeface="Arial"/>
                <a:cs typeface="Arial"/>
              </a:rPr>
              <a:t> </a:t>
            </a:r>
            <a:r>
              <a:rPr sz="1700" b="1" spc="60" dirty="0">
                <a:solidFill>
                  <a:srgbClr val="1C6926"/>
                </a:solidFill>
                <a:latin typeface="Arial"/>
                <a:cs typeface="Arial"/>
              </a:rPr>
              <a:t>un</a:t>
            </a:r>
            <a:r>
              <a:rPr sz="1700" b="1" spc="-90" dirty="0">
                <a:solidFill>
                  <a:srgbClr val="1C6926"/>
                </a:solidFill>
                <a:latin typeface="Arial"/>
                <a:cs typeface="Arial"/>
              </a:rPr>
              <a:t>i</a:t>
            </a:r>
            <a:r>
              <a:rPr sz="1700" b="1" spc="105" dirty="0">
                <a:solidFill>
                  <a:srgbClr val="1C6926"/>
                </a:solidFill>
                <a:latin typeface="Arial"/>
                <a:cs typeface="Arial"/>
              </a:rPr>
              <a:t>t</a:t>
            </a:r>
            <a:r>
              <a:rPr sz="1700" b="1" spc="-70" dirty="0">
                <a:solidFill>
                  <a:srgbClr val="1C6926"/>
                </a:solidFill>
                <a:latin typeface="Arial"/>
                <a:cs typeface="Arial"/>
              </a:rPr>
              <a:t> </a:t>
            </a:r>
            <a:r>
              <a:rPr sz="1700" b="1" spc="15" dirty="0">
                <a:solidFill>
                  <a:srgbClr val="1C6926"/>
                </a:solidFill>
                <a:latin typeface="Arial"/>
                <a:cs typeface="Arial"/>
              </a:rPr>
              <a:t>of</a:t>
            </a:r>
            <a:r>
              <a:rPr sz="1700" b="1" spc="-15" dirty="0">
                <a:solidFill>
                  <a:srgbClr val="1C6926"/>
                </a:solidFill>
                <a:latin typeface="Arial"/>
                <a:cs typeface="Arial"/>
              </a:rPr>
              <a:t> </a:t>
            </a:r>
            <a:r>
              <a:rPr sz="1700" b="1" spc="110" dirty="0">
                <a:solidFill>
                  <a:srgbClr val="1C6926"/>
                </a:solidFill>
                <a:latin typeface="Arial"/>
                <a:cs typeface="Arial"/>
              </a:rPr>
              <a:t>all</a:t>
            </a:r>
            <a:r>
              <a:rPr sz="1700" b="1" spc="-200" dirty="0">
                <a:solidFill>
                  <a:srgbClr val="1C6926"/>
                </a:solidFill>
                <a:latin typeface="Arial"/>
                <a:cs typeface="Arial"/>
              </a:rPr>
              <a:t> </a:t>
            </a:r>
            <a:r>
              <a:rPr sz="1700" b="1" spc="65" dirty="0">
                <a:solidFill>
                  <a:srgbClr val="1C6926"/>
                </a:solidFill>
                <a:latin typeface="Arial"/>
                <a:cs typeface="Arial"/>
              </a:rPr>
              <a:t>l</a:t>
            </a:r>
            <a:r>
              <a:rPr sz="1700" b="1" spc="-75" dirty="0">
                <a:solidFill>
                  <a:srgbClr val="1C6926"/>
                </a:solidFill>
                <a:latin typeface="Arial"/>
                <a:cs typeface="Arial"/>
              </a:rPr>
              <a:t>i</a:t>
            </a:r>
            <a:r>
              <a:rPr sz="1700" b="1" spc="5" dirty="0">
                <a:solidFill>
                  <a:srgbClr val="1C6926"/>
                </a:solidFill>
                <a:latin typeface="Arial"/>
                <a:cs typeface="Arial"/>
              </a:rPr>
              <a:t>v</a:t>
            </a:r>
            <a:r>
              <a:rPr sz="1700" b="1" spc="80" dirty="0">
                <a:solidFill>
                  <a:srgbClr val="1C6926"/>
                </a:solidFill>
                <a:latin typeface="Arial"/>
                <a:cs typeface="Arial"/>
              </a:rPr>
              <a:t>i</a:t>
            </a:r>
            <a:r>
              <a:rPr sz="1700" b="1" spc="70" dirty="0">
                <a:solidFill>
                  <a:srgbClr val="1C6926"/>
                </a:solidFill>
                <a:latin typeface="Arial"/>
                <a:cs typeface="Arial"/>
              </a:rPr>
              <a:t>ng</a:t>
            </a:r>
            <a:r>
              <a:rPr sz="1700" b="1" spc="-285" dirty="0">
                <a:solidFill>
                  <a:srgbClr val="1C6926"/>
                </a:solidFill>
                <a:latin typeface="Arial"/>
                <a:cs typeface="Arial"/>
              </a:rPr>
              <a:t> </a:t>
            </a:r>
            <a:r>
              <a:rPr sz="1700" b="1" spc="15" dirty="0">
                <a:solidFill>
                  <a:srgbClr val="1C6926"/>
                </a:solidFill>
                <a:latin typeface="Arial"/>
                <a:cs typeface="Arial"/>
              </a:rPr>
              <a:t>or</a:t>
            </a:r>
            <a:r>
              <a:rPr sz="1700" b="1" spc="-55" dirty="0">
                <a:solidFill>
                  <a:srgbClr val="1C6926"/>
                </a:solidFill>
                <a:latin typeface="Arial"/>
                <a:cs typeface="Arial"/>
              </a:rPr>
              <a:t>g</a:t>
            </a:r>
            <a:r>
              <a:rPr sz="1700" b="1" spc="35" dirty="0">
                <a:solidFill>
                  <a:srgbClr val="1C6926"/>
                </a:solidFill>
                <a:latin typeface="Arial"/>
                <a:cs typeface="Arial"/>
              </a:rPr>
              <a:t>anisms.</a:t>
            </a:r>
            <a:endParaRPr sz="17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197989" y="8221853"/>
            <a:ext cx="5368290" cy="717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080" indent="-5715" algn="ctr">
              <a:lnSpc>
                <a:spcPct val="124100"/>
              </a:lnSpc>
            </a:pPr>
            <a:r>
              <a:rPr sz="850" spc="15" dirty="0">
                <a:solidFill>
                  <a:srgbClr val="262626"/>
                </a:solidFill>
                <a:latin typeface="Arial"/>
                <a:cs typeface="Arial"/>
              </a:rPr>
              <a:t>We</a:t>
            </a:r>
            <a:r>
              <a:rPr sz="850" spc="-35" dirty="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sz="850" spc="110" dirty="0">
                <a:solidFill>
                  <a:srgbClr val="3B3B3B"/>
                </a:solidFill>
                <a:latin typeface="Arial"/>
                <a:cs typeface="Arial"/>
              </a:rPr>
              <a:t>al</a:t>
            </a:r>
            <a:r>
              <a:rPr sz="850" spc="95" dirty="0">
                <a:solidFill>
                  <a:srgbClr val="3B3B3B"/>
                </a:solidFill>
                <a:latin typeface="Arial"/>
                <a:cs typeface="Arial"/>
              </a:rPr>
              <a:t>l</a:t>
            </a:r>
            <a:r>
              <a:rPr sz="850" spc="-50" dirty="0">
                <a:solidFill>
                  <a:srgbClr val="0A0A0A"/>
                </a:solidFill>
                <a:latin typeface="Arial"/>
                <a:cs typeface="Arial"/>
              </a:rPr>
              <a:t>l</a:t>
            </a:r>
            <a:r>
              <a:rPr sz="850" dirty="0">
                <a:solidFill>
                  <a:srgbClr val="3B3B3B"/>
                </a:solidFill>
                <a:latin typeface="Arial"/>
                <a:cs typeface="Arial"/>
              </a:rPr>
              <a:t>ove</a:t>
            </a:r>
            <a:r>
              <a:rPr sz="850" spc="40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850" spc="25" dirty="0">
                <a:solidFill>
                  <a:srgbClr val="3B3B3B"/>
                </a:solidFill>
                <a:latin typeface="Arial"/>
                <a:cs typeface="Arial"/>
              </a:rPr>
              <a:t>readi</a:t>
            </a:r>
            <a:r>
              <a:rPr sz="850" spc="50" dirty="0">
                <a:solidFill>
                  <a:srgbClr val="3B3B3B"/>
                </a:solidFill>
                <a:latin typeface="Arial"/>
                <a:cs typeface="Arial"/>
              </a:rPr>
              <a:t>n</a:t>
            </a:r>
            <a:r>
              <a:rPr sz="850" spc="125" dirty="0">
                <a:solidFill>
                  <a:srgbClr val="3B3B3B"/>
                </a:solidFill>
                <a:latin typeface="Arial"/>
                <a:cs typeface="Arial"/>
              </a:rPr>
              <a:t>g</a:t>
            </a:r>
            <a:r>
              <a:rPr sz="850" spc="20" dirty="0">
                <a:solidFill>
                  <a:srgbClr val="3B3B3B"/>
                </a:solidFill>
                <a:latin typeface="Arial"/>
                <a:cs typeface="Arial"/>
              </a:rPr>
              <a:t>story</a:t>
            </a:r>
            <a:r>
              <a:rPr sz="850" spc="40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850" spc="20" dirty="0">
                <a:solidFill>
                  <a:srgbClr val="3B3B3B"/>
                </a:solidFill>
                <a:latin typeface="Arial"/>
                <a:cs typeface="Arial"/>
              </a:rPr>
              <a:t>book</a:t>
            </a:r>
            <a:r>
              <a:rPr sz="850" spc="60" dirty="0">
                <a:solidFill>
                  <a:srgbClr val="3B3B3B"/>
                </a:solidFill>
                <a:latin typeface="Arial"/>
                <a:cs typeface="Arial"/>
              </a:rPr>
              <a:t>s</a:t>
            </a:r>
            <a:r>
              <a:rPr sz="850" spc="130" dirty="0">
                <a:solidFill>
                  <a:srgbClr val="0A0A0A"/>
                </a:solidFill>
                <a:latin typeface="Arial"/>
                <a:cs typeface="Arial"/>
              </a:rPr>
              <a:t>.</a:t>
            </a:r>
            <a:r>
              <a:rPr sz="850" spc="-160" dirty="0">
                <a:solidFill>
                  <a:srgbClr val="0A0A0A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62626"/>
                </a:solidFill>
                <a:latin typeface="Arial"/>
                <a:cs typeface="Arial"/>
              </a:rPr>
              <a:t>Every</a:t>
            </a:r>
            <a:r>
              <a:rPr sz="850" spc="-50" dirty="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sz="850" spc="20" dirty="0">
                <a:solidFill>
                  <a:srgbClr val="3B3B3B"/>
                </a:solidFill>
                <a:latin typeface="Arial"/>
                <a:cs typeface="Arial"/>
              </a:rPr>
              <a:t>story</a:t>
            </a:r>
            <a:r>
              <a:rPr sz="850" spc="40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850" spc="-15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850" spc="30" dirty="0">
                <a:solidFill>
                  <a:srgbClr val="3B3B3B"/>
                </a:solidFill>
                <a:latin typeface="Arial"/>
                <a:cs typeface="Arial"/>
              </a:rPr>
              <a:t>s</a:t>
            </a:r>
            <a:r>
              <a:rPr sz="850" spc="-25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850" spc="45" dirty="0">
                <a:solidFill>
                  <a:srgbClr val="3B3B3B"/>
                </a:solidFill>
                <a:latin typeface="Arial"/>
                <a:cs typeface="Arial"/>
              </a:rPr>
              <a:t>made</a:t>
            </a:r>
            <a:r>
              <a:rPr sz="850" spc="-40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850" spc="60" dirty="0">
                <a:solidFill>
                  <a:srgbClr val="262626"/>
                </a:solidFill>
                <a:latin typeface="Arial"/>
                <a:cs typeface="Arial"/>
              </a:rPr>
              <a:t>u</a:t>
            </a:r>
            <a:r>
              <a:rPr sz="850" spc="160" dirty="0">
                <a:solidFill>
                  <a:srgbClr val="262626"/>
                </a:solidFill>
                <a:latin typeface="Arial"/>
                <a:cs typeface="Arial"/>
              </a:rPr>
              <a:t>p</a:t>
            </a:r>
            <a:r>
              <a:rPr sz="850" spc="55" dirty="0">
                <a:solidFill>
                  <a:srgbClr val="3B3B3B"/>
                </a:solidFill>
                <a:latin typeface="Arial"/>
                <a:cs typeface="Arial"/>
              </a:rPr>
              <a:t>o</a:t>
            </a:r>
            <a:r>
              <a:rPr sz="850" spc="-95" dirty="0">
                <a:solidFill>
                  <a:srgbClr val="3B3B3B"/>
                </a:solidFill>
                <a:latin typeface="Arial"/>
                <a:cs typeface="Arial"/>
              </a:rPr>
              <a:t>f</a:t>
            </a:r>
            <a:r>
              <a:rPr sz="850" spc="-240" dirty="0">
                <a:solidFill>
                  <a:srgbClr val="3B3B3B"/>
                </a:solidFill>
                <a:latin typeface="Arial"/>
                <a:cs typeface="Arial"/>
              </a:rPr>
              <a:t>l</a:t>
            </a:r>
            <a:r>
              <a:rPr sz="850" spc="35" dirty="0">
                <a:solidFill>
                  <a:srgbClr val="3B3B3B"/>
                </a:solidFill>
                <a:latin typeface="Arial"/>
                <a:cs typeface="Arial"/>
              </a:rPr>
              <a:t>ot</a:t>
            </a:r>
            <a:r>
              <a:rPr sz="850" spc="-40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850" spc="35" dirty="0">
                <a:solidFill>
                  <a:srgbClr val="3B3B3B"/>
                </a:solidFill>
                <a:latin typeface="Arial"/>
                <a:cs typeface="Arial"/>
              </a:rPr>
              <a:t>of</a:t>
            </a:r>
            <a:r>
              <a:rPr sz="850" spc="-40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850" spc="30" dirty="0">
                <a:solidFill>
                  <a:srgbClr val="3B3B3B"/>
                </a:solidFill>
                <a:latin typeface="Arial"/>
                <a:cs typeface="Arial"/>
              </a:rPr>
              <a:t>sentence</a:t>
            </a:r>
            <a:r>
              <a:rPr sz="850" spc="75" dirty="0">
                <a:solidFill>
                  <a:srgbClr val="3B3B3B"/>
                </a:solidFill>
                <a:latin typeface="Arial"/>
                <a:cs typeface="Arial"/>
              </a:rPr>
              <a:t>s</a:t>
            </a:r>
            <a:r>
              <a:rPr sz="850" spc="130" dirty="0">
                <a:solidFill>
                  <a:srgbClr val="0A0A0A"/>
                </a:solidFill>
                <a:latin typeface="Arial"/>
                <a:cs typeface="Arial"/>
              </a:rPr>
              <a:t>.</a:t>
            </a:r>
            <a:r>
              <a:rPr sz="850" spc="-114" dirty="0">
                <a:solidFill>
                  <a:srgbClr val="0A0A0A"/>
                </a:solidFill>
                <a:latin typeface="Arial"/>
                <a:cs typeface="Arial"/>
              </a:rPr>
              <a:t> </a:t>
            </a:r>
            <a:r>
              <a:rPr sz="850" dirty="0">
                <a:solidFill>
                  <a:srgbClr val="262626"/>
                </a:solidFill>
                <a:latin typeface="Arial"/>
                <a:cs typeface="Arial"/>
              </a:rPr>
              <a:t>Each</a:t>
            </a:r>
            <a:r>
              <a:rPr sz="850" spc="-55" dirty="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sz="850" spc="30" dirty="0">
                <a:solidFill>
                  <a:srgbClr val="3B3B3B"/>
                </a:solidFill>
                <a:latin typeface="Arial"/>
                <a:cs typeface="Arial"/>
              </a:rPr>
              <a:t>sentence</a:t>
            </a:r>
            <a:r>
              <a:rPr sz="850" spc="-5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850" spc="30" dirty="0">
                <a:solidFill>
                  <a:srgbClr val="0A0A0A"/>
                </a:solidFill>
                <a:latin typeface="Arial"/>
                <a:cs typeface="Arial"/>
              </a:rPr>
              <a:t>i</a:t>
            </a:r>
            <a:r>
              <a:rPr sz="850" spc="30" dirty="0">
                <a:solidFill>
                  <a:srgbClr val="3B3B3B"/>
                </a:solidFill>
                <a:latin typeface="Arial"/>
                <a:cs typeface="Arial"/>
              </a:rPr>
              <a:t>s</a:t>
            </a:r>
            <a:r>
              <a:rPr sz="850" spc="-25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850" spc="45" dirty="0">
                <a:solidFill>
                  <a:srgbClr val="3B3B3B"/>
                </a:solidFill>
                <a:latin typeface="Arial"/>
                <a:cs typeface="Arial"/>
              </a:rPr>
              <a:t>made</a:t>
            </a:r>
            <a:r>
              <a:rPr sz="850" spc="-85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850" spc="60" dirty="0">
                <a:solidFill>
                  <a:srgbClr val="262626"/>
                </a:solidFill>
                <a:latin typeface="Arial"/>
                <a:cs typeface="Arial"/>
              </a:rPr>
              <a:t>u</a:t>
            </a:r>
            <a:r>
              <a:rPr sz="850" spc="125" dirty="0">
                <a:solidFill>
                  <a:srgbClr val="262626"/>
                </a:solidFill>
                <a:latin typeface="Arial"/>
                <a:cs typeface="Arial"/>
              </a:rPr>
              <a:t>p</a:t>
            </a:r>
            <a:r>
              <a:rPr sz="850" spc="-120" dirty="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sz="850" spc="35" dirty="0">
                <a:solidFill>
                  <a:srgbClr val="3B3B3B"/>
                </a:solidFill>
                <a:latin typeface="Arial"/>
                <a:cs typeface="Arial"/>
              </a:rPr>
              <a:t>of</a:t>
            </a:r>
            <a:r>
              <a:rPr sz="850" spc="25" dirty="0">
                <a:solidFill>
                  <a:srgbClr val="3B3B3B"/>
                </a:solidFill>
                <a:latin typeface="Arial"/>
                <a:cs typeface="Arial"/>
              </a:rPr>
              <a:t>  </a:t>
            </a:r>
            <a:r>
              <a:rPr sz="850" spc="20" dirty="0">
                <a:solidFill>
                  <a:srgbClr val="3B3B3B"/>
                </a:solidFill>
                <a:latin typeface="Arial"/>
                <a:cs typeface="Arial"/>
              </a:rPr>
              <a:t>so</a:t>
            </a:r>
            <a:r>
              <a:rPr sz="850" spc="35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850" spc="35" dirty="0">
                <a:solidFill>
                  <a:srgbClr val="262626"/>
                </a:solidFill>
                <a:latin typeface="Arial"/>
                <a:cs typeface="Arial"/>
              </a:rPr>
              <a:t>many</a:t>
            </a:r>
            <a:r>
              <a:rPr sz="850" spc="-80" dirty="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sz="850" spc="30" dirty="0">
                <a:solidFill>
                  <a:srgbClr val="262626"/>
                </a:solidFill>
                <a:latin typeface="Arial"/>
                <a:cs typeface="Arial"/>
              </a:rPr>
              <a:t>words</a:t>
            </a:r>
            <a:r>
              <a:rPr sz="850" spc="35" dirty="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sz="850" spc="30" dirty="0">
                <a:solidFill>
                  <a:srgbClr val="3B3B3B"/>
                </a:solidFill>
                <a:latin typeface="Arial"/>
                <a:cs typeface="Arial"/>
              </a:rPr>
              <a:t>and</a:t>
            </a:r>
            <a:r>
              <a:rPr sz="850" spc="-45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850" spc="35" dirty="0">
                <a:solidFill>
                  <a:srgbClr val="3B3B3B"/>
                </a:solidFill>
                <a:latin typeface="Arial"/>
                <a:cs typeface="Arial"/>
              </a:rPr>
              <a:t>each</a:t>
            </a:r>
            <a:r>
              <a:rPr sz="850" spc="-70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850" spc="40" dirty="0">
                <a:solidFill>
                  <a:srgbClr val="262626"/>
                </a:solidFill>
                <a:latin typeface="Arial"/>
                <a:cs typeface="Arial"/>
              </a:rPr>
              <a:t>word</a:t>
            </a:r>
            <a:r>
              <a:rPr sz="850" spc="45" dirty="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sz="850" spc="-15" dirty="0">
                <a:solidFill>
                  <a:srgbClr val="0A0A0A"/>
                </a:solidFill>
                <a:latin typeface="Arial"/>
                <a:cs typeface="Arial"/>
              </a:rPr>
              <a:t>i</a:t>
            </a:r>
            <a:r>
              <a:rPr sz="850" spc="30" dirty="0">
                <a:solidFill>
                  <a:srgbClr val="3B3B3B"/>
                </a:solidFill>
                <a:latin typeface="Arial"/>
                <a:cs typeface="Arial"/>
              </a:rPr>
              <a:t>s</a:t>
            </a:r>
            <a:r>
              <a:rPr sz="850" spc="-25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850" spc="55" dirty="0">
                <a:solidFill>
                  <a:srgbClr val="262626"/>
                </a:solidFill>
                <a:latin typeface="Arial"/>
                <a:cs typeface="Arial"/>
              </a:rPr>
              <a:t>made</a:t>
            </a:r>
            <a:r>
              <a:rPr sz="850" spc="-35" dirty="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sz="850" spc="35" dirty="0">
                <a:solidFill>
                  <a:srgbClr val="262626"/>
                </a:solidFill>
                <a:latin typeface="Arial"/>
                <a:cs typeface="Arial"/>
              </a:rPr>
              <a:t>up</a:t>
            </a:r>
            <a:r>
              <a:rPr sz="850" spc="-90" dirty="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sz="850" spc="35" dirty="0">
                <a:solidFill>
                  <a:srgbClr val="3B3B3B"/>
                </a:solidFill>
                <a:latin typeface="Arial"/>
                <a:cs typeface="Arial"/>
              </a:rPr>
              <a:t>of</a:t>
            </a:r>
            <a:r>
              <a:rPr sz="850" spc="-40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850" spc="55" dirty="0">
                <a:solidFill>
                  <a:srgbClr val="3B3B3B"/>
                </a:solidFill>
                <a:latin typeface="Arial"/>
                <a:cs typeface="Arial"/>
              </a:rPr>
              <a:t>a</a:t>
            </a:r>
            <a:r>
              <a:rPr sz="850" spc="80" dirty="0">
                <a:solidFill>
                  <a:srgbClr val="0A0A0A"/>
                </a:solidFill>
                <a:latin typeface="Arial"/>
                <a:cs typeface="Arial"/>
              </a:rPr>
              <a:t>l</a:t>
            </a:r>
            <a:r>
              <a:rPr sz="850" spc="25" dirty="0">
                <a:solidFill>
                  <a:srgbClr val="3B3B3B"/>
                </a:solidFill>
                <a:latin typeface="Arial"/>
                <a:cs typeface="Arial"/>
              </a:rPr>
              <a:t>phabets</a:t>
            </a:r>
            <a:r>
              <a:rPr sz="850" spc="-55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850" spc="70" dirty="0">
                <a:solidFill>
                  <a:srgbClr val="262626"/>
                </a:solidFill>
                <a:latin typeface="Arial"/>
                <a:cs typeface="Arial"/>
              </a:rPr>
              <a:t>wh</a:t>
            </a:r>
            <a:r>
              <a:rPr sz="850" spc="15" dirty="0">
                <a:solidFill>
                  <a:srgbClr val="262626"/>
                </a:solidFill>
                <a:latin typeface="Arial"/>
                <a:cs typeface="Arial"/>
              </a:rPr>
              <a:t>i</a:t>
            </a:r>
            <a:r>
              <a:rPr sz="850" spc="65" dirty="0">
                <a:solidFill>
                  <a:srgbClr val="262626"/>
                </a:solidFill>
                <a:latin typeface="Arial"/>
                <a:cs typeface="Arial"/>
              </a:rPr>
              <a:t>ch</a:t>
            </a:r>
            <a:r>
              <a:rPr sz="850" spc="-140" dirty="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sz="850" spc="-50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850" spc="30" dirty="0">
                <a:solidFill>
                  <a:srgbClr val="3B3B3B"/>
                </a:solidFill>
                <a:latin typeface="Arial"/>
                <a:cs typeface="Arial"/>
              </a:rPr>
              <a:t>s</a:t>
            </a:r>
            <a:r>
              <a:rPr sz="850" spc="-114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850" spc="45" dirty="0">
                <a:solidFill>
                  <a:srgbClr val="262626"/>
                </a:solidFill>
                <a:latin typeface="Arial"/>
                <a:cs typeface="Arial"/>
              </a:rPr>
              <a:t>the </a:t>
            </a:r>
            <a:r>
              <a:rPr sz="850" spc="30" dirty="0">
                <a:solidFill>
                  <a:srgbClr val="3B3B3B"/>
                </a:solidFill>
                <a:latin typeface="Arial"/>
                <a:cs typeface="Arial"/>
              </a:rPr>
              <a:t>sma</a:t>
            </a:r>
            <a:r>
              <a:rPr sz="850" spc="125" dirty="0">
                <a:solidFill>
                  <a:srgbClr val="0A0A0A"/>
                </a:solidFill>
                <a:latin typeface="Arial"/>
                <a:cs typeface="Arial"/>
              </a:rPr>
              <a:t>l</a:t>
            </a:r>
            <a:r>
              <a:rPr sz="850" spc="-85" dirty="0">
                <a:solidFill>
                  <a:srgbClr val="0A0A0A"/>
                </a:solidFill>
                <a:latin typeface="Arial"/>
                <a:cs typeface="Arial"/>
              </a:rPr>
              <a:t>l</a:t>
            </a:r>
            <a:r>
              <a:rPr sz="850" spc="30" dirty="0">
                <a:solidFill>
                  <a:srgbClr val="3B3B3B"/>
                </a:solidFill>
                <a:latin typeface="Arial"/>
                <a:cs typeface="Arial"/>
              </a:rPr>
              <a:t>est</a:t>
            </a:r>
            <a:r>
              <a:rPr sz="850" spc="10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850" spc="30" dirty="0">
                <a:solidFill>
                  <a:srgbClr val="3B3B3B"/>
                </a:solidFill>
                <a:latin typeface="Arial"/>
                <a:cs typeface="Arial"/>
              </a:rPr>
              <a:t>ba</a:t>
            </a:r>
            <a:r>
              <a:rPr sz="850" spc="-90" dirty="0">
                <a:solidFill>
                  <a:srgbClr val="3B3B3B"/>
                </a:solidFill>
                <a:latin typeface="Arial"/>
                <a:cs typeface="Arial"/>
              </a:rPr>
              <a:t>s</a:t>
            </a:r>
            <a:r>
              <a:rPr sz="850" spc="-50" dirty="0">
                <a:solidFill>
                  <a:srgbClr val="0A0A0A"/>
                </a:solidFill>
                <a:latin typeface="Arial"/>
                <a:cs typeface="Arial"/>
              </a:rPr>
              <a:t>i</a:t>
            </a:r>
            <a:r>
              <a:rPr sz="850" spc="60" dirty="0">
                <a:solidFill>
                  <a:srgbClr val="262626"/>
                </a:solidFill>
                <a:latin typeface="Arial"/>
                <a:cs typeface="Arial"/>
              </a:rPr>
              <a:t>c</a:t>
            </a:r>
            <a:r>
              <a:rPr sz="850" spc="-55" dirty="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sz="850" spc="30" dirty="0">
                <a:solidFill>
                  <a:srgbClr val="3B3B3B"/>
                </a:solidFill>
                <a:latin typeface="Arial"/>
                <a:cs typeface="Arial"/>
              </a:rPr>
              <a:t>and</a:t>
            </a:r>
            <a:r>
              <a:rPr sz="850" spc="-90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850" spc="40" dirty="0">
                <a:solidFill>
                  <a:srgbClr val="262626"/>
                </a:solidFill>
                <a:latin typeface="Arial"/>
                <a:cs typeface="Arial"/>
              </a:rPr>
              <a:t>fundament</a:t>
            </a:r>
            <a:r>
              <a:rPr sz="850" spc="140" dirty="0">
                <a:solidFill>
                  <a:srgbClr val="262626"/>
                </a:solidFill>
                <a:latin typeface="Arial"/>
                <a:cs typeface="Arial"/>
              </a:rPr>
              <a:t>a</a:t>
            </a:r>
            <a:r>
              <a:rPr sz="850" spc="305" dirty="0">
                <a:solidFill>
                  <a:srgbClr val="0A0A0A"/>
                </a:solidFill>
                <a:latin typeface="Arial"/>
                <a:cs typeface="Arial"/>
              </a:rPr>
              <a:t>l</a:t>
            </a:r>
            <a:r>
              <a:rPr sz="850" spc="50" dirty="0">
                <a:solidFill>
                  <a:srgbClr val="3B3B3B"/>
                </a:solidFill>
                <a:latin typeface="Arial"/>
                <a:cs typeface="Arial"/>
              </a:rPr>
              <a:t>u</a:t>
            </a:r>
            <a:r>
              <a:rPr sz="850" spc="35" dirty="0">
                <a:solidFill>
                  <a:srgbClr val="3B3B3B"/>
                </a:solidFill>
                <a:latin typeface="Arial"/>
                <a:cs typeface="Arial"/>
              </a:rPr>
              <a:t>n</a:t>
            </a:r>
            <a:r>
              <a:rPr sz="850" spc="-60" dirty="0">
                <a:solidFill>
                  <a:srgbClr val="0A0A0A"/>
                </a:solidFill>
                <a:latin typeface="Arial"/>
                <a:cs typeface="Arial"/>
              </a:rPr>
              <a:t>i</a:t>
            </a:r>
            <a:r>
              <a:rPr sz="850" spc="100" dirty="0">
                <a:solidFill>
                  <a:srgbClr val="262626"/>
                </a:solidFill>
                <a:latin typeface="Arial"/>
                <a:cs typeface="Arial"/>
              </a:rPr>
              <a:t>t </a:t>
            </a:r>
            <a:r>
              <a:rPr sz="850" spc="15" dirty="0">
                <a:solidFill>
                  <a:srgbClr val="3B3B3B"/>
                </a:solidFill>
                <a:latin typeface="Arial"/>
                <a:cs typeface="Arial"/>
              </a:rPr>
              <a:t>of</a:t>
            </a:r>
            <a:r>
              <a:rPr sz="850" spc="-45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850" spc="165" dirty="0">
                <a:solidFill>
                  <a:srgbClr val="3B3B3B"/>
                </a:solidFill>
                <a:latin typeface="Arial"/>
                <a:cs typeface="Arial"/>
              </a:rPr>
              <a:t>t</a:t>
            </a:r>
            <a:r>
              <a:rPr sz="850" spc="15" dirty="0">
                <a:solidFill>
                  <a:srgbClr val="0A0A0A"/>
                </a:solidFill>
                <a:latin typeface="Arial"/>
                <a:cs typeface="Arial"/>
              </a:rPr>
              <a:t>h</a:t>
            </a:r>
            <a:r>
              <a:rPr sz="850" spc="40" dirty="0">
                <a:solidFill>
                  <a:srgbClr val="3B3B3B"/>
                </a:solidFill>
                <a:latin typeface="Arial"/>
                <a:cs typeface="Arial"/>
              </a:rPr>
              <a:t>e</a:t>
            </a:r>
            <a:r>
              <a:rPr sz="850" spc="-35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850" spc="30" dirty="0">
                <a:solidFill>
                  <a:srgbClr val="3B3B3B"/>
                </a:solidFill>
                <a:latin typeface="Arial"/>
                <a:cs typeface="Arial"/>
              </a:rPr>
              <a:t>book.</a:t>
            </a:r>
            <a:r>
              <a:rPr sz="850" spc="-30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1150" spc="30" dirty="0">
                <a:solidFill>
                  <a:srgbClr val="0A0A0A"/>
                </a:solidFill>
                <a:latin typeface="Arial"/>
                <a:cs typeface="Arial"/>
              </a:rPr>
              <a:t>Lik</a:t>
            </a:r>
            <a:r>
              <a:rPr sz="1150" spc="-15" dirty="0">
                <a:solidFill>
                  <a:srgbClr val="0A0A0A"/>
                </a:solidFill>
                <a:latin typeface="Arial"/>
                <a:cs typeface="Arial"/>
              </a:rPr>
              <a:t>e</a:t>
            </a:r>
            <a:r>
              <a:rPr sz="1150" spc="200" dirty="0">
                <a:solidFill>
                  <a:srgbClr val="262626"/>
                </a:solidFill>
                <a:latin typeface="Arial"/>
                <a:cs typeface="Arial"/>
              </a:rPr>
              <a:t>w</a:t>
            </a:r>
            <a:r>
              <a:rPr sz="1150" spc="55" dirty="0">
                <a:solidFill>
                  <a:srgbClr val="0A0A0A"/>
                </a:solidFill>
                <a:latin typeface="Arial"/>
                <a:cs typeface="Arial"/>
              </a:rPr>
              <a:t>i</a:t>
            </a:r>
            <a:r>
              <a:rPr sz="1150" spc="50" dirty="0">
                <a:solidFill>
                  <a:srgbClr val="262626"/>
                </a:solidFill>
                <a:latin typeface="Arial"/>
                <a:cs typeface="Arial"/>
              </a:rPr>
              <a:t>s</a:t>
            </a:r>
            <a:r>
              <a:rPr sz="1150" spc="30" dirty="0">
                <a:solidFill>
                  <a:srgbClr val="0A0A0A"/>
                </a:solidFill>
                <a:latin typeface="Arial"/>
                <a:cs typeface="Arial"/>
              </a:rPr>
              <a:t>e</a:t>
            </a:r>
            <a:r>
              <a:rPr sz="1150" spc="-95" dirty="0">
                <a:solidFill>
                  <a:srgbClr val="0A0A0A"/>
                </a:solidFill>
                <a:latin typeface="Arial"/>
                <a:cs typeface="Arial"/>
              </a:rPr>
              <a:t> </a:t>
            </a:r>
            <a:r>
              <a:rPr sz="1150" spc="100" dirty="0">
                <a:solidFill>
                  <a:srgbClr val="262626"/>
                </a:solidFill>
                <a:latin typeface="Arial"/>
                <a:cs typeface="Arial"/>
              </a:rPr>
              <a:t>c</a:t>
            </a:r>
            <a:r>
              <a:rPr sz="1150" spc="120" dirty="0">
                <a:solidFill>
                  <a:srgbClr val="262626"/>
                </a:solidFill>
                <a:latin typeface="Arial"/>
                <a:cs typeface="Arial"/>
              </a:rPr>
              <a:t>e</a:t>
            </a:r>
            <a:r>
              <a:rPr sz="1150" spc="155" dirty="0">
                <a:solidFill>
                  <a:srgbClr val="0A0A0A"/>
                </a:solidFill>
                <a:latin typeface="Arial"/>
                <a:cs typeface="Arial"/>
              </a:rPr>
              <a:t>ll</a:t>
            </a:r>
            <a:r>
              <a:rPr sz="1150" spc="-204" dirty="0">
                <a:solidFill>
                  <a:srgbClr val="0A0A0A"/>
                </a:solidFill>
                <a:latin typeface="Arial"/>
                <a:cs typeface="Arial"/>
              </a:rPr>
              <a:t> </a:t>
            </a:r>
            <a:r>
              <a:rPr sz="1150" spc="10" dirty="0">
                <a:solidFill>
                  <a:srgbClr val="0A0A0A"/>
                </a:solidFill>
                <a:latin typeface="Arial"/>
                <a:cs typeface="Arial"/>
              </a:rPr>
              <a:t>i</a:t>
            </a:r>
            <a:r>
              <a:rPr sz="1150" spc="40" dirty="0">
                <a:solidFill>
                  <a:srgbClr val="262626"/>
                </a:solidFill>
                <a:latin typeface="Arial"/>
                <a:cs typeface="Arial"/>
              </a:rPr>
              <a:t>s</a:t>
            </a:r>
            <a:r>
              <a:rPr sz="1150" spc="-85" dirty="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sz="1150" spc="90" dirty="0">
                <a:solidFill>
                  <a:srgbClr val="0A0A0A"/>
                </a:solidFill>
                <a:latin typeface="Arial"/>
                <a:cs typeface="Arial"/>
              </a:rPr>
              <a:t>the</a:t>
            </a:r>
            <a:r>
              <a:rPr sz="1150" spc="40" dirty="0">
                <a:solidFill>
                  <a:srgbClr val="0A0A0A"/>
                </a:solidFill>
                <a:latin typeface="Arial"/>
                <a:cs typeface="Arial"/>
              </a:rPr>
              <a:t> </a:t>
            </a:r>
            <a:r>
              <a:rPr sz="1150" spc="50" dirty="0">
                <a:solidFill>
                  <a:srgbClr val="262626"/>
                </a:solidFill>
                <a:latin typeface="Arial"/>
                <a:cs typeface="Arial"/>
              </a:rPr>
              <a:t>s</a:t>
            </a:r>
            <a:r>
              <a:rPr sz="1150" spc="114" dirty="0">
                <a:solidFill>
                  <a:srgbClr val="0A0A0A"/>
                </a:solidFill>
                <a:latin typeface="Arial"/>
                <a:cs typeface="Arial"/>
              </a:rPr>
              <a:t>m</a:t>
            </a:r>
            <a:r>
              <a:rPr sz="1150" spc="75" dirty="0">
                <a:solidFill>
                  <a:srgbClr val="262626"/>
                </a:solidFill>
                <a:latin typeface="Arial"/>
                <a:cs typeface="Arial"/>
              </a:rPr>
              <a:t>a</a:t>
            </a:r>
            <a:r>
              <a:rPr sz="1150" spc="190" dirty="0">
                <a:solidFill>
                  <a:srgbClr val="0A0A0A"/>
                </a:solidFill>
                <a:latin typeface="Arial"/>
                <a:cs typeface="Arial"/>
              </a:rPr>
              <a:t>l</a:t>
            </a:r>
            <a:r>
              <a:rPr sz="1150" spc="-30" dirty="0">
                <a:solidFill>
                  <a:srgbClr val="0A0A0A"/>
                </a:solidFill>
                <a:latin typeface="Arial"/>
                <a:cs typeface="Arial"/>
              </a:rPr>
              <a:t>l</a:t>
            </a:r>
            <a:r>
              <a:rPr sz="1150" spc="30" dirty="0">
                <a:solidFill>
                  <a:srgbClr val="0A0A0A"/>
                </a:solidFill>
                <a:latin typeface="Arial"/>
                <a:cs typeface="Arial"/>
              </a:rPr>
              <a:t>e</a:t>
            </a:r>
            <a:r>
              <a:rPr sz="1150" spc="-40" dirty="0">
                <a:solidFill>
                  <a:srgbClr val="262626"/>
                </a:solidFill>
                <a:latin typeface="Arial"/>
                <a:cs typeface="Arial"/>
              </a:rPr>
              <a:t>s</a:t>
            </a:r>
            <a:r>
              <a:rPr sz="1150" spc="215" dirty="0">
                <a:solidFill>
                  <a:srgbClr val="0A0A0A"/>
                </a:solidFill>
                <a:latin typeface="Arial"/>
                <a:cs typeface="Arial"/>
              </a:rPr>
              <a:t>t</a:t>
            </a:r>
            <a:r>
              <a:rPr sz="1150" spc="300" dirty="0">
                <a:solidFill>
                  <a:srgbClr val="262626"/>
                </a:solidFill>
                <a:latin typeface="Arial"/>
                <a:cs typeface="Arial"/>
              </a:rPr>
              <a:t>,</a:t>
            </a:r>
            <a:r>
              <a:rPr sz="1150" spc="30" dirty="0">
                <a:solidFill>
                  <a:srgbClr val="0A0A0A"/>
                </a:solidFill>
                <a:latin typeface="Arial"/>
                <a:cs typeface="Arial"/>
              </a:rPr>
              <a:t>b</a:t>
            </a:r>
            <a:r>
              <a:rPr sz="1150" spc="80" dirty="0">
                <a:solidFill>
                  <a:srgbClr val="262626"/>
                </a:solidFill>
                <a:latin typeface="Arial"/>
                <a:cs typeface="Arial"/>
              </a:rPr>
              <a:t>a</a:t>
            </a:r>
            <a:r>
              <a:rPr sz="1150" spc="85" dirty="0">
                <a:solidFill>
                  <a:srgbClr val="262626"/>
                </a:solidFill>
                <a:latin typeface="Arial"/>
                <a:cs typeface="Arial"/>
              </a:rPr>
              <a:t>s</a:t>
            </a:r>
            <a:r>
              <a:rPr sz="1150" spc="10" dirty="0">
                <a:solidFill>
                  <a:srgbClr val="0A0A0A"/>
                </a:solidFill>
                <a:latin typeface="Arial"/>
                <a:cs typeface="Arial"/>
              </a:rPr>
              <a:t>i</a:t>
            </a:r>
            <a:r>
              <a:rPr sz="1150" spc="105" dirty="0">
                <a:solidFill>
                  <a:srgbClr val="262626"/>
                </a:solidFill>
                <a:latin typeface="Arial"/>
                <a:cs typeface="Arial"/>
              </a:rPr>
              <a:t>c</a:t>
            </a:r>
            <a:r>
              <a:rPr sz="1150" spc="-15" dirty="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sz="1150" spc="75" dirty="0">
                <a:solidFill>
                  <a:srgbClr val="262626"/>
                </a:solidFill>
                <a:latin typeface="Arial"/>
                <a:cs typeface="Arial"/>
              </a:rPr>
              <a:t>a</a:t>
            </a:r>
            <a:r>
              <a:rPr sz="1150" spc="75" dirty="0">
                <a:solidFill>
                  <a:srgbClr val="0A0A0A"/>
                </a:solidFill>
                <a:latin typeface="Arial"/>
                <a:cs typeface="Arial"/>
              </a:rPr>
              <a:t>n</a:t>
            </a:r>
            <a:r>
              <a:rPr sz="1150" spc="125" dirty="0">
                <a:solidFill>
                  <a:srgbClr val="262626"/>
                </a:solidFill>
                <a:latin typeface="Arial"/>
                <a:cs typeface="Arial"/>
              </a:rPr>
              <a:t>d</a:t>
            </a:r>
            <a:r>
              <a:rPr sz="1150" spc="-145" dirty="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sz="1150" spc="80" dirty="0">
                <a:solidFill>
                  <a:srgbClr val="0A0A0A"/>
                </a:solidFill>
                <a:latin typeface="Arial"/>
                <a:cs typeface="Arial"/>
              </a:rPr>
              <a:t>fun</a:t>
            </a:r>
            <a:r>
              <a:rPr sz="1150" spc="100" dirty="0">
                <a:solidFill>
                  <a:srgbClr val="0A0A0A"/>
                </a:solidFill>
                <a:latin typeface="Arial"/>
                <a:cs typeface="Arial"/>
              </a:rPr>
              <a:t>d</a:t>
            </a:r>
            <a:r>
              <a:rPr sz="1150" spc="120" dirty="0">
                <a:solidFill>
                  <a:srgbClr val="262626"/>
                </a:solidFill>
                <a:latin typeface="Arial"/>
                <a:cs typeface="Arial"/>
              </a:rPr>
              <a:t>a</a:t>
            </a:r>
            <a:r>
              <a:rPr sz="1150" spc="160" dirty="0">
                <a:solidFill>
                  <a:srgbClr val="0A0A0A"/>
                </a:solidFill>
                <a:latin typeface="Arial"/>
                <a:cs typeface="Arial"/>
              </a:rPr>
              <a:t>m</a:t>
            </a:r>
            <a:r>
              <a:rPr sz="1150" spc="30" dirty="0">
                <a:solidFill>
                  <a:srgbClr val="262626"/>
                </a:solidFill>
                <a:latin typeface="Arial"/>
                <a:cs typeface="Arial"/>
              </a:rPr>
              <a:t>e</a:t>
            </a:r>
            <a:r>
              <a:rPr sz="1150" spc="95" dirty="0">
                <a:solidFill>
                  <a:srgbClr val="0A0A0A"/>
                </a:solidFill>
                <a:latin typeface="Arial"/>
                <a:cs typeface="Arial"/>
              </a:rPr>
              <a:t>n</a:t>
            </a:r>
            <a:r>
              <a:rPr sz="1150" spc="10" dirty="0">
                <a:solidFill>
                  <a:srgbClr val="0A0A0A"/>
                </a:solidFill>
                <a:latin typeface="Arial"/>
                <a:cs typeface="Arial"/>
              </a:rPr>
              <a:t>t</a:t>
            </a:r>
            <a:r>
              <a:rPr sz="1150" spc="120" dirty="0">
                <a:solidFill>
                  <a:srgbClr val="262626"/>
                </a:solidFill>
                <a:latin typeface="Arial"/>
                <a:cs typeface="Arial"/>
              </a:rPr>
              <a:t>a</a:t>
            </a:r>
            <a:r>
              <a:rPr sz="1150" spc="325" dirty="0">
                <a:solidFill>
                  <a:srgbClr val="0A0A0A"/>
                </a:solidFill>
                <a:latin typeface="Arial"/>
                <a:cs typeface="Arial"/>
              </a:rPr>
              <a:t>l</a:t>
            </a:r>
            <a:r>
              <a:rPr sz="1150" spc="114" dirty="0">
                <a:solidFill>
                  <a:srgbClr val="0A0A0A"/>
                </a:solidFill>
                <a:latin typeface="Arial"/>
                <a:cs typeface="Arial"/>
              </a:rPr>
              <a:t>un</a:t>
            </a:r>
            <a:r>
              <a:rPr sz="1150" spc="-60" dirty="0">
                <a:solidFill>
                  <a:srgbClr val="0A0A0A"/>
                </a:solidFill>
                <a:latin typeface="Arial"/>
                <a:cs typeface="Arial"/>
              </a:rPr>
              <a:t>i</a:t>
            </a:r>
            <a:r>
              <a:rPr sz="1150" spc="165" dirty="0">
                <a:solidFill>
                  <a:srgbClr val="0A0A0A"/>
                </a:solidFill>
                <a:latin typeface="Arial"/>
                <a:cs typeface="Arial"/>
              </a:rPr>
              <a:t>t</a:t>
            </a:r>
            <a:r>
              <a:rPr sz="1150" spc="-90" dirty="0">
                <a:solidFill>
                  <a:srgbClr val="0A0A0A"/>
                </a:solidFill>
                <a:latin typeface="Arial"/>
                <a:cs typeface="Arial"/>
              </a:rPr>
              <a:t> </a:t>
            </a:r>
            <a:r>
              <a:rPr sz="1150" spc="30" dirty="0">
                <a:solidFill>
                  <a:srgbClr val="262626"/>
                </a:solidFill>
                <a:latin typeface="Arial"/>
                <a:cs typeface="Arial"/>
              </a:rPr>
              <a:t>o</a:t>
            </a:r>
            <a:r>
              <a:rPr sz="1150" spc="40" dirty="0">
                <a:solidFill>
                  <a:srgbClr val="0A0A0A"/>
                </a:solidFill>
                <a:latin typeface="Arial"/>
                <a:cs typeface="Arial"/>
              </a:rPr>
              <a:t>f</a:t>
            </a:r>
            <a:r>
              <a:rPr sz="1150" spc="35" dirty="0">
                <a:solidFill>
                  <a:srgbClr val="0A0A0A"/>
                </a:solidFill>
                <a:latin typeface="Arial"/>
                <a:cs typeface="Arial"/>
              </a:rPr>
              <a:t> </a:t>
            </a:r>
            <a:r>
              <a:rPr sz="1150" spc="25" dirty="0">
                <a:solidFill>
                  <a:srgbClr val="262626"/>
                </a:solidFill>
                <a:latin typeface="Arial"/>
                <a:cs typeface="Arial"/>
              </a:rPr>
              <a:t>a</a:t>
            </a:r>
            <a:r>
              <a:rPr sz="1150" spc="-180" dirty="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sz="1150" spc="70" dirty="0">
                <a:solidFill>
                  <a:srgbClr val="0A0A0A"/>
                </a:solidFill>
                <a:latin typeface="Arial"/>
                <a:cs typeface="Arial"/>
              </a:rPr>
              <a:t>nd</a:t>
            </a:r>
            <a:r>
              <a:rPr sz="1150" spc="35" dirty="0">
                <a:solidFill>
                  <a:srgbClr val="0A0A0A"/>
                </a:solidFill>
                <a:latin typeface="Arial"/>
                <a:cs typeface="Arial"/>
              </a:rPr>
              <a:t> o</a:t>
            </a:r>
            <a:r>
              <a:rPr sz="1150" spc="55" dirty="0">
                <a:solidFill>
                  <a:srgbClr val="0A0A0A"/>
                </a:solidFill>
                <a:latin typeface="Arial"/>
                <a:cs typeface="Arial"/>
              </a:rPr>
              <a:t>r</a:t>
            </a:r>
            <a:r>
              <a:rPr sz="1150" dirty="0">
                <a:solidFill>
                  <a:srgbClr val="262626"/>
                </a:solidFill>
                <a:latin typeface="Arial"/>
                <a:cs typeface="Arial"/>
              </a:rPr>
              <a:t>g</a:t>
            </a:r>
            <a:r>
              <a:rPr sz="1150" spc="70" dirty="0">
                <a:solidFill>
                  <a:srgbClr val="262626"/>
                </a:solidFill>
                <a:latin typeface="Arial"/>
                <a:cs typeface="Arial"/>
              </a:rPr>
              <a:t>a</a:t>
            </a:r>
            <a:r>
              <a:rPr sz="1150" spc="120" dirty="0">
                <a:solidFill>
                  <a:srgbClr val="0A0A0A"/>
                </a:solidFill>
                <a:latin typeface="Arial"/>
                <a:cs typeface="Arial"/>
              </a:rPr>
              <a:t>n</a:t>
            </a:r>
            <a:r>
              <a:rPr sz="1150" spc="-35" dirty="0">
                <a:solidFill>
                  <a:srgbClr val="0A0A0A"/>
                </a:solidFill>
                <a:latin typeface="Arial"/>
                <a:cs typeface="Arial"/>
              </a:rPr>
              <a:t>i</a:t>
            </a:r>
            <a:r>
              <a:rPr sz="1150" spc="95" dirty="0">
                <a:solidFill>
                  <a:srgbClr val="262626"/>
                </a:solidFill>
                <a:latin typeface="Arial"/>
                <a:cs typeface="Arial"/>
              </a:rPr>
              <a:t>s</a:t>
            </a:r>
            <a:r>
              <a:rPr sz="1150" spc="114" dirty="0">
                <a:solidFill>
                  <a:srgbClr val="0A0A0A"/>
                </a:solidFill>
                <a:latin typeface="Arial"/>
                <a:cs typeface="Arial"/>
              </a:rPr>
              <a:t>m</a:t>
            </a:r>
            <a:r>
              <a:rPr sz="1150" spc="45" dirty="0">
                <a:solidFill>
                  <a:srgbClr val="262626"/>
                </a:solidFill>
                <a:latin typeface="Arial"/>
                <a:cs typeface="Arial"/>
              </a:rPr>
              <a:t>'</a:t>
            </a:r>
            <a:r>
              <a:rPr sz="1150" spc="40" dirty="0">
                <a:solidFill>
                  <a:srgbClr val="262626"/>
                </a:solidFill>
                <a:latin typeface="Arial"/>
                <a:cs typeface="Arial"/>
              </a:rPr>
              <a:t>s</a:t>
            </a:r>
            <a:r>
              <a:rPr sz="1150" spc="-40" dirty="0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sz="1150" spc="75" dirty="0">
                <a:solidFill>
                  <a:srgbClr val="0A0A0A"/>
                </a:solidFill>
                <a:latin typeface="Arial"/>
                <a:cs typeface="Arial"/>
              </a:rPr>
              <a:t>b</a:t>
            </a:r>
            <a:r>
              <a:rPr sz="1150" spc="75" dirty="0">
                <a:solidFill>
                  <a:srgbClr val="262626"/>
                </a:solidFill>
                <a:latin typeface="Arial"/>
                <a:cs typeface="Arial"/>
              </a:rPr>
              <a:t>o</a:t>
            </a:r>
            <a:r>
              <a:rPr sz="1150" spc="30" dirty="0">
                <a:solidFill>
                  <a:srgbClr val="0A0A0A"/>
                </a:solidFill>
                <a:latin typeface="Arial"/>
                <a:cs typeface="Arial"/>
              </a:rPr>
              <a:t>d</a:t>
            </a:r>
            <a:r>
              <a:rPr sz="1150" dirty="0">
                <a:solidFill>
                  <a:srgbClr val="262626"/>
                </a:solidFill>
                <a:latin typeface="Arial"/>
                <a:cs typeface="Arial"/>
              </a:rPr>
              <a:t>y</a:t>
            </a:r>
            <a:r>
              <a:rPr sz="1150" spc="295" dirty="0">
                <a:solidFill>
                  <a:srgbClr val="262626"/>
                </a:solidFill>
                <a:latin typeface="Arial"/>
                <a:cs typeface="Arial"/>
              </a:rPr>
              <a:t>.</a:t>
            </a:r>
            <a:endParaRPr sz="11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994909" y="1788795"/>
            <a:ext cx="1434464" cy="124015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726304" y="3348990"/>
            <a:ext cx="1457325" cy="154304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054058" y="1527893"/>
            <a:ext cx="1359535" cy="0"/>
          </a:xfrm>
          <a:custGeom>
            <a:avLst/>
            <a:gdLst/>
            <a:ahLst/>
            <a:cxnLst/>
            <a:rect l="l" t="t" r="r" b="b"/>
            <a:pathLst>
              <a:path w="1359535">
                <a:moveTo>
                  <a:pt x="0" y="0"/>
                </a:moveTo>
                <a:lnTo>
                  <a:pt x="1359170" y="0"/>
                </a:lnTo>
              </a:path>
            </a:pathLst>
          </a:custGeom>
          <a:ln w="17132">
            <a:solidFill>
              <a:srgbClr val="908C8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333277" y="3489882"/>
            <a:ext cx="0" cy="1130935"/>
          </a:xfrm>
          <a:custGeom>
            <a:avLst/>
            <a:gdLst/>
            <a:ahLst/>
            <a:cxnLst/>
            <a:rect l="l" t="t" r="r" b="b"/>
            <a:pathLst>
              <a:path h="1130935">
                <a:moveTo>
                  <a:pt x="0" y="1130927"/>
                </a:moveTo>
                <a:lnTo>
                  <a:pt x="0" y="0"/>
                </a:lnTo>
              </a:path>
            </a:pathLst>
          </a:custGeom>
          <a:ln w="11421">
            <a:solidFill>
              <a:srgbClr val="57575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180857" y="360164"/>
            <a:ext cx="5161915" cy="4927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85314">
              <a:lnSpc>
                <a:spcPct val="100000"/>
              </a:lnSpc>
            </a:pPr>
            <a:r>
              <a:rPr sz="1150" b="1" spc="95" dirty="0">
                <a:solidFill>
                  <a:srgbClr val="050505"/>
                </a:solidFill>
                <a:latin typeface="Arial"/>
                <a:cs typeface="Arial"/>
              </a:rPr>
              <a:t>How</a:t>
            </a:r>
            <a:r>
              <a:rPr sz="1150" b="1" spc="-95" dirty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1150" b="1" spc="35" dirty="0">
                <a:solidFill>
                  <a:srgbClr val="050505"/>
                </a:solidFill>
                <a:latin typeface="Arial"/>
                <a:cs typeface="Arial"/>
              </a:rPr>
              <a:t>discovered</a:t>
            </a:r>
            <a:r>
              <a:rPr sz="1150" b="1" spc="20" dirty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1150" b="1" spc="114" dirty="0">
                <a:solidFill>
                  <a:srgbClr val="050505"/>
                </a:solidFill>
                <a:latin typeface="Arial"/>
                <a:cs typeface="Arial"/>
              </a:rPr>
              <a:t>Cel</a:t>
            </a:r>
            <a:r>
              <a:rPr sz="1150" b="1" spc="-65" dirty="0">
                <a:solidFill>
                  <a:srgbClr val="050505"/>
                </a:solidFill>
                <a:latin typeface="Arial"/>
                <a:cs typeface="Arial"/>
              </a:rPr>
              <a:t>l</a:t>
            </a:r>
            <a:r>
              <a:rPr sz="1150" b="1" spc="75" dirty="0">
                <a:solidFill>
                  <a:srgbClr val="050505"/>
                </a:solidFill>
                <a:latin typeface="Arial"/>
                <a:cs typeface="Arial"/>
              </a:rPr>
              <a:t>?</a:t>
            </a:r>
            <a:endParaRPr sz="11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3"/>
              </a:spcBef>
            </a:pPr>
            <a:endParaRPr sz="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2096770" algn="l"/>
              </a:tabLst>
            </a:pPr>
            <a:r>
              <a:rPr sz="1000" spc="300" dirty="0">
                <a:solidFill>
                  <a:srgbClr val="A56BA0"/>
                </a:solidFill>
                <a:latin typeface="Arial"/>
                <a:cs typeface="Arial"/>
              </a:rPr>
              <a:t>©</a:t>
            </a:r>
            <a:r>
              <a:rPr sz="1000" spc="275" dirty="0">
                <a:solidFill>
                  <a:srgbClr val="A56BA0"/>
                </a:solidFill>
                <a:latin typeface="Arial"/>
                <a:cs typeface="Arial"/>
              </a:rPr>
              <a:t>®</a:t>
            </a:r>
            <a:r>
              <a:rPr sz="1000" spc="-250" dirty="0">
                <a:solidFill>
                  <a:srgbClr val="A56BA0"/>
                </a:solidFill>
                <a:latin typeface="Arial"/>
                <a:cs typeface="Arial"/>
              </a:rPr>
              <a:t>Q</a:t>
            </a:r>
            <a:r>
              <a:rPr sz="1000" spc="-140" dirty="0">
                <a:solidFill>
                  <a:srgbClr val="A56BA0"/>
                </a:solidFill>
                <a:latin typeface="Arial"/>
                <a:cs typeface="Arial"/>
              </a:rPr>
              <a:t> '0Wfil!S;</a:t>
            </a:r>
            <a:r>
              <a:rPr sz="1000" spc="-105" dirty="0">
                <a:solidFill>
                  <a:srgbClr val="A56BA0"/>
                </a:solidFill>
                <a:latin typeface="Arial"/>
                <a:cs typeface="Arial"/>
              </a:rPr>
              <a:t> </a:t>
            </a:r>
            <a:r>
              <a:rPr sz="1000" spc="80" dirty="0">
                <a:solidFill>
                  <a:srgbClr val="A56BA0"/>
                </a:solidFill>
                <a:latin typeface="Arial"/>
                <a:cs typeface="Arial"/>
              </a:rPr>
              <a:t>t</a:t>
            </a:r>
            <a:r>
              <a:rPr sz="1000" spc="-65" dirty="0">
                <a:solidFill>
                  <a:srgbClr val="A56BA0"/>
                </a:solidFill>
                <a:latin typeface="Arial"/>
                <a:cs typeface="Arial"/>
              </a:rPr>
              <a:t>'</a:t>
            </a:r>
            <a:r>
              <a:rPr sz="1000" dirty="0">
                <a:solidFill>
                  <a:srgbClr val="A56BA0"/>
                </a:solidFill>
                <a:latin typeface="Arial"/>
                <a:cs typeface="Arial"/>
              </a:rPr>
              <a:t>i</a:t>
            </a:r>
            <a:r>
              <a:rPr sz="1000" spc="-85" dirty="0">
                <a:solidFill>
                  <a:srgbClr val="A56BA0"/>
                </a:solidFill>
                <a:latin typeface="Arial"/>
                <a:cs typeface="Arial"/>
              </a:rPr>
              <a:t>j</a:t>
            </a:r>
            <a:r>
              <a:rPr sz="1000" spc="-90" dirty="0">
                <a:solidFill>
                  <a:srgbClr val="A56BA0"/>
                </a:solidFill>
                <a:latin typeface="Arial"/>
                <a:cs typeface="Arial"/>
              </a:rPr>
              <a:t>!t$J</a:t>
            </a:r>
            <a:r>
              <a:rPr sz="1000" dirty="0">
                <a:solidFill>
                  <a:srgbClr val="A56BA0"/>
                </a:solidFill>
                <a:latin typeface="Arial"/>
                <a:cs typeface="Arial"/>
              </a:rPr>
              <a:t> </a:t>
            </a:r>
            <a:r>
              <a:rPr sz="1000" spc="60" dirty="0">
                <a:solidFill>
                  <a:srgbClr val="A56BA0"/>
                </a:solidFill>
                <a:latin typeface="Arial"/>
                <a:cs typeface="Arial"/>
              </a:rPr>
              <a:t> </a:t>
            </a:r>
            <a:r>
              <a:rPr sz="1000" spc="-150" dirty="0">
                <a:solidFill>
                  <a:srgbClr val="A56BA0"/>
                </a:solidFill>
                <a:latin typeface="Arial"/>
                <a:cs typeface="Arial"/>
              </a:rPr>
              <a:t>©J@S;®!tW®©l</a:t>
            </a:r>
            <a:r>
              <a:rPr sz="1000" spc="110" dirty="0">
                <a:solidFill>
                  <a:srgbClr val="A56BA0"/>
                </a:solidFill>
                <a:latin typeface="Arial"/>
                <a:cs typeface="Arial"/>
              </a:rPr>
              <a:t> </a:t>
            </a:r>
            <a:r>
              <a:rPr sz="1050" i="1" spc="-260" dirty="0">
                <a:solidFill>
                  <a:srgbClr val="A56BA0"/>
                </a:solidFill>
                <a:latin typeface="Times New Roman"/>
                <a:cs typeface="Times New Roman"/>
              </a:rPr>
              <a:t>@</a:t>
            </a:r>
            <a:r>
              <a:rPr sz="1050" i="1" spc="-80" dirty="0">
                <a:solidFill>
                  <a:srgbClr val="A56BA0"/>
                </a:solidFill>
                <a:latin typeface="Times New Roman"/>
                <a:cs typeface="Times New Roman"/>
              </a:rPr>
              <a:t>!}'</a:t>
            </a:r>
            <a:r>
              <a:rPr sz="1050" i="1" dirty="0">
                <a:solidFill>
                  <a:srgbClr val="A56BA0"/>
                </a:solidFill>
                <a:latin typeface="Times New Roman"/>
                <a:cs typeface="Times New Roman"/>
              </a:rPr>
              <a:t>	</a:t>
            </a:r>
            <a:r>
              <a:rPr sz="1000" spc="509" dirty="0">
                <a:solidFill>
                  <a:srgbClr val="A56BA0"/>
                </a:solidFill>
                <a:latin typeface="Arial"/>
                <a:cs typeface="Arial"/>
              </a:rPr>
              <a:t>@</a:t>
            </a:r>
            <a:r>
              <a:rPr sz="1000" spc="105" dirty="0">
                <a:solidFill>
                  <a:srgbClr val="A56BA0"/>
                </a:solidFill>
                <a:latin typeface="Arial"/>
                <a:cs typeface="Arial"/>
              </a:rPr>
              <a:t>®tr</a:t>
            </a:r>
            <a:r>
              <a:rPr sz="1000" spc="15" dirty="0">
                <a:solidFill>
                  <a:srgbClr val="A56BA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A56BA0"/>
                </a:solidFill>
                <a:latin typeface="Arial"/>
                <a:cs typeface="Arial"/>
              </a:rPr>
              <a:t>!</a:t>
            </a:r>
            <a:r>
              <a:rPr sz="1000" spc="-195" dirty="0">
                <a:solidFill>
                  <a:srgbClr val="A56BA0"/>
                </a:solidFill>
                <a:latin typeface="Arial"/>
                <a:cs typeface="Arial"/>
              </a:rPr>
              <a:t>l</a:t>
            </a:r>
            <a:r>
              <a:rPr sz="1000" spc="-370" dirty="0">
                <a:solidFill>
                  <a:srgbClr val="A56BA0"/>
                </a:solidFill>
                <a:latin typeface="Arial"/>
                <a:cs typeface="Arial"/>
              </a:rPr>
              <a:t>=</a:t>
            </a:r>
            <a:r>
              <a:rPr sz="1000" spc="-155" dirty="0">
                <a:solidFill>
                  <a:srgbClr val="A56BA0"/>
                </a:solidFill>
                <a:latin typeface="Arial"/>
                <a:cs typeface="Arial"/>
              </a:rPr>
              <a:t>IJ@@l</a:t>
            </a:r>
            <a:r>
              <a:rPr sz="1000" spc="-20" dirty="0">
                <a:solidFill>
                  <a:srgbClr val="A56BA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A56BA0"/>
                </a:solidFill>
                <a:latin typeface="Arial"/>
                <a:cs typeface="Arial"/>
              </a:rPr>
              <a:t>® </a:t>
            </a:r>
            <a:r>
              <a:rPr sz="1000" dirty="0">
                <a:solidFill>
                  <a:srgbClr val="A56BA0"/>
                </a:solidFill>
                <a:latin typeface="Arial"/>
                <a:cs typeface="Arial"/>
              </a:rPr>
              <a:t>i</a:t>
            </a:r>
            <a:r>
              <a:rPr sz="1000" spc="-85" dirty="0">
                <a:solidFill>
                  <a:srgbClr val="A56BA0"/>
                </a:solidFill>
                <a:latin typeface="Arial"/>
                <a:cs typeface="Arial"/>
              </a:rPr>
              <a:t>j</a:t>
            </a:r>
            <a:r>
              <a:rPr sz="1000" spc="-110" dirty="0">
                <a:solidFill>
                  <a:srgbClr val="A56BA0"/>
                </a:solidFill>
                <a:latin typeface="Arial"/>
                <a:cs typeface="Arial"/>
              </a:rPr>
              <a:t>!llJ</a:t>
            </a:r>
            <a:r>
              <a:rPr sz="1000" spc="-50" dirty="0">
                <a:solidFill>
                  <a:srgbClr val="A56BA0"/>
                </a:solidFill>
                <a:latin typeface="Arial"/>
                <a:cs typeface="Arial"/>
              </a:rPr>
              <a:t> </a:t>
            </a:r>
            <a:r>
              <a:rPr sz="1200" spc="60" dirty="0">
                <a:solidFill>
                  <a:srgbClr val="A56BA0"/>
                </a:solidFill>
                <a:latin typeface="Arial"/>
                <a:cs typeface="Arial"/>
              </a:rPr>
              <a:t>'I</a:t>
            </a:r>
            <a:r>
              <a:rPr sz="1200" spc="45" dirty="0">
                <a:solidFill>
                  <a:srgbClr val="A56BA0"/>
                </a:solidFill>
                <a:latin typeface="Arial"/>
                <a:cs typeface="Arial"/>
              </a:rPr>
              <a:t>J</a:t>
            </a:r>
            <a:r>
              <a:rPr sz="1200" spc="-65" dirty="0">
                <a:solidFill>
                  <a:srgbClr val="A56BA0"/>
                </a:solidFill>
                <a:latin typeface="Arial"/>
                <a:cs typeface="Arial"/>
              </a:rPr>
              <a:t>$;</a:t>
            </a:r>
            <a:r>
              <a:rPr sz="1200" dirty="0">
                <a:solidFill>
                  <a:srgbClr val="A56BA0"/>
                </a:solidFill>
                <a:latin typeface="Arial"/>
                <a:cs typeface="Arial"/>
              </a:rPr>
              <a:t> </a:t>
            </a:r>
            <a:r>
              <a:rPr sz="1200" spc="-65" dirty="0">
                <a:solidFill>
                  <a:srgbClr val="A56BA0"/>
                </a:solidFill>
                <a:latin typeface="Arial"/>
                <a:cs typeface="Arial"/>
              </a:rPr>
              <a:t> </a:t>
            </a:r>
            <a:r>
              <a:rPr sz="1200" spc="-85" dirty="0">
                <a:solidFill>
                  <a:srgbClr val="A56BA0"/>
                </a:solidFill>
                <a:latin typeface="Arial"/>
                <a:cs typeface="Arial"/>
              </a:rPr>
              <a:t>,,</a:t>
            </a:r>
            <a:r>
              <a:rPr sz="1200" spc="-165" dirty="0">
                <a:solidFill>
                  <a:srgbClr val="A56BA0"/>
                </a:solidFill>
                <a:latin typeface="Arial"/>
                <a:cs typeface="Arial"/>
              </a:rPr>
              <a:t> </a:t>
            </a:r>
            <a:r>
              <a:rPr sz="1000" spc="-105" dirty="0">
                <a:solidFill>
                  <a:srgbClr val="A56BA0"/>
                </a:solidFill>
                <a:latin typeface="Arial"/>
                <a:cs typeface="Arial"/>
              </a:rPr>
              <a:t>!l</a:t>
            </a:r>
            <a:r>
              <a:rPr sz="1000" spc="-305" dirty="0">
                <a:solidFill>
                  <a:srgbClr val="A56BA0"/>
                </a:solidFill>
                <a:latin typeface="Arial"/>
                <a:cs typeface="Arial"/>
              </a:rPr>
              <a:t>=</a:t>
            </a:r>
            <a:r>
              <a:rPr sz="1000" spc="-450" dirty="0">
                <a:solidFill>
                  <a:srgbClr val="A56BA0"/>
                </a:solidFill>
                <a:latin typeface="Arial"/>
                <a:cs typeface="Arial"/>
              </a:rPr>
              <a:t>J</a:t>
            </a:r>
            <a:r>
              <a:rPr sz="1000" spc="-120" dirty="0">
                <a:solidFill>
                  <a:srgbClr val="A56BA0"/>
                </a:solidFill>
                <a:latin typeface="Arial"/>
                <a:cs typeface="Arial"/>
              </a:rPr>
              <a:t>I</a:t>
            </a:r>
            <a:r>
              <a:rPr sz="1000" spc="-65" dirty="0">
                <a:solidFill>
                  <a:srgbClr val="A56BA0"/>
                </a:solidFill>
                <a:latin typeface="Arial"/>
                <a:cs typeface="Arial"/>
              </a:rPr>
              <a:t> </a:t>
            </a:r>
            <a:r>
              <a:rPr sz="1000" spc="-105" dirty="0">
                <a:solidFill>
                  <a:srgbClr val="A56BA0"/>
                </a:solidFill>
                <a:latin typeface="Arial"/>
                <a:cs typeface="Arial"/>
              </a:rPr>
              <a:t>®</a:t>
            </a:r>
            <a:r>
              <a:rPr sz="1000" spc="-50" dirty="0">
                <a:solidFill>
                  <a:srgbClr val="A56BA0"/>
                </a:solidFill>
                <a:latin typeface="Arial"/>
                <a:cs typeface="Arial"/>
              </a:rPr>
              <a:t> </a:t>
            </a:r>
            <a:r>
              <a:rPr sz="1000" spc="-90" dirty="0">
                <a:solidFill>
                  <a:srgbClr val="A56BA0"/>
                </a:solidFill>
                <a:latin typeface="Arial"/>
                <a:cs typeface="Arial"/>
              </a:rPr>
              <a:t>©©JU!fl.</a:t>
            </a:r>
            <a:r>
              <a:rPr sz="1000" spc="25" dirty="0">
                <a:solidFill>
                  <a:srgbClr val="A56BA0"/>
                </a:solidFill>
                <a:latin typeface="Arial"/>
                <a:cs typeface="Arial"/>
              </a:rPr>
              <a:t>l</a:t>
            </a:r>
            <a:r>
              <a:rPr sz="1000" spc="-204" dirty="0">
                <a:solidFill>
                  <a:srgbClr val="A56BA0"/>
                </a:solidFill>
                <a:latin typeface="Arial"/>
                <a:cs typeface="Arial"/>
              </a:rPr>
              <a:t>@l</a:t>
            </a:r>
            <a:r>
              <a:rPr sz="1000" dirty="0">
                <a:solidFill>
                  <a:srgbClr val="A56BA0"/>
                </a:solidFill>
                <a:latin typeface="Arial"/>
                <a:cs typeface="Arial"/>
              </a:rPr>
              <a:t>  </a:t>
            </a:r>
            <a:r>
              <a:rPr sz="1000" spc="-135" dirty="0">
                <a:solidFill>
                  <a:srgbClr val="A56BA0"/>
                </a:solidFill>
                <a:latin typeface="Arial"/>
                <a:cs typeface="Arial"/>
              </a:rPr>
              <a:t> </a:t>
            </a:r>
            <a:r>
              <a:rPr sz="1000" spc="-120" dirty="0">
                <a:solidFill>
                  <a:srgbClr val="A56BA0"/>
                </a:solidFill>
                <a:latin typeface="Arial"/>
                <a:cs typeface="Arial"/>
              </a:rPr>
              <a:t>lii.J®</a:t>
            </a:r>
            <a:r>
              <a:rPr sz="1000" dirty="0">
                <a:solidFill>
                  <a:srgbClr val="A56BA0"/>
                </a:solidFill>
                <a:latin typeface="Arial"/>
                <a:cs typeface="Arial"/>
              </a:rPr>
              <a:t>  </a:t>
            </a:r>
            <a:r>
              <a:rPr sz="1000" spc="-114" dirty="0">
                <a:solidFill>
                  <a:srgbClr val="A56BA0"/>
                </a:solidFill>
                <a:latin typeface="Arial"/>
                <a:cs typeface="Arial"/>
              </a:rPr>
              <a:t> </a:t>
            </a:r>
            <a:r>
              <a:rPr sz="1000" spc="-75" dirty="0">
                <a:solidFill>
                  <a:srgbClr val="A56BA0"/>
                </a:solidFill>
                <a:latin typeface="Arial"/>
                <a:cs typeface="Arial"/>
              </a:rPr>
              <a:t>®!f!f!</a:t>
            </a:r>
            <a:r>
              <a:rPr sz="1000" spc="-235" dirty="0">
                <a:solidFill>
                  <a:srgbClr val="A56BA0"/>
                </a:solidFill>
                <a:latin typeface="Arial"/>
                <a:cs typeface="Arial"/>
              </a:rPr>
              <a:t>r</a:t>
            </a:r>
            <a:r>
              <a:rPr sz="1000" spc="-20" dirty="0">
                <a:solidFill>
                  <a:srgbClr val="A56BA0"/>
                </a:solidFill>
                <a:latin typeface="Arial"/>
                <a:cs typeface="Arial"/>
              </a:rPr>
              <a:t>1l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75146" y="920482"/>
            <a:ext cx="1428750" cy="403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495">
              <a:lnSpc>
                <a:spcPct val="100000"/>
              </a:lnSpc>
            </a:pPr>
            <a:r>
              <a:rPr sz="1200" spc="-190" dirty="0">
                <a:solidFill>
                  <a:srgbClr val="A56BA0"/>
                </a:solidFill>
                <a:latin typeface="Arial"/>
                <a:cs typeface="Arial"/>
              </a:rPr>
              <a:t>'</a:t>
            </a:r>
            <a:r>
              <a:rPr sz="1200" spc="-10" dirty="0">
                <a:solidFill>
                  <a:srgbClr val="A56BA0"/>
                </a:solidFill>
                <a:latin typeface="Arial"/>
                <a:cs typeface="Arial"/>
              </a:rPr>
              <a:t>'</a:t>
            </a:r>
            <a:r>
              <a:rPr sz="1200" spc="35" dirty="0">
                <a:solidFill>
                  <a:srgbClr val="A56BA0"/>
                </a:solidFill>
                <a:latin typeface="Arial"/>
                <a:cs typeface="Arial"/>
              </a:rPr>
              <a:t>©</a:t>
            </a:r>
            <a:r>
              <a:rPr sz="1200" spc="20" dirty="0">
                <a:solidFill>
                  <a:srgbClr val="A56BA0"/>
                </a:solidFill>
                <a:latin typeface="Arial"/>
                <a:cs typeface="Arial"/>
              </a:rPr>
              <a:t>®</a:t>
            </a:r>
            <a:r>
              <a:rPr sz="1200" spc="-200" dirty="0">
                <a:solidFill>
                  <a:srgbClr val="A56BA0"/>
                </a:solidFill>
                <a:latin typeface="Arial"/>
                <a:cs typeface="Arial"/>
              </a:rPr>
              <a:t>Q</a:t>
            </a:r>
            <a:r>
              <a:rPr sz="1200" spc="-140" dirty="0">
                <a:solidFill>
                  <a:srgbClr val="A56BA0"/>
                </a:solidFill>
                <a:latin typeface="Arial"/>
                <a:cs typeface="Arial"/>
              </a:rPr>
              <a:t> </a:t>
            </a:r>
            <a:r>
              <a:rPr sz="1200" spc="-360" dirty="0">
                <a:solidFill>
                  <a:srgbClr val="A56BA0"/>
                </a:solidFill>
                <a:latin typeface="Arial"/>
                <a:cs typeface="Arial"/>
              </a:rPr>
              <a:t>u</a:t>
            </a:r>
            <a:r>
              <a:rPr sz="1200" spc="-70" dirty="0">
                <a:solidFill>
                  <a:srgbClr val="A56BA0"/>
                </a:solidFill>
                <a:latin typeface="Arial"/>
                <a:cs typeface="Arial"/>
              </a:rPr>
              <a:t>®!i'</a:t>
            </a:r>
            <a:r>
              <a:rPr sz="1200" spc="-170" dirty="0">
                <a:solidFill>
                  <a:srgbClr val="A56BA0"/>
                </a:solidFill>
                <a:latin typeface="Arial"/>
                <a:cs typeface="Arial"/>
              </a:rPr>
              <a:t> </a:t>
            </a:r>
            <a:r>
              <a:rPr sz="1200" spc="-195" dirty="0">
                <a:solidFill>
                  <a:srgbClr val="A56BA0"/>
                </a:solidFill>
                <a:latin typeface="Arial"/>
                <a:cs typeface="Arial"/>
              </a:rPr>
              <a:t>to:</a:t>
            </a:r>
            <a:r>
              <a:rPr sz="1200" spc="-145" dirty="0">
                <a:solidFill>
                  <a:srgbClr val="A56BA0"/>
                </a:solidFill>
                <a:latin typeface="Arial"/>
                <a:cs typeface="Arial"/>
              </a:rPr>
              <a:t> </a:t>
            </a:r>
            <a:r>
              <a:rPr sz="1200" spc="-190" dirty="0">
                <a:solidFill>
                  <a:srgbClr val="A56BA0"/>
                </a:solidFill>
                <a:latin typeface="Arial"/>
                <a:cs typeface="Arial"/>
              </a:rPr>
              <a:t>l.i®</a:t>
            </a:r>
            <a:r>
              <a:rPr sz="1200" spc="-20" dirty="0">
                <a:solidFill>
                  <a:srgbClr val="A56BA0"/>
                </a:solidFill>
                <a:latin typeface="Arial"/>
                <a:cs typeface="Arial"/>
              </a:rPr>
              <a:t> </a:t>
            </a:r>
            <a:r>
              <a:rPr sz="1000" spc="120" dirty="0">
                <a:solidFill>
                  <a:srgbClr val="A56BA0"/>
                </a:solidFill>
                <a:latin typeface="Arial"/>
                <a:cs typeface="Arial"/>
              </a:rPr>
              <a:t>@®</a:t>
            </a:r>
            <a:r>
              <a:rPr sz="1000" dirty="0">
                <a:solidFill>
                  <a:srgbClr val="A56BA0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A56BA0"/>
                </a:solidFill>
                <a:latin typeface="Arial"/>
                <a:cs typeface="Arial"/>
              </a:rPr>
              <a:t> </a:t>
            </a:r>
            <a:r>
              <a:rPr sz="1000" spc="-385" dirty="0">
                <a:solidFill>
                  <a:srgbClr val="A56BA0"/>
                </a:solidFill>
                <a:latin typeface="Arial"/>
                <a:cs typeface="Arial"/>
              </a:rPr>
              <a:t>Q</a:t>
            </a:r>
            <a:r>
              <a:rPr sz="1000" spc="-290" dirty="0">
                <a:solidFill>
                  <a:srgbClr val="A56BA0"/>
                </a:solidFill>
                <a:latin typeface="Arial"/>
                <a:cs typeface="Arial"/>
              </a:rPr>
              <a:t>uC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sz="1100" spc="-45" dirty="0">
                <a:solidFill>
                  <a:srgbClr val="A56BA0"/>
                </a:solidFill>
                <a:latin typeface="Arial"/>
                <a:cs typeface="Arial"/>
              </a:rPr>
              <a:t>t</a:t>
            </a:r>
            <a:r>
              <a:rPr sz="1100" spc="-105" dirty="0">
                <a:solidFill>
                  <a:srgbClr val="A56BA0"/>
                </a:solidFill>
                <a:latin typeface="Arial"/>
                <a:cs typeface="Arial"/>
              </a:rPr>
              <a:t>i:</a:t>
            </a:r>
            <a:r>
              <a:rPr sz="1100" spc="-210" dirty="0">
                <a:solidFill>
                  <a:srgbClr val="A56BA0"/>
                </a:solidFill>
                <a:latin typeface="Arial"/>
                <a:cs typeface="Arial"/>
              </a:rPr>
              <a:t>!</a:t>
            </a:r>
            <a:r>
              <a:rPr sz="1100" spc="-650" dirty="0">
                <a:solidFill>
                  <a:srgbClr val="A56BA0"/>
                </a:solidFill>
                <a:latin typeface="Arial"/>
                <a:cs typeface="Arial"/>
              </a:rPr>
              <a:t>M</a:t>
            </a:r>
            <a:r>
              <a:rPr sz="1100" spc="150" dirty="0">
                <a:solidFill>
                  <a:srgbClr val="A56BA0"/>
                </a:solidFill>
                <a:latin typeface="Arial"/>
                <a:cs typeface="Arial"/>
              </a:rPr>
              <a:t>J!</a:t>
            </a:r>
            <a:r>
              <a:rPr sz="1100" spc="95" dirty="0">
                <a:solidFill>
                  <a:srgbClr val="A56BA0"/>
                </a:solidFill>
                <a:latin typeface="Arial"/>
                <a:cs typeface="Arial"/>
              </a:rPr>
              <a:t>t</a:t>
            </a:r>
            <a:r>
              <a:rPr sz="1100" spc="-155" dirty="0">
                <a:solidFill>
                  <a:srgbClr val="A56BA0"/>
                </a:solidFill>
                <a:latin typeface="Arial"/>
                <a:cs typeface="Arial"/>
              </a:rPr>
              <a:t>11!</a:t>
            </a:r>
            <a:r>
              <a:rPr sz="1100" spc="-114" dirty="0">
                <a:solidFill>
                  <a:srgbClr val="A56BA0"/>
                </a:solidFill>
                <a:latin typeface="Arial"/>
                <a:cs typeface="Arial"/>
              </a:rPr>
              <a:t>1</a:t>
            </a:r>
            <a:r>
              <a:rPr sz="1100" spc="-295" dirty="0">
                <a:solidFill>
                  <a:srgbClr val="A56BA0"/>
                </a:solidFill>
                <a:latin typeface="Arial"/>
                <a:cs typeface="Arial"/>
              </a:rPr>
              <a:t>1J</a:t>
            </a:r>
            <a:r>
              <a:rPr sz="1100" spc="-50" dirty="0">
                <a:solidFill>
                  <a:srgbClr val="A56BA0"/>
                </a:solidFill>
                <a:latin typeface="Arial"/>
                <a:cs typeface="Arial"/>
              </a:rPr>
              <a:t> </a:t>
            </a:r>
            <a:r>
              <a:rPr sz="750" spc="-105" dirty="0">
                <a:solidFill>
                  <a:srgbClr val="A56BA0"/>
                </a:solidFill>
                <a:latin typeface="Times New Roman"/>
                <a:cs typeface="Times New Roman"/>
              </a:rPr>
              <a:t>@I</a:t>
            </a:r>
            <a:r>
              <a:rPr sz="750" dirty="0">
                <a:solidFill>
                  <a:srgbClr val="A56BA0"/>
                </a:solidFill>
                <a:latin typeface="Times New Roman"/>
                <a:cs typeface="Times New Roman"/>
              </a:rPr>
              <a:t>  </a:t>
            </a:r>
            <a:r>
              <a:rPr sz="750" spc="85" dirty="0">
                <a:solidFill>
                  <a:srgbClr val="A56BA0"/>
                </a:solidFill>
                <a:latin typeface="Times New Roman"/>
                <a:cs typeface="Times New Roman"/>
              </a:rPr>
              <a:t> </a:t>
            </a:r>
            <a:r>
              <a:rPr sz="950" spc="-85" dirty="0">
                <a:solidFill>
                  <a:srgbClr val="A56BA0"/>
                </a:solidFill>
                <a:latin typeface="Times New Roman"/>
                <a:cs typeface="Times New Roman"/>
              </a:rPr>
              <a:t>eJ!</a:t>
            </a:r>
            <a:r>
              <a:rPr sz="950" spc="-250" dirty="0">
                <a:solidFill>
                  <a:srgbClr val="A56BA0"/>
                </a:solidFill>
                <a:latin typeface="Times New Roman"/>
                <a:cs typeface="Times New Roman"/>
              </a:rPr>
              <a:t>r</a:t>
            </a:r>
            <a:r>
              <a:rPr sz="950" spc="-25" dirty="0">
                <a:solidFill>
                  <a:srgbClr val="A56BA0"/>
                </a:solidFill>
                <a:latin typeface="Times New Roman"/>
                <a:cs typeface="Times New Roman"/>
              </a:rPr>
              <a:t>liSJ,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819857" y="941064"/>
            <a:ext cx="362013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354455" algn="l"/>
                <a:tab pos="2519680" algn="l"/>
              </a:tabLst>
            </a:pPr>
            <a:r>
              <a:rPr sz="1000" spc="-40" dirty="0">
                <a:solidFill>
                  <a:srgbClr val="A56BA0"/>
                </a:solidFill>
                <a:latin typeface="Arial"/>
                <a:cs typeface="Arial"/>
              </a:rPr>
              <a:t>t!f!l!J</a:t>
            </a:r>
            <a:r>
              <a:rPr sz="1000" spc="-150" dirty="0">
                <a:solidFill>
                  <a:srgbClr val="A56BA0"/>
                </a:solidFill>
                <a:latin typeface="Arial"/>
                <a:cs typeface="Arial"/>
              </a:rPr>
              <a:t>©</a:t>
            </a:r>
            <a:r>
              <a:rPr sz="1000" spc="80" dirty="0">
                <a:solidFill>
                  <a:srgbClr val="A56BA0"/>
                </a:solidFill>
                <a:latin typeface="Arial"/>
                <a:cs typeface="Arial"/>
              </a:rPr>
              <a:t>!i:Y!f</a:t>
            </a:r>
            <a:r>
              <a:rPr sz="1000" dirty="0">
                <a:solidFill>
                  <a:srgbClr val="A56BA0"/>
                </a:solidFill>
                <a:latin typeface="Arial"/>
                <a:cs typeface="Arial"/>
              </a:rPr>
              <a:t>  </a:t>
            </a:r>
            <a:r>
              <a:rPr sz="1000" spc="85" dirty="0">
                <a:solidFill>
                  <a:srgbClr val="A56BA0"/>
                </a:solidFill>
                <a:latin typeface="Arial"/>
                <a:cs typeface="Arial"/>
              </a:rPr>
              <a:t> </a:t>
            </a:r>
            <a:r>
              <a:rPr sz="1000" spc="-90" dirty="0">
                <a:solidFill>
                  <a:srgbClr val="A56BA0"/>
                </a:solidFill>
                <a:latin typeface="Arial"/>
                <a:cs typeface="Arial"/>
              </a:rPr>
              <a:t>!hi®</a:t>
            </a:r>
            <a:r>
              <a:rPr sz="1000" spc="5" dirty="0">
                <a:solidFill>
                  <a:srgbClr val="A56BA0"/>
                </a:solidFill>
                <a:latin typeface="Arial"/>
                <a:cs typeface="Arial"/>
              </a:rPr>
              <a:t> </a:t>
            </a:r>
            <a:r>
              <a:rPr sz="1000" spc="245" dirty="0">
                <a:solidFill>
                  <a:srgbClr val="A56BA0"/>
                </a:solidFill>
                <a:latin typeface="Arial"/>
                <a:cs typeface="Arial"/>
              </a:rPr>
              <a:t>©l</a:t>
            </a:r>
            <a:r>
              <a:rPr sz="1000" dirty="0">
                <a:solidFill>
                  <a:srgbClr val="A56BA0"/>
                </a:solidFill>
                <a:latin typeface="Arial"/>
                <a:cs typeface="Arial"/>
              </a:rPr>
              <a:t>	</a:t>
            </a:r>
            <a:r>
              <a:rPr sz="1000" spc="75" dirty="0">
                <a:solidFill>
                  <a:srgbClr val="A56BA0"/>
                </a:solidFill>
                <a:latin typeface="Arial"/>
                <a:cs typeface="Arial"/>
              </a:rPr>
              <a:t>!t</a:t>
            </a:r>
            <a:r>
              <a:rPr sz="1000" spc="170" dirty="0">
                <a:solidFill>
                  <a:srgbClr val="A56BA0"/>
                </a:solidFill>
                <a:latin typeface="Arial"/>
                <a:cs typeface="Arial"/>
              </a:rPr>
              <a:t>W</a:t>
            </a:r>
            <a:r>
              <a:rPr sz="1000" spc="-229" dirty="0">
                <a:solidFill>
                  <a:srgbClr val="A56BA0"/>
                </a:solidFill>
                <a:latin typeface="Arial"/>
                <a:cs typeface="Arial"/>
              </a:rPr>
              <a:t>@l</a:t>
            </a:r>
            <a:r>
              <a:rPr sz="1000" spc="-70" dirty="0">
                <a:solidFill>
                  <a:srgbClr val="A56BA0"/>
                </a:solidFill>
                <a:latin typeface="Arial"/>
                <a:cs typeface="Arial"/>
              </a:rPr>
              <a:t> </a:t>
            </a:r>
            <a:r>
              <a:rPr sz="1000" spc="575" dirty="0">
                <a:solidFill>
                  <a:srgbClr val="A56BA0"/>
                </a:solidFill>
                <a:latin typeface="Arial"/>
                <a:cs typeface="Arial"/>
              </a:rPr>
              <a:t>w</a:t>
            </a:r>
            <a:r>
              <a:rPr sz="1000" spc="-215" dirty="0">
                <a:solidFill>
                  <a:srgbClr val="A56BA0"/>
                </a:solidFill>
                <a:latin typeface="Arial"/>
                <a:cs typeface="Arial"/>
              </a:rPr>
              <a:t>1JUL®</a:t>
            </a:r>
            <a:r>
              <a:rPr sz="1000" spc="-60" dirty="0">
                <a:solidFill>
                  <a:srgbClr val="A56BA0"/>
                </a:solidFill>
                <a:latin typeface="Arial"/>
                <a:cs typeface="Arial"/>
              </a:rPr>
              <a:t> </a:t>
            </a:r>
            <a:r>
              <a:rPr sz="1000" spc="220" dirty="0">
                <a:solidFill>
                  <a:srgbClr val="A56BA0"/>
                </a:solidFill>
                <a:latin typeface="Arial"/>
                <a:cs typeface="Arial"/>
              </a:rPr>
              <a:t>wu</a:t>
            </a:r>
            <a:r>
              <a:rPr sz="1000" dirty="0">
                <a:solidFill>
                  <a:srgbClr val="A56BA0"/>
                </a:solidFill>
                <a:latin typeface="Arial"/>
                <a:cs typeface="Arial"/>
              </a:rPr>
              <a:t>	</a:t>
            </a:r>
            <a:r>
              <a:rPr sz="1000" spc="-325" dirty="0">
                <a:solidFill>
                  <a:srgbClr val="A56BA0"/>
                </a:solidFill>
                <a:latin typeface="Arial"/>
                <a:cs typeface="Arial"/>
              </a:rPr>
              <a:t>U</a:t>
            </a:r>
            <a:r>
              <a:rPr sz="1000" spc="-225" dirty="0">
                <a:solidFill>
                  <a:srgbClr val="A56BA0"/>
                </a:solidFill>
                <a:latin typeface="Arial"/>
                <a:cs typeface="Arial"/>
              </a:rPr>
              <a:t>!</a:t>
            </a:r>
            <a:r>
              <a:rPr sz="1000" spc="-300" dirty="0">
                <a:solidFill>
                  <a:srgbClr val="A56BA0"/>
                </a:solidFill>
                <a:latin typeface="Arial"/>
                <a:cs typeface="Arial"/>
              </a:rPr>
              <a:t>l</a:t>
            </a:r>
            <a:r>
              <a:rPr sz="1000" spc="-150" dirty="0">
                <a:solidFill>
                  <a:srgbClr val="A56BA0"/>
                </a:solidFill>
                <a:latin typeface="Arial"/>
                <a:cs typeface="Arial"/>
              </a:rPr>
              <a:t>r</a:t>
            </a:r>
            <a:r>
              <a:rPr sz="1000" spc="-180" dirty="0">
                <a:solidFill>
                  <a:srgbClr val="A56BA0"/>
                </a:solidFill>
                <a:latin typeface="Arial"/>
                <a:cs typeface="Arial"/>
              </a:rPr>
              <a:t> </a:t>
            </a:r>
            <a:r>
              <a:rPr sz="1000" spc="120" dirty="0">
                <a:solidFill>
                  <a:srgbClr val="A56BA0"/>
                </a:solidFill>
                <a:latin typeface="Arial"/>
                <a:cs typeface="Arial"/>
              </a:rPr>
              <a:t>.J</a:t>
            </a:r>
            <a:r>
              <a:rPr sz="1000" spc="-125" dirty="0">
                <a:solidFill>
                  <a:srgbClr val="A56BA0"/>
                </a:solidFill>
                <a:latin typeface="Arial"/>
                <a:cs typeface="Arial"/>
              </a:rPr>
              <a:t> </a:t>
            </a:r>
            <a:r>
              <a:rPr sz="1000" i="1" spc="-5" dirty="0">
                <a:solidFill>
                  <a:srgbClr val="A56BA0"/>
                </a:solidFill>
                <a:latin typeface="Arial"/>
                <a:cs typeface="Arial"/>
              </a:rPr>
              <a:t>©©i!t</a:t>
            </a:r>
            <a:r>
              <a:rPr sz="1000" i="1" dirty="0">
                <a:solidFill>
                  <a:srgbClr val="A56BA0"/>
                </a:solidFill>
                <a:latin typeface="Arial"/>
                <a:cs typeface="Arial"/>
              </a:rPr>
              <a:t> </a:t>
            </a:r>
            <a:r>
              <a:rPr sz="1000" i="1" spc="70" dirty="0">
                <a:solidFill>
                  <a:srgbClr val="A56BA0"/>
                </a:solidFill>
                <a:latin typeface="Arial"/>
                <a:cs typeface="Arial"/>
              </a:rPr>
              <a:t> </a:t>
            </a:r>
            <a:r>
              <a:rPr sz="1000" spc="40" dirty="0">
                <a:solidFill>
                  <a:srgbClr val="A56BA0"/>
                </a:solidFill>
                <a:latin typeface="Arial"/>
                <a:cs typeface="Arial"/>
              </a:rPr>
              <a:t>ti:u</a:t>
            </a:r>
            <a:r>
              <a:rPr sz="1000" dirty="0">
                <a:solidFill>
                  <a:srgbClr val="A56BA0"/>
                </a:solidFill>
                <a:latin typeface="Arial"/>
                <a:cs typeface="Arial"/>
              </a:rPr>
              <a:t> </a:t>
            </a:r>
            <a:r>
              <a:rPr sz="1000" spc="125" dirty="0">
                <a:solidFill>
                  <a:srgbClr val="A56BA0"/>
                </a:solidFill>
                <a:latin typeface="Arial"/>
                <a:cs typeface="Arial"/>
              </a:rPr>
              <a:t> </a:t>
            </a:r>
            <a:r>
              <a:rPr sz="1000" spc="20" dirty="0">
                <a:solidFill>
                  <a:srgbClr val="A56BA0"/>
                </a:solidFill>
                <a:latin typeface="Arial"/>
                <a:cs typeface="Arial"/>
              </a:rPr>
              <a:t>Y®</a:t>
            </a:r>
            <a:endParaRPr sz="1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17794" y="1605893"/>
            <a:ext cx="3205480" cy="28625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2100" marR="40005" indent="-279400">
              <a:lnSpc>
                <a:spcPct val="109300"/>
              </a:lnSpc>
              <a:buClr>
                <a:srgbClr val="050505"/>
              </a:buClr>
              <a:buFont typeface="Arial"/>
              <a:buChar char="•"/>
              <a:tabLst>
                <a:tab pos="298450" algn="l"/>
              </a:tabLst>
            </a:pPr>
            <a:r>
              <a:rPr sz="1150" b="1" spc="175" dirty="0">
                <a:solidFill>
                  <a:srgbClr val="050505"/>
                </a:solidFill>
                <a:latin typeface="Arial"/>
                <a:cs typeface="Arial"/>
              </a:rPr>
              <a:t>Robert</a:t>
            </a:r>
            <a:r>
              <a:rPr sz="1150" b="1" spc="-10" dirty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1150" b="1" spc="185" dirty="0">
                <a:solidFill>
                  <a:srgbClr val="050505"/>
                </a:solidFill>
                <a:latin typeface="Arial"/>
                <a:cs typeface="Arial"/>
              </a:rPr>
              <a:t>Hooke</a:t>
            </a:r>
            <a:r>
              <a:rPr sz="1150" b="1" spc="-50" dirty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1200" spc="-515" dirty="0">
                <a:solidFill>
                  <a:srgbClr val="AFAFAF"/>
                </a:solidFill>
                <a:latin typeface="Times New Roman"/>
                <a:cs typeface="Times New Roman"/>
              </a:rPr>
              <a:t>1</a:t>
            </a:r>
            <a:r>
              <a:rPr sz="1200" spc="170" dirty="0">
                <a:solidFill>
                  <a:srgbClr val="262323"/>
                </a:solidFill>
                <a:latin typeface="Times New Roman"/>
                <a:cs typeface="Times New Roman"/>
              </a:rPr>
              <a:t>(1</a:t>
            </a:r>
            <a:r>
              <a:rPr sz="1200" spc="285" dirty="0">
                <a:solidFill>
                  <a:srgbClr val="262323"/>
                </a:solidFill>
                <a:latin typeface="Times New Roman"/>
                <a:cs typeface="Times New Roman"/>
              </a:rPr>
              <a:t>665}-</a:t>
            </a:r>
            <a:r>
              <a:rPr sz="1200" spc="40" dirty="0">
                <a:solidFill>
                  <a:srgbClr val="262323"/>
                </a:solidFill>
                <a:latin typeface="Times New Roman"/>
                <a:cs typeface="Times New Roman"/>
              </a:rPr>
              <a:t> </a:t>
            </a:r>
            <a:r>
              <a:rPr sz="1200" spc="105" dirty="0">
                <a:solidFill>
                  <a:srgbClr val="161313"/>
                </a:solidFill>
                <a:latin typeface="Arial"/>
                <a:cs typeface="Arial"/>
              </a:rPr>
              <a:t>Engl</a:t>
            </a:r>
            <a:r>
              <a:rPr sz="1200" spc="15" dirty="0">
                <a:solidFill>
                  <a:srgbClr val="161313"/>
                </a:solidFill>
                <a:latin typeface="Arial"/>
                <a:cs typeface="Arial"/>
              </a:rPr>
              <a:t>i</a:t>
            </a:r>
            <a:r>
              <a:rPr sz="1200" spc="155" dirty="0">
                <a:solidFill>
                  <a:srgbClr val="363636"/>
                </a:solidFill>
                <a:latin typeface="Arial"/>
                <a:cs typeface="Arial"/>
              </a:rPr>
              <a:t>s</a:t>
            </a:r>
            <a:r>
              <a:rPr sz="1200" spc="210" dirty="0">
                <a:solidFill>
                  <a:srgbClr val="161313"/>
                </a:solidFill>
                <a:latin typeface="Arial"/>
                <a:cs typeface="Arial"/>
              </a:rPr>
              <a:t>h</a:t>
            </a:r>
            <a:r>
              <a:rPr sz="1200" spc="105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200" spc="90" dirty="0">
                <a:solidFill>
                  <a:srgbClr val="363636"/>
                </a:solidFill>
                <a:latin typeface="Arial"/>
                <a:cs typeface="Arial"/>
              </a:rPr>
              <a:t>sci</a:t>
            </a:r>
            <a:r>
              <a:rPr sz="1200" spc="190" dirty="0">
                <a:solidFill>
                  <a:srgbClr val="363636"/>
                </a:solidFill>
                <a:latin typeface="Arial"/>
                <a:cs typeface="Arial"/>
              </a:rPr>
              <a:t>e</a:t>
            </a:r>
            <a:r>
              <a:rPr sz="1200" spc="215" dirty="0">
                <a:solidFill>
                  <a:srgbClr val="161313"/>
                </a:solidFill>
                <a:latin typeface="Arial"/>
                <a:cs typeface="Arial"/>
              </a:rPr>
              <a:t>nt</a:t>
            </a:r>
            <a:r>
              <a:rPr sz="1200" spc="40" dirty="0">
                <a:solidFill>
                  <a:srgbClr val="161313"/>
                </a:solidFill>
                <a:latin typeface="Arial"/>
                <a:cs typeface="Arial"/>
              </a:rPr>
              <a:t>i</a:t>
            </a:r>
            <a:r>
              <a:rPr sz="1200" spc="135" dirty="0">
                <a:solidFill>
                  <a:srgbClr val="363636"/>
                </a:solidFill>
                <a:latin typeface="Arial"/>
                <a:cs typeface="Arial"/>
              </a:rPr>
              <a:t>st</a:t>
            </a:r>
            <a:r>
              <a:rPr sz="1200" spc="2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1200" spc="345" dirty="0">
                <a:solidFill>
                  <a:srgbClr val="363636"/>
                </a:solidFill>
                <a:latin typeface="Arial"/>
                <a:cs typeface="Arial"/>
              </a:rPr>
              <a:t>w</a:t>
            </a:r>
            <a:r>
              <a:rPr sz="1200" spc="210" dirty="0">
                <a:solidFill>
                  <a:srgbClr val="161313"/>
                </a:solidFill>
                <a:latin typeface="Arial"/>
                <a:cs typeface="Arial"/>
              </a:rPr>
              <a:t>ho</a:t>
            </a:r>
            <a:r>
              <a:rPr sz="1200" spc="60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200" spc="95" dirty="0">
                <a:solidFill>
                  <a:srgbClr val="161313"/>
                </a:solidFill>
                <a:latin typeface="Arial"/>
                <a:cs typeface="Arial"/>
              </a:rPr>
              <a:t>l</a:t>
            </a:r>
            <a:r>
              <a:rPr sz="1200" spc="180" dirty="0">
                <a:solidFill>
                  <a:srgbClr val="161313"/>
                </a:solidFill>
                <a:latin typeface="Arial"/>
                <a:cs typeface="Arial"/>
              </a:rPr>
              <a:t>o</a:t>
            </a:r>
            <a:r>
              <a:rPr sz="1200" spc="145" dirty="0">
                <a:solidFill>
                  <a:srgbClr val="363636"/>
                </a:solidFill>
                <a:latin typeface="Arial"/>
                <a:cs typeface="Arial"/>
              </a:rPr>
              <a:t>oked</a:t>
            </a:r>
            <a:r>
              <a:rPr sz="1200" spc="15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1200" spc="175" dirty="0">
                <a:solidFill>
                  <a:srgbClr val="262323"/>
                </a:solidFill>
                <a:latin typeface="Arial"/>
                <a:cs typeface="Arial"/>
              </a:rPr>
              <a:t>at</a:t>
            </a:r>
            <a:r>
              <a:rPr sz="1200" spc="15" dirty="0">
                <a:solidFill>
                  <a:srgbClr val="262323"/>
                </a:solidFill>
                <a:latin typeface="Arial"/>
                <a:cs typeface="Arial"/>
              </a:rPr>
              <a:t> </a:t>
            </a:r>
            <a:r>
              <a:rPr sz="1200" spc="175" dirty="0">
                <a:solidFill>
                  <a:srgbClr val="262323"/>
                </a:solidFill>
                <a:latin typeface="Arial"/>
                <a:cs typeface="Arial"/>
              </a:rPr>
              <a:t>thin</a:t>
            </a:r>
            <a:r>
              <a:rPr sz="1200" spc="55" dirty="0">
                <a:solidFill>
                  <a:srgbClr val="262323"/>
                </a:solidFill>
                <a:latin typeface="Arial"/>
                <a:cs typeface="Arial"/>
              </a:rPr>
              <a:t> </a:t>
            </a:r>
            <a:r>
              <a:rPr sz="1200" spc="155" dirty="0">
                <a:solidFill>
                  <a:srgbClr val="363636"/>
                </a:solidFill>
                <a:latin typeface="Arial"/>
                <a:cs typeface="Arial"/>
              </a:rPr>
              <a:t>s</a:t>
            </a:r>
            <a:r>
              <a:rPr sz="1200" spc="90" dirty="0">
                <a:solidFill>
                  <a:srgbClr val="161313"/>
                </a:solidFill>
                <a:latin typeface="Arial"/>
                <a:cs typeface="Arial"/>
              </a:rPr>
              <a:t>lic</a:t>
            </a:r>
            <a:r>
              <a:rPr sz="1200" spc="130" dirty="0">
                <a:solidFill>
                  <a:srgbClr val="161313"/>
                </a:solidFill>
                <a:latin typeface="Arial"/>
                <a:cs typeface="Arial"/>
              </a:rPr>
              <a:t>e</a:t>
            </a:r>
            <a:r>
              <a:rPr sz="1200" spc="10" dirty="0">
                <a:solidFill>
                  <a:srgbClr val="363636"/>
                </a:solidFill>
                <a:latin typeface="Arial"/>
                <a:cs typeface="Arial"/>
              </a:rPr>
              <a:t>s</a:t>
            </a:r>
            <a:r>
              <a:rPr sz="1200" spc="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1200" spc="160" dirty="0">
                <a:solidFill>
                  <a:srgbClr val="262323"/>
                </a:solidFill>
                <a:latin typeface="Arial"/>
                <a:cs typeface="Arial"/>
              </a:rPr>
              <a:t>of</a:t>
            </a:r>
            <a:r>
              <a:rPr sz="1200" spc="90" dirty="0">
                <a:solidFill>
                  <a:srgbClr val="262323"/>
                </a:solidFill>
                <a:latin typeface="Arial"/>
                <a:cs typeface="Arial"/>
              </a:rPr>
              <a:t> </a:t>
            </a:r>
            <a:r>
              <a:rPr sz="1200" spc="135" dirty="0">
                <a:solidFill>
                  <a:srgbClr val="262323"/>
                </a:solidFill>
                <a:latin typeface="Arial"/>
                <a:cs typeface="Arial"/>
              </a:rPr>
              <a:t>cork</a:t>
            </a:r>
            <a:r>
              <a:rPr sz="1200" dirty="0">
                <a:solidFill>
                  <a:srgbClr val="262323"/>
                </a:solidFill>
                <a:latin typeface="Arial"/>
                <a:cs typeface="Arial"/>
              </a:rPr>
              <a:t> </a:t>
            </a:r>
            <a:r>
              <a:rPr sz="1200" spc="-155" dirty="0">
                <a:solidFill>
                  <a:srgbClr val="262323"/>
                </a:solidFill>
                <a:latin typeface="Arial"/>
                <a:cs typeface="Arial"/>
              </a:rPr>
              <a:t> </a:t>
            </a:r>
            <a:r>
              <a:rPr sz="1200" spc="150" dirty="0">
                <a:solidFill>
                  <a:srgbClr val="262323"/>
                </a:solidFill>
                <a:latin typeface="Arial"/>
                <a:cs typeface="Arial"/>
              </a:rPr>
              <a:t>(dead</a:t>
            </a:r>
            <a:r>
              <a:rPr sz="1200" spc="55" dirty="0">
                <a:solidFill>
                  <a:srgbClr val="262323"/>
                </a:solidFill>
                <a:latin typeface="Arial"/>
                <a:cs typeface="Arial"/>
              </a:rPr>
              <a:t> </a:t>
            </a:r>
            <a:r>
              <a:rPr sz="1200" spc="165" dirty="0">
                <a:solidFill>
                  <a:srgbClr val="262323"/>
                </a:solidFill>
                <a:latin typeface="Arial"/>
                <a:cs typeface="Arial"/>
              </a:rPr>
              <a:t>oak</a:t>
            </a:r>
            <a:r>
              <a:rPr sz="1200" spc="60" dirty="0">
                <a:solidFill>
                  <a:srgbClr val="262323"/>
                </a:solidFill>
                <a:latin typeface="Arial"/>
                <a:cs typeface="Arial"/>
              </a:rPr>
              <a:t> </a:t>
            </a:r>
            <a:r>
              <a:rPr sz="1200" spc="155" dirty="0">
                <a:solidFill>
                  <a:srgbClr val="161313"/>
                </a:solidFill>
                <a:latin typeface="Arial"/>
                <a:cs typeface="Arial"/>
              </a:rPr>
              <a:t>tree</a:t>
            </a:r>
            <a:r>
              <a:rPr sz="1200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200" spc="-140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200" spc="120" dirty="0">
                <a:solidFill>
                  <a:srgbClr val="262323"/>
                </a:solidFill>
                <a:latin typeface="Arial"/>
                <a:cs typeface="Arial"/>
              </a:rPr>
              <a:t>bark}</a:t>
            </a:r>
            <a:r>
              <a:rPr sz="1200" spc="70" dirty="0">
                <a:solidFill>
                  <a:srgbClr val="262323"/>
                </a:solidFill>
                <a:latin typeface="Arial"/>
                <a:cs typeface="Arial"/>
              </a:rPr>
              <a:t> </a:t>
            </a:r>
            <a:r>
              <a:rPr sz="1200" spc="170" dirty="0">
                <a:solidFill>
                  <a:srgbClr val="262323"/>
                </a:solidFill>
                <a:latin typeface="Arial"/>
                <a:cs typeface="Arial"/>
              </a:rPr>
              <a:t>under</a:t>
            </a:r>
            <a:r>
              <a:rPr sz="1200" spc="145" dirty="0">
                <a:solidFill>
                  <a:srgbClr val="262323"/>
                </a:solidFill>
                <a:latin typeface="Arial"/>
                <a:cs typeface="Arial"/>
              </a:rPr>
              <a:t> </a:t>
            </a:r>
            <a:r>
              <a:rPr sz="1200" spc="50" dirty="0">
                <a:solidFill>
                  <a:srgbClr val="161313"/>
                </a:solidFill>
                <a:latin typeface="Arial"/>
                <a:cs typeface="Arial"/>
              </a:rPr>
              <a:t>a</a:t>
            </a:r>
            <a:r>
              <a:rPr sz="1200" spc="114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200" spc="135" dirty="0">
                <a:solidFill>
                  <a:srgbClr val="161313"/>
                </a:solidFill>
                <a:latin typeface="Arial"/>
                <a:cs typeface="Arial"/>
              </a:rPr>
              <a:t>light</a:t>
            </a:r>
            <a:r>
              <a:rPr sz="1200" spc="90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200" spc="165" dirty="0">
                <a:solidFill>
                  <a:srgbClr val="262323"/>
                </a:solidFill>
                <a:latin typeface="Arial"/>
                <a:cs typeface="Arial"/>
              </a:rPr>
              <a:t>microscope</a:t>
            </a:r>
            <a:r>
              <a:rPr sz="1200" spc="55" dirty="0">
                <a:solidFill>
                  <a:srgbClr val="262323"/>
                </a:solidFill>
                <a:latin typeface="Arial"/>
                <a:cs typeface="Arial"/>
              </a:rPr>
              <a:t> </a:t>
            </a:r>
            <a:r>
              <a:rPr sz="1200" spc="185" dirty="0">
                <a:solidFill>
                  <a:srgbClr val="161313"/>
                </a:solidFill>
                <a:latin typeface="Arial"/>
                <a:cs typeface="Arial"/>
              </a:rPr>
              <a:t>and</a:t>
            </a:r>
            <a:endParaRPr sz="1200">
              <a:latin typeface="Arial"/>
              <a:cs typeface="Arial"/>
            </a:endParaRPr>
          </a:p>
          <a:p>
            <a:pPr marL="297815" marR="5080">
              <a:lnSpc>
                <a:spcPts val="1620"/>
              </a:lnSpc>
              <a:spcBef>
                <a:spcPts val="35"/>
              </a:spcBef>
            </a:pPr>
            <a:r>
              <a:rPr sz="1200" spc="160" dirty="0">
                <a:solidFill>
                  <a:srgbClr val="262323"/>
                </a:solidFill>
                <a:latin typeface="Arial"/>
                <a:cs typeface="Arial"/>
              </a:rPr>
              <a:t>noticed</a:t>
            </a:r>
            <a:r>
              <a:rPr sz="1200" spc="30" dirty="0">
                <a:solidFill>
                  <a:srgbClr val="262323"/>
                </a:solidFill>
                <a:latin typeface="Arial"/>
                <a:cs typeface="Arial"/>
              </a:rPr>
              <a:t> </a:t>
            </a:r>
            <a:r>
              <a:rPr sz="1200" spc="155" dirty="0">
                <a:solidFill>
                  <a:srgbClr val="262323"/>
                </a:solidFill>
                <a:latin typeface="Arial"/>
                <a:cs typeface="Arial"/>
              </a:rPr>
              <a:t>tiny</a:t>
            </a:r>
            <a:r>
              <a:rPr sz="1200" dirty="0">
                <a:solidFill>
                  <a:srgbClr val="262323"/>
                </a:solidFill>
                <a:latin typeface="Arial"/>
                <a:cs typeface="Arial"/>
              </a:rPr>
              <a:t> </a:t>
            </a:r>
            <a:r>
              <a:rPr sz="1200" spc="-130" dirty="0">
                <a:solidFill>
                  <a:srgbClr val="262323"/>
                </a:solidFill>
                <a:latin typeface="Arial"/>
                <a:cs typeface="Arial"/>
              </a:rPr>
              <a:t> </a:t>
            </a:r>
            <a:r>
              <a:rPr sz="1200" spc="105" dirty="0">
                <a:solidFill>
                  <a:srgbClr val="363636"/>
                </a:solidFill>
                <a:latin typeface="Arial"/>
                <a:cs typeface="Arial"/>
              </a:rPr>
              <a:t>"</a:t>
            </a:r>
            <a:r>
              <a:rPr sz="1200" spc="229" dirty="0">
                <a:solidFill>
                  <a:srgbClr val="363636"/>
                </a:solidFill>
                <a:latin typeface="Arial"/>
                <a:cs typeface="Arial"/>
              </a:rPr>
              <a:t>com</a:t>
            </a:r>
            <a:r>
              <a:rPr sz="1200" spc="225" dirty="0">
                <a:solidFill>
                  <a:srgbClr val="363636"/>
                </a:solidFill>
                <a:latin typeface="Arial"/>
                <a:cs typeface="Arial"/>
              </a:rPr>
              <a:t>p</a:t>
            </a:r>
            <a:r>
              <a:rPr sz="1200" spc="170" dirty="0">
                <a:solidFill>
                  <a:srgbClr val="161313"/>
                </a:solidFill>
                <a:latin typeface="Arial"/>
                <a:cs typeface="Arial"/>
              </a:rPr>
              <a:t>artment</a:t>
            </a:r>
            <a:r>
              <a:rPr sz="1200" spc="270" dirty="0">
                <a:solidFill>
                  <a:srgbClr val="161313"/>
                </a:solidFill>
                <a:latin typeface="Arial"/>
                <a:cs typeface="Arial"/>
              </a:rPr>
              <a:t>s</a:t>
            </a:r>
            <a:r>
              <a:rPr sz="1200" spc="350" dirty="0">
                <a:solidFill>
                  <a:srgbClr val="484848"/>
                </a:solidFill>
                <a:latin typeface="Arial"/>
                <a:cs typeface="Arial"/>
              </a:rPr>
              <a:t>"</a:t>
            </a:r>
            <a:r>
              <a:rPr sz="1200" spc="-175" dirty="0">
                <a:solidFill>
                  <a:srgbClr val="484848"/>
                </a:solidFill>
                <a:latin typeface="Arial"/>
                <a:cs typeface="Arial"/>
              </a:rPr>
              <a:t> </a:t>
            </a:r>
            <a:r>
              <a:rPr sz="1200" spc="190" dirty="0">
                <a:solidFill>
                  <a:srgbClr val="161313"/>
                </a:solidFill>
                <a:latin typeface="Arial"/>
                <a:cs typeface="Arial"/>
              </a:rPr>
              <a:t>that</a:t>
            </a:r>
            <a:r>
              <a:rPr sz="1200" spc="125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200" spc="190" dirty="0">
                <a:solidFill>
                  <a:srgbClr val="262323"/>
                </a:solidFill>
                <a:latin typeface="Arial"/>
                <a:cs typeface="Arial"/>
              </a:rPr>
              <a:t>he</a:t>
            </a:r>
            <a:r>
              <a:rPr sz="1200" spc="10" dirty="0">
                <a:solidFill>
                  <a:srgbClr val="262323"/>
                </a:solidFill>
                <a:latin typeface="Arial"/>
                <a:cs typeface="Arial"/>
              </a:rPr>
              <a:t> </a:t>
            </a:r>
            <a:r>
              <a:rPr sz="1200" spc="204" dirty="0">
                <a:solidFill>
                  <a:srgbClr val="262323"/>
                </a:solidFill>
                <a:latin typeface="Arial"/>
                <a:cs typeface="Arial"/>
              </a:rPr>
              <a:t>named</a:t>
            </a:r>
            <a:r>
              <a:rPr sz="1200" spc="5" dirty="0">
                <a:solidFill>
                  <a:srgbClr val="262323"/>
                </a:solidFill>
                <a:latin typeface="Arial"/>
                <a:cs typeface="Arial"/>
              </a:rPr>
              <a:t> </a:t>
            </a:r>
            <a:r>
              <a:rPr sz="1200" b="1" i="1" spc="75" dirty="0">
                <a:solidFill>
                  <a:srgbClr val="050505"/>
                </a:solidFill>
                <a:latin typeface="Arial"/>
                <a:cs typeface="Arial"/>
              </a:rPr>
              <a:t>cell</a:t>
            </a:r>
            <a:r>
              <a:rPr sz="1200" b="1" i="1" spc="195" dirty="0">
                <a:solidFill>
                  <a:srgbClr val="050505"/>
                </a:solidFill>
                <a:latin typeface="Arial"/>
                <a:cs typeface="Arial"/>
              </a:rPr>
              <a:t>s</a:t>
            </a:r>
            <a:r>
              <a:rPr sz="1200" b="1" i="1" spc="-45" dirty="0">
                <a:solidFill>
                  <a:srgbClr val="363636"/>
                </a:solidFill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292100" indent="-279400">
              <a:lnSpc>
                <a:spcPct val="100000"/>
              </a:lnSpc>
              <a:spcBef>
                <a:spcPts val="825"/>
              </a:spcBef>
              <a:buClr>
                <a:srgbClr val="050505"/>
              </a:buClr>
              <a:buFont typeface="Arial"/>
              <a:buChar char="•"/>
              <a:tabLst>
                <a:tab pos="292735" algn="l"/>
              </a:tabLst>
            </a:pPr>
            <a:r>
              <a:rPr sz="1150" b="1" spc="175" dirty="0">
                <a:solidFill>
                  <a:srgbClr val="050505"/>
                </a:solidFill>
                <a:latin typeface="Arial"/>
                <a:cs typeface="Arial"/>
              </a:rPr>
              <a:t>Anton</a:t>
            </a:r>
            <a:r>
              <a:rPr sz="1150" b="1" spc="20" dirty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1150" b="1" spc="165" dirty="0">
                <a:solidFill>
                  <a:srgbClr val="161313"/>
                </a:solidFill>
                <a:latin typeface="Arial"/>
                <a:cs typeface="Arial"/>
              </a:rPr>
              <a:t>van</a:t>
            </a:r>
            <a:r>
              <a:rPr sz="1150" b="1" spc="150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150" b="1" spc="200" dirty="0">
                <a:solidFill>
                  <a:srgbClr val="050505"/>
                </a:solidFill>
                <a:latin typeface="Arial"/>
                <a:cs typeface="Arial"/>
              </a:rPr>
              <a:t>Leeuwen</a:t>
            </a:r>
            <a:r>
              <a:rPr sz="1150" b="1" spc="135" dirty="0">
                <a:solidFill>
                  <a:srgbClr val="050505"/>
                </a:solidFill>
                <a:latin typeface="Arial"/>
                <a:cs typeface="Arial"/>
              </a:rPr>
              <a:t>h</a:t>
            </a:r>
            <a:r>
              <a:rPr sz="1150" b="1" spc="185" dirty="0">
                <a:solidFill>
                  <a:srgbClr val="050505"/>
                </a:solidFill>
                <a:latin typeface="Arial"/>
                <a:cs typeface="Arial"/>
              </a:rPr>
              <a:t>oek</a:t>
            </a:r>
            <a:r>
              <a:rPr sz="1150" b="1" dirty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1200" spc="170" dirty="0">
                <a:solidFill>
                  <a:srgbClr val="262323"/>
                </a:solidFill>
                <a:latin typeface="Times New Roman"/>
                <a:cs typeface="Times New Roman"/>
              </a:rPr>
              <a:t>(1</a:t>
            </a:r>
            <a:r>
              <a:rPr sz="1200" spc="195" dirty="0">
                <a:solidFill>
                  <a:srgbClr val="262323"/>
                </a:solidFill>
                <a:latin typeface="Times New Roman"/>
                <a:cs typeface="Times New Roman"/>
              </a:rPr>
              <a:t>700}</a:t>
            </a:r>
            <a:endParaRPr sz="1200">
              <a:latin typeface="Times New Roman"/>
              <a:cs typeface="Times New Roman"/>
            </a:endParaRPr>
          </a:p>
          <a:p>
            <a:pPr marL="292100" marR="128270" indent="-5715">
              <a:lnSpc>
                <a:spcPct val="108300"/>
              </a:lnSpc>
              <a:spcBef>
                <a:spcPts val="60"/>
              </a:spcBef>
            </a:pPr>
            <a:r>
              <a:rPr sz="1200" spc="635" dirty="0">
                <a:solidFill>
                  <a:srgbClr val="161313"/>
                </a:solidFill>
                <a:latin typeface="Arial"/>
                <a:cs typeface="Arial"/>
              </a:rPr>
              <a:t>-</a:t>
            </a:r>
            <a:r>
              <a:rPr sz="1200" spc="-70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200" spc="160" dirty="0">
                <a:solidFill>
                  <a:srgbClr val="161313"/>
                </a:solidFill>
                <a:latin typeface="Arial"/>
                <a:cs typeface="Arial"/>
              </a:rPr>
              <a:t>Dutch</a:t>
            </a:r>
            <a:r>
              <a:rPr sz="1200" spc="45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200" spc="114" dirty="0">
                <a:solidFill>
                  <a:srgbClr val="161313"/>
                </a:solidFill>
                <a:latin typeface="Arial"/>
                <a:cs typeface="Arial"/>
              </a:rPr>
              <a:t>fa</a:t>
            </a:r>
            <a:r>
              <a:rPr sz="1200" spc="240" dirty="0">
                <a:solidFill>
                  <a:srgbClr val="161313"/>
                </a:solidFill>
                <a:latin typeface="Arial"/>
                <a:cs typeface="Arial"/>
              </a:rPr>
              <a:t>b</a:t>
            </a:r>
            <a:r>
              <a:rPr sz="1200" spc="114" dirty="0">
                <a:solidFill>
                  <a:srgbClr val="363636"/>
                </a:solidFill>
                <a:latin typeface="Arial"/>
                <a:cs typeface="Arial"/>
              </a:rPr>
              <a:t>ric</a:t>
            </a:r>
            <a:r>
              <a:rPr sz="1200" spc="11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1200" spc="175" dirty="0">
                <a:solidFill>
                  <a:srgbClr val="262323"/>
                </a:solidFill>
                <a:latin typeface="Arial"/>
                <a:cs typeface="Arial"/>
              </a:rPr>
              <a:t>merchant</a:t>
            </a:r>
            <a:r>
              <a:rPr sz="1200" spc="140" dirty="0">
                <a:solidFill>
                  <a:srgbClr val="262323"/>
                </a:solidFill>
                <a:latin typeface="Arial"/>
                <a:cs typeface="Arial"/>
              </a:rPr>
              <a:t> </a:t>
            </a:r>
            <a:r>
              <a:rPr sz="1200" spc="165" dirty="0">
                <a:solidFill>
                  <a:srgbClr val="161313"/>
                </a:solidFill>
                <a:latin typeface="Arial"/>
                <a:cs typeface="Arial"/>
              </a:rPr>
              <a:t>and</a:t>
            </a:r>
            <a:r>
              <a:rPr sz="1200" spc="80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200" spc="180" dirty="0">
                <a:solidFill>
                  <a:srgbClr val="363636"/>
                </a:solidFill>
                <a:latin typeface="Arial"/>
                <a:cs typeface="Arial"/>
              </a:rPr>
              <a:t>amateur</a:t>
            </a:r>
            <a:r>
              <a:rPr sz="1200" spc="60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1200" spc="130" dirty="0">
                <a:solidFill>
                  <a:srgbClr val="363636"/>
                </a:solidFill>
                <a:latin typeface="Arial"/>
                <a:cs typeface="Arial"/>
              </a:rPr>
              <a:t>scientist</a:t>
            </a:r>
            <a:r>
              <a:rPr sz="1200" spc="145" dirty="0">
                <a:solidFill>
                  <a:srgbClr val="363636"/>
                </a:solidFill>
                <a:latin typeface="Arial"/>
                <a:cs typeface="Arial"/>
              </a:rPr>
              <a:t> dev</a:t>
            </a:r>
            <a:r>
              <a:rPr sz="1200" spc="229" dirty="0">
                <a:solidFill>
                  <a:srgbClr val="363636"/>
                </a:solidFill>
                <a:latin typeface="Arial"/>
                <a:cs typeface="Arial"/>
              </a:rPr>
              <a:t>e</a:t>
            </a:r>
            <a:r>
              <a:rPr sz="1200" spc="45" dirty="0">
                <a:solidFill>
                  <a:srgbClr val="161313"/>
                </a:solidFill>
                <a:latin typeface="Arial"/>
                <a:cs typeface="Arial"/>
              </a:rPr>
              <a:t>l</a:t>
            </a:r>
            <a:r>
              <a:rPr sz="1200" spc="190" dirty="0">
                <a:solidFill>
                  <a:srgbClr val="363636"/>
                </a:solidFill>
                <a:latin typeface="Arial"/>
                <a:cs typeface="Arial"/>
              </a:rPr>
              <a:t>oped</a:t>
            </a:r>
            <a:r>
              <a:rPr sz="1200" spc="4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1200" spc="105" dirty="0">
                <a:solidFill>
                  <a:srgbClr val="262323"/>
                </a:solidFill>
                <a:latin typeface="Arial"/>
                <a:cs typeface="Arial"/>
              </a:rPr>
              <a:t>a</a:t>
            </a:r>
            <a:r>
              <a:rPr sz="1200" spc="50" dirty="0">
                <a:solidFill>
                  <a:srgbClr val="262323"/>
                </a:solidFill>
                <a:latin typeface="Arial"/>
                <a:cs typeface="Arial"/>
              </a:rPr>
              <a:t> </a:t>
            </a:r>
            <a:r>
              <a:rPr sz="1200" spc="165" dirty="0">
                <a:solidFill>
                  <a:srgbClr val="262323"/>
                </a:solidFill>
                <a:latin typeface="Arial"/>
                <a:cs typeface="Arial"/>
              </a:rPr>
              <a:t>better</a:t>
            </a:r>
            <a:r>
              <a:rPr sz="1200" spc="95" dirty="0">
                <a:solidFill>
                  <a:srgbClr val="262323"/>
                </a:solidFill>
                <a:latin typeface="Arial"/>
                <a:cs typeface="Arial"/>
              </a:rPr>
              <a:t> </a:t>
            </a:r>
            <a:r>
              <a:rPr sz="1200" spc="165" dirty="0">
                <a:solidFill>
                  <a:srgbClr val="262323"/>
                </a:solidFill>
                <a:latin typeface="Arial"/>
                <a:cs typeface="Arial"/>
              </a:rPr>
              <a:t>microscope</a:t>
            </a:r>
            <a:r>
              <a:rPr sz="1200" spc="55" dirty="0">
                <a:solidFill>
                  <a:srgbClr val="262323"/>
                </a:solidFill>
                <a:latin typeface="Arial"/>
                <a:cs typeface="Arial"/>
              </a:rPr>
              <a:t> </a:t>
            </a:r>
            <a:r>
              <a:rPr sz="1200" spc="185" dirty="0">
                <a:solidFill>
                  <a:srgbClr val="262323"/>
                </a:solidFill>
                <a:latin typeface="Arial"/>
                <a:cs typeface="Arial"/>
              </a:rPr>
              <a:t>and</a:t>
            </a:r>
            <a:r>
              <a:rPr sz="1200" spc="25" dirty="0">
                <a:solidFill>
                  <a:srgbClr val="262323"/>
                </a:solidFill>
                <a:latin typeface="Arial"/>
                <a:cs typeface="Arial"/>
              </a:rPr>
              <a:t> </a:t>
            </a:r>
            <a:r>
              <a:rPr sz="1200" spc="150" dirty="0">
                <a:solidFill>
                  <a:srgbClr val="262323"/>
                </a:solidFill>
                <a:latin typeface="Arial"/>
                <a:cs typeface="Arial"/>
              </a:rPr>
              <a:t>observed</a:t>
            </a:r>
            <a:r>
              <a:rPr sz="1200" spc="80" dirty="0">
                <a:solidFill>
                  <a:srgbClr val="262323"/>
                </a:solidFill>
                <a:latin typeface="Arial"/>
                <a:cs typeface="Arial"/>
              </a:rPr>
              <a:t> </a:t>
            </a:r>
            <a:r>
              <a:rPr sz="1200" spc="130" dirty="0">
                <a:solidFill>
                  <a:srgbClr val="161313"/>
                </a:solidFill>
                <a:latin typeface="Arial"/>
                <a:cs typeface="Arial"/>
              </a:rPr>
              <a:t>ti</a:t>
            </a:r>
            <a:r>
              <a:rPr sz="1200" spc="250" dirty="0">
                <a:solidFill>
                  <a:srgbClr val="161313"/>
                </a:solidFill>
                <a:latin typeface="Arial"/>
                <a:cs typeface="Arial"/>
              </a:rPr>
              <a:t>n</a:t>
            </a:r>
            <a:r>
              <a:rPr sz="1200" spc="140" dirty="0">
                <a:solidFill>
                  <a:srgbClr val="363636"/>
                </a:solidFill>
                <a:latin typeface="Arial"/>
                <a:cs typeface="Arial"/>
              </a:rPr>
              <a:t>y</a:t>
            </a:r>
            <a:r>
              <a:rPr sz="1200" spc="13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1200" spc="110" dirty="0">
                <a:solidFill>
                  <a:srgbClr val="161313"/>
                </a:solidFill>
                <a:latin typeface="Arial"/>
                <a:cs typeface="Arial"/>
              </a:rPr>
              <a:t>l</a:t>
            </a:r>
            <a:r>
              <a:rPr sz="1200" spc="25" dirty="0">
                <a:solidFill>
                  <a:srgbClr val="161313"/>
                </a:solidFill>
                <a:latin typeface="Arial"/>
                <a:cs typeface="Arial"/>
              </a:rPr>
              <a:t>i</a:t>
            </a:r>
            <a:r>
              <a:rPr sz="1200" spc="140" dirty="0">
                <a:solidFill>
                  <a:srgbClr val="363636"/>
                </a:solidFill>
                <a:latin typeface="Arial"/>
                <a:cs typeface="Arial"/>
              </a:rPr>
              <a:t>ving</a:t>
            </a:r>
            <a:r>
              <a:rPr sz="1200" spc="85" dirty="0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sz="1200" spc="150" dirty="0">
                <a:solidFill>
                  <a:srgbClr val="262323"/>
                </a:solidFill>
                <a:latin typeface="Arial"/>
                <a:cs typeface="Arial"/>
              </a:rPr>
              <a:t>organisms</a:t>
            </a:r>
            <a:r>
              <a:rPr sz="1200" spc="120" dirty="0">
                <a:solidFill>
                  <a:srgbClr val="262323"/>
                </a:solidFill>
                <a:latin typeface="Arial"/>
                <a:cs typeface="Arial"/>
              </a:rPr>
              <a:t> </a:t>
            </a:r>
            <a:r>
              <a:rPr sz="1200" spc="175" dirty="0">
                <a:solidFill>
                  <a:srgbClr val="161313"/>
                </a:solidFill>
                <a:latin typeface="Arial"/>
                <a:cs typeface="Arial"/>
              </a:rPr>
              <a:t>in</a:t>
            </a:r>
            <a:r>
              <a:rPr sz="1200" spc="-50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200" spc="190" dirty="0">
                <a:solidFill>
                  <a:srgbClr val="262323"/>
                </a:solidFill>
                <a:latin typeface="Arial"/>
                <a:cs typeface="Arial"/>
              </a:rPr>
              <a:t>pond</a:t>
            </a:r>
            <a:endParaRPr sz="1200">
              <a:latin typeface="Arial"/>
              <a:cs typeface="Arial"/>
            </a:endParaRPr>
          </a:p>
          <a:p>
            <a:pPr marL="297815" marR="1052830" indent="-5715">
              <a:lnSpc>
                <a:spcPct val="109300"/>
              </a:lnSpc>
              <a:spcBef>
                <a:spcPts val="45"/>
              </a:spcBef>
            </a:pPr>
            <a:r>
              <a:rPr sz="1200" spc="345" dirty="0">
                <a:solidFill>
                  <a:srgbClr val="363636"/>
                </a:solidFill>
                <a:latin typeface="Arial"/>
                <a:cs typeface="Arial"/>
              </a:rPr>
              <a:t>w</a:t>
            </a:r>
            <a:r>
              <a:rPr sz="1200" spc="160" dirty="0">
                <a:solidFill>
                  <a:srgbClr val="161313"/>
                </a:solidFill>
                <a:latin typeface="Arial"/>
                <a:cs typeface="Arial"/>
              </a:rPr>
              <a:t>ate</a:t>
            </a:r>
            <a:r>
              <a:rPr sz="1200" spc="-10" dirty="0">
                <a:solidFill>
                  <a:srgbClr val="161313"/>
                </a:solidFill>
                <a:latin typeface="Arial"/>
                <a:cs typeface="Arial"/>
              </a:rPr>
              <a:t>r</a:t>
            </a:r>
            <a:r>
              <a:rPr sz="1200" spc="430" dirty="0">
                <a:solidFill>
                  <a:srgbClr val="484848"/>
                </a:solidFill>
                <a:latin typeface="Arial"/>
                <a:cs typeface="Arial"/>
              </a:rPr>
              <a:t>,</a:t>
            </a:r>
            <a:r>
              <a:rPr sz="1200" spc="180" dirty="0">
                <a:solidFill>
                  <a:srgbClr val="262323"/>
                </a:solidFill>
                <a:latin typeface="Arial"/>
                <a:cs typeface="Arial"/>
              </a:rPr>
              <a:t>that</a:t>
            </a:r>
            <a:r>
              <a:rPr sz="1200" spc="165" dirty="0">
                <a:solidFill>
                  <a:srgbClr val="262323"/>
                </a:solidFill>
                <a:latin typeface="Arial"/>
                <a:cs typeface="Arial"/>
              </a:rPr>
              <a:t> </a:t>
            </a:r>
            <a:r>
              <a:rPr sz="1200" spc="190" dirty="0">
                <a:solidFill>
                  <a:srgbClr val="161313"/>
                </a:solidFill>
                <a:latin typeface="Arial"/>
                <a:cs typeface="Arial"/>
              </a:rPr>
              <a:t>he</a:t>
            </a:r>
            <a:r>
              <a:rPr sz="1200" spc="10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200" spc="210" dirty="0">
                <a:solidFill>
                  <a:srgbClr val="262323"/>
                </a:solidFill>
                <a:latin typeface="Arial"/>
                <a:cs typeface="Arial"/>
              </a:rPr>
              <a:t>named</a:t>
            </a:r>
            <a:r>
              <a:rPr sz="1200" spc="95" dirty="0">
                <a:solidFill>
                  <a:srgbClr val="262323"/>
                </a:solidFill>
                <a:latin typeface="Arial"/>
                <a:cs typeface="Arial"/>
              </a:rPr>
              <a:t> </a:t>
            </a:r>
            <a:r>
              <a:rPr sz="1200" spc="150" dirty="0">
                <a:solidFill>
                  <a:srgbClr val="363636"/>
                </a:solidFill>
                <a:latin typeface="Arial"/>
                <a:cs typeface="Arial"/>
              </a:rPr>
              <a:t>"</a:t>
            </a:r>
            <a:r>
              <a:rPr sz="1200" spc="185" dirty="0">
                <a:solidFill>
                  <a:srgbClr val="363636"/>
                </a:solidFill>
                <a:latin typeface="Arial"/>
                <a:cs typeface="Arial"/>
              </a:rPr>
              <a:t>a</a:t>
            </a:r>
            <a:r>
              <a:rPr sz="1200" spc="175" dirty="0">
                <a:solidFill>
                  <a:srgbClr val="161313"/>
                </a:solidFill>
                <a:latin typeface="Arial"/>
                <a:cs typeface="Arial"/>
              </a:rPr>
              <a:t>nimalcu</a:t>
            </a:r>
            <a:r>
              <a:rPr sz="1200" spc="70" dirty="0">
                <a:solidFill>
                  <a:srgbClr val="161313"/>
                </a:solidFill>
                <a:latin typeface="Arial"/>
                <a:cs typeface="Arial"/>
              </a:rPr>
              <a:t>l</a:t>
            </a:r>
            <a:r>
              <a:rPr sz="1200" spc="95" dirty="0">
                <a:solidFill>
                  <a:srgbClr val="161313"/>
                </a:solidFill>
                <a:latin typeface="Arial"/>
                <a:cs typeface="Arial"/>
              </a:rPr>
              <a:t>e</a:t>
            </a:r>
            <a:r>
              <a:rPr sz="1200" spc="135" dirty="0">
                <a:solidFill>
                  <a:srgbClr val="363636"/>
                </a:solidFill>
                <a:latin typeface="Arial"/>
                <a:cs typeface="Arial"/>
              </a:rPr>
              <a:t>s</a:t>
            </a:r>
            <a:r>
              <a:rPr sz="1200" spc="-90" dirty="0">
                <a:solidFill>
                  <a:srgbClr val="363636"/>
                </a:solidFill>
                <a:latin typeface="Arial"/>
                <a:cs typeface="Arial"/>
              </a:rPr>
              <a:t>.</a:t>
            </a:r>
            <a:r>
              <a:rPr sz="1200" spc="350" dirty="0">
                <a:solidFill>
                  <a:srgbClr val="363636"/>
                </a:solidFill>
                <a:latin typeface="Arial"/>
                <a:cs typeface="Arial"/>
              </a:rPr>
              <a:t>"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69435" y="5397931"/>
            <a:ext cx="5348605" cy="22682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495" marR="79375" indent="-5715">
              <a:lnSpc>
                <a:spcPct val="123800"/>
              </a:lnSpc>
            </a:pPr>
            <a:r>
              <a:rPr sz="1150" spc="-10" dirty="0">
                <a:solidFill>
                  <a:srgbClr val="050505"/>
                </a:solidFill>
                <a:latin typeface="Arial"/>
                <a:cs typeface="Arial"/>
              </a:rPr>
              <a:t>T</a:t>
            </a:r>
            <a:r>
              <a:rPr sz="1150" spc="-5" dirty="0">
                <a:solidFill>
                  <a:srgbClr val="050505"/>
                </a:solidFill>
                <a:latin typeface="Arial"/>
                <a:cs typeface="Arial"/>
              </a:rPr>
              <a:t>h</a:t>
            </a:r>
            <a:r>
              <a:rPr sz="1150" spc="80" dirty="0">
                <a:solidFill>
                  <a:srgbClr val="262323"/>
                </a:solidFill>
                <a:latin typeface="Arial"/>
                <a:cs typeface="Arial"/>
              </a:rPr>
              <a:t>e</a:t>
            </a:r>
            <a:r>
              <a:rPr sz="1150" spc="-55" dirty="0">
                <a:solidFill>
                  <a:srgbClr val="262323"/>
                </a:solidFill>
                <a:latin typeface="Arial"/>
                <a:cs typeface="Arial"/>
              </a:rPr>
              <a:t> </a:t>
            </a:r>
            <a:r>
              <a:rPr sz="1150" spc="85" dirty="0">
                <a:solidFill>
                  <a:srgbClr val="161313"/>
                </a:solidFill>
                <a:latin typeface="Arial"/>
                <a:cs typeface="Arial"/>
              </a:rPr>
              <a:t>term</a:t>
            </a:r>
            <a:r>
              <a:rPr sz="1150" spc="25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150" spc="85" dirty="0">
                <a:solidFill>
                  <a:srgbClr val="161313"/>
                </a:solidFill>
                <a:latin typeface="Arial"/>
                <a:cs typeface="Arial"/>
              </a:rPr>
              <a:t>'cel</a:t>
            </a:r>
            <a:r>
              <a:rPr sz="1150" spc="-30" dirty="0">
                <a:solidFill>
                  <a:srgbClr val="161313"/>
                </a:solidFill>
                <a:latin typeface="Arial"/>
                <a:cs typeface="Arial"/>
              </a:rPr>
              <a:t>l</a:t>
            </a:r>
            <a:r>
              <a:rPr sz="1150" spc="30" dirty="0">
                <a:solidFill>
                  <a:srgbClr val="161313"/>
                </a:solidFill>
                <a:latin typeface="Arial"/>
                <a:cs typeface="Arial"/>
              </a:rPr>
              <a:t>'</a:t>
            </a:r>
            <a:r>
              <a:rPr sz="1150" spc="-35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150" spc="55" dirty="0">
                <a:solidFill>
                  <a:srgbClr val="050505"/>
                </a:solidFill>
                <a:latin typeface="Arial"/>
                <a:cs typeface="Arial"/>
              </a:rPr>
              <a:t>i</a:t>
            </a:r>
            <a:r>
              <a:rPr sz="1150" spc="40" dirty="0">
                <a:solidFill>
                  <a:srgbClr val="262323"/>
                </a:solidFill>
                <a:latin typeface="Arial"/>
                <a:cs typeface="Arial"/>
              </a:rPr>
              <a:t>s</a:t>
            </a:r>
            <a:r>
              <a:rPr sz="1150" spc="-40" dirty="0">
                <a:solidFill>
                  <a:srgbClr val="262323"/>
                </a:solidFill>
                <a:latin typeface="Arial"/>
                <a:cs typeface="Arial"/>
              </a:rPr>
              <a:t> </a:t>
            </a:r>
            <a:r>
              <a:rPr sz="1150" spc="70" dirty="0">
                <a:solidFill>
                  <a:srgbClr val="161313"/>
                </a:solidFill>
                <a:latin typeface="Arial"/>
                <a:cs typeface="Arial"/>
              </a:rPr>
              <a:t>der</a:t>
            </a:r>
            <a:r>
              <a:rPr sz="1150" spc="-25" dirty="0">
                <a:solidFill>
                  <a:srgbClr val="161313"/>
                </a:solidFill>
                <a:latin typeface="Arial"/>
                <a:cs typeface="Arial"/>
              </a:rPr>
              <a:t>i</a:t>
            </a:r>
            <a:r>
              <a:rPr sz="1150" spc="45" dirty="0">
                <a:solidFill>
                  <a:srgbClr val="161313"/>
                </a:solidFill>
                <a:latin typeface="Arial"/>
                <a:cs typeface="Arial"/>
              </a:rPr>
              <a:t>ved</a:t>
            </a:r>
            <a:r>
              <a:rPr sz="1150" spc="-75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150" spc="105" dirty="0">
                <a:solidFill>
                  <a:srgbClr val="161313"/>
                </a:solidFill>
                <a:latin typeface="Arial"/>
                <a:cs typeface="Arial"/>
              </a:rPr>
              <a:t>from</a:t>
            </a:r>
            <a:r>
              <a:rPr sz="1150" spc="-25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150" spc="70" dirty="0">
                <a:solidFill>
                  <a:srgbClr val="050505"/>
                </a:solidFill>
                <a:latin typeface="Arial"/>
                <a:cs typeface="Arial"/>
              </a:rPr>
              <a:t>Lat</a:t>
            </a:r>
            <a:r>
              <a:rPr sz="1150" spc="15" dirty="0">
                <a:solidFill>
                  <a:srgbClr val="050505"/>
                </a:solidFill>
                <a:latin typeface="Arial"/>
                <a:cs typeface="Arial"/>
              </a:rPr>
              <a:t>i</a:t>
            </a:r>
            <a:r>
              <a:rPr sz="1150" spc="250" dirty="0">
                <a:solidFill>
                  <a:srgbClr val="050505"/>
                </a:solidFill>
                <a:latin typeface="Arial"/>
                <a:cs typeface="Arial"/>
              </a:rPr>
              <a:t>n</a:t>
            </a:r>
            <a:r>
              <a:rPr sz="1150" spc="70" dirty="0">
                <a:solidFill>
                  <a:srgbClr val="161313"/>
                </a:solidFill>
                <a:latin typeface="Arial"/>
                <a:cs typeface="Arial"/>
              </a:rPr>
              <a:t>word</a:t>
            </a:r>
            <a:r>
              <a:rPr sz="1150" spc="35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150" spc="85" dirty="0">
                <a:solidFill>
                  <a:srgbClr val="161313"/>
                </a:solidFill>
                <a:latin typeface="Arial"/>
                <a:cs typeface="Arial"/>
              </a:rPr>
              <a:t>'cel</a:t>
            </a:r>
            <a:r>
              <a:rPr sz="1150" spc="15" dirty="0">
                <a:solidFill>
                  <a:srgbClr val="161313"/>
                </a:solidFill>
                <a:latin typeface="Arial"/>
                <a:cs typeface="Arial"/>
              </a:rPr>
              <a:t>l</a:t>
            </a:r>
            <a:r>
              <a:rPr sz="1150" spc="10" dirty="0">
                <a:solidFill>
                  <a:srgbClr val="161313"/>
                </a:solidFill>
                <a:latin typeface="Arial"/>
                <a:cs typeface="Arial"/>
              </a:rPr>
              <a:t>a'</a:t>
            </a:r>
            <a:r>
              <a:rPr sz="1150" spc="-45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150" spc="130" dirty="0">
                <a:solidFill>
                  <a:srgbClr val="161313"/>
                </a:solidFill>
                <a:latin typeface="Arial"/>
                <a:cs typeface="Arial"/>
              </a:rPr>
              <a:t>wh</a:t>
            </a:r>
            <a:r>
              <a:rPr sz="1150" spc="75" dirty="0">
                <a:solidFill>
                  <a:srgbClr val="161313"/>
                </a:solidFill>
                <a:latin typeface="Arial"/>
                <a:cs typeface="Arial"/>
              </a:rPr>
              <a:t>i</a:t>
            </a:r>
            <a:r>
              <a:rPr sz="1150" spc="105" dirty="0">
                <a:solidFill>
                  <a:srgbClr val="161313"/>
                </a:solidFill>
                <a:latin typeface="Arial"/>
                <a:cs typeface="Arial"/>
              </a:rPr>
              <a:t>ch</a:t>
            </a:r>
            <a:r>
              <a:rPr sz="1150" spc="-45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150" spc="130" dirty="0">
                <a:solidFill>
                  <a:srgbClr val="050505"/>
                </a:solidFill>
                <a:latin typeface="Arial"/>
                <a:cs typeface="Arial"/>
              </a:rPr>
              <a:t>m</a:t>
            </a:r>
            <a:r>
              <a:rPr sz="1150" spc="15" dirty="0">
                <a:solidFill>
                  <a:srgbClr val="050505"/>
                </a:solidFill>
                <a:latin typeface="Arial"/>
                <a:cs typeface="Arial"/>
              </a:rPr>
              <a:t>e</a:t>
            </a:r>
            <a:r>
              <a:rPr sz="1150" spc="120" dirty="0">
                <a:solidFill>
                  <a:srgbClr val="262323"/>
                </a:solidFill>
                <a:latin typeface="Arial"/>
                <a:cs typeface="Arial"/>
              </a:rPr>
              <a:t>a</a:t>
            </a:r>
            <a:r>
              <a:rPr sz="1150" spc="75" dirty="0">
                <a:solidFill>
                  <a:srgbClr val="050505"/>
                </a:solidFill>
                <a:latin typeface="Arial"/>
                <a:cs typeface="Arial"/>
              </a:rPr>
              <a:t>n</a:t>
            </a:r>
            <a:r>
              <a:rPr sz="1150" spc="40" dirty="0">
                <a:solidFill>
                  <a:srgbClr val="262323"/>
                </a:solidFill>
                <a:latin typeface="Arial"/>
                <a:cs typeface="Arial"/>
              </a:rPr>
              <a:t>s</a:t>
            </a:r>
            <a:r>
              <a:rPr sz="1150" spc="-40" dirty="0">
                <a:solidFill>
                  <a:srgbClr val="262323"/>
                </a:solidFill>
                <a:latin typeface="Arial"/>
                <a:cs typeface="Arial"/>
              </a:rPr>
              <a:t> </a:t>
            </a:r>
            <a:r>
              <a:rPr sz="1150" spc="75" dirty="0">
                <a:solidFill>
                  <a:srgbClr val="161313"/>
                </a:solidFill>
                <a:latin typeface="Arial"/>
                <a:cs typeface="Arial"/>
              </a:rPr>
              <a:t>'small</a:t>
            </a:r>
            <a:r>
              <a:rPr sz="1150" spc="-75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150" spc="70" dirty="0">
                <a:solidFill>
                  <a:srgbClr val="161313"/>
                </a:solidFill>
                <a:latin typeface="Arial"/>
                <a:cs typeface="Arial"/>
              </a:rPr>
              <a:t>room'</a:t>
            </a:r>
            <a:r>
              <a:rPr sz="1150" spc="40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150" spc="30" dirty="0">
                <a:solidFill>
                  <a:srgbClr val="161313"/>
                </a:solidFill>
                <a:latin typeface="Arial"/>
                <a:cs typeface="Arial"/>
              </a:rPr>
              <a:t>or</a:t>
            </a:r>
            <a:r>
              <a:rPr sz="1150" spc="35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150" spc="60" dirty="0">
                <a:solidFill>
                  <a:srgbClr val="161313"/>
                </a:solidFill>
                <a:latin typeface="Arial"/>
                <a:cs typeface="Arial"/>
              </a:rPr>
              <a:t>'compartment.'</a:t>
            </a:r>
            <a:endParaRPr sz="1150">
              <a:latin typeface="Arial"/>
              <a:cs typeface="Arial"/>
            </a:endParaRPr>
          </a:p>
          <a:p>
            <a:pPr marL="23495" marR="66675" indent="-11430">
              <a:lnSpc>
                <a:spcPct val="163000"/>
              </a:lnSpc>
              <a:spcBef>
                <a:spcPts val="540"/>
              </a:spcBef>
            </a:pPr>
            <a:r>
              <a:rPr sz="1150" spc="40" dirty="0">
                <a:solidFill>
                  <a:srgbClr val="161313"/>
                </a:solidFill>
                <a:latin typeface="Arial"/>
                <a:cs typeface="Arial"/>
              </a:rPr>
              <a:t>Thus</a:t>
            </a:r>
            <a:r>
              <a:rPr sz="1150" spc="20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150" spc="95" dirty="0">
                <a:solidFill>
                  <a:srgbClr val="262323"/>
                </a:solidFill>
                <a:latin typeface="Arial"/>
                <a:cs typeface="Arial"/>
              </a:rPr>
              <a:t>all</a:t>
            </a:r>
            <a:r>
              <a:rPr sz="1150" spc="-95" dirty="0">
                <a:solidFill>
                  <a:srgbClr val="262323"/>
                </a:solidFill>
                <a:latin typeface="Arial"/>
                <a:cs typeface="Arial"/>
              </a:rPr>
              <a:t> </a:t>
            </a:r>
            <a:r>
              <a:rPr sz="1150" spc="50" dirty="0">
                <a:solidFill>
                  <a:srgbClr val="161313"/>
                </a:solidFill>
                <a:latin typeface="Arial"/>
                <a:cs typeface="Arial"/>
              </a:rPr>
              <a:t>Or</a:t>
            </a:r>
            <a:r>
              <a:rPr sz="1150" spc="-55" dirty="0">
                <a:solidFill>
                  <a:srgbClr val="161313"/>
                </a:solidFill>
                <a:latin typeface="Arial"/>
                <a:cs typeface="Arial"/>
              </a:rPr>
              <a:t>g</a:t>
            </a:r>
            <a:r>
              <a:rPr sz="1150" spc="70" dirty="0">
                <a:solidFill>
                  <a:srgbClr val="161313"/>
                </a:solidFill>
                <a:latin typeface="Arial"/>
                <a:cs typeface="Arial"/>
              </a:rPr>
              <a:t>anisms</a:t>
            </a:r>
            <a:r>
              <a:rPr sz="1150" spc="-40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150" spc="55" dirty="0">
                <a:solidFill>
                  <a:srgbClr val="262323"/>
                </a:solidFill>
                <a:latin typeface="Arial"/>
                <a:cs typeface="Arial"/>
              </a:rPr>
              <a:t>are</a:t>
            </a:r>
            <a:r>
              <a:rPr sz="1150" spc="10" dirty="0">
                <a:solidFill>
                  <a:srgbClr val="262323"/>
                </a:solidFill>
                <a:latin typeface="Arial"/>
                <a:cs typeface="Arial"/>
              </a:rPr>
              <a:t> </a:t>
            </a:r>
            <a:r>
              <a:rPr sz="1150" spc="85" dirty="0">
                <a:solidFill>
                  <a:srgbClr val="161313"/>
                </a:solidFill>
                <a:latin typeface="Arial"/>
                <a:cs typeface="Arial"/>
              </a:rPr>
              <a:t>made</a:t>
            </a:r>
            <a:r>
              <a:rPr sz="1150" spc="10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150" spc="85" dirty="0">
                <a:solidFill>
                  <a:srgbClr val="161313"/>
                </a:solidFill>
                <a:latin typeface="Arial"/>
                <a:cs typeface="Arial"/>
              </a:rPr>
              <a:t>up</a:t>
            </a:r>
            <a:r>
              <a:rPr sz="1150" spc="-114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150" spc="65" dirty="0">
                <a:solidFill>
                  <a:srgbClr val="262323"/>
                </a:solidFill>
                <a:latin typeface="Arial"/>
                <a:cs typeface="Arial"/>
              </a:rPr>
              <a:t>of</a:t>
            </a:r>
            <a:r>
              <a:rPr sz="1150" spc="-30" dirty="0">
                <a:solidFill>
                  <a:srgbClr val="262323"/>
                </a:solidFill>
                <a:latin typeface="Arial"/>
                <a:cs typeface="Arial"/>
              </a:rPr>
              <a:t> </a:t>
            </a:r>
            <a:r>
              <a:rPr sz="1150" spc="120" dirty="0">
                <a:solidFill>
                  <a:srgbClr val="262323"/>
                </a:solidFill>
                <a:latin typeface="Arial"/>
                <a:cs typeface="Arial"/>
              </a:rPr>
              <a:t>cel</a:t>
            </a:r>
            <a:r>
              <a:rPr sz="1150" spc="15" dirty="0">
                <a:solidFill>
                  <a:srgbClr val="262323"/>
                </a:solidFill>
                <a:latin typeface="Arial"/>
                <a:cs typeface="Arial"/>
              </a:rPr>
              <a:t>l</a:t>
            </a:r>
            <a:r>
              <a:rPr sz="1150" spc="40" dirty="0">
                <a:solidFill>
                  <a:srgbClr val="262323"/>
                </a:solidFill>
                <a:latin typeface="Arial"/>
                <a:cs typeface="Arial"/>
              </a:rPr>
              <a:t>s</a:t>
            </a:r>
            <a:r>
              <a:rPr sz="1150" spc="-85" dirty="0">
                <a:solidFill>
                  <a:srgbClr val="262323"/>
                </a:solidFill>
                <a:latin typeface="Arial"/>
                <a:cs typeface="Arial"/>
              </a:rPr>
              <a:t> </a:t>
            </a:r>
            <a:r>
              <a:rPr sz="1150" spc="70" dirty="0">
                <a:solidFill>
                  <a:srgbClr val="262323"/>
                </a:solidFill>
                <a:latin typeface="Arial"/>
                <a:cs typeface="Arial"/>
              </a:rPr>
              <a:t>and</a:t>
            </a:r>
            <a:r>
              <a:rPr sz="1150" spc="-70" dirty="0">
                <a:solidFill>
                  <a:srgbClr val="262323"/>
                </a:solidFill>
                <a:latin typeface="Arial"/>
                <a:cs typeface="Arial"/>
              </a:rPr>
              <a:t> </a:t>
            </a:r>
            <a:r>
              <a:rPr sz="1150" spc="65" dirty="0">
                <a:solidFill>
                  <a:srgbClr val="161313"/>
                </a:solidFill>
                <a:latin typeface="Arial"/>
                <a:cs typeface="Arial"/>
              </a:rPr>
              <a:t>these</a:t>
            </a:r>
            <a:r>
              <a:rPr sz="1150" spc="10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150" spc="55" dirty="0">
                <a:solidFill>
                  <a:srgbClr val="161313"/>
                </a:solidFill>
                <a:latin typeface="Arial"/>
                <a:cs typeface="Arial"/>
              </a:rPr>
              <a:t>or</a:t>
            </a:r>
            <a:r>
              <a:rPr sz="1150" spc="-25" dirty="0">
                <a:solidFill>
                  <a:srgbClr val="161313"/>
                </a:solidFill>
                <a:latin typeface="Arial"/>
                <a:cs typeface="Arial"/>
              </a:rPr>
              <a:t>g</a:t>
            </a:r>
            <a:r>
              <a:rPr sz="1150" spc="75" dirty="0">
                <a:solidFill>
                  <a:srgbClr val="161313"/>
                </a:solidFill>
                <a:latin typeface="Arial"/>
                <a:cs typeface="Arial"/>
              </a:rPr>
              <a:t>an</a:t>
            </a:r>
            <a:r>
              <a:rPr sz="1150" spc="20" dirty="0">
                <a:solidFill>
                  <a:srgbClr val="161313"/>
                </a:solidFill>
                <a:latin typeface="Arial"/>
                <a:cs typeface="Arial"/>
              </a:rPr>
              <a:t>i</a:t>
            </a:r>
            <a:r>
              <a:rPr sz="1150" spc="90" dirty="0">
                <a:solidFill>
                  <a:srgbClr val="161313"/>
                </a:solidFill>
                <a:latin typeface="Arial"/>
                <a:cs typeface="Arial"/>
              </a:rPr>
              <a:t>sms</a:t>
            </a:r>
            <a:r>
              <a:rPr sz="1150" spc="40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150" spc="70" dirty="0">
                <a:solidFill>
                  <a:srgbClr val="161313"/>
                </a:solidFill>
                <a:latin typeface="Arial"/>
                <a:cs typeface="Arial"/>
              </a:rPr>
              <a:t>may</a:t>
            </a:r>
            <a:r>
              <a:rPr sz="1150" spc="-60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150" spc="70" dirty="0">
                <a:solidFill>
                  <a:srgbClr val="161313"/>
                </a:solidFill>
                <a:latin typeface="Arial"/>
                <a:cs typeface="Arial"/>
              </a:rPr>
              <a:t>be</a:t>
            </a:r>
            <a:r>
              <a:rPr sz="1150" spc="-80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150" spc="80" dirty="0">
                <a:solidFill>
                  <a:srgbClr val="161313"/>
                </a:solidFill>
                <a:latin typeface="Arial"/>
                <a:cs typeface="Arial"/>
              </a:rPr>
              <a:t>one</a:t>
            </a:r>
            <a:r>
              <a:rPr sz="1150" spc="40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150" spc="20" dirty="0">
                <a:solidFill>
                  <a:srgbClr val="161313"/>
                </a:solidFill>
                <a:latin typeface="Arial"/>
                <a:cs typeface="Arial"/>
              </a:rPr>
              <a:t>of</a:t>
            </a:r>
            <a:r>
              <a:rPr sz="1150" spc="-35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150" spc="70" dirty="0">
                <a:solidFill>
                  <a:srgbClr val="161313"/>
                </a:solidFill>
                <a:latin typeface="Arial"/>
                <a:cs typeface="Arial"/>
              </a:rPr>
              <a:t>these</a:t>
            </a:r>
            <a:r>
              <a:rPr sz="1150" spc="-65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150" spc="100" dirty="0">
                <a:solidFill>
                  <a:srgbClr val="161313"/>
                </a:solidFill>
                <a:latin typeface="Arial"/>
                <a:cs typeface="Arial"/>
              </a:rPr>
              <a:t>two</a:t>
            </a:r>
            <a:r>
              <a:rPr sz="1150" spc="-50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150" spc="60" dirty="0">
                <a:solidFill>
                  <a:srgbClr val="161313"/>
                </a:solidFill>
                <a:latin typeface="Arial"/>
                <a:cs typeface="Arial"/>
              </a:rPr>
              <a:t>types</a:t>
            </a:r>
            <a:endParaRPr sz="1150">
              <a:latin typeface="Arial"/>
              <a:cs typeface="Arial"/>
            </a:endParaRPr>
          </a:p>
          <a:p>
            <a:pPr marL="234950" marR="5080" indent="-205740">
              <a:lnSpc>
                <a:spcPct val="122100"/>
              </a:lnSpc>
              <a:spcBef>
                <a:spcPts val="865"/>
              </a:spcBef>
            </a:pPr>
            <a:r>
              <a:rPr sz="1300" spc="80" dirty="0">
                <a:solidFill>
                  <a:srgbClr val="050505"/>
                </a:solidFill>
                <a:latin typeface="Times New Roman"/>
                <a:cs typeface="Times New Roman"/>
              </a:rPr>
              <a:t>•</a:t>
            </a:r>
            <a:r>
              <a:rPr sz="1300" spc="110" dirty="0">
                <a:solidFill>
                  <a:srgbClr val="050505"/>
                </a:solidFill>
                <a:latin typeface="Times New Roman"/>
                <a:cs typeface="Times New Roman"/>
              </a:rPr>
              <a:t>•</a:t>
            </a:r>
            <a:r>
              <a:rPr sz="1300" dirty="0">
                <a:solidFill>
                  <a:srgbClr val="050505"/>
                </a:solidFill>
                <a:latin typeface="Times New Roman"/>
                <a:cs typeface="Times New Roman"/>
              </a:rPr>
              <a:t> </a:t>
            </a:r>
            <a:r>
              <a:rPr sz="1300" spc="-95" dirty="0">
                <a:solidFill>
                  <a:srgbClr val="050505"/>
                </a:solidFill>
                <a:latin typeface="Times New Roman"/>
                <a:cs typeface="Times New Roman"/>
              </a:rPr>
              <a:t> </a:t>
            </a:r>
            <a:r>
              <a:rPr sz="1150" b="1" spc="70" dirty="0">
                <a:solidFill>
                  <a:srgbClr val="050505"/>
                </a:solidFill>
                <a:latin typeface="Arial"/>
                <a:cs typeface="Arial"/>
              </a:rPr>
              <a:t>Unicel</a:t>
            </a:r>
            <a:r>
              <a:rPr sz="1150" b="1" spc="15" dirty="0">
                <a:solidFill>
                  <a:srgbClr val="050505"/>
                </a:solidFill>
                <a:latin typeface="Arial"/>
                <a:cs typeface="Arial"/>
              </a:rPr>
              <a:t>l</a:t>
            </a:r>
            <a:r>
              <a:rPr sz="1150" b="1" spc="150" dirty="0">
                <a:solidFill>
                  <a:srgbClr val="050505"/>
                </a:solidFill>
                <a:latin typeface="Arial"/>
                <a:cs typeface="Arial"/>
              </a:rPr>
              <a:t>u</a:t>
            </a:r>
            <a:r>
              <a:rPr sz="1150" b="1" spc="-65" dirty="0">
                <a:solidFill>
                  <a:srgbClr val="050505"/>
                </a:solidFill>
                <a:latin typeface="Arial"/>
                <a:cs typeface="Arial"/>
              </a:rPr>
              <a:t>l</a:t>
            </a:r>
            <a:r>
              <a:rPr sz="1150" b="1" spc="40" dirty="0">
                <a:solidFill>
                  <a:srgbClr val="050505"/>
                </a:solidFill>
                <a:latin typeface="Arial"/>
                <a:cs typeface="Arial"/>
              </a:rPr>
              <a:t>ar</a:t>
            </a:r>
            <a:r>
              <a:rPr sz="1150" b="1" spc="20" dirty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1150" spc="-225" dirty="0">
                <a:solidFill>
                  <a:srgbClr val="050505"/>
                </a:solidFill>
                <a:latin typeface="Arial"/>
                <a:cs typeface="Arial"/>
              </a:rPr>
              <a:t>l</a:t>
            </a:r>
            <a:r>
              <a:rPr sz="1150" spc="55" dirty="0">
                <a:solidFill>
                  <a:srgbClr val="050505"/>
                </a:solidFill>
                <a:latin typeface="Arial"/>
                <a:cs typeface="Arial"/>
              </a:rPr>
              <a:t>i</a:t>
            </a:r>
            <a:r>
              <a:rPr sz="1150" spc="50" dirty="0">
                <a:solidFill>
                  <a:srgbClr val="050505"/>
                </a:solidFill>
                <a:latin typeface="Arial"/>
                <a:cs typeface="Arial"/>
              </a:rPr>
              <a:t>ke</a:t>
            </a:r>
            <a:r>
              <a:rPr sz="1150" spc="-70" dirty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1150" spc="70" dirty="0">
                <a:solidFill>
                  <a:srgbClr val="161313"/>
                </a:solidFill>
                <a:latin typeface="Arial"/>
                <a:cs typeface="Arial"/>
              </a:rPr>
              <a:t>bacter</a:t>
            </a:r>
            <a:r>
              <a:rPr sz="1150" spc="65" dirty="0">
                <a:solidFill>
                  <a:srgbClr val="161313"/>
                </a:solidFill>
                <a:latin typeface="Arial"/>
                <a:cs typeface="Arial"/>
              </a:rPr>
              <a:t>i</a:t>
            </a:r>
            <a:r>
              <a:rPr sz="1150" spc="60" dirty="0">
                <a:solidFill>
                  <a:srgbClr val="161313"/>
                </a:solidFill>
                <a:latin typeface="Arial"/>
                <a:cs typeface="Arial"/>
              </a:rPr>
              <a:t>a,</a:t>
            </a:r>
            <a:r>
              <a:rPr sz="1150" spc="-110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150" spc="120" dirty="0">
                <a:solidFill>
                  <a:srgbClr val="262323"/>
                </a:solidFill>
                <a:latin typeface="Arial"/>
                <a:cs typeface="Arial"/>
              </a:rPr>
              <a:t>a</a:t>
            </a:r>
            <a:r>
              <a:rPr sz="1150" spc="160" dirty="0">
                <a:solidFill>
                  <a:srgbClr val="050505"/>
                </a:solidFill>
                <a:latin typeface="Arial"/>
                <a:cs typeface="Arial"/>
              </a:rPr>
              <a:t>m</a:t>
            </a:r>
            <a:r>
              <a:rPr sz="1150" spc="30" dirty="0">
                <a:solidFill>
                  <a:srgbClr val="262323"/>
                </a:solidFill>
                <a:latin typeface="Arial"/>
                <a:cs typeface="Arial"/>
              </a:rPr>
              <a:t>oeba</a:t>
            </a:r>
            <a:r>
              <a:rPr sz="1150" spc="50" dirty="0">
                <a:solidFill>
                  <a:srgbClr val="262323"/>
                </a:solidFill>
                <a:latin typeface="Arial"/>
                <a:cs typeface="Arial"/>
              </a:rPr>
              <a:t> </a:t>
            </a:r>
            <a:r>
              <a:rPr sz="1150" spc="75" dirty="0">
                <a:solidFill>
                  <a:srgbClr val="262323"/>
                </a:solidFill>
                <a:latin typeface="Arial"/>
                <a:cs typeface="Arial"/>
              </a:rPr>
              <a:t>a</a:t>
            </a:r>
            <a:r>
              <a:rPr sz="1150" spc="95" dirty="0">
                <a:solidFill>
                  <a:srgbClr val="050505"/>
                </a:solidFill>
                <a:latin typeface="Arial"/>
                <a:cs typeface="Arial"/>
              </a:rPr>
              <a:t>nd</a:t>
            </a:r>
            <a:r>
              <a:rPr sz="1150" spc="-40" dirty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1150" spc="75" dirty="0">
                <a:solidFill>
                  <a:srgbClr val="161313"/>
                </a:solidFill>
                <a:latin typeface="Arial"/>
                <a:cs typeface="Arial"/>
              </a:rPr>
              <a:t>paramec</a:t>
            </a:r>
            <a:r>
              <a:rPr sz="1150" spc="80" dirty="0">
                <a:solidFill>
                  <a:srgbClr val="161313"/>
                </a:solidFill>
                <a:latin typeface="Arial"/>
                <a:cs typeface="Arial"/>
              </a:rPr>
              <a:t>i</a:t>
            </a:r>
            <a:r>
              <a:rPr sz="1150" spc="125" dirty="0">
                <a:solidFill>
                  <a:srgbClr val="161313"/>
                </a:solidFill>
                <a:latin typeface="Arial"/>
                <a:cs typeface="Arial"/>
              </a:rPr>
              <a:t>um</a:t>
            </a:r>
            <a:r>
              <a:rPr sz="1150" spc="-15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150" spc="215" dirty="0">
                <a:solidFill>
                  <a:srgbClr val="050505"/>
                </a:solidFill>
                <a:latin typeface="Arial"/>
                <a:cs typeface="Arial"/>
              </a:rPr>
              <a:t>.</a:t>
            </a:r>
            <a:r>
              <a:rPr sz="1150" spc="50" dirty="0">
                <a:solidFill>
                  <a:srgbClr val="161313"/>
                </a:solidFill>
                <a:latin typeface="Arial"/>
                <a:cs typeface="Arial"/>
              </a:rPr>
              <a:t>Where</a:t>
            </a:r>
            <a:r>
              <a:rPr sz="1150" spc="-55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150" spc="75" dirty="0">
                <a:solidFill>
                  <a:srgbClr val="161313"/>
                </a:solidFill>
                <a:latin typeface="Arial"/>
                <a:cs typeface="Arial"/>
              </a:rPr>
              <a:t>that</a:t>
            </a:r>
            <a:r>
              <a:rPr sz="1150" spc="45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150" spc="50" dirty="0">
                <a:solidFill>
                  <a:srgbClr val="262323"/>
                </a:solidFill>
                <a:latin typeface="Arial"/>
                <a:cs typeface="Arial"/>
              </a:rPr>
              <a:t>s</a:t>
            </a:r>
            <a:r>
              <a:rPr sz="1150" spc="55" dirty="0">
                <a:solidFill>
                  <a:srgbClr val="050505"/>
                </a:solidFill>
                <a:latin typeface="Arial"/>
                <a:cs typeface="Arial"/>
              </a:rPr>
              <a:t>i</a:t>
            </a:r>
            <a:r>
              <a:rPr sz="1150" spc="120" dirty="0">
                <a:solidFill>
                  <a:srgbClr val="050505"/>
                </a:solidFill>
                <a:latin typeface="Arial"/>
                <a:cs typeface="Arial"/>
              </a:rPr>
              <a:t>n</a:t>
            </a:r>
            <a:r>
              <a:rPr sz="1150" spc="-370" dirty="0">
                <a:solidFill>
                  <a:srgbClr val="262323"/>
                </a:solidFill>
                <a:latin typeface="Arial"/>
                <a:cs typeface="Arial"/>
              </a:rPr>
              <a:t>g</a:t>
            </a:r>
            <a:r>
              <a:rPr sz="1150" spc="-390" dirty="0">
                <a:solidFill>
                  <a:srgbClr val="050505"/>
                </a:solidFill>
                <a:latin typeface="Arial"/>
                <a:cs typeface="Arial"/>
              </a:rPr>
              <a:t>l</a:t>
            </a:r>
            <a:r>
              <a:rPr sz="1150" spc="80" dirty="0">
                <a:solidFill>
                  <a:srgbClr val="050505"/>
                </a:solidFill>
                <a:latin typeface="Arial"/>
                <a:cs typeface="Arial"/>
              </a:rPr>
              <a:t>e</a:t>
            </a:r>
            <a:r>
              <a:rPr sz="1150" spc="40" dirty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1150" spc="114" dirty="0">
                <a:solidFill>
                  <a:srgbClr val="262323"/>
                </a:solidFill>
                <a:latin typeface="Arial"/>
                <a:cs typeface="Arial"/>
              </a:rPr>
              <a:t>cell</a:t>
            </a:r>
            <a:r>
              <a:rPr sz="1150" spc="-130" dirty="0">
                <a:solidFill>
                  <a:srgbClr val="262323"/>
                </a:solidFill>
                <a:latin typeface="Arial"/>
                <a:cs typeface="Arial"/>
              </a:rPr>
              <a:t> </a:t>
            </a:r>
            <a:r>
              <a:rPr sz="1150" spc="55" dirty="0">
                <a:solidFill>
                  <a:srgbClr val="161313"/>
                </a:solidFill>
                <a:latin typeface="Arial"/>
                <a:cs typeface="Arial"/>
              </a:rPr>
              <a:t>carries</a:t>
            </a:r>
            <a:r>
              <a:rPr sz="1150" spc="-5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150" spc="65" dirty="0">
                <a:solidFill>
                  <a:srgbClr val="161313"/>
                </a:solidFill>
                <a:latin typeface="Arial"/>
                <a:cs typeface="Arial"/>
              </a:rPr>
              <a:t>out</a:t>
            </a:r>
            <a:r>
              <a:rPr sz="1150" spc="-75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150" spc="120" dirty="0">
                <a:solidFill>
                  <a:srgbClr val="262323"/>
                </a:solidFill>
                <a:latin typeface="Arial"/>
                <a:cs typeface="Arial"/>
              </a:rPr>
              <a:t>a</a:t>
            </a:r>
            <a:r>
              <a:rPr sz="1150" spc="155" dirty="0">
                <a:solidFill>
                  <a:srgbClr val="050505"/>
                </a:solidFill>
                <a:latin typeface="Arial"/>
                <a:cs typeface="Arial"/>
              </a:rPr>
              <a:t>l</a:t>
            </a:r>
            <a:r>
              <a:rPr sz="1150" spc="180" dirty="0">
                <a:solidFill>
                  <a:srgbClr val="050505"/>
                </a:solidFill>
                <a:latin typeface="Arial"/>
                <a:cs typeface="Arial"/>
              </a:rPr>
              <a:t>l</a:t>
            </a:r>
            <a:r>
              <a:rPr sz="1150" spc="80" dirty="0">
                <a:solidFill>
                  <a:srgbClr val="161313"/>
                </a:solidFill>
                <a:latin typeface="Arial"/>
                <a:cs typeface="Arial"/>
              </a:rPr>
              <a:t>the</a:t>
            </a:r>
            <a:r>
              <a:rPr sz="1150" spc="-105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150" spc="80" dirty="0">
                <a:solidFill>
                  <a:srgbClr val="161313"/>
                </a:solidFill>
                <a:latin typeface="Arial"/>
                <a:cs typeface="Arial"/>
              </a:rPr>
              <a:t>functions</a:t>
            </a:r>
            <a:r>
              <a:rPr sz="1150" spc="50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150" spc="40" dirty="0">
                <a:solidFill>
                  <a:srgbClr val="161313"/>
                </a:solidFill>
                <a:latin typeface="Arial"/>
                <a:cs typeface="Arial"/>
              </a:rPr>
              <a:t>of</a:t>
            </a:r>
            <a:r>
              <a:rPr sz="1150" spc="20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150" spc="120" dirty="0">
                <a:solidFill>
                  <a:srgbClr val="050505"/>
                </a:solidFill>
                <a:latin typeface="Arial"/>
                <a:cs typeface="Arial"/>
              </a:rPr>
              <a:t>l</a:t>
            </a:r>
            <a:r>
              <a:rPr sz="1150" spc="-55" dirty="0">
                <a:solidFill>
                  <a:srgbClr val="050505"/>
                </a:solidFill>
                <a:latin typeface="Arial"/>
                <a:cs typeface="Arial"/>
              </a:rPr>
              <a:t>i</a:t>
            </a:r>
            <a:r>
              <a:rPr sz="1150" spc="55" dirty="0">
                <a:solidFill>
                  <a:srgbClr val="050505"/>
                </a:solidFill>
                <a:latin typeface="Arial"/>
                <a:cs typeface="Arial"/>
              </a:rPr>
              <a:t>fe</a:t>
            </a:r>
            <a:r>
              <a:rPr sz="1150" spc="35" dirty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1150" spc="10" dirty="0">
                <a:solidFill>
                  <a:srgbClr val="050505"/>
                </a:solidFill>
                <a:latin typeface="Arial"/>
                <a:cs typeface="Arial"/>
              </a:rPr>
              <a:t>i</a:t>
            </a:r>
            <a:r>
              <a:rPr sz="1150" spc="120" dirty="0">
                <a:solidFill>
                  <a:srgbClr val="050505"/>
                </a:solidFill>
                <a:latin typeface="Arial"/>
                <a:cs typeface="Arial"/>
              </a:rPr>
              <a:t>n</a:t>
            </a:r>
            <a:r>
              <a:rPr sz="1150" spc="-185" dirty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1150" spc="85" dirty="0">
                <a:solidFill>
                  <a:srgbClr val="161313"/>
                </a:solidFill>
                <a:latin typeface="Arial"/>
                <a:cs typeface="Arial"/>
              </a:rPr>
              <a:t>that</a:t>
            </a:r>
            <a:r>
              <a:rPr sz="1150" spc="50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150" spc="55" dirty="0">
                <a:solidFill>
                  <a:srgbClr val="161313"/>
                </a:solidFill>
                <a:latin typeface="Arial"/>
                <a:cs typeface="Arial"/>
              </a:rPr>
              <a:t>or</a:t>
            </a:r>
            <a:r>
              <a:rPr sz="1150" spc="-25" dirty="0">
                <a:solidFill>
                  <a:srgbClr val="161313"/>
                </a:solidFill>
                <a:latin typeface="Arial"/>
                <a:cs typeface="Arial"/>
              </a:rPr>
              <a:t>g</a:t>
            </a:r>
            <a:r>
              <a:rPr sz="1150" spc="75" dirty="0">
                <a:solidFill>
                  <a:srgbClr val="161313"/>
                </a:solidFill>
                <a:latin typeface="Arial"/>
                <a:cs typeface="Arial"/>
              </a:rPr>
              <a:t>an</a:t>
            </a:r>
            <a:r>
              <a:rPr sz="1150" spc="20" dirty="0">
                <a:solidFill>
                  <a:srgbClr val="161313"/>
                </a:solidFill>
                <a:latin typeface="Arial"/>
                <a:cs typeface="Arial"/>
              </a:rPr>
              <a:t>i</a:t>
            </a:r>
            <a:r>
              <a:rPr sz="1150" spc="135" dirty="0">
                <a:solidFill>
                  <a:srgbClr val="161313"/>
                </a:solidFill>
                <a:latin typeface="Arial"/>
                <a:cs typeface="Arial"/>
              </a:rPr>
              <a:t>sm</a:t>
            </a:r>
            <a:endParaRPr sz="1150">
              <a:latin typeface="Arial"/>
              <a:cs typeface="Arial"/>
            </a:endParaRPr>
          </a:p>
          <a:p>
            <a:pPr marL="240665" marR="163830" indent="-211454">
              <a:lnSpc>
                <a:spcPts val="1710"/>
              </a:lnSpc>
              <a:spcBef>
                <a:spcPts val="155"/>
              </a:spcBef>
            </a:pPr>
            <a:r>
              <a:rPr sz="1300" spc="80" dirty="0">
                <a:solidFill>
                  <a:srgbClr val="161313"/>
                </a:solidFill>
                <a:latin typeface="Times New Roman"/>
                <a:cs typeface="Times New Roman"/>
              </a:rPr>
              <a:t>•</a:t>
            </a:r>
            <a:r>
              <a:rPr sz="1300" spc="110" dirty="0">
                <a:solidFill>
                  <a:srgbClr val="161313"/>
                </a:solidFill>
                <a:latin typeface="Times New Roman"/>
                <a:cs typeface="Times New Roman"/>
              </a:rPr>
              <a:t>•</a:t>
            </a:r>
            <a:r>
              <a:rPr sz="1300" dirty="0">
                <a:solidFill>
                  <a:srgbClr val="161313"/>
                </a:solidFill>
                <a:latin typeface="Times New Roman"/>
                <a:cs typeface="Times New Roman"/>
              </a:rPr>
              <a:t> </a:t>
            </a:r>
            <a:r>
              <a:rPr sz="1300" spc="-95" dirty="0">
                <a:solidFill>
                  <a:srgbClr val="161313"/>
                </a:solidFill>
                <a:latin typeface="Times New Roman"/>
                <a:cs typeface="Times New Roman"/>
              </a:rPr>
              <a:t> </a:t>
            </a:r>
            <a:r>
              <a:rPr sz="1150" b="1" spc="145" dirty="0">
                <a:solidFill>
                  <a:srgbClr val="050505"/>
                </a:solidFill>
                <a:latin typeface="Arial"/>
                <a:cs typeface="Arial"/>
              </a:rPr>
              <a:t>Mu</a:t>
            </a:r>
            <a:r>
              <a:rPr sz="1150" b="1" spc="-145" dirty="0">
                <a:solidFill>
                  <a:srgbClr val="050505"/>
                </a:solidFill>
                <a:latin typeface="Arial"/>
                <a:cs typeface="Arial"/>
              </a:rPr>
              <a:t>l</a:t>
            </a:r>
            <a:r>
              <a:rPr sz="1150" b="1" spc="114" dirty="0">
                <a:solidFill>
                  <a:srgbClr val="050505"/>
                </a:solidFill>
                <a:latin typeface="Arial"/>
                <a:cs typeface="Arial"/>
              </a:rPr>
              <a:t>t</a:t>
            </a:r>
            <a:r>
              <a:rPr sz="1150" b="1" spc="20" dirty="0">
                <a:solidFill>
                  <a:srgbClr val="050505"/>
                </a:solidFill>
                <a:latin typeface="Arial"/>
                <a:cs typeface="Arial"/>
              </a:rPr>
              <a:t>i</a:t>
            </a:r>
            <a:r>
              <a:rPr sz="1150" b="1" spc="105" dirty="0">
                <a:solidFill>
                  <a:srgbClr val="050505"/>
                </a:solidFill>
                <a:latin typeface="Arial"/>
                <a:cs typeface="Arial"/>
              </a:rPr>
              <a:t>cel</a:t>
            </a:r>
            <a:r>
              <a:rPr sz="1150" b="1" spc="35" dirty="0">
                <a:solidFill>
                  <a:srgbClr val="050505"/>
                </a:solidFill>
                <a:latin typeface="Arial"/>
                <a:cs typeface="Arial"/>
              </a:rPr>
              <a:t>l</a:t>
            </a:r>
            <a:r>
              <a:rPr sz="1150" b="1" spc="150" dirty="0">
                <a:solidFill>
                  <a:srgbClr val="050505"/>
                </a:solidFill>
                <a:latin typeface="Arial"/>
                <a:cs typeface="Arial"/>
              </a:rPr>
              <a:t>u</a:t>
            </a:r>
            <a:r>
              <a:rPr sz="1150" b="1" spc="-65" dirty="0">
                <a:solidFill>
                  <a:srgbClr val="050505"/>
                </a:solidFill>
                <a:latin typeface="Arial"/>
                <a:cs typeface="Arial"/>
              </a:rPr>
              <a:t>l</a:t>
            </a:r>
            <a:r>
              <a:rPr sz="1150" b="1" spc="40" dirty="0">
                <a:solidFill>
                  <a:srgbClr val="050505"/>
                </a:solidFill>
                <a:latin typeface="Arial"/>
                <a:cs typeface="Arial"/>
              </a:rPr>
              <a:t>ar</a:t>
            </a:r>
            <a:r>
              <a:rPr sz="1150" b="1" spc="35" dirty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1150" spc="55" dirty="0">
                <a:solidFill>
                  <a:srgbClr val="050505"/>
                </a:solidFill>
                <a:latin typeface="Arial"/>
                <a:cs typeface="Arial"/>
              </a:rPr>
              <a:t>like</a:t>
            </a:r>
            <a:r>
              <a:rPr sz="1150" spc="-70" dirty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1150" spc="75" dirty="0">
                <a:solidFill>
                  <a:srgbClr val="050505"/>
                </a:solidFill>
                <a:latin typeface="Arial"/>
                <a:cs typeface="Arial"/>
              </a:rPr>
              <a:t>u</a:t>
            </a:r>
            <a:r>
              <a:rPr sz="1150" spc="40" dirty="0">
                <a:solidFill>
                  <a:srgbClr val="262323"/>
                </a:solidFill>
                <a:latin typeface="Arial"/>
                <a:cs typeface="Arial"/>
              </a:rPr>
              <a:t>s.</a:t>
            </a:r>
            <a:r>
              <a:rPr sz="1150" spc="-145" dirty="0">
                <a:solidFill>
                  <a:srgbClr val="262323"/>
                </a:solidFill>
                <a:latin typeface="Arial"/>
                <a:cs typeface="Arial"/>
              </a:rPr>
              <a:t> </a:t>
            </a:r>
            <a:r>
              <a:rPr sz="1150" spc="60" dirty="0">
                <a:solidFill>
                  <a:srgbClr val="161313"/>
                </a:solidFill>
                <a:latin typeface="Arial"/>
                <a:cs typeface="Arial"/>
              </a:rPr>
              <a:t>Where</a:t>
            </a:r>
            <a:r>
              <a:rPr sz="1150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150" spc="155" dirty="0">
                <a:solidFill>
                  <a:srgbClr val="161313"/>
                </a:solidFill>
                <a:latin typeface="Arial"/>
                <a:cs typeface="Arial"/>
              </a:rPr>
              <a:t>d</a:t>
            </a:r>
            <a:r>
              <a:rPr sz="1150" spc="-25" dirty="0">
                <a:solidFill>
                  <a:srgbClr val="161313"/>
                </a:solidFill>
                <a:latin typeface="Arial"/>
                <a:cs typeface="Arial"/>
              </a:rPr>
              <a:t>i</a:t>
            </a:r>
            <a:r>
              <a:rPr sz="1150" spc="55" dirty="0">
                <a:solidFill>
                  <a:srgbClr val="161313"/>
                </a:solidFill>
                <a:latin typeface="Arial"/>
                <a:cs typeface="Arial"/>
              </a:rPr>
              <a:t>fferent</a:t>
            </a:r>
            <a:r>
              <a:rPr sz="1150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150" spc="60" dirty="0">
                <a:solidFill>
                  <a:srgbClr val="161313"/>
                </a:solidFill>
                <a:latin typeface="Arial"/>
                <a:cs typeface="Arial"/>
              </a:rPr>
              <a:t>types</a:t>
            </a:r>
            <a:r>
              <a:rPr sz="1150" spc="20" dirty="0">
                <a:solidFill>
                  <a:srgbClr val="161313"/>
                </a:solidFill>
                <a:latin typeface="Arial"/>
                <a:cs typeface="Arial"/>
              </a:rPr>
              <a:t> of</a:t>
            </a:r>
            <a:r>
              <a:rPr sz="1150" spc="100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150" spc="105" dirty="0">
                <a:solidFill>
                  <a:srgbClr val="161313"/>
                </a:solidFill>
                <a:latin typeface="Arial"/>
                <a:cs typeface="Arial"/>
              </a:rPr>
              <a:t>cel</a:t>
            </a:r>
            <a:r>
              <a:rPr sz="1150" spc="-75" dirty="0">
                <a:solidFill>
                  <a:srgbClr val="161313"/>
                </a:solidFill>
                <a:latin typeface="Arial"/>
                <a:cs typeface="Arial"/>
              </a:rPr>
              <a:t>l</a:t>
            </a:r>
            <a:r>
              <a:rPr sz="1150" spc="90" dirty="0">
                <a:solidFill>
                  <a:srgbClr val="161313"/>
                </a:solidFill>
                <a:latin typeface="Arial"/>
                <a:cs typeface="Arial"/>
              </a:rPr>
              <a:t>s</a:t>
            </a:r>
            <a:r>
              <a:rPr sz="1150" spc="-45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150" spc="75" dirty="0">
                <a:solidFill>
                  <a:srgbClr val="262323"/>
                </a:solidFill>
                <a:latin typeface="Arial"/>
                <a:cs typeface="Arial"/>
              </a:rPr>
              <a:t>a</a:t>
            </a:r>
            <a:r>
              <a:rPr sz="1150" spc="40" dirty="0">
                <a:solidFill>
                  <a:srgbClr val="050505"/>
                </a:solidFill>
                <a:latin typeface="Arial"/>
                <a:cs typeface="Arial"/>
              </a:rPr>
              <a:t>re</a:t>
            </a:r>
            <a:r>
              <a:rPr sz="1150" spc="-30" dirty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1150" spc="55" dirty="0">
                <a:solidFill>
                  <a:srgbClr val="262323"/>
                </a:solidFill>
                <a:latin typeface="Arial"/>
                <a:cs typeface="Arial"/>
              </a:rPr>
              <a:t>spe</a:t>
            </a:r>
            <a:r>
              <a:rPr sz="1150" spc="145" dirty="0">
                <a:solidFill>
                  <a:srgbClr val="262323"/>
                </a:solidFill>
                <a:latin typeface="Arial"/>
                <a:cs typeface="Arial"/>
              </a:rPr>
              <a:t>c</a:t>
            </a:r>
            <a:r>
              <a:rPr sz="1150" spc="10" dirty="0">
                <a:solidFill>
                  <a:srgbClr val="050505"/>
                </a:solidFill>
                <a:latin typeface="Arial"/>
                <a:cs typeface="Arial"/>
              </a:rPr>
              <a:t>i</a:t>
            </a:r>
            <a:r>
              <a:rPr sz="1150" spc="75" dirty="0">
                <a:solidFill>
                  <a:srgbClr val="262323"/>
                </a:solidFill>
                <a:latin typeface="Arial"/>
                <a:cs typeface="Arial"/>
              </a:rPr>
              <a:t>a</a:t>
            </a:r>
            <a:r>
              <a:rPr sz="1150" spc="120" dirty="0">
                <a:solidFill>
                  <a:srgbClr val="050505"/>
                </a:solidFill>
                <a:latin typeface="Arial"/>
                <a:cs typeface="Arial"/>
              </a:rPr>
              <a:t>l</a:t>
            </a:r>
            <a:r>
              <a:rPr sz="1150" spc="35" dirty="0">
                <a:solidFill>
                  <a:srgbClr val="050505"/>
                </a:solidFill>
                <a:latin typeface="Arial"/>
                <a:cs typeface="Arial"/>
              </a:rPr>
              <a:t>i</a:t>
            </a:r>
            <a:r>
              <a:rPr sz="1150" spc="40" dirty="0">
                <a:solidFill>
                  <a:srgbClr val="262323"/>
                </a:solidFill>
                <a:latin typeface="Arial"/>
                <a:cs typeface="Arial"/>
              </a:rPr>
              <a:t>sed</a:t>
            </a:r>
            <a:r>
              <a:rPr sz="1150" spc="-55" dirty="0">
                <a:solidFill>
                  <a:srgbClr val="262323"/>
                </a:solidFill>
                <a:latin typeface="Arial"/>
                <a:cs typeface="Arial"/>
              </a:rPr>
              <a:t> </a:t>
            </a:r>
            <a:r>
              <a:rPr sz="1150" spc="105" dirty="0">
                <a:solidFill>
                  <a:srgbClr val="161313"/>
                </a:solidFill>
                <a:latin typeface="Arial"/>
                <a:cs typeface="Arial"/>
              </a:rPr>
              <a:t>to</a:t>
            </a:r>
            <a:r>
              <a:rPr sz="1150" spc="70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150" spc="75" dirty="0">
                <a:solidFill>
                  <a:srgbClr val="161313"/>
                </a:solidFill>
                <a:latin typeface="Arial"/>
                <a:cs typeface="Arial"/>
              </a:rPr>
              <a:t>perform</a:t>
            </a:r>
            <a:r>
              <a:rPr sz="1150" spc="-65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150" spc="120" dirty="0">
                <a:solidFill>
                  <a:srgbClr val="161313"/>
                </a:solidFill>
                <a:latin typeface="Arial"/>
                <a:cs typeface="Arial"/>
              </a:rPr>
              <a:t>d</a:t>
            </a:r>
            <a:r>
              <a:rPr sz="1150" spc="10" dirty="0">
                <a:solidFill>
                  <a:srgbClr val="161313"/>
                </a:solidFill>
                <a:latin typeface="Arial"/>
                <a:cs typeface="Arial"/>
              </a:rPr>
              <a:t>i</a:t>
            </a:r>
            <a:r>
              <a:rPr sz="1150" spc="50" dirty="0">
                <a:solidFill>
                  <a:srgbClr val="161313"/>
                </a:solidFill>
                <a:latin typeface="Arial"/>
                <a:cs typeface="Arial"/>
              </a:rPr>
              <a:t>fferent</a:t>
            </a:r>
            <a:r>
              <a:rPr sz="1150" spc="-15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150" spc="75" dirty="0">
                <a:solidFill>
                  <a:srgbClr val="050505"/>
                </a:solidFill>
                <a:latin typeface="Arial"/>
                <a:cs typeface="Arial"/>
              </a:rPr>
              <a:t>fu</a:t>
            </a:r>
            <a:r>
              <a:rPr sz="1150" spc="160" dirty="0">
                <a:solidFill>
                  <a:srgbClr val="050505"/>
                </a:solidFill>
                <a:latin typeface="Arial"/>
                <a:cs typeface="Arial"/>
              </a:rPr>
              <a:t>n</a:t>
            </a:r>
            <a:r>
              <a:rPr sz="1150" spc="114" dirty="0">
                <a:solidFill>
                  <a:srgbClr val="262323"/>
                </a:solidFill>
                <a:latin typeface="Arial"/>
                <a:cs typeface="Arial"/>
              </a:rPr>
              <a:t>c</a:t>
            </a:r>
            <a:r>
              <a:rPr sz="1150" spc="55" dirty="0">
                <a:solidFill>
                  <a:srgbClr val="262323"/>
                </a:solidFill>
                <a:latin typeface="Arial"/>
                <a:cs typeface="Arial"/>
              </a:rPr>
              <a:t>t</a:t>
            </a:r>
            <a:r>
              <a:rPr sz="1150" spc="10" dirty="0">
                <a:solidFill>
                  <a:srgbClr val="050505"/>
                </a:solidFill>
                <a:latin typeface="Arial"/>
                <a:cs typeface="Arial"/>
              </a:rPr>
              <a:t>i</a:t>
            </a:r>
            <a:r>
              <a:rPr sz="1150" spc="204" dirty="0">
                <a:solidFill>
                  <a:srgbClr val="262323"/>
                </a:solidFill>
                <a:latin typeface="Arial"/>
                <a:cs typeface="Arial"/>
              </a:rPr>
              <a:t>o</a:t>
            </a:r>
            <a:r>
              <a:rPr sz="1150" spc="30" dirty="0">
                <a:solidFill>
                  <a:srgbClr val="050505"/>
                </a:solidFill>
                <a:latin typeface="Arial"/>
                <a:cs typeface="Arial"/>
              </a:rPr>
              <a:t>n</a:t>
            </a:r>
            <a:r>
              <a:rPr sz="1150" spc="90" dirty="0">
                <a:solidFill>
                  <a:srgbClr val="262323"/>
                </a:solidFill>
                <a:latin typeface="Arial"/>
                <a:cs typeface="Arial"/>
              </a:rPr>
              <a:t>s</a:t>
            </a:r>
            <a:endParaRPr sz="1150">
              <a:latin typeface="Arial"/>
              <a:cs typeface="Arial"/>
            </a:endParaRPr>
          </a:p>
          <a:p>
            <a:pPr marL="29209">
              <a:lnSpc>
                <a:spcPct val="100000"/>
              </a:lnSpc>
              <a:spcBef>
                <a:spcPts val="60"/>
              </a:spcBef>
            </a:pPr>
            <a:r>
              <a:rPr sz="1350" spc="60" dirty="0">
                <a:solidFill>
                  <a:srgbClr val="161313"/>
                </a:solidFill>
                <a:latin typeface="Times New Roman"/>
                <a:cs typeface="Times New Roman"/>
              </a:rPr>
              <a:t>•</a:t>
            </a:r>
            <a:r>
              <a:rPr sz="1350" spc="90" dirty="0">
                <a:solidFill>
                  <a:srgbClr val="161313"/>
                </a:solidFill>
                <a:latin typeface="Times New Roman"/>
                <a:cs typeface="Times New Roman"/>
              </a:rPr>
              <a:t>•</a:t>
            </a:r>
            <a:r>
              <a:rPr sz="1350" dirty="0">
                <a:solidFill>
                  <a:srgbClr val="161313"/>
                </a:solidFill>
                <a:latin typeface="Times New Roman"/>
                <a:cs typeface="Times New Roman"/>
              </a:rPr>
              <a:t> </a:t>
            </a:r>
            <a:r>
              <a:rPr sz="1350" spc="-165" dirty="0">
                <a:solidFill>
                  <a:srgbClr val="161313"/>
                </a:solidFill>
                <a:latin typeface="Times New Roman"/>
                <a:cs typeface="Times New Roman"/>
              </a:rPr>
              <a:t> </a:t>
            </a:r>
            <a:r>
              <a:rPr sz="1150" spc="125" dirty="0">
                <a:solidFill>
                  <a:srgbClr val="161313"/>
                </a:solidFill>
                <a:latin typeface="Arial"/>
                <a:cs typeface="Arial"/>
              </a:rPr>
              <a:t>Cel</a:t>
            </a:r>
            <a:r>
              <a:rPr sz="1150" spc="-25" dirty="0">
                <a:solidFill>
                  <a:srgbClr val="161313"/>
                </a:solidFill>
                <a:latin typeface="Arial"/>
                <a:cs typeface="Arial"/>
              </a:rPr>
              <a:t>l</a:t>
            </a:r>
            <a:r>
              <a:rPr sz="1150" spc="40" dirty="0">
                <a:solidFill>
                  <a:srgbClr val="161313"/>
                </a:solidFill>
                <a:latin typeface="Arial"/>
                <a:cs typeface="Arial"/>
              </a:rPr>
              <a:t>s</a:t>
            </a:r>
            <a:r>
              <a:rPr sz="1150" spc="-40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150" spc="75" dirty="0">
                <a:solidFill>
                  <a:srgbClr val="262323"/>
                </a:solidFill>
                <a:latin typeface="Arial"/>
                <a:cs typeface="Arial"/>
              </a:rPr>
              <a:t>a</a:t>
            </a:r>
            <a:r>
              <a:rPr sz="1150" spc="-30" dirty="0">
                <a:solidFill>
                  <a:srgbClr val="050505"/>
                </a:solidFill>
                <a:latin typeface="Arial"/>
                <a:cs typeface="Arial"/>
              </a:rPr>
              <a:t>r</a:t>
            </a:r>
            <a:r>
              <a:rPr sz="1150" spc="80" dirty="0">
                <a:solidFill>
                  <a:srgbClr val="262323"/>
                </a:solidFill>
                <a:latin typeface="Arial"/>
                <a:cs typeface="Arial"/>
              </a:rPr>
              <a:t>e</a:t>
            </a:r>
            <a:r>
              <a:rPr sz="1150" spc="-55" dirty="0">
                <a:solidFill>
                  <a:srgbClr val="262323"/>
                </a:solidFill>
                <a:latin typeface="Arial"/>
                <a:cs typeface="Arial"/>
              </a:rPr>
              <a:t> </a:t>
            </a:r>
            <a:r>
              <a:rPr sz="1150" spc="-90" dirty="0">
                <a:solidFill>
                  <a:srgbClr val="262323"/>
                </a:solidFill>
                <a:latin typeface="Arial"/>
                <a:cs typeface="Arial"/>
              </a:rPr>
              <a:t>a</a:t>
            </a:r>
            <a:r>
              <a:rPr sz="1150" spc="-60" dirty="0">
                <a:solidFill>
                  <a:srgbClr val="050505"/>
                </a:solidFill>
                <a:latin typeface="Arial"/>
                <a:cs typeface="Arial"/>
              </a:rPr>
              <a:t>l</a:t>
            </a:r>
            <a:r>
              <a:rPr sz="1150" spc="30" dirty="0">
                <a:solidFill>
                  <a:srgbClr val="262323"/>
                </a:solidFill>
                <a:latin typeface="Arial"/>
                <a:cs typeface="Arial"/>
              </a:rPr>
              <a:t>so</a:t>
            </a:r>
            <a:r>
              <a:rPr sz="1150" spc="20" dirty="0">
                <a:solidFill>
                  <a:srgbClr val="262323"/>
                </a:solidFill>
                <a:latin typeface="Arial"/>
                <a:cs typeface="Arial"/>
              </a:rPr>
              <a:t> </a:t>
            </a:r>
            <a:r>
              <a:rPr sz="1150" spc="-15" dirty="0">
                <a:solidFill>
                  <a:srgbClr val="262323"/>
                </a:solidFill>
                <a:latin typeface="Arial"/>
                <a:cs typeface="Arial"/>
              </a:rPr>
              <a:t>o</a:t>
            </a:r>
            <a:r>
              <a:rPr sz="1150" spc="40" dirty="0">
                <a:solidFill>
                  <a:srgbClr val="050505"/>
                </a:solidFill>
                <a:latin typeface="Arial"/>
                <a:cs typeface="Arial"/>
              </a:rPr>
              <a:t>f</a:t>
            </a:r>
            <a:r>
              <a:rPr sz="1150" spc="-55" dirty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1150" spc="110" dirty="0">
                <a:solidFill>
                  <a:srgbClr val="161313"/>
                </a:solidFill>
                <a:latin typeface="Arial"/>
                <a:cs typeface="Arial"/>
              </a:rPr>
              <a:t>two</a:t>
            </a:r>
            <a:r>
              <a:rPr sz="1150" spc="-85" dirty="0">
                <a:solidFill>
                  <a:srgbClr val="161313"/>
                </a:solidFill>
                <a:latin typeface="Arial"/>
                <a:cs typeface="Arial"/>
              </a:rPr>
              <a:t> </a:t>
            </a:r>
            <a:r>
              <a:rPr sz="1150" spc="70" dirty="0">
                <a:solidFill>
                  <a:srgbClr val="161313"/>
                </a:solidFill>
                <a:latin typeface="Arial"/>
                <a:cs typeface="Arial"/>
              </a:rPr>
              <a:t>type</a:t>
            </a:r>
            <a:r>
              <a:rPr sz="1150" spc="125" dirty="0">
                <a:solidFill>
                  <a:srgbClr val="161313"/>
                </a:solidFill>
                <a:latin typeface="Arial"/>
                <a:cs typeface="Arial"/>
              </a:rPr>
              <a:t>s</a:t>
            </a:r>
            <a:r>
              <a:rPr sz="1150" spc="300" dirty="0">
                <a:solidFill>
                  <a:srgbClr val="363636"/>
                </a:solidFill>
                <a:latin typeface="Arial"/>
                <a:cs typeface="Arial"/>
              </a:rPr>
              <a:t>,</a:t>
            </a:r>
            <a:r>
              <a:rPr sz="1150" b="1" spc="35" dirty="0">
                <a:solidFill>
                  <a:srgbClr val="050505"/>
                </a:solidFill>
                <a:latin typeface="Arial"/>
                <a:cs typeface="Arial"/>
              </a:rPr>
              <a:t>Prokaryotes</a:t>
            </a:r>
            <a:r>
              <a:rPr sz="1150" b="1" spc="-55" dirty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1150" b="1" spc="60" dirty="0">
                <a:solidFill>
                  <a:srgbClr val="050505"/>
                </a:solidFill>
                <a:latin typeface="Arial"/>
                <a:cs typeface="Arial"/>
              </a:rPr>
              <a:t>and</a:t>
            </a:r>
            <a:r>
              <a:rPr sz="1150" b="1" spc="-5" dirty="0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sz="1150" b="1" spc="40" dirty="0">
                <a:solidFill>
                  <a:srgbClr val="050505"/>
                </a:solidFill>
                <a:latin typeface="Arial"/>
                <a:cs typeface="Arial"/>
              </a:rPr>
              <a:t>Eukaryotes</a:t>
            </a:r>
            <a:endParaRPr sz="11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926079" y="434340"/>
            <a:ext cx="1954530" cy="29717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180857" y="988457"/>
            <a:ext cx="5300980" cy="20339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25499"/>
              </a:lnSpc>
            </a:pPr>
            <a:r>
              <a:rPr sz="1150" spc="75" dirty="0">
                <a:solidFill>
                  <a:srgbClr val="030303"/>
                </a:solidFill>
                <a:latin typeface="Arial"/>
                <a:cs typeface="Arial"/>
              </a:rPr>
              <a:t>I</a:t>
            </a:r>
            <a:r>
              <a:rPr sz="1150" spc="175" dirty="0">
                <a:solidFill>
                  <a:srgbClr val="030303"/>
                </a:solidFill>
                <a:latin typeface="Arial"/>
                <a:cs typeface="Arial"/>
              </a:rPr>
              <a:t>n</a:t>
            </a:r>
            <a:r>
              <a:rPr sz="1150" spc="-10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-15" dirty="0">
                <a:solidFill>
                  <a:srgbClr val="030303"/>
                </a:solidFill>
                <a:latin typeface="Arial"/>
                <a:cs typeface="Arial"/>
              </a:rPr>
              <a:t>1</a:t>
            </a:r>
            <a:r>
              <a:rPr sz="1150" spc="125" dirty="0">
                <a:solidFill>
                  <a:srgbClr val="030303"/>
                </a:solidFill>
                <a:latin typeface="Arial"/>
                <a:cs typeface="Arial"/>
              </a:rPr>
              <a:t>8</a:t>
            </a:r>
            <a:r>
              <a:rPr sz="1150" spc="25" dirty="0">
                <a:solidFill>
                  <a:srgbClr val="030303"/>
                </a:solidFill>
                <a:latin typeface="Arial"/>
                <a:cs typeface="Arial"/>
              </a:rPr>
              <a:t>3</a:t>
            </a:r>
            <a:r>
              <a:rPr sz="1150" spc="114" dirty="0">
                <a:solidFill>
                  <a:srgbClr val="030303"/>
                </a:solidFill>
                <a:latin typeface="Arial"/>
                <a:cs typeface="Arial"/>
              </a:rPr>
              <a:t>8,</a:t>
            </a:r>
            <a:r>
              <a:rPr sz="1150" spc="-13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130" dirty="0">
                <a:solidFill>
                  <a:srgbClr val="030303"/>
                </a:solidFill>
                <a:latin typeface="Arial"/>
                <a:cs typeface="Arial"/>
              </a:rPr>
              <a:t>Matth</a:t>
            </a:r>
            <a:r>
              <a:rPr sz="1150" spc="-5" dirty="0">
                <a:solidFill>
                  <a:srgbClr val="030303"/>
                </a:solidFill>
                <a:latin typeface="Arial"/>
                <a:cs typeface="Arial"/>
              </a:rPr>
              <a:t>i</a:t>
            </a:r>
            <a:r>
              <a:rPr sz="1150" spc="100" dirty="0">
                <a:solidFill>
                  <a:srgbClr val="030303"/>
                </a:solidFill>
                <a:latin typeface="Arial"/>
                <a:cs typeface="Arial"/>
              </a:rPr>
              <a:t>as</a:t>
            </a:r>
            <a:r>
              <a:rPr sz="1150" spc="-8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150" dirty="0">
                <a:solidFill>
                  <a:srgbClr val="030303"/>
                </a:solidFill>
                <a:latin typeface="Arial"/>
                <a:cs typeface="Arial"/>
              </a:rPr>
              <a:t>Sch</a:t>
            </a:r>
            <a:r>
              <a:rPr sz="1150" spc="-60" dirty="0">
                <a:solidFill>
                  <a:srgbClr val="030303"/>
                </a:solidFill>
                <a:latin typeface="Arial"/>
                <a:cs typeface="Arial"/>
              </a:rPr>
              <a:t>l</a:t>
            </a:r>
            <a:r>
              <a:rPr sz="1150" spc="200" dirty="0">
                <a:solidFill>
                  <a:srgbClr val="030303"/>
                </a:solidFill>
                <a:latin typeface="Arial"/>
                <a:cs typeface="Arial"/>
              </a:rPr>
              <a:t>e</a:t>
            </a:r>
            <a:r>
              <a:rPr sz="1150" spc="-25" dirty="0">
                <a:solidFill>
                  <a:srgbClr val="030303"/>
                </a:solidFill>
                <a:latin typeface="Arial"/>
                <a:cs typeface="Arial"/>
              </a:rPr>
              <a:t>i</a:t>
            </a:r>
            <a:r>
              <a:rPr sz="1150" spc="125" dirty="0">
                <a:solidFill>
                  <a:srgbClr val="030303"/>
                </a:solidFill>
                <a:latin typeface="Arial"/>
                <a:cs typeface="Arial"/>
              </a:rPr>
              <a:t>den,</a:t>
            </a:r>
            <a:r>
              <a:rPr sz="1150" spc="-8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25" dirty="0">
                <a:solidFill>
                  <a:srgbClr val="161616"/>
                </a:solidFill>
                <a:latin typeface="Arial"/>
                <a:cs typeface="Arial"/>
              </a:rPr>
              <a:t>a</a:t>
            </a:r>
            <a:r>
              <a:rPr sz="1150" spc="-4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60" dirty="0">
                <a:solidFill>
                  <a:srgbClr val="161616"/>
                </a:solidFill>
                <a:latin typeface="Arial"/>
                <a:cs typeface="Arial"/>
              </a:rPr>
              <a:t>German</a:t>
            </a:r>
            <a:r>
              <a:rPr sz="1150" spc="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75" dirty="0">
                <a:solidFill>
                  <a:srgbClr val="161616"/>
                </a:solidFill>
                <a:latin typeface="Arial"/>
                <a:cs typeface="Arial"/>
              </a:rPr>
              <a:t>botanis</a:t>
            </a:r>
            <a:r>
              <a:rPr sz="1150" spc="95" dirty="0">
                <a:solidFill>
                  <a:srgbClr val="161616"/>
                </a:solidFill>
                <a:latin typeface="Arial"/>
                <a:cs typeface="Arial"/>
              </a:rPr>
              <a:t>t</a:t>
            </a:r>
            <a:r>
              <a:rPr sz="1150" spc="254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150" spc="60" dirty="0">
                <a:solidFill>
                  <a:srgbClr val="161616"/>
                </a:solidFill>
                <a:latin typeface="Arial"/>
                <a:cs typeface="Arial"/>
              </a:rPr>
              <a:t>exam</a:t>
            </a:r>
            <a:r>
              <a:rPr sz="1150" spc="85" dirty="0">
                <a:solidFill>
                  <a:srgbClr val="161616"/>
                </a:solidFill>
                <a:latin typeface="Arial"/>
                <a:cs typeface="Arial"/>
              </a:rPr>
              <a:t>i</a:t>
            </a:r>
            <a:r>
              <a:rPr sz="1150" spc="70" dirty="0">
                <a:solidFill>
                  <a:srgbClr val="161616"/>
                </a:solidFill>
                <a:latin typeface="Arial"/>
                <a:cs typeface="Arial"/>
              </a:rPr>
              <a:t>ned</a:t>
            </a:r>
            <a:r>
              <a:rPr sz="1150" spc="-2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10" dirty="0">
                <a:solidFill>
                  <a:srgbClr val="161616"/>
                </a:solidFill>
                <a:latin typeface="Arial"/>
                <a:cs typeface="Arial"/>
              </a:rPr>
              <a:t>a</a:t>
            </a:r>
            <a:r>
              <a:rPr sz="1150" spc="-225" dirty="0">
                <a:solidFill>
                  <a:srgbClr val="030303"/>
                </a:solidFill>
                <a:latin typeface="Arial"/>
                <a:cs typeface="Arial"/>
              </a:rPr>
              <a:t>l</a:t>
            </a:r>
            <a:r>
              <a:rPr sz="1150" spc="60" dirty="0">
                <a:solidFill>
                  <a:srgbClr val="030303"/>
                </a:solidFill>
                <a:latin typeface="Arial"/>
                <a:cs typeface="Arial"/>
              </a:rPr>
              <a:t>ar</a:t>
            </a:r>
            <a:r>
              <a:rPr sz="1150" spc="-35" dirty="0">
                <a:solidFill>
                  <a:srgbClr val="030303"/>
                </a:solidFill>
                <a:latin typeface="Arial"/>
                <a:cs typeface="Arial"/>
              </a:rPr>
              <a:t>g</a:t>
            </a:r>
            <a:r>
              <a:rPr sz="1150" spc="80" dirty="0">
                <a:solidFill>
                  <a:srgbClr val="030303"/>
                </a:solidFill>
                <a:latin typeface="Arial"/>
                <a:cs typeface="Arial"/>
              </a:rPr>
              <a:t>e</a:t>
            </a:r>
            <a:r>
              <a:rPr sz="1150" spc="4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80" dirty="0">
                <a:solidFill>
                  <a:srgbClr val="161616"/>
                </a:solidFill>
                <a:latin typeface="Arial"/>
                <a:cs typeface="Arial"/>
              </a:rPr>
              <a:t>number</a:t>
            </a:r>
            <a:r>
              <a:rPr sz="1150" spc="40" dirty="0">
                <a:solidFill>
                  <a:srgbClr val="161616"/>
                </a:solidFill>
                <a:latin typeface="Arial"/>
                <a:cs typeface="Arial"/>
              </a:rPr>
              <a:t> of</a:t>
            </a:r>
            <a:r>
              <a:rPr sz="1150" spc="2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200" dirty="0">
                <a:solidFill>
                  <a:srgbClr val="161616"/>
                </a:solidFill>
                <a:latin typeface="Arial"/>
                <a:cs typeface="Arial"/>
              </a:rPr>
              <a:t>p</a:t>
            </a:r>
            <a:r>
              <a:rPr sz="1150" spc="-25" dirty="0">
                <a:solidFill>
                  <a:srgbClr val="161616"/>
                </a:solidFill>
                <a:latin typeface="Arial"/>
                <a:cs typeface="Arial"/>
              </a:rPr>
              <a:t>l</a:t>
            </a:r>
            <a:r>
              <a:rPr sz="1150" spc="55" dirty="0">
                <a:solidFill>
                  <a:srgbClr val="161616"/>
                </a:solidFill>
                <a:latin typeface="Arial"/>
                <a:cs typeface="Arial"/>
              </a:rPr>
              <a:t>ants</a:t>
            </a:r>
            <a:r>
              <a:rPr sz="1150" spc="-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60" dirty="0">
                <a:solidFill>
                  <a:srgbClr val="161616"/>
                </a:solidFill>
                <a:latin typeface="Arial"/>
                <a:cs typeface="Arial"/>
              </a:rPr>
              <a:t>unde</a:t>
            </a:r>
            <a:r>
              <a:rPr sz="1150" spc="-5" dirty="0">
                <a:solidFill>
                  <a:srgbClr val="161616"/>
                </a:solidFill>
                <a:latin typeface="Arial"/>
                <a:cs typeface="Arial"/>
              </a:rPr>
              <a:t>r</a:t>
            </a:r>
            <a:r>
              <a:rPr sz="1150" spc="-390" dirty="0">
                <a:solidFill>
                  <a:srgbClr val="030303"/>
                </a:solidFill>
                <a:latin typeface="Arial"/>
                <a:cs typeface="Arial"/>
              </a:rPr>
              <a:t>l</a:t>
            </a:r>
            <a:r>
              <a:rPr sz="1150" spc="90" dirty="0">
                <a:solidFill>
                  <a:srgbClr val="030303"/>
                </a:solidFill>
                <a:latin typeface="Arial"/>
                <a:cs typeface="Arial"/>
              </a:rPr>
              <a:t>ens</a:t>
            </a:r>
            <a:r>
              <a:rPr sz="1150" spc="-2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70" dirty="0">
                <a:solidFill>
                  <a:srgbClr val="161616"/>
                </a:solidFill>
                <a:latin typeface="Arial"/>
                <a:cs typeface="Arial"/>
              </a:rPr>
              <a:t>and</a:t>
            </a:r>
            <a:r>
              <a:rPr sz="1150" spc="-2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70" dirty="0">
                <a:solidFill>
                  <a:srgbClr val="030303"/>
                </a:solidFill>
                <a:latin typeface="Arial"/>
                <a:cs typeface="Arial"/>
              </a:rPr>
              <a:t>he</a:t>
            </a:r>
            <a:r>
              <a:rPr sz="1150" spc="-12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50" dirty="0">
                <a:solidFill>
                  <a:srgbClr val="161616"/>
                </a:solidFill>
                <a:latin typeface="Arial"/>
                <a:cs typeface="Arial"/>
              </a:rPr>
              <a:t>observed</a:t>
            </a:r>
            <a:r>
              <a:rPr sz="1150" spc="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85" dirty="0">
                <a:solidFill>
                  <a:srgbClr val="161616"/>
                </a:solidFill>
                <a:latin typeface="Arial"/>
                <a:cs typeface="Arial"/>
              </a:rPr>
              <a:t>that-</a:t>
            </a:r>
            <a:r>
              <a:rPr sz="1150" spc="-7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70" dirty="0">
                <a:solidFill>
                  <a:srgbClr val="161616"/>
                </a:solidFill>
                <a:latin typeface="Arial"/>
                <a:cs typeface="Arial"/>
              </a:rPr>
              <a:t>All</a:t>
            </a:r>
            <a:r>
              <a:rPr sz="1150" spc="-3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200" dirty="0">
                <a:solidFill>
                  <a:srgbClr val="161616"/>
                </a:solidFill>
                <a:latin typeface="Arial"/>
                <a:cs typeface="Arial"/>
              </a:rPr>
              <a:t>p</a:t>
            </a:r>
            <a:r>
              <a:rPr sz="1150" spc="-25" dirty="0">
                <a:solidFill>
                  <a:srgbClr val="161616"/>
                </a:solidFill>
                <a:latin typeface="Arial"/>
                <a:cs typeface="Arial"/>
              </a:rPr>
              <a:t>l</a:t>
            </a:r>
            <a:r>
              <a:rPr sz="1150" spc="55" dirty="0">
                <a:solidFill>
                  <a:srgbClr val="161616"/>
                </a:solidFill>
                <a:latin typeface="Arial"/>
                <a:cs typeface="Arial"/>
              </a:rPr>
              <a:t>ants</a:t>
            </a:r>
            <a:r>
              <a:rPr sz="1150" spc="-5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55" dirty="0">
                <a:solidFill>
                  <a:srgbClr val="161616"/>
                </a:solidFill>
                <a:latin typeface="Arial"/>
                <a:cs typeface="Arial"/>
              </a:rPr>
              <a:t>are</a:t>
            </a:r>
            <a:r>
              <a:rPr sz="1150" spc="3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85" dirty="0">
                <a:solidFill>
                  <a:srgbClr val="161616"/>
                </a:solidFill>
                <a:latin typeface="Arial"/>
                <a:cs typeface="Arial"/>
              </a:rPr>
              <a:t>composed</a:t>
            </a:r>
            <a:r>
              <a:rPr sz="1150" spc="-2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65" dirty="0">
                <a:solidFill>
                  <a:srgbClr val="161616"/>
                </a:solidFill>
                <a:latin typeface="Arial"/>
                <a:cs typeface="Arial"/>
              </a:rPr>
              <a:t>of</a:t>
            </a:r>
            <a:r>
              <a:rPr sz="1150" spc="1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120" dirty="0">
                <a:solidFill>
                  <a:srgbClr val="161616"/>
                </a:solidFill>
                <a:latin typeface="Arial"/>
                <a:cs typeface="Arial"/>
              </a:rPr>
              <a:t>d</a:t>
            </a:r>
            <a:r>
              <a:rPr sz="1150" spc="-35" dirty="0">
                <a:solidFill>
                  <a:srgbClr val="161616"/>
                </a:solidFill>
                <a:latin typeface="Arial"/>
                <a:cs typeface="Arial"/>
              </a:rPr>
              <a:t>i</a:t>
            </a:r>
            <a:r>
              <a:rPr sz="1150" spc="55" dirty="0">
                <a:solidFill>
                  <a:srgbClr val="161616"/>
                </a:solidFill>
                <a:latin typeface="Arial"/>
                <a:cs typeface="Arial"/>
              </a:rPr>
              <a:t>fferent</a:t>
            </a:r>
            <a:r>
              <a:rPr sz="1150" spc="9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100" dirty="0">
                <a:solidFill>
                  <a:srgbClr val="030303"/>
                </a:solidFill>
                <a:latin typeface="Arial"/>
                <a:cs typeface="Arial"/>
              </a:rPr>
              <a:t>k</a:t>
            </a:r>
            <a:r>
              <a:rPr sz="1150" spc="5" dirty="0">
                <a:solidFill>
                  <a:srgbClr val="030303"/>
                </a:solidFill>
                <a:latin typeface="Arial"/>
                <a:cs typeface="Arial"/>
              </a:rPr>
              <a:t>i</a:t>
            </a:r>
            <a:r>
              <a:rPr sz="1150" spc="90" dirty="0">
                <a:solidFill>
                  <a:srgbClr val="030303"/>
                </a:solidFill>
                <a:latin typeface="Arial"/>
                <a:cs typeface="Arial"/>
              </a:rPr>
              <a:t>nds</a:t>
            </a:r>
            <a:r>
              <a:rPr sz="1150" spc="-7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40" dirty="0">
                <a:solidFill>
                  <a:srgbClr val="161616"/>
                </a:solidFill>
                <a:latin typeface="Arial"/>
                <a:cs typeface="Arial"/>
              </a:rPr>
              <a:t>of</a:t>
            </a:r>
            <a:r>
              <a:rPr sz="1150" spc="-2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120" dirty="0">
                <a:solidFill>
                  <a:srgbClr val="161616"/>
                </a:solidFill>
                <a:latin typeface="Arial"/>
                <a:cs typeface="Arial"/>
              </a:rPr>
              <a:t>cel</a:t>
            </a:r>
            <a:r>
              <a:rPr sz="1150" spc="-30" dirty="0">
                <a:solidFill>
                  <a:srgbClr val="161616"/>
                </a:solidFill>
                <a:latin typeface="Arial"/>
                <a:cs typeface="Arial"/>
              </a:rPr>
              <a:t>l</a:t>
            </a:r>
            <a:r>
              <a:rPr sz="1150" spc="90" dirty="0">
                <a:solidFill>
                  <a:srgbClr val="161616"/>
                </a:solidFill>
                <a:latin typeface="Arial"/>
                <a:cs typeface="Arial"/>
              </a:rPr>
              <a:t>s</a:t>
            </a:r>
            <a:r>
              <a:rPr sz="1150" spc="-13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114" dirty="0">
                <a:solidFill>
                  <a:srgbClr val="161616"/>
                </a:solidFill>
                <a:latin typeface="Arial"/>
                <a:cs typeface="Arial"/>
              </a:rPr>
              <a:t>wh</a:t>
            </a:r>
            <a:r>
              <a:rPr sz="1150" spc="55" dirty="0">
                <a:solidFill>
                  <a:srgbClr val="161616"/>
                </a:solidFill>
                <a:latin typeface="Arial"/>
                <a:cs typeface="Arial"/>
              </a:rPr>
              <a:t>i</a:t>
            </a:r>
            <a:r>
              <a:rPr sz="1150" spc="105" dirty="0">
                <a:solidFill>
                  <a:srgbClr val="161616"/>
                </a:solidFill>
                <a:latin typeface="Arial"/>
                <a:cs typeface="Arial"/>
              </a:rPr>
              <a:t>ch</a:t>
            </a:r>
            <a:r>
              <a:rPr sz="1150" spc="-13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95" dirty="0">
                <a:solidFill>
                  <a:srgbClr val="161616"/>
                </a:solidFill>
                <a:latin typeface="Arial"/>
                <a:cs typeface="Arial"/>
              </a:rPr>
              <a:t>form</a:t>
            </a:r>
            <a:r>
              <a:rPr sz="1150" spc="-6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90" dirty="0">
                <a:solidFill>
                  <a:srgbClr val="161616"/>
                </a:solidFill>
                <a:latin typeface="Arial"/>
                <a:cs typeface="Arial"/>
              </a:rPr>
              <a:t>the</a:t>
            </a:r>
            <a:r>
              <a:rPr sz="1150" spc="-5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120" dirty="0">
                <a:solidFill>
                  <a:srgbClr val="161616"/>
                </a:solidFill>
                <a:latin typeface="Arial"/>
                <a:cs typeface="Arial"/>
              </a:rPr>
              <a:t>t</a:t>
            </a:r>
            <a:r>
              <a:rPr sz="1150" spc="60" dirty="0">
                <a:solidFill>
                  <a:srgbClr val="161616"/>
                </a:solidFill>
                <a:latin typeface="Arial"/>
                <a:cs typeface="Arial"/>
              </a:rPr>
              <a:t>i</a:t>
            </a:r>
            <a:r>
              <a:rPr sz="1150" spc="50" dirty="0">
                <a:solidFill>
                  <a:srgbClr val="161616"/>
                </a:solidFill>
                <a:latin typeface="Arial"/>
                <a:cs typeface="Arial"/>
              </a:rPr>
              <a:t>ssues</a:t>
            </a:r>
            <a:r>
              <a:rPr sz="1150" spc="-4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65" dirty="0">
                <a:solidFill>
                  <a:srgbClr val="161616"/>
                </a:solidFill>
                <a:latin typeface="Arial"/>
                <a:cs typeface="Arial"/>
              </a:rPr>
              <a:t>of</a:t>
            </a:r>
            <a:r>
              <a:rPr sz="1150" spc="-7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90" dirty="0">
                <a:solidFill>
                  <a:srgbClr val="161616"/>
                </a:solidFill>
                <a:latin typeface="Arial"/>
                <a:cs typeface="Arial"/>
              </a:rPr>
              <a:t>the</a:t>
            </a:r>
            <a:r>
              <a:rPr sz="1150" spc="-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315" dirty="0">
                <a:solidFill>
                  <a:srgbClr val="030303"/>
                </a:solidFill>
                <a:latin typeface="Arial"/>
                <a:cs typeface="Arial"/>
              </a:rPr>
              <a:t>p</a:t>
            </a:r>
            <a:r>
              <a:rPr sz="1150" spc="-95" dirty="0">
                <a:solidFill>
                  <a:srgbClr val="030303"/>
                </a:solidFill>
                <a:latin typeface="Arial"/>
                <a:cs typeface="Arial"/>
              </a:rPr>
              <a:t>l</a:t>
            </a:r>
            <a:r>
              <a:rPr sz="1150" spc="125" dirty="0">
                <a:solidFill>
                  <a:srgbClr val="030303"/>
                </a:solidFill>
                <a:latin typeface="Arial"/>
                <a:cs typeface="Arial"/>
              </a:rPr>
              <a:t>ant</a:t>
            </a:r>
            <a:r>
              <a:rPr sz="1150" spc="160" dirty="0">
                <a:solidFill>
                  <a:srgbClr val="030303"/>
                </a:solidFill>
                <a:latin typeface="Arial"/>
                <a:cs typeface="Arial"/>
              </a:rPr>
              <a:t>s</a:t>
            </a:r>
            <a:r>
              <a:rPr sz="1150" spc="295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150">
              <a:latin typeface="Arial"/>
              <a:cs typeface="Arial"/>
            </a:endParaRPr>
          </a:p>
          <a:p>
            <a:pPr marL="12700" marR="241935">
              <a:lnSpc>
                <a:spcPct val="125499"/>
              </a:lnSpc>
              <a:spcBef>
                <a:spcPts val="740"/>
              </a:spcBef>
            </a:pPr>
            <a:r>
              <a:rPr sz="1150" spc="75" dirty="0">
                <a:solidFill>
                  <a:srgbClr val="030303"/>
                </a:solidFill>
                <a:latin typeface="Arial"/>
                <a:cs typeface="Arial"/>
              </a:rPr>
              <a:t>I</a:t>
            </a:r>
            <a:r>
              <a:rPr sz="1150" spc="175" dirty="0">
                <a:solidFill>
                  <a:srgbClr val="030303"/>
                </a:solidFill>
                <a:latin typeface="Arial"/>
                <a:cs typeface="Arial"/>
              </a:rPr>
              <a:t>n</a:t>
            </a:r>
            <a:r>
              <a:rPr sz="1150" spc="-10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-15" dirty="0">
                <a:solidFill>
                  <a:srgbClr val="030303"/>
                </a:solidFill>
                <a:latin typeface="Arial"/>
                <a:cs typeface="Arial"/>
              </a:rPr>
              <a:t>1</a:t>
            </a:r>
            <a:r>
              <a:rPr sz="1150" spc="125" dirty="0">
                <a:solidFill>
                  <a:srgbClr val="030303"/>
                </a:solidFill>
                <a:latin typeface="Arial"/>
                <a:cs typeface="Arial"/>
              </a:rPr>
              <a:t>8</a:t>
            </a:r>
            <a:r>
              <a:rPr sz="1150" spc="25" dirty="0">
                <a:solidFill>
                  <a:srgbClr val="030303"/>
                </a:solidFill>
                <a:latin typeface="Arial"/>
                <a:cs typeface="Arial"/>
              </a:rPr>
              <a:t>3</a:t>
            </a:r>
            <a:r>
              <a:rPr sz="1150" spc="155" dirty="0">
                <a:solidFill>
                  <a:srgbClr val="030303"/>
                </a:solidFill>
                <a:latin typeface="Arial"/>
                <a:cs typeface="Arial"/>
              </a:rPr>
              <a:t>9</a:t>
            </a:r>
            <a:r>
              <a:rPr sz="1150" spc="175" dirty="0">
                <a:solidFill>
                  <a:srgbClr val="030303"/>
                </a:solidFill>
                <a:latin typeface="Arial"/>
                <a:cs typeface="Arial"/>
              </a:rPr>
              <a:t>,</a:t>
            </a:r>
            <a:r>
              <a:rPr sz="1150" spc="40" dirty="0">
                <a:solidFill>
                  <a:srgbClr val="030303"/>
                </a:solidFill>
                <a:latin typeface="Arial"/>
                <a:cs typeface="Arial"/>
              </a:rPr>
              <a:t>Theodore</a:t>
            </a:r>
            <a:r>
              <a:rPr sz="1150" spc="3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65" dirty="0">
                <a:solidFill>
                  <a:srgbClr val="161616"/>
                </a:solidFill>
                <a:latin typeface="Arial"/>
                <a:cs typeface="Arial"/>
              </a:rPr>
              <a:t>Schwan</a:t>
            </a:r>
            <a:r>
              <a:rPr sz="1150" spc="160" dirty="0">
                <a:solidFill>
                  <a:srgbClr val="161616"/>
                </a:solidFill>
                <a:latin typeface="Arial"/>
                <a:cs typeface="Arial"/>
              </a:rPr>
              <a:t>n</a:t>
            </a:r>
            <a:r>
              <a:rPr sz="1150" spc="254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150" spc="25" dirty="0">
                <a:solidFill>
                  <a:srgbClr val="161616"/>
                </a:solidFill>
                <a:latin typeface="Arial"/>
                <a:cs typeface="Arial"/>
              </a:rPr>
              <a:t>a</a:t>
            </a:r>
            <a:r>
              <a:rPr sz="1150" spc="4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50" dirty="0">
                <a:solidFill>
                  <a:srgbClr val="030303"/>
                </a:solidFill>
                <a:latin typeface="Arial"/>
                <a:cs typeface="Arial"/>
              </a:rPr>
              <a:t>Br</a:t>
            </a:r>
            <a:r>
              <a:rPr sz="1150" spc="-85" dirty="0">
                <a:solidFill>
                  <a:srgbClr val="030303"/>
                </a:solidFill>
                <a:latin typeface="Arial"/>
                <a:cs typeface="Arial"/>
              </a:rPr>
              <a:t>i</a:t>
            </a:r>
            <a:r>
              <a:rPr sz="1150" spc="85" dirty="0">
                <a:solidFill>
                  <a:srgbClr val="030303"/>
                </a:solidFill>
                <a:latin typeface="Arial"/>
                <a:cs typeface="Arial"/>
              </a:rPr>
              <a:t>tish</a:t>
            </a:r>
            <a:r>
              <a:rPr sz="1150" spc="-8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85" dirty="0">
                <a:solidFill>
                  <a:srgbClr val="161616"/>
                </a:solidFill>
                <a:latin typeface="Arial"/>
                <a:cs typeface="Arial"/>
              </a:rPr>
              <a:t>Zoo</a:t>
            </a:r>
            <a:r>
              <a:rPr sz="1150" spc="40" dirty="0">
                <a:solidFill>
                  <a:srgbClr val="161616"/>
                </a:solidFill>
                <a:latin typeface="Arial"/>
                <a:cs typeface="Arial"/>
              </a:rPr>
              <a:t>l</a:t>
            </a:r>
            <a:r>
              <a:rPr sz="1150" spc="60" dirty="0">
                <a:solidFill>
                  <a:srgbClr val="161616"/>
                </a:solidFill>
                <a:latin typeface="Arial"/>
                <a:cs typeface="Arial"/>
              </a:rPr>
              <a:t>o</a:t>
            </a:r>
            <a:r>
              <a:rPr sz="1150" dirty="0">
                <a:solidFill>
                  <a:srgbClr val="161616"/>
                </a:solidFill>
                <a:latin typeface="Arial"/>
                <a:cs typeface="Arial"/>
              </a:rPr>
              <a:t>g</a:t>
            </a:r>
            <a:r>
              <a:rPr sz="1150" spc="75" dirty="0">
                <a:solidFill>
                  <a:srgbClr val="161616"/>
                </a:solidFill>
                <a:latin typeface="Arial"/>
                <a:cs typeface="Arial"/>
              </a:rPr>
              <a:t>ist</a:t>
            </a:r>
            <a:r>
              <a:rPr sz="1150" spc="-14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195" dirty="0">
                <a:solidFill>
                  <a:srgbClr val="161616"/>
                </a:solidFill>
                <a:latin typeface="Arial"/>
                <a:cs typeface="Arial"/>
              </a:rPr>
              <a:t>d</a:t>
            </a:r>
            <a:r>
              <a:rPr sz="1150" spc="25" dirty="0">
                <a:solidFill>
                  <a:srgbClr val="161616"/>
                </a:solidFill>
                <a:latin typeface="Arial"/>
                <a:cs typeface="Arial"/>
              </a:rPr>
              <a:t>i</a:t>
            </a:r>
            <a:r>
              <a:rPr sz="1150" spc="125" dirty="0">
                <a:solidFill>
                  <a:srgbClr val="161616"/>
                </a:solidFill>
                <a:latin typeface="Arial"/>
                <a:cs typeface="Arial"/>
              </a:rPr>
              <a:t>d</a:t>
            </a:r>
            <a:r>
              <a:rPr sz="1150" spc="-10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70" dirty="0">
                <a:solidFill>
                  <a:srgbClr val="161616"/>
                </a:solidFill>
                <a:latin typeface="Arial"/>
                <a:cs typeface="Arial"/>
              </a:rPr>
              <a:t>same</a:t>
            </a:r>
            <a:r>
              <a:rPr sz="1150" spc="4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50" dirty="0">
                <a:solidFill>
                  <a:srgbClr val="030303"/>
                </a:solidFill>
                <a:latin typeface="Arial"/>
                <a:cs typeface="Arial"/>
              </a:rPr>
              <a:t>research</a:t>
            </a:r>
            <a:r>
              <a:rPr sz="1150" spc="-2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80" dirty="0">
                <a:solidFill>
                  <a:srgbClr val="161616"/>
                </a:solidFill>
                <a:latin typeface="Arial"/>
                <a:cs typeface="Arial"/>
              </a:rPr>
              <a:t>and</a:t>
            </a:r>
            <a:r>
              <a:rPr sz="1150" spc="4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60" dirty="0">
                <a:solidFill>
                  <a:srgbClr val="161616"/>
                </a:solidFill>
                <a:latin typeface="Arial"/>
                <a:cs typeface="Arial"/>
              </a:rPr>
              <a:t>observati</a:t>
            </a:r>
            <a:r>
              <a:rPr sz="1150" spc="85" dirty="0">
                <a:solidFill>
                  <a:srgbClr val="161616"/>
                </a:solidFill>
                <a:latin typeface="Arial"/>
                <a:cs typeface="Arial"/>
              </a:rPr>
              <a:t>on</a:t>
            </a:r>
            <a:r>
              <a:rPr sz="1150" spc="-2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60" dirty="0">
                <a:solidFill>
                  <a:srgbClr val="161616"/>
                </a:solidFill>
                <a:latin typeface="Arial"/>
                <a:cs typeface="Arial"/>
              </a:rPr>
              <a:t>on</a:t>
            </a:r>
            <a:r>
              <a:rPr sz="1150" spc="-6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140" dirty="0">
                <a:solidFill>
                  <a:srgbClr val="030303"/>
                </a:solidFill>
                <a:latin typeface="Arial"/>
                <a:cs typeface="Arial"/>
              </a:rPr>
              <a:t>an</a:t>
            </a:r>
            <a:r>
              <a:rPr sz="1150" spc="70" dirty="0">
                <a:solidFill>
                  <a:srgbClr val="030303"/>
                </a:solidFill>
                <a:latin typeface="Arial"/>
                <a:cs typeface="Arial"/>
              </a:rPr>
              <a:t>i</a:t>
            </a:r>
            <a:r>
              <a:rPr sz="1150" spc="220" dirty="0">
                <a:solidFill>
                  <a:srgbClr val="030303"/>
                </a:solidFill>
                <a:latin typeface="Arial"/>
                <a:cs typeface="Arial"/>
              </a:rPr>
              <a:t>ma</a:t>
            </a:r>
            <a:r>
              <a:rPr sz="1150" spc="-55" dirty="0">
                <a:solidFill>
                  <a:srgbClr val="030303"/>
                </a:solidFill>
                <a:latin typeface="Arial"/>
                <a:cs typeface="Arial"/>
              </a:rPr>
              <a:t>l</a:t>
            </a:r>
            <a:r>
              <a:rPr sz="1150" spc="140" dirty="0">
                <a:solidFill>
                  <a:srgbClr val="030303"/>
                </a:solidFill>
                <a:latin typeface="Arial"/>
                <a:cs typeface="Arial"/>
              </a:rPr>
              <a:t>s</a:t>
            </a:r>
            <a:r>
              <a:rPr sz="1150" spc="-9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165" dirty="0">
                <a:solidFill>
                  <a:srgbClr val="161616"/>
                </a:solidFill>
                <a:latin typeface="Arial"/>
                <a:cs typeface="Arial"/>
              </a:rPr>
              <a:t>a</a:t>
            </a:r>
            <a:r>
              <a:rPr sz="1150" spc="-30" dirty="0">
                <a:solidFill>
                  <a:srgbClr val="161616"/>
                </a:solidFill>
                <a:latin typeface="Arial"/>
                <a:cs typeface="Arial"/>
              </a:rPr>
              <a:t>l</a:t>
            </a:r>
            <a:r>
              <a:rPr sz="1150" spc="65" dirty="0">
                <a:solidFill>
                  <a:srgbClr val="161616"/>
                </a:solidFill>
                <a:latin typeface="Arial"/>
                <a:cs typeface="Arial"/>
              </a:rPr>
              <a:t>so,</a:t>
            </a:r>
            <a:r>
              <a:rPr sz="1150" spc="-9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80" dirty="0">
                <a:solidFill>
                  <a:srgbClr val="161616"/>
                </a:solidFill>
                <a:latin typeface="Arial"/>
                <a:cs typeface="Arial"/>
              </a:rPr>
              <a:t>and</a:t>
            </a:r>
            <a:r>
              <a:rPr sz="1150" spc="-6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105" dirty="0">
                <a:solidFill>
                  <a:srgbClr val="161616"/>
                </a:solidFill>
                <a:latin typeface="Arial"/>
                <a:cs typeface="Arial"/>
              </a:rPr>
              <a:t>co</a:t>
            </a:r>
            <a:r>
              <a:rPr sz="1150" spc="40" dirty="0">
                <a:solidFill>
                  <a:srgbClr val="161616"/>
                </a:solidFill>
                <a:latin typeface="Arial"/>
                <a:cs typeface="Arial"/>
              </a:rPr>
              <a:t>n</a:t>
            </a:r>
            <a:r>
              <a:rPr sz="1150" spc="220" dirty="0">
                <a:solidFill>
                  <a:srgbClr val="161616"/>
                </a:solidFill>
                <a:latin typeface="Arial"/>
                <a:cs typeface="Arial"/>
              </a:rPr>
              <a:t>c</a:t>
            </a:r>
            <a:r>
              <a:rPr sz="1150" spc="20" dirty="0">
                <a:solidFill>
                  <a:srgbClr val="161616"/>
                </a:solidFill>
                <a:latin typeface="Arial"/>
                <a:cs typeface="Arial"/>
              </a:rPr>
              <a:t>l</a:t>
            </a:r>
            <a:r>
              <a:rPr sz="1150" spc="75" dirty="0">
                <a:solidFill>
                  <a:srgbClr val="161616"/>
                </a:solidFill>
                <a:latin typeface="Arial"/>
                <a:cs typeface="Arial"/>
              </a:rPr>
              <a:t>uded</a:t>
            </a:r>
            <a:r>
              <a:rPr sz="1150" spc="-13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100" dirty="0">
                <a:solidFill>
                  <a:srgbClr val="161616"/>
                </a:solidFill>
                <a:latin typeface="Arial"/>
                <a:cs typeface="Arial"/>
              </a:rPr>
              <a:t>that</a:t>
            </a:r>
            <a:r>
              <a:rPr sz="1150" spc="-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125" dirty="0">
                <a:solidFill>
                  <a:srgbClr val="161616"/>
                </a:solidFill>
                <a:latin typeface="Arial"/>
                <a:cs typeface="Arial"/>
              </a:rPr>
              <a:t>al</a:t>
            </a:r>
            <a:r>
              <a:rPr sz="1150" spc="200" dirty="0">
                <a:solidFill>
                  <a:srgbClr val="161616"/>
                </a:solidFill>
                <a:latin typeface="Arial"/>
                <a:cs typeface="Arial"/>
              </a:rPr>
              <a:t>l</a:t>
            </a:r>
            <a:r>
              <a:rPr sz="1150" spc="100" dirty="0">
                <a:solidFill>
                  <a:srgbClr val="161616"/>
                </a:solidFill>
                <a:latin typeface="Arial"/>
                <a:cs typeface="Arial"/>
              </a:rPr>
              <a:t>an</a:t>
            </a:r>
            <a:r>
              <a:rPr sz="1150" spc="50" dirty="0">
                <a:solidFill>
                  <a:srgbClr val="161616"/>
                </a:solidFill>
                <a:latin typeface="Arial"/>
                <a:cs typeface="Arial"/>
              </a:rPr>
              <a:t>i</a:t>
            </a:r>
            <a:r>
              <a:rPr sz="1150" spc="155" dirty="0">
                <a:solidFill>
                  <a:srgbClr val="161616"/>
                </a:solidFill>
                <a:latin typeface="Arial"/>
                <a:cs typeface="Arial"/>
              </a:rPr>
              <a:t>ma</a:t>
            </a:r>
            <a:r>
              <a:rPr sz="1150" spc="-60" dirty="0">
                <a:solidFill>
                  <a:srgbClr val="161616"/>
                </a:solidFill>
                <a:latin typeface="Arial"/>
                <a:cs typeface="Arial"/>
              </a:rPr>
              <a:t>l</a:t>
            </a:r>
            <a:r>
              <a:rPr sz="1150" spc="40" dirty="0">
                <a:solidFill>
                  <a:srgbClr val="161616"/>
                </a:solidFill>
                <a:latin typeface="Arial"/>
                <a:cs typeface="Arial"/>
              </a:rPr>
              <a:t>s</a:t>
            </a:r>
            <a:r>
              <a:rPr sz="1150" spc="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35" dirty="0">
                <a:solidFill>
                  <a:srgbClr val="161616"/>
                </a:solidFill>
                <a:latin typeface="Arial"/>
                <a:cs typeface="Arial"/>
              </a:rPr>
              <a:t>are</a:t>
            </a:r>
            <a:r>
              <a:rPr sz="1150" spc="-7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165" dirty="0">
                <a:solidFill>
                  <a:srgbClr val="161616"/>
                </a:solidFill>
                <a:latin typeface="Arial"/>
                <a:cs typeface="Arial"/>
              </a:rPr>
              <a:t>a</a:t>
            </a:r>
            <a:r>
              <a:rPr sz="1150" spc="-30" dirty="0">
                <a:solidFill>
                  <a:srgbClr val="161616"/>
                </a:solidFill>
                <a:latin typeface="Arial"/>
                <a:cs typeface="Arial"/>
              </a:rPr>
              <a:t>l</a:t>
            </a:r>
            <a:r>
              <a:rPr sz="1150" spc="75" dirty="0">
                <a:solidFill>
                  <a:srgbClr val="161616"/>
                </a:solidFill>
                <a:latin typeface="Arial"/>
                <a:cs typeface="Arial"/>
              </a:rPr>
              <a:t>so</a:t>
            </a:r>
            <a:r>
              <a:rPr sz="1150" spc="4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100" dirty="0">
                <a:solidFill>
                  <a:srgbClr val="030303"/>
                </a:solidFill>
                <a:latin typeface="Arial"/>
                <a:cs typeface="Arial"/>
              </a:rPr>
              <a:t>made</a:t>
            </a:r>
            <a:r>
              <a:rPr sz="1150" spc="-5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114" dirty="0">
                <a:solidFill>
                  <a:srgbClr val="030303"/>
                </a:solidFill>
                <a:latin typeface="Arial"/>
                <a:cs typeface="Arial"/>
              </a:rPr>
              <a:t>up</a:t>
            </a:r>
            <a:r>
              <a:rPr sz="1150" spc="-12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40" dirty="0">
                <a:solidFill>
                  <a:srgbClr val="161616"/>
                </a:solidFill>
                <a:latin typeface="Arial"/>
                <a:cs typeface="Arial"/>
              </a:rPr>
              <a:t>of</a:t>
            </a:r>
            <a:r>
              <a:rPr sz="1150" spc="2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120" dirty="0">
                <a:solidFill>
                  <a:srgbClr val="161616"/>
                </a:solidFill>
                <a:latin typeface="Arial"/>
                <a:cs typeface="Arial"/>
              </a:rPr>
              <a:t>cel</a:t>
            </a:r>
            <a:r>
              <a:rPr sz="1150" spc="-30" dirty="0">
                <a:solidFill>
                  <a:srgbClr val="161616"/>
                </a:solidFill>
                <a:latin typeface="Arial"/>
                <a:cs typeface="Arial"/>
              </a:rPr>
              <a:t>l</a:t>
            </a:r>
            <a:r>
              <a:rPr sz="1150" spc="40" dirty="0">
                <a:solidFill>
                  <a:srgbClr val="161616"/>
                </a:solidFill>
                <a:latin typeface="Arial"/>
                <a:cs typeface="Arial"/>
              </a:rPr>
              <a:t>s,</a:t>
            </a:r>
            <a:endParaRPr sz="1150">
              <a:latin typeface="Arial"/>
              <a:cs typeface="Arial"/>
            </a:endParaRPr>
          </a:p>
          <a:p>
            <a:pPr marL="17780">
              <a:lnSpc>
                <a:spcPct val="100000"/>
              </a:lnSpc>
              <a:spcBef>
                <a:spcPts val="315"/>
              </a:spcBef>
            </a:pPr>
            <a:r>
              <a:rPr sz="1250" spc="5" dirty="0">
                <a:solidFill>
                  <a:srgbClr val="030303"/>
                </a:solidFill>
                <a:latin typeface="Arial"/>
                <a:cs typeface="Arial"/>
              </a:rPr>
              <a:t>H</a:t>
            </a:r>
            <a:r>
              <a:rPr sz="1250" spc="145" dirty="0">
                <a:solidFill>
                  <a:srgbClr val="030303"/>
                </a:solidFill>
                <a:latin typeface="Arial"/>
                <a:cs typeface="Arial"/>
              </a:rPr>
              <a:t>e</a:t>
            </a:r>
            <a:r>
              <a:rPr sz="1250" spc="25" dirty="0">
                <a:solidFill>
                  <a:srgbClr val="030303"/>
                </a:solidFill>
                <a:latin typeface="Arial"/>
                <a:cs typeface="Arial"/>
              </a:rPr>
              <a:t>further</a:t>
            </a:r>
            <a:r>
              <a:rPr sz="1250" spc="9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250" spc="5" dirty="0">
                <a:solidFill>
                  <a:srgbClr val="161616"/>
                </a:solidFill>
                <a:latin typeface="Arial"/>
                <a:cs typeface="Arial"/>
              </a:rPr>
              <a:t>stated</a:t>
            </a:r>
            <a:r>
              <a:rPr sz="1250" spc="-9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250" spc="45" dirty="0">
                <a:solidFill>
                  <a:srgbClr val="161616"/>
                </a:solidFill>
                <a:latin typeface="Arial"/>
                <a:cs typeface="Arial"/>
              </a:rPr>
              <a:t>that</a:t>
            </a:r>
            <a:r>
              <a:rPr sz="1250" spc="-12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250" spc="45" dirty="0">
                <a:solidFill>
                  <a:srgbClr val="161616"/>
                </a:solidFill>
                <a:latin typeface="Arial"/>
                <a:cs typeface="Arial"/>
              </a:rPr>
              <a:t>the</a:t>
            </a:r>
            <a:r>
              <a:rPr sz="1250" spc="-4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250" spc="65" dirty="0">
                <a:solidFill>
                  <a:srgbClr val="161616"/>
                </a:solidFill>
                <a:latin typeface="Arial"/>
                <a:cs typeface="Arial"/>
              </a:rPr>
              <a:t>d</a:t>
            </a:r>
            <a:r>
              <a:rPr sz="1250" spc="-60" dirty="0">
                <a:solidFill>
                  <a:srgbClr val="161616"/>
                </a:solidFill>
                <a:latin typeface="Arial"/>
                <a:cs typeface="Arial"/>
              </a:rPr>
              <a:t>i</a:t>
            </a:r>
            <a:r>
              <a:rPr sz="1250" spc="15" dirty="0">
                <a:solidFill>
                  <a:srgbClr val="161616"/>
                </a:solidFill>
                <a:latin typeface="Arial"/>
                <a:cs typeface="Arial"/>
              </a:rPr>
              <a:t>fference</a:t>
            </a:r>
            <a:r>
              <a:rPr sz="1250" spc="3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250" spc="10" dirty="0">
                <a:solidFill>
                  <a:srgbClr val="030303"/>
                </a:solidFill>
                <a:latin typeface="Arial"/>
                <a:cs typeface="Arial"/>
              </a:rPr>
              <a:t>between</a:t>
            </a:r>
            <a:r>
              <a:rPr sz="1250" spc="-9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250" spc="185" dirty="0">
                <a:solidFill>
                  <a:srgbClr val="030303"/>
                </a:solidFill>
                <a:latin typeface="Arial"/>
                <a:cs typeface="Arial"/>
              </a:rPr>
              <a:t>p</a:t>
            </a:r>
            <a:r>
              <a:rPr sz="1250" spc="-85" dirty="0">
                <a:solidFill>
                  <a:srgbClr val="030303"/>
                </a:solidFill>
                <a:latin typeface="Arial"/>
                <a:cs typeface="Arial"/>
              </a:rPr>
              <a:t>l</a:t>
            </a:r>
            <a:r>
              <a:rPr sz="1250" spc="40" dirty="0">
                <a:solidFill>
                  <a:srgbClr val="030303"/>
                </a:solidFill>
                <a:latin typeface="Arial"/>
                <a:cs typeface="Arial"/>
              </a:rPr>
              <a:t>ant</a:t>
            </a:r>
            <a:r>
              <a:rPr sz="1250" spc="-6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250" spc="65" dirty="0">
                <a:solidFill>
                  <a:srgbClr val="161616"/>
                </a:solidFill>
                <a:latin typeface="Arial"/>
                <a:cs typeface="Arial"/>
              </a:rPr>
              <a:t>cell</a:t>
            </a:r>
            <a:r>
              <a:rPr sz="1250" spc="-15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250" spc="10" dirty="0">
                <a:solidFill>
                  <a:srgbClr val="161616"/>
                </a:solidFill>
                <a:latin typeface="Arial"/>
                <a:cs typeface="Arial"/>
              </a:rPr>
              <a:t>and</a:t>
            </a:r>
            <a:r>
              <a:rPr sz="1250" spc="-9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250" spc="20" dirty="0">
                <a:solidFill>
                  <a:srgbClr val="161616"/>
                </a:solidFill>
                <a:latin typeface="Arial"/>
                <a:cs typeface="Arial"/>
              </a:rPr>
              <a:t>an</a:t>
            </a:r>
            <a:r>
              <a:rPr sz="1250" spc="40" dirty="0">
                <a:solidFill>
                  <a:srgbClr val="161616"/>
                </a:solidFill>
                <a:latin typeface="Arial"/>
                <a:cs typeface="Arial"/>
              </a:rPr>
              <a:t>i</a:t>
            </a:r>
            <a:r>
              <a:rPr sz="1250" spc="110" dirty="0">
                <a:solidFill>
                  <a:srgbClr val="161616"/>
                </a:solidFill>
                <a:latin typeface="Arial"/>
                <a:cs typeface="Arial"/>
              </a:rPr>
              <a:t>ma</a:t>
            </a:r>
            <a:r>
              <a:rPr sz="1250" spc="185" dirty="0">
                <a:solidFill>
                  <a:srgbClr val="161616"/>
                </a:solidFill>
                <a:latin typeface="Arial"/>
                <a:cs typeface="Arial"/>
              </a:rPr>
              <a:t>l</a:t>
            </a:r>
            <a:r>
              <a:rPr sz="1250" spc="40" dirty="0">
                <a:solidFill>
                  <a:srgbClr val="030303"/>
                </a:solidFill>
                <a:latin typeface="Arial"/>
                <a:cs typeface="Arial"/>
              </a:rPr>
              <a:t>is</a:t>
            </a:r>
            <a:endParaRPr sz="1250">
              <a:latin typeface="Arial"/>
              <a:cs typeface="Arial"/>
            </a:endParaRPr>
          </a:p>
          <a:p>
            <a:pPr marL="12700" marR="72390">
              <a:lnSpc>
                <a:spcPts val="1750"/>
              </a:lnSpc>
              <a:spcBef>
                <a:spcPts val="60"/>
              </a:spcBef>
            </a:pPr>
            <a:r>
              <a:rPr sz="1150" spc="65" dirty="0">
                <a:solidFill>
                  <a:srgbClr val="161616"/>
                </a:solidFill>
                <a:latin typeface="Arial"/>
                <a:cs typeface="Arial"/>
              </a:rPr>
              <a:t>presence</a:t>
            </a:r>
            <a:r>
              <a:rPr sz="1150" spc="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20" dirty="0">
                <a:solidFill>
                  <a:srgbClr val="161616"/>
                </a:solidFill>
                <a:latin typeface="Arial"/>
                <a:cs typeface="Arial"/>
              </a:rPr>
              <a:t>of</a:t>
            </a:r>
            <a:r>
              <a:rPr sz="1150" spc="5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50" dirty="0">
                <a:solidFill>
                  <a:srgbClr val="161616"/>
                </a:solidFill>
                <a:latin typeface="Arial"/>
                <a:cs typeface="Arial"/>
              </a:rPr>
              <a:t>outer</a:t>
            </a:r>
            <a:r>
              <a:rPr sz="1150" spc="5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80" dirty="0">
                <a:solidFill>
                  <a:srgbClr val="030303"/>
                </a:solidFill>
                <a:latin typeface="Arial"/>
                <a:cs typeface="Arial"/>
              </a:rPr>
              <a:t>most</a:t>
            </a:r>
            <a:r>
              <a:rPr sz="1150" spc="-1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75" dirty="0">
                <a:solidFill>
                  <a:srgbClr val="030303"/>
                </a:solidFill>
                <a:latin typeface="Arial"/>
                <a:cs typeface="Arial"/>
              </a:rPr>
              <a:t>boundary</a:t>
            </a:r>
            <a:r>
              <a:rPr sz="1150" spc="-225" dirty="0">
                <a:solidFill>
                  <a:srgbClr val="030303"/>
                </a:solidFill>
                <a:latin typeface="Arial"/>
                <a:cs typeface="Arial"/>
              </a:rPr>
              <a:t>l</a:t>
            </a:r>
            <a:r>
              <a:rPr sz="1150" spc="20" dirty="0">
                <a:solidFill>
                  <a:srgbClr val="030303"/>
                </a:solidFill>
                <a:latin typeface="Arial"/>
                <a:cs typeface="Arial"/>
              </a:rPr>
              <a:t>ayer</a:t>
            </a:r>
            <a:r>
              <a:rPr sz="1150" spc="5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100" dirty="0">
                <a:solidFill>
                  <a:srgbClr val="030303"/>
                </a:solidFill>
                <a:latin typeface="Arial"/>
                <a:cs typeface="Arial"/>
              </a:rPr>
              <a:t>i</a:t>
            </a:r>
            <a:r>
              <a:rPr sz="1150" spc="175" dirty="0">
                <a:solidFill>
                  <a:srgbClr val="030303"/>
                </a:solidFill>
                <a:latin typeface="Arial"/>
                <a:cs typeface="Arial"/>
              </a:rPr>
              <a:t>n</a:t>
            </a:r>
            <a:r>
              <a:rPr sz="1150" spc="-10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280" dirty="0">
                <a:solidFill>
                  <a:srgbClr val="030303"/>
                </a:solidFill>
                <a:latin typeface="Arial"/>
                <a:cs typeface="Arial"/>
              </a:rPr>
              <a:t>p</a:t>
            </a:r>
            <a:r>
              <a:rPr sz="1150" spc="-55" dirty="0">
                <a:solidFill>
                  <a:srgbClr val="030303"/>
                </a:solidFill>
                <a:latin typeface="Arial"/>
                <a:cs typeface="Arial"/>
              </a:rPr>
              <a:t>l</a:t>
            </a:r>
            <a:r>
              <a:rPr sz="1150" spc="100" dirty="0">
                <a:solidFill>
                  <a:srgbClr val="030303"/>
                </a:solidFill>
                <a:latin typeface="Arial"/>
                <a:cs typeface="Arial"/>
              </a:rPr>
              <a:t>ant</a:t>
            </a:r>
            <a:r>
              <a:rPr sz="1150" spc="-3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190" dirty="0">
                <a:solidFill>
                  <a:srgbClr val="030303"/>
                </a:solidFill>
                <a:latin typeface="Arial"/>
                <a:cs typeface="Arial"/>
              </a:rPr>
              <a:t>cel</a:t>
            </a:r>
            <a:r>
              <a:rPr sz="1150" spc="-10" dirty="0">
                <a:solidFill>
                  <a:srgbClr val="030303"/>
                </a:solidFill>
                <a:latin typeface="Arial"/>
                <a:cs typeface="Arial"/>
              </a:rPr>
              <a:t>l</a:t>
            </a:r>
            <a:r>
              <a:rPr sz="1150" spc="90" dirty="0">
                <a:solidFill>
                  <a:srgbClr val="030303"/>
                </a:solidFill>
                <a:latin typeface="Arial"/>
                <a:cs typeface="Arial"/>
              </a:rPr>
              <a:t>s</a:t>
            </a:r>
            <a:r>
              <a:rPr sz="1150" spc="-9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160" dirty="0">
                <a:solidFill>
                  <a:srgbClr val="030303"/>
                </a:solidFill>
                <a:latin typeface="Arial"/>
                <a:cs typeface="Arial"/>
              </a:rPr>
              <a:t>cal</a:t>
            </a:r>
            <a:r>
              <a:rPr sz="1150" spc="-15" dirty="0">
                <a:solidFill>
                  <a:srgbClr val="030303"/>
                </a:solidFill>
                <a:latin typeface="Arial"/>
                <a:cs typeface="Arial"/>
              </a:rPr>
              <a:t>l</a:t>
            </a:r>
            <a:r>
              <a:rPr sz="1150" spc="120" dirty="0">
                <a:solidFill>
                  <a:srgbClr val="030303"/>
                </a:solidFill>
                <a:latin typeface="Arial"/>
                <a:cs typeface="Arial"/>
              </a:rPr>
              <a:t>ed</a:t>
            </a:r>
            <a:r>
              <a:rPr sz="1150" spc="-9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170" dirty="0">
                <a:solidFill>
                  <a:srgbClr val="030303"/>
                </a:solidFill>
                <a:latin typeface="Arial"/>
                <a:cs typeface="Arial"/>
              </a:rPr>
              <a:t>Cel</a:t>
            </a:r>
            <a:r>
              <a:rPr sz="1150" spc="150" dirty="0">
                <a:solidFill>
                  <a:srgbClr val="030303"/>
                </a:solidFill>
                <a:latin typeface="Arial"/>
                <a:cs typeface="Arial"/>
              </a:rPr>
              <a:t>l</a:t>
            </a:r>
            <a:r>
              <a:rPr sz="1150" spc="175" dirty="0">
                <a:solidFill>
                  <a:srgbClr val="030303"/>
                </a:solidFill>
                <a:latin typeface="Arial"/>
                <a:cs typeface="Arial"/>
              </a:rPr>
              <a:t>wal</a:t>
            </a:r>
            <a:r>
              <a:rPr sz="1150" spc="85" dirty="0">
                <a:solidFill>
                  <a:srgbClr val="030303"/>
                </a:solidFill>
                <a:latin typeface="Arial"/>
                <a:cs typeface="Arial"/>
              </a:rPr>
              <a:t>l</a:t>
            </a:r>
            <a:r>
              <a:rPr sz="1150" spc="300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150" spc="100" dirty="0">
                <a:solidFill>
                  <a:srgbClr val="333333"/>
                </a:solidFill>
                <a:latin typeface="Arial"/>
                <a:cs typeface="Arial"/>
              </a:rPr>
              <a:t>i</a:t>
            </a:r>
            <a:r>
              <a:rPr sz="1150" spc="120" dirty="0">
                <a:solidFill>
                  <a:srgbClr val="030303"/>
                </a:solidFill>
                <a:latin typeface="Arial"/>
                <a:cs typeface="Arial"/>
              </a:rPr>
              <a:t>n</a:t>
            </a:r>
            <a:r>
              <a:rPr sz="1150" spc="6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85" dirty="0">
                <a:solidFill>
                  <a:srgbClr val="161616"/>
                </a:solidFill>
                <a:latin typeface="Arial"/>
                <a:cs typeface="Arial"/>
              </a:rPr>
              <a:t>add</a:t>
            </a:r>
            <a:r>
              <a:rPr sz="1150" spc="30" dirty="0">
                <a:solidFill>
                  <a:srgbClr val="161616"/>
                </a:solidFill>
                <a:latin typeface="Arial"/>
                <a:cs typeface="Arial"/>
              </a:rPr>
              <a:t>i</a:t>
            </a:r>
            <a:r>
              <a:rPr sz="1150" spc="75" dirty="0">
                <a:solidFill>
                  <a:srgbClr val="161616"/>
                </a:solidFill>
                <a:latin typeface="Arial"/>
                <a:cs typeface="Arial"/>
              </a:rPr>
              <a:t>tion</a:t>
            </a:r>
            <a:r>
              <a:rPr sz="1150" spc="-8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105" dirty="0">
                <a:solidFill>
                  <a:srgbClr val="161616"/>
                </a:solidFill>
                <a:latin typeface="Arial"/>
                <a:cs typeface="Arial"/>
              </a:rPr>
              <a:t>to</a:t>
            </a:r>
            <a:r>
              <a:rPr sz="1150" spc="-6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105" dirty="0">
                <a:solidFill>
                  <a:srgbClr val="161616"/>
                </a:solidFill>
                <a:latin typeface="Arial"/>
                <a:cs typeface="Arial"/>
              </a:rPr>
              <a:t>cell</a:t>
            </a:r>
            <a:r>
              <a:rPr sz="1150" spc="-9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70" dirty="0">
                <a:solidFill>
                  <a:srgbClr val="030303"/>
                </a:solidFill>
                <a:latin typeface="Arial"/>
                <a:cs typeface="Arial"/>
              </a:rPr>
              <a:t>membrane.</a:t>
            </a:r>
            <a:endParaRPr sz="11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69435" y="3478782"/>
            <a:ext cx="5212715" cy="13798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spc="95" dirty="0">
                <a:solidFill>
                  <a:srgbClr val="030303"/>
                </a:solidFill>
                <a:latin typeface="Arial"/>
                <a:cs typeface="Arial"/>
              </a:rPr>
              <a:t>Thus</a:t>
            </a:r>
            <a:r>
              <a:rPr sz="1150" spc="-5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135" dirty="0">
                <a:solidFill>
                  <a:srgbClr val="030303"/>
                </a:solidFill>
                <a:latin typeface="Arial"/>
                <a:cs typeface="Arial"/>
              </a:rPr>
              <a:t>Sch</a:t>
            </a:r>
            <a:r>
              <a:rPr sz="1150" spc="-25" dirty="0">
                <a:solidFill>
                  <a:srgbClr val="030303"/>
                </a:solidFill>
                <a:latin typeface="Arial"/>
                <a:cs typeface="Arial"/>
              </a:rPr>
              <a:t>l</a:t>
            </a:r>
            <a:r>
              <a:rPr sz="1150" spc="165" dirty="0">
                <a:solidFill>
                  <a:srgbClr val="030303"/>
                </a:solidFill>
                <a:latin typeface="Arial"/>
                <a:cs typeface="Arial"/>
              </a:rPr>
              <a:t>e</a:t>
            </a:r>
            <a:r>
              <a:rPr sz="1150" spc="15" dirty="0">
                <a:solidFill>
                  <a:srgbClr val="030303"/>
                </a:solidFill>
                <a:latin typeface="Arial"/>
                <a:cs typeface="Arial"/>
              </a:rPr>
              <a:t>i</a:t>
            </a:r>
            <a:r>
              <a:rPr sz="1150" spc="114" dirty="0">
                <a:solidFill>
                  <a:srgbClr val="030303"/>
                </a:solidFill>
                <a:latin typeface="Arial"/>
                <a:cs typeface="Arial"/>
              </a:rPr>
              <a:t>den</a:t>
            </a:r>
            <a:r>
              <a:rPr sz="1150" spc="-2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114" dirty="0">
                <a:solidFill>
                  <a:srgbClr val="030303"/>
                </a:solidFill>
                <a:latin typeface="Arial"/>
                <a:cs typeface="Arial"/>
              </a:rPr>
              <a:t>a</a:t>
            </a:r>
            <a:r>
              <a:rPr sz="1150" spc="45" dirty="0">
                <a:solidFill>
                  <a:srgbClr val="030303"/>
                </a:solidFill>
                <a:latin typeface="Arial"/>
                <a:cs typeface="Arial"/>
              </a:rPr>
              <a:t>n</a:t>
            </a:r>
            <a:r>
              <a:rPr sz="1150" spc="175" dirty="0">
                <a:solidFill>
                  <a:srgbClr val="030303"/>
                </a:solidFill>
                <a:latin typeface="Arial"/>
                <a:cs typeface="Arial"/>
              </a:rPr>
              <a:t>d</a:t>
            </a:r>
            <a:r>
              <a:rPr sz="1150" spc="-6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100" dirty="0">
                <a:solidFill>
                  <a:srgbClr val="030303"/>
                </a:solidFill>
                <a:latin typeface="Arial"/>
                <a:cs typeface="Arial"/>
              </a:rPr>
              <a:t>Schwann</a:t>
            </a:r>
            <a:r>
              <a:rPr sz="1150" spc="-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-15" dirty="0">
                <a:solidFill>
                  <a:srgbClr val="030303"/>
                </a:solidFill>
                <a:latin typeface="Arial"/>
                <a:cs typeface="Arial"/>
              </a:rPr>
              <a:t>g</a:t>
            </a:r>
            <a:r>
              <a:rPr sz="1150" spc="90" dirty="0">
                <a:solidFill>
                  <a:srgbClr val="030303"/>
                </a:solidFill>
                <a:latin typeface="Arial"/>
                <a:cs typeface="Arial"/>
              </a:rPr>
              <a:t>ave</a:t>
            </a:r>
            <a:r>
              <a:rPr sz="1150" spc="-7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155" dirty="0">
                <a:solidFill>
                  <a:srgbClr val="030303"/>
                </a:solidFill>
                <a:latin typeface="Arial"/>
                <a:cs typeface="Arial"/>
              </a:rPr>
              <a:t>Cel</a:t>
            </a:r>
            <a:r>
              <a:rPr sz="1150" spc="150" dirty="0">
                <a:solidFill>
                  <a:srgbClr val="030303"/>
                </a:solidFill>
                <a:latin typeface="Arial"/>
                <a:cs typeface="Arial"/>
              </a:rPr>
              <a:t>l</a:t>
            </a:r>
            <a:r>
              <a:rPr sz="1150" spc="110" dirty="0">
                <a:solidFill>
                  <a:srgbClr val="030303"/>
                </a:solidFill>
                <a:latin typeface="Arial"/>
                <a:cs typeface="Arial"/>
              </a:rPr>
              <a:t>theory</a:t>
            </a:r>
            <a:r>
              <a:rPr sz="1150" spc="-4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175" dirty="0">
                <a:solidFill>
                  <a:srgbClr val="030303"/>
                </a:solidFill>
                <a:latin typeface="Arial"/>
                <a:cs typeface="Arial"/>
              </a:rPr>
              <a:t>wh</a:t>
            </a:r>
            <a:r>
              <a:rPr sz="1150" spc="75" dirty="0">
                <a:solidFill>
                  <a:srgbClr val="030303"/>
                </a:solidFill>
                <a:latin typeface="Arial"/>
                <a:cs typeface="Arial"/>
              </a:rPr>
              <a:t>i</a:t>
            </a:r>
            <a:r>
              <a:rPr sz="1150" spc="155" dirty="0">
                <a:solidFill>
                  <a:srgbClr val="030303"/>
                </a:solidFill>
                <a:latin typeface="Arial"/>
                <a:cs typeface="Arial"/>
              </a:rPr>
              <a:t>ch</a:t>
            </a:r>
            <a:r>
              <a:rPr sz="1150" spc="-10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105" dirty="0">
                <a:solidFill>
                  <a:srgbClr val="030303"/>
                </a:solidFill>
                <a:latin typeface="Arial"/>
                <a:cs typeface="Arial"/>
              </a:rPr>
              <a:t>stated</a:t>
            </a:r>
            <a:r>
              <a:rPr sz="1150" spc="-9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110" dirty="0">
                <a:solidFill>
                  <a:srgbClr val="161616"/>
                </a:solidFill>
                <a:latin typeface="Arial"/>
                <a:cs typeface="Arial"/>
              </a:rPr>
              <a:t>that</a:t>
            </a:r>
            <a:endParaRPr sz="1150">
              <a:latin typeface="Arial"/>
              <a:cs typeface="Arial"/>
            </a:endParaRPr>
          </a:p>
          <a:p>
            <a:pPr marL="446405" marR="95250" indent="-217170">
              <a:lnSpc>
                <a:spcPct val="127099"/>
              </a:lnSpc>
              <a:spcBef>
                <a:spcPts val="720"/>
              </a:spcBef>
              <a:buClr>
                <a:srgbClr val="161616"/>
              </a:buClr>
              <a:buFont typeface="Arial"/>
              <a:buAutoNum type="alphaUcPeriod"/>
              <a:tabLst>
                <a:tab pos="447040" algn="l"/>
              </a:tabLst>
            </a:pPr>
            <a:r>
              <a:rPr sz="1150" spc="15" dirty="0">
                <a:solidFill>
                  <a:srgbClr val="030303"/>
                </a:solidFill>
                <a:latin typeface="Arial"/>
                <a:cs typeface="Arial"/>
              </a:rPr>
              <a:t>The</a:t>
            </a:r>
            <a:r>
              <a:rPr sz="1150" spc="4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90" dirty="0">
                <a:solidFill>
                  <a:srgbClr val="161616"/>
                </a:solidFill>
                <a:latin typeface="Arial"/>
                <a:cs typeface="Arial"/>
              </a:rPr>
              <a:t>cell</a:t>
            </a:r>
            <a:r>
              <a:rPr sz="1150" spc="-13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70" dirty="0">
                <a:solidFill>
                  <a:srgbClr val="030303"/>
                </a:solidFill>
                <a:latin typeface="Arial"/>
                <a:cs typeface="Arial"/>
              </a:rPr>
              <a:t>is</a:t>
            </a:r>
            <a:r>
              <a:rPr sz="1150" spc="-18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90" dirty="0">
                <a:solidFill>
                  <a:srgbClr val="161616"/>
                </a:solidFill>
                <a:latin typeface="Arial"/>
                <a:cs typeface="Arial"/>
              </a:rPr>
              <a:t>the</a:t>
            </a:r>
            <a:r>
              <a:rPr sz="1150" spc="-9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85" dirty="0">
                <a:solidFill>
                  <a:srgbClr val="030303"/>
                </a:solidFill>
                <a:latin typeface="Arial"/>
                <a:cs typeface="Arial"/>
              </a:rPr>
              <a:t>fundamental</a:t>
            </a:r>
            <a:r>
              <a:rPr sz="1150" spc="-1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114" dirty="0">
                <a:solidFill>
                  <a:srgbClr val="030303"/>
                </a:solidFill>
                <a:latin typeface="Arial"/>
                <a:cs typeface="Arial"/>
              </a:rPr>
              <a:t>un</a:t>
            </a:r>
            <a:r>
              <a:rPr sz="1150" spc="-60" dirty="0">
                <a:solidFill>
                  <a:srgbClr val="030303"/>
                </a:solidFill>
                <a:latin typeface="Arial"/>
                <a:cs typeface="Arial"/>
              </a:rPr>
              <a:t>i</a:t>
            </a:r>
            <a:r>
              <a:rPr sz="1150" spc="165" dirty="0">
                <a:solidFill>
                  <a:srgbClr val="030303"/>
                </a:solidFill>
                <a:latin typeface="Arial"/>
                <a:cs typeface="Arial"/>
              </a:rPr>
              <a:t>t</a:t>
            </a:r>
            <a:r>
              <a:rPr sz="1150" spc="-9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40" dirty="0">
                <a:solidFill>
                  <a:srgbClr val="161616"/>
                </a:solidFill>
                <a:latin typeface="Arial"/>
                <a:cs typeface="Arial"/>
              </a:rPr>
              <a:t>of</a:t>
            </a:r>
            <a:r>
              <a:rPr sz="1150" spc="2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70" dirty="0">
                <a:solidFill>
                  <a:srgbClr val="161616"/>
                </a:solidFill>
                <a:latin typeface="Arial"/>
                <a:cs typeface="Arial"/>
              </a:rPr>
              <a:t>structure</a:t>
            </a:r>
            <a:r>
              <a:rPr sz="1150" spc="-2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80" dirty="0">
                <a:solidFill>
                  <a:srgbClr val="161616"/>
                </a:solidFill>
                <a:latin typeface="Arial"/>
                <a:cs typeface="Arial"/>
              </a:rPr>
              <a:t>and</a:t>
            </a:r>
            <a:r>
              <a:rPr sz="1150" spc="-10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90" dirty="0">
                <a:solidFill>
                  <a:srgbClr val="030303"/>
                </a:solidFill>
                <a:latin typeface="Arial"/>
                <a:cs typeface="Arial"/>
              </a:rPr>
              <a:t>funct</a:t>
            </a:r>
            <a:r>
              <a:rPr sz="1150" spc="75" dirty="0">
                <a:solidFill>
                  <a:srgbClr val="030303"/>
                </a:solidFill>
                <a:latin typeface="Arial"/>
                <a:cs typeface="Arial"/>
              </a:rPr>
              <a:t>i</a:t>
            </a:r>
            <a:r>
              <a:rPr sz="1150" spc="85" dirty="0">
                <a:solidFill>
                  <a:srgbClr val="030303"/>
                </a:solidFill>
                <a:latin typeface="Arial"/>
                <a:cs typeface="Arial"/>
              </a:rPr>
              <a:t>on</a:t>
            </a:r>
            <a:r>
              <a:rPr sz="1150" spc="-2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55" dirty="0">
                <a:solidFill>
                  <a:srgbClr val="030303"/>
                </a:solidFill>
                <a:latin typeface="Arial"/>
                <a:cs typeface="Arial"/>
              </a:rPr>
              <a:t>i</a:t>
            </a:r>
            <a:r>
              <a:rPr sz="1150" spc="65" dirty="0">
                <a:solidFill>
                  <a:srgbClr val="030303"/>
                </a:solidFill>
                <a:latin typeface="Arial"/>
                <a:cs typeface="Arial"/>
              </a:rPr>
              <a:t>n</a:t>
            </a:r>
            <a:r>
              <a:rPr sz="1150" spc="-225" dirty="0">
                <a:solidFill>
                  <a:srgbClr val="161616"/>
                </a:solidFill>
                <a:latin typeface="Arial"/>
                <a:cs typeface="Arial"/>
              </a:rPr>
              <a:t>l</a:t>
            </a:r>
            <a:r>
              <a:rPr sz="1150" spc="-35" dirty="0">
                <a:solidFill>
                  <a:srgbClr val="161616"/>
                </a:solidFill>
                <a:latin typeface="Arial"/>
                <a:cs typeface="Arial"/>
              </a:rPr>
              <a:t>i</a:t>
            </a:r>
            <a:r>
              <a:rPr sz="1150" spc="114" dirty="0">
                <a:solidFill>
                  <a:srgbClr val="161616"/>
                </a:solidFill>
                <a:latin typeface="Arial"/>
                <a:cs typeface="Arial"/>
              </a:rPr>
              <a:t>v</a:t>
            </a:r>
            <a:r>
              <a:rPr sz="1150" spc="85" dirty="0">
                <a:solidFill>
                  <a:srgbClr val="161616"/>
                </a:solidFill>
                <a:latin typeface="Arial"/>
                <a:cs typeface="Arial"/>
              </a:rPr>
              <a:t>ing</a:t>
            </a:r>
            <a:r>
              <a:rPr sz="1150" spc="4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120" dirty="0">
                <a:solidFill>
                  <a:srgbClr val="161616"/>
                </a:solidFill>
                <a:latin typeface="Arial"/>
                <a:cs typeface="Arial"/>
              </a:rPr>
              <a:t>th</a:t>
            </a:r>
            <a:r>
              <a:rPr sz="1150" spc="95" dirty="0">
                <a:solidFill>
                  <a:srgbClr val="161616"/>
                </a:solidFill>
                <a:latin typeface="Arial"/>
                <a:cs typeface="Arial"/>
              </a:rPr>
              <a:t>i</a:t>
            </a:r>
            <a:r>
              <a:rPr sz="1150" spc="85" dirty="0">
                <a:solidFill>
                  <a:srgbClr val="161616"/>
                </a:solidFill>
                <a:latin typeface="Arial"/>
                <a:cs typeface="Arial"/>
              </a:rPr>
              <a:t>n</a:t>
            </a:r>
            <a:r>
              <a:rPr sz="1150" spc="-70" dirty="0">
                <a:solidFill>
                  <a:srgbClr val="161616"/>
                </a:solidFill>
                <a:latin typeface="Arial"/>
                <a:cs typeface="Arial"/>
              </a:rPr>
              <a:t>g</a:t>
            </a:r>
            <a:r>
              <a:rPr sz="1150" spc="40" dirty="0">
                <a:solidFill>
                  <a:srgbClr val="161616"/>
                </a:solidFill>
                <a:latin typeface="Arial"/>
                <a:cs typeface="Arial"/>
              </a:rPr>
              <a:t>s.</a:t>
            </a:r>
            <a:endParaRPr sz="1150">
              <a:latin typeface="Arial"/>
              <a:cs typeface="Arial"/>
            </a:endParaRPr>
          </a:p>
          <a:p>
            <a:pPr marL="446405" indent="-200025">
              <a:lnSpc>
                <a:spcPct val="100000"/>
              </a:lnSpc>
              <a:spcBef>
                <a:spcPts val="375"/>
              </a:spcBef>
              <a:buClr>
                <a:srgbClr val="161616"/>
              </a:buClr>
              <a:buFont typeface="Arial"/>
              <a:buAutoNum type="alphaUcPeriod"/>
              <a:tabLst>
                <a:tab pos="447040" algn="l"/>
              </a:tabLst>
            </a:pPr>
            <a:r>
              <a:rPr sz="1150" spc="85" dirty="0">
                <a:solidFill>
                  <a:srgbClr val="161616"/>
                </a:solidFill>
                <a:latin typeface="Arial"/>
                <a:cs typeface="Arial"/>
              </a:rPr>
              <a:t>All</a:t>
            </a:r>
            <a:r>
              <a:rPr sz="1150" spc="-8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50" dirty="0">
                <a:solidFill>
                  <a:srgbClr val="161616"/>
                </a:solidFill>
                <a:latin typeface="Arial"/>
                <a:cs typeface="Arial"/>
              </a:rPr>
              <a:t>organisms</a:t>
            </a:r>
            <a:r>
              <a:rPr sz="1150" spc="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55" dirty="0">
                <a:solidFill>
                  <a:srgbClr val="161616"/>
                </a:solidFill>
                <a:latin typeface="Arial"/>
                <a:cs typeface="Arial"/>
              </a:rPr>
              <a:t>are</a:t>
            </a:r>
            <a:r>
              <a:rPr sz="1150" spc="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85" dirty="0">
                <a:solidFill>
                  <a:srgbClr val="030303"/>
                </a:solidFill>
                <a:latin typeface="Arial"/>
                <a:cs typeface="Arial"/>
              </a:rPr>
              <a:t>made</a:t>
            </a:r>
            <a:r>
              <a:rPr sz="1150" spc="1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85" dirty="0">
                <a:solidFill>
                  <a:srgbClr val="030303"/>
                </a:solidFill>
                <a:latin typeface="Arial"/>
                <a:cs typeface="Arial"/>
              </a:rPr>
              <a:t>up</a:t>
            </a:r>
            <a:r>
              <a:rPr sz="1150" spc="-7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20" dirty="0">
                <a:solidFill>
                  <a:srgbClr val="161616"/>
                </a:solidFill>
                <a:latin typeface="Arial"/>
                <a:cs typeface="Arial"/>
              </a:rPr>
              <a:t>of</a:t>
            </a:r>
            <a:r>
              <a:rPr sz="1150" spc="1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70" dirty="0">
                <a:solidFill>
                  <a:srgbClr val="161616"/>
                </a:solidFill>
                <a:latin typeface="Arial"/>
                <a:cs typeface="Arial"/>
              </a:rPr>
              <a:t>one</a:t>
            </a:r>
            <a:r>
              <a:rPr sz="1150" spc="-7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75" dirty="0">
                <a:solidFill>
                  <a:srgbClr val="161616"/>
                </a:solidFill>
                <a:latin typeface="Arial"/>
                <a:cs typeface="Arial"/>
              </a:rPr>
              <a:t>or</a:t>
            </a:r>
            <a:r>
              <a:rPr sz="1150" spc="-1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85" dirty="0">
                <a:solidFill>
                  <a:srgbClr val="030303"/>
                </a:solidFill>
                <a:latin typeface="Arial"/>
                <a:cs typeface="Arial"/>
              </a:rPr>
              <a:t>more</a:t>
            </a:r>
            <a:r>
              <a:rPr sz="1150" spc="-9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130" dirty="0">
                <a:solidFill>
                  <a:srgbClr val="161616"/>
                </a:solidFill>
                <a:latin typeface="Arial"/>
                <a:cs typeface="Arial"/>
              </a:rPr>
              <a:t>cel</a:t>
            </a:r>
            <a:r>
              <a:rPr sz="1150" spc="-15" dirty="0">
                <a:solidFill>
                  <a:srgbClr val="161616"/>
                </a:solidFill>
                <a:latin typeface="Arial"/>
                <a:cs typeface="Arial"/>
              </a:rPr>
              <a:t>l</a:t>
            </a:r>
            <a:r>
              <a:rPr sz="1150" spc="40" dirty="0">
                <a:solidFill>
                  <a:srgbClr val="161616"/>
                </a:solidFill>
                <a:latin typeface="Arial"/>
                <a:cs typeface="Arial"/>
              </a:rPr>
              <a:t>s.</a:t>
            </a:r>
            <a:endParaRPr sz="1150">
              <a:latin typeface="Arial"/>
              <a:cs typeface="Arial"/>
            </a:endParaRPr>
          </a:p>
          <a:p>
            <a:pPr marL="17780" marR="5080" indent="5715">
              <a:lnSpc>
                <a:spcPct val="116199"/>
              </a:lnSpc>
              <a:spcBef>
                <a:spcPts val="735"/>
              </a:spcBef>
            </a:pPr>
            <a:r>
              <a:rPr sz="1000" spc="70" dirty="0">
                <a:solidFill>
                  <a:srgbClr val="030303"/>
                </a:solidFill>
                <a:latin typeface="Times New Roman"/>
                <a:cs typeface="Times New Roman"/>
              </a:rPr>
              <a:t>Note:</a:t>
            </a:r>
            <a:r>
              <a:rPr sz="1000" spc="-105" dirty="0">
                <a:solidFill>
                  <a:srgbClr val="030303"/>
                </a:solidFill>
                <a:latin typeface="Times New Roman"/>
                <a:cs typeface="Times New Roman"/>
              </a:rPr>
              <a:t> </a:t>
            </a:r>
            <a:r>
              <a:rPr sz="1000" spc="40" dirty="0">
                <a:solidFill>
                  <a:srgbClr val="030303"/>
                </a:solidFill>
                <a:latin typeface="Times New Roman"/>
                <a:cs typeface="Times New Roman"/>
              </a:rPr>
              <a:t>This</a:t>
            </a:r>
            <a:r>
              <a:rPr sz="1000" spc="-65" dirty="0">
                <a:solidFill>
                  <a:srgbClr val="030303"/>
                </a:solidFill>
                <a:latin typeface="Times New Roman"/>
                <a:cs typeface="Times New Roman"/>
              </a:rPr>
              <a:t> </a:t>
            </a:r>
            <a:r>
              <a:rPr sz="1000" spc="75" dirty="0">
                <a:solidFill>
                  <a:srgbClr val="030303"/>
                </a:solidFill>
                <a:latin typeface="Times New Roman"/>
                <a:cs typeface="Times New Roman"/>
              </a:rPr>
              <a:t>theory</a:t>
            </a:r>
            <a:r>
              <a:rPr sz="1000" spc="-10" dirty="0">
                <a:solidFill>
                  <a:srgbClr val="030303"/>
                </a:solidFill>
                <a:latin typeface="Times New Roman"/>
                <a:cs typeface="Times New Roman"/>
              </a:rPr>
              <a:t> </a:t>
            </a:r>
            <a:r>
              <a:rPr sz="1000" spc="100" dirty="0">
                <a:solidFill>
                  <a:srgbClr val="030303"/>
                </a:solidFill>
                <a:latin typeface="Times New Roman"/>
                <a:cs typeface="Times New Roman"/>
              </a:rPr>
              <a:t>cou</a:t>
            </a:r>
            <a:r>
              <a:rPr sz="1000" spc="-20" dirty="0">
                <a:solidFill>
                  <a:srgbClr val="030303"/>
                </a:solidFill>
                <a:latin typeface="Times New Roman"/>
                <a:cs typeface="Times New Roman"/>
              </a:rPr>
              <a:t>l</a:t>
            </a:r>
            <a:r>
              <a:rPr sz="1000" spc="65" dirty="0">
                <a:solidFill>
                  <a:srgbClr val="030303"/>
                </a:solidFill>
                <a:latin typeface="Times New Roman"/>
                <a:cs typeface="Times New Roman"/>
              </a:rPr>
              <a:t>d</a:t>
            </a:r>
            <a:r>
              <a:rPr sz="1000" spc="35" dirty="0">
                <a:solidFill>
                  <a:srgbClr val="030303"/>
                </a:solidFill>
                <a:latin typeface="Times New Roman"/>
                <a:cs typeface="Times New Roman"/>
              </a:rPr>
              <a:t> </a:t>
            </a:r>
            <a:r>
              <a:rPr sz="1000" spc="55" dirty="0">
                <a:solidFill>
                  <a:srgbClr val="030303"/>
                </a:solidFill>
                <a:latin typeface="Times New Roman"/>
                <a:cs typeface="Times New Roman"/>
              </a:rPr>
              <a:t>not</a:t>
            </a:r>
            <a:r>
              <a:rPr sz="1000" spc="45" dirty="0">
                <a:solidFill>
                  <a:srgbClr val="030303"/>
                </a:solidFill>
                <a:latin typeface="Times New Roman"/>
                <a:cs typeface="Times New Roman"/>
              </a:rPr>
              <a:t> </a:t>
            </a:r>
            <a:r>
              <a:rPr sz="1000" spc="60" dirty="0">
                <a:solidFill>
                  <a:srgbClr val="030303"/>
                </a:solidFill>
                <a:latin typeface="Times New Roman"/>
                <a:cs typeface="Times New Roman"/>
              </a:rPr>
              <a:t>explain</a:t>
            </a:r>
            <a:r>
              <a:rPr sz="1000" spc="25" dirty="0">
                <a:solidFill>
                  <a:srgbClr val="030303"/>
                </a:solidFill>
                <a:latin typeface="Times New Roman"/>
                <a:cs typeface="Times New Roman"/>
              </a:rPr>
              <a:t> </a:t>
            </a:r>
            <a:r>
              <a:rPr sz="1000" spc="135" dirty="0">
                <a:solidFill>
                  <a:srgbClr val="161616"/>
                </a:solidFill>
                <a:latin typeface="Times New Roman"/>
                <a:cs typeface="Times New Roman"/>
              </a:rPr>
              <a:t>as</a:t>
            </a:r>
            <a:r>
              <a:rPr sz="1000" spc="-110" dirty="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sz="1000" spc="100" dirty="0">
                <a:solidFill>
                  <a:srgbClr val="030303"/>
                </a:solidFill>
                <a:latin typeface="Times New Roman"/>
                <a:cs typeface="Times New Roman"/>
              </a:rPr>
              <a:t>to</a:t>
            </a:r>
            <a:r>
              <a:rPr sz="1000" spc="20" dirty="0">
                <a:solidFill>
                  <a:srgbClr val="030303"/>
                </a:solidFill>
                <a:latin typeface="Times New Roman"/>
                <a:cs typeface="Times New Roman"/>
              </a:rPr>
              <a:t> </a:t>
            </a:r>
            <a:r>
              <a:rPr sz="1000" spc="50" dirty="0">
                <a:solidFill>
                  <a:srgbClr val="030303"/>
                </a:solidFill>
                <a:latin typeface="Times New Roman"/>
                <a:cs typeface="Times New Roman"/>
              </a:rPr>
              <a:t>how</a:t>
            </a:r>
            <a:r>
              <a:rPr sz="1000" spc="30" dirty="0">
                <a:solidFill>
                  <a:srgbClr val="030303"/>
                </a:solidFill>
                <a:latin typeface="Times New Roman"/>
                <a:cs typeface="Times New Roman"/>
              </a:rPr>
              <a:t> </a:t>
            </a:r>
            <a:r>
              <a:rPr sz="1000" spc="60" dirty="0">
                <a:solidFill>
                  <a:srgbClr val="030303"/>
                </a:solidFill>
                <a:latin typeface="Times New Roman"/>
                <a:cs typeface="Times New Roman"/>
              </a:rPr>
              <a:t>new</a:t>
            </a:r>
            <a:r>
              <a:rPr sz="1000" spc="-5" dirty="0">
                <a:solidFill>
                  <a:srgbClr val="030303"/>
                </a:solidFill>
                <a:latin typeface="Times New Roman"/>
                <a:cs typeface="Times New Roman"/>
              </a:rPr>
              <a:t> </a:t>
            </a:r>
            <a:r>
              <a:rPr sz="1000" spc="90" dirty="0">
                <a:solidFill>
                  <a:srgbClr val="161616"/>
                </a:solidFill>
                <a:latin typeface="Times New Roman"/>
                <a:cs typeface="Times New Roman"/>
              </a:rPr>
              <a:t>cell</a:t>
            </a:r>
            <a:r>
              <a:rPr sz="1000" spc="210" dirty="0">
                <a:solidFill>
                  <a:srgbClr val="161616"/>
                </a:solidFill>
                <a:latin typeface="Times New Roman"/>
                <a:cs typeface="Times New Roman"/>
              </a:rPr>
              <a:t>s</a:t>
            </a:r>
            <a:r>
              <a:rPr sz="1000" spc="95" dirty="0">
                <a:solidFill>
                  <a:srgbClr val="161616"/>
                </a:solidFill>
                <a:latin typeface="Times New Roman"/>
                <a:cs typeface="Times New Roman"/>
              </a:rPr>
              <a:t>were</a:t>
            </a:r>
            <a:r>
              <a:rPr sz="1000" spc="-40" dirty="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sz="1000" spc="75" dirty="0">
                <a:solidFill>
                  <a:srgbClr val="030303"/>
                </a:solidFill>
                <a:latin typeface="Times New Roman"/>
                <a:cs typeface="Times New Roman"/>
              </a:rPr>
              <a:t>formed.</a:t>
            </a:r>
            <a:r>
              <a:rPr sz="1000" spc="50" dirty="0">
                <a:solidFill>
                  <a:srgbClr val="030303"/>
                </a:solidFill>
                <a:latin typeface="Times New Roman"/>
                <a:cs typeface="Times New Roman"/>
              </a:rPr>
              <a:t> </a:t>
            </a:r>
            <a:r>
              <a:rPr sz="1000" spc="-15" dirty="0">
                <a:solidFill>
                  <a:srgbClr val="030303"/>
                </a:solidFill>
                <a:latin typeface="Times New Roman"/>
                <a:cs typeface="Times New Roman"/>
              </a:rPr>
              <a:t>It</a:t>
            </a:r>
            <a:r>
              <a:rPr sz="1000" spc="-35" dirty="0">
                <a:solidFill>
                  <a:srgbClr val="030303"/>
                </a:solidFill>
                <a:latin typeface="Times New Roman"/>
                <a:cs typeface="Times New Roman"/>
              </a:rPr>
              <a:t> </a:t>
            </a:r>
            <a:r>
              <a:rPr sz="1000" spc="110" dirty="0">
                <a:solidFill>
                  <a:srgbClr val="030303"/>
                </a:solidFill>
                <a:latin typeface="Times New Roman"/>
                <a:cs typeface="Times New Roman"/>
              </a:rPr>
              <a:t>was</a:t>
            </a:r>
            <a:r>
              <a:rPr sz="1000" spc="-5" dirty="0">
                <a:solidFill>
                  <a:srgbClr val="030303"/>
                </a:solidFill>
                <a:latin typeface="Times New Roman"/>
                <a:cs typeface="Times New Roman"/>
              </a:rPr>
              <a:t> </a:t>
            </a:r>
            <a:r>
              <a:rPr sz="1000" spc="50" dirty="0">
                <a:solidFill>
                  <a:srgbClr val="030303"/>
                </a:solidFill>
                <a:latin typeface="Times New Roman"/>
                <a:cs typeface="Times New Roman"/>
              </a:rPr>
              <a:t>believed</a:t>
            </a:r>
            <a:r>
              <a:rPr sz="1000" spc="60" dirty="0">
                <a:solidFill>
                  <a:srgbClr val="030303"/>
                </a:solidFill>
                <a:latin typeface="Times New Roman"/>
                <a:cs typeface="Times New Roman"/>
              </a:rPr>
              <a:t> </a:t>
            </a:r>
            <a:r>
              <a:rPr sz="1000" spc="60" dirty="0">
                <a:solidFill>
                  <a:srgbClr val="161616"/>
                </a:solidFill>
                <a:latin typeface="Times New Roman"/>
                <a:cs typeface="Times New Roman"/>
              </a:rPr>
              <a:t>till</a:t>
            </a:r>
            <a:r>
              <a:rPr sz="1000" spc="55" dirty="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sz="1000" spc="75" dirty="0">
                <a:solidFill>
                  <a:srgbClr val="030303"/>
                </a:solidFill>
                <a:latin typeface="Times New Roman"/>
                <a:cs typeface="Times New Roman"/>
              </a:rPr>
              <a:t>then</a:t>
            </a:r>
            <a:r>
              <a:rPr sz="1000" spc="40" dirty="0">
                <a:solidFill>
                  <a:srgbClr val="030303"/>
                </a:solidFill>
                <a:latin typeface="Times New Roman"/>
                <a:cs typeface="Times New Roman"/>
              </a:rPr>
              <a:t> </a:t>
            </a:r>
            <a:r>
              <a:rPr sz="1000" spc="90" dirty="0">
                <a:solidFill>
                  <a:srgbClr val="030303"/>
                </a:solidFill>
                <a:latin typeface="Times New Roman"/>
                <a:cs typeface="Times New Roman"/>
              </a:rPr>
              <a:t>that</a:t>
            </a:r>
            <a:r>
              <a:rPr sz="1000" spc="-10" dirty="0">
                <a:solidFill>
                  <a:srgbClr val="030303"/>
                </a:solidFill>
                <a:latin typeface="Times New Roman"/>
                <a:cs typeface="Times New Roman"/>
              </a:rPr>
              <a:t> </a:t>
            </a:r>
            <a:r>
              <a:rPr sz="1000" spc="120" dirty="0">
                <a:solidFill>
                  <a:srgbClr val="030303"/>
                </a:solidFill>
                <a:latin typeface="Times New Roman"/>
                <a:cs typeface="Times New Roman"/>
              </a:rPr>
              <a:t>the</a:t>
            </a:r>
            <a:r>
              <a:rPr sz="1000" spc="-50" dirty="0">
                <a:solidFill>
                  <a:srgbClr val="030303"/>
                </a:solidFill>
                <a:latin typeface="Times New Roman"/>
                <a:cs typeface="Times New Roman"/>
              </a:rPr>
              <a:t> </a:t>
            </a:r>
            <a:r>
              <a:rPr sz="1000" spc="90" dirty="0">
                <a:solidFill>
                  <a:srgbClr val="161616"/>
                </a:solidFill>
                <a:latin typeface="Times New Roman"/>
                <a:cs typeface="Times New Roman"/>
              </a:rPr>
              <a:t>cells</a:t>
            </a:r>
            <a:r>
              <a:rPr sz="1000" spc="-40" dirty="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sz="1000" spc="40" dirty="0">
                <a:solidFill>
                  <a:srgbClr val="030303"/>
                </a:solidFill>
                <a:latin typeface="Times New Roman"/>
                <a:cs typeface="Times New Roman"/>
              </a:rPr>
              <a:t>might</a:t>
            </a:r>
            <a:r>
              <a:rPr sz="1000" spc="15" dirty="0">
                <a:solidFill>
                  <a:srgbClr val="030303"/>
                </a:solidFill>
                <a:latin typeface="Times New Roman"/>
                <a:cs typeface="Times New Roman"/>
              </a:rPr>
              <a:t> </a:t>
            </a:r>
            <a:r>
              <a:rPr sz="1000" spc="175" dirty="0">
                <a:solidFill>
                  <a:srgbClr val="161616"/>
                </a:solidFill>
                <a:latin typeface="Times New Roman"/>
                <a:cs typeface="Times New Roman"/>
              </a:rPr>
              <a:t>a</a:t>
            </a:r>
            <a:r>
              <a:rPr sz="1000" spc="40" dirty="0">
                <a:solidFill>
                  <a:srgbClr val="161616"/>
                </a:solidFill>
                <a:latin typeface="Times New Roman"/>
                <a:cs typeface="Times New Roman"/>
              </a:rPr>
              <a:t>ri</a:t>
            </a:r>
            <a:r>
              <a:rPr sz="1000" spc="25" dirty="0">
                <a:solidFill>
                  <a:srgbClr val="161616"/>
                </a:solidFill>
                <a:latin typeface="Times New Roman"/>
                <a:cs typeface="Times New Roman"/>
              </a:rPr>
              <a:t>s</a:t>
            </a:r>
            <a:r>
              <a:rPr sz="1000" spc="175" dirty="0">
                <a:solidFill>
                  <a:srgbClr val="161616"/>
                </a:solidFill>
                <a:latin typeface="Times New Roman"/>
                <a:cs typeface="Times New Roman"/>
              </a:rPr>
              <a:t>e</a:t>
            </a:r>
            <a:r>
              <a:rPr sz="1000" spc="-114" dirty="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sz="1000" spc="70" dirty="0">
                <a:solidFill>
                  <a:srgbClr val="030303"/>
                </a:solidFill>
                <a:latin typeface="Times New Roman"/>
                <a:cs typeface="Times New Roman"/>
              </a:rPr>
              <a:t>from</a:t>
            </a:r>
            <a:r>
              <a:rPr sz="1000" spc="-35" dirty="0">
                <a:solidFill>
                  <a:srgbClr val="030303"/>
                </a:solidFill>
                <a:latin typeface="Times New Roman"/>
                <a:cs typeface="Times New Roman"/>
              </a:rPr>
              <a:t> </a:t>
            </a:r>
            <a:r>
              <a:rPr sz="1000" spc="120" dirty="0">
                <a:solidFill>
                  <a:srgbClr val="161616"/>
                </a:solidFill>
                <a:latin typeface="Times New Roman"/>
                <a:cs typeface="Times New Roman"/>
              </a:rPr>
              <a:t>the</a:t>
            </a:r>
            <a:r>
              <a:rPr sz="1000" spc="-5" dirty="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sz="1000" spc="30" dirty="0">
                <a:solidFill>
                  <a:srgbClr val="030303"/>
                </a:solidFill>
                <a:latin typeface="Times New Roman"/>
                <a:cs typeface="Times New Roman"/>
              </a:rPr>
              <a:t>non-living</a:t>
            </a:r>
            <a:r>
              <a:rPr sz="1000" spc="-25" dirty="0">
                <a:solidFill>
                  <a:srgbClr val="030303"/>
                </a:solidFill>
                <a:latin typeface="Times New Roman"/>
                <a:cs typeface="Times New Roman"/>
              </a:rPr>
              <a:t> </a:t>
            </a:r>
            <a:r>
              <a:rPr sz="1000" spc="65" dirty="0">
                <a:solidFill>
                  <a:srgbClr val="030303"/>
                </a:solidFill>
                <a:latin typeface="Times New Roman"/>
                <a:cs typeface="Times New Roman"/>
              </a:rPr>
              <a:t>thin</a:t>
            </a:r>
            <a:r>
              <a:rPr sz="1000" spc="40" dirty="0">
                <a:solidFill>
                  <a:srgbClr val="030303"/>
                </a:solidFill>
                <a:latin typeface="Times New Roman"/>
                <a:cs typeface="Times New Roman"/>
              </a:rPr>
              <a:t>g</a:t>
            </a:r>
            <a:r>
              <a:rPr sz="1000" spc="145" dirty="0">
                <a:solidFill>
                  <a:srgbClr val="030303"/>
                </a:solidFill>
                <a:latin typeface="Times New Roman"/>
                <a:cs typeface="Times New Roman"/>
              </a:rPr>
              <a:t>s</a:t>
            </a:r>
            <a:r>
              <a:rPr sz="1000" spc="160" dirty="0">
                <a:solidFill>
                  <a:srgbClr val="030303"/>
                </a:solidFill>
                <a:latin typeface="Times New Roman"/>
                <a:cs typeface="Times New Roman"/>
              </a:rPr>
              <a:t>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75146" y="5312255"/>
            <a:ext cx="5403850" cy="19024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spc="80" dirty="0">
                <a:solidFill>
                  <a:srgbClr val="236B2D"/>
                </a:solidFill>
                <a:latin typeface="Arial"/>
                <a:cs typeface="Arial"/>
              </a:rPr>
              <a:t>Thus</a:t>
            </a:r>
            <a:r>
              <a:rPr sz="1150" spc="45" dirty="0">
                <a:solidFill>
                  <a:srgbClr val="236B2D"/>
                </a:solidFill>
                <a:latin typeface="Arial"/>
                <a:cs typeface="Arial"/>
              </a:rPr>
              <a:t> </a:t>
            </a:r>
            <a:r>
              <a:rPr sz="1150" spc="130" dirty="0">
                <a:solidFill>
                  <a:srgbClr val="236B2D"/>
                </a:solidFill>
                <a:latin typeface="Arial"/>
                <a:cs typeface="Arial"/>
              </a:rPr>
              <a:t>Rudo</a:t>
            </a:r>
            <a:r>
              <a:rPr sz="1150" spc="-114" dirty="0">
                <a:solidFill>
                  <a:srgbClr val="236B2D"/>
                </a:solidFill>
                <a:latin typeface="Arial"/>
                <a:cs typeface="Arial"/>
              </a:rPr>
              <a:t>l</a:t>
            </a:r>
            <a:r>
              <a:rPr sz="1150" spc="80" dirty="0">
                <a:solidFill>
                  <a:srgbClr val="236B2D"/>
                </a:solidFill>
                <a:latin typeface="Arial"/>
                <a:cs typeface="Arial"/>
              </a:rPr>
              <a:t>f</a:t>
            </a:r>
            <a:r>
              <a:rPr sz="1150" spc="-5" dirty="0">
                <a:solidFill>
                  <a:srgbClr val="236B2D"/>
                </a:solidFill>
                <a:latin typeface="Arial"/>
                <a:cs typeface="Arial"/>
              </a:rPr>
              <a:t> </a:t>
            </a:r>
            <a:r>
              <a:rPr sz="1150" spc="90" dirty="0">
                <a:solidFill>
                  <a:srgbClr val="236B2D"/>
                </a:solidFill>
                <a:latin typeface="Arial"/>
                <a:cs typeface="Arial"/>
              </a:rPr>
              <a:t>Vi</a:t>
            </a:r>
            <a:r>
              <a:rPr sz="1150" spc="120" dirty="0">
                <a:solidFill>
                  <a:srgbClr val="236B2D"/>
                </a:solidFill>
                <a:latin typeface="Arial"/>
                <a:cs typeface="Arial"/>
              </a:rPr>
              <a:t>rchow</a:t>
            </a:r>
            <a:r>
              <a:rPr sz="1150" spc="-90" dirty="0">
                <a:solidFill>
                  <a:srgbClr val="236B2D"/>
                </a:solidFill>
                <a:latin typeface="Arial"/>
                <a:cs typeface="Arial"/>
              </a:rPr>
              <a:t> </a:t>
            </a:r>
            <a:r>
              <a:rPr sz="1150" spc="60" dirty="0">
                <a:solidFill>
                  <a:srgbClr val="236B2D"/>
                </a:solidFill>
                <a:latin typeface="Arial"/>
                <a:cs typeface="Arial"/>
              </a:rPr>
              <a:t>(</a:t>
            </a:r>
            <a:r>
              <a:rPr sz="1150" spc="-15" dirty="0">
                <a:solidFill>
                  <a:srgbClr val="236B2D"/>
                </a:solidFill>
                <a:latin typeface="Arial"/>
                <a:cs typeface="Arial"/>
              </a:rPr>
              <a:t>1</a:t>
            </a:r>
            <a:r>
              <a:rPr sz="1150" spc="30" dirty="0">
                <a:solidFill>
                  <a:srgbClr val="236B2D"/>
                </a:solidFill>
                <a:latin typeface="Arial"/>
                <a:cs typeface="Arial"/>
              </a:rPr>
              <a:t>8</a:t>
            </a:r>
            <a:r>
              <a:rPr sz="1150" spc="65" dirty="0">
                <a:solidFill>
                  <a:srgbClr val="236B2D"/>
                </a:solidFill>
                <a:latin typeface="Arial"/>
                <a:cs typeface="Arial"/>
              </a:rPr>
              <a:t>55)</a:t>
            </a:r>
            <a:r>
              <a:rPr sz="1150" spc="-114" dirty="0">
                <a:solidFill>
                  <a:srgbClr val="236B2D"/>
                </a:solidFill>
                <a:latin typeface="Arial"/>
                <a:cs typeface="Arial"/>
              </a:rPr>
              <a:t> </a:t>
            </a:r>
            <a:r>
              <a:rPr sz="1150" spc="100" dirty="0">
                <a:solidFill>
                  <a:srgbClr val="236B2D"/>
                </a:solidFill>
                <a:latin typeface="Arial"/>
                <a:cs typeface="Arial"/>
              </a:rPr>
              <a:t>first</a:t>
            </a:r>
            <a:r>
              <a:rPr sz="1150" spc="5" dirty="0">
                <a:solidFill>
                  <a:srgbClr val="236B2D"/>
                </a:solidFill>
                <a:latin typeface="Arial"/>
                <a:cs typeface="Arial"/>
              </a:rPr>
              <a:t> </a:t>
            </a:r>
            <a:r>
              <a:rPr sz="1150" spc="140" dirty="0">
                <a:solidFill>
                  <a:srgbClr val="236B2D"/>
                </a:solidFill>
                <a:latin typeface="Arial"/>
                <a:cs typeface="Arial"/>
              </a:rPr>
              <a:t>exp</a:t>
            </a:r>
            <a:r>
              <a:rPr sz="1150" spc="-25" dirty="0">
                <a:solidFill>
                  <a:srgbClr val="236B2D"/>
                </a:solidFill>
                <a:latin typeface="Arial"/>
                <a:cs typeface="Arial"/>
              </a:rPr>
              <a:t>l</a:t>
            </a:r>
            <a:r>
              <a:rPr sz="1150" spc="165" dirty="0">
                <a:solidFill>
                  <a:srgbClr val="236B2D"/>
                </a:solidFill>
                <a:latin typeface="Arial"/>
                <a:cs typeface="Arial"/>
              </a:rPr>
              <a:t>a</a:t>
            </a:r>
            <a:r>
              <a:rPr sz="1150" spc="60" dirty="0">
                <a:solidFill>
                  <a:srgbClr val="236B2D"/>
                </a:solidFill>
                <a:latin typeface="Arial"/>
                <a:cs typeface="Arial"/>
              </a:rPr>
              <a:t>i</a:t>
            </a:r>
            <a:r>
              <a:rPr sz="1150" spc="114" dirty="0">
                <a:solidFill>
                  <a:srgbClr val="236B2D"/>
                </a:solidFill>
                <a:latin typeface="Arial"/>
                <a:cs typeface="Arial"/>
              </a:rPr>
              <a:t>ned</a:t>
            </a:r>
            <a:r>
              <a:rPr sz="1150" spc="-110" dirty="0">
                <a:solidFill>
                  <a:srgbClr val="236B2D"/>
                </a:solidFill>
                <a:latin typeface="Arial"/>
                <a:cs typeface="Arial"/>
              </a:rPr>
              <a:t> </a:t>
            </a:r>
            <a:r>
              <a:rPr sz="1150" spc="120" dirty="0">
                <a:solidFill>
                  <a:srgbClr val="236B2D"/>
                </a:solidFill>
                <a:latin typeface="Arial"/>
                <a:cs typeface="Arial"/>
              </a:rPr>
              <a:t>that</a:t>
            </a:r>
            <a:r>
              <a:rPr sz="1150" spc="-10" dirty="0">
                <a:solidFill>
                  <a:srgbClr val="236B2D"/>
                </a:solidFill>
                <a:latin typeface="Arial"/>
                <a:cs typeface="Arial"/>
              </a:rPr>
              <a:t> </a:t>
            </a:r>
            <a:r>
              <a:rPr sz="1150" spc="175" dirty="0">
                <a:solidFill>
                  <a:srgbClr val="236B2D"/>
                </a:solidFill>
                <a:latin typeface="Arial"/>
                <a:cs typeface="Arial"/>
              </a:rPr>
              <a:t>cel</a:t>
            </a:r>
            <a:r>
              <a:rPr sz="1150" spc="-10" dirty="0">
                <a:solidFill>
                  <a:srgbClr val="236B2D"/>
                </a:solidFill>
                <a:latin typeface="Arial"/>
                <a:cs typeface="Arial"/>
              </a:rPr>
              <a:t>l</a:t>
            </a:r>
            <a:r>
              <a:rPr sz="1150" spc="90" dirty="0">
                <a:solidFill>
                  <a:srgbClr val="236B2D"/>
                </a:solidFill>
                <a:latin typeface="Arial"/>
                <a:cs typeface="Arial"/>
              </a:rPr>
              <a:t>s</a:t>
            </a:r>
            <a:r>
              <a:rPr sz="1150" spc="-90" dirty="0">
                <a:solidFill>
                  <a:srgbClr val="236B2D"/>
                </a:solidFill>
                <a:latin typeface="Arial"/>
                <a:cs typeface="Arial"/>
              </a:rPr>
              <a:t> </a:t>
            </a:r>
            <a:r>
              <a:rPr sz="1150" spc="235" dirty="0">
                <a:solidFill>
                  <a:srgbClr val="236B2D"/>
                </a:solidFill>
                <a:latin typeface="Arial"/>
                <a:cs typeface="Arial"/>
              </a:rPr>
              <a:t>d</a:t>
            </a:r>
            <a:r>
              <a:rPr sz="1150" spc="-60" dirty="0">
                <a:solidFill>
                  <a:srgbClr val="236B2D"/>
                </a:solidFill>
                <a:latin typeface="Arial"/>
                <a:cs typeface="Arial"/>
              </a:rPr>
              <a:t>i</a:t>
            </a:r>
            <a:r>
              <a:rPr sz="1150" spc="180" dirty="0">
                <a:solidFill>
                  <a:srgbClr val="236B2D"/>
                </a:solidFill>
                <a:latin typeface="Arial"/>
                <a:cs typeface="Arial"/>
              </a:rPr>
              <a:t>v</a:t>
            </a:r>
            <a:r>
              <a:rPr sz="1150" spc="15" dirty="0">
                <a:solidFill>
                  <a:srgbClr val="236B2D"/>
                </a:solidFill>
                <a:latin typeface="Arial"/>
                <a:cs typeface="Arial"/>
              </a:rPr>
              <a:t>i</a:t>
            </a:r>
            <a:r>
              <a:rPr sz="1150" spc="130" dirty="0">
                <a:solidFill>
                  <a:srgbClr val="236B2D"/>
                </a:solidFill>
                <a:latin typeface="Arial"/>
                <a:cs typeface="Arial"/>
              </a:rPr>
              <a:t>de</a:t>
            </a:r>
            <a:r>
              <a:rPr sz="1150" spc="145" dirty="0">
                <a:solidFill>
                  <a:srgbClr val="236B2D"/>
                </a:solidFill>
                <a:latin typeface="Arial"/>
                <a:cs typeface="Arial"/>
              </a:rPr>
              <a:t>d</a:t>
            </a:r>
            <a:r>
              <a:rPr sz="1150" spc="305" dirty="0">
                <a:solidFill>
                  <a:srgbClr val="3D7B46"/>
                </a:solidFill>
                <a:latin typeface="Arial"/>
                <a:cs typeface="Arial"/>
              </a:rPr>
              <a:t>,</a:t>
            </a:r>
            <a:r>
              <a:rPr sz="1150" spc="100" dirty="0">
                <a:solidFill>
                  <a:srgbClr val="236B2D"/>
                </a:solidFill>
                <a:latin typeface="Arial"/>
                <a:cs typeface="Arial"/>
              </a:rPr>
              <a:t>and</a:t>
            </a:r>
            <a:r>
              <a:rPr sz="1150" spc="-30" dirty="0">
                <a:solidFill>
                  <a:srgbClr val="236B2D"/>
                </a:solidFill>
                <a:latin typeface="Arial"/>
                <a:cs typeface="Arial"/>
              </a:rPr>
              <a:t> </a:t>
            </a:r>
            <a:r>
              <a:rPr sz="1150" spc="140" dirty="0">
                <a:solidFill>
                  <a:srgbClr val="236B2D"/>
                </a:solidFill>
                <a:latin typeface="Arial"/>
                <a:cs typeface="Arial"/>
              </a:rPr>
              <a:t>new</a:t>
            </a:r>
            <a:endParaRPr sz="1150">
              <a:latin typeface="Arial"/>
              <a:cs typeface="Arial"/>
            </a:endParaRPr>
          </a:p>
          <a:p>
            <a:pPr marL="23495" indent="-5715">
              <a:lnSpc>
                <a:spcPct val="100000"/>
              </a:lnSpc>
              <a:spcBef>
                <a:spcPts val="334"/>
              </a:spcBef>
            </a:pPr>
            <a:r>
              <a:rPr sz="1100" spc="175" dirty="0">
                <a:solidFill>
                  <a:srgbClr val="236B2D"/>
                </a:solidFill>
                <a:latin typeface="Arial"/>
                <a:cs typeface="Arial"/>
              </a:rPr>
              <a:t>cel</a:t>
            </a:r>
            <a:r>
              <a:rPr sz="1100" spc="45" dirty="0">
                <a:solidFill>
                  <a:srgbClr val="236B2D"/>
                </a:solidFill>
                <a:latin typeface="Arial"/>
                <a:cs typeface="Arial"/>
              </a:rPr>
              <a:t> </a:t>
            </a:r>
            <a:r>
              <a:rPr sz="1100" spc="114" dirty="0">
                <a:solidFill>
                  <a:srgbClr val="236B2D"/>
                </a:solidFill>
                <a:latin typeface="Arial"/>
                <a:cs typeface="Arial"/>
              </a:rPr>
              <a:t>s</a:t>
            </a:r>
            <a:r>
              <a:rPr sz="1100" spc="-75" dirty="0">
                <a:solidFill>
                  <a:srgbClr val="236B2D"/>
                </a:solidFill>
                <a:latin typeface="Arial"/>
                <a:cs typeface="Arial"/>
              </a:rPr>
              <a:t> </a:t>
            </a:r>
            <a:r>
              <a:rPr sz="1100" spc="125" dirty="0">
                <a:solidFill>
                  <a:srgbClr val="236B2D"/>
                </a:solidFill>
                <a:latin typeface="Arial"/>
                <a:cs typeface="Arial"/>
              </a:rPr>
              <a:t>are</a:t>
            </a:r>
            <a:r>
              <a:rPr sz="1100" spc="-120" dirty="0">
                <a:solidFill>
                  <a:srgbClr val="236B2D"/>
                </a:solidFill>
                <a:latin typeface="Arial"/>
                <a:cs typeface="Arial"/>
              </a:rPr>
              <a:t> </a:t>
            </a:r>
            <a:r>
              <a:rPr sz="1100" spc="140" dirty="0">
                <a:solidFill>
                  <a:srgbClr val="236B2D"/>
                </a:solidFill>
                <a:latin typeface="Arial"/>
                <a:cs typeface="Arial"/>
              </a:rPr>
              <a:t>formed</a:t>
            </a:r>
            <a:r>
              <a:rPr sz="1100" spc="10" dirty="0">
                <a:solidFill>
                  <a:srgbClr val="236B2D"/>
                </a:solidFill>
                <a:latin typeface="Arial"/>
                <a:cs typeface="Arial"/>
              </a:rPr>
              <a:t> </a:t>
            </a:r>
            <a:r>
              <a:rPr sz="1100" spc="140" dirty="0">
                <a:solidFill>
                  <a:srgbClr val="236B2D"/>
                </a:solidFill>
                <a:latin typeface="Arial"/>
                <a:cs typeface="Arial"/>
              </a:rPr>
              <a:t>from</a:t>
            </a:r>
            <a:r>
              <a:rPr sz="1100" spc="45" dirty="0">
                <a:solidFill>
                  <a:srgbClr val="236B2D"/>
                </a:solidFill>
                <a:latin typeface="Arial"/>
                <a:cs typeface="Arial"/>
              </a:rPr>
              <a:t> </a:t>
            </a:r>
            <a:r>
              <a:rPr sz="1100" spc="120" dirty="0">
                <a:solidFill>
                  <a:srgbClr val="236B2D"/>
                </a:solidFill>
                <a:latin typeface="Arial"/>
                <a:cs typeface="Arial"/>
              </a:rPr>
              <a:t>pre-ex</a:t>
            </a:r>
            <a:r>
              <a:rPr sz="1100" spc="20" dirty="0">
                <a:solidFill>
                  <a:srgbClr val="236B2D"/>
                </a:solidFill>
                <a:latin typeface="Arial"/>
                <a:cs typeface="Arial"/>
              </a:rPr>
              <a:t>i</a:t>
            </a:r>
            <a:r>
              <a:rPr sz="1100" spc="190" dirty="0">
                <a:solidFill>
                  <a:srgbClr val="236B2D"/>
                </a:solidFill>
                <a:latin typeface="Arial"/>
                <a:cs typeface="Arial"/>
              </a:rPr>
              <a:t>s</a:t>
            </a:r>
            <a:r>
              <a:rPr sz="1100" spc="110" dirty="0">
                <a:solidFill>
                  <a:srgbClr val="236B2D"/>
                </a:solidFill>
                <a:latin typeface="Arial"/>
                <a:cs typeface="Arial"/>
              </a:rPr>
              <a:t>t</a:t>
            </a:r>
            <a:r>
              <a:rPr sz="1100" spc="110" dirty="0">
                <a:solidFill>
                  <a:srgbClr val="3D7B46"/>
                </a:solidFill>
                <a:latin typeface="Arial"/>
                <a:cs typeface="Arial"/>
              </a:rPr>
              <a:t>i</a:t>
            </a:r>
            <a:r>
              <a:rPr sz="1100" spc="100" dirty="0">
                <a:solidFill>
                  <a:srgbClr val="236B2D"/>
                </a:solidFill>
                <a:latin typeface="Arial"/>
                <a:cs typeface="Arial"/>
              </a:rPr>
              <a:t>n</a:t>
            </a:r>
            <a:r>
              <a:rPr sz="1100" spc="195" dirty="0">
                <a:solidFill>
                  <a:srgbClr val="236B2D"/>
                </a:solidFill>
                <a:latin typeface="Arial"/>
                <a:cs typeface="Arial"/>
              </a:rPr>
              <a:t>g</a:t>
            </a:r>
            <a:r>
              <a:rPr sz="1100" spc="-125" dirty="0">
                <a:solidFill>
                  <a:srgbClr val="236B2D"/>
                </a:solidFill>
                <a:latin typeface="Arial"/>
                <a:cs typeface="Arial"/>
              </a:rPr>
              <a:t> </a:t>
            </a:r>
            <a:r>
              <a:rPr sz="1100" spc="180" dirty="0">
                <a:solidFill>
                  <a:srgbClr val="236B2D"/>
                </a:solidFill>
                <a:latin typeface="Arial"/>
                <a:cs typeface="Arial"/>
              </a:rPr>
              <a:t>cel</a:t>
            </a:r>
            <a:r>
              <a:rPr sz="1100" dirty="0">
                <a:solidFill>
                  <a:srgbClr val="236B2D"/>
                </a:solidFill>
                <a:latin typeface="Arial"/>
                <a:cs typeface="Arial"/>
              </a:rPr>
              <a:t>l</a:t>
            </a:r>
            <a:r>
              <a:rPr sz="1100" spc="114" dirty="0">
                <a:solidFill>
                  <a:srgbClr val="236B2D"/>
                </a:solidFill>
                <a:latin typeface="Arial"/>
                <a:cs typeface="Arial"/>
              </a:rPr>
              <a:t>s</a:t>
            </a:r>
            <a:r>
              <a:rPr sz="1100" spc="-75" dirty="0">
                <a:solidFill>
                  <a:srgbClr val="236B2D"/>
                </a:solidFill>
                <a:latin typeface="Arial"/>
                <a:cs typeface="Arial"/>
              </a:rPr>
              <a:t> </a:t>
            </a:r>
            <a:r>
              <a:rPr sz="1100" spc="80" dirty="0">
                <a:solidFill>
                  <a:srgbClr val="236B2D"/>
                </a:solidFill>
                <a:latin typeface="Arial"/>
                <a:cs typeface="Arial"/>
              </a:rPr>
              <a:t>(</a:t>
            </a:r>
            <a:r>
              <a:rPr sz="1100" spc="170" dirty="0">
                <a:solidFill>
                  <a:srgbClr val="236B2D"/>
                </a:solidFill>
                <a:latin typeface="Arial"/>
                <a:cs typeface="Arial"/>
              </a:rPr>
              <a:t>Omn</a:t>
            </a:r>
            <a:r>
              <a:rPr sz="1100" spc="55" dirty="0">
                <a:solidFill>
                  <a:srgbClr val="236B2D"/>
                </a:solidFill>
                <a:latin typeface="Arial"/>
                <a:cs typeface="Arial"/>
              </a:rPr>
              <a:t>i</a:t>
            </a:r>
            <a:r>
              <a:rPr sz="1100" spc="170" dirty="0">
                <a:solidFill>
                  <a:srgbClr val="236B2D"/>
                </a:solidFill>
                <a:latin typeface="Arial"/>
                <a:cs typeface="Arial"/>
              </a:rPr>
              <a:t>s</a:t>
            </a:r>
            <a:r>
              <a:rPr sz="1100" spc="-85" dirty="0">
                <a:solidFill>
                  <a:srgbClr val="236B2D"/>
                </a:solidFill>
                <a:latin typeface="Arial"/>
                <a:cs typeface="Arial"/>
              </a:rPr>
              <a:t> </a:t>
            </a:r>
            <a:r>
              <a:rPr sz="1100" spc="240" dirty="0">
                <a:solidFill>
                  <a:srgbClr val="236B2D"/>
                </a:solidFill>
                <a:latin typeface="Arial"/>
                <a:cs typeface="Arial"/>
              </a:rPr>
              <a:t>ce</a:t>
            </a:r>
            <a:r>
              <a:rPr sz="1100" spc="60" dirty="0">
                <a:solidFill>
                  <a:srgbClr val="236B2D"/>
                </a:solidFill>
                <a:latin typeface="Arial"/>
                <a:cs typeface="Arial"/>
              </a:rPr>
              <a:t>l</a:t>
            </a:r>
            <a:r>
              <a:rPr sz="1100" spc="-35" dirty="0">
                <a:solidFill>
                  <a:srgbClr val="236B2D"/>
                </a:solidFill>
                <a:latin typeface="Arial"/>
                <a:cs typeface="Arial"/>
              </a:rPr>
              <a:t>l</a:t>
            </a:r>
            <a:r>
              <a:rPr sz="1100" spc="265" dirty="0">
                <a:solidFill>
                  <a:srgbClr val="236B2D"/>
                </a:solidFill>
                <a:latin typeface="Arial"/>
                <a:cs typeface="Arial"/>
              </a:rPr>
              <a:t>u</a:t>
            </a:r>
            <a:r>
              <a:rPr sz="1100" spc="-20" dirty="0">
                <a:solidFill>
                  <a:srgbClr val="236B2D"/>
                </a:solidFill>
                <a:latin typeface="Arial"/>
                <a:cs typeface="Arial"/>
              </a:rPr>
              <a:t> </a:t>
            </a:r>
            <a:r>
              <a:rPr sz="1100" spc="110" dirty="0">
                <a:solidFill>
                  <a:srgbClr val="236B2D"/>
                </a:solidFill>
                <a:latin typeface="Arial"/>
                <a:cs typeface="Arial"/>
              </a:rPr>
              <a:t>a-e</a:t>
            </a:r>
            <a:r>
              <a:rPr sz="1100" spc="-75" dirty="0">
                <a:solidFill>
                  <a:srgbClr val="236B2D"/>
                </a:solidFill>
                <a:latin typeface="Arial"/>
                <a:cs typeface="Arial"/>
              </a:rPr>
              <a:t> </a:t>
            </a:r>
            <a:r>
              <a:rPr sz="1100" spc="240" dirty="0">
                <a:solidFill>
                  <a:srgbClr val="236B2D"/>
                </a:solidFill>
                <a:latin typeface="Arial"/>
                <a:cs typeface="Arial"/>
              </a:rPr>
              <a:t>ce</a:t>
            </a:r>
            <a:r>
              <a:rPr sz="1100" spc="60" dirty="0">
                <a:solidFill>
                  <a:srgbClr val="236B2D"/>
                </a:solidFill>
                <a:latin typeface="Arial"/>
                <a:cs typeface="Arial"/>
              </a:rPr>
              <a:t>l</a:t>
            </a:r>
            <a:r>
              <a:rPr sz="1100" spc="-35" dirty="0">
                <a:solidFill>
                  <a:srgbClr val="236B2D"/>
                </a:solidFill>
                <a:latin typeface="Arial"/>
                <a:cs typeface="Arial"/>
              </a:rPr>
              <a:t>l</a:t>
            </a:r>
            <a:r>
              <a:rPr sz="1100" spc="265" dirty="0">
                <a:solidFill>
                  <a:srgbClr val="236B2D"/>
                </a:solidFill>
                <a:latin typeface="Arial"/>
                <a:cs typeface="Arial"/>
              </a:rPr>
              <a:t>u</a:t>
            </a:r>
            <a:r>
              <a:rPr sz="1100" spc="-20" dirty="0">
                <a:solidFill>
                  <a:srgbClr val="236B2D"/>
                </a:solidFill>
                <a:latin typeface="Arial"/>
                <a:cs typeface="Arial"/>
              </a:rPr>
              <a:t> </a:t>
            </a:r>
            <a:r>
              <a:rPr sz="1100" spc="90" dirty="0">
                <a:solidFill>
                  <a:srgbClr val="236B2D"/>
                </a:solidFill>
                <a:latin typeface="Arial"/>
                <a:cs typeface="Arial"/>
              </a:rPr>
              <a:t>a)</a:t>
            </a:r>
            <a:r>
              <a:rPr sz="1100" spc="55" dirty="0">
                <a:solidFill>
                  <a:srgbClr val="236B2D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  <a:p>
            <a:pPr marL="12700" marR="391795" indent="11430">
              <a:lnSpc>
                <a:spcPct val="127099"/>
              </a:lnSpc>
              <a:spcBef>
                <a:spcPts val="775"/>
              </a:spcBef>
            </a:pPr>
            <a:r>
              <a:rPr sz="1150" spc="70" dirty="0">
                <a:solidFill>
                  <a:srgbClr val="030303"/>
                </a:solidFill>
                <a:latin typeface="Arial"/>
                <a:cs typeface="Arial"/>
              </a:rPr>
              <a:t>He</a:t>
            </a:r>
            <a:r>
              <a:rPr sz="1150" spc="-9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140" dirty="0">
                <a:solidFill>
                  <a:srgbClr val="030303"/>
                </a:solidFill>
                <a:latin typeface="Arial"/>
                <a:cs typeface="Arial"/>
              </a:rPr>
              <a:t>mod</a:t>
            </a:r>
            <a:r>
              <a:rPr sz="1150" spc="-45" dirty="0">
                <a:solidFill>
                  <a:srgbClr val="030303"/>
                </a:solidFill>
                <a:latin typeface="Arial"/>
                <a:cs typeface="Arial"/>
              </a:rPr>
              <a:t>i</a:t>
            </a:r>
            <a:r>
              <a:rPr sz="1150" spc="65" dirty="0">
                <a:solidFill>
                  <a:srgbClr val="030303"/>
                </a:solidFill>
                <a:latin typeface="Arial"/>
                <a:cs typeface="Arial"/>
              </a:rPr>
              <a:t>fied</a:t>
            </a:r>
            <a:r>
              <a:rPr sz="1150" spc="-9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90" dirty="0">
                <a:solidFill>
                  <a:srgbClr val="161616"/>
                </a:solidFill>
                <a:latin typeface="Arial"/>
                <a:cs typeface="Arial"/>
              </a:rPr>
              <a:t>the</a:t>
            </a:r>
            <a:r>
              <a:rPr sz="1150" spc="-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60" dirty="0">
                <a:solidFill>
                  <a:srgbClr val="030303"/>
                </a:solidFill>
                <a:latin typeface="Arial"/>
                <a:cs typeface="Arial"/>
              </a:rPr>
              <a:t>hypothesis</a:t>
            </a:r>
            <a:r>
              <a:rPr sz="115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65" dirty="0">
                <a:solidFill>
                  <a:srgbClr val="161616"/>
                </a:solidFill>
                <a:latin typeface="Arial"/>
                <a:cs typeface="Arial"/>
              </a:rPr>
              <a:t>of</a:t>
            </a:r>
            <a:r>
              <a:rPr sz="1150" spc="-7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110" dirty="0">
                <a:solidFill>
                  <a:srgbClr val="161616"/>
                </a:solidFill>
                <a:latin typeface="Arial"/>
                <a:cs typeface="Arial"/>
              </a:rPr>
              <a:t>Sch</a:t>
            </a:r>
            <a:r>
              <a:rPr sz="1150" spc="-35" dirty="0">
                <a:solidFill>
                  <a:srgbClr val="161616"/>
                </a:solidFill>
                <a:latin typeface="Arial"/>
                <a:cs typeface="Arial"/>
              </a:rPr>
              <a:t>l</a:t>
            </a:r>
            <a:r>
              <a:rPr sz="1150" spc="50" dirty="0">
                <a:solidFill>
                  <a:srgbClr val="161616"/>
                </a:solidFill>
                <a:latin typeface="Arial"/>
                <a:cs typeface="Arial"/>
              </a:rPr>
              <a:t>e</a:t>
            </a:r>
            <a:r>
              <a:rPr sz="1150" spc="-5" dirty="0">
                <a:solidFill>
                  <a:srgbClr val="161616"/>
                </a:solidFill>
                <a:latin typeface="Arial"/>
                <a:cs typeface="Arial"/>
              </a:rPr>
              <a:t>i</a:t>
            </a:r>
            <a:r>
              <a:rPr sz="1150" spc="80" dirty="0">
                <a:solidFill>
                  <a:srgbClr val="161616"/>
                </a:solidFill>
                <a:latin typeface="Arial"/>
                <a:cs typeface="Arial"/>
              </a:rPr>
              <a:t>den</a:t>
            </a:r>
            <a:r>
              <a:rPr sz="1150" spc="-1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70" dirty="0">
                <a:solidFill>
                  <a:srgbClr val="161616"/>
                </a:solidFill>
                <a:latin typeface="Arial"/>
                <a:cs typeface="Arial"/>
              </a:rPr>
              <a:t>and</a:t>
            </a:r>
            <a:r>
              <a:rPr sz="1150" spc="-7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90" dirty="0">
                <a:solidFill>
                  <a:srgbClr val="161616"/>
                </a:solidFill>
                <a:latin typeface="Arial"/>
                <a:cs typeface="Arial"/>
              </a:rPr>
              <a:t>Sc</a:t>
            </a:r>
            <a:r>
              <a:rPr sz="1150" spc="-25" dirty="0">
                <a:solidFill>
                  <a:srgbClr val="161616"/>
                </a:solidFill>
                <a:latin typeface="Arial"/>
                <a:cs typeface="Arial"/>
              </a:rPr>
              <a:t>h</a:t>
            </a:r>
            <a:r>
              <a:rPr sz="1150" spc="85" dirty="0">
                <a:solidFill>
                  <a:srgbClr val="161616"/>
                </a:solidFill>
                <a:latin typeface="Arial"/>
                <a:cs typeface="Arial"/>
              </a:rPr>
              <a:t>wann</a:t>
            </a:r>
            <a:r>
              <a:rPr sz="1150" spc="-5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80" dirty="0">
                <a:solidFill>
                  <a:srgbClr val="161616"/>
                </a:solidFill>
                <a:latin typeface="Arial"/>
                <a:cs typeface="Arial"/>
              </a:rPr>
              <a:t>to</a:t>
            </a:r>
            <a:r>
              <a:rPr sz="1150" spc="-1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35" dirty="0">
                <a:solidFill>
                  <a:srgbClr val="161616"/>
                </a:solidFill>
                <a:latin typeface="Arial"/>
                <a:cs typeface="Arial"/>
              </a:rPr>
              <a:t>g</a:t>
            </a:r>
            <a:r>
              <a:rPr sz="1150" spc="-35" dirty="0">
                <a:solidFill>
                  <a:srgbClr val="161616"/>
                </a:solidFill>
                <a:latin typeface="Arial"/>
                <a:cs typeface="Arial"/>
              </a:rPr>
              <a:t>i</a:t>
            </a:r>
            <a:r>
              <a:rPr sz="1150" spc="40" dirty="0">
                <a:solidFill>
                  <a:srgbClr val="161616"/>
                </a:solidFill>
                <a:latin typeface="Arial"/>
                <a:cs typeface="Arial"/>
              </a:rPr>
              <a:t>ve</a:t>
            </a:r>
            <a:r>
              <a:rPr sz="1150" spc="-5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80" dirty="0">
                <a:solidFill>
                  <a:srgbClr val="161616"/>
                </a:solidFill>
                <a:latin typeface="Arial"/>
                <a:cs typeface="Arial"/>
              </a:rPr>
              <a:t>the</a:t>
            </a:r>
            <a:r>
              <a:rPr sz="1150" spc="-6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105" dirty="0">
                <a:solidFill>
                  <a:srgbClr val="161616"/>
                </a:solidFill>
                <a:latin typeface="Arial"/>
                <a:cs typeface="Arial"/>
              </a:rPr>
              <a:t>cell</a:t>
            </a:r>
            <a:r>
              <a:rPr sz="1150" spc="8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60" dirty="0">
                <a:solidFill>
                  <a:srgbClr val="161616"/>
                </a:solidFill>
                <a:latin typeface="Arial"/>
                <a:cs typeface="Arial"/>
              </a:rPr>
              <a:t>theory</a:t>
            </a:r>
            <a:r>
              <a:rPr sz="1150" spc="7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-30" dirty="0">
                <a:solidFill>
                  <a:srgbClr val="161616"/>
                </a:solidFill>
                <a:latin typeface="Arial"/>
                <a:cs typeface="Arial"/>
              </a:rPr>
              <a:t>a</a:t>
            </a:r>
            <a:r>
              <a:rPr sz="1150" spc="-8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114" dirty="0">
                <a:solidFill>
                  <a:srgbClr val="030303"/>
                </a:solidFill>
                <a:latin typeface="Arial"/>
                <a:cs typeface="Arial"/>
              </a:rPr>
              <a:t>f</a:t>
            </a:r>
            <a:r>
              <a:rPr sz="1150" spc="105" dirty="0">
                <a:solidFill>
                  <a:srgbClr val="030303"/>
                </a:solidFill>
                <a:latin typeface="Arial"/>
                <a:cs typeface="Arial"/>
              </a:rPr>
              <a:t>i</a:t>
            </a:r>
            <a:r>
              <a:rPr sz="1150" spc="95" dirty="0">
                <a:solidFill>
                  <a:srgbClr val="030303"/>
                </a:solidFill>
                <a:latin typeface="Arial"/>
                <a:cs typeface="Arial"/>
              </a:rPr>
              <a:t>nal</a:t>
            </a:r>
            <a:r>
              <a:rPr sz="1150" spc="-12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55" dirty="0">
                <a:solidFill>
                  <a:srgbClr val="161616"/>
                </a:solidFill>
                <a:latin typeface="Arial"/>
                <a:cs typeface="Arial"/>
              </a:rPr>
              <a:t>shape</a:t>
            </a:r>
            <a:r>
              <a:rPr sz="1150" spc="-50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75" dirty="0">
                <a:solidFill>
                  <a:srgbClr val="161616"/>
                </a:solidFill>
                <a:latin typeface="Arial"/>
                <a:cs typeface="Arial"/>
              </a:rPr>
              <a:t>as</a:t>
            </a:r>
            <a:endParaRPr sz="1150">
              <a:latin typeface="Arial"/>
              <a:cs typeface="Arial"/>
            </a:endParaRPr>
          </a:p>
          <a:p>
            <a:pPr marL="440690" marR="5080" indent="-217170">
              <a:lnSpc>
                <a:spcPct val="127099"/>
              </a:lnSpc>
              <a:spcBef>
                <a:spcPts val="720"/>
              </a:spcBef>
              <a:buClr>
                <a:srgbClr val="030303"/>
              </a:buClr>
              <a:buFont typeface="Arial"/>
              <a:buAutoNum type="alphaUcPeriod"/>
              <a:tabLst>
                <a:tab pos="441325" algn="l"/>
              </a:tabLst>
            </a:pPr>
            <a:r>
              <a:rPr sz="1150" spc="65" dirty="0">
                <a:solidFill>
                  <a:srgbClr val="030303"/>
                </a:solidFill>
                <a:latin typeface="Arial"/>
                <a:cs typeface="Arial"/>
              </a:rPr>
              <a:t>The</a:t>
            </a:r>
            <a:r>
              <a:rPr sz="1150" spc="-4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155" dirty="0">
                <a:solidFill>
                  <a:srgbClr val="030303"/>
                </a:solidFill>
                <a:latin typeface="Arial"/>
                <a:cs typeface="Arial"/>
              </a:rPr>
              <a:t>cell</a:t>
            </a:r>
            <a:r>
              <a:rPr sz="1150" spc="-15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100" dirty="0">
                <a:solidFill>
                  <a:srgbClr val="030303"/>
                </a:solidFill>
                <a:latin typeface="Arial"/>
                <a:cs typeface="Arial"/>
              </a:rPr>
              <a:t>i</a:t>
            </a:r>
            <a:r>
              <a:rPr sz="1150" spc="90" dirty="0">
                <a:solidFill>
                  <a:srgbClr val="030303"/>
                </a:solidFill>
                <a:latin typeface="Arial"/>
                <a:cs typeface="Arial"/>
              </a:rPr>
              <a:t>s</a:t>
            </a:r>
            <a:r>
              <a:rPr sz="1150" spc="-13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120" dirty="0">
                <a:solidFill>
                  <a:srgbClr val="030303"/>
                </a:solidFill>
                <a:latin typeface="Arial"/>
                <a:cs typeface="Arial"/>
              </a:rPr>
              <a:t>t</a:t>
            </a:r>
            <a:r>
              <a:rPr sz="1150" spc="165" dirty="0">
                <a:solidFill>
                  <a:srgbClr val="030303"/>
                </a:solidFill>
                <a:latin typeface="Arial"/>
                <a:cs typeface="Arial"/>
              </a:rPr>
              <a:t>h</a:t>
            </a:r>
            <a:r>
              <a:rPr sz="1150" spc="130" dirty="0">
                <a:solidFill>
                  <a:srgbClr val="030303"/>
                </a:solidFill>
                <a:latin typeface="Arial"/>
                <a:cs typeface="Arial"/>
              </a:rPr>
              <a:t>e</a:t>
            </a:r>
            <a:r>
              <a:rPr sz="1150" spc="-10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100" dirty="0">
                <a:solidFill>
                  <a:srgbClr val="030303"/>
                </a:solidFill>
                <a:latin typeface="Arial"/>
                <a:cs typeface="Arial"/>
              </a:rPr>
              <a:t>f</a:t>
            </a:r>
            <a:r>
              <a:rPr sz="1150" spc="185" dirty="0">
                <a:solidFill>
                  <a:srgbClr val="030303"/>
                </a:solidFill>
                <a:latin typeface="Arial"/>
                <a:cs typeface="Arial"/>
              </a:rPr>
              <a:t>u</a:t>
            </a:r>
            <a:r>
              <a:rPr sz="1150" spc="125" dirty="0">
                <a:solidFill>
                  <a:srgbClr val="030303"/>
                </a:solidFill>
                <a:latin typeface="Arial"/>
                <a:cs typeface="Arial"/>
              </a:rPr>
              <a:t>ndamental</a:t>
            </a:r>
            <a:r>
              <a:rPr sz="1150" spc="-3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140" dirty="0">
                <a:solidFill>
                  <a:srgbClr val="030303"/>
                </a:solidFill>
                <a:latin typeface="Arial"/>
                <a:cs typeface="Arial"/>
              </a:rPr>
              <a:t>u</a:t>
            </a:r>
            <a:r>
              <a:rPr sz="1150" spc="-20" dirty="0">
                <a:solidFill>
                  <a:srgbClr val="030303"/>
                </a:solidFill>
                <a:latin typeface="Arial"/>
                <a:cs typeface="Arial"/>
              </a:rPr>
              <a:t>n</a:t>
            </a:r>
            <a:r>
              <a:rPr sz="1150" spc="-70" dirty="0">
                <a:solidFill>
                  <a:srgbClr val="030303"/>
                </a:solidFill>
                <a:latin typeface="Arial"/>
                <a:cs typeface="Arial"/>
              </a:rPr>
              <a:t>i</a:t>
            </a:r>
            <a:r>
              <a:rPr sz="1150" spc="165" dirty="0">
                <a:solidFill>
                  <a:srgbClr val="030303"/>
                </a:solidFill>
                <a:latin typeface="Arial"/>
                <a:cs typeface="Arial"/>
              </a:rPr>
              <a:t>t</a:t>
            </a:r>
            <a:r>
              <a:rPr sz="115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65" dirty="0">
                <a:solidFill>
                  <a:srgbClr val="030303"/>
                </a:solidFill>
                <a:latin typeface="Arial"/>
                <a:cs typeface="Arial"/>
              </a:rPr>
              <a:t>of</a:t>
            </a:r>
            <a:r>
              <a:rPr sz="1150" spc="1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110" dirty="0">
                <a:solidFill>
                  <a:srgbClr val="030303"/>
                </a:solidFill>
                <a:latin typeface="Arial"/>
                <a:cs typeface="Arial"/>
              </a:rPr>
              <a:t>structure</a:t>
            </a:r>
            <a:r>
              <a:rPr sz="1150" spc="-2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114" dirty="0">
                <a:solidFill>
                  <a:srgbClr val="030303"/>
                </a:solidFill>
                <a:latin typeface="Arial"/>
                <a:cs typeface="Arial"/>
              </a:rPr>
              <a:t>and</a:t>
            </a:r>
            <a:r>
              <a:rPr sz="1150" spc="-11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130" dirty="0">
                <a:solidFill>
                  <a:srgbClr val="030303"/>
                </a:solidFill>
                <a:latin typeface="Arial"/>
                <a:cs typeface="Arial"/>
              </a:rPr>
              <a:t>funct</a:t>
            </a:r>
            <a:r>
              <a:rPr sz="1150" spc="100" dirty="0">
                <a:solidFill>
                  <a:srgbClr val="030303"/>
                </a:solidFill>
                <a:latin typeface="Arial"/>
                <a:cs typeface="Arial"/>
              </a:rPr>
              <a:t>i</a:t>
            </a:r>
            <a:r>
              <a:rPr sz="1150" spc="114" dirty="0">
                <a:solidFill>
                  <a:srgbClr val="030303"/>
                </a:solidFill>
                <a:latin typeface="Arial"/>
                <a:cs typeface="Arial"/>
              </a:rPr>
              <a:t>on</a:t>
            </a:r>
            <a:r>
              <a:rPr sz="1150" spc="-3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100" dirty="0">
                <a:solidFill>
                  <a:srgbClr val="030303"/>
                </a:solidFill>
                <a:latin typeface="Arial"/>
                <a:cs typeface="Arial"/>
              </a:rPr>
              <a:t>i</a:t>
            </a:r>
            <a:r>
              <a:rPr sz="1150" spc="-10" dirty="0">
                <a:solidFill>
                  <a:srgbClr val="030303"/>
                </a:solidFill>
                <a:latin typeface="Arial"/>
                <a:cs typeface="Arial"/>
              </a:rPr>
              <a:t>n</a:t>
            </a:r>
            <a:r>
              <a:rPr sz="1150" spc="-434" dirty="0">
                <a:solidFill>
                  <a:srgbClr val="030303"/>
                </a:solidFill>
                <a:latin typeface="Arial"/>
                <a:cs typeface="Arial"/>
              </a:rPr>
              <a:t>l</a:t>
            </a:r>
            <a:r>
              <a:rPr sz="1150" spc="-215" dirty="0">
                <a:solidFill>
                  <a:srgbClr val="030303"/>
                </a:solidFill>
                <a:latin typeface="Arial"/>
                <a:cs typeface="Arial"/>
              </a:rPr>
              <a:t>i</a:t>
            </a:r>
            <a:r>
              <a:rPr sz="1150" spc="215" dirty="0">
                <a:solidFill>
                  <a:srgbClr val="030303"/>
                </a:solidFill>
                <a:latin typeface="Arial"/>
                <a:cs typeface="Arial"/>
              </a:rPr>
              <a:t>v</a:t>
            </a:r>
            <a:r>
              <a:rPr sz="1150" spc="110" dirty="0">
                <a:solidFill>
                  <a:srgbClr val="030303"/>
                </a:solidFill>
                <a:latin typeface="Arial"/>
                <a:cs typeface="Arial"/>
              </a:rPr>
              <a:t>i</a:t>
            </a:r>
            <a:r>
              <a:rPr sz="1150" spc="140" dirty="0">
                <a:solidFill>
                  <a:srgbClr val="030303"/>
                </a:solidFill>
                <a:latin typeface="Arial"/>
                <a:cs typeface="Arial"/>
              </a:rPr>
              <a:t>ng</a:t>
            </a:r>
            <a:r>
              <a:rPr sz="1150" spc="7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180" dirty="0">
                <a:solidFill>
                  <a:srgbClr val="030303"/>
                </a:solidFill>
                <a:latin typeface="Arial"/>
                <a:cs typeface="Arial"/>
              </a:rPr>
              <a:t>th</a:t>
            </a:r>
            <a:r>
              <a:rPr sz="1150" spc="70" dirty="0">
                <a:solidFill>
                  <a:srgbClr val="030303"/>
                </a:solidFill>
                <a:latin typeface="Arial"/>
                <a:cs typeface="Arial"/>
              </a:rPr>
              <a:t>i</a:t>
            </a:r>
            <a:r>
              <a:rPr sz="1150" spc="95" dirty="0">
                <a:solidFill>
                  <a:srgbClr val="030303"/>
                </a:solidFill>
                <a:latin typeface="Arial"/>
                <a:cs typeface="Arial"/>
              </a:rPr>
              <a:t>ng</a:t>
            </a:r>
            <a:r>
              <a:rPr sz="1150" spc="20" dirty="0">
                <a:solidFill>
                  <a:srgbClr val="030303"/>
                </a:solidFill>
                <a:latin typeface="Arial"/>
                <a:cs typeface="Arial"/>
              </a:rPr>
              <a:t>s</a:t>
            </a:r>
            <a:r>
              <a:rPr sz="1150" spc="420" dirty="0">
                <a:solidFill>
                  <a:srgbClr val="030303"/>
                </a:solidFill>
                <a:latin typeface="Arial"/>
                <a:cs typeface="Arial"/>
              </a:rPr>
              <a:t>.</a:t>
            </a:r>
            <a:endParaRPr sz="1150">
              <a:latin typeface="Arial"/>
              <a:cs typeface="Arial"/>
            </a:endParaRPr>
          </a:p>
          <a:p>
            <a:pPr marL="440690" indent="-205740">
              <a:lnSpc>
                <a:spcPct val="100000"/>
              </a:lnSpc>
              <a:spcBef>
                <a:spcPts val="330"/>
              </a:spcBef>
              <a:buClr>
                <a:srgbClr val="030303"/>
              </a:buClr>
              <a:buFont typeface="Arial"/>
              <a:buAutoNum type="alphaUcPeriod"/>
              <a:tabLst>
                <a:tab pos="441325" algn="l"/>
              </a:tabLst>
            </a:pPr>
            <a:r>
              <a:rPr sz="1150" spc="135" dirty="0">
                <a:solidFill>
                  <a:srgbClr val="030303"/>
                </a:solidFill>
                <a:latin typeface="Arial"/>
                <a:cs typeface="Arial"/>
              </a:rPr>
              <a:t>All</a:t>
            </a:r>
            <a:r>
              <a:rPr sz="1150" spc="-13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114" dirty="0">
                <a:solidFill>
                  <a:srgbClr val="030303"/>
                </a:solidFill>
                <a:latin typeface="Arial"/>
                <a:cs typeface="Arial"/>
              </a:rPr>
              <a:t>or</a:t>
            </a:r>
            <a:r>
              <a:rPr sz="1150" spc="-15" dirty="0">
                <a:solidFill>
                  <a:srgbClr val="030303"/>
                </a:solidFill>
                <a:latin typeface="Arial"/>
                <a:cs typeface="Arial"/>
              </a:rPr>
              <a:t>g</a:t>
            </a:r>
            <a:r>
              <a:rPr sz="1150" spc="140" dirty="0">
                <a:solidFill>
                  <a:srgbClr val="030303"/>
                </a:solidFill>
                <a:latin typeface="Arial"/>
                <a:cs typeface="Arial"/>
              </a:rPr>
              <a:t>an</a:t>
            </a:r>
            <a:r>
              <a:rPr sz="1150" spc="70" dirty="0">
                <a:solidFill>
                  <a:srgbClr val="030303"/>
                </a:solidFill>
                <a:latin typeface="Arial"/>
                <a:cs typeface="Arial"/>
              </a:rPr>
              <a:t>i</a:t>
            </a:r>
            <a:r>
              <a:rPr sz="1150" spc="125" dirty="0">
                <a:solidFill>
                  <a:srgbClr val="030303"/>
                </a:solidFill>
                <a:latin typeface="Arial"/>
                <a:cs typeface="Arial"/>
              </a:rPr>
              <a:t>sms</a:t>
            </a:r>
            <a:r>
              <a:rPr sz="1150" spc="-6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95" dirty="0">
                <a:solidFill>
                  <a:srgbClr val="030303"/>
                </a:solidFill>
                <a:latin typeface="Arial"/>
                <a:cs typeface="Arial"/>
              </a:rPr>
              <a:t>are</a:t>
            </a:r>
            <a:r>
              <a:rPr sz="1150" spc="-3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135" dirty="0">
                <a:solidFill>
                  <a:srgbClr val="030303"/>
                </a:solidFill>
                <a:latin typeface="Arial"/>
                <a:cs typeface="Arial"/>
              </a:rPr>
              <a:t>made</a:t>
            </a:r>
            <a:r>
              <a:rPr sz="1150" spc="-5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140" dirty="0">
                <a:solidFill>
                  <a:srgbClr val="030303"/>
                </a:solidFill>
                <a:latin typeface="Arial"/>
                <a:cs typeface="Arial"/>
              </a:rPr>
              <a:t>up</a:t>
            </a:r>
            <a:r>
              <a:rPr sz="1150" spc="-13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90" dirty="0">
                <a:solidFill>
                  <a:srgbClr val="030303"/>
                </a:solidFill>
                <a:latin typeface="Arial"/>
                <a:cs typeface="Arial"/>
              </a:rPr>
              <a:t>of</a:t>
            </a:r>
            <a:r>
              <a:rPr sz="1150" spc="1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100" dirty="0">
                <a:solidFill>
                  <a:srgbClr val="030303"/>
                </a:solidFill>
                <a:latin typeface="Arial"/>
                <a:cs typeface="Arial"/>
              </a:rPr>
              <a:t>one</a:t>
            </a:r>
            <a:r>
              <a:rPr sz="1150" spc="-7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95" dirty="0">
                <a:solidFill>
                  <a:srgbClr val="030303"/>
                </a:solidFill>
                <a:latin typeface="Arial"/>
                <a:cs typeface="Arial"/>
              </a:rPr>
              <a:t>or</a:t>
            </a:r>
            <a:r>
              <a:rPr sz="1150" spc="-1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140" dirty="0">
                <a:solidFill>
                  <a:srgbClr val="030303"/>
                </a:solidFill>
                <a:latin typeface="Arial"/>
                <a:cs typeface="Arial"/>
              </a:rPr>
              <a:t>more</a:t>
            </a:r>
            <a:r>
              <a:rPr sz="1150" spc="-10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160" dirty="0">
                <a:solidFill>
                  <a:srgbClr val="030303"/>
                </a:solidFill>
                <a:latin typeface="Arial"/>
                <a:cs typeface="Arial"/>
              </a:rPr>
              <a:t>cel</a:t>
            </a:r>
            <a:r>
              <a:rPr sz="1150" spc="-15" dirty="0">
                <a:solidFill>
                  <a:srgbClr val="030303"/>
                </a:solidFill>
                <a:latin typeface="Arial"/>
                <a:cs typeface="Arial"/>
              </a:rPr>
              <a:t>l</a:t>
            </a:r>
            <a:r>
              <a:rPr sz="1150" spc="120" dirty="0">
                <a:solidFill>
                  <a:srgbClr val="030303"/>
                </a:solidFill>
                <a:latin typeface="Arial"/>
                <a:cs typeface="Arial"/>
              </a:rPr>
              <a:t>s.</a:t>
            </a:r>
            <a:endParaRPr sz="1150">
              <a:latin typeface="Arial"/>
              <a:cs typeface="Arial"/>
            </a:endParaRPr>
          </a:p>
          <a:p>
            <a:pPr marL="440690" indent="-211454">
              <a:lnSpc>
                <a:spcPct val="100000"/>
              </a:lnSpc>
              <a:spcBef>
                <a:spcPts val="370"/>
              </a:spcBef>
              <a:buClr>
                <a:srgbClr val="030303"/>
              </a:buClr>
              <a:buFont typeface="Arial"/>
              <a:buAutoNum type="alphaUcPeriod"/>
              <a:tabLst>
                <a:tab pos="441325" algn="l"/>
              </a:tabLst>
            </a:pPr>
            <a:r>
              <a:rPr sz="1150" spc="135" dirty="0">
                <a:solidFill>
                  <a:srgbClr val="030303"/>
                </a:solidFill>
                <a:latin typeface="Arial"/>
                <a:cs typeface="Arial"/>
              </a:rPr>
              <a:t>All</a:t>
            </a:r>
            <a:r>
              <a:rPr sz="1150" spc="-13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175" dirty="0">
                <a:solidFill>
                  <a:srgbClr val="030303"/>
                </a:solidFill>
                <a:latin typeface="Arial"/>
                <a:cs typeface="Arial"/>
              </a:rPr>
              <a:t>cel</a:t>
            </a:r>
            <a:r>
              <a:rPr sz="1150" spc="35" dirty="0">
                <a:solidFill>
                  <a:srgbClr val="030303"/>
                </a:solidFill>
                <a:latin typeface="Arial"/>
                <a:cs typeface="Arial"/>
              </a:rPr>
              <a:t>l</a:t>
            </a:r>
            <a:r>
              <a:rPr sz="1150" spc="90" dirty="0">
                <a:solidFill>
                  <a:srgbClr val="030303"/>
                </a:solidFill>
                <a:latin typeface="Arial"/>
                <a:cs typeface="Arial"/>
              </a:rPr>
              <a:t>s</a:t>
            </a:r>
            <a:r>
              <a:rPr sz="1150" spc="-9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130" dirty="0">
                <a:solidFill>
                  <a:srgbClr val="161616"/>
                </a:solidFill>
                <a:latin typeface="Arial"/>
                <a:cs typeface="Arial"/>
              </a:rPr>
              <a:t>ar</a:t>
            </a:r>
            <a:r>
              <a:rPr sz="1150" spc="-20" dirty="0">
                <a:solidFill>
                  <a:srgbClr val="161616"/>
                </a:solidFill>
                <a:latin typeface="Arial"/>
                <a:cs typeface="Arial"/>
              </a:rPr>
              <a:t>i</a:t>
            </a:r>
            <a:r>
              <a:rPr sz="1150" spc="100" dirty="0">
                <a:solidFill>
                  <a:srgbClr val="161616"/>
                </a:solidFill>
                <a:latin typeface="Arial"/>
                <a:cs typeface="Arial"/>
              </a:rPr>
              <a:t>se</a:t>
            </a:r>
            <a:r>
              <a:rPr sz="1150" spc="-125" dirty="0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sz="1150" spc="130" dirty="0">
                <a:solidFill>
                  <a:srgbClr val="030303"/>
                </a:solidFill>
                <a:latin typeface="Arial"/>
                <a:cs typeface="Arial"/>
              </a:rPr>
              <a:t>from</a:t>
            </a:r>
            <a:r>
              <a:rPr sz="1150" spc="20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105" dirty="0">
                <a:solidFill>
                  <a:srgbClr val="030303"/>
                </a:solidFill>
                <a:latin typeface="Arial"/>
                <a:cs typeface="Arial"/>
              </a:rPr>
              <a:t>pre-</a:t>
            </a:r>
            <a:r>
              <a:rPr sz="1150" spc="-15" dirty="0">
                <a:solidFill>
                  <a:srgbClr val="030303"/>
                </a:solidFill>
                <a:latin typeface="Arial"/>
                <a:cs typeface="Arial"/>
              </a:rPr>
              <a:t>e</a:t>
            </a:r>
            <a:r>
              <a:rPr sz="1150" spc="175" dirty="0">
                <a:solidFill>
                  <a:srgbClr val="030303"/>
                </a:solidFill>
                <a:latin typeface="Arial"/>
                <a:cs typeface="Arial"/>
              </a:rPr>
              <a:t>x</a:t>
            </a:r>
            <a:r>
              <a:rPr sz="1150" spc="65" dirty="0">
                <a:solidFill>
                  <a:srgbClr val="030303"/>
                </a:solidFill>
                <a:latin typeface="Arial"/>
                <a:cs typeface="Arial"/>
              </a:rPr>
              <a:t>i</a:t>
            </a:r>
            <a:r>
              <a:rPr sz="1150" spc="5" dirty="0">
                <a:solidFill>
                  <a:srgbClr val="030303"/>
                </a:solidFill>
                <a:latin typeface="Arial"/>
                <a:cs typeface="Arial"/>
              </a:rPr>
              <a:t>s</a:t>
            </a:r>
            <a:r>
              <a:rPr sz="1150" spc="210" dirty="0">
                <a:solidFill>
                  <a:srgbClr val="030303"/>
                </a:solidFill>
                <a:latin typeface="Arial"/>
                <a:cs typeface="Arial"/>
              </a:rPr>
              <a:t>t</a:t>
            </a:r>
            <a:r>
              <a:rPr sz="1150" spc="150" dirty="0">
                <a:solidFill>
                  <a:srgbClr val="030303"/>
                </a:solidFill>
                <a:latin typeface="Arial"/>
                <a:cs typeface="Arial"/>
              </a:rPr>
              <a:t>i</a:t>
            </a:r>
            <a:r>
              <a:rPr sz="1150" spc="30" dirty="0">
                <a:solidFill>
                  <a:srgbClr val="030303"/>
                </a:solidFill>
                <a:latin typeface="Arial"/>
                <a:cs typeface="Arial"/>
              </a:rPr>
              <a:t>n</a:t>
            </a:r>
            <a:r>
              <a:rPr sz="1150" spc="165" dirty="0">
                <a:solidFill>
                  <a:srgbClr val="030303"/>
                </a:solidFill>
                <a:latin typeface="Arial"/>
                <a:cs typeface="Arial"/>
              </a:rPr>
              <a:t>g</a:t>
            </a:r>
            <a:r>
              <a:rPr sz="1150" spc="-185" dirty="0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sz="1150" spc="175" dirty="0">
                <a:solidFill>
                  <a:srgbClr val="030303"/>
                </a:solidFill>
                <a:latin typeface="Arial"/>
                <a:cs typeface="Arial"/>
              </a:rPr>
              <a:t>cel</a:t>
            </a:r>
            <a:r>
              <a:rPr sz="1150" spc="-10" dirty="0">
                <a:solidFill>
                  <a:srgbClr val="030303"/>
                </a:solidFill>
                <a:latin typeface="Arial"/>
                <a:cs typeface="Arial"/>
              </a:rPr>
              <a:t>l</a:t>
            </a:r>
            <a:r>
              <a:rPr sz="1150" spc="95" dirty="0">
                <a:solidFill>
                  <a:srgbClr val="030303"/>
                </a:solidFill>
                <a:latin typeface="Arial"/>
                <a:cs typeface="Arial"/>
              </a:rPr>
              <a:t>s</a:t>
            </a:r>
            <a:r>
              <a:rPr sz="1150" spc="420" dirty="0">
                <a:solidFill>
                  <a:srgbClr val="030303"/>
                </a:solidFill>
                <a:latin typeface="Arial"/>
                <a:cs typeface="Arial"/>
              </a:rPr>
              <a:t>.</a:t>
            </a:r>
            <a:endParaRPr sz="11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63039" y="2023110"/>
            <a:ext cx="137159" cy="83439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703320" y="2023110"/>
            <a:ext cx="177164" cy="83439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228975" y="5286375"/>
            <a:ext cx="1868804" cy="149732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28675" y="7789544"/>
            <a:ext cx="1017269" cy="118871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103370" y="8521065"/>
            <a:ext cx="702945" cy="7429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341427" y="1025259"/>
            <a:ext cx="491490" cy="0"/>
          </a:xfrm>
          <a:custGeom>
            <a:avLst/>
            <a:gdLst/>
            <a:ahLst/>
            <a:cxnLst/>
            <a:rect l="l" t="t" r="r" b="b"/>
            <a:pathLst>
              <a:path w="491489">
                <a:moveTo>
                  <a:pt x="0" y="0"/>
                </a:moveTo>
                <a:lnTo>
                  <a:pt x="491129" y="0"/>
                </a:lnTo>
              </a:path>
            </a:pathLst>
          </a:custGeom>
          <a:ln w="5710">
            <a:solidFill>
              <a:srgbClr val="DFDBE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187846" y="3821163"/>
            <a:ext cx="3935095" cy="0"/>
          </a:xfrm>
          <a:custGeom>
            <a:avLst/>
            <a:gdLst/>
            <a:ahLst/>
            <a:cxnLst/>
            <a:rect l="l" t="t" r="r" b="b"/>
            <a:pathLst>
              <a:path w="3935095">
                <a:moveTo>
                  <a:pt x="0" y="0"/>
                </a:moveTo>
                <a:lnTo>
                  <a:pt x="3934741" y="0"/>
                </a:lnTo>
              </a:path>
            </a:pathLst>
          </a:custGeom>
          <a:ln w="3426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187846" y="6739870"/>
            <a:ext cx="2056130" cy="0"/>
          </a:xfrm>
          <a:custGeom>
            <a:avLst/>
            <a:gdLst/>
            <a:ahLst/>
            <a:cxnLst/>
            <a:rect l="l" t="t" r="r" b="b"/>
            <a:pathLst>
              <a:path w="2056130">
                <a:moveTo>
                  <a:pt x="0" y="0"/>
                </a:moveTo>
                <a:lnTo>
                  <a:pt x="2055888" y="0"/>
                </a:lnTo>
              </a:path>
            </a:pathLst>
          </a:custGeom>
          <a:ln w="34264">
            <a:solidFill>
              <a:srgbClr val="13131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945553" y="3798317"/>
            <a:ext cx="0" cy="1485265"/>
          </a:xfrm>
          <a:custGeom>
            <a:avLst/>
            <a:gdLst/>
            <a:ahLst/>
            <a:cxnLst/>
            <a:rect l="l" t="t" r="r" b="b"/>
            <a:pathLst>
              <a:path h="1485264">
                <a:moveTo>
                  <a:pt x="0" y="1485055"/>
                </a:moveTo>
                <a:lnTo>
                  <a:pt x="0" y="0"/>
                </a:lnTo>
              </a:path>
            </a:pathLst>
          </a:custGeom>
          <a:ln w="1142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105455" y="3804028"/>
            <a:ext cx="0" cy="2953385"/>
          </a:xfrm>
          <a:custGeom>
            <a:avLst/>
            <a:gdLst/>
            <a:ahLst/>
            <a:cxnLst/>
            <a:rect l="l" t="t" r="r" b="b"/>
            <a:pathLst>
              <a:path h="2953384">
                <a:moveTo>
                  <a:pt x="0" y="2952977"/>
                </a:moveTo>
                <a:lnTo>
                  <a:pt x="0" y="0"/>
                </a:lnTo>
              </a:path>
            </a:pathLst>
          </a:custGeom>
          <a:ln w="34264">
            <a:solidFill>
              <a:srgbClr val="0C080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170714" y="7505244"/>
            <a:ext cx="5431155" cy="0"/>
          </a:xfrm>
          <a:custGeom>
            <a:avLst/>
            <a:gdLst/>
            <a:ahLst/>
            <a:cxnLst/>
            <a:rect l="l" t="t" r="r" b="b"/>
            <a:pathLst>
              <a:path w="5431155">
                <a:moveTo>
                  <a:pt x="0" y="0"/>
                </a:moveTo>
                <a:lnTo>
                  <a:pt x="5430971" y="0"/>
                </a:lnTo>
              </a:path>
            </a:pathLst>
          </a:custGeom>
          <a:ln w="22843">
            <a:solidFill>
              <a:srgbClr val="3F3F3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70714" y="7770841"/>
            <a:ext cx="5431155" cy="0"/>
          </a:xfrm>
          <a:custGeom>
            <a:avLst/>
            <a:gdLst/>
            <a:ahLst/>
            <a:cxnLst/>
            <a:rect l="l" t="t" r="r" b="b"/>
            <a:pathLst>
              <a:path w="5431155">
                <a:moveTo>
                  <a:pt x="0" y="0"/>
                </a:moveTo>
                <a:lnTo>
                  <a:pt x="5430971" y="0"/>
                </a:lnTo>
              </a:path>
            </a:pathLst>
          </a:custGeom>
          <a:ln w="17132">
            <a:solidFill>
              <a:srgbClr val="0F0F0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168215" y="667014"/>
            <a:ext cx="667385" cy="1460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b="1" spc="-105" dirty="0">
                <a:solidFill>
                  <a:srgbClr val="151115"/>
                </a:solidFill>
                <a:latin typeface="Times New Roman"/>
                <a:cs typeface="Times New Roman"/>
              </a:rPr>
              <a:t>C</a:t>
            </a:r>
            <a:r>
              <a:rPr sz="950" b="1" spc="110" dirty="0">
                <a:solidFill>
                  <a:srgbClr val="2D2D2D"/>
                </a:solidFill>
                <a:latin typeface="Times New Roman"/>
                <a:cs typeface="Times New Roman"/>
              </a:rPr>
              <a:t>e</a:t>
            </a:r>
            <a:r>
              <a:rPr sz="950" b="1" spc="60" dirty="0">
                <a:solidFill>
                  <a:srgbClr val="151115"/>
                </a:solidFill>
                <a:latin typeface="Times New Roman"/>
                <a:cs typeface="Times New Roman"/>
              </a:rPr>
              <a:t>ll</a:t>
            </a:r>
            <a:r>
              <a:rPr sz="950" b="1" spc="-85" dirty="0">
                <a:solidFill>
                  <a:srgbClr val="151115"/>
                </a:solidFill>
                <a:latin typeface="Times New Roman"/>
                <a:cs typeface="Times New Roman"/>
              </a:rPr>
              <a:t> </a:t>
            </a:r>
            <a:r>
              <a:rPr sz="900" b="1" spc="15" dirty="0">
                <a:solidFill>
                  <a:srgbClr val="151115"/>
                </a:solidFill>
                <a:latin typeface="Arial"/>
                <a:cs typeface="Arial"/>
              </a:rPr>
              <a:t>Theory</a:t>
            </a:r>
            <a:endParaRPr sz="9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711961" y="1346713"/>
            <a:ext cx="1330960" cy="269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090"/>
              </a:lnSpc>
            </a:pPr>
            <a:r>
              <a:rPr sz="850" b="1" spc="30" dirty="0">
                <a:solidFill>
                  <a:srgbClr val="492D28"/>
                </a:solidFill>
                <a:latin typeface="Arial"/>
                <a:cs typeface="Arial"/>
              </a:rPr>
              <a:t>Proposed</a:t>
            </a:r>
            <a:r>
              <a:rPr sz="850" b="1" spc="-15" dirty="0">
                <a:solidFill>
                  <a:srgbClr val="492D28"/>
                </a:solidFill>
                <a:latin typeface="Arial"/>
                <a:cs typeface="Arial"/>
              </a:rPr>
              <a:t> </a:t>
            </a:r>
            <a:r>
              <a:rPr sz="950" b="1" spc="20" dirty="0">
                <a:solidFill>
                  <a:srgbClr val="492D28"/>
                </a:solidFill>
                <a:latin typeface="Times New Roman"/>
                <a:cs typeface="Times New Roman"/>
              </a:rPr>
              <a:t>by </a:t>
            </a:r>
            <a:r>
              <a:rPr sz="850" b="1" spc="50" dirty="0">
                <a:solidFill>
                  <a:srgbClr val="492D28"/>
                </a:solidFill>
                <a:latin typeface="Arial"/>
                <a:cs typeface="Arial"/>
              </a:rPr>
              <a:t>Sc</a:t>
            </a:r>
            <a:r>
              <a:rPr sz="850" b="1" spc="-190" dirty="0">
                <a:solidFill>
                  <a:srgbClr val="492D28"/>
                </a:solidFill>
                <a:latin typeface="Arial"/>
                <a:cs typeface="Arial"/>
              </a:rPr>
              <a:t>h</a:t>
            </a:r>
            <a:r>
              <a:rPr sz="850" b="1" spc="-145" dirty="0">
                <a:solidFill>
                  <a:srgbClr val="492D28"/>
                </a:solidFill>
                <a:latin typeface="Arial"/>
                <a:cs typeface="Arial"/>
              </a:rPr>
              <a:t>l</a:t>
            </a:r>
            <a:r>
              <a:rPr sz="850" b="1" spc="90" dirty="0">
                <a:solidFill>
                  <a:srgbClr val="492D28"/>
                </a:solidFill>
                <a:latin typeface="Arial"/>
                <a:cs typeface="Arial"/>
              </a:rPr>
              <a:t>e</a:t>
            </a:r>
            <a:r>
              <a:rPr sz="850" b="1" spc="-5" dirty="0">
                <a:solidFill>
                  <a:srgbClr val="492D28"/>
                </a:solidFill>
                <a:latin typeface="Arial"/>
                <a:cs typeface="Arial"/>
              </a:rPr>
              <a:t>i</a:t>
            </a:r>
            <a:r>
              <a:rPr sz="850" b="1" spc="55" dirty="0">
                <a:solidFill>
                  <a:srgbClr val="492D28"/>
                </a:solidFill>
                <a:latin typeface="Arial"/>
                <a:cs typeface="Arial"/>
              </a:rPr>
              <a:t>den</a:t>
            </a:r>
            <a:endParaRPr sz="850">
              <a:latin typeface="Arial"/>
              <a:cs typeface="Arial"/>
            </a:endParaRPr>
          </a:p>
          <a:p>
            <a:pPr marL="2540" algn="ctr">
              <a:lnSpc>
                <a:spcPts val="1030"/>
              </a:lnSpc>
            </a:pPr>
            <a:r>
              <a:rPr sz="900" b="1" spc="50" dirty="0">
                <a:solidFill>
                  <a:srgbClr val="492D28"/>
                </a:solidFill>
                <a:latin typeface="Arial"/>
                <a:cs typeface="Arial"/>
              </a:rPr>
              <a:t>a</a:t>
            </a:r>
            <a:r>
              <a:rPr sz="900" b="1" spc="-35" dirty="0">
                <a:solidFill>
                  <a:srgbClr val="492D28"/>
                </a:solidFill>
                <a:latin typeface="Arial"/>
                <a:cs typeface="Arial"/>
              </a:rPr>
              <a:t>n</a:t>
            </a:r>
            <a:r>
              <a:rPr sz="900" b="1" spc="80" dirty="0">
                <a:solidFill>
                  <a:srgbClr val="492D28"/>
                </a:solidFill>
                <a:latin typeface="Arial"/>
                <a:cs typeface="Arial"/>
              </a:rPr>
              <a:t>d</a:t>
            </a:r>
            <a:r>
              <a:rPr sz="900" b="1" spc="-35" dirty="0">
                <a:solidFill>
                  <a:srgbClr val="492D28"/>
                </a:solidFill>
                <a:latin typeface="Arial"/>
                <a:cs typeface="Arial"/>
              </a:rPr>
              <a:t> </a:t>
            </a:r>
            <a:r>
              <a:rPr sz="900" b="1" spc="30" dirty="0">
                <a:solidFill>
                  <a:srgbClr val="492D28"/>
                </a:solidFill>
                <a:latin typeface="Arial"/>
                <a:cs typeface="Arial"/>
              </a:rPr>
              <a:t>Schwa</a:t>
            </a:r>
            <a:r>
              <a:rPr sz="900" b="1" spc="35" dirty="0">
                <a:solidFill>
                  <a:srgbClr val="492D28"/>
                </a:solidFill>
                <a:latin typeface="Arial"/>
                <a:cs typeface="Arial"/>
              </a:rPr>
              <a:t>n</a:t>
            </a:r>
            <a:r>
              <a:rPr sz="900" b="1" spc="125" dirty="0">
                <a:solidFill>
                  <a:srgbClr val="492D28"/>
                </a:solidFill>
                <a:latin typeface="Arial"/>
                <a:cs typeface="Arial"/>
              </a:rPr>
              <a:t>n</a:t>
            </a:r>
            <a:endParaRPr sz="9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179027" y="1346713"/>
            <a:ext cx="888365" cy="269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860" algn="ctr">
              <a:lnSpc>
                <a:spcPts val="1090"/>
              </a:lnSpc>
            </a:pPr>
            <a:r>
              <a:rPr sz="850" b="1" spc="75" dirty="0">
                <a:solidFill>
                  <a:srgbClr val="492D28"/>
                </a:solidFill>
                <a:latin typeface="Arial"/>
                <a:cs typeface="Arial"/>
              </a:rPr>
              <a:t>Mo</a:t>
            </a:r>
            <a:r>
              <a:rPr sz="850" b="1" spc="-40" dirty="0">
                <a:solidFill>
                  <a:srgbClr val="492D28"/>
                </a:solidFill>
                <a:latin typeface="Arial"/>
                <a:cs typeface="Arial"/>
              </a:rPr>
              <a:t>d</a:t>
            </a:r>
            <a:r>
              <a:rPr sz="850" b="1" spc="100" dirty="0">
                <a:solidFill>
                  <a:srgbClr val="492D28"/>
                </a:solidFill>
                <a:latin typeface="Arial"/>
                <a:cs typeface="Arial"/>
              </a:rPr>
              <a:t>if</a:t>
            </a:r>
            <a:r>
              <a:rPr sz="850" b="1" spc="-70" dirty="0">
                <a:solidFill>
                  <a:srgbClr val="492D28"/>
                </a:solidFill>
                <a:latin typeface="Arial"/>
                <a:cs typeface="Arial"/>
              </a:rPr>
              <a:t>i</a:t>
            </a:r>
            <a:r>
              <a:rPr sz="850" b="1" spc="95" dirty="0">
                <a:solidFill>
                  <a:srgbClr val="492D28"/>
                </a:solidFill>
                <a:latin typeface="Arial"/>
                <a:cs typeface="Arial"/>
              </a:rPr>
              <a:t>ed</a:t>
            </a:r>
            <a:r>
              <a:rPr sz="850" b="1" dirty="0">
                <a:solidFill>
                  <a:srgbClr val="492D28"/>
                </a:solidFill>
                <a:latin typeface="Arial"/>
                <a:cs typeface="Arial"/>
              </a:rPr>
              <a:t> </a:t>
            </a:r>
            <a:r>
              <a:rPr sz="950" b="1" spc="20" dirty="0">
                <a:solidFill>
                  <a:srgbClr val="492D28"/>
                </a:solidFill>
                <a:latin typeface="Times New Roman"/>
                <a:cs typeface="Times New Roman"/>
              </a:rPr>
              <a:t>by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ts val="1030"/>
              </a:lnSpc>
            </a:pPr>
            <a:r>
              <a:rPr sz="900" b="1" spc="15" dirty="0">
                <a:solidFill>
                  <a:srgbClr val="492D28"/>
                </a:solidFill>
                <a:latin typeface="Arial"/>
                <a:cs typeface="Arial"/>
              </a:rPr>
              <a:t>Rudo</a:t>
            </a:r>
            <a:r>
              <a:rPr sz="900" b="1" spc="-80" dirty="0">
                <a:solidFill>
                  <a:srgbClr val="492D28"/>
                </a:solidFill>
                <a:latin typeface="Arial"/>
                <a:cs typeface="Arial"/>
              </a:rPr>
              <a:t>l</a:t>
            </a:r>
            <a:r>
              <a:rPr sz="900" b="1" spc="75" dirty="0">
                <a:solidFill>
                  <a:srgbClr val="492D28"/>
                </a:solidFill>
                <a:latin typeface="Arial"/>
                <a:cs typeface="Arial"/>
              </a:rPr>
              <a:t>f</a:t>
            </a:r>
            <a:r>
              <a:rPr sz="900" b="1" dirty="0">
                <a:solidFill>
                  <a:srgbClr val="492D28"/>
                </a:solidFill>
                <a:latin typeface="Arial"/>
                <a:cs typeface="Arial"/>
              </a:rPr>
              <a:t> </a:t>
            </a:r>
            <a:r>
              <a:rPr sz="900" b="1" spc="10" dirty="0">
                <a:solidFill>
                  <a:srgbClr val="492D28"/>
                </a:solidFill>
                <a:latin typeface="Arial"/>
                <a:cs typeface="Arial"/>
              </a:rPr>
              <a:t>Virchow</a:t>
            </a:r>
            <a:endParaRPr sz="9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529215" y="1727587"/>
            <a:ext cx="632460" cy="133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50" b="1" spc="35" dirty="0">
                <a:solidFill>
                  <a:srgbClr val="2D2D2D"/>
                </a:solidFill>
                <a:latin typeface="Arial"/>
                <a:cs typeface="Arial"/>
              </a:rPr>
              <a:t>Key</a:t>
            </a:r>
            <a:r>
              <a:rPr sz="850" b="1" spc="-65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850" b="1" spc="55" dirty="0">
                <a:solidFill>
                  <a:srgbClr val="2D2D2D"/>
                </a:solidFill>
                <a:latin typeface="Arial"/>
                <a:cs typeface="Arial"/>
              </a:rPr>
              <a:t>P</a:t>
            </a:r>
            <a:r>
              <a:rPr sz="850" b="1" spc="-30" dirty="0">
                <a:solidFill>
                  <a:srgbClr val="2D2D2D"/>
                </a:solidFill>
                <a:latin typeface="Arial"/>
                <a:cs typeface="Arial"/>
              </a:rPr>
              <a:t>o</a:t>
            </a:r>
            <a:r>
              <a:rPr sz="850" b="1" spc="30" dirty="0">
                <a:solidFill>
                  <a:srgbClr val="494946"/>
                </a:solidFill>
                <a:latin typeface="Arial"/>
                <a:cs typeface="Arial"/>
              </a:rPr>
              <a:t>i</a:t>
            </a:r>
            <a:r>
              <a:rPr sz="850" b="1" spc="85" dirty="0">
                <a:solidFill>
                  <a:srgbClr val="2D2D2D"/>
                </a:solidFill>
                <a:latin typeface="Arial"/>
                <a:cs typeface="Arial"/>
              </a:rPr>
              <a:t>nts</a:t>
            </a:r>
            <a:endParaRPr sz="85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784982" y="1727587"/>
            <a:ext cx="632460" cy="133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50" b="1" spc="10" dirty="0">
                <a:solidFill>
                  <a:srgbClr val="2D2D2D"/>
                </a:solidFill>
                <a:latin typeface="Arial"/>
                <a:cs typeface="Arial"/>
              </a:rPr>
              <a:t>K</a:t>
            </a:r>
            <a:r>
              <a:rPr sz="850" b="1" spc="-25" dirty="0">
                <a:solidFill>
                  <a:srgbClr val="2D2D2D"/>
                </a:solidFill>
                <a:latin typeface="Arial"/>
                <a:cs typeface="Arial"/>
              </a:rPr>
              <a:t>e</a:t>
            </a:r>
            <a:r>
              <a:rPr sz="850" b="1" spc="30" dirty="0">
                <a:solidFill>
                  <a:srgbClr val="494946"/>
                </a:solidFill>
                <a:latin typeface="Arial"/>
                <a:cs typeface="Arial"/>
              </a:rPr>
              <a:t>y</a:t>
            </a:r>
            <a:r>
              <a:rPr sz="850" b="1" spc="20" dirty="0">
                <a:solidFill>
                  <a:srgbClr val="494946"/>
                </a:solidFill>
                <a:latin typeface="Arial"/>
                <a:cs typeface="Arial"/>
              </a:rPr>
              <a:t> </a:t>
            </a:r>
            <a:r>
              <a:rPr sz="850" b="1" spc="45" dirty="0">
                <a:solidFill>
                  <a:srgbClr val="2D2D2D"/>
                </a:solidFill>
                <a:latin typeface="Arial"/>
                <a:cs typeface="Arial"/>
              </a:rPr>
              <a:t>Po</a:t>
            </a:r>
            <a:r>
              <a:rPr sz="850" b="1" spc="-40" dirty="0">
                <a:solidFill>
                  <a:srgbClr val="2D2D2D"/>
                </a:solidFill>
                <a:latin typeface="Arial"/>
                <a:cs typeface="Arial"/>
              </a:rPr>
              <a:t>i</a:t>
            </a:r>
            <a:r>
              <a:rPr sz="850" b="1" spc="85" dirty="0">
                <a:solidFill>
                  <a:srgbClr val="2D2D2D"/>
                </a:solidFill>
                <a:latin typeface="Arial"/>
                <a:cs typeface="Arial"/>
              </a:rPr>
              <a:t>nts</a:t>
            </a:r>
            <a:endParaRPr sz="85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763359" y="2013742"/>
            <a:ext cx="1586865" cy="3854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230504">
              <a:lnSpc>
                <a:spcPts val="990"/>
              </a:lnSpc>
            </a:pPr>
            <a:r>
              <a:rPr sz="900" spc="50" dirty="0">
                <a:solidFill>
                  <a:srgbClr val="506E6D"/>
                </a:solidFill>
                <a:latin typeface="Arial"/>
                <a:cs typeface="Arial"/>
              </a:rPr>
              <a:t>Cell</a:t>
            </a:r>
            <a:r>
              <a:rPr sz="900" spc="-110" dirty="0">
                <a:solidFill>
                  <a:srgbClr val="506E6D"/>
                </a:solidFill>
                <a:latin typeface="Arial"/>
                <a:cs typeface="Arial"/>
              </a:rPr>
              <a:t> </a:t>
            </a:r>
            <a:r>
              <a:rPr sz="850" spc="-50" dirty="0">
                <a:solidFill>
                  <a:srgbClr val="6B8385"/>
                </a:solidFill>
                <a:latin typeface="Arial"/>
                <a:cs typeface="Arial"/>
              </a:rPr>
              <a:t>i</a:t>
            </a:r>
            <a:r>
              <a:rPr sz="850" spc="85" dirty="0">
                <a:solidFill>
                  <a:srgbClr val="506E6D"/>
                </a:solidFill>
                <a:latin typeface="Arial"/>
                <a:cs typeface="Arial"/>
              </a:rPr>
              <a:t>s</a:t>
            </a:r>
            <a:r>
              <a:rPr sz="850" spc="55" dirty="0">
                <a:solidFill>
                  <a:srgbClr val="506E6D"/>
                </a:solidFill>
                <a:latin typeface="Arial"/>
                <a:cs typeface="Arial"/>
              </a:rPr>
              <a:t> </a:t>
            </a:r>
            <a:r>
              <a:rPr sz="900" spc="50" dirty="0">
                <a:solidFill>
                  <a:srgbClr val="506E6D"/>
                </a:solidFill>
                <a:latin typeface="Arial"/>
                <a:cs typeface="Arial"/>
              </a:rPr>
              <a:t>the</a:t>
            </a:r>
            <a:r>
              <a:rPr sz="900" spc="30" dirty="0">
                <a:solidFill>
                  <a:srgbClr val="506E6D"/>
                </a:solidFill>
                <a:latin typeface="Arial"/>
                <a:cs typeface="Arial"/>
              </a:rPr>
              <a:t> </a:t>
            </a:r>
            <a:r>
              <a:rPr sz="900" spc="70" dirty="0">
                <a:solidFill>
                  <a:srgbClr val="506E6D"/>
                </a:solidFill>
                <a:latin typeface="Arial"/>
                <a:cs typeface="Arial"/>
              </a:rPr>
              <a:t>fundamental</a:t>
            </a:r>
            <a:r>
              <a:rPr sz="900" spc="40" dirty="0">
                <a:solidFill>
                  <a:srgbClr val="506E6D"/>
                </a:solidFill>
                <a:latin typeface="Arial"/>
                <a:cs typeface="Arial"/>
              </a:rPr>
              <a:t> </a:t>
            </a:r>
            <a:r>
              <a:rPr sz="900" spc="80" dirty="0">
                <a:solidFill>
                  <a:srgbClr val="506E6D"/>
                </a:solidFill>
                <a:latin typeface="Arial"/>
                <a:cs typeface="Arial"/>
              </a:rPr>
              <a:t>u</a:t>
            </a:r>
            <a:r>
              <a:rPr sz="900" spc="110" dirty="0">
                <a:solidFill>
                  <a:srgbClr val="6B8385"/>
                </a:solidFill>
                <a:latin typeface="Arial"/>
                <a:cs typeface="Arial"/>
              </a:rPr>
              <a:t>n</a:t>
            </a:r>
            <a:r>
              <a:rPr sz="900" spc="-5" dirty="0">
                <a:solidFill>
                  <a:srgbClr val="6B8385"/>
                </a:solidFill>
                <a:latin typeface="Arial"/>
                <a:cs typeface="Arial"/>
              </a:rPr>
              <a:t>i</a:t>
            </a:r>
            <a:r>
              <a:rPr sz="900" spc="85" dirty="0">
                <a:solidFill>
                  <a:srgbClr val="6B8385"/>
                </a:solidFill>
                <a:latin typeface="Arial"/>
                <a:cs typeface="Arial"/>
              </a:rPr>
              <a:t>t</a:t>
            </a:r>
            <a:r>
              <a:rPr sz="900" spc="40" dirty="0">
                <a:solidFill>
                  <a:srgbClr val="6B8385"/>
                </a:solidFill>
                <a:latin typeface="Arial"/>
                <a:cs typeface="Arial"/>
              </a:rPr>
              <a:t> </a:t>
            </a:r>
            <a:r>
              <a:rPr sz="900" spc="125" dirty="0">
                <a:solidFill>
                  <a:srgbClr val="6B8385"/>
                </a:solidFill>
                <a:latin typeface="Arial"/>
                <a:cs typeface="Arial"/>
              </a:rPr>
              <a:t>o</a:t>
            </a:r>
            <a:r>
              <a:rPr sz="900" spc="-10" dirty="0">
                <a:solidFill>
                  <a:srgbClr val="506E6D"/>
                </a:solidFill>
                <a:latin typeface="Arial"/>
                <a:cs typeface="Arial"/>
              </a:rPr>
              <a:t>f</a:t>
            </a:r>
            <a:r>
              <a:rPr sz="900" spc="45" dirty="0">
                <a:solidFill>
                  <a:srgbClr val="506E6D"/>
                </a:solidFill>
                <a:latin typeface="Arial"/>
                <a:cs typeface="Arial"/>
              </a:rPr>
              <a:t> </a:t>
            </a:r>
            <a:r>
              <a:rPr sz="900" spc="70" dirty="0">
                <a:solidFill>
                  <a:srgbClr val="6B8385"/>
                </a:solidFill>
                <a:latin typeface="Arial"/>
                <a:cs typeface="Arial"/>
              </a:rPr>
              <a:t>st</a:t>
            </a:r>
            <a:r>
              <a:rPr sz="900" spc="110" dirty="0">
                <a:solidFill>
                  <a:srgbClr val="6B8385"/>
                </a:solidFill>
                <a:latin typeface="Arial"/>
                <a:cs typeface="Arial"/>
              </a:rPr>
              <a:t>r</a:t>
            </a:r>
            <a:r>
              <a:rPr sz="900" spc="35" dirty="0">
                <a:solidFill>
                  <a:srgbClr val="506E6D"/>
                </a:solidFill>
                <a:latin typeface="Arial"/>
                <a:cs typeface="Arial"/>
              </a:rPr>
              <a:t>u</a:t>
            </a:r>
            <a:r>
              <a:rPr sz="900" spc="80" dirty="0">
                <a:solidFill>
                  <a:srgbClr val="6B8385"/>
                </a:solidFill>
                <a:latin typeface="Arial"/>
                <a:cs typeface="Arial"/>
              </a:rPr>
              <a:t>c</a:t>
            </a:r>
            <a:r>
              <a:rPr sz="900" spc="65" dirty="0">
                <a:solidFill>
                  <a:srgbClr val="506E6D"/>
                </a:solidFill>
                <a:latin typeface="Arial"/>
                <a:cs typeface="Arial"/>
              </a:rPr>
              <a:t>ture</a:t>
            </a:r>
            <a:r>
              <a:rPr sz="900" spc="75" dirty="0">
                <a:solidFill>
                  <a:srgbClr val="506E6D"/>
                </a:solidFill>
                <a:latin typeface="Arial"/>
                <a:cs typeface="Arial"/>
              </a:rPr>
              <a:t> </a:t>
            </a:r>
            <a:r>
              <a:rPr sz="900" spc="35" dirty="0">
                <a:solidFill>
                  <a:srgbClr val="506E6D"/>
                </a:solidFill>
                <a:latin typeface="Arial"/>
                <a:cs typeface="Arial"/>
              </a:rPr>
              <a:t>a</a:t>
            </a:r>
            <a:r>
              <a:rPr sz="900" spc="35" dirty="0">
                <a:solidFill>
                  <a:srgbClr val="6B8385"/>
                </a:solidFill>
                <a:latin typeface="Arial"/>
                <a:cs typeface="Arial"/>
              </a:rPr>
              <a:t>n</a:t>
            </a:r>
            <a:r>
              <a:rPr sz="900" spc="100" dirty="0">
                <a:solidFill>
                  <a:srgbClr val="506E6D"/>
                </a:solidFill>
                <a:latin typeface="Arial"/>
                <a:cs typeface="Arial"/>
              </a:rPr>
              <a:t>d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ts val="925"/>
              </a:lnSpc>
            </a:pPr>
            <a:r>
              <a:rPr sz="900" spc="55" dirty="0">
                <a:solidFill>
                  <a:srgbClr val="506E6D"/>
                </a:solidFill>
                <a:latin typeface="Arial"/>
                <a:cs typeface="Arial"/>
              </a:rPr>
              <a:t>f</a:t>
            </a:r>
            <a:r>
              <a:rPr sz="900" spc="80" dirty="0">
                <a:solidFill>
                  <a:srgbClr val="506E6D"/>
                </a:solidFill>
                <a:latin typeface="Arial"/>
                <a:cs typeface="Arial"/>
              </a:rPr>
              <a:t>u</a:t>
            </a:r>
            <a:r>
              <a:rPr sz="900" spc="75" dirty="0">
                <a:solidFill>
                  <a:srgbClr val="506E6D"/>
                </a:solidFill>
                <a:latin typeface="Arial"/>
                <a:cs typeface="Arial"/>
              </a:rPr>
              <a:t>n</a:t>
            </a:r>
            <a:r>
              <a:rPr sz="900" spc="50" dirty="0">
                <a:solidFill>
                  <a:srgbClr val="506E6D"/>
                </a:solidFill>
                <a:latin typeface="Arial"/>
                <a:cs typeface="Arial"/>
              </a:rPr>
              <a:t>c</a:t>
            </a:r>
            <a:r>
              <a:rPr sz="900" spc="150" dirty="0">
                <a:solidFill>
                  <a:srgbClr val="6B8385"/>
                </a:solidFill>
                <a:latin typeface="Arial"/>
                <a:cs typeface="Arial"/>
              </a:rPr>
              <a:t>t</a:t>
            </a:r>
            <a:r>
              <a:rPr sz="900" spc="40" dirty="0">
                <a:solidFill>
                  <a:srgbClr val="506E6D"/>
                </a:solidFill>
                <a:latin typeface="Arial"/>
                <a:cs typeface="Arial"/>
              </a:rPr>
              <a:t>ion</a:t>
            </a:r>
            <a:r>
              <a:rPr sz="900" spc="80" dirty="0">
                <a:solidFill>
                  <a:srgbClr val="506E6D"/>
                </a:solidFill>
                <a:latin typeface="Arial"/>
                <a:cs typeface="Arial"/>
              </a:rPr>
              <a:t> </a:t>
            </a:r>
            <a:r>
              <a:rPr sz="900" spc="20" dirty="0">
                <a:solidFill>
                  <a:srgbClr val="506E6D"/>
                </a:solidFill>
                <a:latin typeface="Arial"/>
                <a:cs typeface="Arial"/>
              </a:rPr>
              <a:t>i</a:t>
            </a:r>
            <a:r>
              <a:rPr sz="900" spc="85" dirty="0">
                <a:solidFill>
                  <a:srgbClr val="506E6D"/>
                </a:solidFill>
                <a:latin typeface="Arial"/>
                <a:cs typeface="Arial"/>
              </a:rPr>
              <a:t>n</a:t>
            </a:r>
            <a:r>
              <a:rPr sz="900" spc="60" dirty="0">
                <a:solidFill>
                  <a:srgbClr val="506E6D"/>
                </a:solidFill>
                <a:latin typeface="Arial"/>
                <a:cs typeface="Arial"/>
              </a:rPr>
              <a:t> </a:t>
            </a:r>
            <a:r>
              <a:rPr sz="900" spc="65" dirty="0">
                <a:solidFill>
                  <a:srgbClr val="506E6D"/>
                </a:solidFill>
                <a:latin typeface="Arial"/>
                <a:cs typeface="Arial"/>
              </a:rPr>
              <a:t>l</a:t>
            </a:r>
            <a:r>
              <a:rPr sz="900" spc="-25" dirty="0">
                <a:solidFill>
                  <a:srgbClr val="506E6D"/>
                </a:solidFill>
                <a:latin typeface="Arial"/>
                <a:cs typeface="Arial"/>
              </a:rPr>
              <a:t>i</a:t>
            </a:r>
            <a:r>
              <a:rPr sz="900" spc="85" dirty="0">
                <a:solidFill>
                  <a:srgbClr val="506E6D"/>
                </a:solidFill>
                <a:latin typeface="Arial"/>
                <a:cs typeface="Arial"/>
              </a:rPr>
              <a:t>v</a:t>
            </a:r>
            <a:r>
              <a:rPr sz="900" spc="65" dirty="0">
                <a:solidFill>
                  <a:srgbClr val="284D46"/>
                </a:solidFill>
                <a:latin typeface="Arial"/>
                <a:cs typeface="Arial"/>
              </a:rPr>
              <a:t>i</a:t>
            </a:r>
            <a:r>
              <a:rPr sz="900" spc="50" dirty="0">
                <a:solidFill>
                  <a:srgbClr val="506E6D"/>
                </a:solidFill>
                <a:latin typeface="Arial"/>
                <a:cs typeface="Arial"/>
              </a:rPr>
              <a:t>ng</a:t>
            </a:r>
            <a:r>
              <a:rPr sz="900" spc="-5" dirty="0">
                <a:solidFill>
                  <a:srgbClr val="506E6D"/>
                </a:solidFill>
                <a:latin typeface="Arial"/>
                <a:cs typeface="Arial"/>
              </a:rPr>
              <a:t> </a:t>
            </a:r>
            <a:r>
              <a:rPr sz="900" spc="50" dirty="0">
                <a:solidFill>
                  <a:srgbClr val="506E6D"/>
                </a:solidFill>
                <a:latin typeface="Arial"/>
                <a:cs typeface="Arial"/>
              </a:rPr>
              <a:t>or</a:t>
            </a:r>
            <a:r>
              <a:rPr sz="900" spc="-60" dirty="0">
                <a:solidFill>
                  <a:srgbClr val="506E6D"/>
                </a:solidFill>
                <a:latin typeface="Arial"/>
                <a:cs typeface="Arial"/>
              </a:rPr>
              <a:t>g</a:t>
            </a:r>
            <a:r>
              <a:rPr sz="900" spc="50" dirty="0">
                <a:solidFill>
                  <a:srgbClr val="506E6D"/>
                </a:solidFill>
                <a:latin typeface="Arial"/>
                <a:cs typeface="Arial"/>
              </a:rPr>
              <a:t>anisms</a:t>
            </a:r>
            <a:endParaRPr sz="9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007703" y="2013742"/>
            <a:ext cx="1320165" cy="3854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780" marR="5080" indent="-5715">
              <a:lnSpc>
                <a:spcPct val="89500"/>
              </a:lnSpc>
            </a:pPr>
            <a:r>
              <a:rPr sz="900" spc="70" dirty="0">
                <a:solidFill>
                  <a:srgbClr val="747934"/>
                </a:solidFill>
                <a:latin typeface="Arial"/>
                <a:cs typeface="Arial"/>
              </a:rPr>
              <a:t>All</a:t>
            </a:r>
            <a:r>
              <a:rPr sz="900" spc="-40" dirty="0">
                <a:solidFill>
                  <a:srgbClr val="747934"/>
                </a:solidFill>
                <a:latin typeface="Arial"/>
                <a:cs typeface="Arial"/>
              </a:rPr>
              <a:t> </a:t>
            </a:r>
            <a:r>
              <a:rPr sz="900" spc="35" dirty="0">
                <a:solidFill>
                  <a:srgbClr val="747934"/>
                </a:solidFill>
                <a:latin typeface="Arial"/>
                <a:cs typeface="Arial"/>
              </a:rPr>
              <a:t>organ</a:t>
            </a:r>
            <a:r>
              <a:rPr sz="900" spc="10" dirty="0">
                <a:solidFill>
                  <a:srgbClr val="747934"/>
                </a:solidFill>
                <a:latin typeface="Arial"/>
                <a:cs typeface="Arial"/>
              </a:rPr>
              <a:t>i</a:t>
            </a:r>
            <a:r>
              <a:rPr sz="900" spc="75" dirty="0">
                <a:solidFill>
                  <a:srgbClr val="747934"/>
                </a:solidFill>
                <a:latin typeface="Arial"/>
                <a:cs typeface="Arial"/>
              </a:rPr>
              <a:t>sms</a:t>
            </a:r>
            <a:r>
              <a:rPr sz="900" spc="70" dirty="0">
                <a:solidFill>
                  <a:srgbClr val="747934"/>
                </a:solidFill>
                <a:latin typeface="Arial"/>
                <a:cs typeface="Arial"/>
              </a:rPr>
              <a:t> </a:t>
            </a:r>
            <a:r>
              <a:rPr sz="900" spc="30" dirty="0">
                <a:solidFill>
                  <a:srgbClr val="747934"/>
                </a:solidFill>
                <a:latin typeface="Arial"/>
                <a:cs typeface="Arial"/>
              </a:rPr>
              <a:t>are</a:t>
            </a:r>
            <a:r>
              <a:rPr sz="900" spc="20" dirty="0">
                <a:solidFill>
                  <a:srgbClr val="747934"/>
                </a:solidFill>
                <a:latin typeface="Arial"/>
                <a:cs typeface="Arial"/>
              </a:rPr>
              <a:t> </a:t>
            </a:r>
            <a:r>
              <a:rPr sz="900" spc="45" dirty="0">
                <a:solidFill>
                  <a:srgbClr val="80826E"/>
                </a:solidFill>
                <a:latin typeface="Arial"/>
                <a:cs typeface="Arial"/>
              </a:rPr>
              <a:t>composed</a:t>
            </a:r>
            <a:r>
              <a:rPr sz="900" dirty="0">
                <a:solidFill>
                  <a:srgbClr val="80826E"/>
                </a:solidFill>
                <a:latin typeface="Arial"/>
                <a:cs typeface="Arial"/>
              </a:rPr>
              <a:t> </a:t>
            </a:r>
            <a:r>
              <a:rPr sz="900" spc="-125" dirty="0">
                <a:solidFill>
                  <a:srgbClr val="80826E"/>
                </a:solidFill>
                <a:latin typeface="Arial"/>
                <a:cs typeface="Arial"/>
              </a:rPr>
              <a:t> </a:t>
            </a:r>
            <a:r>
              <a:rPr sz="900" spc="125" dirty="0">
                <a:solidFill>
                  <a:srgbClr val="80826E"/>
                </a:solidFill>
                <a:latin typeface="Arial"/>
                <a:cs typeface="Arial"/>
              </a:rPr>
              <a:t>o</a:t>
            </a:r>
            <a:r>
              <a:rPr sz="900" spc="30" dirty="0">
                <a:solidFill>
                  <a:srgbClr val="60624D"/>
                </a:solidFill>
                <a:latin typeface="Arial"/>
                <a:cs typeface="Arial"/>
              </a:rPr>
              <a:t>f</a:t>
            </a:r>
            <a:r>
              <a:rPr sz="900" spc="50" dirty="0">
                <a:solidFill>
                  <a:srgbClr val="60624D"/>
                </a:solidFill>
                <a:latin typeface="Arial"/>
                <a:cs typeface="Arial"/>
              </a:rPr>
              <a:t> </a:t>
            </a:r>
            <a:r>
              <a:rPr sz="900" spc="25" dirty="0">
                <a:solidFill>
                  <a:srgbClr val="80826E"/>
                </a:solidFill>
                <a:latin typeface="Arial"/>
                <a:cs typeface="Arial"/>
              </a:rPr>
              <a:t>c</a:t>
            </a:r>
            <a:r>
              <a:rPr sz="900" spc="100" dirty="0">
                <a:solidFill>
                  <a:srgbClr val="80826E"/>
                </a:solidFill>
                <a:latin typeface="Arial"/>
                <a:cs typeface="Arial"/>
              </a:rPr>
              <a:t>e</a:t>
            </a:r>
            <a:r>
              <a:rPr sz="900" spc="145" dirty="0">
                <a:solidFill>
                  <a:srgbClr val="60624D"/>
                </a:solidFill>
                <a:latin typeface="Arial"/>
                <a:cs typeface="Arial"/>
              </a:rPr>
              <a:t>l</a:t>
            </a:r>
            <a:r>
              <a:rPr sz="900" spc="-15" dirty="0">
                <a:solidFill>
                  <a:srgbClr val="60624D"/>
                </a:solidFill>
                <a:latin typeface="Arial"/>
                <a:cs typeface="Arial"/>
              </a:rPr>
              <a:t>l</a:t>
            </a:r>
            <a:r>
              <a:rPr sz="900" spc="5" dirty="0">
                <a:solidFill>
                  <a:srgbClr val="80826E"/>
                </a:solidFill>
                <a:latin typeface="Arial"/>
                <a:cs typeface="Arial"/>
              </a:rPr>
              <a:t>s</a:t>
            </a:r>
            <a:r>
              <a:rPr sz="900" spc="55" dirty="0">
                <a:solidFill>
                  <a:srgbClr val="80826E"/>
                </a:solidFill>
                <a:latin typeface="Arial"/>
                <a:cs typeface="Arial"/>
              </a:rPr>
              <a:t> </a:t>
            </a:r>
            <a:r>
              <a:rPr sz="900" spc="50" dirty="0">
                <a:solidFill>
                  <a:srgbClr val="80826E"/>
                </a:solidFill>
                <a:latin typeface="Arial"/>
                <a:cs typeface="Arial"/>
              </a:rPr>
              <a:t>and</a:t>
            </a:r>
            <a:r>
              <a:rPr sz="900" spc="25" dirty="0">
                <a:solidFill>
                  <a:srgbClr val="80826E"/>
                </a:solidFill>
                <a:latin typeface="Arial"/>
                <a:cs typeface="Arial"/>
              </a:rPr>
              <a:t> </a:t>
            </a:r>
            <a:r>
              <a:rPr sz="900" spc="50" dirty="0">
                <a:solidFill>
                  <a:srgbClr val="646924"/>
                </a:solidFill>
                <a:latin typeface="Arial"/>
                <a:cs typeface="Arial"/>
              </a:rPr>
              <a:t>products</a:t>
            </a:r>
            <a:r>
              <a:rPr sz="900" spc="120" dirty="0">
                <a:solidFill>
                  <a:srgbClr val="646924"/>
                </a:solidFill>
                <a:latin typeface="Arial"/>
                <a:cs typeface="Arial"/>
              </a:rPr>
              <a:t> </a:t>
            </a:r>
            <a:r>
              <a:rPr sz="900" spc="85" dirty="0">
                <a:solidFill>
                  <a:srgbClr val="747934"/>
                </a:solidFill>
                <a:latin typeface="Arial"/>
                <a:cs typeface="Arial"/>
              </a:rPr>
              <a:t>of</a:t>
            </a:r>
            <a:r>
              <a:rPr sz="900" spc="30" dirty="0">
                <a:solidFill>
                  <a:srgbClr val="747934"/>
                </a:solidFill>
                <a:latin typeface="Arial"/>
                <a:cs typeface="Arial"/>
              </a:rPr>
              <a:t> </a:t>
            </a:r>
            <a:r>
              <a:rPr sz="900" spc="25" dirty="0">
                <a:solidFill>
                  <a:srgbClr val="747934"/>
                </a:solidFill>
                <a:latin typeface="Arial"/>
                <a:cs typeface="Arial"/>
              </a:rPr>
              <a:t>ce</a:t>
            </a:r>
            <a:r>
              <a:rPr sz="900" spc="40" dirty="0">
                <a:solidFill>
                  <a:srgbClr val="747934"/>
                </a:solidFill>
                <a:latin typeface="Arial"/>
                <a:cs typeface="Arial"/>
              </a:rPr>
              <a:t>l</a:t>
            </a:r>
            <a:r>
              <a:rPr sz="900" spc="-80" dirty="0">
                <a:solidFill>
                  <a:srgbClr val="747934"/>
                </a:solidFill>
                <a:latin typeface="Arial"/>
                <a:cs typeface="Arial"/>
              </a:rPr>
              <a:t> </a:t>
            </a:r>
            <a:r>
              <a:rPr sz="900" spc="60" dirty="0">
                <a:solidFill>
                  <a:srgbClr val="747934"/>
                </a:solidFill>
                <a:latin typeface="Arial"/>
                <a:cs typeface="Arial"/>
              </a:rPr>
              <a:t>s</a:t>
            </a:r>
            <a:endParaRPr sz="9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763359" y="2613476"/>
            <a:ext cx="1603375" cy="2654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35"/>
              </a:lnSpc>
            </a:pPr>
            <a:r>
              <a:rPr sz="900" spc="70" dirty="0">
                <a:solidFill>
                  <a:srgbClr val="506E6D"/>
                </a:solidFill>
                <a:latin typeface="Arial"/>
                <a:cs typeface="Arial"/>
              </a:rPr>
              <a:t>All</a:t>
            </a:r>
            <a:r>
              <a:rPr sz="900" spc="5" dirty="0">
                <a:solidFill>
                  <a:srgbClr val="506E6D"/>
                </a:solidFill>
                <a:latin typeface="Arial"/>
                <a:cs typeface="Arial"/>
              </a:rPr>
              <a:t> </a:t>
            </a:r>
            <a:r>
              <a:rPr sz="900" spc="30" dirty="0">
                <a:solidFill>
                  <a:srgbClr val="506E6D"/>
                </a:solidFill>
                <a:latin typeface="Arial"/>
                <a:cs typeface="Arial"/>
              </a:rPr>
              <a:t>organisms</a:t>
            </a:r>
            <a:r>
              <a:rPr sz="900" spc="120" dirty="0">
                <a:solidFill>
                  <a:srgbClr val="506E6D"/>
                </a:solidFill>
                <a:latin typeface="Arial"/>
                <a:cs typeface="Arial"/>
              </a:rPr>
              <a:t> </a:t>
            </a:r>
            <a:r>
              <a:rPr sz="900" spc="45" dirty="0">
                <a:solidFill>
                  <a:srgbClr val="506E6D"/>
                </a:solidFill>
                <a:latin typeface="Arial"/>
                <a:cs typeface="Arial"/>
              </a:rPr>
              <a:t>are</a:t>
            </a:r>
            <a:r>
              <a:rPr sz="900" spc="105" dirty="0">
                <a:solidFill>
                  <a:srgbClr val="506E6D"/>
                </a:solidFill>
                <a:latin typeface="Arial"/>
                <a:cs typeface="Arial"/>
              </a:rPr>
              <a:t> </a:t>
            </a:r>
            <a:r>
              <a:rPr sz="900" spc="60" dirty="0">
                <a:solidFill>
                  <a:srgbClr val="506E6D"/>
                </a:solidFill>
                <a:latin typeface="Arial"/>
                <a:cs typeface="Arial"/>
              </a:rPr>
              <a:t>made</a:t>
            </a:r>
            <a:endParaRPr sz="900">
              <a:latin typeface="Arial"/>
              <a:cs typeface="Arial"/>
            </a:endParaRPr>
          </a:p>
          <a:p>
            <a:pPr marL="17780">
              <a:lnSpc>
                <a:spcPts val="1035"/>
              </a:lnSpc>
            </a:pPr>
            <a:r>
              <a:rPr sz="900" spc="85" dirty="0">
                <a:solidFill>
                  <a:srgbClr val="506E6D"/>
                </a:solidFill>
                <a:latin typeface="Arial"/>
                <a:cs typeface="Arial"/>
              </a:rPr>
              <a:t>up</a:t>
            </a:r>
            <a:r>
              <a:rPr sz="900" spc="15" dirty="0">
                <a:solidFill>
                  <a:srgbClr val="506E6D"/>
                </a:solidFill>
                <a:latin typeface="Arial"/>
                <a:cs typeface="Arial"/>
              </a:rPr>
              <a:t> </a:t>
            </a:r>
            <a:r>
              <a:rPr sz="900" spc="60" dirty="0">
                <a:solidFill>
                  <a:srgbClr val="506E6D"/>
                </a:solidFill>
                <a:latin typeface="Arial"/>
                <a:cs typeface="Arial"/>
              </a:rPr>
              <a:t>of</a:t>
            </a:r>
            <a:r>
              <a:rPr sz="900" spc="30" dirty="0">
                <a:solidFill>
                  <a:srgbClr val="506E6D"/>
                </a:solidFill>
                <a:latin typeface="Arial"/>
                <a:cs typeface="Arial"/>
              </a:rPr>
              <a:t> </a:t>
            </a:r>
            <a:r>
              <a:rPr sz="900" spc="35" dirty="0">
                <a:solidFill>
                  <a:srgbClr val="506E6D"/>
                </a:solidFill>
                <a:latin typeface="Arial"/>
                <a:cs typeface="Arial"/>
              </a:rPr>
              <a:t>o</a:t>
            </a:r>
            <a:r>
              <a:rPr sz="900" spc="85" dirty="0">
                <a:solidFill>
                  <a:srgbClr val="506E6D"/>
                </a:solidFill>
                <a:latin typeface="Arial"/>
                <a:cs typeface="Arial"/>
              </a:rPr>
              <a:t>n</a:t>
            </a:r>
            <a:r>
              <a:rPr sz="900" spc="15" dirty="0">
                <a:solidFill>
                  <a:srgbClr val="6B8385"/>
                </a:solidFill>
                <a:latin typeface="Arial"/>
                <a:cs typeface="Arial"/>
              </a:rPr>
              <a:t>e</a:t>
            </a:r>
            <a:r>
              <a:rPr sz="900" spc="40" dirty="0">
                <a:solidFill>
                  <a:srgbClr val="6B8385"/>
                </a:solidFill>
                <a:latin typeface="Arial"/>
                <a:cs typeface="Arial"/>
              </a:rPr>
              <a:t> </a:t>
            </a:r>
            <a:r>
              <a:rPr sz="900" spc="65" dirty="0">
                <a:solidFill>
                  <a:srgbClr val="506E6D"/>
                </a:solidFill>
                <a:latin typeface="Arial"/>
                <a:cs typeface="Arial"/>
              </a:rPr>
              <a:t>cell</a:t>
            </a:r>
            <a:r>
              <a:rPr sz="900" spc="-30" dirty="0">
                <a:solidFill>
                  <a:srgbClr val="506E6D"/>
                </a:solidFill>
                <a:latin typeface="Arial"/>
                <a:cs typeface="Arial"/>
              </a:rPr>
              <a:t> </a:t>
            </a:r>
            <a:r>
              <a:rPr sz="900" spc="95" dirty="0">
                <a:solidFill>
                  <a:srgbClr val="506E6D"/>
                </a:solidFill>
                <a:latin typeface="Arial"/>
                <a:cs typeface="Arial"/>
              </a:rPr>
              <a:t>or</a:t>
            </a:r>
            <a:r>
              <a:rPr sz="900" spc="60" dirty="0">
                <a:solidFill>
                  <a:srgbClr val="506E6D"/>
                </a:solidFill>
                <a:latin typeface="Arial"/>
                <a:cs typeface="Arial"/>
              </a:rPr>
              <a:t> </a:t>
            </a:r>
            <a:r>
              <a:rPr sz="900" spc="55" dirty="0">
                <a:solidFill>
                  <a:srgbClr val="506E6D"/>
                </a:solidFill>
                <a:latin typeface="Arial"/>
                <a:cs typeface="Arial"/>
              </a:rPr>
              <a:t>more</a:t>
            </a:r>
            <a:r>
              <a:rPr sz="900" spc="80" dirty="0">
                <a:solidFill>
                  <a:srgbClr val="506E6D"/>
                </a:solidFill>
                <a:latin typeface="Arial"/>
                <a:cs typeface="Arial"/>
              </a:rPr>
              <a:t> </a:t>
            </a:r>
            <a:r>
              <a:rPr sz="900" spc="90" dirty="0">
                <a:solidFill>
                  <a:srgbClr val="506E6D"/>
                </a:solidFill>
                <a:latin typeface="Arial"/>
                <a:cs typeface="Arial"/>
              </a:rPr>
              <a:t>cel</a:t>
            </a:r>
            <a:r>
              <a:rPr sz="900" spc="-15" dirty="0">
                <a:solidFill>
                  <a:srgbClr val="506E6D"/>
                </a:solidFill>
                <a:latin typeface="Arial"/>
                <a:cs typeface="Arial"/>
              </a:rPr>
              <a:t>l</a:t>
            </a:r>
            <a:r>
              <a:rPr sz="900" spc="5" dirty="0">
                <a:solidFill>
                  <a:srgbClr val="506E6D"/>
                </a:solidFill>
                <a:latin typeface="Arial"/>
                <a:cs typeface="Arial"/>
              </a:rPr>
              <a:t>s</a:t>
            </a:r>
            <a:endParaRPr sz="9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064811" y="2556358"/>
            <a:ext cx="140335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313055">
              <a:lnSpc>
                <a:spcPts val="940"/>
              </a:lnSpc>
            </a:pPr>
            <a:r>
              <a:rPr sz="900" spc="40" dirty="0">
                <a:solidFill>
                  <a:srgbClr val="747934"/>
                </a:solidFill>
                <a:latin typeface="Arial"/>
                <a:cs typeface="Arial"/>
              </a:rPr>
              <a:t>All</a:t>
            </a:r>
            <a:r>
              <a:rPr sz="900" spc="15" dirty="0">
                <a:solidFill>
                  <a:srgbClr val="747934"/>
                </a:solidFill>
                <a:latin typeface="Arial"/>
                <a:cs typeface="Arial"/>
              </a:rPr>
              <a:t> </a:t>
            </a:r>
            <a:r>
              <a:rPr sz="900" spc="90" dirty="0">
                <a:solidFill>
                  <a:srgbClr val="747934"/>
                </a:solidFill>
                <a:latin typeface="Arial"/>
                <a:cs typeface="Arial"/>
              </a:rPr>
              <a:t>cel</a:t>
            </a:r>
            <a:r>
              <a:rPr sz="900" spc="-15" dirty="0">
                <a:solidFill>
                  <a:srgbClr val="747934"/>
                </a:solidFill>
                <a:latin typeface="Arial"/>
                <a:cs typeface="Arial"/>
              </a:rPr>
              <a:t>l</a:t>
            </a:r>
            <a:r>
              <a:rPr sz="900" spc="5" dirty="0">
                <a:solidFill>
                  <a:srgbClr val="747934"/>
                </a:solidFill>
                <a:latin typeface="Arial"/>
                <a:cs typeface="Arial"/>
              </a:rPr>
              <a:t>s</a:t>
            </a:r>
            <a:r>
              <a:rPr sz="900" spc="55" dirty="0">
                <a:solidFill>
                  <a:srgbClr val="747934"/>
                </a:solidFill>
                <a:latin typeface="Arial"/>
                <a:cs typeface="Arial"/>
              </a:rPr>
              <a:t> </a:t>
            </a:r>
            <a:r>
              <a:rPr sz="900" spc="35" dirty="0">
                <a:solidFill>
                  <a:srgbClr val="747934"/>
                </a:solidFill>
                <a:latin typeface="Arial"/>
                <a:cs typeface="Arial"/>
              </a:rPr>
              <a:t>a</a:t>
            </a:r>
            <a:r>
              <a:rPr sz="900" spc="55" dirty="0">
                <a:solidFill>
                  <a:srgbClr val="747934"/>
                </a:solidFill>
                <a:latin typeface="Arial"/>
                <a:cs typeface="Arial"/>
              </a:rPr>
              <a:t>r</a:t>
            </a:r>
            <a:r>
              <a:rPr sz="900" spc="110" dirty="0">
                <a:solidFill>
                  <a:srgbClr val="505413"/>
                </a:solidFill>
                <a:latin typeface="Arial"/>
                <a:cs typeface="Arial"/>
              </a:rPr>
              <a:t>i</a:t>
            </a:r>
            <a:r>
              <a:rPr sz="900" dirty="0">
                <a:solidFill>
                  <a:srgbClr val="747934"/>
                </a:solidFill>
                <a:latin typeface="Arial"/>
                <a:cs typeface="Arial"/>
              </a:rPr>
              <a:t>se</a:t>
            </a:r>
            <a:r>
              <a:rPr sz="900" spc="55" dirty="0">
                <a:solidFill>
                  <a:srgbClr val="747934"/>
                </a:solidFill>
                <a:latin typeface="Arial"/>
                <a:cs typeface="Arial"/>
              </a:rPr>
              <a:t> </a:t>
            </a:r>
            <a:r>
              <a:rPr sz="900" spc="100" dirty="0">
                <a:solidFill>
                  <a:srgbClr val="505413"/>
                </a:solidFill>
                <a:latin typeface="Arial"/>
                <a:cs typeface="Arial"/>
              </a:rPr>
              <a:t>f</a:t>
            </a:r>
            <a:r>
              <a:rPr sz="900" spc="85" dirty="0">
                <a:solidFill>
                  <a:srgbClr val="747934"/>
                </a:solidFill>
                <a:latin typeface="Arial"/>
                <a:cs typeface="Arial"/>
              </a:rPr>
              <a:t>rom</a:t>
            </a:r>
            <a:r>
              <a:rPr sz="900" spc="40" dirty="0">
                <a:solidFill>
                  <a:srgbClr val="747934"/>
                </a:solidFill>
                <a:latin typeface="Arial"/>
                <a:cs typeface="Arial"/>
              </a:rPr>
              <a:t> </a:t>
            </a:r>
            <a:r>
              <a:rPr sz="900" spc="55" dirty="0">
                <a:solidFill>
                  <a:srgbClr val="80826E"/>
                </a:solidFill>
                <a:latin typeface="Arial"/>
                <a:cs typeface="Arial"/>
              </a:rPr>
              <a:t>pr</a:t>
            </a:r>
            <a:r>
              <a:rPr sz="900" spc="25" dirty="0">
                <a:solidFill>
                  <a:srgbClr val="80826E"/>
                </a:solidFill>
                <a:latin typeface="Arial"/>
                <a:cs typeface="Arial"/>
              </a:rPr>
              <a:t>e</a:t>
            </a:r>
            <a:r>
              <a:rPr sz="900" spc="145" dirty="0">
                <a:solidFill>
                  <a:srgbClr val="494946"/>
                </a:solidFill>
                <a:latin typeface="Arial"/>
                <a:cs typeface="Arial"/>
              </a:rPr>
              <a:t>-</a:t>
            </a:r>
            <a:r>
              <a:rPr sz="900" spc="-15" dirty="0">
                <a:solidFill>
                  <a:srgbClr val="80826E"/>
                </a:solidFill>
                <a:latin typeface="Arial"/>
                <a:cs typeface="Arial"/>
              </a:rPr>
              <a:t>ex</a:t>
            </a:r>
            <a:r>
              <a:rPr sz="900" spc="-140" dirty="0">
                <a:solidFill>
                  <a:srgbClr val="80826E"/>
                </a:solidFill>
                <a:latin typeface="Arial"/>
                <a:cs typeface="Arial"/>
              </a:rPr>
              <a:t> </a:t>
            </a:r>
            <a:r>
              <a:rPr sz="900" spc="20" dirty="0">
                <a:solidFill>
                  <a:srgbClr val="494946"/>
                </a:solidFill>
                <a:latin typeface="Arial"/>
                <a:cs typeface="Arial"/>
              </a:rPr>
              <a:t>i</a:t>
            </a:r>
            <a:r>
              <a:rPr sz="900" spc="60" dirty="0">
                <a:solidFill>
                  <a:srgbClr val="80826E"/>
                </a:solidFill>
                <a:latin typeface="Arial"/>
                <a:cs typeface="Arial"/>
              </a:rPr>
              <a:t>sting</a:t>
            </a:r>
            <a:r>
              <a:rPr sz="900" dirty="0">
                <a:solidFill>
                  <a:srgbClr val="80826E"/>
                </a:solidFill>
                <a:latin typeface="Arial"/>
                <a:cs typeface="Arial"/>
              </a:rPr>
              <a:t> </a:t>
            </a:r>
            <a:r>
              <a:rPr sz="900" spc="45" dirty="0">
                <a:solidFill>
                  <a:srgbClr val="80826E"/>
                </a:solidFill>
                <a:latin typeface="Arial"/>
                <a:cs typeface="Arial"/>
              </a:rPr>
              <a:t>c</a:t>
            </a:r>
            <a:r>
              <a:rPr sz="900" spc="30" dirty="0">
                <a:solidFill>
                  <a:srgbClr val="80826E"/>
                </a:solidFill>
                <a:latin typeface="Arial"/>
                <a:cs typeface="Arial"/>
              </a:rPr>
              <a:t>e</a:t>
            </a:r>
            <a:r>
              <a:rPr sz="900" spc="180" dirty="0">
                <a:solidFill>
                  <a:srgbClr val="60624D"/>
                </a:solidFill>
                <a:latin typeface="Arial"/>
                <a:cs typeface="Arial"/>
              </a:rPr>
              <a:t>l</a:t>
            </a:r>
            <a:r>
              <a:rPr sz="900" dirty="0">
                <a:solidFill>
                  <a:srgbClr val="60624D"/>
                </a:solidFill>
                <a:latin typeface="Arial"/>
                <a:cs typeface="Arial"/>
              </a:rPr>
              <a:t>l</a:t>
            </a:r>
            <a:r>
              <a:rPr sz="900" spc="5" dirty="0">
                <a:solidFill>
                  <a:srgbClr val="80826E"/>
                </a:solidFill>
                <a:latin typeface="Arial"/>
                <a:cs typeface="Arial"/>
              </a:rPr>
              <a:t>s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ts val="944"/>
              </a:lnSpc>
            </a:pPr>
            <a:r>
              <a:rPr sz="950" i="1" spc="-5" dirty="0">
                <a:solidFill>
                  <a:srgbClr val="747934"/>
                </a:solidFill>
                <a:latin typeface="Arial"/>
                <a:cs typeface="Arial"/>
              </a:rPr>
              <a:t>(</a:t>
            </a:r>
            <a:r>
              <a:rPr sz="950" i="1" spc="-15" dirty="0">
                <a:solidFill>
                  <a:srgbClr val="747934"/>
                </a:solidFill>
                <a:latin typeface="Arial"/>
                <a:cs typeface="Arial"/>
              </a:rPr>
              <a:t>Omnis</a:t>
            </a:r>
            <a:r>
              <a:rPr sz="950" i="1" spc="75" dirty="0">
                <a:solidFill>
                  <a:srgbClr val="747934"/>
                </a:solidFill>
                <a:latin typeface="Arial"/>
                <a:cs typeface="Arial"/>
              </a:rPr>
              <a:t> </a:t>
            </a:r>
            <a:r>
              <a:rPr sz="950" i="1" spc="40" dirty="0">
                <a:solidFill>
                  <a:srgbClr val="747934"/>
                </a:solidFill>
                <a:latin typeface="Arial"/>
                <a:cs typeface="Arial"/>
              </a:rPr>
              <a:t>celiula-e</a:t>
            </a:r>
            <a:r>
              <a:rPr sz="950" i="1" spc="35" dirty="0">
                <a:solidFill>
                  <a:srgbClr val="747934"/>
                </a:solidFill>
                <a:latin typeface="Arial"/>
                <a:cs typeface="Arial"/>
              </a:rPr>
              <a:t> </a:t>
            </a:r>
            <a:r>
              <a:rPr sz="950" i="1" spc="30" dirty="0">
                <a:solidFill>
                  <a:srgbClr val="747934"/>
                </a:solidFill>
                <a:latin typeface="Arial"/>
                <a:cs typeface="Arial"/>
              </a:rPr>
              <a:t>cellula)</a:t>
            </a:r>
            <a:endParaRPr sz="95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180857" y="3427893"/>
            <a:ext cx="2535555" cy="241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b="1" spc="40" dirty="0">
                <a:solidFill>
                  <a:srgbClr val="010101"/>
                </a:solidFill>
                <a:latin typeface="Arial"/>
                <a:cs typeface="Arial"/>
              </a:rPr>
              <a:t>Summary</a:t>
            </a:r>
            <a:r>
              <a:rPr sz="1700" b="1" spc="75" dirty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sz="1700" b="1" spc="-10" dirty="0">
                <a:solidFill>
                  <a:srgbClr val="010101"/>
                </a:solidFill>
                <a:latin typeface="Arial"/>
                <a:cs typeface="Arial"/>
              </a:rPr>
              <a:t>of </a:t>
            </a:r>
            <a:r>
              <a:rPr sz="1700" b="1" spc="110" dirty="0">
                <a:solidFill>
                  <a:srgbClr val="010101"/>
                </a:solidFill>
                <a:latin typeface="Arial"/>
                <a:cs typeface="Arial"/>
              </a:rPr>
              <a:t>cel</a:t>
            </a:r>
            <a:r>
              <a:rPr sz="1700" b="1" spc="270" dirty="0">
                <a:solidFill>
                  <a:srgbClr val="010101"/>
                </a:solidFill>
                <a:latin typeface="Arial"/>
                <a:cs typeface="Arial"/>
              </a:rPr>
              <a:t>l</a:t>
            </a:r>
            <a:r>
              <a:rPr sz="1700" b="1" spc="50" dirty="0">
                <a:solidFill>
                  <a:srgbClr val="010101"/>
                </a:solidFill>
                <a:latin typeface="Arial"/>
                <a:cs typeface="Arial"/>
              </a:rPr>
              <a:t>theory</a:t>
            </a:r>
            <a:endParaRPr sz="17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409289" y="4065346"/>
            <a:ext cx="2954020" cy="1660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83590">
              <a:lnSpc>
                <a:spcPct val="100000"/>
              </a:lnSpc>
            </a:pPr>
            <a:r>
              <a:rPr sz="1500" b="1" spc="5" dirty="0">
                <a:solidFill>
                  <a:srgbClr val="506E6D"/>
                </a:solidFill>
                <a:latin typeface="Arial"/>
                <a:cs typeface="Arial"/>
              </a:rPr>
              <a:t>CELL</a:t>
            </a:r>
            <a:r>
              <a:rPr sz="1500" b="1" spc="-50" dirty="0">
                <a:solidFill>
                  <a:srgbClr val="506E6D"/>
                </a:solidFill>
                <a:latin typeface="Arial"/>
                <a:cs typeface="Arial"/>
              </a:rPr>
              <a:t> </a:t>
            </a:r>
            <a:r>
              <a:rPr sz="1500" b="1" u="sng" dirty="0">
                <a:solidFill>
                  <a:srgbClr val="506E6D"/>
                </a:solidFill>
                <a:latin typeface="Arial"/>
                <a:cs typeface="Arial"/>
              </a:rPr>
              <a:t>T</a:t>
            </a:r>
            <a:r>
              <a:rPr sz="1500" b="1" dirty="0">
                <a:solidFill>
                  <a:srgbClr val="506E6D"/>
                </a:solidFill>
                <a:latin typeface="Arial"/>
                <a:cs typeface="Arial"/>
              </a:rPr>
              <a:t>HEORY</a:t>
            </a:r>
            <a:endParaRPr sz="1500">
              <a:latin typeface="Arial"/>
              <a:cs typeface="Arial"/>
            </a:endParaRPr>
          </a:p>
          <a:p>
            <a:pPr marL="120650" marR="213360" indent="-108585">
              <a:lnSpc>
                <a:spcPct val="110200"/>
              </a:lnSpc>
              <a:spcBef>
                <a:spcPts val="1115"/>
              </a:spcBef>
            </a:pPr>
            <a:r>
              <a:rPr sz="1000" spc="204" dirty="0">
                <a:solidFill>
                  <a:srgbClr val="DB935E"/>
                </a:solidFill>
                <a:latin typeface="Arial"/>
                <a:cs typeface="Arial"/>
              </a:rPr>
              <a:t>o</a:t>
            </a:r>
            <a:r>
              <a:rPr sz="1000" spc="-145" dirty="0">
                <a:solidFill>
                  <a:srgbClr val="DB935E"/>
                </a:solidFill>
                <a:latin typeface="Arial"/>
                <a:cs typeface="Arial"/>
              </a:rPr>
              <a:t> </a:t>
            </a:r>
            <a:r>
              <a:rPr sz="1000" spc="-95" dirty="0">
                <a:solidFill>
                  <a:srgbClr val="151115"/>
                </a:solidFill>
                <a:latin typeface="Arial"/>
                <a:cs typeface="Arial"/>
              </a:rPr>
              <a:t>P</a:t>
            </a:r>
            <a:r>
              <a:rPr sz="1000" dirty="0">
                <a:solidFill>
                  <a:srgbClr val="2D2D2D"/>
                </a:solidFill>
                <a:latin typeface="Arial"/>
                <a:cs typeface="Arial"/>
              </a:rPr>
              <a:t>roposed</a:t>
            </a:r>
            <a:r>
              <a:rPr sz="1000" spc="20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D2D2D"/>
                </a:solidFill>
                <a:latin typeface="Times New Roman"/>
                <a:cs typeface="Times New Roman"/>
              </a:rPr>
              <a:t>by</a:t>
            </a:r>
            <a:r>
              <a:rPr sz="1100" spc="60" dirty="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sz="950" b="1" spc="50" dirty="0">
                <a:solidFill>
                  <a:srgbClr val="151115"/>
                </a:solidFill>
                <a:latin typeface="Arial"/>
                <a:cs typeface="Arial"/>
              </a:rPr>
              <a:t>Mattha</a:t>
            </a:r>
            <a:r>
              <a:rPr sz="950" b="1" spc="-25" dirty="0">
                <a:solidFill>
                  <a:srgbClr val="151115"/>
                </a:solidFill>
                <a:latin typeface="Arial"/>
                <a:cs typeface="Arial"/>
              </a:rPr>
              <a:t>i</a:t>
            </a:r>
            <a:r>
              <a:rPr sz="950" b="1" spc="-75" dirty="0">
                <a:solidFill>
                  <a:srgbClr val="151115"/>
                </a:solidFill>
                <a:latin typeface="Arial"/>
                <a:cs typeface="Arial"/>
              </a:rPr>
              <a:t>s</a:t>
            </a:r>
            <a:r>
              <a:rPr sz="950" b="1" spc="-45" dirty="0">
                <a:solidFill>
                  <a:srgbClr val="151115"/>
                </a:solidFill>
                <a:latin typeface="Arial"/>
                <a:cs typeface="Arial"/>
              </a:rPr>
              <a:t> </a:t>
            </a:r>
            <a:r>
              <a:rPr sz="950" b="1" spc="-60" dirty="0">
                <a:solidFill>
                  <a:srgbClr val="151115"/>
                </a:solidFill>
                <a:latin typeface="Arial"/>
                <a:cs typeface="Arial"/>
              </a:rPr>
              <a:t>Sc</a:t>
            </a:r>
            <a:r>
              <a:rPr sz="950" b="1" spc="-70" dirty="0">
                <a:solidFill>
                  <a:srgbClr val="151115"/>
                </a:solidFill>
                <a:latin typeface="Arial"/>
                <a:cs typeface="Arial"/>
              </a:rPr>
              <a:t>h</a:t>
            </a:r>
            <a:r>
              <a:rPr sz="950" b="1" spc="-5" dirty="0">
                <a:solidFill>
                  <a:srgbClr val="151115"/>
                </a:solidFill>
                <a:latin typeface="Arial"/>
                <a:cs typeface="Arial"/>
              </a:rPr>
              <a:t>l</a:t>
            </a:r>
            <a:r>
              <a:rPr sz="950" b="1" spc="10" dirty="0">
                <a:solidFill>
                  <a:srgbClr val="151115"/>
                </a:solidFill>
                <a:latin typeface="Arial"/>
                <a:cs typeface="Arial"/>
              </a:rPr>
              <a:t>eiden</a:t>
            </a:r>
            <a:r>
              <a:rPr sz="950" b="1" spc="-10" dirty="0">
                <a:solidFill>
                  <a:srgbClr val="151115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D2D2D"/>
                </a:solidFill>
                <a:latin typeface="Arial"/>
                <a:cs typeface="Arial"/>
              </a:rPr>
              <a:t>and</a:t>
            </a:r>
            <a:r>
              <a:rPr sz="1000" spc="-95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950" b="1" dirty="0">
                <a:solidFill>
                  <a:srgbClr val="010101"/>
                </a:solidFill>
                <a:latin typeface="Arial"/>
                <a:cs typeface="Arial"/>
              </a:rPr>
              <a:t>Theodor </a:t>
            </a:r>
            <a:r>
              <a:rPr sz="950" b="1" spc="-105" dirty="0">
                <a:solidFill>
                  <a:srgbClr val="010101"/>
                </a:solidFill>
                <a:latin typeface="Arial"/>
                <a:cs typeface="Arial"/>
              </a:rPr>
              <a:t>S</a:t>
            </a:r>
            <a:r>
              <a:rPr sz="950" b="1" spc="-40" dirty="0">
                <a:solidFill>
                  <a:srgbClr val="2D2D2D"/>
                </a:solidFill>
                <a:latin typeface="Arial"/>
                <a:cs typeface="Arial"/>
              </a:rPr>
              <a:t>c</a:t>
            </a:r>
            <a:r>
              <a:rPr sz="950" b="1" spc="10" dirty="0">
                <a:solidFill>
                  <a:srgbClr val="010101"/>
                </a:solidFill>
                <a:latin typeface="Arial"/>
                <a:cs typeface="Arial"/>
              </a:rPr>
              <a:t>hwann </a:t>
            </a:r>
            <a:r>
              <a:rPr sz="950" b="1" spc="-10" dirty="0">
                <a:solidFill>
                  <a:srgbClr val="2D2D2D"/>
                </a:solidFill>
                <a:latin typeface="Arial"/>
                <a:cs typeface="Arial"/>
              </a:rPr>
              <a:t>in</a:t>
            </a:r>
            <a:r>
              <a:rPr sz="950" b="1" spc="-65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950" b="1" spc="5" dirty="0">
                <a:solidFill>
                  <a:srgbClr val="151115"/>
                </a:solidFill>
                <a:latin typeface="Arial"/>
                <a:cs typeface="Arial"/>
              </a:rPr>
              <a:t>1</a:t>
            </a:r>
            <a:r>
              <a:rPr sz="950" b="1" spc="45" dirty="0">
                <a:solidFill>
                  <a:srgbClr val="151115"/>
                </a:solidFill>
                <a:latin typeface="Arial"/>
                <a:cs typeface="Arial"/>
              </a:rPr>
              <a:t>83</a:t>
            </a:r>
            <a:r>
              <a:rPr sz="950" b="1" spc="70" dirty="0">
                <a:solidFill>
                  <a:srgbClr val="151115"/>
                </a:solidFill>
                <a:latin typeface="Arial"/>
                <a:cs typeface="Arial"/>
              </a:rPr>
              <a:t>9</a:t>
            </a:r>
            <a:r>
              <a:rPr sz="950" b="1" spc="-5" dirty="0">
                <a:solidFill>
                  <a:srgbClr val="2D2D2D"/>
                </a:solidFill>
                <a:latin typeface="Arial"/>
                <a:cs typeface="Arial"/>
              </a:rPr>
              <a:t>:-</a:t>
            </a:r>
            <a:endParaRPr sz="950">
              <a:latin typeface="Arial"/>
              <a:cs typeface="Arial"/>
            </a:endParaRPr>
          </a:p>
          <a:p>
            <a:pPr marL="297815">
              <a:lnSpc>
                <a:spcPct val="100000"/>
              </a:lnSpc>
              <a:spcBef>
                <a:spcPts val="340"/>
              </a:spcBef>
            </a:pPr>
            <a:r>
              <a:rPr sz="1000" spc="-20" dirty="0">
                <a:solidFill>
                  <a:srgbClr val="494946"/>
                </a:solidFill>
                <a:latin typeface="Arial"/>
                <a:cs typeface="Arial"/>
              </a:rPr>
              <a:t>-</a:t>
            </a:r>
            <a:r>
              <a:rPr sz="1000" spc="45" dirty="0">
                <a:solidFill>
                  <a:srgbClr val="2D2D2D"/>
                </a:solidFill>
                <a:latin typeface="Arial"/>
                <a:cs typeface="Arial"/>
              </a:rPr>
              <a:t>A</a:t>
            </a:r>
            <a:r>
              <a:rPr sz="1000" spc="60" dirty="0">
                <a:solidFill>
                  <a:srgbClr val="151115"/>
                </a:solidFill>
                <a:latin typeface="Arial"/>
                <a:cs typeface="Arial"/>
              </a:rPr>
              <a:t>ll</a:t>
            </a:r>
            <a:r>
              <a:rPr sz="1000" spc="-135" dirty="0">
                <a:solidFill>
                  <a:srgbClr val="151115"/>
                </a:solidFill>
                <a:latin typeface="Arial"/>
                <a:cs typeface="Arial"/>
              </a:rPr>
              <a:t> </a:t>
            </a:r>
            <a:r>
              <a:rPr sz="1000" spc="45" dirty="0">
                <a:solidFill>
                  <a:srgbClr val="010101"/>
                </a:solidFill>
                <a:latin typeface="Arial"/>
                <a:cs typeface="Arial"/>
              </a:rPr>
              <a:t>l</a:t>
            </a:r>
            <a:r>
              <a:rPr sz="1000" spc="5" dirty="0">
                <a:solidFill>
                  <a:srgbClr val="2D2D2D"/>
                </a:solidFill>
                <a:latin typeface="Arial"/>
                <a:cs typeface="Arial"/>
              </a:rPr>
              <a:t>i</a:t>
            </a:r>
            <a:r>
              <a:rPr sz="1000" spc="30" dirty="0">
                <a:solidFill>
                  <a:srgbClr val="2D2D2D"/>
                </a:solidFill>
                <a:latin typeface="Arial"/>
                <a:cs typeface="Arial"/>
              </a:rPr>
              <a:t>v</a:t>
            </a:r>
            <a:r>
              <a:rPr sz="1000" spc="-5" dirty="0">
                <a:solidFill>
                  <a:srgbClr val="151115"/>
                </a:solidFill>
                <a:latin typeface="Arial"/>
                <a:cs typeface="Arial"/>
              </a:rPr>
              <a:t>i</a:t>
            </a:r>
            <a:r>
              <a:rPr sz="1000" spc="20" dirty="0">
                <a:solidFill>
                  <a:srgbClr val="2D2D2D"/>
                </a:solidFill>
                <a:latin typeface="Arial"/>
                <a:cs typeface="Arial"/>
              </a:rPr>
              <a:t>ng</a:t>
            </a:r>
            <a:r>
              <a:rPr sz="1000" spc="-135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000" spc="45" dirty="0">
                <a:solidFill>
                  <a:srgbClr val="2D2D2D"/>
                </a:solidFill>
                <a:latin typeface="Arial"/>
                <a:cs typeface="Arial"/>
              </a:rPr>
              <a:t>t</a:t>
            </a:r>
            <a:r>
              <a:rPr sz="1000" spc="95" dirty="0">
                <a:solidFill>
                  <a:srgbClr val="2D2D2D"/>
                </a:solidFill>
                <a:latin typeface="Arial"/>
                <a:cs typeface="Arial"/>
              </a:rPr>
              <a:t>h</a:t>
            </a:r>
            <a:r>
              <a:rPr sz="1000" spc="45" dirty="0">
                <a:solidFill>
                  <a:srgbClr val="151115"/>
                </a:solidFill>
                <a:latin typeface="Arial"/>
                <a:cs typeface="Arial"/>
              </a:rPr>
              <a:t>i</a:t>
            </a:r>
            <a:r>
              <a:rPr sz="1000" spc="-65" dirty="0">
                <a:solidFill>
                  <a:srgbClr val="2D2D2D"/>
                </a:solidFill>
                <a:latin typeface="Arial"/>
                <a:cs typeface="Arial"/>
              </a:rPr>
              <a:t>n</a:t>
            </a:r>
            <a:r>
              <a:rPr sz="1000" spc="-25" dirty="0">
                <a:solidFill>
                  <a:srgbClr val="2D2D2D"/>
                </a:solidFill>
                <a:latin typeface="Arial"/>
                <a:cs typeface="Arial"/>
              </a:rPr>
              <a:t>g</a:t>
            </a:r>
            <a:r>
              <a:rPr sz="1000" spc="-40" dirty="0">
                <a:solidFill>
                  <a:srgbClr val="2D2D2D"/>
                </a:solidFill>
                <a:latin typeface="Arial"/>
                <a:cs typeface="Arial"/>
              </a:rPr>
              <a:t>s</a:t>
            </a:r>
            <a:r>
              <a:rPr sz="1000" spc="-20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D2D2D"/>
                </a:solidFill>
                <a:latin typeface="Arial"/>
                <a:cs typeface="Arial"/>
              </a:rPr>
              <a:t>are</a:t>
            </a:r>
            <a:r>
              <a:rPr sz="1000" spc="-15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000" spc="30" dirty="0">
                <a:solidFill>
                  <a:srgbClr val="2D2D2D"/>
                </a:solidFill>
                <a:latin typeface="Arial"/>
                <a:cs typeface="Arial"/>
              </a:rPr>
              <a:t>ma</a:t>
            </a:r>
            <a:r>
              <a:rPr sz="1000" spc="-40" dirty="0">
                <a:solidFill>
                  <a:srgbClr val="2D2D2D"/>
                </a:solidFill>
                <a:latin typeface="Arial"/>
                <a:cs typeface="Arial"/>
              </a:rPr>
              <a:t>d</a:t>
            </a:r>
            <a:r>
              <a:rPr sz="1000" spc="10" dirty="0">
                <a:solidFill>
                  <a:srgbClr val="494946"/>
                </a:solidFill>
                <a:latin typeface="Arial"/>
                <a:cs typeface="Arial"/>
              </a:rPr>
              <a:t>e</a:t>
            </a:r>
            <a:r>
              <a:rPr sz="1000" spc="5" dirty="0">
                <a:solidFill>
                  <a:srgbClr val="494946"/>
                </a:solidFill>
                <a:latin typeface="Arial"/>
                <a:cs typeface="Arial"/>
              </a:rPr>
              <a:t> </a:t>
            </a:r>
            <a:r>
              <a:rPr sz="1000" spc="25" dirty="0">
                <a:solidFill>
                  <a:srgbClr val="2D2D2D"/>
                </a:solidFill>
                <a:latin typeface="Arial"/>
                <a:cs typeface="Arial"/>
              </a:rPr>
              <a:t>up</a:t>
            </a:r>
            <a:r>
              <a:rPr sz="1000" spc="-100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000" spc="25" dirty="0">
                <a:solidFill>
                  <a:srgbClr val="2D2D2D"/>
                </a:solidFill>
                <a:latin typeface="Arial"/>
                <a:cs typeface="Arial"/>
              </a:rPr>
              <a:t>o</a:t>
            </a:r>
            <a:r>
              <a:rPr sz="1000" spc="40" dirty="0">
                <a:solidFill>
                  <a:srgbClr val="151115"/>
                </a:solidFill>
                <a:latin typeface="Arial"/>
                <a:cs typeface="Arial"/>
              </a:rPr>
              <a:t>f</a:t>
            </a:r>
            <a:r>
              <a:rPr sz="1000" spc="-20" dirty="0">
                <a:solidFill>
                  <a:srgbClr val="151115"/>
                </a:solidFill>
                <a:latin typeface="Arial"/>
                <a:cs typeface="Arial"/>
              </a:rPr>
              <a:t> </a:t>
            </a:r>
            <a:r>
              <a:rPr sz="1000" spc="-25" dirty="0">
                <a:solidFill>
                  <a:srgbClr val="2D2D2D"/>
                </a:solidFill>
                <a:latin typeface="Arial"/>
                <a:cs typeface="Arial"/>
              </a:rPr>
              <a:t>c</a:t>
            </a:r>
            <a:r>
              <a:rPr sz="1000" dirty="0">
                <a:solidFill>
                  <a:srgbClr val="2D2D2D"/>
                </a:solidFill>
                <a:latin typeface="Arial"/>
                <a:cs typeface="Arial"/>
              </a:rPr>
              <a:t>e</a:t>
            </a:r>
            <a:r>
              <a:rPr sz="1000" spc="45" dirty="0">
                <a:solidFill>
                  <a:srgbClr val="151115"/>
                </a:solidFill>
                <a:latin typeface="Arial"/>
                <a:cs typeface="Arial"/>
              </a:rPr>
              <a:t>l</a:t>
            </a:r>
            <a:r>
              <a:rPr sz="1000" spc="-10" dirty="0">
                <a:solidFill>
                  <a:srgbClr val="2D2D2D"/>
                </a:solidFill>
                <a:latin typeface="Arial"/>
                <a:cs typeface="Arial"/>
              </a:rPr>
              <a:t>ls.</a:t>
            </a:r>
            <a:endParaRPr sz="1000">
              <a:latin typeface="Arial"/>
              <a:cs typeface="Arial"/>
            </a:endParaRPr>
          </a:p>
          <a:p>
            <a:pPr marL="120650" marR="5080" indent="176530">
              <a:lnSpc>
                <a:spcPct val="112400"/>
              </a:lnSpc>
              <a:spcBef>
                <a:spcPts val="180"/>
              </a:spcBef>
            </a:pPr>
            <a:r>
              <a:rPr sz="1000" spc="25" dirty="0">
                <a:solidFill>
                  <a:srgbClr val="494946"/>
                </a:solidFill>
                <a:latin typeface="Arial"/>
                <a:cs typeface="Arial"/>
              </a:rPr>
              <a:t>-</a:t>
            </a:r>
            <a:r>
              <a:rPr sz="1000" spc="-20" dirty="0">
                <a:solidFill>
                  <a:srgbClr val="2D2D2D"/>
                </a:solidFill>
                <a:latin typeface="Arial"/>
                <a:cs typeface="Arial"/>
              </a:rPr>
              <a:t>Cel</a:t>
            </a:r>
            <a:r>
              <a:rPr sz="1000" spc="-45" dirty="0">
                <a:solidFill>
                  <a:srgbClr val="2D2D2D"/>
                </a:solidFill>
                <a:latin typeface="Arial"/>
                <a:cs typeface="Arial"/>
              </a:rPr>
              <a:t>l</a:t>
            </a:r>
            <a:r>
              <a:rPr sz="1000" spc="-40" dirty="0">
                <a:solidFill>
                  <a:srgbClr val="2D2D2D"/>
                </a:solidFill>
                <a:latin typeface="Arial"/>
                <a:cs typeface="Arial"/>
              </a:rPr>
              <a:t>s</a:t>
            </a:r>
            <a:r>
              <a:rPr sz="1000" spc="-65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D2D2D"/>
                </a:solidFill>
                <a:latin typeface="Arial"/>
                <a:cs typeface="Arial"/>
              </a:rPr>
              <a:t>are</a:t>
            </a:r>
            <a:r>
              <a:rPr sz="1000" spc="-15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000" spc="20" dirty="0">
                <a:solidFill>
                  <a:srgbClr val="2D2D2D"/>
                </a:solidFill>
                <a:latin typeface="Arial"/>
                <a:cs typeface="Arial"/>
              </a:rPr>
              <a:t>the</a:t>
            </a:r>
            <a:r>
              <a:rPr sz="1000" spc="-45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000" spc="-20" dirty="0">
                <a:solidFill>
                  <a:srgbClr val="2D2D2D"/>
                </a:solidFill>
                <a:latin typeface="Arial"/>
                <a:cs typeface="Arial"/>
              </a:rPr>
              <a:t>sm</a:t>
            </a:r>
            <a:r>
              <a:rPr sz="1000" spc="35" dirty="0">
                <a:solidFill>
                  <a:srgbClr val="2D2D2D"/>
                </a:solidFill>
                <a:latin typeface="Arial"/>
                <a:cs typeface="Arial"/>
              </a:rPr>
              <a:t>a</a:t>
            </a:r>
            <a:r>
              <a:rPr sz="1000" spc="60" dirty="0">
                <a:solidFill>
                  <a:srgbClr val="151115"/>
                </a:solidFill>
                <a:latin typeface="Arial"/>
                <a:cs typeface="Arial"/>
              </a:rPr>
              <a:t>l</a:t>
            </a:r>
            <a:r>
              <a:rPr sz="1000" spc="-20" dirty="0">
                <a:solidFill>
                  <a:srgbClr val="151115"/>
                </a:solidFill>
                <a:latin typeface="Arial"/>
                <a:cs typeface="Arial"/>
              </a:rPr>
              <a:t>l</a:t>
            </a:r>
            <a:r>
              <a:rPr sz="1000" spc="-10" dirty="0">
                <a:solidFill>
                  <a:srgbClr val="2D2D2D"/>
                </a:solidFill>
                <a:latin typeface="Arial"/>
                <a:cs typeface="Arial"/>
              </a:rPr>
              <a:t>est</a:t>
            </a:r>
            <a:r>
              <a:rPr sz="1000" spc="-25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000" spc="50" dirty="0">
                <a:solidFill>
                  <a:srgbClr val="2D2D2D"/>
                </a:solidFill>
                <a:latin typeface="Arial"/>
                <a:cs typeface="Arial"/>
              </a:rPr>
              <a:t>w</a:t>
            </a:r>
            <a:r>
              <a:rPr sz="1000" spc="100" dirty="0">
                <a:solidFill>
                  <a:srgbClr val="2D2D2D"/>
                </a:solidFill>
                <a:latin typeface="Arial"/>
                <a:cs typeface="Arial"/>
              </a:rPr>
              <a:t>o</a:t>
            </a:r>
            <a:r>
              <a:rPr sz="1000" spc="20" dirty="0">
                <a:solidFill>
                  <a:srgbClr val="151115"/>
                </a:solidFill>
                <a:latin typeface="Arial"/>
                <a:cs typeface="Arial"/>
              </a:rPr>
              <a:t>r</a:t>
            </a:r>
            <a:r>
              <a:rPr sz="1000" spc="65" dirty="0">
                <a:solidFill>
                  <a:srgbClr val="2D2D2D"/>
                </a:solidFill>
                <a:latin typeface="Arial"/>
                <a:cs typeface="Arial"/>
              </a:rPr>
              <a:t>k</a:t>
            </a:r>
            <a:r>
              <a:rPr sz="1000" spc="-30" dirty="0">
                <a:solidFill>
                  <a:srgbClr val="2D2D2D"/>
                </a:solidFill>
                <a:latin typeface="Arial"/>
                <a:cs typeface="Arial"/>
              </a:rPr>
              <a:t>i</a:t>
            </a:r>
            <a:r>
              <a:rPr sz="1000" spc="20" dirty="0">
                <a:solidFill>
                  <a:srgbClr val="2D2D2D"/>
                </a:solidFill>
                <a:latin typeface="Arial"/>
                <a:cs typeface="Arial"/>
              </a:rPr>
              <a:t>ng</a:t>
            </a:r>
            <a:r>
              <a:rPr sz="1000" spc="-90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000" spc="25" dirty="0">
                <a:solidFill>
                  <a:srgbClr val="2D2D2D"/>
                </a:solidFill>
                <a:latin typeface="Arial"/>
                <a:cs typeface="Arial"/>
              </a:rPr>
              <a:t>u</a:t>
            </a:r>
            <a:r>
              <a:rPr sz="1000" spc="25" dirty="0">
                <a:solidFill>
                  <a:srgbClr val="151115"/>
                </a:solidFill>
                <a:latin typeface="Arial"/>
                <a:cs typeface="Arial"/>
              </a:rPr>
              <a:t>n</a:t>
            </a:r>
            <a:r>
              <a:rPr sz="1000" spc="60" dirty="0">
                <a:solidFill>
                  <a:srgbClr val="2D2D2D"/>
                </a:solidFill>
                <a:latin typeface="Arial"/>
                <a:cs typeface="Arial"/>
              </a:rPr>
              <a:t>it</a:t>
            </a:r>
            <a:r>
              <a:rPr sz="1000" spc="-95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000" spc="40" dirty="0">
                <a:solidFill>
                  <a:srgbClr val="2D2D2D"/>
                </a:solidFill>
                <a:latin typeface="Arial"/>
                <a:cs typeface="Arial"/>
              </a:rPr>
              <a:t>of</a:t>
            </a:r>
            <a:r>
              <a:rPr sz="1000" spc="-35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000" spc="25" dirty="0">
                <a:solidFill>
                  <a:srgbClr val="2D2D2D"/>
                </a:solidFill>
                <a:latin typeface="Arial"/>
                <a:cs typeface="Arial"/>
              </a:rPr>
              <a:t>a</a:t>
            </a:r>
            <a:r>
              <a:rPr sz="1000" spc="60" dirty="0">
                <a:solidFill>
                  <a:srgbClr val="151115"/>
                </a:solidFill>
                <a:latin typeface="Arial"/>
                <a:cs typeface="Arial"/>
              </a:rPr>
              <a:t>ll</a:t>
            </a:r>
            <a:r>
              <a:rPr sz="1000" spc="-90" dirty="0">
                <a:solidFill>
                  <a:srgbClr val="151115"/>
                </a:solidFill>
                <a:latin typeface="Arial"/>
                <a:cs typeface="Arial"/>
              </a:rPr>
              <a:t> </a:t>
            </a:r>
            <a:r>
              <a:rPr sz="1000" spc="20" dirty="0">
                <a:solidFill>
                  <a:srgbClr val="2D2D2D"/>
                </a:solidFill>
                <a:latin typeface="Arial"/>
                <a:cs typeface="Arial"/>
              </a:rPr>
              <a:t>liv</a:t>
            </a:r>
            <a:r>
              <a:rPr sz="1000" spc="-20" dirty="0">
                <a:solidFill>
                  <a:srgbClr val="2D2D2D"/>
                </a:solidFill>
                <a:latin typeface="Arial"/>
                <a:cs typeface="Arial"/>
              </a:rPr>
              <a:t>i</a:t>
            </a:r>
            <a:r>
              <a:rPr sz="1000" spc="20" dirty="0">
                <a:solidFill>
                  <a:srgbClr val="2D2D2D"/>
                </a:solidFill>
                <a:latin typeface="Arial"/>
                <a:cs typeface="Arial"/>
              </a:rPr>
              <a:t>ng</a:t>
            </a:r>
            <a:r>
              <a:rPr sz="1000" spc="10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000" spc="120" dirty="0">
                <a:solidFill>
                  <a:srgbClr val="151115"/>
                </a:solidFill>
                <a:latin typeface="Arial"/>
                <a:cs typeface="Arial"/>
              </a:rPr>
              <a:t>t</a:t>
            </a:r>
            <a:r>
              <a:rPr sz="1000" spc="-15" dirty="0">
                <a:solidFill>
                  <a:srgbClr val="2D2D2D"/>
                </a:solidFill>
                <a:latin typeface="Arial"/>
                <a:cs typeface="Arial"/>
              </a:rPr>
              <a:t>hings.</a:t>
            </a:r>
            <a:endParaRPr sz="1000">
              <a:latin typeface="Arial"/>
              <a:cs typeface="Arial"/>
            </a:endParaRPr>
          </a:p>
          <a:p>
            <a:pPr marL="332105" marR="799465">
              <a:lnSpc>
                <a:spcPts val="1570"/>
              </a:lnSpc>
              <a:spcBef>
                <a:spcPts val="70"/>
              </a:spcBef>
            </a:pPr>
            <a:r>
              <a:rPr sz="1000" spc="-20" dirty="0">
                <a:solidFill>
                  <a:srgbClr val="494946"/>
                </a:solidFill>
                <a:latin typeface="Arial"/>
                <a:cs typeface="Arial"/>
              </a:rPr>
              <a:t>-</a:t>
            </a:r>
            <a:r>
              <a:rPr sz="1000" dirty="0">
                <a:solidFill>
                  <a:srgbClr val="2D2D2D"/>
                </a:solidFill>
                <a:latin typeface="Arial"/>
                <a:cs typeface="Arial"/>
              </a:rPr>
              <a:t>All</a:t>
            </a:r>
            <a:r>
              <a:rPr sz="1000" spc="-20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D2D2D"/>
                </a:solidFill>
                <a:latin typeface="Arial"/>
                <a:cs typeface="Arial"/>
              </a:rPr>
              <a:t>cells</a:t>
            </a:r>
            <a:r>
              <a:rPr sz="1000" spc="-55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D2D2D"/>
                </a:solidFill>
                <a:latin typeface="Arial"/>
                <a:cs typeface="Arial"/>
              </a:rPr>
              <a:t>come</a:t>
            </a:r>
            <a:r>
              <a:rPr sz="1000" spc="-50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000" spc="25" dirty="0">
                <a:solidFill>
                  <a:srgbClr val="2D2D2D"/>
                </a:solidFill>
                <a:latin typeface="Arial"/>
                <a:cs typeface="Arial"/>
              </a:rPr>
              <a:t>fr</a:t>
            </a:r>
            <a:r>
              <a:rPr sz="1000" spc="114" dirty="0">
                <a:solidFill>
                  <a:srgbClr val="2D2D2D"/>
                </a:solidFill>
                <a:latin typeface="Arial"/>
                <a:cs typeface="Arial"/>
              </a:rPr>
              <a:t>o</a:t>
            </a:r>
            <a:r>
              <a:rPr sz="1000" spc="55" dirty="0">
                <a:solidFill>
                  <a:srgbClr val="151115"/>
                </a:solidFill>
                <a:latin typeface="Arial"/>
                <a:cs typeface="Arial"/>
              </a:rPr>
              <a:t>m</a:t>
            </a:r>
            <a:r>
              <a:rPr sz="1000" spc="-50" dirty="0">
                <a:solidFill>
                  <a:srgbClr val="151115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D2D2D"/>
                </a:solidFill>
                <a:latin typeface="Arial"/>
                <a:cs typeface="Arial"/>
              </a:rPr>
              <a:t>pr</a:t>
            </a:r>
            <a:r>
              <a:rPr sz="1000" spc="20" dirty="0">
                <a:solidFill>
                  <a:srgbClr val="2D2D2D"/>
                </a:solidFill>
                <a:latin typeface="Arial"/>
                <a:cs typeface="Arial"/>
              </a:rPr>
              <a:t>e</a:t>
            </a:r>
            <a:r>
              <a:rPr sz="1000" spc="25" dirty="0">
                <a:solidFill>
                  <a:srgbClr val="494946"/>
                </a:solidFill>
                <a:latin typeface="Arial"/>
                <a:cs typeface="Arial"/>
              </a:rPr>
              <a:t>-</a:t>
            </a:r>
            <a:r>
              <a:rPr sz="1000" spc="-10" dirty="0">
                <a:solidFill>
                  <a:srgbClr val="2D2D2D"/>
                </a:solidFill>
                <a:latin typeface="Arial"/>
                <a:cs typeface="Arial"/>
              </a:rPr>
              <a:t>existing </a:t>
            </a:r>
            <a:r>
              <a:rPr sz="1000" spc="5" dirty="0">
                <a:solidFill>
                  <a:srgbClr val="2D2D2D"/>
                </a:solidFill>
                <a:latin typeface="Arial"/>
                <a:cs typeface="Arial"/>
              </a:rPr>
              <a:t>cel</a:t>
            </a:r>
            <a:r>
              <a:rPr sz="1000" spc="-50" dirty="0">
                <a:solidFill>
                  <a:srgbClr val="2D2D2D"/>
                </a:solidFill>
                <a:latin typeface="Arial"/>
                <a:cs typeface="Arial"/>
              </a:rPr>
              <a:t>l</a:t>
            </a:r>
            <a:r>
              <a:rPr sz="1000" spc="-40" dirty="0">
                <a:solidFill>
                  <a:srgbClr val="2D2D2D"/>
                </a:solidFill>
                <a:latin typeface="Arial"/>
                <a:cs typeface="Arial"/>
              </a:rPr>
              <a:t>s</a:t>
            </a:r>
            <a:r>
              <a:rPr sz="1000" spc="-65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D2D2D"/>
                </a:solidFill>
                <a:latin typeface="Arial"/>
                <a:cs typeface="Arial"/>
              </a:rPr>
              <a:t>through</a:t>
            </a:r>
            <a:r>
              <a:rPr sz="1000" spc="15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D2D2D"/>
                </a:solidFill>
                <a:latin typeface="Arial"/>
                <a:cs typeface="Arial"/>
              </a:rPr>
              <a:t>cell</a:t>
            </a:r>
            <a:r>
              <a:rPr sz="1000" spc="-10" dirty="0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sz="1000" spc="20" dirty="0">
                <a:solidFill>
                  <a:srgbClr val="2D2D2D"/>
                </a:solidFill>
                <a:latin typeface="Arial"/>
                <a:cs typeface="Arial"/>
              </a:rPr>
              <a:t>d</a:t>
            </a:r>
            <a:r>
              <a:rPr sz="1000" spc="-5" dirty="0">
                <a:solidFill>
                  <a:srgbClr val="494946"/>
                </a:solidFill>
                <a:latin typeface="Arial"/>
                <a:cs typeface="Arial"/>
              </a:rPr>
              <a:t>i</a:t>
            </a:r>
            <a:r>
              <a:rPr sz="1000" dirty="0">
                <a:solidFill>
                  <a:srgbClr val="2D2D2D"/>
                </a:solidFill>
                <a:latin typeface="Arial"/>
                <a:cs typeface="Arial"/>
              </a:rPr>
              <a:t>vis</a:t>
            </a:r>
            <a:r>
              <a:rPr sz="1000" spc="-5" dirty="0">
                <a:solidFill>
                  <a:srgbClr val="2D2D2D"/>
                </a:solidFill>
                <a:latin typeface="Arial"/>
                <a:cs typeface="Arial"/>
              </a:rPr>
              <a:t>i</a:t>
            </a:r>
            <a:r>
              <a:rPr sz="1000" spc="50" dirty="0">
                <a:solidFill>
                  <a:srgbClr val="2D2D2D"/>
                </a:solidFill>
                <a:latin typeface="Arial"/>
                <a:cs typeface="Arial"/>
              </a:rPr>
              <a:t>on</a:t>
            </a:r>
            <a:r>
              <a:rPr sz="1000" spc="210" dirty="0">
                <a:solidFill>
                  <a:srgbClr val="494946"/>
                </a:solidFill>
                <a:latin typeface="Arial"/>
                <a:cs typeface="Arial"/>
              </a:rPr>
              <a:t>.</a:t>
            </a:r>
            <a:endParaRPr sz="10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940393" y="8237191"/>
            <a:ext cx="4276725" cy="7194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209">
              <a:lnSpc>
                <a:spcPct val="100000"/>
              </a:lnSpc>
            </a:pPr>
            <a:r>
              <a:rPr sz="1700" b="1" spc="100" dirty="0">
                <a:solidFill>
                  <a:srgbClr val="97318A"/>
                </a:solidFill>
                <a:latin typeface="Arial"/>
                <a:cs typeface="Arial"/>
              </a:rPr>
              <a:t>Do </a:t>
            </a:r>
            <a:r>
              <a:rPr sz="1700" b="1" spc="5" dirty="0">
                <a:solidFill>
                  <a:srgbClr val="97318A"/>
                </a:solidFill>
                <a:latin typeface="Arial"/>
                <a:cs typeface="Arial"/>
              </a:rPr>
              <a:t>a</a:t>
            </a:r>
            <a:r>
              <a:rPr sz="1700" b="1" spc="-260" dirty="0">
                <a:solidFill>
                  <a:srgbClr val="97318A"/>
                </a:solidFill>
                <a:latin typeface="Arial"/>
                <a:cs typeface="Arial"/>
              </a:rPr>
              <a:t> </a:t>
            </a:r>
            <a:r>
              <a:rPr sz="1700" b="1" spc="204" dirty="0">
                <a:solidFill>
                  <a:srgbClr val="97318A"/>
                </a:solidFill>
                <a:latin typeface="Arial"/>
                <a:cs typeface="Arial"/>
              </a:rPr>
              <a:t>ll</a:t>
            </a:r>
            <a:r>
              <a:rPr sz="1700" b="1" spc="-220" dirty="0">
                <a:solidFill>
                  <a:srgbClr val="97318A"/>
                </a:solidFill>
                <a:latin typeface="Arial"/>
                <a:cs typeface="Arial"/>
              </a:rPr>
              <a:t> </a:t>
            </a:r>
            <a:r>
              <a:rPr sz="1700" b="1" spc="200" dirty="0">
                <a:solidFill>
                  <a:srgbClr val="97318A"/>
                </a:solidFill>
                <a:latin typeface="Arial"/>
                <a:cs typeface="Arial"/>
              </a:rPr>
              <a:t>Cel</a:t>
            </a:r>
            <a:r>
              <a:rPr sz="1700" b="1" spc="65" dirty="0">
                <a:solidFill>
                  <a:srgbClr val="97318A"/>
                </a:solidFill>
                <a:latin typeface="Arial"/>
                <a:cs typeface="Arial"/>
              </a:rPr>
              <a:t>l</a:t>
            </a:r>
            <a:r>
              <a:rPr sz="1700" b="1" spc="15" dirty="0">
                <a:solidFill>
                  <a:srgbClr val="97318A"/>
                </a:solidFill>
                <a:latin typeface="Arial"/>
                <a:cs typeface="Arial"/>
              </a:rPr>
              <a:t>s</a:t>
            </a:r>
            <a:r>
              <a:rPr sz="1700" b="1" spc="90" dirty="0">
                <a:solidFill>
                  <a:srgbClr val="97318A"/>
                </a:solidFill>
                <a:latin typeface="Arial"/>
                <a:cs typeface="Arial"/>
              </a:rPr>
              <a:t> </a:t>
            </a:r>
            <a:r>
              <a:rPr sz="1700" b="1" spc="75" dirty="0">
                <a:solidFill>
                  <a:srgbClr val="97318A"/>
                </a:solidFill>
                <a:latin typeface="Arial"/>
                <a:cs typeface="Arial"/>
              </a:rPr>
              <a:t>satis</a:t>
            </a:r>
            <a:r>
              <a:rPr sz="1700" b="1" spc="250" dirty="0">
                <a:solidFill>
                  <a:srgbClr val="97318A"/>
                </a:solidFill>
                <a:latin typeface="Arial"/>
                <a:cs typeface="Arial"/>
              </a:rPr>
              <a:t>f</a:t>
            </a:r>
            <a:r>
              <a:rPr sz="1700" b="1" spc="15" dirty="0">
                <a:solidFill>
                  <a:srgbClr val="97318A"/>
                </a:solidFill>
                <a:latin typeface="Arial"/>
                <a:cs typeface="Arial"/>
              </a:rPr>
              <a:t>y</a:t>
            </a:r>
            <a:r>
              <a:rPr sz="1700" b="1" dirty="0">
                <a:solidFill>
                  <a:srgbClr val="97318A"/>
                </a:solidFill>
                <a:latin typeface="Arial"/>
                <a:cs typeface="Arial"/>
              </a:rPr>
              <a:t> </a:t>
            </a:r>
            <a:r>
              <a:rPr sz="1700" b="1" spc="105" dirty="0">
                <a:solidFill>
                  <a:srgbClr val="97318A"/>
                </a:solidFill>
                <a:latin typeface="Arial"/>
                <a:cs typeface="Arial"/>
              </a:rPr>
              <a:t>this</a:t>
            </a:r>
            <a:r>
              <a:rPr sz="1700" b="1" spc="145" dirty="0">
                <a:solidFill>
                  <a:srgbClr val="97318A"/>
                </a:solidFill>
                <a:latin typeface="Arial"/>
                <a:cs typeface="Arial"/>
              </a:rPr>
              <a:t> </a:t>
            </a:r>
            <a:r>
              <a:rPr sz="1700" b="1" spc="170" dirty="0">
                <a:solidFill>
                  <a:srgbClr val="97318A"/>
                </a:solidFill>
                <a:latin typeface="Arial"/>
                <a:cs typeface="Arial"/>
              </a:rPr>
              <a:t>Cell</a:t>
            </a:r>
            <a:r>
              <a:rPr sz="1700" b="1" spc="-170" dirty="0">
                <a:solidFill>
                  <a:srgbClr val="97318A"/>
                </a:solidFill>
                <a:latin typeface="Arial"/>
                <a:cs typeface="Arial"/>
              </a:rPr>
              <a:t> </a:t>
            </a:r>
            <a:r>
              <a:rPr sz="1700" b="1" spc="95" dirty="0">
                <a:solidFill>
                  <a:srgbClr val="97318A"/>
                </a:solidFill>
                <a:latin typeface="Arial"/>
                <a:cs typeface="Arial"/>
              </a:rPr>
              <a:t>Theory?</a:t>
            </a:r>
            <a:endParaRPr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50">
              <a:latin typeface="Times New Roman"/>
              <a:cs typeface="Times New Roman"/>
            </a:endParaRPr>
          </a:p>
          <a:p>
            <a:pPr marL="2162810">
              <a:lnSpc>
                <a:spcPts val="550"/>
              </a:lnSpc>
            </a:pPr>
            <a:endParaRPr sz="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95"/>
              </a:spcBef>
            </a:pPr>
            <a:r>
              <a:rPr sz="1150" b="1" spc="80" dirty="0">
                <a:solidFill>
                  <a:srgbClr val="010101"/>
                </a:solidFill>
                <a:latin typeface="Arial"/>
                <a:cs typeface="Arial"/>
              </a:rPr>
              <a:t>NO,</a:t>
            </a:r>
            <a:r>
              <a:rPr sz="1150" b="1" spc="-155" dirty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sz="1150" b="1" spc="35" dirty="0">
                <a:solidFill>
                  <a:srgbClr val="010101"/>
                </a:solidFill>
                <a:latin typeface="Arial"/>
                <a:cs typeface="Arial"/>
              </a:rPr>
              <a:t>There</a:t>
            </a:r>
            <a:r>
              <a:rPr sz="1150" b="1" spc="-30" dirty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sz="1150" b="1" spc="70" dirty="0">
                <a:solidFill>
                  <a:srgbClr val="010101"/>
                </a:solidFill>
                <a:latin typeface="Arial"/>
                <a:cs typeface="Arial"/>
              </a:rPr>
              <a:t>are</a:t>
            </a:r>
            <a:r>
              <a:rPr sz="1150" b="1" spc="-25" dirty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sz="1150" b="1" spc="50" dirty="0">
                <a:solidFill>
                  <a:srgbClr val="010101"/>
                </a:solidFill>
                <a:latin typeface="Arial"/>
                <a:cs typeface="Arial"/>
              </a:rPr>
              <a:t>some</a:t>
            </a:r>
            <a:r>
              <a:rPr sz="1150" b="1" spc="30" dirty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sz="1150" b="1" spc="-15" dirty="0">
                <a:solidFill>
                  <a:srgbClr val="010101"/>
                </a:solidFill>
                <a:latin typeface="Arial"/>
                <a:cs typeface="Arial"/>
              </a:rPr>
              <a:t>e</a:t>
            </a:r>
            <a:r>
              <a:rPr sz="1150" b="1" spc="45" dirty="0">
                <a:solidFill>
                  <a:srgbClr val="010101"/>
                </a:solidFill>
                <a:latin typeface="Arial"/>
                <a:cs typeface="Arial"/>
              </a:rPr>
              <a:t>xceptions</a:t>
            </a:r>
            <a:r>
              <a:rPr sz="1150" b="1" spc="-10" dirty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sz="1150" b="1" spc="55" dirty="0">
                <a:solidFill>
                  <a:srgbClr val="151115"/>
                </a:solidFill>
                <a:latin typeface="Arial"/>
                <a:cs typeface="Arial"/>
              </a:rPr>
              <a:t>to</a:t>
            </a:r>
            <a:r>
              <a:rPr sz="1150" b="1" spc="-55" dirty="0">
                <a:solidFill>
                  <a:srgbClr val="151115"/>
                </a:solidFill>
                <a:latin typeface="Arial"/>
                <a:cs typeface="Arial"/>
              </a:rPr>
              <a:t> </a:t>
            </a:r>
            <a:r>
              <a:rPr sz="1150" b="1" spc="130" dirty="0">
                <a:solidFill>
                  <a:srgbClr val="010101"/>
                </a:solidFill>
                <a:latin typeface="Arial"/>
                <a:cs typeface="Arial"/>
              </a:rPr>
              <a:t>Cel</a:t>
            </a:r>
            <a:r>
              <a:rPr sz="1150" b="1" spc="175" dirty="0">
                <a:solidFill>
                  <a:srgbClr val="010101"/>
                </a:solidFill>
                <a:latin typeface="Arial"/>
                <a:cs typeface="Arial"/>
              </a:rPr>
              <a:t>l</a:t>
            </a:r>
            <a:r>
              <a:rPr sz="1150" b="1" spc="55" dirty="0">
                <a:solidFill>
                  <a:srgbClr val="010101"/>
                </a:solidFill>
                <a:latin typeface="Arial"/>
                <a:cs typeface="Arial"/>
              </a:rPr>
              <a:t>theory</a:t>
            </a:r>
            <a:r>
              <a:rPr sz="1150" b="1" spc="-40" dirty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sz="1150" b="1" spc="165" dirty="0">
                <a:solidFill>
                  <a:srgbClr val="151115"/>
                </a:solidFill>
                <a:latin typeface="Arial"/>
                <a:cs typeface="Arial"/>
              </a:rPr>
              <a:t>a</a:t>
            </a:r>
            <a:r>
              <a:rPr sz="1150" b="1" spc="-15" dirty="0">
                <a:solidFill>
                  <a:srgbClr val="151115"/>
                </a:solidFill>
                <a:latin typeface="Arial"/>
                <a:cs typeface="Arial"/>
              </a:rPr>
              <a:t>l</a:t>
            </a:r>
            <a:r>
              <a:rPr sz="1150" b="1" spc="-10" dirty="0">
                <a:solidFill>
                  <a:srgbClr val="151115"/>
                </a:solidFill>
                <a:latin typeface="Arial"/>
                <a:cs typeface="Arial"/>
              </a:rPr>
              <a:t>so</a:t>
            </a:r>
            <a:endParaRPr sz="11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08885" y="2388870"/>
            <a:ext cx="1114425" cy="685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823334" y="2388870"/>
            <a:ext cx="1131569" cy="6858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166359" y="2400300"/>
            <a:ext cx="1091564" cy="66294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045970" y="3886200"/>
            <a:ext cx="3503295" cy="21145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25830" y="3920490"/>
            <a:ext cx="1017269" cy="113156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080385" y="8298180"/>
            <a:ext cx="497204" cy="9143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937634" y="8252459"/>
            <a:ext cx="1148714" cy="77152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170714" y="3738343"/>
            <a:ext cx="5431155" cy="0"/>
          </a:xfrm>
          <a:custGeom>
            <a:avLst/>
            <a:gdLst/>
            <a:ahLst/>
            <a:cxnLst/>
            <a:rect l="l" t="t" r="r" b="b"/>
            <a:pathLst>
              <a:path w="5431155">
                <a:moveTo>
                  <a:pt x="0" y="0"/>
                </a:moveTo>
                <a:lnTo>
                  <a:pt x="5430971" y="0"/>
                </a:lnTo>
              </a:path>
            </a:pathLst>
          </a:custGeom>
          <a:ln w="171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033045" y="7208234"/>
            <a:ext cx="3597910" cy="0"/>
          </a:xfrm>
          <a:custGeom>
            <a:avLst/>
            <a:gdLst/>
            <a:ahLst/>
            <a:cxnLst/>
            <a:rect l="l" t="t" r="r" b="b"/>
            <a:pathLst>
              <a:path w="3597910">
                <a:moveTo>
                  <a:pt x="0" y="0"/>
                </a:moveTo>
                <a:lnTo>
                  <a:pt x="3597804" y="0"/>
                </a:lnTo>
              </a:path>
            </a:pathLst>
          </a:custGeom>
          <a:ln w="11421">
            <a:solidFill>
              <a:srgbClr val="38383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038756" y="7202523"/>
            <a:ext cx="0" cy="2171065"/>
          </a:xfrm>
          <a:custGeom>
            <a:avLst/>
            <a:gdLst/>
            <a:ahLst/>
            <a:cxnLst/>
            <a:rect l="l" t="t" r="r" b="b"/>
            <a:pathLst>
              <a:path h="2171065">
                <a:moveTo>
                  <a:pt x="0" y="2170466"/>
                </a:moveTo>
                <a:lnTo>
                  <a:pt x="0" y="0"/>
                </a:lnTo>
              </a:path>
            </a:pathLst>
          </a:custGeom>
          <a:ln w="11421">
            <a:solidFill>
              <a:srgbClr val="34343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461355" y="7505244"/>
            <a:ext cx="0" cy="1656714"/>
          </a:xfrm>
          <a:custGeom>
            <a:avLst/>
            <a:gdLst/>
            <a:ahLst/>
            <a:cxnLst/>
            <a:rect l="l" t="t" r="r" b="b"/>
            <a:pathLst>
              <a:path h="1656715">
                <a:moveTo>
                  <a:pt x="0" y="1656408"/>
                </a:moveTo>
                <a:lnTo>
                  <a:pt x="0" y="0"/>
                </a:lnTo>
              </a:path>
            </a:pathLst>
          </a:custGeom>
          <a:ln w="5710">
            <a:solidFill>
              <a:srgbClr val="CFE4E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785650" y="7510957"/>
            <a:ext cx="400050" cy="0"/>
          </a:xfrm>
          <a:custGeom>
            <a:avLst/>
            <a:gdLst/>
            <a:ahLst/>
            <a:cxnLst/>
            <a:rect l="l" t="t" r="r" b="b"/>
            <a:pathLst>
              <a:path w="400050">
                <a:moveTo>
                  <a:pt x="0" y="0"/>
                </a:moveTo>
                <a:lnTo>
                  <a:pt x="399756" y="0"/>
                </a:lnTo>
              </a:path>
            </a:pathLst>
          </a:custGeom>
          <a:ln w="57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357951" y="9150230"/>
            <a:ext cx="1827530" cy="0"/>
          </a:xfrm>
          <a:custGeom>
            <a:avLst/>
            <a:gdLst/>
            <a:ahLst/>
            <a:cxnLst/>
            <a:rect l="l" t="t" r="r" b="b"/>
            <a:pathLst>
              <a:path w="1827529">
                <a:moveTo>
                  <a:pt x="0" y="0"/>
                </a:moveTo>
                <a:lnTo>
                  <a:pt x="1827456" y="0"/>
                </a:lnTo>
              </a:path>
            </a:pathLst>
          </a:custGeom>
          <a:ln w="57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627994" y="7202523"/>
            <a:ext cx="0" cy="2171065"/>
          </a:xfrm>
          <a:custGeom>
            <a:avLst/>
            <a:gdLst/>
            <a:ahLst/>
            <a:cxnLst/>
            <a:rect l="l" t="t" r="r" b="b"/>
            <a:pathLst>
              <a:path h="2171065">
                <a:moveTo>
                  <a:pt x="0" y="2170466"/>
                </a:moveTo>
                <a:lnTo>
                  <a:pt x="0" y="0"/>
                </a:lnTo>
              </a:path>
            </a:pathLst>
          </a:custGeom>
          <a:ln w="57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033045" y="9367277"/>
            <a:ext cx="3597910" cy="0"/>
          </a:xfrm>
          <a:custGeom>
            <a:avLst/>
            <a:gdLst/>
            <a:ahLst/>
            <a:cxnLst/>
            <a:rect l="l" t="t" r="r" b="b"/>
            <a:pathLst>
              <a:path w="3597910">
                <a:moveTo>
                  <a:pt x="0" y="0"/>
                </a:moveTo>
                <a:lnTo>
                  <a:pt x="3597804" y="0"/>
                </a:lnTo>
              </a:path>
            </a:pathLst>
          </a:custGeom>
          <a:ln w="11421">
            <a:solidFill>
              <a:srgbClr val="34343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255097" y="377815"/>
            <a:ext cx="4321175" cy="18129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3135630" algn="ctr">
              <a:lnSpc>
                <a:spcPct val="100000"/>
              </a:lnSpc>
            </a:pPr>
            <a:r>
              <a:rPr sz="650" u="sng" spc="95" dirty="0">
                <a:solidFill>
                  <a:srgbClr val="3B3B3B"/>
                </a:solidFill>
                <a:latin typeface="Times New Roman"/>
                <a:cs typeface="Times New Roman"/>
              </a:rPr>
              <a:t>C</a:t>
            </a:r>
            <a:r>
              <a:rPr sz="650" u="sng" spc="65" dirty="0">
                <a:solidFill>
                  <a:srgbClr val="212326"/>
                </a:solidFill>
                <a:latin typeface="Times New Roman"/>
                <a:cs typeface="Times New Roman"/>
              </a:rPr>
              <a:t>a</a:t>
            </a:r>
            <a:r>
              <a:rPr sz="650" u="sng" spc="110" dirty="0">
                <a:solidFill>
                  <a:srgbClr val="3B3B3B"/>
                </a:solidFill>
                <a:latin typeface="Times New Roman"/>
                <a:cs typeface="Times New Roman"/>
              </a:rPr>
              <a:t>veats</a:t>
            </a:r>
            <a:r>
              <a:rPr sz="650" u="sng" spc="40" dirty="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sz="650" u="sng" spc="95" dirty="0">
                <a:solidFill>
                  <a:srgbClr val="3B3B3B"/>
                </a:solidFill>
                <a:latin typeface="Times New Roman"/>
                <a:cs typeface="Times New Roman"/>
              </a:rPr>
              <a:t>to</a:t>
            </a:r>
            <a:r>
              <a:rPr sz="650" u="sng" spc="-15" dirty="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sz="650" u="sng" spc="80" dirty="0">
                <a:solidFill>
                  <a:srgbClr val="212326"/>
                </a:solidFill>
                <a:latin typeface="Times New Roman"/>
                <a:cs typeface="Times New Roman"/>
              </a:rPr>
              <a:t>th</a:t>
            </a:r>
            <a:r>
              <a:rPr sz="650" u="sng" spc="-120" dirty="0">
                <a:solidFill>
                  <a:srgbClr val="212326"/>
                </a:solidFill>
                <a:latin typeface="Times New Roman"/>
                <a:cs typeface="Times New Roman"/>
              </a:rPr>
              <a:t> </a:t>
            </a:r>
            <a:r>
              <a:rPr sz="650" u="sng" spc="120" dirty="0">
                <a:solidFill>
                  <a:srgbClr val="3B3B3B"/>
                </a:solidFill>
                <a:latin typeface="Times New Roman"/>
                <a:cs typeface="Times New Roman"/>
              </a:rPr>
              <a:t>e</a:t>
            </a:r>
            <a:r>
              <a:rPr sz="650" u="sng" spc="5" dirty="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sz="650" u="sng" spc="105" dirty="0">
                <a:solidFill>
                  <a:srgbClr val="3B3B3B"/>
                </a:solidFill>
                <a:latin typeface="Times New Roman"/>
                <a:cs typeface="Times New Roman"/>
              </a:rPr>
              <a:t>Ce</a:t>
            </a:r>
            <a:r>
              <a:rPr sz="650" u="sng" spc="10" dirty="0">
                <a:solidFill>
                  <a:srgbClr val="212326"/>
                </a:solidFill>
                <a:latin typeface="Times New Roman"/>
                <a:cs typeface="Times New Roman"/>
              </a:rPr>
              <a:t>ll</a:t>
            </a:r>
            <a:r>
              <a:rPr sz="650" u="sng" spc="30" dirty="0">
                <a:solidFill>
                  <a:srgbClr val="212326"/>
                </a:solidFill>
                <a:latin typeface="Times New Roman"/>
                <a:cs typeface="Times New Roman"/>
              </a:rPr>
              <a:t> </a:t>
            </a:r>
            <a:r>
              <a:rPr sz="650" u="sng" spc="45" dirty="0">
                <a:solidFill>
                  <a:srgbClr val="3B3B3B"/>
                </a:solidFill>
                <a:latin typeface="Times New Roman"/>
                <a:cs typeface="Times New Roman"/>
              </a:rPr>
              <a:t>T</a:t>
            </a:r>
            <a:r>
              <a:rPr sz="650" u="sng" spc="75" dirty="0">
                <a:solidFill>
                  <a:srgbClr val="212326"/>
                </a:solidFill>
                <a:latin typeface="Times New Roman"/>
                <a:cs typeface="Times New Roman"/>
              </a:rPr>
              <a:t>h</a:t>
            </a:r>
            <a:r>
              <a:rPr sz="650" u="sng" spc="155" dirty="0">
                <a:solidFill>
                  <a:srgbClr val="3B3B3B"/>
                </a:solidFill>
                <a:latin typeface="Times New Roman"/>
                <a:cs typeface="Times New Roman"/>
              </a:rPr>
              <a:t>e</a:t>
            </a:r>
            <a:r>
              <a:rPr sz="650" u="sng" spc="75" dirty="0">
                <a:solidFill>
                  <a:srgbClr val="212326"/>
                </a:solidFill>
                <a:latin typeface="Times New Roman"/>
                <a:cs typeface="Times New Roman"/>
              </a:rPr>
              <a:t>o</a:t>
            </a:r>
            <a:r>
              <a:rPr sz="650" u="sng" spc="30" dirty="0">
                <a:solidFill>
                  <a:srgbClr val="3B3B3B"/>
                </a:solidFill>
                <a:latin typeface="Times New Roman"/>
                <a:cs typeface="Times New Roman"/>
              </a:rPr>
              <a:t>r</a:t>
            </a:r>
            <a:r>
              <a:rPr sz="650" u="sng" spc="-40" dirty="0">
                <a:solidFill>
                  <a:srgbClr val="3B3B3B"/>
                </a:solidFill>
                <a:latin typeface="Times New Roman"/>
                <a:cs typeface="Times New Roman"/>
              </a:rPr>
              <a:t>y</a:t>
            </a:r>
            <a:r>
              <a:rPr sz="650" spc="-204" dirty="0">
                <a:solidFill>
                  <a:srgbClr val="757775"/>
                </a:solidFill>
                <a:latin typeface="Times New Roman"/>
                <a:cs typeface="Times New Roman"/>
              </a:rPr>
              <a:t>_</a:t>
            </a:r>
            <a:endParaRPr sz="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sz="600" spc="35" dirty="0">
                <a:solidFill>
                  <a:srgbClr val="626262"/>
                </a:solidFill>
                <a:latin typeface="Arial"/>
                <a:cs typeface="Arial"/>
              </a:rPr>
              <a:t>Certa</a:t>
            </a:r>
            <a:r>
              <a:rPr sz="600" spc="-40" dirty="0">
                <a:solidFill>
                  <a:srgbClr val="626262"/>
                </a:solidFill>
                <a:latin typeface="Arial"/>
                <a:cs typeface="Arial"/>
              </a:rPr>
              <a:t>i</a:t>
            </a:r>
            <a:r>
              <a:rPr sz="600" spc="200" dirty="0">
                <a:solidFill>
                  <a:srgbClr val="626262"/>
                </a:solidFill>
                <a:latin typeface="Arial"/>
                <a:cs typeface="Arial"/>
              </a:rPr>
              <a:t>n</a:t>
            </a:r>
            <a:r>
              <a:rPr sz="600" spc="15" dirty="0">
                <a:solidFill>
                  <a:srgbClr val="626262"/>
                </a:solidFill>
                <a:latin typeface="Arial"/>
                <a:cs typeface="Arial"/>
              </a:rPr>
              <a:t>types</a:t>
            </a:r>
            <a:r>
              <a:rPr sz="600" spc="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600" spc="10" dirty="0">
                <a:solidFill>
                  <a:srgbClr val="626262"/>
                </a:solidFill>
                <a:latin typeface="Arial"/>
                <a:cs typeface="Arial"/>
              </a:rPr>
              <a:t>of</a:t>
            </a:r>
            <a:r>
              <a:rPr sz="600" spc="2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600" spc="15" dirty="0">
                <a:solidFill>
                  <a:srgbClr val="4D4F4F"/>
                </a:solidFill>
                <a:latin typeface="Arial"/>
                <a:cs typeface="Arial"/>
              </a:rPr>
              <a:t>ce</a:t>
            </a:r>
            <a:r>
              <a:rPr sz="600" dirty="0">
                <a:solidFill>
                  <a:srgbClr val="212326"/>
                </a:solidFill>
                <a:latin typeface="Arial"/>
                <a:cs typeface="Arial"/>
              </a:rPr>
              <a:t>l</a:t>
            </a:r>
            <a:r>
              <a:rPr sz="600" spc="25" dirty="0">
                <a:solidFill>
                  <a:srgbClr val="626262"/>
                </a:solidFill>
                <a:latin typeface="Arial"/>
                <a:cs typeface="Arial"/>
              </a:rPr>
              <a:t>l</a:t>
            </a:r>
            <a:r>
              <a:rPr sz="600" spc="-195" dirty="0">
                <a:solidFill>
                  <a:srgbClr val="626262"/>
                </a:solidFill>
                <a:latin typeface="Arial"/>
                <a:cs typeface="Arial"/>
              </a:rPr>
              <a:t>s</a:t>
            </a:r>
            <a:r>
              <a:rPr sz="600" spc="-85" dirty="0">
                <a:solidFill>
                  <a:srgbClr val="757775"/>
                </a:solidFill>
                <a:latin typeface="Arial"/>
                <a:cs typeface="Arial"/>
              </a:rPr>
              <a:t>I</a:t>
            </a:r>
            <a:r>
              <a:rPr sz="600" spc="35" dirty="0">
                <a:solidFill>
                  <a:srgbClr val="626262"/>
                </a:solidFill>
                <a:latin typeface="Arial"/>
                <a:cs typeface="Arial"/>
              </a:rPr>
              <a:t>t</a:t>
            </a:r>
            <a:r>
              <a:rPr sz="600" spc="-30" dirty="0">
                <a:solidFill>
                  <a:srgbClr val="626262"/>
                </a:solidFill>
                <a:latin typeface="Arial"/>
                <a:cs typeface="Arial"/>
              </a:rPr>
              <a:t>i</a:t>
            </a:r>
            <a:r>
              <a:rPr sz="600" spc="20" dirty="0">
                <a:solidFill>
                  <a:srgbClr val="626262"/>
                </a:solidFill>
                <a:latin typeface="Arial"/>
                <a:cs typeface="Arial"/>
              </a:rPr>
              <a:t>ssues</a:t>
            </a:r>
            <a:r>
              <a:rPr sz="60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600" spc="40" dirty="0">
                <a:solidFill>
                  <a:srgbClr val="4D4F4F"/>
                </a:solidFill>
                <a:latin typeface="Arial"/>
                <a:cs typeface="Arial"/>
              </a:rPr>
              <a:t>do</a:t>
            </a:r>
            <a:r>
              <a:rPr sz="600" spc="-25" dirty="0">
                <a:solidFill>
                  <a:srgbClr val="4D4F4F"/>
                </a:solidFill>
                <a:latin typeface="Arial"/>
                <a:cs typeface="Arial"/>
              </a:rPr>
              <a:t> </a:t>
            </a:r>
            <a:r>
              <a:rPr sz="600" spc="30" dirty="0">
                <a:solidFill>
                  <a:srgbClr val="757775"/>
                </a:solidFill>
                <a:latin typeface="Arial"/>
                <a:cs typeface="Arial"/>
              </a:rPr>
              <a:t>not</a:t>
            </a:r>
            <a:r>
              <a:rPr sz="600" spc="-70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600" spc="60" dirty="0">
                <a:solidFill>
                  <a:srgbClr val="626262"/>
                </a:solidFill>
                <a:latin typeface="Arial"/>
                <a:cs typeface="Arial"/>
              </a:rPr>
              <a:t>c</a:t>
            </a:r>
            <a:r>
              <a:rPr sz="600" spc="20" dirty="0">
                <a:solidFill>
                  <a:srgbClr val="626262"/>
                </a:solidFill>
                <a:latin typeface="Arial"/>
                <a:cs typeface="Arial"/>
              </a:rPr>
              <a:t>o</a:t>
            </a:r>
            <a:r>
              <a:rPr sz="600" spc="-25" dirty="0">
                <a:solidFill>
                  <a:srgbClr val="3B3B3B"/>
                </a:solidFill>
                <a:latin typeface="Arial"/>
                <a:cs typeface="Arial"/>
              </a:rPr>
              <a:t>n</a:t>
            </a:r>
            <a:r>
              <a:rPr sz="600" spc="15" dirty="0">
                <a:solidFill>
                  <a:srgbClr val="626262"/>
                </a:solidFill>
                <a:latin typeface="Arial"/>
                <a:cs typeface="Arial"/>
              </a:rPr>
              <a:t>form</a:t>
            </a:r>
            <a:r>
              <a:rPr sz="600" spc="3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600" spc="30" dirty="0">
                <a:solidFill>
                  <a:srgbClr val="757775"/>
                </a:solidFill>
                <a:latin typeface="Arial"/>
                <a:cs typeface="Arial"/>
              </a:rPr>
              <a:t>to</a:t>
            </a:r>
            <a:r>
              <a:rPr sz="600" spc="-15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700" spc="20" dirty="0">
                <a:solidFill>
                  <a:srgbClr val="626262"/>
                </a:solidFill>
                <a:latin typeface="Times New Roman"/>
                <a:cs typeface="Times New Roman"/>
              </a:rPr>
              <a:t>a</a:t>
            </a:r>
            <a:r>
              <a:rPr sz="700" spc="70" dirty="0">
                <a:solidFill>
                  <a:srgbClr val="626262"/>
                </a:solidFill>
                <a:latin typeface="Times New Roman"/>
                <a:cs typeface="Times New Roman"/>
              </a:rPr>
              <a:t> </a:t>
            </a:r>
            <a:r>
              <a:rPr sz="600" spc="10" dirty="0">
                <a:solidFill>
                  <a:srgbClr val="626262"/>
                </a:solidFill>
                <a:latin typeface="Arial"/>
                <a:cs typeface="Arial"/>
              </a:rPr>
              <a:t>standard</a:t>
            </a:r>
            <a:r>
              <a:rPr sz="600" spc="3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600" spc="15" dirty="0">
                <a:solidFill>
                  <a:srgbClr val="626262"/>
                </a:solidFill>
                <a:latin typeface="Arial"/>
                <a:cs typeface="Arial"/>
              </a:rPr>
              <a:t>notio</a:t>
            </a:r>
            <a:r>
              <a:rPr sz="600" spc="75" dirty="0">
                <a:solidFill>
                  <a:srgbClr val="3B3B3B"/>
                </a:solidFill>
                <a:latin typeface="Arial"/>
                <a:cs typeface="Arial"/>
              </a:rPr>
              <a:t>n</a:t>
            </a:r>
            <a:r>
              <a:rPr sz="600" spc="-85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600" spc="35" dirty="0">
                <a:solidFill>
                  <a:srgbClr val="626262"/>
                </a:solidFill>
                <a:latin typeface="Arial"/>
                <a:cs typeface="Arial"/>
              </a:rPr>
              <a:t>of</a:t>
            </a:r>
            <a:r>
              <a:rPr sz="600" spc="-2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600" spc="25" dirty="0">
                <a:solidFill>
                  <a:srgbClr val="626262"/>
                </a:solidFill>
                <a:latin typeface="Arial"/>
                <a:cs typeface="Arial"/>
              </a:rPr>
              <a:t>wh</a:t>
            </a:r>
            <a:r>
              <a:rPr sz="600" spc="10" dirty="0">
                <a:solidFill>
                  <a:srgbClr val="626262"/>
                </a:solidFill>
                <a:latin typeface="Arial"/>
                <a:cs typeface="Arial"/>
              </a:rPr>
              <a:t>a</a:t>
            </a:r>
            <a:r>
              <a:rPr sz="600" spc="25" dirty="0">
                <a:solidFill>
                  <a:srgbClr val="3B3B3B"/>
                </a:solidFill>
                <a:latin typeface="Arial"/>
                <a:cs typeface="Arial"/>
              </a:rPr>
              <a:t>t</a:t>
            </a:r>
            <a:r>
              <a:rPr sz="600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600" spc="10" dirty="0">
                <a:solidFill>
                  <a:srgbClr val="626262"/>
                </a:solidFill>
                <a:latin typeface="Arial"/>
                <a:cs typeface="Arial"/>
              </a:rPr>
              <a:t>constitutes</a:t>
            </a:r>
            <a:r>
              <a:rPr sz="600" spc="3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600" spc="75" dirty="0">
                <a:solidFill>
                  <a:srgbClr val="626262"/>
                </a:solidFill>
                <a:latin typeface="Arial"/>
                <a:cs typeface="Arial"/>
              </a:rPr>
              <a:t>a</a:t>
            </a:r>
            <a:r>
              <a:rPr sz="600" spc="-4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600" spc="20" dirty="0">
                <a:solidFill>
                  <a:srgbClr val="626262"/>
                </a:solidFill>
                <a:latin typeface="Arial"/>
                <a:cs typeface="Arial"/>
              </a:rPr>
              <a:t>cell:</a:t>
            </a:r>
            <a:endParaRPr sz="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6"/>
              </a:spcBef>
            </a:pPr>
            <a:endParaRPr sz="550">
              <a:latin typeface="Times New Roman"/>
              <a:cs typeface="Times New Roman"/>
            </a:endParaRPr>
          </a:p>
          <a:p>
            <a:pPr marL="86360">
              <a:lnSpc>
                <a:spcPct val="100000"/>
              </a:lnSpc>
            </a:pPr>
            <a:r>
              <a:rPr sz="550" b="1" spc="30" dirty="0">
                <a:solidFill>
                  <a:srgbClr val="3B3B3B"/>
                </a:solidFill>
                <a:latin typeface="Arial"/>
                <a:cs typeface="Arial"/>
              </a:rPr>
              <a:t>S</a:t>
            </a:r>
            <a:r>
              <a:rPr sz="550" b="1" spc="40" dirty="0">
                <a:solidFill>
                  <a:srgbClr val="212326"/>
                </a:solidFill>
                <a:latin typeface="Arial"/>
                <a:cs typeface="Arial"/>
              </a:rPr>
              <a:t>t</a:t>
            </a:r>
            <a:r>
              <a:rPr sz="550" b="1" spc="50" dirty="0">
                <a:solidFill>
                  <a:srgbClr val="212326"/>
                </a:solidFill>
                <a:latin typeface="Arial"/>
                <a:cs typeface="Arial"/>
              </a:rPr>
              <a:t>r</a:t>
            </a:r>
            <a:r>
              <a:rPr sz="550" b="1" spc="-20" dirty="0">
                <a:solidFill>
                  <a:srgbClr val="4D4F4F"/>
                </a:solidFill>
                <a:latin typeface="Arial"/>
                <a:cs typeface="Arial"/>
              </a:rPr>
              <a:t>i</a:t>
            </a:r>
            <a:r>
              <a:rPr sz="550" b="1" spc="60" dirty="0">
                <a:solidFill>
                  <a:srgbClr val="4D4F4F"/>
                </a:solidFill>
                <a:latin typeface="Arial"/>
                <a:cs typeface="Arial"/>
              </a:rPr>
              <a:t>ated</a:t>
            </a:r>
            <a:r>
              <a:rPr sz="550" b="1" spc="30" dirty="0">
                <a:solidFill>
                  <a:srgbClr val="4D4F4F"/>
                </a:solidFill>
                <a:latin typeface="Arial"/>
                <a:cs typeface="Arial"/>
              </a:rPr>
              <a:t> </a:t>
            </a:r>
            <a:r>
              <a:rPr sz="550" b="1" spc="55" dirty="0">
                <a:solidFill>
                  <a:srgbClr val="3B3B3B"/>
                </a:solidFill>
                <a:latin typeface="Arial"/>
                <a:cs typeface="Arial"/>
              </a:rPr>
              <a:t>musc</a:t>
            </a:r>
            <a:r>
              <a:rPr sz="550" b="1" spc="-40" dirty="0">
                <a:solidFill>
                  <a:srgbClr val="3B3B3B"/>
                </a:solidFill>
                <a:latin typeface="Arial"/>
                <a:cs typeface="Arial"/>
              </a:rPr>
              <a:t>l</a:t>
            </a:r>
            <a:r>
              <a:rPr sz="550" b="1" spc="100" dirty="0">
                <a:solidFill>
                  <a:srgbClr val="3B3B3B"/>
                </a:solidFill>
                <a:latin typeface="Arial"/>
                <a:cs typeface="Arial"/>
              </a:rPr>
              <a:t>e</a:t>
            </a:r>
            <a:r>
              <a:rPr sz="550" b="1" spc="-20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550" b="1" spc="-30" dirty="0">
                <a:solidFill>
                  <a:srgbClr val="3B3B3B"/>
                </a:solidFill>
                <a:latin typeface="Arial"/>
                <a:cs typeface="Arial"/>
              </a:rPr>
              <a:t>f</a:t>
            </a:r>
            <a:r>
              <a:rPr sz="550" b="1" spc="-45" dirty="0">
                <a:solidFill>
                  <a:srgbClr val="626262"/>
                </a:solidFill>
                <a:latin typeface="Arial"/>
                <a:cs typeface="Arial"/>
              </a:rPr>
              <a:t>i</a:t>
            </a:r>
            <a:r>
              <a:rPr sz="550" b="1" spc="60" dirty="0">
                <a:solidFill>
                  <a:srgbClr val="3B3B3B"/>
                </a:solidFill>
                <a:latin typeface="Arial"/>
                <a:cs typeface="Arial"/>
              </a:rPr>
              <a:t>b</a:t>
            </a:r>
            <a:r>
              <a:rPr sz="550" b="1" spc="5" dirty="0">
                <a:solidFill>
                  <a:srgbClr val="212326"/>
                </a:solidFill>
                <a:latin typeface="Arial"/>
                <a:cs typeface="Arial"/>
              </a:rPr>
              <a:t>r</a:t>
            </a:r>
            <a:r>
              <a:rPr sz="550" b="1" spc="55" dirty="0">
                <a:solidFill>
                  <a:srgbClr val="3B3B3B"/>
                </a:solidFill>
                <a:latin typeface="Arial"/>
                <a:cs typeface="Arial"/>
              </a:rPr>
              <a:t>es:</a:t>
            </a:r>
            <a:endParaRPr sz="550">
              <a:latin typeface="Arial"/>
              <a:cs typeface="Arial"/>
            </a:endParaRPr>
          </a:p>
          <a:p>
            <a:pPr marL="206375">
              <a:lnSpc>
                <a:spcPct val="100000"/>
              </a:lnSpc>
              <a:spcBef>
                <a:spcPts val="234"/>
              </a:spcBef>
            </a:pPr>
            <a:r>
              <a:rPr sz="600" spc="30" dirty="0">
                <a:solidFill>
                  <a:srgbClr val="626262"/>
                </a:solidFill>
                <a:latin typeface="Arial"/>
                <a:cs typeface="Arial"/>
              </a:rPr>
              <a:t>Muscle</a:t>
            </a:r>
            <a:r>
              <a:rPr sz="600" spc="-3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600" spc="15" dirty="0">
                <a:solidFill>
                  <a:srgbClr val="757775"/>
                </a:solidFill>
                <a:latin typeface="Arial"/>
                <a:cs typeface="Arial"/>
              </a:rPr>
              <a:t>cells</a:t>
            </a:r>
            <a:r>
              <a:rPr sz="600" spc="-15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600" spc="50" dirty="0">
                <a:solidFill>
                  <a:srgbClr val="3B3B3B"/>
                </a:solidFill>
                <a:latin typeface="Arial"/>
                <a:cs typeface="Arial"/>
              </a:rPr>
              <a:t>f</a:t>
            </a:r>
            <a:r>
              <a:rPr sz="600" spc="20" dirty="0">
                <a:solidFill>
                  <a:srgbClr val="757775"/>
                </a:solidFill>
                <a:latin typeface="Arial"/>
                <a:cs typeface="Arial"/>
              </a:rPr>
              <a:t>use</a:t>
            </a:r>
            <a:r>
              <a:rPr sz="600" spc="-35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600" spc="30" dirty="0">
                <a:solidFill>
                  <a:srgbClr val="757775"/>
                </a:solidFill>
                <a:latin typeface="Arial"/>
                <a:cs typeface="Arial"/>
              </a:rPr>
              <a:t>to</a:t>
            </a:r>
            <a:r>
              <a:rPr sz="600" spc="-15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600" spc="15" dirty="0">
                <a:solidFill>
                  <a:srgbClr val="626262"/>
                </a:solidFill>
                <a:latin typeface="Arial"/>
                <a:cs typeface="Arial"/>
              </a:rPr>
              <a:t>form</a:t>
            </a:r>
            <a:r>
              <a:rPr sz="600" spc="-1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600" spc="10" dirty="0">
                <a:solidFill>
                  <a:srgbClr val="626262"/>
                </a:solidFill>
                <a:latin typeface="Arial"/>
                <a:cs typeface="Arial"/>
              </a:rPr>
              <a:t>fibres</a:t>
            </a:r>
            <a:r>
              <a:rPr sz="600" spc="1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600" spc="10" dirty="0">
                <a:solidFill>
                  <a:srgbClr val="757775"/>
                </a:solidFill>
                <a:latin typeface="Arial"/>
                <a:cs typeface="Arial"/>
              </a:rPr>
              <a:t>th</a:t>
            </a:r>
            <a:r>
              <a:rPr sz="600" spc="25" dirty="0">
                <a:solidFill>
                  <a:srgbClr val="757775"/>
                </a:solidFill>
                <a:latin typeface="Arial"/>
                <a:cs typeface="Arial"/>
              </a:rPr>
              <a:t>a</a:t>
            </a:r>
            <a:r>
              <a:rPr sz="600" spc="25" dirty="0">
                <a:solidFill>
                  <a:srgbClr val="4D4F4F"/>
                </a:solidFill>
                <a:latin typeface="Arial"/>
                <a:cs typeface="Arial"/>
              </a:rPr>
              <a:t>t</a:t>
            </a:r>
            <a:r>
              <a:rPr sz="600" dirty="0">
                <a:solidFill>
                  <a:srgbClr val="4D4F4F"/>
                </a:solidFill>
                <a:latin typeface="Arial"/>
                <a:cs typeface="Arial"/>
              </a:rPr>
              <a:t> </a:t>
            </a:r>
            <a:r>
              <a:rPr sz="600" spc="15" dirty="0">
                <a:solidFill>
                  <a:srgbClr val="757775"/>
                </a:solidFill>
                <a:latin typeface="Arial"/>
                <a:cs typeface="Arial"/>
              </a:rPr>
              <a:t>may</a:t>
            </a:r>
            <a:r>
              <a:rPr sz="600" spc="35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600" spc="30" dirty="0">
                <a:solidFill>
                  <a:srgbClr val="626262"/>
                </a:solidFill>
                <a:latin typeface="Arial"/>
                <a:cs typeface="Arial"/>
              </a:rPr>
              <a:t>be</a:t>
            </a:r>
            <a:r>
              <a:rPr sz="600" spc="-5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600" i="1" spc="25" dirty="0">
                <a:solidFill>
                  <a:srgbClr val="626262"/>
                </a:solidFill>
                <a:latin typeface="Arial"/>
                <a:cs typeface="Arial"/>
              </a:rPr>
              <a:t>ver</a:t>
            </a:r>
            <a:r>
              <a:rPr sz="600" i="1" spc="45" dirty="0">
                <a:solidFill>
                  <a:srgbClr val="626262"/>
                </a:solidFill>
                <a:latin typeface="Arial"/>
                <a:cs typeface="Arial"/>
              </a:rPr>
              <a:t>y</a:t>
            </a:r>
            <a:r>
              <a:rPr sz="600" spc="-180" dirty="0">
                <a:solidFill>
                  <a:srgbClr val="757775"/>
                </a:solidFill>
                <a:latin typeface="Arial"/>
                <a:cs typeface="Arial"/>
              </a:rPr>
              <a:t>l</a:t>
            </a:r>
            <a:r>
              <a:rPr sz="600" spc="25" dirty="0">
                <a:solidFill>
                  <a:srgbClr val="757775"/>
                </a:solidFill>
                <a:latin typeface="Arial"/>
                <a:cs typeface="Arial"/>
              </a:rPr>
              <a:t>ong</a:t>
            </a:r>
            <a:r>
              <a:rPr sz="600" spc="10" dirty="0">
                <a:solidFill>
                  <a:srgbClr val="757775"/>
                </a:solidFill>
                <a:latin typeface="Arial"/>
                <a:cs typeface="Arial"/>
              </a:rPr>
              <a:t> (</a:t>
            </a:r>
            <a:r>
              <a:rPr sz="600" spc="20" dirty="0">
                <a:solidFill>
                  <a:srgbClr val="757775"/>
                </a:solidFill>
                <a:latin typeface="Arial"/>
                <a:cs typeface="Arial"/>
              </a:rPr>
              <a:t>&gt;300mm</a:t>
            </a:r>
            <a:r>
              <a:rPr sz="600" spc="10" dirty="0">
                <a:solidFill>
                  <a:srgbClr val="757775"/>
                </a:solidFill>
                <a:latin typeface="Arial"/>
                <a:cs typeface="Arial"/>
              </a:rPr>
              <a:t>)</a:t>
            </a:r>
            <a:endParaRPr sz="600">
              <a:latin typeface="Arial"/>
              <a:cs typeface="Arial"/>
            </a:endParaRPr>
          </a:p>
          <a:p>
            <a:pPr marL="206375">
              <a:lnSpc>
                <a:spcPct val="100000"/>
              </a:lnSpc>
              <a:spcBef>
                <a:spcPts val="30"/>
              </a:spcBef>
            </a:pPr>
            <a:r>
              <a:rPr sz="600" spc="30" dirty="0">
                <a:solidFill>
                  <a:srgbClr val="757775"/>
                </a:solidFill>
                <a:latin typeface="Arial"/>
                <a:cs typeface="Arial"/>
              </a:rPr>
              <a:t>Consequ</a:t>
            </a:r>
            <a:r>
              <a:rPr sz="600" spc="15" dirty="0">
                <a:solidFill>
                  <a:srgbClr val="757775"/>
                </a:solidFill>
                <a:latin typeface="Arial"/>
                <a:cs typeface="Arial"/>
              </a:rPr>
              <a:t>e</a:t>
            </a:r>
            <a:r>
              <a:rPr sz="600" spc="20" dirty="0">
                <a:solidFill>
                  <a:srgbClr val="4D4F4F"/>
                </a:solidFill>
                <a:latin typeface="Arial"/>
                <a:cs typeface="Arial"/>
              </a:rPr>
              <a:t>n</a:t>
            </a:r>
            <a:r>
              <a:rPr sz="600" spc="10" dirty="0">
                <a:solidFill>
                  <a:srgbClr val="757775"/>
                </a:solidFill>
                <a:latin typeface="Arial"/>
                <a:cs typeface="Arial"/>
              </a:rPr>
              <a:t>t</a:t>
            </a:r>
            <a:r>
              <a:rPr sz="600" dirty="0">
                <a:solidFill>
                  <a:srgbClr val="212326"/>
                </a:solidFill>
                <a:latin typeface="Arial"/>
                <a:cs typeface="Arial"/>
              </a:rPr>
              <a:t>l</a:t>
            </a:r>
            <a:r>
              <a:rPr sz="600" spc="-10" dirty="0">
                <a:solidFill>
                  <a:srgbClr val="626262"/>
                </a:solidFill>
                <a:latin typeface="Arial"/>
                <a:cs typeface="Arial"/>
              </a:rPr>
              <a:t>y,</a:t>
            </a:r>
            <a:r>
              <a:rPr sz="600" spc="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600" spc="15" dirty="0">
                <a:solidFill>
                  <a:srgbClr val="626262"/>
                </a:solidFill>
                <a:latin typeface="Arial"/>
                <a:cs typeface="Arial"/>
              </a:rPr>
              <a:t>they</a:t>
            </a:r>
            <a:r>
              <a:rPr sz="600" spc="1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600" spc="20" dirty="0">
                <a:solidFill>
                  <a:srgbClr val="757775"/>
                </a:solidFill>
                <a:latin typeface="Arial"/>
                <a:cs typeface="Arial"/>
              </a:rPr>
              <a:t>have</a:t>
            </a:r>
            <a:r>
              <a:rPr sz="600" spc="-30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600" spc="90" dirty="0">
                <a:solidFill>
                  <a:srgbClr val="757775"/>
                </a:solidFill>
                <a:latin typeface="Arial"/>
                <a:cs typeface="Arial"/>
              </a:rPr>
              <a:t>m</a:t>
            </a:r>
            <a:r>
              <a:rPr sz="600" spc="-85" dirty="0">
                <a:solidFill>
                  <a:srgbClr val="757775"/>
                </a:solidFill>
                <a:latin typeface="Arial"/>
                <a:cs typeface="Arial"/>
              </a:rPr>
              <a:t>u</a:t>
            </a:r>
            <a:r>
              <a:rPr sz="600" spc="-20" dirty="0">
                <a:solidFill>
                  <a:srgbClr val="757775"/>
                </a:solidFill>
                <a:latin typeface="Arial"/>
                <a:cs typeface="Arial"/>
              </a:rPr>
              <a:t>l</a:t>
            </a:r>
            <a:r>
              <a:rPr sz="600" spc="5" dirty="0">
                <a:solidFill>
                  <a:srgbClr val="4D4F4F"/>
                </a:solidFill>
                <a:latin typeface="Arial"/>
                <a:cs typeface="Arial"/>
              </a:rPr>
              <a:t>t</a:t>
            </a:r>
            <a:r>
              <a:rPr sz="600" spc="-45" dirty="0">
                <a:solidFill>
                  <a:srgbClr val="4D4F4F"/>
                </a:solidFill>
                <a:latin typeface="Arial"/>
                <a:cs typeface="Arial"/>
              </a:rPr>
              <a:t>i</a:t>
            </a:r>
            <a:r>
              <a:rPr sz="600" spc="85" dirty="0">
                <a:solidFill>
                  <a:srgbClr val="4D4F4F"/>
                </a:solidFill>
                <a:latin typeface="Arial"/>
                <a:cs typeface="Arial"/>
              </a:rPr>
              <a:t>p</a:t>
            </a:r>
            <a:r>
              <a:rPr sz="600" spc="-65" dirty="0">
                <a:solidFill>
                  <a:srgbClr val="4D4F4F"/>
                </a:solidFill>
                <a:latin typeface="Arial"/>
                <a:cs typeface="Arial"/>
              </a:rPr>
              <a:t>l</a:t>
            </a:r>
            <a:r>
              <a:rPr sz="600" spc="80" dirty="0">
                <a:solidFill>
                  <a:srgbClr val="4D4F4F"/>
                </a:solidFill>
                <a:latin typeface="Arial"/>
                <a:cs typeface="Arial"/>
              </a:rPr>
              <a:t>e</a:t>
            </a:r>
            <a:r>
              <a:rPr sz="600" spc="-45" dirty="0">
                <a:solidFill>
                  <a:srgbClr val="4D4F4F"/>
                </a:solidFill>
                <a:latin typeface="Arial"/>
                <a:cs typeface="Arial"/>
              </a:rPr>
              <a:t> </a:t>
            </a:r>
            <a:r>
              <a:rPr sz="600" spc="20" dirty="0">
                <a:solidFill>
                  <a:srgbClr val="626262"/>
                </a:solidFill>
                <a:latin typeface="Arial"/>
                <a:cs typeface="Arial"/>
              </a:rPr>
              <a:t>n</a:t>
            </a:r>
            <a:r>
              <a:rPr sz="600" spc="50" dirty="0">
                <a:solidFill>
                  <a:srgbClr val="626262"/>
                </a:solidFill>
                <a:latin typeface="Arial"/>
                <a:cs typeface="Arial"/>
              </a:rPr>
              <a:t>uc</a:t>
            </a:r>
            <a:r>
              <a:rPr sz="600" spc="-60" dirty="0">
                <a:solidFill>
                  <a:srgbClr val="626262"/>
                </a:solidFill>
                <a:latin typeface="Arial"/>
                <a:cs typeface="Arial"/>
              </a:rPr>
              <a:t>l</a:t>
            </a:r>
            <a:r>
              <a:rPr sz="600" spc="45" dirty="0">
                <a:solidFill>
                  <a:srgbClr val="626262"/>
                </a:solidFill>
                <a:latin typeface="Arial"/>
                <a:cs typeface="Arial"/>
              </a:rPr>
              <a:t>ei</a:t>
            </a:r>
            <a:r>
              <a:rPr sz="600" spc="-5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600" spc="40" dirty="0">
                <a:solidFill>
                  <a:srgbClr val="757775"/>
                </a:solidFill>
                <a:latin typeface="Arial"/>
                <a:cs typeface="Arial"/>
              </a:rPr>
              <a:t>desp</a:t>
            </a:r>
            <a:r>
              <a:rPr sz="600" spc="-35" dirty="0">
                <a:solidFill>
                  <a:srgbClr val="757775"/>
                </a:solidFill>
                <a:latin typeface="Arial"/>
                <a:cs typeface="Arial"/>
              </a:rPr>
              <a:t>i</a:t>
            </a:r>
            <a:r>
              <a:rPr sz="600" spc="30" dirty="0">
                <a:solidFill>
                  <a:srgbClr val="757775"/>
                </a:solidFill>
                <a:latin typeface="Arial"/>
                <a:cs typeface="Arial"/>
              </a:rPr>
              <a:t>te</a:t>
            </a:r>
            <a:r>
              <a:rPr sz="600" spc="-20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600" spc="20" dirty="0">
                <a:solidFill>
                  <a:srgbClr val="626262"/>
                </a:solidFill>
                <a:latin typeface="Arial"/>
                <a:cs typeface="Arial"/>
              </a:rPr>
              <a:t>being</a:t>
            </a:r>
            <a:r>
              <a:rPr sz="60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600" spc="15" dirty="0">
                <a:solidFill>
                  <a:srgbClr val="626262"/>
                </a:solidFill>
                <a:latin typeface="Arial"/>
                <a:cs typeface="Arial"/>
              </a:rPr>
              <a:t>surrounded</a:t>
            </a:r>
            <a:r>
              <a:rPr sz="600" spc="6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600" spc="35" dirty="0">
                <a:solidFill>
                  <a:srgbClr val="757775"/>
                </a:solidFill>
                <a:latin typeface="Arial"/>
                <a:cs typeface="Arial"/>
              </a:rPr>
              <a:t>by</a:t>
            </a:r>
            <a:r>
              <a:rPr sz="600" spc="-25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750" dirty="0">
                <a:solidFill>
                  <a:srgbClr val="757775"/>
                </a:solidFill>
                <a:latin typeface="Times New Roman"/>
                <a:cs typeface="Times New Roman"/>
              </a:rPr>
              <a:t>a</a:t>
            </a:r>
            <a:r>
              <a:rPr sz="750" spc="15" dirty="0">
                <a:solidFill>
                  <a:srgbClr val="757775"/>
                </a:solidFill>
                <a:latin typeface="Times New Roman"/>
                <a:cs typeface="Times New Roman"/>
              </a:rPr>
              <a:t> </a:t>
            </a:r>
            <a:r>
              <a:rPr sz="600" spc="50" dirty="0">
                <a:solidFill>
                  <a:srgbClr val="626262"/>
                </a:solidFill>
                <a:latin typeface="Arial"/>
                <a:cs typeface="Arial"/>
              </a:rPr>
              <a:t>s</a:t>
            </a:r>
            <a:r>
              <a:rPr sz="600" spc="-45" dirty="0">
                <a:solidFill>
                  <a:srgbClr val="626262"/>
                </a:solidFill>
                <a:latin typeface="Arial"/>
                <a:cs typeface="Arial"/>
              </a:rPr>
              <a:t>i</a:t>
            </a:r>
            <a:r>
              <a:rPr sz="600" spc="40" dirty="0">
                <a:solidFill>
                  <a:srgbClr val="626262"/>
                </a:solidFill>
                <a:latin typeface="Arial"/>
                <a:cs typeface="Arial"/>
              </a:rPr>
              <a:t>n</a:t>
            </a:r>
            <a:r>
              <a:rPr sz="600" spc="5" dirty="0">
                <a:solidFill>
                  <a:srgbClr val="626262"/>
                </a:solidFill>
                <a:latin typeface="Arial"/>
                <a:cs typeface="Arial"/>
              </a:rPr>
              <a:t>g</a:t>
            </a:r>
            <a:r>
              <a:rPr sz="600" dirty="0">
                <a:solidFill>
                  <a:srgbClr val="212326"/>
                </a:solidFill>
                <a:latin typeface="Arial"/>
                <a:cs typeface="Arial"/>
              </a:rPr>
              <a:t>l</a:t>
            </a:r>
            <a:r>
              <a:rPr sz="600" spc="30" dirty="0">
                <a:solidFill>
                  <a:srgbClr val="626262"/>
                </a:solidFill>
                <a:latin typeface="Arial"/>
                <a:cs typeface="Arial"/>
              </a:rPr>
              <a:t>e,</a:t>
            </a:r>
            <a:r>
              <a:rPr sz="600" spc="-2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600" spc="25" dirty="0">
                <a:solidFill>
                  <a:srgbClr val="757775"/>
                </a:solidFill>
                <a:latin typeface="Arial"/>
                <a:cs typeface="Arial"/>
              </a:rPr>
              <a:t>co</a:t>
            </a:r>
            <a:r>
              <a:rPr sz="600" spc="-35" dirty="0">
                <a:solidFill>
                  <a:srgbClr val="757775"/>
                </a:solidFill>
                <a:latin typeface="Arial"/>
                <a:cs typeface="Arial"/>
              </a:rPr>
              <a:t>n</a:t>
            </a:r>
            <a:r>
              <a:rPr sz="600" spc="55" dirty="0">
                <a:solidFill>
                  <a:srgbClr val="3B3B3B"/>
                </a:solidFill>
                <a:latin typeface="Arial"/>
                <a:cs typeface="Arial"/>
              </a:rPr>
              <a:t>t</a:t>
            </a:r>
            <a:r>
              <a:rPr sz="600" spc="25" dirty="0">
                <a:solidFill>
                  <a:srgbClr val="626262"/>
                </a:solidFill>
                <a:latin typeface="Arial"/>
                <a:cs typeface="Arial"/>
              </a:rPr>
              <a:t>inuous</a:t>
            </a:r>
            <a:r>
              <a:rPr sz="600" spc="-2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600" spc="85" dirty="0">
                <a:solidFill>
                  <a:srgbClr val="626262"/>
                </a:solidFill>
                <a:latin typeface="Arial"/>
                <a:cs typeface="Arial"/>
              </a:rPr>
              <a:t>p</a:t>
            </a:r>
            <a:r>
              <a:rPr sz="600" spc="-65" dirty="0">
                <a:solidFill>
                  <a:srgbClr val="626262"/>
                </a:solidFill>
                <a:latin typeface="Arial"/>
                <a:cs typeface="Arial"/>
              </a:rPr>
              <a:t>l</a:t>
            </a:r>
            <a:r>
              <a:rPr sz="600" spc="20" dirty="0">
                <a:solidFill>
                  <a:srgbClr val="626262"/>
                </a:solidFill>
                <a:latin typeface="Arial"/>
                <a:cs typeface="Arial"/>
              </a:rPr>
              <a:t>asma</a:t>
            </a:r>
            <a:r>
              <a:rPr sz="600" spc="3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600" spc="25" dirty="0">
                <a:solidFill>
                  <a:srgbClr val="626262"/>
                </a:solidFill>
                <a:latin typeface="Arial"/>
                <a:cs typeface="Arial"/>
              </a:rPr>
              <a:t>membrane</a:t>
            </a:r>
            <a:endParaRPr sz="600">
              <a:latin typeface="Arial"/>
              <a:cs typeface="Arial"/>
            </a:endParaRPr>
          </a:p>
          <a:p>
            <a:pPr marL="86360" indent="119380">
              <a:lnSpc>
                <a:spcPct val="100000"/>
              </a:lnSpc>
              <a:spcBef>
                <a:spcPts val="155"/>
              </a:spcBef>
            </a:pPr>
            <a:r>
              <a:rPr sz="550" b="1" spc="140" dirty="0">
                <a:solidFill>
                  <a:srgbClr val="757775"/>
                </a:solidFill>
                <a:latin typeface="Arial"/>
                <a:cs typeface="Arial"/>
              </a:rPr>
              <a:t>C</a:t>
            </a:r>
            <a:r>
              <a:rPr sz="550" b="1" spc="-25" dirty="0">
                <a:solidFill>
                  <a:srgbClr val="4D4F4F"/>
                </a:solidFill>
                <a:latin typeface="Arial"/>
                <a:cs typeface="Arial"/>
              </a:rPr>
              <a:t>h</a:t>
            </a:r>
            <a:r>
              <a:rPr sz="550" b="1" spc="30" dirty="0">
                <a:solidFill>
                  <a:srgbClr val="757775"/>
                </a:solidFill>
                <a:latin typeface="Arial"/>
                <a:cs typeface="Arial"/>
              </a:rPr>
              <a:t>all</a:t>
            </a:r>
            <a:r>
              <a:rPr sz="550" b="1" spc="-30" dirty="0">
                <a:solidFill>
                  <a:srgbClr val="757775"/>
                </a:solidFill>
                <a:latin typeface="Arial"/>
                <a:cs typeface="Arial"/>
              </a:rPr>
              <a:t>e</a:t>
            </a:r>
            <a:r>
              <a:rPr sz="550" b="1" spc="35" dirty="0">
                <a:solidFill>
                  <a:srgbClr val="757775"/>
                </a:solidFill>
                <a:latin typeface="Arial"/>
                <a:cs typeface="Arial"/>
              </a:rPr>
              <a:t>nges</a:t>
            </a:r>
            <a:r>
              <a:rPr sz="550" b="1" spc="-20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550" b="1" spc="-10" dirty="0">
                <a:solidFill>
                  <a:srgbClr val="757775"/>
                </a:solidFill>
                <a:latin typeface="Arial"/>
                <a:cs typeface="Arial"/>
              </a:rPr>
              <a:t>t</a:t>
            </a:r>
            <a:r>
              <a:rPr sz="550" b="1" spc="40" dirty="0">
                <a:solidFill>
                  <a:srgbClr val="4D4F4F"/>
                </a:solidFill>
                <a:latin typeface="Arial"/>
                <a:cs typeface="Arial"/>
              </a:rPr>
              <a:t>he</a:t>
            </a:r>
            <a:r>
              <a:rPr sz="550" b="1" spc="15" dirty="0">
                <a:solidFill>
                  <a:srgbClr val="4D4F4F"/>
                </a:solidFill>
                <a:latin typeface="Arial"/>
                <a:cs typeface="Arial"/>
              </a:rPr>
              <a:t> </a:t>
            </a:r>
            <a:r>
              <a:rPr sz="550" b="1" spc="-25" dirty="0">
                <a:solidFill>
                  <a:srgbClr val="212326"/>
                </a:solidFill>
                <a:latin typeface="Arial"/>
                <a:cs typeface="Arial"/>
              </a:rPr>
              <a:t>i</a:t>
            </a:r>
            <a:r>
              <a:rPr sz="550" b="1" spc="30" dirty="0">
                <a:solidFill>
                  <a:srgbClr val="4D4F4F"/>
                </a:solidFill>
                <a:latin typeface="Arial"/>
                <a:cs typeface="Arial"/>
              </a:rPr>
              <a:t>d</a:t>
            </a:r>
            <a:r>
              <a:rPr sz="550" b="1" spc="35" dirty="0">
                <a:solidFill>
                  <a:srgbClr val="4D4F4F"/>
                </a:solidFill>
                <a:latin typeface="Arial"/>
                <a:cs typeface="Arial"/>
              </a:rPr>
              <a:t>e</a:t>
            </a:r>
            <a:r>
              <a:rPr sz="550" b="1" spc="45" dirty="0">
                <a:solidFill>
                  <a:srgbClr val="757775"/>
                </a:solidFill>
                <a:latin typeface="Arial"/>
                <a:cs typeface="Arial"/>
              </a:rPr>
              <a:t>a</a:t>
            </a:r>
            <a:r>
              <a:rPr sz="550" b="1" spc="30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550" b="1" spc="15" dirty="0">
                <a:solidFill>
                  <a:srgbClr val="626262"/>
                </a:solidFill>
                <a:latin typeface="Arial"/>
                <a:cs typeface="Arial"/>
              </a:rPr>
              <a:t>that</a:t>
            </a:r>
            <a:r>
              <a:rPr sz="550" b="1" spc="-2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550" b="1" spc="50" dirty="0">
                <a:solidFill>
                  <a:srgbClr val="757775"/>
                </a:solidFill>
                <a:latin typeface="Arial"/>
                <a:cs typeface="Arial"/>
              </a:rPr>
              <a:t>c</a:t>
            </a:r>
            <a:r>
              <a:rPr sz="550" b="1" spc="5" dirty="0">
                <a:solidFill>
                  <a:srgbClr val="757775"/>
                </a:solidFill>
                <a:latin typeface="Arial"/>
                <a:cs typeface="Arial"/>
              </a:rPr>
              <a:t>e</a:t>
            </a:r>
            <a:r>
              <a:rPr sz="550" b="1" spc="20" dirty="0">
                <a:solidFill>
                  <a:srgbClr val="3B3B3B"/>
                </a:solidFill>
                <a:latin typeface="Arial"/>
                <a:cs typeface="Arial"/>
              </a:rPr>
              <a:t>l</a:t>
            </a:r>
            <a:r>
              <a:rPr sz="550" b="1" spc="-65" dirty="0">
                <a:solidFill>
                  <a:srgbClr val="3B3B3B"/>
                </a:solidFill>
                <a:latin typeface="Arial"/>
                <a:cs typeface="Arial"/>
              </a:rPr>
              <a:t>l</a:t>
            </a:r>
            <a:r>
              <a:rPr sz="550" b="1" spc="100" dirty="0">
                <a:solidFill>
                  <a:srgbClr val="757775"/>
                </a:solidFill>
                <a:latin typeface="Arial"/>
                <a:cs typeface="Arial"/>
              </a:rPr>
              <a:t>s</a:t>
            </a:r>
            <a:r>
              <a:rPr sz="550" b="1" spc="-65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550" b="1" spc="100" dirty="0">
                <a:solidFill>
                  <a:srgbClr val="757775"/>
                </a:solidFill>
                <a:latin typeface="Arial"/>
                <a:cs typeface="Arial"/>
              </a:rPr>
              <a:t>a</a:t>
            </a:r>
            <a:r>
              <a:rPr sz="550" b="1" spc="-70" dirty="0">
                <a:solidFill>
                  <a:srgbClr val="757775"/>
                </a:solidFill>
                <a:latin typeface="Arial"/>
                <a:cs typeface="Arial"/>
              </a:rPr>
              <a:t>l</a:t>
            </a:r>
            <a:r>
              <a:rPr sz="550" b="1" spc="30" dirty="0">
                <a:solidFill>
                  <a:srgbClr val="757775"/>
                </a:solidFill>
                <a:latin typeface="Arial"/>
                <a:cs typeface="Arial"/>
              </a:rPr>
              <a:t>ways</a:t>
            </a:r>
            <a:r>
              <a:rPr sz="550" b="1" spc="15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550" b="1" dirty="0">
                <a:solidFill>
                  <a:srgbClr val="757775"/>
                </a:solidFill>
                <a:latin typeface="Arial"/>
                <a:cs typeface="Arial"/>
              </a:rPr>
              <a:t>f</a:t>
            </a:r>
            <a:r>
              <a:rPr sz="550" b="1" spc="10" dirty="0">
                <a:solidFill>
                  <a:srgbClr val="757775"/>
                </a:solidFill>
                <a:latin typeface="Arial"/>
                <a:cs typeface="Arial"/>
              </a:rPr>
              <a:t>u</a:t>
            </a:r>
            <a:r>
              <a:rPr sz="550" b="1" spc="40" dirty="0">
                <a:solidFill>
                  <a:srgbClr val="4D4F4F"/>
                </a:solidFill>
                <a:latin typeface="Arial"/>
                <a:cs typeface="Arial"/>
              </a:rPr>
              <a:t>n</a:t>
            </a:r>
            <a:r>
              <a:rPr sz="550" b="1" spc="-20" dirty="0">
                <a:solidFill>
                  <a:srgbClr val="4D4F4F"/>
                </a:solidFill>
                <a:latin typeface="Arial"/>
                <a:cs typeface="Arial"/>
              </a:rPr>
              <a:t>c</a:t>
            </a:r>
            <a:r>
              <a:rPr sz="550" b="1" spc="-10" dirty="0">
                <a:solidFill>
                  <a:srgbClr val="757775"/>
                </a:solidFill>
                <a:latin typeface="Arial"/>
                <a:cs typeface="Arial"/>
              </a:rPr>
              <a:t>t</a:t>
            </a:r>
            <a:r>
              <a:rPr sz="550" b="1" spc="30" dirty="0">
                <a:solidFill>
                  <a:srgbClr val="4D4F4F"/>
                </a:solidFill>
                <a:latin typeface="Arial"/>
                <a:cs typeface="Arial"/>
              </a:rPr>
              <a:t>ion</a:t>
            </a:r>
            <a:r>
              <a:rPr sz="550" b="1" dirty="0">
                <a:solidFill>
                  <a:srgbClr val="4D4F4F"/>
                </a:solidFill>
                <a:latin typeface="Arial"/>
                <a:cs typeface="Arial"/>
              </a:rPr>
              <a:t> </a:t>
            </a:r>
            <a:r>
              <a:rPr sz="550" b="1" spc="50" dirty="0">
                <a:solidFill>
                  <a:srgbClr val="626262"/>
                </a:solidFill>
                <a:latin typeface="Arial"/>
                <a:cs typeface="Arial"/>
              </a:rPr>
              <a:t>as</a:t>
            </a:r>
            <a:r>
              <a:rPr sz="550" b="1" spc="-6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550" b="1" spc="95" dirty="0">
                <a:solidFill>
                  <a:srgbClr val="757775"/>
                </a:solidFill>
                <a:latin typeface="Arial"/>
                <a:cs typeface="Arial"/>
              </a:rPr>
              <a:t>a</a:t>
            </a:r>
            <a:r>
              <a:rPr sz="550" b="1" spc="20" dirty="0">
                <a:solidFill>
                  <a:srgbClr val="3B3B3B"/>
                </a:solidFill>
                <a:latin typeface="Arial"/>
                <a:cs typeface="Arial"/>
              </a:rPr>
              <a:t>u</a:t>
            </a:r>
            <a:r>
              <a:rPr sz="550" b="1" spc="-5" dirty="0">
                <a:solidFill>
                  <a:srgbClr val="757775"/>
                </a:solidFill>
                <a:latin typeface="Arial"/>
                <a:cs typeface="Arial"/>
              </a:rPr>
              <a:t>t</a:t>
            </a:r>
            <a:r>
              <a:rPr sz="550" b="1" spc="15" dirty="0">
                <a:solidFill>
                  <a:srgbClr val="757775"/>
                </a:solidFill>
                <a:latin typeface="Arial"/>
                <a:cs typeface="Arial"/>
              </a:rPr>
              <a:t>o</a:t>
            </a:r>
            <a:r>
              <a:rPr sz="550" b="1" spc="-25" dirty="0">
                <a:solidFill>
                  <a:srgbClr val="4D4F4F"/>
                </a:solidFill>
                <a:latin typeface="Arial"/>
                <a:cs typeface="Arial"/>
              </a:rPr>
              <a:t>n</a:t>
            </a:r>
            <a:r>
              <a:rPr sz="550" b="1" spc="25" dirty="0">
                <a:solidFill>
                  <a:srgbClr val="757775"/>
                </a:solidFill>
                <a:latin typeface="Arial"/>
                <a:cs typeface="Arial"/>
              </a:rPr>
              <a:t>omous</a:t>
            </a:r>
            <a:r>
              <a:rPr sz="550" b="1" spc="15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550" b="1" spc="10" dirty="0">
                <a:solidFill>
                  <a:srgbClr val="757775"/>
                </a:solidFill>
                <a:latin typeface="Arial"/>
                <a:cs typeface="Arial"/>
              </a:rPr>
              <a:t>units</a:t>
            </a:r>
            <a:endParaRPr sz="5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4"/>
              </a:spcBef>
            </a:pPr>
            <a:endParaRPr sz="400">
              <a:latin typeface="Times New Roman"/>
              <a:cs typeface="Times New Roman"/>
            </a:endParaRPr>
          </a:p>
          <a:p>
            <a:pPr marL="86360">
              <a:lnSpc>
                <a:spcPct val="100000"/>
              </a:lnSpc>
            </a:pPr>
            <a:r>
              <a:rPr sz="600" spc="35" dirty="0">
                <a:solidFill>
                  <a:srgbClr val="3B3B3B"/>
                </a:solidFill>
                <a:latin typeface="Arial"/>
                <a:cs typeface="Arial"/>
              </a:rPr>
              <a:t>Aseptate </a:t>
            </a:r>
            <a:r>
              <a:rPr sz="600" spc="100" dirty="0">
                <a:solidFill>
                  <a:srgbClr val="3B3B3B"/>
                </a:solidFill>
                <a:latin typeface="Arial"/>
                <a:cs typeface="Arial"/>
              </a:rPr>
              <a:t>f</a:t>
            </a:r>
            <a:r>
              <a:rPr sz="600" spc="20" dirty="0">
                <a:solidFill>
                  <a:srgbClr val="212326"/>
                </a:solidFill>
                <a:latin typeface="Arial"/>
                <a:cs typeface="Arial"/>
              </a:rPr>
              <a:t>u</a:t>
            </a:r>
            <a:r>
              <a:rPr sz="600" spc="60" dirty="0">
                <a:solidFill>
                  <a:srgbClr val="3B3B3B"/>
                </a:solidFill>
                <a:latin typeface="Arial"/>
                <a:cs typeface="Arial"/>
              </a:rPr>
              <a:t>ngal</a:t>
            </a:r>
            <a:r>
              <a:rPr sz="600" spc="-25" dirty="0">
                <a:solidFill>
                  <a:srgbClr val="3B3B3B"/>
                </a:solidFill>
                <a:latin typeface="Arial"/>
                <a:cs typeface="Arial"/>
              </a:rPr>
              <a:t> h</a:t>
            </a:r>
            <a:r>
              <a:rPr sz="600" spc="45" dirty="0">
                <a:solidFill>
                  <a:srgbClr val="3B3B3B"/>
                </a:solidFill>
                <a:latin typeface="Arial"/>
                <a:cs typeface="Arial"/>
              </a:rPr>
              <a:t>yphae:</a:t>
            </a:r>
            <a:endParaRPr sz="600">
              <a:latin typeface="Arial"/>
              <a:cs typeface="Arial"/>
            </a:endParaRPr>
          </a:p>
          <a:p>
            <a:pPr marL="206375" marR="5080">
              <a:lnSpc>
                <a:spcPts val="900"/>
              </a:lnSpc>
              <a:spcBef>
                <a:spcPts val="60"/>
              </a:spcBef>
            </a:pPr>
            <a:r>
              <a:rPr sz="550" b="1" spc="45" dirty="0">
                <a:solidFill>
                  <a:srgbClr val="626262"/>
                </a:solidFill>
                <a:latin typeface="Arial"/>
                <a:cs typeface="Arial"/>
              </a:rPr>
              <a:t>Fun</a:t>
            </a:r>
            <a:r>
              <a:rPr sz="550" b="1" spc="30" dirty="0">
                <a:solidFill>
                  <a:srgbClr val="626262"/>
                </a:solidFill>
                <a:latin typeface="Arial"/>
                <a:cs typeface="Arial"/>
              </a:rPr>
              <a:t>g</a:t>
            </a:r>
            <a:r>
              <a:rPr sz="550" b="1" spc="20" dirty="0">
                <a:solidFill>
                  <a:srgbClr val="212326"/>
                </a:solidFill>
                <a:latin typeface="Arial"/>
                <a:cs typeface="Arial"/>
              </a:rPr>
              <a:t>i</a:t>
            </a:r>
            <a:r>
              <a:rPr sz="550" b="1" spc="-20" dirty="0">
                <a:solidFill>
                  <a:srgbClr val="212326"/>
                </a:solidFill>
                <a:latin typeface="Arial"/>
                <a:cs typeface="Arial"/>
              </a:rPr>
              <a:t> </a:t>
            </a:r>
            <a:r>
              <a:rPr sz="550" b="1" spc="30" dirty="0">
                <a:solidFill>
                  <a:srgbClr val="757775"/>
                </a:solidFill>
                <a:latin typeface="Arial"/>
                <a:cs typeface="Arial"/>
              </a:rPr>
              <a:t>may</a:t>
            </a:r>
            <a:r>
              <a:rPr sz="550" b="1" spc="40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550" b="1" spc="30" dirty="0">
                <a:solidFill>
                  <a:srgbClr val="757775"/>
                </a:solidFill>
                <a:latin typeface="Arial"/>
                <a:cs typeface="Arial"/>
              </a:rPr>
              <a:t>have</a:t>
            </a:r>
            <a:r>
              <a:rPr sz="550" b="1" spc="-15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550" b="1" spc="15" dirty="0">
                <a:solidFill>
                  <a:srgbClr val="757775"/>
                </a:solidFill>
                <a:latin typeface="Arial"/>
                <a:cs typeface="Arial"/>
              </a:rPr>
              <a:t>filam</a:t>
            </a:r>
            <a:r>
              <a:rPr sz="550" b="1" spc="20" dirty="0">
                <a:solidFill>
                  <a:srgbClr val="757775"/>
                </a:solidFill>
                <a:latin typeface="Arial"/>
                <a:cs typeface="Arial"/>
              </a:rPr>
              <a:t>e</a:t>
            </a:r>
            <a:r>
              <a:rPr sz="550" b="1" spc="20" dirty="0">
                <a:solidFill>
                  <a:srgbClr val="3B3B3B"/>
                </a:solidFill>
                <a:latin typeface="Arial"/>
                <a:cs typeface="Arial"/>
              </a:rPr>
              <a:t>n</a:t>
            </a:r>
            <a:r>
              <a:rPr sz="550" b="1" spc="10" dirty="0">
                <a:solidFill>
                  <a:srgbClr val="757775"/>
                </a:solidFill>
                <a:latin typeface="Arial"/>
                <a:cs typeface="Arial"/>
              </a:rPr>
              <a:t>t</a:t>
            </a:r>
            <a:r>
              <a:rPr sz="550" b="1" spc="-5" dirty="0">
                <a:solidFill>
                  <a:srgbClr val="757775"/>
                </a:solidFill>
                <a:latin typeface="Arial"/>
                <a:cs typeface="Arial"/>
              </a:rPr>
              <a:t>o</a:t>
            </a:r>
            <a:r>
              <a:rPr sz="550" b="1" spc="-25" dirty="0">
                <a:solidFill>
                  <a:srgbClr val="212326"/>
                </a:solidFill>
                <a:latin typeface="Arial"/>
                <a:cs typeface="Arial"/>
              </a:rPr>
              <a:t>u</a:t>
            </a:r>
            <a:r>
              <a:rPr sz="550" b="1" spc="100" dirty="0">
                <a:solidFill>
                  <a:srgbClr val="4D4F4F"/>
                </a:solidFill>
                <a:latin typeface="Arial"/>
                <a:cs typeface="Arial"/>
              </a:rPr>
              <a:t>s</a:t>
            </a:r>
            <a:r>
              <a:rPr sz="550" b="1" spc="-20" dirty="0">
                <a:solidFill>
                  <a:srgbClr val="4D4F4F"/>
                </a:solidFill>
                <a:latin typeface="Arial"/>
                <a:cs typeface="Arial"/>
              </a:rPr>
              <a:t> </a:t>
            </a:r>
            <a:r>
              <a:rPr sz="550" b="1" dirty="0">
                <a:solidFill>
                  <a:srgbClr val="626262"/>
                </a:solidFill>
                <a:latin typeface="Arial"/>
                <a:cs typeface="Arial"/>
              </a:rPr>
              <a:t>st</a:t>
            </a:r>
            <a:r>
              <a:rPr sz="550" b="1" spc="5" dirty="0">
                <a:solidFill>
                  <a:srgbClr val="626262"/>
                </a:solidFill>
                <a:latin typeface="Arial"/>
                <a:cs typeface="Arial"/>
              </a:rPr>
              <a:t>r</a:t>
            </a:r>
            <a:r>
              <a:rPr sz="550" b="1" spc="-25" dirty="0">
                <a:solidFill>
                  <a:srgbClr val="3B3B3B"/>
                </a:solidFill>
                <a:latin typeface="Arial"/>
                <a:cs typeface="Arial"/>
              </a:rPr>
              <a:t>u</a:t>
            </a:r>
            <a:r>
              <a:rPr sz="550" b="1" spc="15" dirty="0">
                <a:solidFill>
                  <a:srgbClr val="626262"/>
                </a:solidFill>
                <a:latin typeface="Arial"/>
                <a:cs typeface="Arial"/>
              </a:rPr>
              <a:t>ctures</a:t>
            </a:r>
            <a:r>
              <a:rPr sz="550" b="1" spc="-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550" b="1" spc="20" dirty="0">
                <a:solidFill>
                  <a:srgbClr val="626262"/>
                </a:solidFill>
                <a:latin typeface="Arial"/>
                <a:cs typeface="Arial"/>
              </a:rPr>
              <a:t>called</a:t>
            </a:r>
            <a:r>
              <a:rPr sz="550" b="1" spc="3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550" b="1" spc="30" dirty="0">
                <a:solidFill>
                  <a:srgbClr val="757775"/>
                </a:solidFill>
                <a:latin typeface="Arial"/>
                <a:cs typeface="Arial"/>
              </a:rPr>
              <a:t>hyp</a:t>
            </a:r>
            <a:r>
              <a:rPr sz="550" b="1" spc="-35" dirty="0">
                <a:solidFill>
                  <a:srgbClr val="757775"/>
                </a:solidFill>
                <a:latin typeface="Arial"/>
                <a:cs typeface="Arial"/>
              </a:rPr>
              <a:t>h</a:t>
            </a:r>
            <a:r>
              <a:rPr sz="550" b="1" spc="70" dirty="0">
                <a:solidFill>
                  <a:srgbClr val="4D4F4F"/>
                </a:solidFill>
                <a:latin typeface="Arial"/>
                <a:cs typeface="Arial"/>
              </a:rPr>
              <a:t>a</a:t>
            </a:r>
            <a:r>
              <a:rPr sz="550" b="1" spc="75" dirty="0">
                <a:solidFill>
                  <a:srgbClr val="4D4F4F"/>
                </a:solidFill>
                <a:latin typeface="Arial"/>
                <a:cs typeface="Arial"/>
              </a:rPr>
              <a:t>e</a:t>
            </a:r>
            <a:r>
              <a:rPr sz="550" b="1" spc="10" dirty="0">
                <a:solidFill>
                  <a:srgbClr val="757775"/>
                </a:solidFill>
                <a:latin typeface="Arial"/>
                <a:cs typeface="Arial"/>
              </a:rPr>
              <a:t>,</a:t>
            </a:r>
            <a:r>
              <a:rPr sz="550" b="1" spc="-50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550" b="1" spc="35" dirty="0">
                <a:solidFill>
                  <a:srgbClr val="757775"/>
                </a:solidFill>
                <a:latin typeface="Arial"/>
                <a:cs typeface="Arial"/>
              </a:rPr>
              <a:t>w</a:t>
            </a:r>
            <a:r>
              <a:rPr sz="550" b="1" spc="45" dirty="0">
                <a:solidFill>
                  <a:srgbClr val="757775"/>
                </a:solidFill>
                <a:latin typeface="Arial"/>
                <a:cs typeface="Arial"/>
              </a:rPr>
              <a:t>h</a:t>
            </a:r>
            <a:r>
              <a:rPr sz="550" b="1" spc="-20" dirty="0">
                <a:solidFill>
                  <a:srgbClr val="4D4F4F"/>
                </a:solidFill>
                <a:latin typeface="Arial"/>
                <a:cs typeface="Arial"/>
              </a:rPr>
              <a:t>i</a:t>
            </a:r>
            <a:r>
              <a:rPr sz="550" b="1" spc="15" dirty="0">
                <a:solidFill>
                  <a:srgbClr val="4D4F4F"/>
                </a:solidFill>
                <a:latin typeface="Arial"/>
                <a:cs typeface="Arial"/>
              </a:rPr>
              <a:t>ch</a:t>
            </a:r>
            <a:r>
              <a:rPr sz="550" b="1" spc="20" dirty="0">
                <a:solidFill>
                  <a:srgbClr val="4D4F4F"/>
                </a:solidFill>
                <a:latin typeface="Arial"/>
                <a:cs typeface="Arial"/>
              </a:rPr>
              <a:t> </a:t>
            </a:r>
            <a:r>
              <a:rPr sz="550" b="1" spc="35" dirty="0">
                <a:solidFill>
                  <a:srgbClr val="626262"/>
                </a:solidFill>
                <a:latin typeface="Arial"/>
                <a:cs typeface="Arial"/>
              </a:rPr>
              <a:t>are</a:t>
            </a:r>
            <a:r>
              <a:rPr sz="550" b="1" spc="-1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550" b="1" spc="45" dirty="0">
                <a:solidFill>
                  <a:srgbClr val="626262"/>
                </a:solidFill>
                <a:latin typeface="Arial"/>
                <a:cs typeface="Arial"/>
              </a:rPr>
              <a:t>s</a:t>
            </a:r>
            <a:r>
              <a:rPr sz="550" b="1" spc="55" dirty="0">
                <a:solidFill>
                  <a:srgbClr val="626262"/>
                </a:solidFill>
                <a:latin typeface="Arial"/>
                <a:cs typeface="Arial"/>
              </a:rPr>
              <a:t>e</a:t>
            </a:r>
            <a:r>
              <a:rPr sz="550" b="1" spc="-30" dirty="0">
                <a:solidFill>
                  <a:srgbClr val="3B3B3B"/>
                </a:solidFill>
                <a:latin typeface="Arial"/>
                <a:cs typeface="Arial"/>
              </a:rPr>
              <a:t>p</a:t>
            </a:r>
            <a:r>
              <a:rPr sz="550" b="1" spc="25" dirty="0">
                <a:solidFill>
                  <a:srgbClr val="626262"/>
                </a:solidFill>
                <a:latin typeface="Arial"/>
                <a:cs typeface="Arial"/>
              </a:rPr>
              <a:t>arated</a:t>
            </a:r>
            <a:r>
              <a:rPr sz="550" b="1" spc="3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550" b="1" spc="-25" dirty="0">
                <a:solidFill>
                  <a:srgbClr val="212326"/>
                </a:solidFill>
                <a:latin typeface="Arial"/>
                <a:cs typeface="Arial"/>
              </a:rPr>
              <a:t>i</a:t>
            </a:r>
            <a:r>
              <a:rPr sz="550" b="1" spc="20" dirty="0">
                <a:solidFill>
                  <a:srgbClr val="626262"/>
                </a:solidFill>
                <a:latin typeface="Arial"/>
                <a:cs typeface="Arial"/>
              </a:rPr>
              <a:t>n</a:t>
            </a:r>
            <a:r>
              <a:rPr sz="550" b="1" spc="-55" dirty="0">
                <a:solidFill>
                  <a:srgbClr val="3B3B3B"/>
                </a:solidFill>
                <a:latin typeface="Arial"/>
                <a:cs typeface="Arial"/>
              </a:rPr>
              <a:t>t</a:t>
            </a:r>
            <a:r>
              <a:rPr sz="550" b="1" spc="60" dirty="0">
                <a:solidFill>
                  <a:srgbClr val="757775"/>
                </a:solidFill>
                <a:latin typeface="Arial"/>
                <a:cs typeface="Arial"/>
              </a:rPr>
              <a:t>o</a:t>
            </a:r>
            <a:r>
              <a:rPr sz="550" b="1" spc="-20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550" b="1" spc="15" dirty="0">
                <a:solidFill>
                  <a:srgbClr val="626262"/>
                </a:solidFill>
                <a:latin typeface="Arial"/>
                <a:cs typeface="Arial"/>
              </a:rPr>
              <a:t>cells</a:t>
            </a:r>
            <a:r>
              <a:rPr sz="550" b="1" spc="-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600" b="1" spc="25" dirty="0">
                <a:solidFill>
                  <a:srgbClr val="757775"/>
                </a:solidFill>
                <a:latin typeface="Times New Roman"/>
                <a:cs typeface="Times New Roman"/>
              </a:rPr>
              <a:t>by</a:t>
            </a:r>
            <a:r>
              <a:rPr sz="600" b="1" spc="20" dirty="0">
                <a:solidFill>
                  <a:srgbClr val="757775"/>
                </a:solidFill>
                <a:latin typeface="Times New Roman"/>
                <a:cs typeface="Times New Roman"/>
              </a:rPr>
              <a:t> </a:t>
            </a:r>
            <a:r>
              <a:rPr sz="550" b="1" spc="-25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550" b="1" spc="70" dirty="0">
                <a:solidFill>
                  <a:srgbClr val="757775"/>
                </a:solidFill>
                <a:latin typeface="Arial"/>
                <a:cs typeface="Arial"/>
              </a:rPr>
              <a:t>n</a:t>
            </a:r>
            <a:r>
              <a:rPr sz="550" b="1" spc="-15" dirty="0">
                <a:solidFill>
                  <a:srgbClr val="757775"/>
                </a:solidFill>
                <a:latin typeface="Arial"/>
                <a:cs typeface="Arial"/>
              </a:rPr>
              <a:t>t</a:t>
            </a:r>
            <a:r>
              <a:rPr sz="550" b="1" spc="20" dirty="0">
                <a:solidFill>
                  <a:srgbClr val="4D4F4F"/>
                </a:solidFill>
                <a:latin typeface="Arial"/>
                <a:cs typeface="Arial"/>
              </a:rPr>
              <a:t>ernal</a:t>
            </a:r>
            <a:r>
              <a:rPr sz="550" b="1" spc="-15" dirty="0">
                <a:solidFill>
                  <a:srgbClr val="4D4F4F"/>
                </a:solidFill>
                <a:latin typeface="Arial"/>
                <a:cs typeface="Arial"/>
              </a:rPr>
              <a:t> </a:t>
            </a:r>
            <a:r>
              <a:rPr sz="550" b="1" spc="15" dirty="0">
                <a:solidFill>
                  <a:srgbClr val="626262"/>
                </a:solidFill>
                <a:latin typeface="Arial"/>
                <a:cs typeface="Arial"/>
              </a:rPr>
              <a:t>walls</a:t>
            </a:r>
            <a:r>
              <a:rPr sz="550" b="1" spc="2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550" b="1" spc="20" dirty="0">
                <a:solidFill>
                  <a:srgbClr val="626262"/>
                </a:solidFill>
                <a:latin typeface="Arial"/>
                <a:cs typeface="Arial"/>
              </a:rPr>
              <a:t>called</a:t>
            </a:r>
            <a:r>
              <a:rPr sz="550" b="1" spc="-1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550" b="1" spc="15" dirty="0">
                <a:solidFill>
                  <a:srgbClr val="626262"/>
                </a:solidFill>
                <a:latin typeface="Arial"/>
                <a:cs typeface="Arial"/>
              </a:rPr>
              <a:t>septa</a:t>
            </a:r>
            <a:r>
              <a:rPr sz="550" b="1" spc="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600" spc="35" dirty="0">
                <a:solidFill>
                  <a:srgbClr val="626262"/>
                </a:solidFill>
                <a:latin typeface="Arial"/>
                <a:cs typeface="Arial"/>
              </a:rPr>
              <a:t>Some</a:t>
            </a:r>
            <a:r>
              <a:rPr sz="600" spc="-2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600" spc="10" dirty="0">
                <a:solidFill>
                  <a:srgbClr val="757775"/>
                </a:solidFill>
                <a:latin typeface="Arial"/>
                <a:cs typeface="Arial"/>
              </a:rPr>
              <a:t>f</a:t>
            </a:r>
            <a:r>
              <a:rPr sz="600" spc="20" dirty="0">
                <a:solidFill>
                  <a:srgbClr val="3B3B3B"/>
                </a:solidFill>
                <a:latin typeface="Arial"/>
                <a:cs typeface="Arial"/>
              </a:rPr>
              <a:t>u</a:t>
            </a:r>
            <a:r>
              <a:rPr sz="600" spc="25" dirty="0">
                <a:solidFill>
                  <a:srgbClr val="626262"/>
                </a:solidFill>
                <a:latin typeface="Arial"/>
                <a:cs typeface="Arial"/>
              </a:rPr>
              <a:t>ngi</a:t>
            </a:r>
            <a:r>
              <a:rPr sz="600" spc="-1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600" spc="20" dirty="0">
                <a:solidFill>
                  <a:srgbClr val="626262"/>
                </a:solidFill>
                <a:latin typeface="Arial"/>
                <a:cs typeface="Arial"/>
              </a:rPr>
              <a:t>are</a:t>
            </a:r>
            <a:r>
              <a:rPr sz="600" spc="-2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600" spc="55" dirty="0">
                <a:solidFill>
                  <a:srgbClr val="757775"/>
                </a:solidFill>
                <a:latin typeface="Arial"/>
                <a:cs typeface="Arial"/>
              </a:rPr>
              <a:t>n</a:t>
            </a:r>
            <a:r>
              <a:rPr sz="600" spc="-10" dirty="0">
                <a:solidFill>
                  <a:srgbClr val="757775"/>
                </a:solidFill>
                <a:latin typeface="Arial"/>
                <a:cs typeface="Arial"/>
              </a:rPr>
              <a:t>o</a:t>
            </a:r>
            <a:r>
              <a:rPr sz="600" spc="25" dirty="0">
                <a:solidFill>
                  <a:srgbClr val="212326"/>
                </a:solidFill>
                <a:latin typeface="Arial"/>
                <a:cs typeface="Arial"/>
              </a:rPr>
              <a:t>t</a:t>
            </a:r>
            <a:r>
              <a:rPr sz="600" dirty="0">
                <a:solidFill>
                  <a:srgbClr val="212326"/>
                </a:solidFill>
                <a:latin typeface="Arial"/>
                <a:cs typeface="Arial"/>
              </a:rPr>
              <a:t> </a:t>
            </a:r>
            <a:r>
              <a:rPr sz="600" spc="30" dirty="0">
                <a:solidFill>
                  <a:srgbClr val="626262"/>
                </a:solidFill>
                <a:latin typeface="Arial"/>
                <a:cs typeface="Arial"/>
              </a:rPr>
              <a:t>par</a:t>
            </a:r>
            <a:r>
              <a:rPr sz="600" spc="-20" dirty="0">
                <a:solidFill>
                  <a:srgbClr val="626262"/>
                </a:solidFill>
                <a:latin typeface="Arial"/>
                <a:cs typeface="Arial"/>
              </a:rPr>
              <a:t>t</a:t>
            </a:r>
            <a:r>
              <a:rPr sz="600" dirty="0">
                <a:solidFill>
                  <a:srgbClr val="212326"/>
                </a:solidFill>
                <a:latin typeface="Arial"/>
                <a:cs typeface="Arial"/>
              </a:rPr>
              <a:t>i</a:t>
            </a:r>
            <a:r>
              <a:rPr sz="600" spc="10" dirty="0">
                <a:solidFill>
                  <a:srgbClr val="626262"/>
                </a:solidFill>
                <a:latin typeface="Arial"/>
                <a:cs typeface="Arial"/>
              </a:rPr>
              <a:t>t</a:t>
            </a:r>
            <a:r>
              <a:rPr sz="600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600" spc="25" dirty="0">
                <a:solidFill>
                  <a:srgbClr val="626262"/>
                </a:solidFill>
                <a:latin typeface="Arial"/>
                <a:cs typeface="Arial"/>
              </a:rPr>
              <a:t>oned</a:t>
            </a:r>
            <a:r>
              <a:rPr sz="600" spc="1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600" spc="35" dirty="0">
                <a:solidFill>
                  <a:srgbClr val="626262"/>
                </a:solidFill>
                <a:latin typeface="Arial"/>
                <a:cs typeface="Arial"/>
              </a:rPr>
              <a:t>by</a:t>
            </a:r>
            <a:r>
              <a:rPr sz="600" spc="-7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600" spc="30" dirty="0">
                <a:solidFill>
                  <a:srgbClr val="757775"/>
                </a:solidFill>
                <a:latin typeface="Arial"/>
                <a:cs typeface="Arial"/>
              </a:rPr>
              <a:t>se</a:t>
            </a:r>
            <a:r>
              <a:rPr sz="600" dirty="0">
                <a:solidFill>
                  <a:srgbClr val="757775"/>
                </a:solidFill>
                <a:latin typeface="Arial"/>
                <a:cs typeface="Arial"/>
              </a:rPr>
              <a:t>p</a:t>
            </a:r>
            <a:r>
              <a:rPr sz="600" spc="10" dirty="0">
                <a:solidFill>
                  <a:srgbClr val="3B3B3B"/>
                </a:solidFill>
                <a:latin typeface="Arial"/>
                <a:cs typeface="Arial"/>
              </a:rPr>
              <a:t>t</a:t>
            </a:r>
            <a:r>
              <a:rPr sz="600" spc="75" dirty="0">
                <a:solidFill>
                  <a:srgbClr val="626262"/>
                </a:solidFill>
                <a:latin typeface="Arial"/>
                <a:cs typeface="Arial"/>
              </a:rPr>
              <a:t>a</a:t>
            </a:r>
            <a:r>
              <a:rPr sz="600" spc="-4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600" spc="30" dirty="0">
                <a:solidFill>
                  <a:srgbClr val="626262"/>
                </a:solidFill>
                <a:latin typeface="Arial"/>
                <a:cs typeface="Arial"/>
              </a:rPr>
              <a:t>and</a:t>
            </a:r>
            <a:r>
              <a:rPr sz="60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600" spc="30" dirty="0">
                <a:solidFill>
                  <a:srgbClr val="626262"/>
                </a:solidFill>
                <a:latin typeface="Arial"/>
                <a:cs typeface="Arial"/>
              </a:rPr>
              <a:t>hence</a:t>
            </a:r>
            <a:r>
              <a:rPr sz="600" spc="1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600" spc="20" dirty="0">
                <a:solidFill>
                  <a:srgbClr val="626262"/>
                </a:solidFill>
                <a:latin typeface="Arial"/>
                <a:cs typeface="Arial"/>
              </a:rPr>
              <a:t>have</a:t>
            </a:r>
            <a:r>
              <a:rPr sz="600" spc="-3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550" spc="105" dirty="0">
                <a:solidFill>
                  <a:srgbClr val="4D4F4F"/>
                </a:solidFill>
                <a:latin typeface="Arial"/>
                <a:cs typeface="Arial"/>
              </a:rPr>
              <a:t>a</a:t>
            </a:r>
            <a:r>
              <a:rPr sz="550" spc="-30" dirty="0">
                <a:solidFill>
                  <a:srgbClr val="4D4F4F"/>
                </a:solidFill>
                <a:latin typeface="Arial"/>
                <a:cs typeface="Arial"/>
              </a:rPr>
              <a:t> </a:t>
            </a:r>
            <a:r>
              <a:rPr sz="600" spc="40" dirty="0">
                <a:solidFill>
                  <a:srgbClr val="4D4F4F"/>
                </a:solidFill>
                <a:latin typeface="Arial"/>
                <a:cs typeface="Arial"/>
              </a:rPr>
              <a:t>co</a:t>
            </a:r>
            <a:r>
              <a:rPr sz="600" spc="-15" dirty="0">
                <a:solidFill>
                  <a:srgbClr val="4D4F4F"/>
                </a:solidFill>
                <a:latin typeface="Arial"/>
                <a:cs typeface="Arial"/>
              </a:rPr>
              <a:t>n</a:t>
            </a:r>
            <a:r>
              <a:rPr sz="600" spc="-520" dirty="0">
                <a:solidFill>
                  <a:srgbClr val="899091"/>
                </a:solidFill>
                <a:latin typeface="Arial"/>
                <a:cs typeface="Arial"/>
              </a:rPr>
              <a:t>i</a:t>
            </a:r>
            <a:r>
              <a:rPr sz="600" spc="25" dirty="0">
                <a:solidFill>
                  <a:srgbClr val="757775"/>
                </a:solidFill>
                <a:latin typeface="Arial"/>
                <a:cs typeface="Arial"/>
              </a:rPr>
              <a:t>t</a:t>
            </a:r>
            <a:r>
              <a:rPr sz="600" spc="-70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600" spc="30" dirty="0">
                <a:solidFill>
                  <a:srgbClr val="626262"/>
                </a:solidFill>
                <a:latin typeface="Arial"/>
                <a:cs typeface="Arial"/>
              </a:rPr>
              <a:t>nuous</a:t>
            </a:r>
            <a:r>
              <a:rPr sz="600" spc="-3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600" spc="10" dirty="0">
                <a:solidFill>
                  <a:srgbClr val="626262"/>
                </a:solidFill>
                <a:latin typeface="Arial"/>
                <a:cs typeface="Arial"/>
              </a:rPr>
              <a:t>cyto</a:t>
            </a:r>
            <a:r>
              <a:rPr sz="600" spc="25" dirty="0">
                <a:solidFill>
                  <a:srgbClr val="626262"/>
                </a:solidFill>
                <a:latin typeface="Arial"/>
                <a:cs typeface="Arial"/>
              </a:rPr>
              <a:t>p</a:t>
            </a:r>
            <a:r>
              <a:rPr sz="600" dirty="0">
                <a:solidFill>
                  <a:srgbClr val="212326"/>
                </a:solidFill>
                <a:latin typeface="Arial"/>
                <a:cs typeface="Arial"/>
              </a:rPr>
              <a:t>l</a:t>
            </a:r>
            <a:r>
              <a:rPr sz="600" spc="25" dirty="0">
                <a:solidFill>
                  <a:srgbClr val="626262"/>
                </a:solidFill>
                <a:latin typeface="Arial"/>
                <a:cs typeface="Arial"/>
              </a:rPr>
              <a:t>asm</a:t>
            </a:r>
            <a:r>
              <a:rPr sz="600" spc="1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600" spc="20" dirty="0">
                <a:solidFill>
                  <a:srgbClr val="626262"/>
                </a:solidFill>
                <a:latin typeface="Arial"/>
                <a:cs typeface="Arial"/>
              </a:rPr>
              <a:t>along</a:t>
            </a:r>
            <a:r>
              <a:rPr sz="600" spc="-3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600" spc="55" dirty="0">
                <a:solidFill>
                  <a:srgbClr val="3B3B3B"/>
                </a:solidFill>
                <a:latin typeface="Arial"/>
                <a:cs typeface="Arial"/>
              </a:rPr>
              <a:t>t</a:t>
            </a:r>
            <a:r>
              <a:rPr sz="600" spc="55" dirty="0">
                <a:solidFill>
                  <a:srgbClr val="626262"/>
                </a:solidFill>
                <a:latin typeface="Arial"/>
                <a:cs typeface="Arial"/>
              </a:rPr>
              <a:t>he</a:t>
            </a:r>
            <a:r>
              <a:rPr sz="600" spc="-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600" spc="-45" dirty="0">
                <a:solidFill>
                  <a:srgbClr val="626262"/>
                </a:solidFill>
                <a:latin typeface="Arial"/>
                <a:cs typeface="Arial"/>
              </a:rPr>
              <a:t>l</a:t>
            </a:r>
            <a:r>
              <a:rPr sz="600" spc="20" dirty="0">
                <a:solidFill>
                  <a:srgbClr val="626262"/>
                </a:solidFill>
                <a:latin typeface="Arial"/>
                <a:cs typeface="Arial"/>
              </a:rPr>
              <a:t>ength</a:t>
            </a:r>
            <a:r>
              <a:rPr sz="600" spc="-3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600" spc="65" dirty="0">
                <a:solidFill>
                  <a:srgbClr val="4D4F4F"/>
                </a:solidFill>
                <a:latin typeface="Arial"/>
                <a:cs typeface="Arial"/>
              </a:rPr>
              <a:t>o</a:t>
            </a:r>
            <a:r>
              <a:rPr sz="600" spc="35" dirty="0">
                <a:solidFill>
                  <a:srgbClr val="757775"/>
                </a:solidFill>
                <a:latin typeface="Arial"/>
                <a:cs typeface="Arial"/>
              </a:rPr>
              <a:t>f</a:t>
            </a:r>
            <a:r>
              <a:rPr sz="600" spc="-55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550" spc="50" dirty="0">
                <a:solidFill>
                  <a:srgbClr val="626262"/>
                </a:solidFill>
                <a:latin typeface="Arial"/>
                <a:cs typeface="Arial"/>
              </a:rPr>
              <a:t>the</a:t>
            </a:r>
            <a:r>
              <a:rPr sz="55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600" spc="25" dirty="0">
                <a:solidFill>
                  <a:srgbClr val="626262"/>
                </a:solidFill>
                <a:latin typeface="Arial"/>
                <a:cs typeface="Arial"/>
              </a:rPr>
              <a:t>hyphaa</a:t>
            </a:r>
            <a:r>
              <a:rPr sz="600" spc="1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550" b="1" spc="40" dirty="0">
                <a:solidFill>
                  <a:srgbClr val="757775"/>
                </a:solidFill>
                <a:latin typeface="Arial"/>
                <a:cs typeface="Arial"/>
              </a:rPr>
              <a:t>Chall</a:t>
            </a:r>
            <a:r>
              <a:rPr sz="550" b="1" spc="-25" dirty="0">
                <a:solidFill>
                  <a:srgbClr val="757775"/>
                </a:solidFill>
                <a:latin typeface="Arial"/>
                <a:cs typeface="Arial"/>
              </a:rPr>
              <a:t>e</a:t>
            </a:r>
            <a:r>
              <a:rPr sz="550" b="1" spc="35" dirty="0">
                <a:solidFill>
                  <a:srgbClr val="757775"/>
                </a:solidFill>
                <a:latin typeface="Arial"/>
                <a:cs typeface="Arial"/>
              </a:rPr>
              <a:t>nges</a:t>
            </a:r>
            <a:r>
              <a:rPr sz="550" b="1" spc="-20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550" b="1" spc="-10" dirty="0">
                <a:solidFill>
                  <a:srgbClr val="757775"/>
                </a:solidFill>
                <a:latin typeface="Arial"/>
                <a:cs typeface="Arial"/>
              </a:rPr>
              <a:t>t</a:t>
            </a:r>
            <a:r>
              <a:rPr sz="550" b="1" spc="20" dirty="0">
                <a:solidFill>
                  <a:srgbClr val="4D4F4F"/>
                </a:solidFill>
                <a:latin typeface="Arial"/>
                <a:cs typeface="Arial"/>
              </a:rPr>
              <a:t>h</a:t>
            </a:r>
            <a:r>
              <a:rPr sz="550" b="1" spc="45" dirty="0">
                <a:solidFill>
                  <a:srgbClr val="757775"/>
                </a:solidFill>
                <a:latin typeface="Arial"/>
                <a:cs typeface="Arial"/>
              </a:rPr>
              <a:t>e</a:t>
            </a:r>
            <a:r>
              <a:rPr sz="550" b="1" spc="30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550" b="1" spc="5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550" b="1" spc="-10" dirty="0">
                <a:solidFill>
                  <a:srgbClr val="3B3B3B"/>
                </a:solidFill>
                <a:latin typeface="Arial"/>
                <a:cs typeface="Arial"/>
              </a:rPr>
              <a:t>d</a:t>
            </a:r>
            <a:r>
              <a:rPr sz="550" b="1" spc="45" dirty="0">
                <a:solidFill>
                  <a:srgbClr val="626262"/>
                </a:solidFill>
                <a:latin typeface="Arial"/>
                <a:cs typeface="Arial"/>
              </a:rPr>
              <a:t>ea</a:t>
            </a:r>
            <a:r>
              <a:rPr sz="550" b="1" spc="-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550" b="1" spc="25" dirty="0">
                <a:solidFill>
                  <a:srgbClr val="626262"/>
                </a:solidFill>
                <a:latin typeface="Arial"/>
                <a:cs typeface="Arial"/>
              </a:rPr>
              <a:t>that</a:t>
            </a:r>
            <a:r>
              <a:rPr sz="550" b="1" spc="-1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550" b="1" spc="-20" dirty="0">
                <a:solidFill>
                  <a:srgbClr val="899091"/>
                </a:solidFill>
                <a:latin typeface="Arial"/>
                <a:cs typeface="Arial"/>
              </a:rPr>
              <a:t>l</a:t>
            </a:r>
            <a:r>
              <a:rPr sz="550" b="1" spc="10" dirty="0">
                <a:solidFill>
                  <a:srgbClr val="4D4F4F"/>
                </a:solidFill>
                <a:latin typeface="Arial"/>
                <a:cs typeface="Arial"/>
              </a:rPr>
              <a:t>iving</a:t>
            </a:r>
            <a:r>
              <a:rPr sz="550" b="1" spc="15" dirty="0">
                <a:solidFill>
                  <a:srgbClr val="4D4F4F"/>
                </a:solidFill>
                <a:latin typeface="Arial"/>
                <a:cs typeface="Arial"/>
              </a:rPr>
              <a:t> </a:t>
            </a:r>
            <a:r>
              <a:rPr sz="550" b="1" spc="5" dirty="0">
                <a:solidFill>
                  <a:srgbClr val="757775"/>
                </a:solidFill>
                <a:latin typeface="Arial"/>
                <a:cs typeface="Arial"/>
              </a:rPr>
              <a:t>s</a:t>
            </a:r>
            <a:r>
              <a:rPr sz="550" b="1" spc="-5" dirty="0">
                <a:solidFill>
                  <a:srgbClr val="757775"/>
                </a:solidFill>
                <a:latin typeface="Arial"/>
                <a:cs typeface="Arial"/>
              </a:rPr>
              <a:t>t</a:t>
            </a:r>
            <a:r>
              <a:rPr sz="550" b="1" spc="5" dirty="0">
                <a:solidFill>
                  <a:srgbClr val="3B3B3B"/>
                </a:solidFill>
                <a:latin typeface="Arial"/>
                <a:cs typeface="Arial"/>
              </a:rPr>
              <a:t>r</a:t>
            </a:r>
            <a:r>
              <a:rPr sz="550" b="1" spc="40" dirty="0">
                <a:solidFill>
                  <a:srgbClr val="757775"/>
                </a:solidFill>
                <a:latin typeface="Arial"/>
                <a:cs typeface="Arial"/>
              </a:rPr>
              <a:t>u</a:t>
            </a:r>
            <a:r>
              <a:rPr sz="550" b="1" spc="-65" dirty="0">
                <a:solidFill>
                  <a:srgbClr val="757775"/>
                </a:solidFill>
                <a:latin typeface="Arial"/>
                <a:cs typeface="Arial"/>
              </a:rPr>
              <a:t>c</a:t>
            </a:r>
            <a:r>
              <a:rPr sz="550" b="1" spc="-10" dirty="0">
                <a:solidFill>
                  <a:srgbClr val="212326"/>
                </a:solidFill>
                <a:latin typeface="Arial"/>
                <a:cs typeface="Arial"/>
              </a:rPr>
              <a:t>t</a:t>
            </a:r>
            <a:r>
              <a:rPr sz="550" b="1" spc="30" dirty="0">
                <a:solidFill>
                  <a:srgbClr val="757775"/>
                </a:solidFill>
                <a:latin typeface="Arial"/>
                <a:cs typeface="Arial"/>
              </a:rPr>
              <a:t>ures</a:t>
            </a:r>
            <a:r>
              <a:rPr sz="550" b="1" spc="-30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550" b="1" spc="35" dirty="0">
                <a:solidFill>
                  <a:srgbClr val="757775"/>
                </a:solidFill>
                <a:latin typeface="Arial"/>
                <a:cs typeface="Arial"/>
              </a:rPr>
              <a:t>are </a:t>
            </a:r>
            <a:r>
              <a:rPr sz="550" b="1" spc="20" dirty="0">
                <a:solidFill>
                  <a:srgbClr val="757775"/>
                </a:solidFill>
                <a:latin typeface="Arial"/>
                <a:cs typeface="Arial"/>
              </a:rPr>
              <a:t>composed</a:t>
            </a:r>
            <a:r>
              <a:rPr sz="550" b="1" spc="50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550" b="1" spc="15" dirty="0">
                <a:solidFill>
                  <a:srgbClr val="757775"/>
                </a:solidFill>
                <a:latin typeface="Arial"/>
                <a:cs typeface="Arial"/>
              </a:rPr>
              <a:t>o</a:t>
            </a:r>
            <a:r>
              <a:rPr sz="550" b="1" spc="-20" dirty="0">
                <a:solidFill>
                  <a:srgbClr val="4D4F4F"/>
                </a:solidFill>
                <a:latin typeface="Arial"/>
                <a:cs typeface="Arial"/>
              </a:rPr>
              <a:t>f</a:t>
            </a:r>
            <a:r>
              <a:rPr sz="550" b="1" spc="-5" dirty="0">
                <a:solidFill>
                  <a:srgbClr val="4D4F4F"/>
                </a:solidFill>
                <a:latin typeface="Arial"/>
                <a:cs typeface="Arial"/>
              </a:rPr>
              <a:t> </a:t>
            </a:r>
            <a:r>
              <a:rPr sz="550" b="1" spc="40" dirty="0">
                <a:solidFill>
                  <a:srgbClr val="4D4F4F"/>
                </a:solidFill>
                <a:latin typeface="Arial"/>
                <a:cs typeface="Arial"/>
              </a:rPr>
              <a:t>d</a:t>
            </a:r>
            <a:r>
              <a:rPr sz="550" b="1" spc="-5" dirty="0">
                <a:solidFill>
                  <a:srgbClr val="4D4F4F"/>
                </a:solidFill>
                <a:latin typeface="Arial"/>
                <a:cs typeface="Arial"/>
              </a:rPr>
              <a:t>i</a:t>
            </a:r>
            <a:r>
              <a:rPr sz="550" b="1" spc="15" dirty="0">
                <a:solidFill>
                  <a:srgbClr val="757775"/>
                </a:solidFill>
                <a:latin typeface="Arial"/>
                <a:cs typeface="Arial"/>
              </a:rPr>
              <a:t>screte </a:t>
            </a:r>
            <a:r>
              <a:rPr sz="550" b="1" spc="50" dirty="0">
                <a:solidFill>
                  <a:srgbClr val="757775"/>
                </a:solidFill>
                <a:latin typeface="Arial"/>
                <a:cs typeface="Arial"/>
              </a:rPr>
              <a:t>ce</a:t>
            </a:r>
            <a:r>
              <a:rPr sz="550" b="1" spc="-10" dirty="0">
                <a:solidFill>
                  <a:srgbClr val="3B3B3B"/>
                </a:solidFill>
                <a:latin typeface="Arial"/>
                <a:cs typeface="Arial"/>
              </a:rPr>
              <a:t>l</a:t>
            </a:r>
            <a:r>
              <a:rPr sz="550" b="1" spc="-40" dirty="0">
                <a:solidFill>
                  <a:srgbClr val="3B3B3B"/>
                </a:solidFill>
                <a:latin typeface="Arial"/>
                <a:cs typeface="Arial"/>
              </a:rPr>
              <a:t>l</a:t>
            </a:r>
            <a:r>
              <a:rPr sz="550" b="1" spc="45" dirty="0">
                <a:solidFill>
                  <a:srgbClr val="757775"/>
                </a:solidFill>
                <a:latin typeface="Arial"/>
                <a:cs typeface="Arial"/>
              </a:rPr>
              <a:t>s</a:t>
            </a:r>
            <a:endParaRPr sz="5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500">
              <a:latin typeface="Times New Roman"/>
              <a:cs typeface="Times New Roman"/>
            </a:endParaRPr>
          </a:p>
          <a:p>
            <a:pPr marL="86360">
              <a:lnSpc>
                <a:spcPct val="100000"/>
              </a:lnSpc>
              <a:spcBef>
                <a:spcPts val="445"/>
              </a:spcBef>
            </a:pPr>
            <a:r>
              <a:rPr sz="600" spc="75" dirty="0">
                <a:solidFill>
                  <a:srgbClr val="3B3B3B"/>
                </a:solidFill>
                <a:latin typeface="Arial"/>
                <a:cs typeface="Arial"/>
              </a:rPr>
              <a:t>G</a:t>
            </a:r>
            <a:r>
              <a:rPr sz="600" spc="-60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600" spc="65" dirty="0">
                <a:solidFill>
                  <a:srgbClr val="3B3B3B"/>
                </a:solidFill>
                <a:latin typeface="Arial"/>
                <a:cs typeface="Arial"/>
              </a:rPr>
              <a:t>ant</a:t>
            </a:r>
            <a:r>
              <a:rPr sz="600" spc="-50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600" spc="25" dirty="0">
                <a:solidFill>
                  <a:srgbClr val="212326"/>
                </a:solidFill>
                <a:latin typeface="Arial"/>
                <a:cs typeface="Arial"/>
              </a:rPr>
              <a:t>A</a:t>
            </a:r>
            <a:r>
              <a:rPr sz="600" spc="-20" dirty="0">
                <a:solidFill>
                  <a:srgbClr val="3B3B3B"/>
                </a:solidFill>
                <a:latin typeface="Arial"/>
                <a:cs typeface="Arial"/>
              </a:rPr>
              <a:t>l</a:t>
            </a:r>
            <a:r>
              <a:rPr sz="600" spc="35" dirty="0">
                <a:solidFill>
                  <a:srgbClr val="3B3B3B"/>
                </a:solidFill>
                <a:latin typeface="Arial"/>
                <a:cs typeface="Arial"/>
              </a:rPr>
              <a:t>gae</a:t>
            </a:r>
            <a:endParaRPr sz="600">
              <a:latin typeface="Arial"/>
              <a:cs typeface="Arial"/>
            </a:endParaRPr>
          </a:p>
          <a:p>
            <a:pPr marL="206375">
              <a:lnSpc>
                <a:spcPct val="100000"/>
              </a:lnSpc>
              <a:spcBef>
                <a:spcPts val="185"/>
              </a:spcBef>
            </a:pPr>
            <a:r>
              <a:rPr sz="550" b="1" spc="35" dirty="0">
                <a:solidFill>
                  <a:srgbClr val="757775"/>
                </a:solidFill>
                <a:latin typeface="Arial"/>
                <a:cs typeface="Arial"/>
              </a:rPr>
              <a:t>Cert</a:t>
            </a:r>
            <a:r>
              <a:rPr sz="550" b="1" spc="50" dirty="0">
                <a:solidFill>
                  <a:srgbClr val="757775"/>
                </a:solidFill>
                <a:latin typeface="Arial"/>
                <a:cs typeface="Arial"/>
              </a:rPr>
              <a:t>a</a:t>
            </a:r>
            <a:r>
              <a:rPr sz="550" b="1" spc="-20" dirty="0">
                <a:solidFill>
                  <a:srgbClr val="4D4F4F"/>
                </a:solidFill>
                <a:latin typeface="Arial"/>
                <a:cs typeface="Arial"/>
              </a:rPr>
              <a:t>i</a:t>
            </a:r>
            <a:r>
              <a:rPr sz="550" b="1" spc="60" dirty="0">
                <a:solidFill>
                  <a:srgbClr val="4D4F4F"/>
                </a:solidFill>
                <a:latin typeface="Arial"/>
                <a:cs typeface="Arial"/>
              </a:rPr>
              <a:t>n</a:t>
            </a:r>
            <a:r>
              <a:rPr sz="550" b="1" spc="-15" dirty="0">
                <a:solidFill>
                  <a:srgbClr val="4D4F4F"/>
                </a:solidFill>
                <a:latin typeface="Arial"/>
                <a:cs typeface="Arial"/>
              </a:rPr>
              <a:t> </a:t>
            </a:r>
            <a:r>
              <a:rPr sz="550" b="1" spc="15" dirty="0">
                <a:solidFill>
                  <a:srgbClr val="626262"/>
                </a:solidFill>
                <a:latin typeface="Arial"/>
                <a:cs typeface="Arial"/>
              </a:rPr>
              <a:t>spec</a:t>
            </a:r>
            <a:r>
              <a:rPr sz="550" b="1" spc="-15" dirty="0">
                <a:solidFill>
                  <a:srgbClr val="626262"/>
                </a:solidFill>
                <a:latin typeface="Arial"/>
                <a:cs typeface="Arial"/>
              </a:rPr>
              <a:t>i</a:t>
            </a:r>
            <a:r>
              <a:rPr sz="550" b="1" spc="50" dirty="0">
                <a:solidFill>
                  <a:srgbClr val="626262"/>
                </a:solidFill>
                <a:latin typeface="Arial"/>
                <a:cs typeface="Arial"/>
              </a:rPr>
              <a:t>es</a:t>
            </a:r>
            <a:r>
              <a:rPr sz="550" b="1" spc="-6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550" b="1" spc="50" dirty="0">
                <a:solidFill>
                  <a:srgbClr val="757775"/>
                </a:solidFill>
                <a:latin typeface="Arial"/>
                <a:cs typeface="Arial"/>
              </a:rPr>
              <a:t>of</a:t>
            </a:r>
            <a:r>
              <a:rPr sz="550" b="1" spc="-20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550" b="1" spc="35" dirty="0">
                <a:solidFill>
                  <a:srgbClr val="626262"/>
                </a:solidFill>
                <a:latin typeface="Arial"/>
                <a:cs typeface="Arial"/>
              </a:rPr>
              <a:t>un</a:t>
            </a:r>
            <a:r>
              <a:rPr sz="550" b="1" spc="-100" dirty="0">
                <a:solidFill>
                  <a:srgbClr val="626262"/>
                </a:solidFill>
                <a:latin typeface="Arial"/>
                <a:cs typeface="Arial"/>
              </a:rPr>
              <a:t>i</a:t>
            </a:r>
            <a:r>
              <a:rPr sz="550" b="1" spc="30" dirty="0">
                <a:solidFill>
                  <a:srgbClr val="626262"/>
                </a:solidFill>
                <a:latin typeface="Arial"/>
                <a:cs typeface="Arial"/>
              </a:rPr>
              <a:t>cel</a:t>
            </a:r>
            <a:r>
              <a:rPr sz="550" b="1" spc="-45" dirty="0">
                <a:solidFill>
                  <a:srgbClr val="626262"/>
                </a:solidFill>
                <a:latin typeface="Arial"/>
                <a:cs typeface="Arial"/>
              </a:rPr>
              <a:t>l</a:t>
            </a:r>
            <a:r>
              <a:rPr sz="550" b="1" spc="55" dirty="0">
                <a:solidFill>
                  <a:srgbClr val="626262"/>
                </a:solidFill>
                <a:latin typeface="Arial"/>
                <a:cs typeface="Arial"/>
              </a:rPr>
              <a:t>u</a:t>
            </a:r>
            <a:r>
              <a:rPr sz="550" b="1" spc="-60" dirty="0">
                <a:solidFill>
                  <a:srgbClr val="626262"/>
                </a:solidFill>
                <a:latin typeface="Arial"/>
                <a:cs typeface="Arial"/>
              </a:rPr>
              <a:t>l</a:t>
            </a:r>
            <a:r>
              <a:rPr sz="550" b="1" spc="50" dirty="0">
                <a:solidFill>
                  <a:srgbClr val="626262"/>
                </a:solidFill>
                <a:latin typeface="Arial"/>
                <a:cs typeface="Arial"/>
              </a:rPr>
              <a:t>a</a:t>
            </a:r>
            <a:r>
              <a:rPr sz="550" b="1" spc="40" dirty="0">
                <a:solidFill>
                  <a:srgbClr val="899091"/>
                </a:solidFill>
                <a:latin typeface="Arial"/>
                <a:cs typeface="Arial"/>
              </a:rPr>
              <a:t>r</a:t>
            </a:r>
            <a:r>
              <a:rPr sz="550" b="1" spc="-50" dirty="0">
                <a:solidFill>
                  <a:srgbClr val="899091"/>
                </a:solidFill>
                <a:latin typeface="Arial"/>
                <a:cs typeface="Arial"/>
              </a:rPr>
              <a:t> </a:t>
            </a:r>
            <a:r>
              <a:rPr sz="550" b="1" spc="30" dirty="0">
                <a:solidFill>
                  <a:srgbClr val="757775"/>
                </a:solidFill>
                <a:latin typeface="Arial"/>
                <a:cs typeface="Arial"/>
              </a:rPr>
              <a:t>algae</a:t>
            </a:r>
            <a:r>
              <a:rPr sz="550" b="1" spc="10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550" b="1" spc="45" dirty="0">
                <a:solidFill>
                  <a:srgbClr val="626262"/>
                </a:solidFill>
                <a:latin typeface="Arial"/>
                <a:cs typeface="Arial"/>
              </a:rPr>
              <a:t>may</a:t>
            </a:r>
            <a:r>
              <a:rPr sz="550" b="1" spc="-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550" b="1" spc="25" dirty="0">
                <a:solidFill>
                  <a:srgbClr val="757775"/>
                </a:solidFill>
                <a:latin typeface="Arial"/>
                <a:cs typeface="Arial"/>
              </a:rPr>
              <a:t>grnw</a:t>
            </a:r>
            <a:r>
              <a:rPr sz="550" b="1" spc="20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550" b="1" spc="15" dirty="0">
                <a:solidFill>
                  <a:srgbClr val="757775"/>
                </a:solidFill>
                <a:latin typeface="Arial"/>
                <a:cs typeface="Arial"/>
              </a:rPr>
              <a:t>to</a:t>
            </a:r>
            <a:r>
              <a:rPr sz="550" b="1" spc="5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550" b="1" spc="15" dirty="0">
                <a:solidFill>
                  <a:srgbClr val="626262"/>
                </a:solidFill>
                <a:latin typeface="Arial"/>
                <a:cs typeface="Arial"/>
              </a:rPr>
              <a:t>very</a:t>
            </a:r>
            <a:r>
              <a:rPr sz="550" b="1" spc="4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550" b="1" spc="20" dirty="0">
                <a:solidFill>
                  <a:srgbClr val="626262"/>
                </a:solidFill>
                <a:latin typeface="Arial"/>
                <a:cs typeface="Arial"/>
              </a:rPr>
              <a:t>large</a:t>
            </a:r>
            <a:r>
              <a:rPr sz="550" b="1" spc="-1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550" b="1" spc="5" dirty="0">
                <a:solidFill>
                  <a:srgbClr val="626262"/>
                </a:solidFill>
                <a:latin typeface="Arial"/>
                <a:cs typeface="Arial"/>
              </a:rPr>
              <a:t>s</a:t>
            </a:r>
            <a:r>
              <a:rPr sz="550" b="1" spc="-20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550" b="1" spc="40" dirty="0">
                <a:solidFill>
                  <a:srgbClr val="626262"/>
                </a:solidFill>
                <a:latin typeface="Arial"/>
                <a:cs typeface="Arial"/>
              </a:rPr>
              <a:t>zes</a:t>
            </a:r>
            <a:r>
              <a:rPr sz="550" b="1" spc="5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550" b="1" spc="40" dirty="0">
                <a:solidFill>
                  <a:srgbClr val="626262"/>
                </a:solidFill>
                <a:latin typeface="Arial"/>
                <a:cs typeface="Arial"/>
              </a:rPr>
              <a:t>(</a:t>
            </a:r>
            <a:r>
              <a:rPr sz="550" b="1" spc="65" dirty="0">
                <a:solidFill>
                  <a:srgbClr val="626262"/>
                </a:solidFill>
                <a:latin typeface="Arial"/>
                <a:cs typeface="Arial"/>
              </a:rPr>
              <a:t>e</a:t>
            </a:r>
            <a:r>
              <a:rPr sz="550" b="1" spc="-40" dirty="0">
                <a:solidFill>
                  <a:srgbClr val="626262"/>
                </a:solidFill>
                <a:latin typeface="Arial"/>
                <a:cs typeface="Arial"/>
              </a:rPr>
              <a:t>.</a:t>
            </a:r>
            <a:r>
              <a:rPr sz="550" b="1" spc="30" dirty="0">
                <a:solidFill>
                  <a:srgbClr val="626262"/>
                </a:solidFill>
                <a:latin typeface="Arial"/>
                <a:cs typeface="Arial"/>
              </a:rPr>
              <a:t>g.</a:t>
            </a:r>
            <a:r>
              <a:rPr sz="550" b="1" spc="-3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550" b="1" i="1" spc="15" dirty="0">
                <a:solidFill>
                  <a:srgbClr val="4D4F4F"/>
                </a:solidFill>
                <a:latin typeface="Arial"/>
                <a:cs typeface="Arial"/>
              </a:rPr>
              <a:t>Acetabulafia</a:t>
            </a:r>
            <a:r>
              <a:rPr sz="550" b="1" i="1" dirty="0">
                <a:solidFill>
                  <a:srgbClr val="4D4F4F"/>
                </a:solidFill>
                <a:latin typeface="Arial"/>
                <a:cs typeface="Arial"/>
              </a:rPr>
              <a:t> </a:t>
            </a:r>
            <a:r>
              <a:rPr sz="550" b="1" i="1" spc="-60" dirty="0">
                <a:solidFill>
                  <a:srgbClr val="4D4F4F"/>
                </a:solidFill>
                <a:latin typeface="Arial"/>
                <a:cs typeface="Arial"/>
              </a:rPr>
              <a:t> </a:t>
            </a:r>
            <a:r>
              <a:rPr sz="550" b="1" spc="45" dirty="0">
                <a:solidFill>
                  <a:srgbClr val="757775"/>
                </a:solidFill>
                <a:latin typeface="Arial"/>
                <a:cs typeface="Arial"/>
              </a:rPr>
              <a:t>may</a:t>
            </a:r>
            <a:r>
              <a:rPr sz="550" b="1" spc="-50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550" b="1" spc="135" dirty="0">
                <a:solidFill>
                  <a:srgbClr val="757775"/>
                </a:solidFill>
                <a:latin typeface="Arial"/>
                <a:cs typeface="Arial"/>
              </a:rPr>
              <a:t>e</a:t>
            </a:r>
            <a:r>
              <a:rPr sz="550" b="1" spc="5" dirty="0">
                <a:solidFill>
                  <a:srgbClr val="4D4F4F"/>
                </a:solidFill>
                <a:latin typeface="Arial"/>
                <a:cs typeface="Arial"/>
              </a:rPr>
              <a:t>x</a:t>
            </a:r>
            <a:r>
              <a:rPr sz="550" b="1" spc="30" dirty="0">
                <a:solidFill>
                  <a:srgbClr val="757775"/>
                </a:solidFill>
                <a:latin typeface="Arial"/>
                <a:cs typeface="Arial"/>
              </a:rPr>
              <a:t>ceed </a:t>
            </a:r>
            <a:r>
              <a:rPr sz="550" b="1" spc="60" dirty="0">
                <a:solidFill>
                  <a:srgbClr val="626262"/>
                </a:solidFill>
                <a:latin typeface="Arial"/>
                <a:cs typeface="Arial"/>
              </a:rPr>
              <a:t>7</a:t>
            </a:r>
            <a:r>
              <a:rPr sz="550" b="1" spc="-3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550" b="1" spc="55" dirty="0">
                <a:solidFill>
                  <a:srgbClr val="757775"/>
                </a:solidFill>
                <a:latin typeface="Arial"/>
                <a:cs typeface="Arial"/>
              </a:rPr>
              <a:t>cm</a:t>
            </a:r>
            <a:r>
              <a:rPr sz="550" b="1" spc="-25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550" b="1" spc="-20" dirty="0">
                <a:solidFill>
                  <a:srgbClr val="757775"/>
                </a:solidFill>
                <a:latin typeface="Arial"/>
                <a:cs typeface="Arial"/>
              </a:rPr>
              <a:t>i</a:t>
            </a:r>
            <a:r>
              <a:rPr sz="550" b="1" spc="114" dirty="0">
                <a:solidFill>
                  <a:srgbClr val="4D4F4F"/>
                </a:solidFill>
                <a:latin typeface="Arial"/>
                <a:cs typeface="Arial"/>
              </a:rPr>
              <a:t>n</a:t>
            </a:r>
            <a:r>
              <a:rPr sz="550" b="1" spc="-25" dirty="0">
                <a:solidFill>
                  <a:srgbClr val="4D4F4F"/>
                </a:solidFill>
                <a:latin typeface="Arial"/>
                <a:cs typeface="Arial"/>
              </a:rPr>
              <a:t> </a:t>
            </a:r>
            <a:r>
              <a:rPr sz="550" b="1" spc="15" dirty="0">
                <a:solidFill>
                  <a:srgbClr val="4D4F4F"/>
                </a:solidFill>
                <a:latin typeface="Arial"/>
                <a:cs typeface="Arial"/>
              </a:rPr>
              <a:t>le</a:t>
            </a:r>
            <a:r>
              <a:rPr sz="550" b="1" spc="5" dirty="0">
                <a:solidFill>
                  <a:srgbClr val="757775"/>
                </a:solidFill>
                <a:latin typeface="Arial"/>
                <a:cs typeface="Arial"/>
              </a:rPr>
              <a:t>n</a:t>
            </a:r>
            <a:r>
              <a:rPr sz="550" b="1" spc="-15" dirty="0">
                <a:solidFill>
                  <a:srgbClr val="757775"/>
                </a:solidFill>
                <a:latin typeface="Arial"/>
                <a:cs typeface="Arial"/>
              </a:rPr>
              <a:t>g</a:t>
            </a:r>
            <a:r>
              <a:rPr sz="550" b="1" spc="-10" dirty="0">
                <a:solidFill>
                  <a:srgbClr val="4D4F4F"/>
                </a:solidFill>
                <a:latin typeface="Arial"/>
                <a:cs typeface="Arial"/>
              </a:rPr>
              <a:t>t</a:t>
            </a:r>
            <a:r>
              <a:rPr sz="550" b="1" spc="55" dirty="0">
                <a:solidFill>
                  <a:srgbClr val="757775"/>
                </a:solidFill>
                <a:latin typeface="Arial"/>
                <a:cs typeface="Arial"/>
              </a:rPr>
              <a:t>h</a:t>
            </a:r>
            <a:r>
              <a:rPr sz="550" b="1" spc="30" dirty="0">
                <a:solidFill>
                  <a:srgbClr val="757775"/>
                </a:solidFill>
                <a:latin typeface="Arial"/>
                <a:cs typeface="Arial"/>
              </a:rPr>
              <a:t>)</a:t>
            </a:r>
            <a:endParaRPr sz="550">
              <a:latin typeface="Arial"/>
              <a:cs typeface="Arial"/>
            </a:endParaRPr>
          </a:p>
          <a:p>
            <a:pPr marL="206375" indent="-74295">
              <a:lnSpc>
                <a:spcPct val="100000"/>
              </a:lnSpc>
              <a:spcBef>
                <a:spcPts val="240"/>
              </a:spcBef>
              <a:buClr>
                <a:srgbClr val="0E0F0C"/>
              </a:buClr>
              <a:buFont typeface="Arial"/>
              <a:buChar char="•"/>
              <a:tabLst>
                <a:tab pos="207010" algn="l"/>
              </a:tabLst>
            </a:pPr>
            <a:r>
              <a:rPr sz="550" b="1" spc="95" dirty="0">
                <a:solidFill>
                  <a:srgbClr val="757775"/>
                </a:solidFill>
                <a:latin typeface="Arial"/>
                <a:cs typeface="Arial"/>
              </a:rPr>
              <a:t>C</a:t>
            </a:r>
            <a:r>
              <a:rPr sz="550" b="1" spc="65" dirty="0">
                <a:solidFill>
                  <a:srgbClr val="4D4F4F"/>
                </a:solidFill>
                <a:latin typeface="Arial"/>
                <a:cs typeface="Arial"/>
              </a:rPr>
              <a:t>h</a:t>
            </a:r>
            <a:r>
              <a:rPr sz="550" b="1" dirty="0">
                <a:solidFill>
                  <a:srgbClr val="4D4F4F"/>
                </a:solidFill>
                <a:latin typeface="Arial"/>
                <a:cs typeface="Arial"/>
              </a:rPr>
              <a:t>a</a:t>
            </a:r>
            <a:r>
              <a:rPr sz="550" b="1" spc="30" dirty="0">
                <a:solidFill>
                  <a:srgbClr val="757775"/>
                </a:solidFill>
                <a:latin typeface="Arial"/>
                <a:cs typeface="Arial"/>
              </a:rPr>
              <a:t>ll</a:t>
            </a:r>
            <a:r>
              <a:rPr sz="550" b="1" spc="-50" dirty="0">
                <a:solidFill>
                  <a:srgbClr val="757775"/>
                </a:solidFill>
                <a:latin typeface="Arial"/>
                <a:cs typeface="Arial"/>
              </a:rPr>
              <a:t>e</a:t>
            </a:r>
            <a:r>
              <a:rPr sz="550" b="1" spc="35" dirty="0">
                <a:solidFill>
                  <a:srgbClr val="757775"/>
                </a:solidFill>
                <a:latin typeface="Arial"/>
                <a:cs typeface="Arial"/>
              </a:rPr>
              <a:t>nges</a:t>
            </a:r>
            <a:r>
              <a:rPr sz="550" b="1" spc="-65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550" b="1" spc="35" dirty="0">
                <a:solidFill>
                  <a:srgbClr val="757775"/>
                </a:solidFill>
                <a:latin typeface="Arial"/>
                <a:cs typeface="Arial"/>
              </a:rPr>
              <a:t>t</a:t>
            </a:r>
            <a:r>
              <a:rPr sz="550" b="1" spc="20" dirty="0">
                <a:solidFill>
                  <a:srgbClr val="3B3B3B"/>
                </a:solidFill>
                <a:latin typeface="Arial"/>
                <a:cs typeface="Arial"/>
              </a:rPr>
              <a:t>h</a:t>
            </a:r>
            <a:r>
              <a:rPr sz="550" b="1" spc="45" dirty="0">
                <a:solidFill>
                  <a:srgbClr val="626262"/>
                </a:solidFill>
                <a:latin typeface="Arial"/>
                <a:cs typeface="Arial"/>
              </a:rPr>
              <a:t>e</a:t>
            </a:r>
            <a:r>
              <a:rPr sz="550" b="1" spc="3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550" b="1" spc="-25" dirty="0">
                <a:solidFill>
                  <a:srgbClr val="0E0F0C"/>
                </a:solidFill>
                <a:latin typeface="Arial"/>
                <a:cs typeface="Arial"/>
              </a:rPr>
              <a:t>i</a:t>
            </a:r>
            <a:r>
              <a:rPr sz="550" b="1" spc="30" dirty="0">
                <a:solidFill>
                  <a:srgbClr val="4D4F4F"/>
                </a:solidFill>
                <a:latin typeface="Arial"/>
                <a:cs typeface="Arial"/>
              </a:rPr>
              <a:t>dea</a:t>
            </a:r>
            <a:r>
              <a:rPr sz="550" b="1" dirty="0">
                <a:solidFill>
                  <a:srgbClr val="4D4F4F"/>
                </a:solidFill>
                <a:latin typeface="Arial"/>
                <a:cs typeface="Arial"/>
              </a:rPr>
              <a:t> </a:t>
            </a:r>
            <a:r>
              <a:rPr sz="550" b="1" spc="25" dirty="0">
                <a:solidFill>
                  <a:srgbClr val="4D4F4F"/>
                </a:solidFill>
                <a:latin typeface="Arial"/>
                <a:cs typeface="Arial"/>
              </a:rPr>
              <a:t>that</a:t>
            </a:r>
            <a:r>
              <a:rPr sz="550" b="1" spc="-15" dirty="0">
                <a:solidFill>
                  <a:srgbClr val="4D4F4F"/>
                </a:solidFill>
                <a:latin typeface="Arial"/>
                <a:cs typeface="Arial"/>
              </a:rPr>
              <a:t> </a:t>
            </a:r>
            <a:r>
              <a:rPr sz="550" b="1" spc="-20" dirty="0">
                <a:solidFill>
                  <a:srgbClr val="899091"/>
                </a:solidFill>
                <a:latin typeface="Arial"/>
                <a:cs typeface="Arial"/>
              </a:rPr>
              <a:t>l</a:t>
            </a:r>
            <a:r>
              <a:rPr sz="550" b="1" spc="50" dirty="0">
                <a:solidFill>
                  <a:srgbClr val="4D4F4F"/>
                </a:solidFill>
                <a:latin typeface="Arial"/>
                <a:cs typeface="Arial"/>
              </a:rPr>
              <a:t>a</a:t>
            </a:r>
            <a:r>
              <a:rPr sz="550" b="1" spc="20" dirty="0">
                <a:solidFill>
                  <a:srgbClr val="757775"/>
                </a:solidFill>
                <a:latin typeface="Arial"/>
                <a:cs typeface="Arial"/>
              </a:rPr>
              <a:t>rger</a:t>
            </a:r>
            <a:r>
              <a:rPr sz="550" b="1" spc="-25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550" b="1" spc="20" dirty="0">
                <a:solidFill>
                  <a:srgbClr val="4D4F4F"/>
                </a:solidFill>
                <a:latin typeface="Arial"/>
                <a:cs typeface="Arial"/>
              </a:rPr>
              <a:t>organ</a:t>
            </a:r>
            <a:r>
              <a:rPr sz="550" b="1" spc="-25" dirty="0">
                <a:solidFill>
                  <a:srgbClr val="4D4F4F"/>
                </a:solidFill>
                <a:latin typeface="Arial"/>
                <a:cs typeface="Arial"/>
              </a:rPr>
              <a:t>i</a:t>
            </a:r>
            <a:r>
              <a:rPr sz="550" b="1" spc="25" dirty="0">
                <a:solidFill>
                  <a:srgbClr val="4D4F4F"/>
                </a:solidFill>
                <a:latin typeface="Arial"/>
                <a:cs typeface="Arial"/>
              </a:rPr>
              <a:t>sms</a:t>
            </a:r>
            <a:r>
              <a:rPr sz="550" b="1" spc="5" dirty="0">
                <a:solidFill>
                  <a:srgbClr val="4D4F4F"/>
                </a:solidFill>
                <a:latin typeface="Arial"/>
                <a:cs typeface="Arial"/>
              </a:rPr>
              <a:t> </a:t>
            </a:r>
            <a:r>
              <a:rPr sz="550" b="1" spc="45" dirty="0">
                <a:solidFill>
                  <a:srgbClr val="626262"/>
                </a:solidFill>
                <a:latin typeface="Arial"/>
                <a:cs typeface="Arial"/>
              </a:rPr>
              <a:t>are</a:t>
            </a:r>
            <a:r>
              <a:rPr sz="550" b="1" spc="-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550" b="1" spc="30" dirty="0">
                <a:solidFill>
                  <a:srgbClr val="626262"/>
                </a:solidFill>
                <a:latin typeface="Arial"/>
                <a:cs typeface="Arial"/>
              </a:rPr>
              <a:t>always</a:t>
            </a:r>
            <a:r>
              <a:rPr sz="550" b="1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550" b="1" spc="35" dirty="0">
                <a:solidFill>
                  <a:srgbClr val="626262"/>
                </a:solidFill>
                <a:latin typeface="Arial"/>
                <a:cs typeface="Arial"/>
              </a:rPr>
              <a:t>made</a:t>
            </a:r>
            <a:r>
              <a:rPr sz="550" b="1" spc="-1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550" b="1" spc="15" dirty="0">
                <a:solidFill>
                  <a:srgbClr val="626262"/>
                </a:solidFill>
                <a:latin typeface="Arial"/>
                <a:cs typeface="Arial"/>
              </a:rPr>
              <a:t>o</a:t>
            </a:r>
            <a:r>
              <a:rPr sz="550" b="1" spc="25" dirty="0">
                <a:solidFill>
                  <a:srgbClr val="3B3B3B"/>
                </a:solidFill>
                <a:latin typeface="Arial"/>
                <a:cs typeface="Arial"/>
              </a:rPr>
              <a:t>f</a:t>
            </a:r>
            <a:r>
              <a:rPr sz="550" b="1" spc="-5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550" b="1" spc="35" dirty="0">
                <a:solidFill>
                  <a:srgbClr val="4D4F4F"/>
                </a:solidFill>
                <a:latin typeface="Arial"/>
                <a:cs typeface="Arial"/>
              </a:rPr>
              <a:t>many</a:t>
            </a:r>
            <a:r>
              <a:rPr sz="550" b="1" spc="5" dirty="0">
                <a:solidFill>
                  <a:srgbClr val="4D4F4F"/>
                </a:solidFill>
                <a:latin typeface="Arial"/>
                <a:cs typeface="Arial"/>
              </a:rPr>
              <a:t> </a:t>
            </a:r>
            <a:r>
              <a:rPr sz="550" b="1" spc="70" dirty="0">
                <a:solidFill>
                  <a:srgbClr val="626262"/>
                </a:solidFill>
                <a:latin typeface="Arial"/>
                <a:cs typeface="Arial"/>
              </a:rPr>
              <a:t>m</a:t>
            </a:r>
            <a:r>
              <a:rPr sz="550" b="1" spc="-50" dirty="0">
                <a:solidFill>
                  <a:srgbClr val="626262"/>
                </a:solidFill>
                <a:latin typeface="Arial"/>
                <a:cs typeface="Arial"/>
              </a:rPr>
              <a:t>i</a:t>
            </a:r>
            <a:r>
              <a:rPr sz="550" b="1" spc="10" dirty="0">
                <a:solidFill>
                  <a:srgbClr val="626262"/>
                </a:solidFill>
                <a:latin typeface="Arial"/>
                <a:cs typeface="Arial"/>
              </a:rPr>
              <a:t>croscop</a:t>
            </a:r>
            <a:r>
              <a:rPr sz="550" b="1" spc="-25" dirty="0">
                <a:solidFill>
                  <a:srgbClr val="212326"/>
                </a:solidFill>
                <a:latin typeface="Arial"/>
                <a:cs typeface="Arial"/>
              </a:rPr>
              <a:t>i</a:t>
            </a:r>
            <a:r>
              <a:rPr sz="550" b="1" spc="45" dirty="0">
                <a:solidFill>
                  <a:srgbClr val="626262"/>
                </a:solidFill>
                <a:latin typeface="Arial"/>
                <a:cs typeface="Arial"/>
              </a:rPr>
              <a:t>c</a:t>
            </a:r>
            <a:r>
              <a:rPr sz="550" b="1" spc="-1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550" b="1" spc="5" dirty="0">
                <a:solidFill>
                  <a:srgbClr val="626262"/>
                </a:solidFill>
                <a:latin typeface="Arial"/>
                <a:cs typeface="Arial"/>
              </a:rPr>
              <a:t>cells</a:t>
            </a:r>
            <a:endParaRPr sz="55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637111" y="3095578"/>
            <a:ext cx="890269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00"/>
              </a:lnSpc>
            </a:pPr>
            <a:r>
              <a:rPr sz="600" spc="25" dirty="0">
                <a:solidFill>
                  <a:srgbClr val="626262"/>
                </a:solidFill>
                <a:latin typeface="Arial"/>
                <a:cs typeface="Arial"/>
              </a:rPr>
              <a:t>Musc</a:t>
            </a:r>
            <a:r>
              <a:rPr sz="600" spc="-55" dirty="0">
                <a:solidFill>
                  <a:srgbClr val="626262"/>
                </a:solidFill>
                <a:latin typeface="Arial"/>
                <a:cs typeface="Arial"/>
              </a:rPr>
              <a:t>l</a:t>
            </a:r>
            <a:r>
              <a:rPr sz="600" spc="80" dirty="0">
                <a:solidFill>
                  <a:srgbClr val="626262"/>
                </a:solidFill>
                <a:latin typeface="Arial"/>
                <a:cs typeface="Arial"/>
              </a:rPr>
              <a:t>e</a:t>
            </a:r>
            <a:r>
              <a:rPr sz="600" spc="-4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600" spc="35" dirty="0">
                <a:solidFill>
                  <a:srgbClr val="757775"/>
                </a:solidFill>
                <a:latin typeface="Arial"/>
                <a:cs typeface="Arial"/>
              </a:rPr>
              <a:t>c</a:t>
            </a:r>
            <a:r>
              <a:rPr sz="600" spc="-5" dirty="0">
                <a:solidFill>
                  <a:srgbClr val="757775"/>
                </a:solidFill>
                <a:latin typeface="Arial"/>
                <a:cs typeface="Arial"/>
              </a:rPr>
              <a:t>e</a:t>
            </a:r>
            <a:r>
              <a:rPr sz="600" spc="55" dirty="0">
                <a:solidFill>
                  <a:srgbClr val="4D4F4F"/>
                </a:solidFill>
                <a:latin typeface="Arial"/>
                <a:cs typeface="Arial"/>
              </a:rPr>
              <a:t>l</a:t>
            </a:r>
            <a:r>
              <a:rPr sz="600" spc="-60" dirty="0">
                <a:solidFill>
                  <a:srgbClr val="4D4F4F"/>
                </a:solidFill>
                <a:latin typeface="Arial"/>
                <a:cs typeface="Arial"/>
              </a:rPr>
              <a:t>l</a:t>
            </a:r>
            <a:r>
              <a:rPr sz="600" spc="110" dirty="0">
                <a:solidFill>
                  <a:srgbClr val="757775"/>
                </a:solidFill>
                <a:latin typeface="Arial"/>
                <a:cs typeface="Arial"/>
              </a:rPr>
              <a:t>s</a:t>
            </a:r>
            <a:r>
              <a:rPr sz="600" spc="5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600" spc="10" dirty="0">
                <a:solidFill>
                  <a:srgbClr val="626262"/>
                </a:solidFill>
                <a:latin typeface="Arial"/>
                <a:cs typeface="Arial"/>
              </a:rPr>
              <a:t>form</a:t>
            </a:r>
            <a:r>
              <a:rPr sz="600" spc="-180" dirty="0">
                <a:solidFill>
                  <a:srgbClr val="626262"/>
                </a:solidFill>
                <a:latin typeface="Arial"/>
                <a:cs typeface="Arial"/>
              </a:rPr>
              <a:t>l</a:t>
            </a:r>
            <a:r>
              <a:rPr sz="600" spc="40" dirty="0">
                <a:solidFill>
                  <a:srgbClr val="626262"/>
                </a:solidFill>
                <a:latin typeface="Arial"/>
                <a:cs typeface="Arial"/>
              </a:rPr>
              <a:t>on</a:t>
            </a:r>
            <a:r>
              <a:rPr sz="600" spc="-15" dirty="0">
                <a:solidFill>
                  <a:srgbClr val="626262"/>
                </a:solidFill>
                <a:latin typeface="Arial"/>
                <a:cs typeface="Arial"/>
              </a:rPr>
              <a:t>g</a:t>
            </a:r>
            <a:r>
              <a:rPr sz="600" spc="295" dirty="0">
                <a:solidFill>
                  <a:srgbClr val="899091"/>
                </a:solidFill>
                <a:latin typeface="Arial"/>
                <a:cs typeface="Arial"/>
              </a:rPr>
              <a:t>,</a:t>
            </a:r>
            <a:endParaRPr sz="600">
              <a:latin typeface="Arial"/>
              <a:cs typeface="Arial"/>
            </a:endParaRPr>
          </a:p>
          <a:p>
            <a:pPr marL="52069">
              <a:lnSpc>
                <a:spcPts val="640"/>
              </a:lnSpc>
            </a:pPr>
            <a:r>
              <a:rPr sz="550" b="1" dirty="0">
                <a:solidFill>
                  <a:srgbClr val="757775"/>
                </a:solidFill>
                <a:latin typeface="Arial"/>
                <a:cs typeface="Arial"/>
              </a:rPr>
              <a:t>multinu</a:t>
            </a:r>
            <a:r>
              <a:rPr sz="550" b="1" spc="45" dirty="0">
                <a:solidFill>
                  <a:srgbClr val="757775"/>
                </a:solidFill>
                <a:latin typeface="Arial"/>
                <a:cs typeface="Arial"/>
              </a:rPr>
              <a:t>c</a:t>
            </a:r>
            <a:r>
              <a:rPr sz="550" b="1" spc="-70" dirty="0">
                <a:solidFill>
                  <a:srgbClr val="212326"/>
                </a:solidFill>
                <a:latin typeface="Arial"/>
                <a:cs typeface="Arial"/>
              </a:rPr>
              <a:t>l</a:t>
            </a:r>
            <a:r>
              <a:rPr sz="550" b="1" spc="45" dirty="0">
                <a:solidFill>
                  <a:srgbClr val="626262"/>
                </a:solidFill>
                <a:latin typeface="Arial"/>
                <a:cs typeface="Arial"/>
              </a:rPr>
              <a:t>eated</a:t>
            </a:r>
            <a:r>
              <a:rPr sz="550" b="1" spc="-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550" b="1" spc="10" dirty="0">
                <a:solidFill>
                  <a:srgbClr val="757775"/>
                </a:solidFill>
                <a:latin typeface="Arial"/>
                <a:cs typeface="Arial"/>
              </a:rPr>
              <a:t>fibres</a:t>
            </a:r>
            <a:endParaRPr sz="55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962017" y="3095578"/>
            <a:ext cx="84899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00"/>
              </a:lnSpc>
            </a:pPr>
            <a:r>
              <a:rPr sz="600" spc="15" dirty="0">
                <a:solidFill>
                  <a:srgbClr val="757775"/>
                </a:solidFill>
                <a:latin typeface="Arial"/>
                <a:cs typeface="Arial"/>
              </a:rPr>
              <a:t>Aseptate</a:t>
            </a:r>
            <a:r>
              <a:rPr sz="600" spc="40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600" spc="20" dirty="0">
                <a:solidFill>
                  <a:srgbClr val="757775"/>
                </a:solidFill>
                <a:latin typeface="Arial"/>
                <a:cs typeface="Arial"/>
              </a:rPr>
              <a:t>hyphae </a:t>
            </a:r>
            <a:r>
              <a:rPr sz="600" spc="35" dirty="0">
                <a:solidFill>
                  <a:srgbClr val="757775"/>
                </a:solidFill>
                <a:latin typeface="Arial"/>
                <a:cs typeface="Arial"/>
              </a:rPr>
              <a:t>have</a:t>
            </a:r>
            <a:endParaRPr sz="600">
              <a:latin typeface="Arial"/>
              <a:cs typeface="Arial"/>
            </a:endParaRPr>
          </a:p>
          <a:p>
            <a:pPr marL="57785">
              <a:lnSpc>
                <a:spcPts val="640"/>
              </a:lnSpc>
            </a:pPr>
            <a:r>
              <a:rPr sz="550" b="1" spc="70" dirty="0">
                <a:solidFill>
                  <a:srgbClr val="3B3B3B"/>
                </a:solidFill>
                <a:latin typeface="Arial"/>
                <a:cs typeface="Arial"/>
              </a:rPr>
              <a:t>no</a:t>
            </a:r>
            <a:r>
              <a:rPr sz="550" b="1" spc="-35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550" b="1" spc="10" dirty="0">
                <a:solidFill>
                  <a:srgbClr val="757775"/>
                </a:solidFill>
                <a:latin typeface="Arial"/>
                <a:cs typeface="Arial"/>
              </a:rPr>
              <a:t>cellu</a:t>
            </a:r>
            <a:r>
              <a:rPr sz="550" b="1" spc="-35" dirty="0">
                <a:solidFill>
                  <a:srgbClr val="757775"/>
                </a:solidFill>
                <a:latin typeface="Arial"/>
                <a:cs typeface="Arial"/>
              </a:rPr>
              <a:t>l</a:t>
            </a:r>
            <a:r>
              <a:rPr sz="550" b="1" spc="30" dirty="0">
                <a:solidFill>
                  <a:srgbClr val="757775"/>
                </a:solidFill>
                <a:latin typeface="Arial"/>
                <a:cs typeface="Arial"/>
              </a:rPr>
              <a:t>ar</a:t>
            </a:r>
            <a:r>
              <a:rPr sz="550" b="1" spc="20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550" b="1" spc="50" dirty="0">
                <a:solidFill>
                  <a:srgbClr val="757775"/>
                </a:solidFill>
                <a:latin typeface="Arial"/>
                <a:cs typeface="Arial"/>
              </a:rPr>
              <a:t>pan</a:t>
            </a:r>
            <a:r>
              <a:rPr sz="550" b="1" spc="-90" dirty="0">
                <a:solidFill>
                  <a:srgbClr val="757775"/>
                </a:solidFill>
                <a:latin typeface="Arial"/>
                <a:cs typeface="Arial"/>
              </a:rPr>
              <a:t>i</a:t>
            </a:r>
            <a:r>
              <a:rPr sz="550" b="1" spc="15" dirty="0">
                <a:solidFill>
                  <a:srgbClr val="757775"/>
                </a:solidFill>
                <a:latin typeface="Arial"/>
                <a:cs typeface="Arial"/>
              </a:rPr>
              <a:t>ti</a:t>
            </a:r>
            <a:r>
              <a:rPr sz="550" b="1" spc="10" dirty="0">
                <a:solidFill>
                  <a:srgbClr val="757775"/>
                </a:solidFill>
                <a:latin typeface="Arial"/>
                <a:cs typeface="Arial"/>
              </a:rPr>
              <a:t>o</a:t>
            </a:r>
            <a:r>
              <a:rPr sz="550" b="1" spc="70" dirty="0">
                <a:solidFill>
                  <a:srgbClr val="4D4F4F"/>
                </a:solidFill>
                <a:latin typeface="Arial"/>
                <a:cs typeface="Arial"/>
              </a:rPr>
              <a:t>ns</a:t>
            </a:r>
            <a:endParaRPr sz="55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175146" y="3348594"/>
            <a:ext cx="4150995" cy="120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50" spc="15" dirty="0">
                <a:solidFill>
                  <a:srgbClr val="3B3B3B"/>
                </a:solidFill>
                <a:latin typeface="Arial"/>
                <a:cs typeface="Arial"/>
              </a:rPr>
              <a:t>M</a:t>
            </a:r>
            <a:r>
              <a:rPr sz="750" spc="-50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750" spc="5" dirty="0">
                <a:solidFill>
                  <a:srgbClr val="3B3B3B"/>
                </a:solidFill>
                <a:latin typeface="Arial"/>
                <a:cs typeface="Arial"/>
              </a:rPr>
              <a:t>tocho</a:t>
            </a:r>
            <a:r>
              <a:rPr sz="750" spc="25" dirty="0">
                <a:solidFill>
                  <a:srgbClr val="3B3B3B"/>
                </a:solidFill>
                <a:latin typeface="Arial"/>
                <a:cs typeface="Arial"/>
              </a:rPr>
              <a:t>n</a:t>
            </a:r>
            <a:r>
              <a:rPr sz="750" spc="-40" dirty="0">
                <a:solidFill>
                  <a:srgbClr val="212326"/>
                </a:solidFill>
                <a:latin typeface="Arial"/>
                <a:cs typeface="Arial"/>
              </a:rPr>
              <a:t>d</a:t>
            </a:r>
            <a:r>
              <a:rPr sz="750" spc="-110" dirty="0">
                <a:solidFill>
                  <a:srgbClr val="4D4F4F"/>
                </a:solidFill>
                <a:latin typeface="Arial"/>
                <a:cs typeface="Arial"/>
              </a:rPr>
              <a:t>i</a:t>
            </a:r>
            <a:r>
              <a:rPr sz="750" spc="-10" dirty="0">
                <a:solidFill>
                  <a:srgbClr val="4D4F4F"/>
                </a:solidFill>
                <a:latin typeface="Arial"/>
                <a:cs typeface="Arial"/>
              </a:rPr>
              <a:t>a</a:t>
            </a:r>
            <a:r>
              <a:rPr sz="750" spc="-35" dirty="0">
                <a:solidFill>
                  <a:srgbClr val="4D4F4F"/>
                </a:solidFill>
                <a:latin typeface="Arial"/>
                <a:cs typeface="Arial"/>
              </a:rPr>
              <a:t> </a:t>
            </a:r>
            <a:r>
              <a:rPr sz="750" spc="5" dirty="0">
                <a:solidFill>
                  <a:srgbClr val="4D4F4F"/>
                </a:solidFill>
                <a:latin typeface="Arial"/>
                <a:cs typeface="Arial"/>
              </a:rPr>
              <a:t>i</a:t>
            </a:r>
            <a:r>
              <a:rPr sz="750" spc="-10" dirty="0">
                <a:solidFill>
                  <a:srgbClr val="4D4F4F"/>
                </a:solidFill>
                <a:latin typeface="Arial"/>
                <a:cs typeface="Arial"/>
              </a:rPr>
              <a:t>a</a:t>
            </a:r>
            <a:r>
              <a:rPr sz="750" spc="-80" dirty="0">
                <a:solidFill>
                  <a:srgbClr val="4D4F4F"/>
                </a:solidFill>
                <a:latin typeface="Arial"/>
                <a:cs typeface="Arial"/>
              </a:rPr>
              <a:t> </a:t>
            </a:r>
            <a:r>
              <a:rPr sz="750" spc="-5" dirty="0">
                <a:solidFill>
                  <a:srgbClr val="4D4F4F"/>
                </a:solidFill>
                <a:latin typeface="Arial"/>
                <a:cs typeface="Arial"/>
              </a:rPr>
              <a:t>an</a:t>
            </a:r>
            <a:r>
              <a:rPr sz="750" spc="-90" dirty="0">
                <a:solidFill>
                  <a:srgbClr val="4D4F4F"/>
                </a:solidFill>
                <a:latin typeface="Arial"/>
                <a:cs typeface="Arial"/>
              </a:rPr>
              <a:t> </a:t>
            </a:r>
            <a:r>
              <a:rPr sz="750" spc="-10" dirty="0">
                <a:solidFill>
                  <a:srgbClr val="4D4F4F"/>
                </a:solidFill>
                <a:latin typeface="Arial"/>
                <a:cs typeface="Arial"/>
              </a:rPr>
              <a:t>another</a:t>
            </a:r>
            <a:r>
              <a:rPr sz="750" spc="-30" dirty="0">
                <a:solidFill>
                  <a:srgbClr val="4D4F4F"/>
                </a:solidFill>
                <a:latin typeface="Arial"/>
                <a:cs typeface="Arial"/>
              </a:rPr>
              <a:t> </a:t>
            </a:r>
            <a:r>
              <a:rPr sz="750" spc="-30" dirty="0">
                <a:solidFill>
                  <a:srgbClr val="3B3B3B"/>
                </a:solidFill>
                <a:latin typeface="Arial"/>
                <a:cs typeface="Arial"/>
              </a:rPr>
              <a:t>excex</a:t>
            </a:r>
            <a:r>
              <a:rPr sz="750" spc="-40" dirty="0">
                <a:solidFill>
                  <a:srgbClr val="3B3B3B"/>
                </a:solidFill>
                <a:latin typeface="Arial"/>
                <a:cs typeface="Arial"/>
              </a:rPr>
              <a:t>p</a:t>
            </a:r>
            <a:r>
              <a:rPr sz="750" spc="55" dirty="0">
                <a:solidFill>
                  <a:srgbClr val="0E0F0C"/>
                </a:solidFill>
                <a:latin typeface="Arial"/>
                <a:cs typeface="Arial"/>
              </a:rPr>
              <a:t>t</a:t>
            </a:r>
            <a:r>
              <a:rPr sz="750" spc="5" dirty="0">
                <a:solidFill>
                  <a:srgbClr val="4D4F4F"/>
                </a:solidFill>
                <a:latin typeface="Arial"/>
                <a:cs typeface="Arial"/>
              </a:rPr>
              <a:t>i</a:t>
            </a:r>
            <a:r>
              <a:rPr sz="750" spc="-5" dirty="0">
                <a:solidFill>
                  <a:srgbClr val="4D4F4F"/>
                </a:solidFill>
                <a:latin typeface="Arial"/>
                <a:cs typeface="Arial"/>
              </a:rPr>
              <a:t>on</a:t>
            </a:r>
            <a:r>
              <a:rPr sz="750" spc="-90" dirty="0">
                <a:solidFill>
                  <a:srgbClr val="4D4F4F"/>
                </a:solidFill>
                <a:latin typeface="Arial"/>
                <a:cs typeface="Arial"/>
              </a:rPr>
              <a:t> </a:t>
            </a:r>
            <a:r>
              <a:rPr sz="750" spc="55" dirty="0">
                <a:solidFill>
                  <a:srgbClr val="0E0F0C"/>
                </a:solidFill>
                <a:latin typeface="Arial"/>
                <a:cs typeface="Arial"/>
              </a:rPr>
              <a:t>t</a:t>
            </a:r>
            <a:r>
              <a:rPr sz="750" spc="35" dirty="0">
                <a:solidFill>
                  <a:srgbClr val="3B3B3B"/>
                </a:solidFill>
                <a:latin typeface="Arial"/>
                <a:cs typeface="Arial"/>
              </a:rPr>
              <a:t>o</a:t>
            </a:r>
            <a:r>
              <a:rPr sz="750" spc="-80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750" spc="15" dirty="0">
                <a:solidFill>
                  <a:srgbClr val="3B3B3B"/>
                </a:solidFill>
                <a:latin typeface="Arial"/>
                <a:cs typeface="Arial"/>
              </a:rPr>
              <a:t>cel</a:t>
            </a:r>
            <a:r>
              <a:rPr sz="750" spc="75" dirty="0">
                <a:solidFill>
                  <a:srgbClr val="3B3B3B"/>
                </a:solidFill>
                <a:latin typeface="Arial"/>
                <a:cs typeface="Arial"/>
              </a:rPr>
              <a:t>l</a:t>
            </a:r>
            <a:r>
              <a:rPr sz="750" spc="55" dirty="0">
                <a:solidFill>
                  <a:srgbClr val="0E0F0C"/>
                </a:solidFill>
                <a:latin typeface="Arial"/>
                <a:cs typeface="Arial"/>
              </a:rPr>
              <a:t>t</a:t>
            </a:r>
            <a:r>
              <a:rPr sz="750" spc="5" dirty="0">
                <a:solidFill>
                  <a:srgbClr val="4D4F4F"/>
                </a:solidFill>
                <a:latin typeface="Arial"/>
                <a:cs typeface="Arial"/>
              </a:rPr>
              <a:t>heory</a:t>
            </a:r>
            <a:r>
              <a:rPr sz="750" spc="-100" dirty="0">
                <a:solidFill>
                  <a:srgbClr val="4D4F4F"/>
                </a:solidFill>
                <a:latin typeface="Arial"/>
                <a:cs typeface="Arial"/>
              </a:rPr>
              <a:t> </a:t>
            </a:r>
            <a:r>
              <a:rPr sz="750" spc="-10" dirty="0">
                <a:solidFill>
                  <a:srgbClr val="3B3B3B"/>
                </a:solidFill>
                <a:latin typeface="Arial"/>
                <a:cs typeface="Arial"/>
              </a:rPr>
              <a:t>because</a:t>
            </a:r>
            <a:r>
              <a:rPr sz="750" spc="-135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750" spc="-110" dirty="0">
                <a:solidFill>
                  <a:srgbClr val="4D4F4F"/>
                </a:solidFill>
                <a:latin typeface="Arial"/>
                <a:cs typeface="Arial"/>
              </a:rPr>
              <a:t>i</a:t>
            </a:r>
            <a:r>
              <a:rPr sz="750" spc="80" dirty="0">
                <a:solidFill>
                  <a:srgbClr val="0E0F0C"/>
                </a:solidFill>
                <a:latin typeface="Arial"/>
                <a:cs typeface="Arial"/>
              </a:rPr>
              <a:t>t</a:t>
            </a:r>
            <a:r>
              <a:rPr sz="750" spc="-50" dirty="0">
                <a:solidFill>
                  <a:srgbClr val="0E0F0C"/>
                </a:solidFill>
                <a:latin typeface="Arial"/>
                <a:cs typeface="Arial"/>
              </a:rPr>
              <a:t> </a:t>
            </a:r>
            <a:r>
              <a:rPr sz="750" dirty="0">
                <a:solidFill>
                  <a:srgbClr val="3B3B3B"/>
                </a:solidFill>
                <a:latin typeface="Arial"/>
                <a:cs typeface="Arial"/>
              </a:rPr>
              <a:t>ha</a:t>
            </a:r>
            <a:r>
              <a:rPr sz="750" spc="55" dirty="0">
                <a:solidFill>
                  <a:srgbClr val="3B3B3B"/>
                </a:solidFill>
                <a:latin typeface="Arial"/>
                <a:cs typeface="Arial"/>
              </a:rPr>
              <a:t>s</a:t>
            </a:r>
            <a:r>
              <a:rPr sz="750" spc="-110" dirty="0">
                <a:solidFill>
                  <a:srgbClr val="4D4F4F"/>
                </a:solidFill>
                <a:latin typeface="Arial"/>
                <a:cs typeface="Arial"/>
              </a:rPr>
              <a:t>i</a:t>
            </a:r>
            <a:r>
              <a:rPr sz="750" spc="55" dirty="0">
                <a:solidFill>
                  <a:srgbClr val="212326"/>
                </a:solidFill>
                <a:latin typeface="Arial"/>
                <a:cs typeface="Arial"/>
              </a:rPr>
              <a:t>t</a:t>
            </a:r>
            <a:r>
              <a:rPr sz="750" spc="-20" dirty="0">
                <a:solidFill>
                  <a:srgbClr val="3B3B3B"/>
                </a:solidFill>
                <a:latin typeface="Arial"/>
                <a:cs typeface="Arial"/>
              </a:rPr>
              <a:t>s</a:t>
            </a:r>
            <a:r>
              <a:rPr sz="750" spc="-75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750" spc="-10" dirty="0">
                <a:solidFill>
                  <a:srgbClr val="3B3B3B"/>
                </a:solidFill>
                <a:latin typeface="Arial"/>
                <a:cs typeface="Arial"/>
              </a:rPr>
              <a:t>own</a:t>
            </a:r>
            <a:r>
              <a:rPr sz="750" spc="-30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750" spc="-20" dirty="0">
                <a:solidFill>
                  <a:srgbClr val="3B3B3B"/>
                </a:solidFill>
                <a:latin typeface="Arial"/>
                <a:cs typeface="Arial"/>
              </a:rPr>
              <a:t>DNA</a:t>
            </a:r>
            <a:r>
              <a:rPr sz="750" spc="-100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750" spc="-10" dirty="0">
                <a:solidFill>
                  <a:srgbClr val="4D4F4F"/>
                </a:solidFill>
                <a:latin typeface="Arial"/>
                <a:cs typeface="Arial"/>
              </a:rPr>
              <a:t>and</a:t>
            </a:r>
            <a:r>
              <a:rPr sz="750" spc="-45" dirty="0">
                <a:solidFill>
                  <a:srgbClr val="4D4F4F"/>
                </a:solidFill>
                <a:latin typeface="Arial"/>
                <a:cs typeface="Arial"/>
              </a:rPr>
              <a:t> </a:t>
            </a:r>
            <a:r>
              <a:rPr sz="700" spc="30" dirty="0">
                <a:solidFill>
                  <a:srgbClr val="3B3B3B"/>
                </a:solidFill>
                <a:latin typeface="Arial"/>
                <a:cs typeface="Arial"/>
              </a:rPr>
              <a:t>it</a:t>
            </a:r>
            <a:r>
              <a:rPr sz="700" spc="-30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750" spc="25" dirty="0">
                <a:solidFill>
                  <a:srgbClr val="4D4F4F"/>
                </a:solidFill>
                <a:latin typeface="Arial"/>
                <a:cs typeface="Arial"/>
              </a:rPr>
              <a:t>rep</a:t>
            </a:r>
            <a:r>
              <a:rPr sz="750" spc="-85" dirty="0">
                <a:solidFill>
                  <a:srgbClr val="4D4F4F"/>
                </a:solidFill>
                <a:latin typeface="Arial"/>
                <a:cs typeface="Arial"/>
              </a:rPr>
              <a:t>l</a:t>
            </a:r>
            <a:r>
              <a:rPr sz="750" spc="5" dirty="0">
                <a:solidFill>
                  <a:srgbClr val="4D4F4F"/>
                </a:solidFill>
                <a:latin typeface="Arial"/>
                <a:cs typeface="Arial"/>
              </a:rPr>
              <a:t>i</a:t>
            </a:r>
            <a:r>
              <a:rPr sz="750" spc="10" dirty="0">
                <a:solidFill>
                  <a:srgbClr val="4D4F4F"/>
                </a:solidFill>
                <a:latin typeface="Arial"/>
                <a:cs typeface="Arial"/>
              </a:rPr>
              <a:t>c</a:t>
            </a:r>
            <a:r>
              <a:rPr sz="750" spc="-45" dirty="0">
                <a:solidFill>
                  <a:srgbClr val="4D4F4F"/>
                </a:solidFill>
                <a:latin typeface="Arial"/>
                <a:cs typeface="Arial"/>
              </a:rPr>
              <a:t>a</a:t>
            </a:r>
            <a:r>
              <a:rPr sz="750" spc="55" dirty="0">
                <a:solidFill>
                  <a:srgbClr val="212326"/>
                </a:solidFill>
                <a:latin typeface="Arial"/>
                <a:cs typeface="Arial"/>
              </a:rPr>
              <a:t>t</a:t>
            </a:r>
            <a:r>
              <a:rPr sz="750" spc="-40" dirty="0">
                <a:solidFill>
                  <a:srgbClr val="3B3B3B"/>
                </a:solidFill>
                <a:latin typeface="Arial"/>
                <a:cs typeface="Arial"/>
              </a:rPr>
              <a:t>es</a:t>
            </a:r>
            <a:r>
              <a:rPr sz="750" spc="-95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750" spc="-110" dirty="0">
                <a:solidFill>
                  <a:srgbClr val="4D4F4F"/>
                </a:solidFill>
                <a:latin typeface="Arial"/>
                <a:cs typeface="Arial"/>
              </a:rPr>
              <a:t>i</a:t>
            </a:r>
            <a:r>
              <a:rPr sz="750" spc="20" dirty="0">
                <a:solidFill>
                  <a:srgbClr val="4D4F4F"/>
                </a:solidFill>
                <a:latin typeface="Arial"/>
                <a:cs typeface="Arial"/>
              </a:rPr>
              <a:t>tse</a:t>
            </a:r>
            <a:r>
              <a:rPr sz="750" spc="-85" dirty="0">
                <a:solidFill>
                  <a:srgbClr val="4D4F4F"/>
                </a:solidFill>
                <a:latin typeface="Arial"/>
                <a:cs typeface="Arial"/>
              </a:rPr>
              <a:t>l</a:t>
            </a:r>
            <a:r>
              <a:rPr sz="750" spc="30" dirty="0">
                <a:solidFill>
                  <a:srgbClr val="212326"/>
                </a:solidFill>
                <a:latin typeface="Arial"/>
                <a:cs typeface="Arial"/>
              </a:rPr>
              <a:t>f</a:t>
            </a:r>
            <a:endParaRPr sz="75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269791" y="3090432"/>
            <a:ext cx="880744" cy="1873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30"/>
              </a:lnSpc>
            </a:pPr>
            <a:r>
              <a:rPr sz="600" spc="75" dirty="0">
                <a:solidFill>
                  <a:srgbClr val="757775"/>
                </a:solidFill>
                <a:latin typeface="Arial"/>
                <a:cs typeface="Arial"/>
              </a:rPr>
              <a:t>G</a:t>
            </a:r>
            <a:r>
              <a:rPr sz="600" spc="-60" dirty="0">
                <a:solidFill>
                  <a:srgbClr val="757775"/>
                </a:solidFill>
                <a:latin typeface="Arial"/>
                <a:cs typeface="Arial"/>
              </a:rPr>
              <a:t>i</a:t>
            </a:r>
            <a:r>
              <a:rPr sz="600" spc="5" dirty="0">
                <a:solidFill>
                  <a:srgbClr val="757775"/>
                </a:solidFill>
                <a:latin typeface="Arial"/>
                <a:cs typeface="Arial"/>
              </a:rPr>
              <a:t>ant</a:t>
            </a:r>
            <a:r>
              <a:rPr sz="600" spc="45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600" spc="70" dirty="0">
                <a:solidFill>
                  <a:srgbClr val="757775"/>
                </a:solidFill>
                <a:latin typeface="Arial"/>
                <a:cs typeface="Arial"/>
              </a:rPr>
              <a:t>a</a:t>
            </a:r>
            <a:r>
              <a:rPr sz="600" spc="-95" dirty="0">
                <a:solidFill>
                  <a:srgbClr val="757775"/>
                </a:solidFill>
                <a:latin typeface="Arial"/>
                <a:cs typeface="Arial"/>
              </a:rPr>
              <a:t>l</a:t>
            </a:r>
            <a:r>
              <a:rPr sz="600" spc="35" dirty="0">
                <a:solidFill>
                  <a:srgbClr val="757775"/>
                </a:solidFill>
                <a:latin typeface="Arial"/>
                <a:cs typeface="Arial"/>
              </a:rPr>
              <a:t>gae</a:t>
            </a:r>
            <a:r>
              <a:rPr sz="600" spc="-20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650" spc="10" dirty="0">
                <a:solidFill>
                  <a:srgbClr val="757775"/>
                </a:solidFill>
                <a:latin typeface="Arial"/>
                <a:cs typeface="Arial"/>
              </a:rPr>
              <a:t>can</a:t>
            </a:r>
            <a:r>
              <a:rPr sz="650" spc="-60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600" spc="55" dirty="0">
                <a:solidFill>
                  <a:srgbClr val="626262"/>
                </a:solidFill>
                <a:latin typeface="Arial"/>
                <a:cs typeface="Arial"/>
              </a:rPr>
              <a:t>be</a:t>
            </a:r>
            <a:r>
              <a:rPr sz="600" spc="-5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600" spc="15" dirty="0">
                <a:solidFill>
                  <a:srgbClr val="626262"/>
                </a:solidFill>
                <a:latin typeface="Arial"/>
                <a:cs typeface="Arial"/>
              </a:rPr>
              <a:t>very</a:t>
            </a:r>
            <a:endParaRPr sz="600">
              <a:latin typeface="Arial"/>
              <a:cs typeface="Arial"/>
            </a:endParaRPr>
          </a:p>
          <a:p>
            <a:pPr marL="17780">
              <a:lnSpc>
                <a:spcPts val="670"/>
              </a:lnSpc>
            </a:pPr>
            <a:r>
              <a:rPr sz="550" spc="-215" dirty="0">
                <a:solidFill>
                  <a:srgbClr val="757775"/>
                </a:solidFill>
                <a:latin typeface="Arial"/>
                <a:cs typeface="Arial"/>
              </a:rPr>
              <a:t>l</a:t>
            </a:r>
            <a:r>
              <a:rPr sz="550" spc="45" dirty="0">
                <a:solidFill>
                  <a:srgbClr val="757775"/>
                </a:solidFill>
                <a:latin typeface="Arial"/>
                <a:cs typeface="Arial"/>
              </a:rPr>
              <a:t>ar</a:t>
            </a:r>
            <a:r>
              <a:rPr sz="550" spc="50" dirty="0">
                <a:solidFill>
                  <a:srgbClr val="757775"/>
                </a:solidFill>
                <a:latin typeface="Arial"/>
                <a:cs typeface="Arial"/>
              </a:rPr>
              <a:t>g</a:t>
            </a:r>
            <a:r>
              <a:rPr sz="550" spc="55" dirty="0">
                <a:solidFill>
                  <a:srgbClr val="3B3B3B"/>
                </a:solidFill>
                <a:latin typeface="Arial"/>
                <a:cs typeface="Arial"/>
              </a:rPr>
              <a:t>e</a:t>
            </a:r>
            <a:r>
              <a:rPr sz="600" spc="-180" dirty="0">
                <a:solidFill>
                  <a:srgbClr val="899091"/>
                </a:solidFill>
                <a:latin typeface="Arial"/>
                <a:cs typeface="Arial"/>
              </a:rPr>
              <a:t>i</a:t>
            </a:r>
            <a:r>
              <a:rPr sz="600" spc="130" dirty="0">
                <a:solidFill>
                  <a:srgbClr val="4D4F4F"/>
                </a:solidFill>
                <a:latin typeface="Arial"/>
                <a:cs typeface="Arial"/>
              </a:rPr>
              <a:t>n</a:t>
            </a:r>
            <a:r>
              <a:rPr sz="600" spc="-95" dirty="0">
                <a:solidFill>
                  <a:srgbClr val="4D4F4F"/>
                </a:solidFill>
                <a:latin typeface="Arial"/>
                <a:cs typeface="Arial"/>
              </a:rPr>
              <a:t> </a:t>
            </a:r>
            <a:r>
              <a:rPr sz="550" spc="75" dirty="0">
                <a:solidFill>
                  <a:srgbClr val="757775"/>
                </a:solidFill>
                <a:latin typeface="Arial"/>
                <a:cs typeface="Arial"/>
              </a:rPr>
              <a:t>s</a:t>
            </a:r>
            <a:r>
              <a:rPr sz="550" spc="-30" dirty="0">
                <a:solidFill>
                  <a:srgbClr val="757775"/>
                </a:solidFill>
                <a:latin typeface="Arial"/>
                <a:cs typeface="Arial"/>
              </a:rPr>
              <a:t>i</a:t>
            </a:r>
            <a:r>
              <a:rPr sz="550" spc="60" dirty="0">
                <a:solidFill>
                  <a:srgbClr val="757775"/>
                </a:solidFill>
                <a:latin typeface="Arial"/>
                <a:cs typeface="Arial"/>
              </a:rPr>
              <a:t>ze</a:t>
            </a:r>
            <a:r>
              <a:rPr sz="550" spc="-5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600" spc="10" dirty="0">
                <a:solidFill>
                  <a:srgbClr val="757775"/>
                </a:solidFill>
                <a:latin typeface="Arial"/>
                <a:cs typeface="Arial"/>
              </a:rPr>
              <a:t>(</a:t>
            </a:r>
            <a:r>
              <a:rPr sz="600" spc="20" dirty="0">
                <a:solidFill>
                  <a:srgbClr val="757775"/>
                </a:solidFill>
                <a:latin typeface="Arial"/>
                <a:cs typeface="Arial"/>
              </a:rPr>
              <a:t>&gt;70mm</a:t>
            </a:r>
            <a:r>
              <a:rPr sz="600" spc="10" dirty="0">
                <a:solidFill>
                  <a:srgbClr val="757775"/>
                </a:solidFill>
                <a:latin typeface="Arial"/>
                <a:cs typeface="Arial"/>
              </a:rPr>
              <a:t>)</a:t>
            </a:r>
            <a:endParaRPr sz="6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155827" y="4304955"/>
            <a:ext cx="636905" cy="173355"/>
          </a:xfrm>
          <a:prstGeom prst="rect">
            <a:avLst/>
          </a:prstGeom>
          <a:solidFill>
            <a:srgbClr val="6460A7"/>
          </a:solidFill>
        </p:spPr>
        <p:txBody>
          <a:bodyPr vert="horz" wrap="square" lIns="0" tIns="0" rIns="0" bIns="0" rtlCol="0">
            <a:spAutoFit/>
          </a:bodyPr>
          <a:lstStyle/>
          <a:p>
            <a:pPr marL="8255">
              <a:lnSpc>
                <a:spcPct val="100000"/>
              </a:lnSpc>
            </a:pPr>
            <a:r>
              <a:rPr sz="950" b="1" spc="-120" dirty="0">
                <a:solidFill>
                  <a:srgbClr val="F6F7FB"/>
                </a:solidFill>
                <a:latin typeface="Arial"/>
                <a:cs typeface="Arial"/>
              </a:rPr>
              <a:t>M</a:t>
            </a:r>
            <a:r>
              <a:rPr sz="950" b="1" spc="-140" dirty="0">
                <a:solidFill>
                  <a:srgbClr val="F6F7FB"/>
                </a:solidFill>
                <a:latin typeface="Arial"/>
                <a:cs typeface="Arial"/>
              </a:rPr>
              <a:t>i</a:t>
            </a:r>
            <a:r>
              <a:rPr sz="950" b="1" spc="-80" dirty="0">
                <a:solidFill>
                  <a:srgbClr val="F6F7FB"/>
                </a:solidFill>
                <a:latin typeface="Arial"/>
                <a:cs typeface="Arial"/>
              </a:rPr>
              <a:t>croscopes</a:t>
            </a:r>
            <a:endParaRPr sz="95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145982" y="4776532"/>
            <a:ext cx="4175760" cy="22466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5715">
              <a:lnSpc>
                <a:spcPts val="1660"/>
              </a:lnSpc>
            </a:pPr>
            <a:r>
              <a:rPr sz="750" spc="-110" dirty="0">
                <a:solidFill>
                  <a:srgbClr val="626262"/>
                </a:solidFill>
                <a:latin typeface="Arial"/>
                <a:cs typeface="Arial"/>
              </a:rPr>
              <a:t>M</a:t>
            </a:r>
            <a:r>
              <a:rPr sz="750" spc="-105" dirty="0">
                <a:solidFill>
                  <a:srgbClr val="626262"/>
                </a:solidFill>
                <a:latin typeface="Arial"/>
                <a:cs typeface="Arial"/>
              </a:rPr>
              <a:t>i</a:t>
            </a:r>
            <a:r>
              <a:rPr sz="750" spc="-65" dirty="0">
                <a:solidFill>
                  <a:srgbClr val="626262"/>
                </a:solidFill>
                <a:latin typeface="Arial"/>
                <a:cs typeface="Arial"/>
              </a:rPr>
              <a:t>croscopes</a:t>
            </a:r>
            <a:r>
              <a:rPr sz="750" spc="-2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15" dirty="0">
                <a:solidFill>
                  <a:srgbClr val="757775"/>
                </a:solidFill>
                <a:latin typeface="Arial"/>
                <a:cs typeface="Arial"/>
              </a:rPr>
              <a:t>a</a:t>
            </a:r>
            <a:r>
              <a:rPr sz="750" spc="-70" dirty="0">
                <a:solidFill>
                  <a:srgbClr val="4D4F4F"/>
                </a:solidFill>
                <a:latin typeface="Arial"/>
                <a:cs typeface="Arial"/>
              </a:rPr>
              <a:t>r</a:t>
            </a:r>
            <a:r>
              <a:rPr sz="750" spc="-5" dirty="0">
                <a:solidFill>
                  <a:srgbClr val="757775"/>
                </a:solidFill>
                <a:latin typeface="Arial"/>
                <a:cs typeface="Arial"/>
              </a:rPr>
              <a:t>e</a:t>
            </a:r>
            <a:r>
              <a:rPr sz="750" spc="-85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750" spc="-45" dirty="0">
                <a:solidFill>
                  <a:srgbClr val="626262"/>
                </a:solidFill>
                <a:latin typeface="Arial"/>
                <a:cs typeface="Arial"/>
              </a:rPr>
              <a:t>sc</a:t>
            </a:r>
            <a:r>
              <a:rPr sz="750" spc="-75" dirty="0">
                <a:solidFill>
                  <a:srgbClr val="626262"/>
                </a:solidFill>
                <a:latin typeface="Arial"/>
                <a:cs typeface="Arial"/>
              </a:rPr>
              <a:t>i</a:t>
            </a:r>
            <a:r>
              <a:rPr sz="750" spc="-40" dirty="0">
                <a:solidFill>
                  <a:srgbClr val="626262"/>
                </a:solidFill>
                <a:latin typeface="Arial"/>
                <a:cs typeface="Arial"/>
              </a:rPr>
              <a:t>ent</a:t>
            </a:r>
            <a:r>
              <a:rPr sz="750" spc="-75" dirty="0">
                <a:solidFill>
                  <a:srgbClr val="626262"/>
                </a:solidFill>
                <a:latin typeface="Arial"/>
                <a:cs typeface="Arial"/>
              </a:rPr>
              <a:t>i</a:t>
            </a:r>
            <a:r>
              <a:rPr sz="750" spc="-45" dirty="0">
                <a:solidFill>
                  <a:srgbClr val="626262"/>
                </a:solidFill>
                <a:latin typeface="Arial"/>
                <a:cs typeface="Arial"/>
              </a:rPr>
              <a:t>fic</a:t>
            </a:r>
            <a:r>
              <a:rPr sz="750" spc="-5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110" dirty="0">
                <a:solidFill>
                  <a:srgbClr val="757775"/>
                </a:solidFill>
                <a:latin typeface="Arial"/>
                <a:cs typeface="Arial"/>
              </a:rPr>
              <a:t>i</a:t>
            </a:r>
            <a:r>
              <a:rPr sz="750" spc="-60" dirty="0">
                <a:solidFill>
                  <a:srgbClr val="757775"/>
                </a:solidFill>
                <a:latin typeface="Arial"/>
                <a:cs typeface="Arial"/>
              </a:rPr>
              <a:t>nstruments</a:t>
            </a:r>
            <a:r>
              <a:rPr sz="750" spc="-35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750" spc="-55" dirty="0">
                <a:solidFill>
                  <a:srgbClr val="757775"/>
                </a:solidFill>
                <a:latin typeface="Arial"/>
                <a:cs typeface="Arial"/>
              </a:rPr>
              <a:t>tha</a:t>
            </a:r>
            <a:r>
              <a:rPr sz="750" spc="-70" dirty="0">
                <a:solidFill>
                  <a:srgbClr val="212326"/>
                </a:solidFill>
                <a:latin typeface="Arial"/>
                <a:cs typeface="Arial"/>
              </a:rPr>
              <a:t>t</a:t>
            </a:r>
            <a:r>
              <a:rPr sz="750" spc="-40" dirty="0">
                <a:solidFill>
                  <a:srgbClr val="212326"/>
                </a:solidFill>
                <a:latin typeface="Arial"/>
                <a:cs typeface="Arial"/>
              </a:rPr>
              <a:t> </a:t>
            </a:r>
            <a:r>
              <a:rPr sz="750" spc="-55" dirty="0">
                <a:solidFill>
                  <a:srgbClr val="626262"/>
                </a:solidFill>
                <a:latin typeface="Arial"/>
                <a:cs typeface="Arial"/>
              </a:rPr>
              <a:t>are</a:t>
            </a:r>
            <a:r>
              <a:rPr sz="750" spc="-2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55" dirty="0">
                <a:solidFill>
                  <a:srgbClr val="626262"/>
                </a:solidFill>
                <a:latin typeface="Arial"/>
                <a:cs typeface="Arial"/>
              </a:rPr>
              <a:t>used</a:t>
            </a:r>
            <a:r>
              <a:rPr sz="750" spc="-9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35" dirty="0">
                <a:solidFill>
                  <a:srgbClr val="3B3B3B"/>
                </a:solidFill>
                <a:latin typeface="Arial"/>
                <a:cs typeface="Arial"/>
              </a:rPr>
              <a:t>t</a:t>
            </a:r>
            <a:r>
              <a:rPr sz="750" spc="-15" dirty="0">
                <a:solidFill>
                  <a:srgbClr val="626262"/>
                </a:solidFill>
                <a:latin typeface="Arial"/>
                <a:cs typeface="Arial"/>
              </a:rPr>
              <a:t>o</a:t>
            </a:r>
            <a:r>
              <a:rPr sz="750" spc="-7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35" dirty="0">
                <a:solidFill>
                  <a:srgbClr val="626262"/>
                </a:solidFill>
                <a:latin typeface="Arial"/>
                <a:cs typeface="Arial"/>
              </a:rPr>
              <a:t>v</a:t>
            </a:r>
            <a:r>
              <a:rPr sz="750" spc="-60" dirty="0">
                <a:solidFill>
                  <a:srgbClr val="626262"/>
                </a:solidFill>
                <a:latin typeface="Arial"/>
                <a:cs typeface="Arial"/>
              </a:rPr>
              <a:t>i</a:t>
            </a:r>
            <a:r>
              <a:rPr sz="750" spc="-65" dirty="0">
                <a:solidFill>
                  <a:srgbClr val="626262"/>
                </a:solidFill>
                <a:latin typeface="Arial"/>
                <a:cs typeface="Arial"/>
              </a:rPr>
              <a:t>su</a:t>
            </a:r>
            <a:r>
              <a:rPr sz="750" spc="-125" dirty="0">
                <a:solidFill>
                  <a:srgbClr val="626262"/>
                </a:solidFill>
                <a:latin typeface="Arial"/>
                <a:cs typeface="Arial"/>
              </a:rPr>
              <a:t>a</a:t>
            </a:r>
            <a:r>
              <a:rPr sz="750" spc="-180" dirty="0">
                <a:solidFill>
                  <a:srgbClr val="3B3B3B"/>
                </a:solidFill>
                <a:latin typeface="Arial"/>
                <a:cs typeface="Arial"/>
              </a:rPr>
              <a:t>l</a:t>
            </a:r>
            <a:r>
              <a:rPr sz="750" spc="-110" dirty="0">
                <a:solidFill>
                  <a:srgbClr val="757775"/>
                </a:solidFill>
                <a:latin typeface="Arial"/>
                <a:cs typeface="Arial"/>
              </a:rPr>
              <a:t>i</a:t>
            </a:r>
            <a:r>
              <a:rPr sz="750" spc="-45" dirty="0">
                <a:solidFill>
                  <a:srgbClr val="757775"/>
                </a:solidFill>
                <a:latin typeface="Arial"/>
                <a:cs typeface="Arial"/>
              </a:rPr>
              <a:t>se</a:t>
            </a:r>
            <a:r>
              <a:rPr sz="750" spc="-60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750" spc="-50" dirty="0">
                <a:solidFill>
                  <a:srgbClr val="626262"/>
                </a:solidFill>
                <a:latin typeface="Arial"/>
                <a:cs typeface="Arial"/>
              </a:rPr>
              <a:t>objects</a:t>
            </a:r>
            <a:r>
              <a:rPr sz="750" spc="-7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45" dirty="0">
                <a:solidFill>
                  <a:srgbClr val="626262"/>
                </a:solidFill>
                <a:latin typeface="Arial"/>
                <a:cs typeface="Arial"/>
              </a:rPr>
              <a:t>th</a:t>
            </a:r>
            <a:r>
              <a:rPr sz="750" spc="-75" dirty="0">
                <a:solidFill>
                  <a:srgbClr val="626262"/>
                </a:solidFill>
                <a:latin typeface="Arial"/>
                <a:cs typeface="Arial"/>
              </a:rPr>
              <a:t>a</a:t>
            </a:r>
            <a:r>
              <a:rPr sz="750" spc="-20" dirty="0">
                <a:solidFill>
                  <a:srgbClr val="212326"/>
                </a:solidFill>
                <a:latin typeface="Arial"/>
                <a:cs typeface="Arial"/>
              </a:rPr>
              <a:t>t</a:t>
            </a:r>
            <a:r>
              <a:rPr sz="750" spc="-45" dirty="0">
                <a:solidFill>
                  <a:srgbClr val="212326"/>
                </a:solidFill>
                <a:latin typeface="Arial"/>
                <a:cs typeface="Arial"/>
              </a:rPr>
              <a:t> </a:t>
            </a:r>
            <a:r>
              <a:rPr sz="750" spc="-60" dirty="0">
                <a:solidFill>
                  <a:srgbClr val="4D4F4F"/>
                </a:solidFill>
                <a:latin typeface="Arial"/>
                <a:cs typeface="Arial"/>
              </a:rPr>
              <a:t>a</a:t>
            </a:r>
            <a:r>
              <a:rPr sz="750" spc="-35" dirty="0">
                <a:solidFill>
                  <a:srgbClr val="757775"/>
                </a:solidFill>
                <a:latin typeface="Arial"/>
                <a:cs typeface="Arial"/>
              </a:rPr>
              <a:t>re</a:t>
            </a:r>
            <a:r>
              <a:rPr sz="750" spc="-90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750" spc="-50" dirty="0">
                <a:solidFill>
                  <a:srgbClr val="4D4F4F"/>
                </a:solidFill>
                <a:latin typeface="Arial"/>
                <a:cs typeface="Arial"/>
              </a:rPr>
              <a:t>too </a:t>
            </a:r>
            <a:r>
              <a:rPr sz="750" spc="-50" dirty="0">
                <a:solidFill>
                  <a:srgbClr val="626262"/>
                </a:solidFill>
                <a:latin typeface="Arial"/>
                <a:cs typeface="Arial"/>
              </a:rPr>
              <a:t>small</a:t>
            </a:r>
            <a:r>
              <a:rPr sz="750" spc="-114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10" dirty="0">
                <a:solidFill>
                  <a:srgbClr val="757775"/>
                </a:solidFill>
                <a:latin typeface="Arial"/>
                <a:cs typeface="Arial"/>
              </a:rPr>
              <a:t>to</a:t>
            </a:r>
            <a:r>
              <a:rPr sz="750" spc="-105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750" spc="-50" dirty="0">
                <a:solidFill>
                  <a:srgbClr val="626262"/>
                </a:solidFill>
                <a:latin typeface="Arial"/>
                <a:cs typeface="Arial"/>
              </a:rPr>
              <a:t>see</a:t>
            </a:r>
            <a:r>
              <a:rPr sz="750" spc="-6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50" dirty="0">
                <a:solidFill>
                  <a:srgbClr val="626262"/>
                </a:solidFill>
                <a:latin typeface="Arial"/>
                <a:cs typeface="Arial"/>
              </a:rPr>
              <a:t>w</a:t>
            </a:r>
            <a:r>
              <a:rPr sz="750" spc="-80" dirty="0">
                <a:solidFill>
                  <a:srgbClr val="0E0F0C"/>
                </a:solidFill>
                <a:latin typeface="Arial"/>
                <a:cs typeface="Arial"/>
              </a:rPr>
              <a:t>i</a:t>
            </a:r>
            <a:r>
              <a:rPr sz="750" spc="10" dirty="0">
                <a:solidFill>
                  <a:srgbClr val="899091"/>
                </a:solidFill>
                <a:latin typeface="Arial"/>
                <a:cs typeface="Arial"/>
              </a:rPr>
              <a:t>t</a:t>
            </a:r>
            <a:r>
              <a:rPr sz="750" spc="-10" dirty="0">
                <a:solidFill>
                  <a:srgbClr val="626262"/>
                </a:solidFill>
                <a:latin typeface="Arial"/>
                <a:cs typeface="Arial"/>
              </a:rPr>
              <a:t>h</a:t>
            </a:r>
            <a:r>
              <a:rPr sz="750" spc="-12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35" dirty="0">
                <a:solidFill>
                  <a:srgbClr val="3B3B3B"/>
                </a:solidFill>
                <a:latin typeface="Arial"/>
                <a:cs typeface="Arial"/>
              </a:rPr>
              <a:t>t</a:t>
            </a:r>
            <a:r>
              <a:rPr sz="750" spc="-25" dirty="0">
                <a:solidFill>
                  <a:srgbClr val="757775"/>
                </a:solidFill>
                <a:latin typeface="Arial"/>
                <a:cs typeface="Arial"/>
              </a:rPr>
              <a:t>he</a:t>
            </a:r>
            <a:r>
              <a:rPr sz="750" spc="-95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750" spc="-60" dirty="0">
                <a:solidFill>
                  <a:srgbClr val="626262"/>
                </a:solidFill>
                <a:latin typeface="Arial"/>
                <a:cs typeface="Arial"/>
              </a:rPr>
              <a:t>naked</a:t>
            </a:r>
            <a:r>
              <a:rPr sz="750" spc="-8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35" dirty="0">
                <a:solidFill>
                  <a:srgbClr val="757775"/>
                </a:solidFill>
                <a:latin typeface="Arial"/>
                <a:cs typeface="Arial"/>
              </a:rPr>
              <a:t>eye</a:t>
            </a:r>
            <a:r>
              <a:rPr sz="750" spc="-20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750" spc="-90" dirty="0">
                <a:solidFill>
                  <a:srgbClr val="626262"/>
                </a:solidFill>
                <a:latin typeface="Arial"/>
                <a:cs typeface="Arial"/>
              </a:rPr>
              <a:t>Th</a:t>
            </a:r>
            <a:r>
              <a:rPr sz="750" spc="-55" dirty="0">
                <a:solidFill>
                  <a:srgbClr val="626262"/>
                </a:solidFill>
                <a:latin typeface="Arial"/>
                <a:cs typeface="Arial"/>
              </a:rPr>
              <a:t>e</a:t>
            </a:r>
            <a:r>
              <a:rPr sz="750" spc="-70" dirty="0">
                <a:solidFill>
                  <a:srgbClr val="3B3B3B"/>
                </a:solidFill>
                <a:latin typeface="Arial"/>
                <a:cs typeface="Arial"/>
              </a:rPr>
              <a:t>r</a:t>
            </a:r>
            <a:r>
              <a:rPr sz="750" spc="-5" dirty="0">
                <a:solidFill>
                  <a:srgbClr val="757775"/>
                </a:solidFill>
                <a:latin typeface="Arial"/>
                <a:cs typeface="Arial"/>
              </a:rPr>
              <a:t>e</a:t>
            </a:r>
            <a:r>
              <a:rPr sz="750" spc="-85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750" spc="-55" dirty="0">
                <a:solidFill>
                  <a:srgbClr val="626262"/>
                </a:solidFill>
                <a:latin typeface="Arial"/>
                <a:cs typeface="Arial"/>
              </a:rPr>
              <a:t>are</a:t>
            </a:r>
            <a:r>
              <a:rPr sz="750" spc="-6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35" dirty="0">
                <a:solidFill>
                  <a:srgbClr val="212326"/>
                </a:solidFill>
                <a:latin typeface="Arial"/>
                <a:cs typeface="Arial"/>
              </a:rPr>
              <a:t>t</a:t>
            </a:r>
            <a:r>
              <a:rPr sz="750" spc="-75" dirty="0">
                <a:solidFill>
                  <a:srgbClr val="626262"/>
                </a:solidFill>
                <a:latin typeface="Arial"/>
                <a:cs typeface="Arial"/>
              </a:rPr>
              <a:t>wo</a:t>
            </a:r>
            <a:r>
              <a:rPr sz="750" spc="1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70" dirty="0">
                <a:solidFill>
                  <a:srgbClr val="626262"/>
                </a:solidFill>
                <a:latin typeface="Arial"/>
                <a:cs typeface="Arial"/>
              </a:rPr>
              <a:t>ma</a:t>
            </a:r>
            <a:r>
              <a:rPr sz="750" spc="-90" dirty="0">
                <a:solidFill>
                  <a:srgbClr val="626262"/>
                </a:solidFill>
                <a:latin typeface="Arial"/>
                <a:cs typeface="Arial"/>
              </a:rPr>
              <a:t>i</a:t>
            </a:r>
            <a:r>
              <a:rPr sz="750" spc="75" dirty="0">
                <a:solidFill>
                  <a:srgbClr val="626262"/>
                </a:solidFill>
                <a:latin typeface="Arial"/>
                <a:cs typeface="Arial"/>
              </a:rPr>
              <a:t>n</a:t>
            </a:r>
            <a:r>
              <a:rPr sz="750" spc="-40" dirty="0">
                <a:solidFill>
                  <a:srgbClr val="757775"/>
                </a:solidFill>
                <a:latin typeface="Arial"/>
                <a:cs typeface="Arial"/>
              </a:rPr>
              <a:t>typ</a:t>
            </a:r>
            <a:r>
              <a:rPr sz="750" spc="-70" dirty="0">
                <a:solidFill>
                  <a:srgbClr val="757775"/>
                </a:solidFill>
                <a:latin typeface="Arial"/>
                <a:cs typeface="Arial"/>
              </a:rPr>
              <a:t>e</a:t>
            </a:r>
            <a:r>
              <a:rPr sz="750" spc="-20" dirty="0">
                <a:solidFill>
                  <a:srgbClr val="4D4F4F"/>
                </a:solidFill>
                <a:latin typeface="Arial"/>
                <a:cs typeface="Arial"/>
              </a:rPr>
              <a:t>s</a:t>
            </a:r>
            <a:r>
              <a:rPr sz="750" spc="-75" dirty="0">
                <a:solidFill>
                  <a:srgbClr val="4D4F4F"/>
                </a:solidFill>
                <a:latin typeface="Arial"/>
                <a:cs typeface="Arial"/>
              </a:rPr>
              <a:t> </a:t>
            </a:r>
            <a:r>
              <a:rPr sz="750" spc="-60" dirty="0">
                <a:solidFill>
                  <a:srgbClr val="626262"/>
                </a:solidFill>
                <a:latin typeface="Arial"/>
                <a:cs typeface="Arial"/>
              </a:rPr>
              <a:t>o</a:t>
            </a:r>
            <a:r>
              <a:rPr sz="750" spc="-10" dirty="0">
                <a:solidFill>
                  <a:srgbClr val="3B3B3B"/>
                </a:solidFill>
                <a:latin typeface="Arial"/>
                <a:cs typeface="Arial"/>
              </a:rPr>
              <a:t>f </a:t>
            </a:r>
            <a:r>
              <a:rPr sz="750" spc="-70" dirty="0">
                <a:solidFill>
                  <a:srgbClr val="626262"/>
                </a:solidFill>
                <a:latin typeface="Arial"/>
                <a:cs typeface="Arial"/>
              </a:rPr>
              <a:t>m</a:t>
            </a:r>
            <a:r>
              <a:rPr sz="750" spc="-95" dirty="0">
                <a:solidFill>
                  <a:srgbClr val="626262"/>
                </a:solidFill>
                <a:latin typeface="Arial"/>
                <a:cs typeface="Arial"/>
              </a:rPr>
              <a:t>i</a:t>
            </a:r>
            <a:r>
              <a:rPr sz="750" spc="-65" dirty="0">
                <a:solidFill>
                  <a:srgbClr val="626262"/>
                </a:solidFill>
                <a:latin typeface="Arial"/>
                <a:cs typeface="Arial"/>
              </a:rPr>
              <a:t>croscope:</a:t>
            </a:r>
            <a:r>
              <a:rPr sz="750" spc="-2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50" dirty="0">
                <a:solidFill>
                  <a:srgbClr val="757775"/>
                </a:solidFill>
                <a:latin typeface="Arial"/>
                <a:cs typeface="Arial"/>
              </a:rPr>
              <a:t>optical </a:t>
            </a:r>
            <a:r>
              <a:rPr sz="750" spc="25" dirty="0">
                <a:solidFill>
                  <a:srgbClr val="757775"/>
                </a:solidFill>
                <a:latin typeface="Arial"/>
                <a:cs typeface="Arial"/>
              </a:rPr>
              <a:t>(</a:t>
            </a:r>
            <a:r>
              <a:rPr sz="750" spc="-90" dirty="0">
                <a:solidFill>
                  <a:srgbClr val="757775"/>
                </a:solidFill>
                <a:latin typeface="Arial"/>
                <a:cs typeface="Arial"/>
              </a:rPr>
              <a:t>l</a:t>
            </a:r>
            <a:r>
              <a:rPr sz="750" spc="-35" dirty="0">
                <a:solidFill>
                  <a:srgbClr val="4D4F4F"/>
                </a:solidFill>
                <a:latin typeface="Arial"/>
                <a:cs typeface="Arial"/>
              </a:rPr>
              <a:t>ig</a:t>
            </a:r>
            <a:r>
              <a:rPr sz="750" spc="-125" dirty="0">
                <a:solidFill>
                  <a:srgbClr val="4D4F4F"/>
                </a:solidFill>
                <a:latin typeface="Arial"/>
                <a:cs typeface="Arial"/>
              </a:rPr>
              <a:t>h</a:t>
            </a:r>
            <a:r>
              <a:rPr sz="750" spc="-15" dirty="0">
                <a:solidFill>
                  <a:srgbClr val="757775"/>
                </a:solidFill>
                <a:latin typeface="Arial"/>
                <a:cs typeface="Arial"/>
              </a:rPr>
              <a:t>t) </a:t>
            </a:r>
            <a:r>
              <a:rPr sz="750" spc="-70" dirty="0">
                <a:solidFill>
                  <a:srgbClr val="626262"/>
                </a:solidFill>
                <a:latin typeface="Arial"/>
                <a:cs typeface="Arial"/>
              </a:rPr>
              <a:t>m</a:t>
            </a:r>
            <a:r>
              <a:rPr sz="750" spc="-95" dirty="0">
                <a:solidFill>
                  <a:srgbClr val="626262"/>
                </a:solidFill>
                <a:latin typeface="Arial"/>
                <a:cs typeface="Arial"/>
              </a:rPr>
              <a:t>i</a:t>
            </a:r>
            <a:r>
              <a:rPr sz="750" spc="-60" dirty="0">
                <a:solidFill>
                  <a:srgbClr val="626262"/>
                </a:solidFill>
                <a:latin typeface="Arial"/>
                <a:cs typeface="Arial"/>
              </a:rPr>
              <a:t>croscopes </a:t>
            </a:r>
            <a:r>
              <a:rPr sz="750" spc="-45" dirty="0">
                <a:solidFill>
                  <a:srgbClr val="4D4F4F"/>
                </a:solidFill>
                <a:latin typeface="Arial"/>
                <a:cs typeface="Arial"/>
              </a:rPr>
              <a:t>and</a:t>
            </a:r>
            <a:r>
              <a:rPr sz="750" spc="-35" dirty="0">
                <a:solidFill>
                  <a:srgbClr val="4D4F4F"/>
                </a:solidFill>
                <a:latin typeface="Arial"/>
                <a:cs typeface="Arial"/>
              </a:rPr>
              <a:t> </a:t>
            </a:r>
            <a:r>
              <a:rPr sz="750" spc="-60" dirty="0">
                <a:solidFill>
                  <a:srgbClr val="626262"/>
                </a:solidFill>
                <a:latin typeface="Arial"/>
                <a:cs typeface="Arial"/>
              </a:rPr>
              <a:t>e</a:t>
            </a:r>
            <a:r>
              <a:rPr sz="750" spc="-35" dirty="0">
                <a:solidFill>
                  <a:srgbClr val="0E0F0C"/>
                </a:solidFill>
                <a:latin typeface="Arial"/>
                <a:cs typeface="Arial"/>
              </a:rPr>
              <a:t>l</a:t>
            </a:r>
            <a:r>
              <a:rPr sz="750" spc="-55" dirty="0">
                <a:solidFill>
                  <a:srgbClr val="626262"/>
                </a:solidFill>
                <a:latin typeface="Arial"/>
                <a:cs typeface="Arial"/>
              </a:rPr>
              <a:t>ectron</a:t>
            </a:r>
            <a:r>
              <a:rPr sz="750" spc="-7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65" dirty="0">
                <a:solidFill>
                  <a:srgbClr val="626262"/>
                </a:solidFill>
                <a:latin typeface="Arial"/>
                <a:cs typeface="Arial"/>
              </a:rPr>
              <a:t>microscopes</a:t>
            </a:r>
            <a:endParaRPr sz="7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"/>
              </a:spcBef>
            </a:pPr>
            <a:endParaRPr sz="850">
              <a:latin typeface="Times New Roman"/>
              <a:cs typeface="Times New Roman"/>
            </a:endParaRPr>
          </a:p>
          <a:p>
            <a:pPr marL="17780">
              <a:lnSpc>
                <a:spcPct val="100000"/>
              </a:lnSpc>
            </a:pPr>
            <a:r>
              <a:rPr sz="750" spc="-60" dirty="0">
                <a:solidFill>
                  <a:srgbClr val="212326"/>
                </a:solidFill>
                <a:latin typeface="Arial"/>
                <a:cs typeface="Arial"/>
              </a:rPr>
              <a:t>L</a:t>
            </a:r>
            <a:r>
              <a:rPr sz="750" spc="-35" dirty="0">
                <a:solidFill>
                  <a:srgbClr val="0E0F0C"/>
                </a:solidFill>
                <a:latin typeface="Arial"/>
                <a:cs typeface="Arial"/>
              </a:rPr>
              <a:t>i</a:t>
            </a:r>
            <a:r>
              <a:rPr sz="750" spc="-20" dirty="0">
                <a:solidFill>
                  <a:srgbClr val="3B3B3B"/>
                </a:solidFill>
                <a:latin typeface="Arial"/>
                <a:cs typeface="Arial"/>
              </a:rPr>
              <a:t>ght</a:t>
            </a:r>
            <a:r>
              <a:rPr sz="750" spc="-40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750" spc="-90" dirty="0">
                <a:solidFill>
                  <a:srgbClr val="212326"/>
                </a:solidFill>
                <a:latin typeface="Arial"/>
                <a:cs typeface="Arial"/>
              </a:rPr>
              <a:t>M</a:t>
            </a:r>
            <a:r>
              <a:rPr sz="750" spc="5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750" spc="-20" dirty="0">
                <a:solidFill>
                  <a:srgbClr val="3B3B3B"/>
                </a:solidFill>
                <a:latin typeface="Arial"/>
                <a:cs typeface="Arial"/>
              </a:rPr>
              <a:t>c</a:t>
            </a:r>
            <a:r>
              <a:rPr sz="750" spc="-25" dirty="0">
                <a:solidFill>
                  <a:srgbClr val="3B3B3B"/>
                </a:solidFill>
                <a:latin typeface="Arial"/>
                <a:cs typeface="Arial"/>
              </a:rPr>
              <a:t>r</a:t>
            </a:r>
            <a:r>
              <a:rPr sz="750" spc="-25" dirty="0">
                <a:solidFill>
                  <a:srgbClr val="212326"/>
                </a:solidFill>
                <a:latin typeface="Arial"/>
                <a:cs typeface="Arial"/>
              </a:rPr>
              <a:t>o</a:t>
            </a:r>
            <a:r>
              <a:rPr sz="750" spc="-55" dirty="0">
                <a:solidFill>
                  <a:srgbClr val="212326"/>
                </a:solidFill>
                <a:latin typeface="Arial"/>
                <a:cs typeface="Arial"/>
              </a:rPr>
              <a:t>s</a:t>
            </a:r>
            <a:r>
              <a:rPr sz="750" spc="-20" dirty="0">
                <a:solidFill>
                  <a:srgbClr val="3B3B3B"/>
                </a:solidFill>
                <a:latin typeface="Arial"/>
                <a:cs typeface="Arial"/>
              </a:rPr>
              <a:t>co</a:t>
            </a:r>
            <a:r>
              <a:rPr sz="750" spc="-60" dirty="0">
                <a:solidFill>
                  <a:srgbClr val="3B3B3B"/>
                </a:solidFill>
                <a:latin typeface="Arial"/>
                <a:cs typeface="Arial"/>
              </a:rPr>
              <a:t>p</a:t>
            </a:r>
            <a:r>
              <a:rPr sz="750" spc="-60" dirty="0">
                <a:solidFill>
                  <a:srgbClr val="212326"/>
                </a:solidFill>
                <a:latin typeface="Arial"/>
                <a:cs typeface="Arial"/>
              </a:rPr>
              <a:t>e</a:t>
            </a:r>
            <a:r>
              <a:rPr sz="750" spc="30" dirty="0">
                <a:solidFill>
                  <a:srgbClr val="3B3B3B"/>
                </a:solidFill>
                <a:latin typeface="Arial"/>
                <a:cs typeface="Arial"/>
              </a:rPr>
              <a:t>s</a:t>
            </a:r>
            <a:endParaRPr sz="7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6"/>
              </a:spcBef>
            </a:pPr>
            <a:endParaRPr sz="650">
              <a:latin typeface="Times New Roman"/>
              <a:cs typeface="Times New Roman"/>
            </a:endParaRPr>
          </a:p>
          <a:p>
            <a:pPr marL="200660" indent="-187960">
              <a:lnSpc>
                <a:spcPct val="100000"/>
              </a:lnSpc>
              <a:buClr>
                <a:srgbClr val="0E0F0C"/>
              </a:buClr>
              <a:buFont typeface="Arial"/>
              <a:buChar char="•"/>
              <a:tabLst>
                <a:tab pos="81280" algn="l"/>
              </a:tabLst>
            </a:pPr>
            <a:r>
              <a:rPr sz="750" spc="-95" dirty="0">
                <a:solidFill>
                  <a:srgbClr val="3B3B3B"/>
                </a:solidFill>
                <a:latin typeface="Arial"/>
                <a:cs typeface="Arial"/>
              </a:rPr>
              <a:t>U</a:t>
            </a:r>
            <a:r>
              <a:rPr sz="750" spc="930" dirty="0">
                <a:solidFill>
                  <a:srgbClr val="626262"/>
                </a:solidFill>
                <a:latin typeface="Arial"/>
                <a:cs typeface="Arial"/>
              </a:rPr>
              <a:t>s</a:t>
            </a:r>
            <a:r>
              <a:rPr sz="750" spc="740" dirty="0">
                <a:solidFill>
                  <a:srgbClr val="626262"/>
                </a:solidFill>
                <a:latin typeface="Arial"/>
                <a:cs typeface="Arial"/>
              </a:rPr>
              <a:t>e</a:t>
            </a:r>
            <a:r>
              <a:rPr sz="750" spc="-445" dirty="0">
                <a:solidFill>
                  <a:srgbClr val="626262"/>
                </a:solidFill>
                <a:latin typeface="Arial"/>
                <a:cs typeface="Arial"/>
              </a:rPr>
              <a:t>l</a:t>
            </a:r>
            <a:r>
              <a:rPr sz="750" spc="-15" dirty="0">
                <a:solidFill>
                  <a:srgbClr val="626262"/>
                </a:solidFill>
                <a:latin typeface="Arial"/>
                <a:cs typeface="Arial"/>
              </a:rPr>
              <a:t>o</a:t>
            </a:r>
            <a:r>
              <a:rPr sz="750" spc="-7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i="1" spc="-70" dirty="0">
                <a:solidFill>
                  <a:srgbClr val="4D4F4F"/>
                </a:solidFill>
                <a:latin typeface="Arial"/>
                <a:cs typeface="Arial"/>
              </a:rPr>
              <a:t>bend</a:t>
            </a:r>
            <a:r>
              <a:rPr sz="750" i="1" spc="-40" dirty="0">
                <a:solidFill>
                  <a:srgbClr val="4D4F4F"/>
                </a:solidFill>
                <a:latin typeface="Arial"/>
                <a:cs typeface="Arial"/>
              </a:rPr>
              <a:t> </a:t>
            </a:r>
            <a:r>
              <a:rPr sz="750" i="1" dirty="0">
                <a:solidFill>
                  <a:srgbClr val="626262"/>
                </a:solidFill>
                <a:latin typeface="Arial"/>
                <a:cs typeface="Arial"/>
              </a:rPr>
              <a:t>l</a:t>
            </a:r>
            <a:r>
              <a:rPr sz="750" i="1" spc="-25" dirty="0">
                <a:solidFill>
                  <a:srgbClr val="626262"/>
                </a:solidFill>
                <a:latin typeface="Arial"/>
                <a:cs typeface="Arial"/>
              </a:rPr>
              <a:t>i</a:t>
            </a:r>
            <a:r>
              <a:rPr sz="750" i="1" spc="-45" dirty="0">
                <a:solidFill>
                  <a:srgbClr val="3B3B3B"/>
                </a:solidFill>
                <a:latin typeface="Arial"/>
                <a:cs typeface="Arial"/>
              </a:rPr>
              <a:t>gh!</a:t>
            </a:r>
            <a:r>
              <a:rPr sz="750" i="1" spc="-60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750" spc="-60" dirty="0">
                <a:solidFill>
                  <a:srgbClr val="626262"/>
                </a:solidFill>
                <a:latin typeface="Arial"/>
                <a:cs typeface="Arial"/>
              </a:rPr>
              <a:t>and</a:t>
            </a:r>
            <a:r>
              <a:rPr sz="750" spc="-3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70" dirty="0">
                <a:solidFill>
                  <a:srgbClr val="626262"/>
                </a:solidFill>
                <a:latin typeface="Arial"/>
                <a:cs typeface="Arial"/>
              </a:rPr>
              <a:t>ma</a:t>
            </a:r>
            <a:r>
              <a:rPr sz="750" spc="-65" dirty="0">
                <a:solidFill>
                  <a:srgbClr val="626262"/>
                </a:solidFill>
                <a:latin typeface="Arial"/>
                <a:cs typeface="Arial"/>
              </a:rPr>
              <a:t>g</a:t>
            </a:r>
            <a:r>
              <a:rPr sz="750" spc="-65" dirty="0">
                <a:solidFill>
                  <a:srgbClr val="3B3B3B"/>
                </a:solidFill>
                <a:latin typeface="Arial"/>
                <a:cs typeface="Arial"/>
              </a:rPr>
              <a:t>n</a:t>
            </a:r>
            <a:r>
              <a:rPr sz="750" spc="-50" dirty="0">
                <a:solidFill>
                  <a:srgbClr val="626262"/>
                </a:solidFill>
                <a:latin typeface="Arial"/>
                <a:cs typeface="Arial"/>
              </a:rPr>
              <a:t>ify</a:t>
            </a:r>
            <a:r>
              <a:rPr sz="750" spc="-1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35" dirty="0">
                <a:solidFill>
                  <a:srgbClr val="212326"/>
                </a:solidFill>
                <a:latin typeface="Arial"/>
                <a:cs typeface="Arial"/>
              </a:rPr>
              <a:t>i</a:t>
            </a:r>
            <a:r>
              <a:rPr sz="750" spc="-70" dirty="0">
                <a:solidFill>
                  <a:srgbClr val="626262"/>
                </a:solidFill>
                <a:latin typeface="Arial"/>
                <a:cs typeface="Arial"/>
              </a:rPr>
              <a:t>mages</a:t>
            </a:r>
            <a:r>
              <a:rPr sz="750" spc="-5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40" dirty="0">
                <a:solidFill>
                  <a:srgbClr val="626262"/>
                </a:solidFill>
                <a:latin typeface="Arial"/>
                <a:cs typeface="Arial"/>
              </a:rPr>
              <a:t>by</a:t>
            </a:r>
            <a:r>
              <a:rPr sz="750" spc="-114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10" dirty="0">
                <a:solidFill>
                  <a:srgbClr val="626262"/>
                </a:solidFill>
                <a:latin typeface="Arial"/>
                <a:cs typeface="Arial"/>
              </a:rPr>
              <a:t>a</a:t>
            </a:r>
            <a:r>
              <a:rPr sz="750" spc="-8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50" dirty="0">
                <a:solidFill>
                  <a:srgbClr val="626262"/>
                </a:solidFill>
                <a:latin typeface="Arial"/>
                <a:cs typeface="Arial"/>
              </a:rPr>
              <a:t>fact</a:t>
            </a:r>
            <a:r>
              <a:rPr sz="750" spc="-70" dirty="0">
                <a:solidFill>
                  <a:srgbClr val="626262"/>
                </a:solidFill>
                <a:latin typeface="Arial"/>
                <a:cs typeface="Arial"/>
              </a:rPr>
              <a:t>o</a:t>
            </a:r>
            <a:r>
              <a:rPr sz="750" spc="10" dirty="0">
                <a:solidFill>
                  <a:srgbClr val="3B3B3B"/>
                </a:solidFill>
                <a:latin typeface="Arial"/>
                <a:cs typeface="Arial"/>
              </a:rPr>
              <a:t>r</a:t>
            </a:r>
            <a:r>
              <a:rPr sz="750" spc="-110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750" spc="-15" dirty="0">
                <a:solidFill>
                  <a:srgbClr val="626262"/>
                </a:solidFill>
                <a:latin typeface="Arial"/>
                <a:cs typeface="Arial"/>
              </a:rPr>
              <a:t>o</a:t>
            </a:r>
            <a:r>
              <a:rPr sz="750" spc="-50" dirty="0">
                <a:solidFill>
                  <a:srgbClr val="3B3B3B"/>
                </a:solidFill>
                <a:latin typeface="Arial"/>
                <a:cs typeface="Arial"/>
              </a:rPr>
              <a:t>f</a:t>
            </a:r>
            <a:r>
              <a:rPr sz="750" spc="-55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750" spc="-50" dirty="0">
                <a:solidFill>
                  <a:srgbClr val="626262"/>
                </a:solidFill>
                <a:latin typeface="Arial"/>
                <a:cs typeface="Arial"/>
              </a:rPr>
              <a:t>roug</a:t>
            </a:r>
            <a:r>
              <a:rPr sz="750" spc="-60" dirty="0">
                <a:solidFill>
                  <a:srgbClr val="626262"/>
                </a:solidFill>
                <a:latin typeface="Arial"/>
                <a:cs typeface="Arial"/>
              </a:rPr>
              <a:t>h</a:t>
            </a:r>
            <a:r>
              <a:rPr sz="750" spc="-80" dirty="0">
                <a:solidFill>
                  <a:srgbClr val="0E0F0C"/>
                </a:solidFill>
                <a:latin typeface="Arial"/>
                <a:cs typeface="Arial"/>
              </a:rPr>
              <a:t>l</a:t>
            </a:r>
            <a:r>
              <a:rPr sz="750" spc="-5" dirty="0">
                <a:solidFill>
                  <a:srgbClr val="757775"/>
                </a:solidFill>
                <a:latin typeface="Arial"/>
                <a:cs typeface="Arial"/>
              </a:rPr>
              <a:t>y</a:t>
            </a:r>
            <a:r>
              <a:rPr sz="750" spc="-45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750" spc="-60" dirty="0">
                <a:solidFill>
                  <a:srgbClr val="4D4F4F"/>
                </a:solidFill>
                <a:latin typeface="Arial"/>
                <a:cs typeface="Arial"/>
              </a:rPr>
              <a:t>1</a:t>
            </a:r>
            <a:r>
              <a:rPr sz="750" spc="-65" dirty="0">
                <a:solidFill>
                  <a:srgbClr val="757775"/>
                </a:solidFill>
                <a:latin typeface="Arial"/>
                <a:cs typeface="Arial"/>
              </a:rPr>
              <a:t>00</a:t>
            </a:r>
            <a:r>
              <a:rPr sz="750" spc="-20" dirty="0">
                <a:solidFill>
                  <a:srgbClr val="757775"/>
                </a:solidFill>
                <a:latin typeface="Arial"/>
                <a:cs typeface="Arial"/>
              </a:rPr>
              <a:t>-</a:t>
            </a:r>
            <a:r>
              <a:rPr sz="750" spc="-15" dirty="0">
                <a:solidFill>
                  <a:srgbClr val="4D4F4F"/>
                </a:solidFill>
                <a:latin typeface="Arial"/>
                <a:cs typeface="Arial"/>
              </a:rPr>
              <a:t>lo</a:t>
            </a:r>
            <a:r>
              <a:rPr sz="750" spc="-95" dirty="0">
                <a:solidFill>
                  <a:srgbClr val="4D4F4F"/>
                </a:solidFill>
                <a:latin typeface="Arial"/>
                <a:cs typeface="Arial"/>
              </a:rPr>
              <a:t>l</a:t>
            </a:r>
            <a:r>
              <a:rPr sz="750" spc="20" dirty="0">
                <a:solidFill>
                  <a:srgbClr val="4D4F4F"/>
                </a:solidFill>
                <a:latin typeface="Arial"/>
                <a:cs typeface="Arial"/>
              </a:rPr>
              <a:t>d</a:t>
            </a:r>
            <a:endParaRPr sz="750">
              <a:latin typeface="Arial"/>
              <a:cs typeface="Arial"/>
            </a:endParaRPr>
          </a:p>
          <a:p>
            <a:pPr marL="80645" indent="-67945">
              <a:lnSpc>
                <a:spcPct val="100000"/>
              </a:lnSpc>
              <a:spcBef>
                <a:spcPts val="270"/>
              </a:spcBef>
              <a:buClr>
                <a:srgbClr val="0E0F0C"/>
              </a:buClr>
              <a:buFont typeface="Arial"/>
              <a:buChar char="•"/>
              <a:tabLst>
                <a:tab pos="81280" algn="l"/>
              </a:tabLst>
            </a:pPr>
            <a:r>
              <a:rPr sz="750" spc="-70" dirty="0">
                <a:solidFill>
                  <a:srgbClr val="4D4F4F"/>
                </a:solidFill>
                <a:latin typeface="Arial"/>
                <a:cs typeface="Arial"/>
              </a:rPr>
              <a:t>Can</a:t>
            </a:r>
            <a:r>
              <a:rPr sz="750" spc="-30" dirty="0">
                <a:solidFill>
                  <a:srgbClr val="4D4F4F"/>
                </a:solidFill>
                <a:latin typeface="Arial"/>
                <a:cs typeface="Arial"/>
              </a:rPr>
              <a:t> </a:t>
            </a:r>
            <a:r>
              <a:rPr sz="750" spc="-55" dirty="0">
                <a:solidFill>
                  <a:srgbClr val="626262"/>
                </a:solidFill>
                <a:latin typeface="Arial"/>
                <a:cs typeface="Arial"/>
              </a:rPr>
              <a:t>be</a:t>
            </a:r>
            <a:r>
              <a:rPr sz="750" spc="-3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60" dirty="0">
                <a:solidFill>
                  <a:srgbClr val="626262"/>
                </a:solidFill>
                <a:latin typeface="Arial"/>
                <a:cs typeface="Arial"/>
              </a:rPr>
              <a:t>us</a:t>
            </a:r>
            <a:r>
              <a:rPr sz="750" spc="-114" dirty="0">
                <a:solidFill>
                  <a:srgbClr val="626262"/>
                </a:solidFill>
                <a:latin typeface="Arial"/>
                <a:cs typeface="Arial"/>
              </a:rPr>
              <a:t>e</a:t>
            </a:r>
            <a:r>
              <a:rPr sz="750" spc="-40" dirty="0">
                <a:solidFill>
                  <a:srgbClr val="3B3B3B"/>
                </a:solidFill>
                <a:latin typeface="Arial"/>
                <a:cs typeface="Arial"/>
              </a:rPr>
              <a:t>d</a:t>
            </a:r>
            <a:r>
              <a:rPr sz="750" spc="-50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750" spc="-60" dirty="0">
                <a:solidFill>
                  <a:srgbClr val="4D4F4F"/>
                </a:solidFill>
                <a:latin typeface="Arial"/>
                <a:cs typeface="Arial"/>
              </a:rPr>
              <a:t>to</a:t>
            </a:r>
            <a:r>
              <a:rPr sz="750" spc="-55" dirty="0">
                <a:solidFill>
                  <a:srgbClr val="4D4F4F"/>
                </a:solidFill>
                <a:latin typeface="Arial"/>
                <a:cs typeface="Arial"/>
              </a:rPr>
              <a:t> </a:t>
            </a:r>
            <a:r>
              <a:rPr sz="750" spc="-55" dirty="0">
                <a:solidFill>
                  <a:srgbClr val="626262"/>
                </a:solidFill>
                <a:latin typeface="Arial"/>
                <a:cs typeface="Arial"/>
              </a:rPr>
              <a:t>view</a:t>
            </a:r>
            <a:r>
              <a:rPr sz="750" spc="-6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i="1" spc="-20" dirty="0">
                <a:solidFill>
                  <a:srgbClr val="626262"/>
                </a:solidFill>
                <a:latin typeface="Arial"/>
                <a:cs typeface="Arial"/>
              </a:rPr>
              <a:t>livi</a:t>
            </a:r>
            <a:r>
              <a:rPr sz="750" i="1" spc="-50" dirty="0">
                <a:solidFill>
                  <a:srgbClr val="626262"/>
                </a:solidFill>
                <a:latin typeface="Arial"/>
                <a:cs typeface="Arial"/>
              </a:rPr>
              <a:t>n</a:t>
            </a:r>
            <a:r>
              <a:rPr sz="750" i="1" spc="-55" dirty="0">
                <a:solidFill>
                  <a:srgbClr val="3B3B3B"/>
                </a:solidFill>
                <a:latin typeface="Arial"/>
                <a:cs typeface="Arial"/>
              </a:rPr>
              <a:t>g</a:t>
            </a:r>
            <a:r>
              <a:rPr sz="750" i="1" spc="-35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750" spc="-60" dirty="0">
                <a:solidFill>
                  <a:srgbClr val="4D4F4F"/>
                </a:solidFill>
                <a:latin typeface="Arial"/>
                <a:cs typeface="Arial"/>
              </a:rPr>
              <a:t>spec</a:t>
            </a:r>
            <a:r>
              <a:rPr sz="750" spc="-35" dirty="0">
                <a:solidFill>
                  <a:srgbClr val="212326"/>
                </a:solidFill>
                <a:latin typeface="Arial"/>
                <a:cs typeface="Arial"/>
              </a:rPr>
              <a:t>i</a:t>
            </a:r>
            <a:r>
              <a:rPr sz="750" spc="-70" dirty="0">
                <a:solidFill>
                  <a:srgbClr val="626262"/>
                </a:solidFill>
                <a:latin typeface="Arial"/>
                <a:cs typeface="Arial"/>
              </a:rPr>
              <a:t>mens</a:t>
            </a:r>
            <a:r>
              <a:rPr sz="750" spc="-6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5" dirty="0">
                <a:solidFill>
                  <a:srgbClr val="757775"/>
                </a:solidFill>
                <a:latin typeface="Arial"/>
                <a:cs typeface="Arial"/>
              </a:rPr>
              <a:t>i</a:t>
            </a:r>
            <a:r>
              <a:rPr sz="750" spc="-10" dirty="0">
                <a:solidFill>
                  <a:srgbClr val="757775"/>
                </a:solidFill>
                <a:latin typeface="Arial"/>
                <a:cs typeface="Arial"/>
              </a:rPr>
              <a:t>n</a:t>
            </a:r>
            <a:r>
              <a:rPr sz="750" spc="-125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750" i="1" spc="-60" dirty="0">
                <a:solidFill>
                  <a:srgbClr val="626262"/>
                </a:solidFill>
                <a:latin typeface="Arial"/>
                <a:cs typeface="Arial"/>
              </a:rPr>
              <a:t>n</a:t>
            </a:r>
            <a:r>
              <a:rPr sz="750" i="1" spc="-60" dirty="0">
                <a:solidFill>
                  <a:srgbClr val="3B3B3B"/>
                </a:solidFill>
                <a:latin typeface="Arial"/>
                <a:cs typeface="Arial"/>
              </a:rPr>
              <a:t>a</a:t>
            </a:r>
            <a:r>
              <a:rPr sz="750" i="1" spc="-50" dirty="0">
                <a:solidFill>
                  <a:srgbClr val="626262"/>
                </a:solidFill>
                <a:latin typeface="Arial"/>
                <a:cs typeface="Arial"/>
              </a:rPr>
              <a:t>tural</a:t>
            </a:r>
            <a:r>
              <a:rPr sz="750" i="1" spc="-5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i="1" spc="-65" dirty="0">
                <a:solidFill>
                  <a:srgbClr val="626262"/>
                </a:solidFill>
                <a:latin typeface="Arial"/>
                <a:cs typeface="Arial"/>
              </a:rPr>
              <a:t>c</a:t>
            </a:r>
            <a:r>
              <a:rPr sz="750" i="1" spc="-35" dirty="0">
                <a:solidFill>
                  <a:srgbClr val="3B3B3B"/>
                </a:solidFill>
                <a:latin typeface="Arial"/>
                <a:cs typeface="Arial"/>
              </a:rPr>
              <a:t>ol</a:t>
            </a:r>
            <a:r>
              <a:rPr sz="750" i="1" spc="-80" dirty="0">
                <a:solidFill>
                  <a:srgbClr val="3B3B3B"/>
                </a:solidFill>
                <a:latin typeface="Arial"/>
                <a:cs typeface="Arial"/>
              </a:rPr>
              <a:t>o</a:t>
            </a:r>
            <a:r>
              <a:rPr sz="750" i="1" spc="-35" dirty="0">
                <a:solidFill>
                  <a:srgbClr val="626262"/>
                </a:solidFill>
                <a:latin typeface="Arial"/>
                <a:cs typeface="Arial"/>
              </a:rPr>
              <a:t>ur</a:t>
            </a:r>
            <a:endParaRPr sz="750">
              <a:latin typeface="Arial"/>
              <a:cs typeface="Arial"/>
            </a:endParaRPr>
          </a:p>
          <a:p>
            <a:pPr marL="80645" indent="-67945">
              <a:lnSpc>
                <a:spcPct val="100000"/>
              </a:lnSpc>
              <a:spcBef>
                <a:spcPts val="315"/>
              </a:spcBef>
              <a:buClr>
                <a:srgbClr val="0E0F0C"/>
              </a:buClr>
              <a:buFont typeface="Arial"/>
              <a:buChar char="•"/>
              <a:tabLst>
                <a:tab pos="81280" algn="l"/>
              </a:tabLst>
            </a:pPr>
            <a:r>
              <a:rPr sz="750" spc="-75" dirty="0">
                <a:solidFill>
                  <a:srgbClr val="626262"/>
                </a:solidFill>
                <a:latin typeface="Arial"/>
                <a:cs typeface="Arial"/>
              </a:rPr>
              <a:t>Chem</a:t>
            </a:r>
            <a:r>
              <a:rPr sz="750" spc="-70" dirty="0">
                <a:solidFill>
                  <a:srgbClr val="626262"/>
                </a:solidFill>
                <a:latin typeface="Arial"/>
                <a:cs typeface="Arial"/>
              </a:rPr>
              <a:t>i</a:t>
            </a:r>
            <a:r>
              <a:rPr sz="750" spc="-40" dirty="0">
                <a:solidFill>
                  <a:srgbClr val="626262"/>
                </a:solidFill>
                <a:latin typeface="Arial"/>
                <a:cs typeface="Arial"/>
              </a:rPr>
              <a:t>ca</a:t>
            </a:r>
            <a:r>
              <a:rPr sz="750" spc="100" dirty="0">
                <a:solidFill>
                  <a:srgbClr val="0E0F0C"/>
                </a:solidFill>
                <a:latin typeface="Arial"/>
                <a:cs typeface="Arial"/>
              </a:rPr>
              <a:t>l</a:t>
            </a:r>
            <a:r>
              <a:rPr sz="750" spc="-60" dirty="0">
                <a:solidFill>
                  <a:srgbClr val="4D4F4F"/>
                </a:solidFill>
                <a:latin typeface="Arial"/>
                <a:cs typeface="Arial"/>
              </a:rPr>
              <a:t>dyes</a:t>
            </a:r>
            <a:r>
              <a:rPr sz="750" spc="-45" dirty="0">
                <a:solidFill>
                  <a:srgbClr val="4D4F4F"/>
                </a:solidFill>
                <a:latin typeface="Arial"/>
                <a:cs typeface="Arial"/>
              </a:rPr>
              <a:t> </a:t>
            </a:r>
            <a:r>
              <a:rPr sz="750" spc="-60" dirty="0">
                <a:solidFill>
                  <a:srgbClr val="4D4F4F"/>
                </a:solidFill>
                <a:latin typeface="Arial"/>
                <a:cs typeface="Arial"/>
              </a:rPr>
              <a:t>a</a:t>
            </a:r>
            <a:r>
              <a:rPr sz="750" spc="-45" dirty="0">
                <a:solidFill>
                  <a:srgbClr val="757775"/>
                </a:solidFill>
                <a:latin typeface="Arial"/>
                <a:cs typeface="Arial"/>
              </a:rPr>
              <a:t>nd</a:t>
            </a:r>
            <a:r>
              <a:rPr sz="750" spc="-105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750" spc="-40" dirty="0">
                <a:solidFill>
                  <a:srgbClr val="626262"/>
                </a:solidFill>
                <a:latin typeface="Arial"/>
                <a:cs typeface="Arial"/>
              </a:rPr>
              <a:t>flu</a:t>
            </a:r>
            <a:r>
              <a:rPr sz="750" spc="-25" dirty="0">
                <a:solidFill>
                  <a:srgbClr val="626262"/>
                </a:solidFill>
                <a:latin typeface="Arial"/>
                <a:cs typeface="Arial"/>
              </a:rPr>
              <a:t>o</a:t>
            </a:r>
            <a:r>
              <a:rPr sz="750" spc="-5" dirty="0">
                <a:solidFill>
                  <a:srgbClr val="3B3B3B"/>
                </a:solidFill>
                <a:latin typeface="Arial"/>
                <a:cs typeface="Arial"/>
              </a:rPr>
              <a:t>r</a:t>
            </a:r>
            <a:r>
              <a:rPr sz="750" spc="-80" dirty="0">
                <a:solidFill>
                  <a:srgbClr val="3B3B3B"/>
                </a:solidFill>
                <a:latin typeface="Arial"/>
                <a:cs typeface="Arial"/>
              </a:rPr>
              <a:t>e</a:t>
            </a:r>
            <a:r>
              <a:rPr sz="750" spc="-60" dirty="0">
                <a:solidFill>
                  <a:srgbClr val="626262"/>
                </a:solidFill>
                <a:latin typeface="Arial"/>
                <a:cs typeface="Arial"/>
              </a:rPr>
              <a:t>s</a:t>
            </a:r>
            <a:r>
              <a:rPr sz="750" spc="-70" dirty="0">
                <a:solidFill>
                  <a:srgbClr val="626262"/>
                </a:solidFill>
                <a:latin typeface="Arial"/>
                <a:cs typeface="Arial"/>
              </a:rPr>
              <a:t>c</a:t>
            </a:r>
            <a:r>
              <a:rPr sz="750" spc="-60" dirty="0">
                <a:solidFill>
                  <a:srgbClr val="3B3B3B"/>
                </a:solidFill>
                <a:latin typeface="Arial"/>
                <a:cs typeface="Arial"/>
              </a:rPr>
              <a:t>e</a:t>
            </a:r>
            <a:r>
              <a:rPr sz="750" spc="-25" dirty="0">
                <a:solidFill>
                  <a:srgbClr val="757775"/>
                </a:solidFill>
                <a:latin typeface="Arial"/>
                <a:cs typeface="Arial"/>
              </a:rPr>
              <a:t>nt</a:t>
            </a:r>
            <a:r>
              <a:rPr sz="750" spc="-70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750" spc="-35" dirty="0">
                <a:solidFill>
                  <a:srgbClr val="0E0F0C"/>
                </a:solidFill>
                <a:latin typeface="Arial"/>
                <a:cs typeface="Arial"/>
              </a:rPr>
              <a:t>l</a:t>
            </a:r>
            <a:r>
              <a:rPr sz="750" spc="-65" dirty="0">
                <a:solidFill>
                  <a:srgbClr val="4D4F4F"/>
                </a:solidFill>
                <a:latin typeface="Arial"/>
                <a:cs typeface="Arial"/>
              </a:rPr>
              <a:t>ab</a:t>
            </a:r>
            <a:r>
              <a:rPr sz="750" spc="-50" dirty="0">
                <a:solidFill>
                  <a:srgbClr val="4D4F4F"/>
                </a:solidFill>
                <a:latin typeface="Arial"/>
                <a:cs typeface="Arial"/>
              </a:rPr>
              <a:t>e</a:t>
            </a:r>
            <a:r>
              <a:rPr sz="750" spc="-35" dirty="0">
                <a:solidFill>
                  <a:srgbClr val="212326"/>
                </a:solidFill>
                <a:latin typeface="Arial"/>
                <a:cs typeface="Arial"/>
              </a:rPr>
              <a:t>l</a:t>
            </a:r>
            <a:r>
              <a:rPr sz="750" spc="-45" dirty="0">
                <a:solidFill>
                  <a:srgbClr val="626262"/>
                </a:solidFill>
                <a:latin typeface="Arial"/>
                <a:cs typeface="Arial"/>
              </a:rPr>
              <a:t>ling </a:t>
            </a:r>
            <a:r>
              <a:rPr sz="750" spc="-80" dirty="0">
                <a:solidFill>
                  <a:srgbClr val="626262"/>
                </a:solidFill>
                <a:latin typeface="Arial"/>
                <a:cs typeface="Arial"/>
              </a:rPr>
              <a:t>may</a:t>
            </a:r>
            <a:r>
              <a:rPr sz="750" spc="-5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60" dirty="0">
                <a:solidFill>
                  <a:srgbClr val="757775"/>
                </a:solidFill>
                <a:latin typeface="Arial"/>
                <a:cs typeface="Arial"/>
              </a:rPr>
              <a:t>b</a:t>
            </a:r>
            <a:r>
              <a:rPr sz="750" spc="-5" dirty="0">
                <a:solidFill>
                  <a:srgbClr val="4D4F4F"/>
                </a:solidFill>
                <a:latin typeface="Arial"/>
                <a:cs typeface="Arial"/>
              </a:rPr>
              <a:t>e</a:t>
            </a:r>
            <a:r>
              <a:rPr sz="750" spc="-85" dirty="0">
                <a:solidFill>
                  <a:srgbClr val="4D4F4F"/>
                </a:solidFill>
                <a:latin typeface="Arial"/>
                <a:cs typeface="Arial"/>
              </a:rPr>
              <a:t> </a:t>
            </a:r>
            <a:r>
              <a:rPr sz="750" spc="-65" dirty="0">
                <a:solidFill>
                  <a:srgbClr val="4D4F4F"/>
                </a:solidFill>
                <a:latin typeface="Arial"/>
                <a:cs typeface="Arial"/>
              </a:rPr>
              <a:t>ap</a:t>
            </a:r>
            <a:r>
              <a:rPr sz="750" spc="-95" dirty="0">
                <a:solidFill>
                  <a:srgbClr val="4D4F4F"/>
                </a:solidFill>
                <a:latin typeface="Arial"/>
                <a:cs typeface="Arial"/>
              </a:rPr>
              <a:t>p</a:t>
            </a:r>
            <a:r>
              <a:rPr sz="750" spc="5" dirty="0">
                <a:solidFill>
                  <a:srgbClr val="757775"/>
                </a:solidFill>
                <a:latin typeface="Arial"/>
                <a:cs typeface="Arial"/>
              </a:rPr>
              <a:t>l</a:t>
            </a:r>
            <a:r>
              <a:rPr sz="750" spc="-80" dirty="0">
                <a:solidFill>
                  <a:srgbClr val="0E0F0C"/>
                </a:solidFill>
                <a:latin typeface="Arial"/>
                <a:cs typeface="Arial"/>
              </a:rPr>
              <a:t>i</a:t>
            </a:r>
            <a:r>
              <a:rPr sz="750" spc="-60" dirty="0">
                <a:solidFill>
                  <a:srgbClr val="4D4F4F"/>
                </a:solidFill>
                <a:latin typeface="Arial"/>
                <a:cs typeface="Arial"/>
              </a:rPr>
              <a:t>e</a:t>
            </a:r>
            <a:r>
              <a:rPr sz="750" spc="20" dirty="0">
                <a:solidFill>
                  <a:srgbClr val="757775"/>
                </a:solidFill>
                <a:latin typeface="Arial"/>
                <a:cs typeface="Arial"/>
              </a:rPr>
              <a:t>d</a:t>
            </a:r>
            <a:r>
              <a:rPr sz="750" spc="-110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750" spc="-35" dirty="0">
                <a:solidFill>
                  <a:srgbClr val="4D4F4F"/>
                </a:solidFill>
                <a:latin typeface="Arial"/>
                <a:cs typeface="Arial"/>
              </a:rPr>
              <a:t>to</a:t>
            </a:r>
            <a:r>
              <a:rPr sz="750" spc="-55" dirty="0">
                <a:solidFill>
                  <a:srgbClr val="4D4F4F"/>
                </a:solidFill>
                <a:latin typeface="Arial"/>
                <a:cs typeface="Arial"/>
              </a:rPr>
              <a:t> </a:t>
            </a:r>
            <a:r>
              <a:rPr sz="750" spc="-25" dirty="0">
                <a:solidFill>
                  <a:srgbClr val="757775"/>
                </a:solidFill>
                <a:latin typeface="Arial"/>
                <a:cs typeface="Arial"/>
              </a:rPr>
              <a:t>r</a:t>
            </a:r>
            <a:r>
              <a:rPr sz="750" spc="-65" dirty="0">
                <a:solidFill>
                  <a:srgbClr val="4D4F4F"/>
                </a:solidFill>
                <a:latin typeface="Arial"/>
                <a:cs typeface="Arial"/>
              </a:rPr>
              <a:t>esolve</a:t>
            </a:r>
            <a:r>
              <a:rPr sz="750" spc="-30" dirty="0">
                <a:solidFill>
                  <a:srgbClr val="4D4F4F"/>
                </a:solidFill>
                <a:latin typeface="Arial"/>
                <a:cs typeface="Arial"/>
              </a:rPr>
              <a:t> </a:t>
            </a:r>
            <a:r>
              <a:rPr sz="750" spc="-45" dirty="0">
                <a:solidFill>
                  <a:srgbClr val="626262"/>
                </a:solidFill>
                <a:latin typeface="Arial"/>
                <a:cs typeface="Arial"/>
              </a:rPr>
              <a:t>spec</a:t>
            </a:r>
            <a:r>
              <a:rPr sz="750" spc="-50" dirty="0">
                <a:solidFill>
                  <a:srgbClr val="626262"/>
                </a:solidFill>
                <a:latin typeface="Arial"/>
                <a:cs typeface="Arial"/>
              </a:rPr>
              <a:t>i</a:t>
            </a:r>
            <a:r>
              <a:rPr sz="750" spc="-10" dirty="0">
                <a:solidFill>
                  <a:srgbClr val="3B3B3B"/>
                </a:solidFill>
                <a:latin typeface="Arial"/>
                <a:cs typeface="Arial"/>
              </a:rPr>
              <a:t>f</a:t>
            </a:r>
            <a:r>
              <a:rPr sz="750" spc="-60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750" spc="-35" dirty="0">
                <a:solidFill>
                  <a:srgbClr val="626262"/>
                </a:solidFill>
                <a:latin typeface="Arial"/>
                <a:cs typeface="Arial"/>
              </a:rPr>
              <a:t>c</a:t>
            </a:r>
            <a:r>
              <a:rPr sz="750" spc="-6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45" dirty="0">
                <a:solidFill>
                  <a:srgbClr val="4D4F4F"/>
                </a:solidFill>
                <a:latin typeface="Arial"/>
                <a:cs typeface="Arial"/>
              </a:rPr>
              <a:t>str</a:t>
            </a:r>
            <a:r>
              <a:rPr sz="750" spc="-50" dirty="0">
                <a:solidFill>
                  <a:srgbClr val="757775"/>
                </a:solidFill>
                <a:latin typeface="Arial"/>
                <a:cs typeface="Arial"/>
              </a:rPr>
              <a:t>uctur</a:t>
            </a:r>
            <a:r>
              <a:rPr sz="750" spc="-105" dirty="0">
                <a:solidFill>
                  <a:srgbClr val="757775"/>
                </a:solidFill>
                <a:latin typeface="Arial"/>
                <a:cs typeface="Arial"/>
              </a:rPr>
              <a:t>e</a:t>
            </a:r>
            <a:r>
              <a:rPr sz="750" spc="-20" dirty="0">
                <a:solidFill>
                  <a:srgbClr val="4D4F4F"/>
                </a:solidFill>
                <a:latin typeface="Arial"/>
                <a:cs typeface="Arial"/>
              </a:rPr>
              <a:t>s</a:t>
            </a:r>
            <a:endParaRPr sz="750">
              <a:latin typeface="Arial"/>
              <a:cs typeface="Arial"/>
            </a:endParaRPr>
          </a:p>
          <a:p>
            <a:pPr>
              <a:lnSpc>
                <a:spcPct val="100000"/>
              </a:lnSpc>
              <a:buClr>
                <a:srgbClr val="0E0F0C"/>
              </a:buClr>
              <a:buFont typeface="Arial"/>
              <a:buChar char="•"/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3"/>
              </a:spcBef>
              <a:buClr>
                <a:srgbClr val="0E0F0C"/>
              </a:buClr>
              <a:buFont typeface="Arial"/>
              <a:buChar char="•"/>
            </a:pPr>
            <a:endParaRPr sz="1000">
              <a:latin typeface="Times New Roman"/>
              <a:cs typeface="Times New Roman"/>
            </a:endParaRPr>
          </a:p>
          <a:p>
            <a:pPr marL="17780">
              <a:lnSpc>
                <a:spcPct val="100000"/>
              </a:lnSpc>
            </a:pPr>
            <a:r>
              <a:rPr sz="750" spc="-145" dirty="0">
                <a:solidFill>
                  <a:srgbClr val="212326"/>
                </a:solidFill>
                <a:latin typeface="Arial"/>
                <a:cs typeface="Arial"/>
              </a:rPr>
              <a:t>E</a:t>
            </a:r>
            <a:r>
              <a:rPr sz="750" spc="5" dirty="0">
                <a:solidFill>
                  <a:srgbClr val="3B3B3B"/>
                </a:solidFill>
                <a:latin typeface="Arial"/>
                <a:cs typeface="Arial"/>
              </a:rPr>
              <a:t>l</a:t>
            </a:r>
            <a:r>
              <a:rPr sz="750" spc="-35" dirty="0">
                <a:solidFill>
                  <a:srgbClr val="3B3B3B"/>
                </a:solidFill>
                <a:latin typeface="Arial"/>
                <a:cs typeface="Arial"/>
              </a:rPr>
              <a:t>ectron</a:t>
            </a:r>
            <a:r>
              <a:rPr sz="750" spc="-15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750" spc="-90" dirty="0">
                <a:solidFill>
                  <a:srgbClr val="212326"/>
                </a:solidFill>
                <a:latin typeface="Arial"/>
                <a:cs typeface="Arial"/>
              </a:rPr>
              <a:t>M</a:t>
            </a:r>
            <a:r>
              <a:rPr sz="750" spc="5" dirty="0">
                <a:solidFill>
                  <a:srgbClr val="0E0F0C"/>
                </a:solidFill>
                <a:latin typeface="Arial"/>
                <a:cs typeface="Arial"/>
              </a:rPr>
              <a:t>i</a:t>
            </a:r>
            <a:r>
              <a:rPr sz="750" spc="-20" dirty="0">
                <a:solidFill>
                  <a:srgbClr val="3B3B3B"/>
                </a:solidFill>
                <a:latin typeface="Arial"/>
                <a:cs typeface="Arial"/>
              </a:rPr>
              <a:t>c</a:t>
            </a:r>
            <a:r>
              <a:rPr sz="750" spc="-25" dirty="0">
                <a:solidFill>
                  <a:srgbClr val="212326"/>
                </a:solidFill>
                <a:latin typeface="Arial"/>
                <a:cs typeface="Arial"/>
              </a:rPr>
              <a:t>r</a:t>
            </a:r>
            <a:r>
              <a:rPr sz="750" spc="-20" dirty="0">
                <a:solidFill>
                  <a:srgbClr val="3B3B3B"/>
                </a:solidFill>
                <a:latin typeface="Arial"/>
                <a:cs typeface="Arial"/>
              </a:rPr>
              <a:t>osc</a:t>
            </a:r>
            <a:r>
              <a:rPr sz="750" spc="-50" dirty="0">
                <a:solidFill>
                  <a:srgbClr val="3B3B3B"/>
                </a:solidFill>
                <a:latin typeface="Arial"/>
                <a:cs typeface="Arial"/>
              </a:rPr>
              <a:t>o</a:t>
            </a:r>
            <a:r>
              <a:rPr sz="750" spc="-60" dirty="0">
                <a:solidFill>
                  <a:srgbClr val="212326"/>
                </a:solidFill>
                <a:latin typeface="Arial"/>
                <a:cs typeface="Arial"/>
              </a:rPr>
              <a:t>p</a:t>
            </a:r>
            <a:r>
              <a:rPr sz="750" spc="-20" dirty="0">
                <a:solidFill>
                  <a:srgbClr val="3B3B3B"/>
                </a:solidFill>
                <a:latin typeface="Arial"/>
                <a:cs typeface="Arial"/>
              </a:rPr>
              <a:t>es</a:t>
            </a:r>
            <a:endParaRPr sz="7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6"/>
              </a:spcBef>
            </a:pPr>
            <a:endParaRPr sz="650">
              <a:latin typeface="Times New Roman"/>
              <a:cs typeface="Times New Roman"/>
            </a:endParaRPr>
          </a:p>
          <a:p>
            <a:pPr marL="80645" indent="-67945">
              <a:lnSpc>
                <a:spcPct val="100000"/>
              </a:lnSpc>
              <a:buClr>
                <a:srgbClr val="0E0F0C"/>
              </a:buClr>
              <a:buFont typeface="Arial"/>
              <a:buChar char="•"/>
              <a:tabLst>
                <a:tab pos="81280" algn="l"/>
              </a:tabLst>
            </a:pPr>
            <a:r>
              <a:rPr sz="750" spc="-95" dirty="0">
                <a:solidFill>
                  <a:srgbClr val="3B3B3B"/>
                </a:solidFill>
                <a:latin typeface="Arial"/>
                <a:cs typeface="Arial"/>
              </a:rPr>
              <a:t>U</a:t>
            </a:r>
            <a:r>
              <a:rPr sz="750" spc="-45" dirty="0">
                <a:solidFill>
                  <a:srgbClr val="626262"/>
                </a:solidFill>
                <a:latin typeface="Arial"/>
                <a:cs typeface="Arial"/>
              </a:rPr>
              <a:t>se</a:t>
            </a:r>
            <a:r>
              <a:rPr sz="750" spc="-6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60" dirty="0">
                <a:solidFill>
                  <a:srgbClr val="4D4F4F"/>
                </a:solidFill>
                <a:latin typeface="Arial"/>
                <a:cs typeface="Arial"/>
              </a:rPr>
              <a:t>e</a:t>
            </a:r>
            <a:r>
              <a:rPr sz="750" spc="-35" dirty="0">
                <a:solidFill>
                  <a:srgbClr val="3B210F"/>
                </a:solidFill>
                <a:latin typeface="Arial"/>
                <a:cs typeface="Arial"/>
              </a:rPr>
              <a:t>l</a:t>
            </a:r>
            <a:r>
              <a:rPr sz="750" spc="-55" dirty="0">
                <a:solidFill>
                  <a:srgbClr val="626262"/>
                </a:solidFill>
                <a:latin typeface="Arial"/>
                <a:cs typeface="Arial"/>
              </a:rPr>
              <a:t>e</a:t>
            </a:r>
            <a:r>
              <a:rPr sz="750" spc="-110" dirty="0">
                <a:solidFill>
                  <a:srgbClr val="626262"/>
                </a:solidFill>
                <a:latin typeface="Arial"/>
                <a:cs typeface="Arial"/>
              </a:rPr>
              <a:t>c</a:t>
            </a:r>
            <a:r>
              <a:rPr sz="750" spc="10" dirty="0">
                <a:solidFill>
                  <a:srgbClr val="3B3B3B"/>
                </a:solidFill>
                <a:latin typeface="Arial"/>
                <a:cs typeface="Arial"/>
              </a:rPr>
              <a:t>t</a:t>
            </a:r>
            <a:r>
              <a:rPr sz="750" spc="-65" dirty="0">
                <a:solidFill>
                  <a:srgbClr val="626262"/>
                </a:solidFill>
                <a:latin typeface="Arial"/>
                <a:cs typeface="Arial"/>
              </a:rPr>
              <a:t>roma</a:t>
            </a:r>
            <a:r>
              <a:rPr sz="750" spc="-75" dirty="0">
                <a:solidFill>
                  <a:srgbClr val="626262"/>
                </a:solidFill>
                <a:latin typeface="Arial"/>
                <a:cs typeface="Arial"/>
              </a:rPr>
              <a:t>g</a:t>
            </a:r>
            <a:r>
              <a:rPr sz="750" spc="-105" dirty="0">
                <a:solidFill>
                  <a:srgbClr val="3B3B3B"/>
                </a:solidFill>
                <a:latin typeface="Arial"/>
                <a:cs typeface="Arial"/>
              </a:rPr>
              <a:t>n</a:t>
            </a:r>
            <a:r>
              <a:rPr sz="750" spc="-60" dirty="0">
                <a:solidFill>
                  <a:srgbClr val="626262"/>
                </a:solidFill>
                <a:latin typeface="Arial"/>
                <a:cs typeface="Arial"/>
              </a:rPr>
              <a:t>e</a:t>
            </a:r>
            <a:r>
              <a:rPr sz="750" spc="-35" dirty="0">
                <a:solidFill>
                  <a:srgbClr val="3B3B3B"/>
                </a:solidFill>
                <a:latin typeface="Arial"/>
                <a:cs typeface="Arial"/>
              </a:rPr>
              <a:t>t</a:t>
            </a:r>
            <a:r>
              <a:rPr sz="750" spc="-20" dirty="0">
                <a:solidFill>
                  <a:srgbClr val="626262"/>
                </a:solidFill>
                <a:latin typeface="Arial"/>
                <a:cs typeface="Arial"/>
              </a:rPr>
              <a:t>s</a:t>
            </a:r>
            <a:r>
              <a:rPr sz="750" spc="-7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35" dirty="0">
                <a:solidFill>
                  <a:srgbClr val="3B3B3B"/>
                </a:solidFill>
                <a:latin typeface="Arial"/>
                <a:cs typeface="Arial"/>
              </a:rPr>
              <a:t>t</a:t>
            </a:r>
            <a:r>
              <a:rPr sz="750" spc="-15" dirty="0">
                <a:solidFill>
                  <a:srgbClr val="757775"/>
                </a:solidFill>
                <a:latin typeface="Arial"/>
                <a:cs typeface="Arial"/>
              </a:rPr>
              <a:t>o</a:t>
            </a:r>
            <a:r>
              <a:rPr sz="750" spc="-75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750" i="1" spc="-55" dirty="0">
                <a:solidFill>
                  <a:srgbClr val="3B3B3B"/>
                </a:solidFill>
                <a:latin typeface="Arial"/>
                <a:cs typeface="Arial"/>
              </a:rPr>
              <a:t>focus</a:t>
            </a:r>
            <a:r>
              <a:rPr sz="750" i="1" spc="-15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750" i="1" spc="-105" dirty="0">
                <a:solidFill>
                  <a:srgbClr val="3B3B3B"/>
                </a:solidFill>
                <a:latin typeface="Arial"/>
                <a:cs typeface="Arial"/>
              </a:rPr>
              <a:t>e</a:t>
            </a:r>
            <a:r>
              <a:rPr sz="750" i="1" spc="10" dirty="0">
                <a:solidFill>
                  <a:srgbClr val="626262"/>
                </a:solidFill>
                <a:latin typeface="Arial"/>
                <a:cs typeface="Arial"/>
              </a:rPr>
              <a:t>l</a:t>
            </a:r>
            <a:r>
              <a:rPr sz="750" i="1" spc="-55" dirty="0">
                <a:solidFill>
                  <a:srgbClr val="3B3B3B"/>
                </a:solidFill>
                <a:latin typeface="Arial"/>
                <a:cs typeface="Arial"/>
              </a:rPr>
              <a:t>ec</a:t>
            </a:r>
            <a:r>
              <a:rPr sz="750" i="1" spc="-105" dirty="0">
                <a:solidFill>
                  <a:srgbClr val="3B3B3B"/>
                </a:solidFill>
                <a:latin typeface="Arial"/>
                <a:cs typeface="Arial"/>
              </a:rPr>
              <a:t>t</a:t>
            </a:r>
            <a:r>
              <a:rPr sz="750" i="1" spc="-55" dirty="0">
                <a:solidFill>
                  <a:srgbClr val="626262"/>
                </a:solidFill>
                <a:latin typeface="Arial"/>
                <a:cs typeface="Arial"/>
              </a:rPr>
              <a:t>rons</a:t>
            </a:r>
            <a:r>
              <a:rPr sz="750" i="1" spc="-2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45" dirty="0">
                <a:solidFill>
                  <a:srgbClr val="626262"/>
                </a:solidFill>
                <a:latin typeface="Arial"/>
                <a:cs typeface="Arial"/>
              </a:rPr>
              <a:t>res</a:t>
            </a:r>
            <a:r>
              <a:rPr sz="750" spc="-195" dirty="0">
                <a:solidFill>
                  <a:srgbClr val="626262"/>
                </a:solidFill>
                <a:latin typeface="Arial"/>
                <a:cs typeface="Arial"/>
              </a:rPr>
              <a:t>u</a:t>
            </a:r>
            <a:r>
              <a:rPr sz="750" spc="-110" dirty="0">
                <a:solidFill>
                  <a:srgbClr val="212326"/>
                </a:solidFill>
                <a:latin typeface="Arial"/>
                <a:cs typeface="Arial"/>
              </a:rPr>
              <a:t>l</a:t>
            </a:r>
            <a:r>
              <a:rPr sz="750" spc="10" dirty="0">
                <a:solidFill>
                  <a:srgbClr val="4D4F4F"/>
                </a:solidFill>
                <a:latin typeface="Arial"/>
                <a:cs typeface="Arial"/>
              </a:rPr>
              <a:t>t</a:t>
            </a:r>
            <a:r>
              <a:rPr sz="750" spc="-35" dirty="0">
                <a:solidFill>
                  <a:srgbClr val="212326"/>
                </a:solidFill>
                <a:latin typeface="Arial"/>
                <a:cs typeface="Arial"/>
              </a:rPr>
              <a:t>i</a:t>
            </a:r>
            <a:r>
              <a:rPr sz="750" spc="-45" dirty="0">
                <a:solidFill>
                  <a:srgbClr val="626262"/>
                </a:solidFill>
                <a:latin typeface="Arial"/>
                <a:cs typeface="Arial"/>
              </a:rPr>
              <a:t>ng</a:t>
            </a:r>
            <a:r>
              <a:rPr sz="750" spc="-6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80" dirty="0">
                <a:solidFill>
                  <a:srgbClr val="4D4F4F"/>
                </a:solidFill>
                <a:latin typeface="Arial"/>
                <a:cs typeface="Arial"/>
              </a:rPr>
              <a:t>i</a:t>
            </a:r>
            <a:r>
              <a:rPr sz="750" spc="-10" dirty="0">
                <a:solidFill>
                  <a:srgbClr val="757775"/>
                </a:solidFill>
                <a:latin typeface="Arial"/>
                <a:cs typeface="Arial"/>
              </a:rPr>
              <a:t>n</a:t>
            </a:r>
            <a:r>
              <a:rPr sz="750" spc="-80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750" spc="-25" dirty="0">
                <a:solidFill>
                  <a:srgbClr val="626262"/>
                </a:solidFill>
                <a:latin typeface="Arial"/>
                <a:cs typeface="Arial"/>
              </a:rPr>
              <a:t>s</a:t>
            </a:r>
            <a:r>
              <a:rPr sz="750" spc="-70" dirty="0">
                <a:solidFill>
                  <a:srgbClr val="626262"/>
                </a:solidFill>
                <a:latin typeface="Arial"/>
                <a:cs typeface="Arial"/>
              </a:rPr>
              <a:t>i</a:t>
            </a:r>
            <a:r>
              <a:rPr sz="750" spc="-45" dirty="0">
                <a:solidFill>
                  <a:srgbClr val="626262"/>
                </a:solidFill>
                <a:latin typeface="Arial"/>
                <a:cs typeface="Arial"/>
              </a:rPr>
              <a:t>gn</a:t>
            </a:r>
            <a:r>
              <a:rPr sz="750" spc="-70" dirty="0">
                <a:solidFill>
                  <a:srgbClr val="626262"/>
                </a:solidFill>
                <a:latin typeface="Arial"/>
                <a:cs typeface="Arial"/>
              </a:rPr>
              <a:t>i</a:t>
            </a:r>
            <a:r>
              <a:rPr sz="750" spc="-55" dirty="0">
                <a:solidFill>
                  <a:srgbClr val="626262"/>
                </a:solidFill>
                <a:latin typeface="Arial"/>
                <a:cs typeface="Arial"/>
              </a:rPr>
              <a:t>ficantly</a:t>
            </a:r>
            <a:r>
              <a:rPr sz="750" spc="1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65" dirty="0">
                <a:solidFill>
                  <a:srgbClr val="626262"/>
                </a:solidFill>
                <a:latin typeface="Arial"/>
                <a:cs typeface="Arial"/>
              </a:rPr>
              <a:t>g</a:t>
            </a:r>
            <a:r>
              <a:rPr sz="750" spc="-70" dirty="0">
                <a:solidFill>
                  <a:srgbClr val="3B3B3B"/>
                </a:solidFill>
                <a:latin typeface="Arial"/>
                <a:cs typeface="Arial"/>
              </a:rPr>
              <a:t>r</a:t>
            </a:r>
            <a:r>
              <a:rPr sz="750" spc="-45" dirty="0">
                <a:solidFill>
                  <a:srgbClr val="626262"/>
                </a:solidFill>
                <a:latin typeface="Arial"/>
                <a:cs typeface="Arial"/>
              </a:rPr>
              <a:t>eater</a:t>
            </a:r>
            <a:r>
              <a:rPr sz="750" spc="-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65" dirty="0">
                <a:solidFill>
                  <a:srgbClr val="626262"/>
                </a:solidFill>
                <a:latin typeface="Arial"/>
                <a:cs typeface="Arial"/>
              </a:rPr>
              <a:t>mag</a:t>
            </a:r>
            <a:r>
              <a:rPr sz="750" spc="-185" dirty="0">
                <a:solidFill>
                  <a:srgbClr val="626262"/>
                </a:solidFill>
                <a:latin typeface="Arial"/>
                <a:cs typeface="Arial"/>
              </a:rPr>
              <a:t>n</a:t>
            </a:r>
            <a:r>
              <a:rPr sz="750" spc="-110" dirty="0">
                <a:solidFill>
                  <a:srgbClr val="626262"/>
                </a:solidFill>
                <a:latin typeface="Arial"/>
                <a:cs typeface="Arial"/>
              </a:rPr>
              <a:t>i</a:t>
            </a:r>
            <a:r>
              <a:rPr sz="750" spc="-55" dirty="0">
                <a:solidFill>
                  <a:srgbClr val="626262"/>
                </a:solidFill>
                <a:latin typeface="Arial"/>
                <a:cs typeface="Arial"/>
              </a:rPr>
              <a:t>fications</a:t>
            </a:r>
            <a:r>
              <a:rPr sz="75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60" dirty="0">
                <a:solidFill>
                  <a:srgbClr val="4D4F4F"/>
                </a:solidFill>
                <a:latin typeface="Arial"/>
                <a:cs typeface="Arial"/>
              </a:rPr>
              <a:t>a</a:t>
            </a:r>
            <a:r>
              <a:rPr sz="750" spc="-45" dirty="0">
                <a:solidFill>
                  <a:srgbClr val="757775"/>
                </a:solidFill>
                <a:latin typeface="Arial"/>
                <a:cs typeface="Arial"/>
              </a:rPr>
              <a:t>nd</a:t>
            </a:r>
            <a:r>
              <a:rPr sz="750" spc="-60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750" spc="-50" dirty="0">
                <a:solidFill>
                  <a:srgbClr val="626262"/>
                </a:solidFill>
                <a:latin typeface="Arial"/>
                <a:cs typeface="Arial"/>
              </a:rPr>
              <a:t>res</a:t>
            </a:r>
            <a:r>
              <a:rPr sz="750" spc="-105" dirty="0">
                <a:solidFill>
                  <a:srgbClr val="626262"/>
                </a:solidFill>
                <a:latin typeface="Arial"/>
                <a:cs typeface="Arial"/>
              </a:rPr>
              <a:t>o</a:t>
            </a:r>
            <a:r>
              <a:rPr sz="750" spc="-35" dirty="0">
                <a:solidFill>
                  <a:srgbClr val="0E0F0C"/>
                </a:solidFill>
                <a:latin typeface="Arial"/>
                <a:cs typeface="Arial"/>
              </a:rPr>
              <a:t>l</a:t>
            </a:r>
            <a:r>
              <a:rPr sz="750" spc="-35" dirty="0">
                <a:solidFill>
                  <a:srgbClr val="626262"/>
                </a:solidFill>
                <a:latin typeface="Arial"/>
                <a:cs typeface="Arial"/>
              </a:rPr>
              <a:t>u</a:t>
            </a:r>
            <a:r>
              <a:rPr sz="750" spc="-65" dirty="0">
                <a:solidFill>
                  <a:srgbClr val="626262"/>
                </a:solidFill>
                <a:latin typeface="Arial"/>
                <a:cs typeface="Arial"/>
              </a:rPr>
              <a:t>t</a:t>
            </a:r>
            <a:r>
              <a:rPr sz="750" spc="-35" dirty="0">
                <a:solidFill>
                  <a:srgbClr val="212326"/>
                </a:solidFill>
                <a:latin typeface="Arial"/>
                <a:cs typeface="Arial"/>
              </a:rPr>
              <a:t>i</a:t>
            </a:r>
            <a:r>
              <a:rPr sz="750" spc="-55" dirty="0">
                <a:solidFill>
                  <a:srgbClr val="626262"/>
                </a:solidFill>
                <a:latin typeface="Arial"/>
                <a:cs typeface="Arial"/>
              </a:rPr>
              <a:t>ons</a:t>
            </a:r>
            <a:endParaRPr sz="750">
              <a:latin typeface="Arial"/>
              <a:cs typeface="Arial"/>
            </a:endParaRPr>
          </a:p>
          <a:p>
            <a:pPr marL="200660" marR="242570" indent="-187960">
              <a:lnSpc>
                <a:spcPct val="129900"/>
              </a:lnSpc>
              <a:buClr>
                <a:srgbClr val="0E0F0C"/>
              </a:buClr>
              <a:buFont typeface="Arial"/>
              <a:buChar char="•"/>
              <a:tabLst>
                <a:tab pos="81280" algn="l"/>
              </a:tabLst>
            </a:pPr>
            <a:r>
              <a:rPr sz="750" spc="-70" dirty="0">
                <a:solidFill>
                  <a:srgbClr val="626262"/>
                </a:solidFill>
                <a:latin typeface="Arial"/>
                <a:cs typeface="Arial"/>
              </a:rPr>
              <a:t>Can</a:t>
            </a:r>
            <a:r>
              <a:rPr sz="750" spc="-3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55" dirty="0">
                <a:solidFill>
                  <a:srgbClr val="626262"/>
                </a:solidFill>
                <a:latin typeface="Arial"/>
                <a:cs typeface="Arial"/>
              </a:rPr>
              <a:t>be</a:t>
            </a:r>
            <a:r>
              <a:rPr sz="750" spc="-3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60" dirty="0">
                <a:solidFill>
                  <a:srgbClr val="626262"/>
                </a:solidFill>
                <a:latin typeface="Arial"/>
                <a:cs typeface="Arial"/>
              </a:rPr>
              <a:t>us</a:t>
            </a:r>
            <a:r>
              <a:rPr sz="750" spc="-114" dirty="0">
                <a:solidFill>
                  <a:srgbClr val="626262"/>
                </a:solidFill>
                <a:latin typeface="Arial"/>
                <a:cs typeface="Arial"/>
              </a:rPr>
              <a:t>e</a:t>
            </a:r>
            <a:r>
              <a:rPr sz="750" spc="-40" dirty="0">
                <a:solidFill>
                  <a:srgbClr val="3B3B3B"/>
                </a:solidFill>
                <a:latin typeface="Arial"/>
                <a:cs typeface="Arial"/>
              </a:rPr>
              <a:t>d</a:t>
            </a:r>
            <a:r>
              <a:rPr sz="750" spc="-50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750" spc="-60" dirty="0">
                <a:solidFill>
                  <a:srgbClr val="626262"/>
                </a:solidFill>
                <a:latin typeface="Arial"/>
                <a:cs typeface="Arial"/>
              </a:rPr>
              <a:t>to</a:t>
            </a:r>
            <a:r>
              <a:rPr sz="750" spc="-55" dirty="0">
                <a:solidFill>
                  <a:srgbClr val="626262"/>
                </a:solidFill>
                <a:latin typeface="Arial"/>
                <a:cs typeface="Arial"/>
              </a:rPr>
              <a:t> view</a:t>
            </a:r>
            <a:r>
              <a:rPr sz="750" spc="-6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i="1" spc="-15" dirty="0">
                <a:solidFill>
                  <a:srgbClr val="626262"/>
                </a:solidFill>
                <a:latin typeface="Arial"/>
                <a:cs typeface="Arial"/>
              </a:rPr>
              <a:t>d</a:t>
            </a:r>
            <a:r>
              <a:rPr sz="750" i="1" spc="-50" dirty="0">
                <a:solidFill>
                  <a:srgbClr val="3B3B3B"/>
                </a:solidFill>
                <a:latin typeface="Arial"/>
                <a:cs typeface="Arial"/>
              </a:rPr>
              <a:t>ead</a:t>
            </a:r>
            <a:r>
              <a:rPr sz="750" i="1" spc="-55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750" spc="-65" dirty="0">
                <a:solidFill>
                  <a:srgbClr val="626262"/>
                </a:solidFill>
                <a:latin typeface="Arial"/>
                <a:cs typeface="Arial"/>
              </a:rPr>
              <a:t>spe</a:t>
            </a:r>
            <a:r>
              <a:rPr sz="750" spc="-130" dirty="0">
                <a:solidFill>
                  <a:srgbClr val="626262"/>
                </a:solidFill>
                <a:latin typeface="Arial"/>
                <a:cs typeface="Arial"/>
              </a:rPr>
              <a:t>c</a:t>
            </a:r>
            <a:r>
              <a:rPr sz="750" spc="-110" dirty="0">
                <a:solidFill>
                  <a:srgbClr val="212326"/>
                </a:solidFill>
                <a:latin typeface="Arial"/>
                <a:cs typeface="Arial"/>
              </a:rPr>
              <a:t>i</a:t>
            </a:r>
            <a:r>
              <a:rPr sz="750" spc="-70" dirty="0">
                <a:solidFill>
                  <a:srgbClr val="626262"/>
                </a:solidFill>
                <a:latin typeface="Arial"/>
                <a:cs typeface="Arial"/>
              </a:rPr>
              <a:t>mens</a:t>
            </a:r>
            <a:r>
              <a:rPr sz="750" spc="-1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30" dirty="0">
                <a:solidFill>
                  <a:srgbClr val="4D4F4F"/>
                </a:solidFill>
                <a:latin typeface="Arial"/>
                <a:cs typeface="Arial"/>
              </a:rPr>
              <a:t>in</a:t>
            </a:r>
            <a:r>
              <a:rPr sz="750" spc="-110" dirty="0">
                <a:solidFill>
                  <a:srgbClr val="4D4F4F"/>
                </a:solidFill>
                <a:latin typeface="Arial"/>
                <a:cs typeface="Arial"/>
              </a:rPr>
              <a:t> </a:t>
            </a:r>
            <a:r>
              <a:rPr sz="750" i="1" spc="-70" dirty="0">
                <a:solidFill>
                  <a:srgbClr val="626262"/>
                </a:solidFill>
                <a:latin typeface="Arial"/>
                <a:cs typeface="Arial"/>
              </a:rPr>
              <a:t>mon</a:t>
            </a:r>
            <a:r>
              <a:rPr sz="750" i="1" spc="-55" dirty="0">
                <a:solidFill>
                  <a:srgbClr val="626262"/>
                </a:solidFill>
                <a:latin typeface="Arial"/>
                <a:cs typeface="Arial"/>
              </a:rPr>
              <a:t>o</a:t>
            </a:r>
            <a:r>
              <a:rPr sz="750" i="1" spc="-65" dirty="0">
                <a:solidFill>
                  <a:srgbClr val="3B3B3B"/>
                </a:solidFill>
                <a:latin typeface="Arial"/>
                <a:cs typeface="Arial"/>
              </a:rPr>
              <a:t>c</a:t>
            </a:r>
            <a:r>
              <a:rPr sz="750" i="1" spc="-70" dirty="0">
                <a:solidFill>
                  <a:srgbClr val="626262"/>
                </a:solidFill>
                <a:latin typeface="Arial"/>
                <a:cs typeface="Arial"/>
              </a:rPr>
              <a:t>hrome</a:t>
            </a:r>
            <a:r>
              <a:rPr sz="750" i="1" spc="-2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40" dirty="0">
                <a:solidFill>
                  <a:srgbClr val="626262"/>
                </a:solidFill>
                <a:latin typeface="Arial"/>
                <a:cs typeface="Arial"/>
              </a:rPr>
              <a:t>(</a:t>
            </a:r>
            <a:r>
              <a:rPr sz="750" spc="-65" dirty="0">
                <a:solidFill>
                  <a:srgbClr val="626262"/>
                </a:solidFill>
                <a:latin typeface="Arial"/>
                <a:cs typeface="Arial"/>
              </a:rPr>
              <a:t>although</a:t>
            </a:r>
            <a:r>
              <a:rPr sz="750" spc="-5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35" dirty="0">
                <a:solidFill>
                  <a:srgbClr val="3B3B3B"/>
                </a:solidFill>
                <a:latin typeface="Arial"/>
                <a:cs typeface="Arial"/>
              </a:rPr>
              <a:t>f</a:t>
            </a:r>
            <a:r>
              <a:rPr sz="750" spc="-20" dirty="0">
                <a:solidFill>
                  <a:srgbClr val="626262"/>
                </a:solidFill>
                <a:latin typeface="Arial"/>
                <a:cs typeface="Arial"/>
              </a:rPr>
              <a:t>a</a:t>
            </a:r>
            <a:r>
              <a:rPr sz="750" spc="-80" dirty="0">
                <a:solidFill>
                  <a:srgbClr val="626262"/>
                </a:solidFill>
                <a:latin typeface="Arial"/>
                <a:cs typeface="Arial"/>
              </a:rPr>
              <a:t>l</a:t>
            </a:r>
            <a:r>
              <a:rPr sz="750" spc="-20" dirty="0">
                <a:solidFill>
                  <a:srgbClr val="626262"/>
                </a:solidFill>
                <a:latin typeface="Arial"/>
                <a:cs typeface="Arial"/>
              </a:rPr>
              <a:t>se</a:t>
            </a:r>
            <a:r>
              <a:rPr sz="750" spc="-7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40" dirty="0">
                <a:solidFill>
                  <a:srgbClr val="757775"/>
                </a:solidFill>
                <a:latin typeface="Arial"/>
                <a:cs typeface="Arial"/>
              </a:rPr>
              <a:t>c</a:t>
            </a:r>
            <a:r>
              <a:rPr sz="750" spc="-155" dirty="0">
                <a:solidFill>
                  <a:srgbClr val="757775"/>
                </a:solidFill>
                <a:latin typeface="Arial"/>
                <a:cs typeface="Arial"/>
              </a:rPr>
              <a:t>o</a:t>
            </a:r>
            <a:r>
              <a:rPr sz="750" spc="-110" dirty="0">
                <a:solidFill>
                  <a:srgbClr val="899091"/>
                </a:solidFill>
                <a:latin typeface="Arial"/>
                <a:cs typeface="Arial"/>
              </a:rPr>
              <a:t>l</a:t>
            </a:r>
            <a:r>
              <a:rPr sz="750" spc="-55" dirty="0">
                <a:solidFill>
                  <a:srgbClr val="626262"/>
                </a:solidFill>
                <a:latin typeface="Arial"/>
                <a:cs typeface="Arial"/>
              </a:rPr>
              <a:t>our</a:t>
            </a:r>
            <a:r>
              <a:rPr sz="750" spc="-2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60" dirty="0">
                <a:solidFill>
                  <a:srgbClr val="626262"/>
                </a:solidFill>
                <a:latin typeface="Arial"/>
                <a:cs typeface="Arial"/>
              </a:rPr>
              <a:t>rendering</a:t>
            </a:r>
            <a:r>
              <a:rPr sz="750" spc="-4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65" dirty="0">
                <a:solidFill>
                  <a:srgbClr val="757775"/>
                </a:solidFill>
                <a:latin typeface="Arial"/>
                <a:cs typeface="Arial"/>
              </a:rPr>
              <a:t>may</a:t>
            </a:r>
            <a:r>
              <a:rPr sz="750" spc="-50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750" spc="-55" dirty="0">
                <a:solidFill>
                  <a:srgbClr val="757775"/>
                </a:solidFill>
                <a:latin typeface="Arial"/>
                <a:cs typeface="Arial"/>
              </a:rPr>
              <a:t>be</a:t>
            </a:r>
            <a:r>
              <a:rPr sz="750" spc="-80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750" spc="-50" dirty="0">
                <a:solidFill>
                  <a:srgbClr val="626262"/>
                </a:solidFill>
                <a:latin typeface="Arial"/>
                <a:cs typeface="Arial"/>
              </a:rPr>
              <a:t>ap</a:t>
            </a:r>
            <a:r>
              <a:rPr sz="750" spc="-145" dirty="0">
                <a:solidFill>
                  <a:srgbClr val="626262"/>
                </a:solidFill>
                <a:latin typeface="Arial"/>
                <a:cs typeface="Arial"/>
              </a:rPr>
              <a:t>p</a:t>
            </a:r>
            <a:r>
              <a:rPr sz="750" spc="-180" dirty="0">
                <a:solidFill>
                  <a:srgbClr val="9A8C77"/>
                </a:solidFill>
                <a:latin typeface="Arial"/>
                <a:cs typeface="Arial"/>
              </a:rPr>
              <a:t>l</a:t>
            </a:r>
            <a:r>
              <a:rPr sz="750" spc="-110" dirty="0">
                <a:solidFill>
                  <a:srgbClr val="757775"/>
                </a:solidFill>
                <a:latin typeface="Arial"/>
                <a:cs typeface="Arial"/>
              </a:rPr>
              <a:t>i</a:t>
            </a:r>
            <a:r>
              <a:rPr sz="750" spc="-60" dirty="0">
                <a:solidFill>
                  <a:srgbClr val="4D4F4F"/>
                </a:solidFill>
                <a:latin typeface="Arial"/>
                <a:cs typeface="Arial"/>
              </a:rPr>
              <a:t>e</a:t>
            </a:r>
            <a:r>
              <a:rPr sz="750" spc="-25" dirty="0">
                <a:solidFill>
                  <a:srgbClr val="757775"/>
                </a:solidFill>
                <a:latin typeface="Arial"/>
                <a:cs typeface="Arial"/>
              </a:rPr>
              <a:t>d)</a:t>
            </a:r>
            <a:r>
              <a:rPr sz="750" spc="-15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750" spc="-110" dirty="0">
                <a:solidFill>
                  <a:srgbClr val="3B3B3B"/>
                </a:solidFill>
                <a:latin typeface="Arial"/>
                <a:cs typeface="Arial"/>
              </a:rPr>
              <a:t>T</a:t>
            </a:r>
            <a:r>
              <a:rPr sz="750" spc="-60" dirty="0">
                <a:solidFill>
                  <a:srgbClr val="757775"/>
                </a:solidFill>
                <a:latin typeface="Arial"/>
                <a:cs typeface="Arial"/>
              </a:rPr>
              <a:t>ransm</a:t>
            </a:r>
            <a:r>
              <a:rPr sz="750" spc="-75" dirty="0">
                <a:solidFill>
                  <a:srgbClr val="757775"/>
                </a:solidFill>
                <a:latin typeface="Arial"/>
                <a:cs typeface="Arial"/>
              </a:rPr>
              <a:t>i</a:t>
            </a:r>
            <a:r>
              <a:rPr sz="750" spc="-45" dirty="0">
                <a:solidFill>
                  <a:srgbClr val="757775"/>
                </a:solidFill>
                <a:latin typeface="Arial"/>
                <a:cs typeface="Arial"/>
              </a:rPr>
              <a:t>s</a:t>
            </a:r>
            <a:r>
              <a:rPr sz="750" spc="-35" dirty="0">
                <a:solidFill>
                  <a:srgbClr val="757775"/>
                </a:solidFill>
                <a:latin typeface="Arial"/>
                <a:cs typeface="Arial"/>
              </a:rPr>
              <a:t>s</a:t>
            </a:r>
            <a:r>
              <a:rPr sz="750" spc="-80" dirty="0">
                <a:solidFill>
                  <a:srgbClr val="4D4F4F"/>
                </a:solidFill>
                <a:latin typeface="Arial"/>
                <a:cs typeface="Arial"/>
              </a:rPr>
              <a:t>i</a:t>
            </a:r>
            <a:r>
              <a:rPr sz="750" spc="-30" dirty="0">
                <a:solidFill>
                  <a:srgbClr val="4D4F4F"/>
                </a:solidFill>
                <a:latin typeface="Arial"/>
                <a:cs typeface="Arial"/>
              </a:rPr>
              <a:t>on</a:t>
            </a:r>
            <a:r>
              <a:rPr sz="750" spc="-85" dirty="0">
                <a:solidFill>
                  <a:srgbClr val="4D4F4F"/>
                </a:solidFill>
                <a:latin typeface="Arial"/>
                <a:cs typeface="Arial"/>
              </a:rPr>
              <a:t> </a:t>
            </a:r>
            <a:r>
              <a:rPr sz="750" spc="-130" dirty="0">
                <a:solidFill>
                  <a:srgbClr val="626262"/>
                </a:solidFill>
                <a:latin typeface="Arial"/>
                <a:cs typeface="Arial"/>
              </a:rPr>
              <a:t>e</a:t>
            </a:r>
            <a:r>
              <a:rPr sz="750" spc="-110" dirty="0">
                <a:solidFill>
                  <a:srgbClr val="9A8C77"/>
                </a:solidFill>
                <a:latin typeface="Arial"/>
                <a:cs typeface="Arial"/>
              </a:rPr>
              <a:t>l</a:t>
            </a:r>
            <a:r>
              <a:rPr sz="750" spc="-55" dirty="0">
                <a:solidFill>
                  <a:srgbClr val="757775"/>
                </a:solidFill>
                <a:latin typeface="Arial"/>
                <a:cs typeface="Arial"/>
              </a:rPr>
              <a:t>e</a:t>
            </a:r>
            <a:r>
              <a:rPr sz="750" spc="-65" dirty="0">
                <a:solidFill>
                  <a:srgbClr val="757775"/>
                </a:solidFill>
                <a:latin typeface="Arial"/>
                <a:cs typeface="Arial"/>
              </a:rPr>
              <a:t>c</a:t>
            </a:r>
            <a:r>
              <a:rPr sz="750" spc="-35" dirty="0">
                <a:solidFill>
                  <a:srgbClr val="3B3B3B"/>
                </a:solidFill>
                <a:latin typeface="Arial"/>
                <a:cs typeface="Arial"/>
              </a:rPr>
              <a:t>t</a:t>
            </a:r>
            <a:r>
              <a:rPr sz="750" spc="-70" dirty="0">
                <a:solidFill>
                  <a:srgbClr val="899091"/>
                </a:solidFill>
                <a:latin typeface="Arial"/>
                <a:cs typeface="Arial"/>
              </a:rPr>
              <a:t>r</a:t>
            </a:r>
            <a:r>
              <a:rPr sz="750" spc="-5" dirty="0">
                <a:solidFill>
                  <a:srgbClr val="757775"/>
                </a:solidFill>
                <a:latin typeface="Arial"/>
                <a:cs typeface="Arial"/>
              </a:rPr>
              <a:t>on</a:t>
            </a:r>
            <a:r>
              <a:rPr sz="750" spc="-45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750" spc="-70" dirty="0">
                <a:solidFill>
                  <a:srgbClr val="757775"/>
                </a:solidFill>
                <a:latin typeface="Arial"/>
                <a:cs typeface="Arial"/>
              </a:rPr>
              <a:t>m</a:t>
            </a:r>
            <a:r>
              <a:rPr sz="750" spc="-95" dirty="0">
                <a:solidFill>
                  <a:srgbClr val="757775"/>
                </a:solidFill>
                <a:latin typeface="Arial"/>
                <a:cs typeface="Arial"/>
              </a:rPr>
              <a:t>i</a:t>
            </a:r>
            <a:r>
              <a:rPr sz="750" spc="-65" dirty="0">
                <a:solidFill>
                  <a:srgbClr val="757775"/>
                </a:solidFill>
                <a:latin typeface="Arial"/>
                <a:cs typeface="Arial"/>
              </a:rPr>
              <a:t>croscopes</a:t>
            </a:r>
            <a:r>
              <a:rPr sz="750" spc="20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750" spc="-40" dirty="0">
                <a:solidFill>
                  <a:srgbClr val="757775"/>
                </a:solidFill>
                <a:latin typeface="Arial"/>
                <a:cs typeface="Arial"/>
              </a:rPr>
              <a:t>(</a:t>
            </a:r>
            <a:r>
              <a:rPr sz="750" spc="-85" dirty="0">
                <a:solidFill>
                  <a:srgbClr val="757775"/>
                </a:solidFill>
                <a:latin typeface="Arial"/>
                <a:cs typeface="Arial"/>
              </a:rPr>
              <a:t>TEM</a:t>
            </a:r>
            <a:r>
              <a:rPr sz="750" spc="-40" dirty="0">
                <a:solidFill>
                  <a:srgbClr val="757775"/>
                </a:solidFill>
                <a:latin typeface="Arial"/>
                <a:cs typeface="Arial"/>
              </a:rPr>
              <a:t>)</a:t>
            </a:r>
            <a:r>
              <a:rPr sz="750" spc="-45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750" spc="-60" dirty="0">
                <a:solidFill>
                  <a:srgbClr val="626262"/>
                </a:solidFill>
                <a:latin typeface="Arial"/>
                <a:cs typeface="Arial"/>
              </a:rPr>
              <a:t>pass</a:t>
            </a:r>
            <a:r>
              <a:rPr sz="750" spc="-7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20" dirty="0">
                <a:solidFill>
                  <a:srgbClr val="757775"/>
                </a:solidFill>
                <a:latin typeface="Arial"/>
                <a:cs typeface="Arial"/>
              </a:rPr>
              <a:t>e</a:t>
            </a:r>
            <a:r>
              <a:rPr sz="750" spc="-80" dirty="0">
                <a:solidFill>
                  <a:srgbClr val="757775"/>
                </a:solidFill>
                <a:latin typeface="Arial"/>
                <a:cs typeface="Arial"/>
              </a:rPr>
              <a:t>l</a:t>
            </a:r>
            <a:r>
              <a:rPr sz="750" spc="-55" dirty="0">
                <a:solidFill>
                  <a:srgbClr val="757775"/>
                </a:solidFill>
                <a:latin typeface="Arial"/>
                <a:cs typeface="Arial"/>
              </a:rPr>
              <a:t>e</a:t>
            </a:r>
            <a:r>
              <a:rPr sz="750" spc="-65" dirty="0">
                <a:solidFill>
                  <a:srgbClr val="757775"/>
                </a:solidFill>
                <a:latin typeface="Arial"/>
                <a:cs typeface="Arial"/>
              </a:rPr>
              <a:t>c</a:t>
            </a:r>
            <a:r>
              <a:rPr sz="750" spc="10" dirty="0">
                <a:solidFill>
                  <a:srgbClr val="3B3B3B"/>
                </a:solidFill>
                <a:latin typeface="Arial"/>
                <a:cs typeface="Arial"/>
              </a:rPr>
              <a:t>t</a:t>
            </a:r>
            <a:r>
              <a:rPr sz="750" spc="-55" dirty="0">
                <a:solidFill>
                  <a:srgbClr val="626262"/>
                </a:solidFill>
                <a:latin typeface="Arial"/>
                <a:cs typeface="Arial"/>
              </a:rPr>
              <a:t>rons</a:t>
            </a:r>
            <a:r>
              <a:rPr sz="750" spc="-114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10" dirty="0">
                <a:solidFill>
                  <a:srgbClr val="899091"/>
                </a:solidFill>
                <a:latin typeface="Arial"/>
                <a:cs typeface="Arial"/>
              </a:rPr>
              <a:t>t</a:t>
            </a:r>
            <a:r>
              <a:rPr sz="750" spc="-55" dirty="0">
                <a:solidFill>
                  <a:srgbClr val="626262"/>
                </a:solidFill>
                <a:latin typeface="Arial"/>
                <a:cs typeface="Arial"/>
              </a:rPr>
              <a:t>hro</a:t>
            </a:r>
            <a:r>
              <a:rPr sz="750" spc="-85" dirty="0">
                <a:solidFill>
                  <a:srgbClr val="626262"/>
                </a:solidFill>
                <a:latin typeface="Arial"/>
                <a:cs typeface="Arial"/>
              </a:rPr>
              <a:t>u</a:t>
            </a:r>
            <a:r>
              <a:rPr sz="750" spc="-65" dirty="0">
                <a:solidFill>
                  <a:srgbClr val="3B3B3B"/>
                </a:solidFill>
                <a:latin typeface="Arial"/>
                <a:cs typeface="Arial"/>
              </a:rPr>
              <a:t>g</a:t>
            </a:r>
            <a:r>
              <a:rPr sz="750" spc="120" dirty="0">
                <a:solidFill>
                  <a:srgbClr val="626262"/>
                </a:solidFill>
                <a:latin typeface="Arial"/>
                <a:cs typeface="Arial"/>
              </a:rPr>
              <a:t>h</a:t>
            </a:r>
            <a:r>
              <a:rPr sz="750" spc="-50" dirty="0">
                <a:solidFill>
                  <a:srgbClr val="757775"/>
                </a:solidFill>
                <a:latin typeface="Arial"/>
                <a:cs typeface="Arial"/>
              </a:rPr>
              <a:t>spec</a:t>
            </a:r>
            <a:r>
              <a:rPr sz="750" spc="-35" dirty="0">
                <a:solidFill>
                  <a:srgbClr val="212326"/>
                </a:solidFill>
                <a:latin typeface="Arial"/>
                <a:cs typeface="Arial"/>
              </a:rPr>
              <a:t>i</a:t>
            </a:r>
            <a:r>
              <a:rPr sz="750" spc="-80" dirty="0">
                <a:solidFill>
                  <a:srgbClr val="626262"/>
                </a:solidFill>
                <a:latin typeface="Arial"/>
                <a:cs typeface="Arial"/>
              </a:rPr>
              <a:t>men</a:t>
            </a:r>
            <a:r>
              <a:rPr sz="750" spc="-4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35" dirty="0">
                <a:solidFill>
                  <a:srgbClr val="9A8C77"/>
                </a:solidFill>
                <a:latin typeface="Arial"/>
                <a:cs typeface="Arial"/>
              </a:rPr>
              <a:t>t</a:t>
            </a:r>
            <a:r>
              <a:rPr sz="750" spc="75" dirty="0">
                <a:solidFill>
                  <a:srgbClr val="626262"/>
                </a:solidFill>
                <a:latin typeface="Arial"/>
                <a:cs typeface="Arial"/>
              </a:rPr>
              <a:t>o</a:t>
            </a:r>
            <a:r>
              <a:rPr sz="750" spc="-55" dirty="0">
                <a:solidFill>
                  <a:srgbClr val="757775"/>
                </a:solidFill>
                <a:latin typeface="Arial"/>
                <a:cs typeface="Arial"/>
              </a:rPr>
              <a:t>gen</a:t>
            </a:r>
            <a:r>
              <a:rPr sz="750" spc="-70" dirty="0">
                <a:solidFill>
                  <a:srgbClr val="757775"/>
                </a:solidFill>
                <a:latin typeface="Arial"/>
                <a:cs typeface="Arial"/>
              </a:rPr>
              <a:t>e</a:t>
            </a:r>
            <a:r>
              <a:rPr sz="750" spc="-25" dirty="0">
                <a:solidFill>
                  <a:srgbClr val="899091"/>
                </a:solidFill>
                <a:latin typeface="Arial"/>
                <a:cs typeface="Arial"/>
              </a:rPr>
              <a:t>r</a:t>
            </a:r>
            <a:r>
              <a:rPr sz="750" spc="-60" dirty="0">
                <a:solidFill>
                  <a:srgbClr val="757775"/>
                </a:solidFill>
                <a:latin typeface="Arial"/>
                <a:cs typeface="Arial"/>
              </a:rPr>
              <a:t>ate </a:t>
            </a:r>
            <a:r>
              <a:rPr sz="750" spc="-10" dirty="0">
                <a:solidFill>
                  <a:srgbClr val="757775"/>
                </a:solidFill>
                <a:latin typeface="Arial"/>
                <a:cs typeface="Arial"/>
              </a:rPr>
              <a:t>a</a:t>
            </a:r>
            <a:r>
              <a:rPr sz="750" spc="-80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750" spc="-50" dirty="0">
                <a:solidFill>
                  <a:srgbClr val="757775"/>
                </a:solidFill>
                <a:latin typeface="Arial"/>
                <a:cs typeface="Arial"/>
              </a:rPr>
              <a:t>cros</a:t>
            </a:r>
            <a:r>
              <a:rPr sz="750" spc="-70" dirty="0">
                <a:solidFill>
                  <a:srgbClr val="757775"/>
                </a:solidFill>
                <a:latin typeface="Arial"/>
                <a:cs typeface="Arial"/>
              </a:rPr>
              <a:t>s</a:t>
            </a:r>
            <a:r>
              <a:rPr sz="750" spc="-40" dirty="0">
                <a:solidFill>
                  <a:srgbClr val="4D4F4F"/>
                </a:solidFill>
                <a:latin typeface="Arial"/>
                <a:cs typeface="Arial"/>
              </a:rPr>
              <a:t>-</a:t>
            </a:r>
            <a:r>
              <a:rPr sz="750" spc="-95" dirty="0">
                <a:solidFill>
                  <a:srgbClr val="4D4F4F"/>
                </a:solidFill>
                <a:latin typeface="Arial"/>
                <a:cs typeface="Arial"/>
              </a:rPr>
              <a:t>s</a:t>
            </a:r>
            <a:r>
              <a:rPr sz="750" spc="-60" dirty="0">
                <a:solidFill>
                  <a:srgbClr val="757775"/>
                </a:solidFill>
                <a:latin typeface="Arial"/>
                <a:cs typeface="Arial"/>
              </a:rPr>
              <a:t>ec</a:t>
            </a:r>
            <a:r>
              <a:rPr sz="750" dirty="0">
                <a:solidFill>
                  <a:srgbClr val="757775"/>
                </a:solidFill>
                <a:latin typeface="Arial"/>
                <a:cs typeface="Arial"/>
              </a:rPr>
              <a:t>t</a:t>
            </a:r>
            <a:r>
              <a:rPr sz="750" spc="-35" dirty="0">
                <a:solidFill>
                  <a:srgbClr val="212326"/>
                </a:solidFill>
                <a:latin typeface="Arial"/>
                <a:cs typeface="Arial"/>
              </a:rPr>
              <a:t>j</a:t>
            </a:r>
            <a:r>
              <a:rPr sz="750" spc="-55" dirty="0">
                <a:solidFill>
                  <a:srgbClr val="626262"/>
                </a:solidFill>
                <a:latin typeface="Arial"/>
                <a:cs typeface="Arial"/>
              </a:rPr>
              <a:t>on</a:t>
            </a:r>
            <a:endParaRPr sz="750">
              <a:latin typeface="Arial"/>
              <a:cs typeface="Arial"/>
            </a:endParaRPr>
          </a:p>
          <a:p>
            <a:pPr marL="200660" lvl="1" indent="-74295">
              <a:lnSpc>
                <a:spcPct val="100000"/>
              </a:lnSpc>
              <a:spcBef>
                <a:spcPts val="65"/>
              </a:spcBef>
              <a:buClr>
                <a:srgbClr val="0E0F0C"/>
              </a:buClr>
              <a:buFont typeface="Arial"/>
              <a:buChar char="•"/>
              <a:tabLst>
                <a:tab pos="201295" algn="l"/>
              </a:tabLst>
            </a:pPr>
            <a:r>
              <a:rPr sz="750" spc="-65" dirty="0">
                <a:solidFill>
                  <a:srgbClr val="4D4F4F"/>
                </a:solidFill>
                <a:latin typeface="Arial"/>
                <a:cs typeface="Arial"/>
              </a:rPr>
              <a:t>Sca</a:t>
            </a:r>
            <a:r>
              <a:rPr sz="750" spc="-110" dirty="0">
                <a:solidFill>
                  <a:srgbClr val="4D4F4F"/>
                </a:solidFill>
                <a:latin typeface="Arial"/>
                <a:cs typeface="Arial"/>
              </a:rPr>
              <a:t>n</a:t>
            </a:r>
            <a:r>
              <a:rPr sz="750" spc="-130" dirty="0">
                <a:solidFill>
                  <a:srgbClr val="757775"/>
                </a:solidFill>
                <a:latin typeface="Arial"/>
                <a:cs typeface="Arial"/>
              </a:rPr>
              <a:t>n</a:t>
            </a:r>
            <a:r>
              <a:rPr sz="750" spc="-110" dirty="0">
                <a:solidFill>
                  <a:srgbClr val="757775"/>
                </a:solidFill>
                <a:latin typeface="Arial"/>
                <a:cs typeface="Arial"/>
              </a:rPr>
              <a:t>i</a:t>
            </a:r>
            <a:r>
              <a:rPr sz="750" spc="-60" dirty="0">
                <a:solidFill>
                  <a:srgbClr val="757775"/>
                </a:solidFill>
                <a:latin typeface="Arial"/>
                <a:cs typeface="Arial"/>
              </a:rPr>
              <a:t>n</a:t>
            </a:r>
            <a:r>
              <a:rPr sz="750" spc="-45" dirty="0">
                <a:solidFill>
                  <a:srgbClr val="4D4F4F"/>
                </a:solidFill>
                <a:latin typeface="Arial"/>
                <a:cs typeface="Arial"/>
              </a:rPr>
              <a:t>g </a:t>
            </a:r>
            <a:r>
              <a:rPr sz="750" spc="-60" dirty="0">
                <a:solidFill>
                  <a:srgbClr val="626262"/>
                </a:solidFill>
                <a:latin typeface="Arial"/>
                <a:cs typeface="Arial"/>
              </a:rPr>
              <a:t>e</a:t>
            </a:r>
            <a:r>
              <a:rPr sz="750" spc="-35" dirty="0">
                <a:solidFill>
                  <a:srgbClr val="0E0F0C"/>
                </a:solidFill>
                <a:latin typeface="Arial"/>
                <a:cs typeface="Arial"/>
              </a:rPr>
              <a:t>l</a:t>
            </a:r>
            <a:r>
              <a:rPr sz="750" spc="-65" dirty="0">
                <a:solidFill>
                  <a:srgbClr val="626262"/>
                </a:solidFill>
                <a:latin typeface="Arial"/>
                <a:cs typeface="Arial"/>
              </a:rPr>
              <a:t>ectron</a:t>
            </a:r>
            <a:r>
              <a:rPr sz="750" spc="-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60" dirty="0">
                <a:solidFill>
                  <a:srgbClr val="626262"/>
                </a:solidFill>
                <a:latin typeface="Arial"/>
                <a:cs typeface="Arial"/>
              </a:rPr>
              <a:t>microscopes</a:t>
            </a:r>
            <a:r>
              <a:rPr sz="750" spc="-1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20" dirty="0">
                <a:solidFill>
                  <a:srgbClr val="626262"/>
                </a:solidFill>
                <a:latin typeface="Arial"/>
                <a:cs typeface="Arial"/>
              </a:rPr>
              <a:t>(</a:t>
            </a:r>
            <a:r>
              <a:rPr sz="750" spc="-65" dirty="0">
                <a:solidFill>
                  <a:srgbClr val="626262"/>
                </a:solidFill>
                <a:latin typeface="Arial"/>
                <a:cs typeface="Arial"/>
              </a:rPr>
              <a:t>S</a:t>
            </a:r>
            <a:r>
              <a:rPr sz="750" spc="-100" dirty="0">
                <a:solidFill>
                  <a:srgbClr val="3B3B3B"/>
                </a:solidFill>
                <a:latin typeface="Arial"/>
                <a:cs typeface="Arial"/>
              </a:rPr>
              <a:t>E</a:t>
            </a:r>
            <a:r>
              <a:rPr sz="750" spc="-50" dirty="0">
                <a:solidFill>
                  <a:srgbClr val="626262"/>
                </a:solidFill>
                <a:latin typeface="Arial"/>
                <a:cs typeface="Arial"/>
              </a:rPr>
              <a:t>M)</a:t>
            </a:r>
            <a:r>
              <a:rPr sz="750" spc="-9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50" dirty="0">
                <a:solidFill>
                  <a:srgbClr val="626262"/>
                </a:solidFill>
                <a:latin typeface="Arial"/>
                <a:cs typeface="Arial"/>
              </a:rPr>
              <a:t>scatt</a:t>
            </a:r>
            <a:r>
              <a:rPr sz="750" spc="-80" dirty="0">
                <a:solidFill>
                  <a:srgbClr val="626262"/>
                </a:solidFill>
                <a:latin typeface="Arial"/>
                <a:cs typeface="Arial"/>
              </a:rPr>
              <a:t>e</a:t>
            </a:r>
            <a:r>
              <a:rPr sz="750" spc="10" dirty="0">
                <a:solidFill>
                  <a:srgbClr val="3B3B3B"/>
                </a:solidFill>
                <a:latin typeface="Arial"/>
                <a:cs typeface="Arial"/>
              </a:rPr>
              <a:t>r</a:t>
            </a:r>
            <a:r>
              <a:rPr sz="750" spc="-110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750" spc="-130" dirty="0">
                <a:solidFill>
                  <a:srgbClr val="757775"/>
                </a:solidFill>
                <a:latin typeface="Arial"/>
                <a:cs typeface="Arial"/>
              </a:rPr>
              <a:t>e</a:t>
            </a:r>
            <a:r>
              <a:rPr sz="750" spc="-110" dirty="0">
                <a:solidFill>
                  <a:srgbClr val="4D4F4F"/>
                </a:solidFill>
                <a:latin typeface="Arial"/>
                <a:cs typeface="Arial"/>
              </a:rPr>
              <a:t>l</a:t>
            </a:r>
            <a:r>
              <a:rPr sz="750" spc="-55" dirty="0">
                <a:solidFill>
                  <a:srgbClr val="757775"/>
                </a:solidFill>
                <a:latin typeface="Arial"/>
                <a:cs typeface="Arial"/>
              </a:rPr>
              <a:t>e</a:t>
            </a:r>
            <a:r>
              <a:rPr sz="750" spc="-65" dirty="0">
                <a:solidFill>
                  <a:srgbClr val="757775"/>
                </a:solidFill>
                <a:latin typeface="Arial"/>
                <a:cs typeface="Arial"/>
              </a:rPr>
              <a:t>c</a:t>
            </a:r>
            <a:r>
              <a:rPr sz="750" spc="-50" dirty="0">
                <a:solidFill>
                  <a:srgbClr val="4D4F4F"/>
                </a:solidFill>
                <a:latin typeface="Arial"/>
                <a:cs typeface="Arial"/>
              </a:rPr>
              <a:t>trons</a:t>
            </a:r>
            <a:r>
              <a:rPr sz="750" spc="-70" dirty="0">
                <a:solidFill>
                  <a:srgbClr val="4D4F4F"/>
                </a:solidFill>
                <a:latin typeface="Arial"/>
                <a:cs typeface="Arial"/>
              </a:rPr>
              <a:t> </a:t>
            </a:r>
            <a:r>
              <a:rPr sz="750" spc="-55" dirty="0">
                <a:solidFill>
                  <a:srgbClr val="626262"/>
                </a:solidFill>
                <a:latin typeface="Arial"/>
                <a:cs typeface="Arial"/>
              </a:rPr>
              <a:t>over</a:t>
            </a:r>
            <a:r>
              <a:rPr sz="750" spc="-1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75" dirty="0">
                <a:solidFill>
                  <a:srgbClr val="626262"/>
                </a:solidFill>
                <a:latin typeface="Arial"/>
                <a:cs typeface="Arial"/>
              </a:rPr>
              <a:t>a</a:t>
            </a:r>
            <a:r>
              <a:rPr sz="750" spc="-70" dirty="0">
                <a:solidFill>
                  <a:srgbClr val="626262"/>
                </a:solidFill>
                <a:latin typeface="Arial"/>
                <a:cs typeface="Arial"/>
              </a:rPr>
              <a:t>st1rface</a:t>
            </a:r>
            <a:r>
              <a:rPr sz="750" spc="-3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60" dirty="0">
                <a:solidFill>
                  <a:srgbClr val="626262"/>
                </a:solidFill>
                <a:latin typeface="Arial"/>
                <a:cs typeface="Arial"/>
              </a:rPr>
              <a:t>to</a:t>
            </a:r>
            <a:r>
              <a:rPr sz="750" spc="-5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15" dirty="0">
                <a:solidFill>
                  <a:srgbClr val="626262"/>
                </a:solidFill>
                <a:latin typeface="Arial"/>
                <a:cs typeface="Arial"/>
              </a:rPr>
              <a:t>d</a:t>
            </a:r>
            <a:r>
              <a:rPr sz="750" spc="-80" dirty="0">
                <a:solidFill>
                  <a:srgbClr val="212326"/>
                </a:solidFill>
                <a:latin typeface="Arial"/>
                <a:cs typeface="Arial"/>
              </a:rPr>
              <a:t>i</a:t>
            </a:r>
            <a:r>
              <a:rPr sz="750" spc="-50" dirty="0">
                <a:solidFill>
                  <a:srgbClr val="626262"/>
                </a:solidFill>
                <a:latin typeface="Arial"/>
                <a:cs typeface="Arial"/>
              </a:rPr>
              <a:t>ffere</a:t>
            </a:r>
            <a:r>
              <a:rPr sz="750" spc="-35" dirty="0">
                <a:solidFill>
                  <a:srgbClr val="626262"/>
                </a:solidFill>
                <a:latin typeface="Arial"/>
                <a:cs typeface="Arial"/>
              </a:rPr>
              <a:t>n</a:t>
            </a:r>
            <a:r>
              <a:rPr sz="750" spc="-35" dirty="0">
                <a:solidFill>
                  <a:srgbClr val="212326"/>
                </a:solidFill>
                <a:latin typeface="Arial"/>
                <a:cs typeface="Arial"/>
              </a:rPr>
              <a:t>t</a:t>
            </a:r>
            <a:r>
              <a:rPr sz="750" spc="-80" dirty="0">
                <a:solidFill>
                  <a:srgbClr val="212326"/>
                </a:solidFill>
                <a:latin typeface="Arial"/>
                <a:cs typeface="Arial"/>
              </a:rPr>
              <a:t>i</a:t>
            </a:r>
            <a:r>
              <a:rPr sz="750" spc="-60" dirty="0">
                <a:solidFill>
                  <a:srgbClr val="626262"/>
                </a:solidFill>
                <a:latin typeface="Arial"/>
                <a:cs typeface="Arial"/>
              </a:rPr>
              <a:t>a</a:t>
            </a:r>
            <a:r>
              <a:rPr sz="750" spc="-35" dirty="0">
                <a:solidFill>
                  <a:srgbClr val="3B3B3B"/>
                </a:solidFill>
                <a:latin typeface="Arial"/>
                <a:cs typeface="Arial"/>
              </a:rPr>
              <a:t>t</a:t>
            </a:r>
            <a:r>
              <a:rPr sz="750" spc="-5" dirty="0">
                <a:solidFill>
                  <a:srgbClr val="757775"/>
                </a:solidFill>
                <a:latin typeface="Arial"/>
                <a:cs typeface="Arial"/>
              </a:rPr>
              <a:t>e</a:t>
            </a:r>
            <a:r>
              <a:rPr sz="750" spc="-85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750" spc="-60" dirty="0">
                <a:solidFill>
                  <a:srgbClr val="626262"/>
                </a:solidFill>
                <a:latin typeface="Arial"/>
                <a:cs typeface="Arial"/>
              </a:rPr>
              <a:t>depth</a:t>
            </a:r>
            <a:r>
              <a:rPr sz="750" spc="-50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750" spc="-60" dirty="0">
                <a:solidFill>
                  <a:srgbClr val="626262"/>
                </a:solidFill>
                <a:latin typeface="Arial"/>
                <a:cs typeface="Arial"/>
              </a:rPr>
              <a:t>and</a:t>
            </a:r>
            <a:r>
              <a:rPr sz="750" spc="-7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1000" spc="-114" dirty="0">
                <a:solidFill>
                  <a:srgbClr val="626262"/>
                </a:solidFill>
                <a:latin typeface="Times New Roman"/>
                <a:cs typeface="Times New Roman"/>
              </a:rPr>
              <a:t>lllilR..illlD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248167" y="7355980"/>
            <a:ext cx="1155065" cy="952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550" b="1" spc="5" dirty="0">
                <a:solidFill>
                  <a:srgbClr val="3B3B3B"/>
                </a:solidFill>
                <a:latin typeface="Arial"/>
                <a:cs typeface="Arial"/>
              </a:rPr>
              <a:t>]Jg</a:t>
            </a:r>
            <a:r>
              <a:rPr sz="550" b="1" spc="-25" dirty="0">
                <a:solidFill>
                  <a:srgbClr val="3B3B3B"/>
                </a:solidFill>
                <a:latin typeface="Arial"/>
                <a:cs typeface="Arial"/>
              </a:rPr>
              <a:t>h</a:t>
            </a:r>
            <a:r>
              <a:rPr sz="550" b="1" spc="5" dirty="0">
                <a:solidFill>
                  <a:srgbClr val="626262"/>
                </a:solidFill>
                <a:latin typeface="Arial"/>
                <a:cs typeface="Arial"/>
              </a:rPr>
              <a:t>t</a:t>
            </a:r>
            <a:r>
              <a:rPr sz="550" b="1" spc="-3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550" b="1" spc="-15" dirty="0">
                <a:solidFill>
                  <a:srgbClr val="4D4F4F"/>
                </a:solidFill>
                <a:latin typeface="Arial"/>
                <a:cs typeface="Arial"/>
              </a:rPr>
              <a:t>versu9</a:t>
            </a:r>
            <a:r>
              <a:rPr sz="550" b="1" spc="30" dirty="0">
                <a:solidFill>
                  <a:srgbClr val="4D4F4F"/>
                </a:solidFill>
                <a:latin typeface="Arial"/>
                <a:cs typeface="Arial"/>
              </a:rPr>
              <a:t> </a:t>
            </a:r>
            <a:r>
              <a:rPr sz="550" b="1" spc="-15" dirty="0">
                <a:solidFill>
                  <a:srgbClr val="3B3B3B"/>
                </a:solidFill>
                <a:latin typeface="Arial"/>
                <a:cs typeface="Arial"/>
              </a:rPr>
              <a:t>E</a:t>
            </a:r>
            <a:r>
              <a:rPr sz="550" b="1" spc="-25" dirty="0">
                <a:solidFill>
                  <a:srgbClr val="212326"/>
                </a:solidFill>
                <a:latin typeface="Arial"/>
                <a:cs typeface="Arial"/>
              </a:rPr>
              <a:t>l</a:t>
            </a:r>
            <a:r>
              <a:rPr sz="550" b="1" spc="-20" dirty="0">
                <a:solidFill>
                  <a:srgbClr val="626262"/>
                </a:solidFill>
                <a:latin typeface="Arial"/>
                <a:cs typeface="Arial"/>
              </a:rPr>
              <a:t>ectr</a:t>
            </a:r>
            <a:r>
              <a:rPr sz="550" b="1" spc="15" dirty="0">
                <a:solidFill>
                  <a:srgbClr val="626262"/>
                </a:solidFill>
                <a:latin typeface="Arial"/>
                <a:cs typeface="Arial"/>
              </a:rPr>
              <a:t>o</a:t>
            </a:r>
            <a:r>
              <a:rPr sz="550" b="1" dirty="0">
                <a:solidFill>
                  <a:srgbClr val="3B3B3B"/>
                </a:solidFill>
                <a:latin typeface="Arial"/>
                <a:cs typeface="Arial"/>
              </a:rPr>
              <a:t>n</a:t>
            </a:r>
            <a:r>
              <a:rPr sz="550" b="1" spc="-45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550" b="1" spc="-15" dirty="0">
                <a:solidFill>
                  <a:srgbClr val="3B3B3B"/>
                </a:solidFill>
                <a:latin typeface="Arial"/>
                <a:cs typeface="Arial"/>
              </a:rPr>
              <a:t>M</a:t>
            </a:r>
            <a:r>
              <a:rPr sz="550" b="1" spc="-20" dirty="0">
                <a:solidFill>
                  <a:srgbClr val="757775"/>
                </a:solidFill>
                <a:latin typeface="Arial"/>
                <a:cs typeface="Arial"/>
              </a:rPr>
              <a:t>i</a:t>
            </a:r>
            <a:r>
              <a:rPr sz="550" b="1" spc="0" dirty="0">
                <a:solidFill>
                  <a:srgbClr val="757775"/>
                </a:solidFill>
                <a:latin typeface="Arial"/>
                <a:cs typeface="Arial"/>
              </a:rPr>
              <a:t>c</a:t>
            </a:r>
            <a:r>
              <a:rPr sz="550" b="1" spc="-50" dirty="0">
                <a:solidFill>
                  <a:srgbClr val="4D4F4F"/>
                </a:solidFill>
                <a:latin typeface="Arial"/>
                <a:cs typeface="Arial"/>
              </a:rPr>
              <a:t>roscoP</a:t>
            </a:r>
            <a:r>
              <a:rPr sz="550" b="1" spc="-20" dirty="0">
                <a:solidFill>
                  <a:srgbClr val="4D4F4F"/>
                </a:solidFill>
                <a:latin typeface="Arial"/>
                <a:cs typeface="Arial"/>
              </a:rPr>
              <a:t>-</a:t>
            </a:r>
            <a:r>
              <a:rPr sz="550" b="1" dirty="0">
                <a:solidFill>
                  <a:srgbClr val="757775"/>
                </a:solidFill>
                <a:latin typeface="Arial"/>
                <a:cs typeface="Arial"/>
              </a:rPr>
              <a:t>e9</a:t>
            </a:r>
            <a:endParaRPr sz="55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916941" y="7567882"/>
            <a:ext cx="509905" cy="1930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36525">
              <a:lnSpc>
                <a:spcPct val="100000"/>
              </a:lnSpc>
            </a:pPr>
            <a:r>
              <a:rPr sz="600" b="1" dirty="0">
                <a:solidFill>
                  <a:srgbClr val="0E0F0C"/>
                </a:solidFill>
                <a:latin typeface="Arial"/>
                <a:cs typeface="Arial"/>
              </a:rPr>
              <a:t>L</a:t>
            </a:r>
            <a:r>
              <a:rPr sz="600" b="1" spc="-25" dirty="0">
                <a:solidFill>
                  <a:srgbClr val="3B3B3B"/>
                </a:solidFill>
                <a:latin typeface="Arial"/>
                <a:cs typeface="Arial"/>
              </a:rPr>
              <a:t>i</a:t>
            </a:r>
            <a:r>
              <a:rPr sz="600" b="1" spc="35" dirty="0">
                <a:solidFill>
                  <a:srgbClr val="212326"/>
                </a:solidFill>
                <a:latin typeface="Arial"/>
                <a:cs typeface="Arial"/>
              </a:rPr>
              <a:t>g</a:t>
            </a:r>
            <a:r>
              <a:rPr sz="600" b="1" spc="30" dirty="0">
                <a:solidFill>
                  <a:srgbClr val="0E0F0C"/>
                </a:solidFill>
                <a:latin typeface="Arial"/>
                <a:cs typeface="Arial"/>
              </a:rPr>
              <a:t>h</a:t>
            </a:r>
            <a:r>
              <a:rPr sz="600" b="1" spc="90" dirty="0">
                <a:solidFill>
                  <a:srgbClr val="212326"/>
                </a:solidFill>
                <a:latin typeface="Arial"/>
                <a:cs typeface="Arial"/>
              </a:rPr>
              <a:t>t</a:t>
            </a:r>
            <a:r>
              <a:rPr sz="600" b="1" spc="75" dirty="0">
                <a:solidFill>
                  <a:srgbClr val="212326"/>
                </a:solidFill>
                <a:latin typeface="Arial"/>
                <a:cs typeface="Arial"/>
              </a:rPr>
              <a:t> </a:t>
            </a:r>
            <a:r>
              <a:rPr sz="600" b="1" spc="140" dirty="0">
                <a:solidFill>
                  <a:srgbClr val="212326"/>
                </a:solidFill>
                <a:latin typeface="Arial"/>
                <a:cs typeface="Arial"/>
              </a:rPr>
              <a:t>M</a:t>
            </a:r>
            <a:r>
              <a:rPr sz="600" b="1" spc="-50" dirty="0">
                <a:solidFill>
                  <a:srgbClr val="212326"/>
                </a:solidFill>
                <a:latin typeface="Arial"/>
                <a:cs typeface="Arial"/>
              </a:rPr>
              <a:t>i</a:t>
            </a:r>
            <a:r>
              <a:rPr sz="600" b="1" spc="110" dirty="0">
                <a:solidFill>
                  <a:srgbClr val="3B3B3B"/>
                </a:solidFill>
                <a:latin typeface="Arial"/>
                <a:cs typeface="Arial"/>
              </a:rPr>
              <a:t>c</a:t>
            </a:r>
            <a:r>
              <a:rPr sz="600" b="1" spc="-15" dirty="0">
                <a:solidFill>
                  <a:srgbClr val="212326"/>
                </a:solidFill>
                <a:latin typeface="Arial"/>
                <a:cs typeface="Arial"/>
              </a:rPr>
              <a:t>r</a:t>
            </a:r>
            <a:r>
              <a:rPr sz="600" b="1" spc="50" dirty="0">
                <a:solidFill>
                  <a:srgbClr val="3B3B3B"/>
                </a:solidFill>
                <a:latin typeface="Arial"/>
                <a:cs typeface="Arial"/>
              </a:rPr>
              <a:t>os</a:t>
            </a:r>
            <a:r>
              <a:rPr sz="600" b="1" spc="20" dirty="0">
                <a:solidFill>
                  <a:srgbClr val="3B3B3B"/>
                </a:solidFill>
                <a:latin typeface="Arial"/>
                <a:cs typeface="Arial"/>
              </a:rPr>
              <a:t>c</a:t>
            </a:r>
            <a:r>
              <a:rPr sz="600" b="1" spc="40" dirty="0">
                <a:solidFill>
                  <a:srgbClr val="212326"/>
                </a:solidFill>
                <a:latin typeface="Arial"/>
                <a:cs typeface="Arial"/>
              </a:rPr>
              <a:t>ope</a:t>
            </a:r>
            <a:endParaRPr sz="6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099686" y="7789457"/>
            <a:ext cx="42100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i="1" spc="215" dirty="0">
                <a:solidFill>
                  <a:srgbClr val="757775"/>
                </a:solidFill>
                <a:latin typeface="Arial"/>
                <a:cs typeface="Arial"/>
              </a:rPr>
              <a:t>f</a:t>
            </a:r>
            <a:r>
              <a:rPr sz="1000" b="1" i="1" spc="175" dirty="0">
                <a:solidFill>
                  <a:srgbClr val="757775"/>
                </a:solidFill>
                <a:latin typeface="Arial"/>
                <a:cs typeface="Arial"/>
              </a:rPr>
              <a:t>\</a:t>
            </a:r>
            <a:r>
              <a:rPr sz="1000" b="1" i="1" spc="15" dirty="0">
                <a:solidFill>
                  <a:srgbClr val="757775"/>
                </a:solidFill>
                <a:latin typeface="Arial"/>
                <a:cs typeface="Arial"/>
              </a:rPr>
              <a:t> </a:t>
            </a:r>
            <a:r>
              <a:rPr sz="550" b="1" spc="-15" dirty="0">
                <a:solidFill>
                  <a:srgbClr val="4D4F4F"/>
                </a:solidFill>
                <a:latin typeface="Arial"/>
                <a:cs typeface="Arial"/>
              </a:rPr>
              <a:t>Source</a:t>
            </a:r>
            <a:endParaRPr sz="55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642822" y="7823113"/>
            <a:ext cx="843280" cy="4006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23215">
              <a:lnSpc>
                <a:spcPct val="100000"/>
              </a:lnSpc>
            </a:pPr>
            <a:r>
              <a:rPr sz="1450" spc="-165" dirty="0">
                <a:solidFill>
                  <a:srgbClr val="ACA55E"/>
                </a:solidFill>
                <a:latin typeface="Arial"/>
                <a:cs typeface="Arial"/>
              </a:rPr>
              <a:t>u</a:t>
            </a:r>
            <a:r>
              <a:rPr sz="500" spc="-20" dirty="0">
                <a:solidFill>
                  <a:srgbClr val="757775"/>
                </a:solidFill>
                <a:latin typeface="Times New Roman"/>
                <a:cs typeface="Times New Roman"/>
              </a:rPr>
              <a:t>(</a:t>
            </a:r>
            <a:r>
              <a:rPr sz="500" spc="-25" dirty="0">
                <a:solidFill>
                  <a:srgbClr val="757775"/>
                </a:solidFill>
                <a:latin typeface="Times New Roman"/>
                <a:cs typeface="Times New Roman"/>
              </a:rPr>
              <a:t>t.g!IQ</a:t>
            </a:r>
            <a:endParaRPr sz="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75"/>
              </a:spcBef>
            </a:pPr>
            <a:r>
              <a:rPr sz="600" b="1" spc="-65" dirty="0">
                <a:solidFill>
                  <a:srgbClr val="626262"/>
                </a:solidFill>
                <a:latin typeface="Arial"/>
                <a:cs typeface="Arial"/>
              </a:rPr>
              <a:t>Condenser</a:t>
            </a:r>
            <a:endParaRPr sz="600">
              <a:latin typeface="Arial"/>
              <a:cs typeface="Arial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3040301" y="8450214"/>
            <a:ext cx="59055" cy="86995"/>
          </a:xfrm>
          <a:custGeom>
            <a:avLst/>
            <a:gdLst/>
            <a:ahLst/>
            <a:cxnLst/>
            <a:rect l="l" t="t" r="r" b="b"/>
            <a:pathLst>
              <a:path w="59055" h="86995">
                <a:moveTo>
                  <a:pt x="0" y="0"/>
                </a:moveTo>
                <a:lnTo>
                  <a:pt x="58902" y="0"/>
                </a:lnTo>
                <a:lnTo>
                  <a:pt x="58902" y="86630"/>
                </a:lnTo>
                <a:lnTo>
                  <a:pt x="0" y="86630"/>
                </a:lnTo>
                <a:lnTo>
                  <a:pt x="0" y="0"/>
                </a:lnTo>
                <a:close/>
              </a:path>
            </a:pathLst>
          </a:custGeom>
          <a:solidFill>
            <a:srgbClr val="BDD8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2694219" y="8452071"/>
            <a:ext cx="420370" cy="88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500" spc="10" dirty="0">
                <a:solidFill>
                  <a:srgbClr val="626262"/>
                </a:solidFill>
                <a:latin typeface="Arial"/>
                <a:cs typeface="Arial"/>
              </a:rPr>
              <a:t>Objective  </a:t>
            </a:r>
            <a:r>
              <a:rPr sz="500" spc="25" dirty="0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sz="500" spc="30" dirty="0">
                <a:solidFill>
                  <a:srgbClr val="A5BCDA"/>
                </a:solidFill>
                <a:latin typeface="Arial"/>
                <a:cs typeface="Arial"/>
              </a:rPr>
              <a:t>&lt;'</a:t>
            </a:r>
            <a:endParaRPr sz="5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020839" y="8628029"/>
            <a:ext cx="103505" cy="191135"/>
          </a:xfrm>
          <a:prstGeom prst="rect">
            <a:avLst/>
          </a:prstGeom>
          <a:solidFill>
            <a:srgbClr val="BDD8DF"/>
          </a:solidFill>
        </p:spPr>
        <p:txBody>
          <a:bodyPr vert="horz" wrap="square" lIns="0" tIns="0" rIns="0" bIns="0" rtlCol="0">
            <a:spAutoFit/>
          </a:bodyPr>
          <a:lstStyle/>
          <a:p>
            <a:pPr marL="11430">
              <a:lnSpc>
                <a:spcPct val="100000"/>
              </a:lnSpc>
            </a:pPr>
            <a:r>
              <a:rPr sz="1100" spc="40" dirty="0">
                <a:solidFill>
                  <a:srgbClr val="A5BCDA"/>
                </a:solidFill>
                <a:latin typeface="Arial"/>
                <a:cs typeface="Arial"/>
              </a:rPr>
              <a:t>,.</a:t>
            </a:r>
            <a:endParaRPr sz="11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310986" y="8759939"/>
            <a:ext cx="325120" cy="82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50" b="1" spc="-65" dirty="0">
                <a:solidFill>
                  <a:srgbClr val="757775"/>
                </a:solidFill>
                <a:latin typeface="Arial"/>
                <a:cs typeface="Arial"/>
              </a:rPr>
              <a:t>PFOJ&amp;COOO</a:t>
            </a:r>
            <a:endParaRPr sz="45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156184" y="7567882"/>
            <a:ext cx="513715" cy="1930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00" b="1" spc="70" dirty="0">
                <a:solidFill>
                  <a:srgbClr val="212326"/>
                </a:solidFill>
                <a:latin typeface="Arial"/>
                <a:cs typeface="Arial"/>
              </a:rPr>
              <a:t>E</a:t>
            </a:r>
            <a:r>
              <a:rPr sz="600" b="1" spc="-60" dirty="0">
                <a:solidFill>
                  <a:srgbClr val="212326"/>
                </a:solidFill>
                <a:latin typeface="Arial"/>
                <a:cs typeface="Arial"/>
              </a:rPr>
              <a:t>l</a:t>
            </a:r>
            <a:r>
              <a:rPr sz="600" b="1" spc="65" dirty="0">
                <a:solidFill>
                  <a:srgbClr val="4D4F4F"/>
                </a:solidFill>
                <a:latin typeface="Arial"/>
                <a:cs typeface="Arial"/>
              </a:rPr>
              <a:t>e</a:t>
            </a:r>
            <a:r>
              <a:rPr sz="600" b="1" spc="45" dirty="0">
                <a:solidFill>
                  <a:srgbClr val="212326"/>
                </a:solidFill>
                <a:latin typeface="Arial"/>
                <a:cs typeface="Arial"/>
              </a:rPr>
              <a:t>ctron</a:t>
            </a:r>
            <a:endParaRPr sz="6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600" b="1" spc="-130" dirty="0">
                <a:solidFill>
                  <a:srgbClr val="212326"/>
                </a:solidFill>
                <a:latin typeface="Arial"/>
                <a:cs typeface="Arial"/>
              </a:rPr>
              <a:t>M</a:t>
            </a:r>
            <a:r>
              <a:rPr sz="600" b="1" spc="-110" dirty="0">
                <a:solidFill>
                  <a:srgbClr val="212326"/>
                </a:solidFill>
                <a:latin typeface="Arial"/>
                <a:cs typeface="Arial"/>
              </a:rPr>
              <a:t>i</a:t>
            </a:r>
            <a:r>
              <a:rPr sz="600" b="1" spc="50" dirty="0">
                <a:solidFill>
                  <a:srgbClr val="212326"/>
                </a:solidFill>
                <a:latin typeface="Arial"/>
                <a:cs typeface="Arial"/>
              </a:rPr>
              <a:t>cr</a:t>
            </a:r>
            <a:r>
              <a:rPr sz="600" b="1" spc="20" dirty="0">
                <a:solidFill>
                  <a:srgbClr val="212326"/>
                </a:solidFill>
                <a:latin typeface="Arial"/>
                <a:cs typeface="Arial"/>
              </a:rPr>
              <a:t>o</a:t>
            </a:r>
            <a:r>
              <a:rPr sz="600" b="1" spc="-25" dirty="0">
                <a:solidFill>
                  <a:srgbClr val="3B3B3B"/>
                </a:solidFill>
                <a:latin typeface="Arial"/>
                <a:cs typeface="Arial"/>
              </a:rPr>
              <a:t>s</a:t>
            </a:r>
            <a:r>
              <a:rPr sz="600" b="1" spc="70" dirty="0">
                <a:solidFill>
                  <a:srgbClr val="3B3B3B"/>
                </a:solidFill>
                <a:latin typeface="Arial"/>
                <a:cs typeface="Arial"/>
              </a:rPr>
              <a:t>c</a:t>
            </a:r>
            <a:r>
              <a:rPr sz="600" b="1" spc="30" dirty="0">
                <a:solidFill>
                  <a:srgbClr val="212326"/>
                </a:solidFill>
                <a:latin typeface="Arial"/>
                <a:cs typeface="Arial"/>
              </a:rPr>
              <a:t>o</a:t>
            </a:r>
            <a:r>
              <a:rPr sz="600" b="1" spc="80" dirty="0">
                <a:solidFill>
                  <a:srgbClr val="3B3B3B"/>
                </a:solidFill>
                <a:latin typeface="Arial"/>
                <a:cs typeface="Arial"/>
              </a:rPr>
              <a:t>pe</a:t>
            </a:r>
            <a:endParaRPr sz="6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578784" y="7852336"/>
            <a:ext cx="316865" cy="168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4925">
              <a:lnSpc>
                <a:spcPct val="100000"/>
              </a:lnSpc>
            </a:pPr>
            <a:r>
              <a:rPr sz="500" b="1" spc="30" dirty="0">
                <a:solidFill>
                  <a:srgbClr val="4D4F4F"/>
                </a:solidFill>
                <a:latin typeface="Arial"/>
                <a:cs typeface="Arial"/>
              </a:rPr>
              <a:t>Source</a:t>
            </a:r>
            <a:endParaRPr sz="5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sz="450" spc="10" dirty="0">
                <a:solidFill>
                  <a:srgbClr val="757775"/>
                </a:solidFill>
                <a:latin typeface="Arial"/>
                <a:cs typeface="Arial"/>
              </a:rPr>
              <a:t>(e/eclroos)</a:t>
            </a:r>
            <a:endParaRPr sz="45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298955" y="8071108"/>
            <a:ext cx="247015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b="1" spc="220" dirty="0">
                <a:solidFill>
                  <a:srgbClr val="A8672D"/>
                </a:solidFill>
                <a:latin typeface="Courier New"/>
                <a:cs typeface="Courier New"/>
              </a:rPr>
              <a:t>0</a:t>
            </a:r>
            <a:r>
              <a:rPr sz="900" b="1" spc="434" dirty="0">
                <a:solidFill>
                  <a:srgbClr val="A8672D"/>
                </a:solidFill>
                <a:latin typeface="Courier New"/>
                <a:cs typeface="Courier New"/>
              </a:rPr>
              <a:t>0</a:t>
            </a:r>
            <a:endParaRPr sz="900">
              <a:latin typeface="Courier New"/>
              <a:cs typeface="Courier New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928362" y="8907214"/>
            <a:ext cx="340995" cy="1968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-10" dirty="0">
                <a:solidFill>
                  <a:srgbClr val="626262"/>
                </a:solidFill>
                <a:latin typeface="Times New Roman"/>
                <a:cs typeface="Times New Roman"/>
              </a:rPr>
              <a:t>Eye  </a:t>
            </a:r>
            <a:r>
              <a:rPr sz="1350" spc="-190" dirty="0">
                <a:solidFill>
                  <a:srgbClr val="97A3AA"/>
                </a:solidFill>
                <a:latin typeface="Arial"/>
                <a:cs typeface="Arial"/>
              </a:rPr>
              <a:t>CJ</a:t>
            </a:r>
            <a:endParaRPr sz="13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94435" y="628650"/>
            <a:ext cx="1965960" cy="12858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326129" y="862964"/>
            <a:ext cx="2503170" cy="104012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232254" y="2785961"/>
            <a:ext cx="4775200" cy="3145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415" marR="187325" indent="5715">
              <a:lnSpc>
                <a:spcPct val="101200"/>
              </a:lnSpc>
              <a:buClr>
                <a:srgbClr val="4D4D50"/>
              </a:buClr>
              <a:buFont typeface="Arial"/>
              <a:buAutoNum type="arabicPeriod"/>
              <a:tabLst>
                <a:tab pos="161290" algn="l"/>
              </a:tabLst>
            </a:pPr>
            <a:r>
              <a:rPr sz="1000" spc="10" dirty="0">
                <a:solidFill>
                  <a:srgbClr val="4D4D50"/>
                </a:solidFill>
                <a:latin typeface="Arial"/>
                <a:cs typeface="Arial"/>
              </a:rPr>
              <a:t>Who</a:t>
            </a:r>
            <a:r>
              <a:rPr sz="1000" spc="30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20" dirty="0">
                <a:solidFill>
                  <a:srgbClr val="4D4D50"/>
                </a:solidFill>
                <a:latin typeface="Arial"/>
                <a:cs typeface="Arial"/>
              </a:rPr>
              <a:t>was</a:t>
            </a:r>
            <a:r>
              <a:rPr sz="1000" spc="-15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20" dirty="0">
                <a:solidFill>
                  <a:srgbClr val="4D4D50"/>
                </a:solidFill>
                <a:latin typeface="Arial"/>
                <a:cs typeface="Arial"/>
              </a:rPr>
              <a:t>the</a:t>
            </a:r>
            <a:r>
              <a:rPr sz="1000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4D4D50"/>
                </a:solidFill>
                <a:latin typeface="Arial"/>
                <a:cs typeface="Arial"/>
              </a:rPr>
              <a:t>first</a:t>
            </a:r>
            <a:r>
              <a:rPr sz="1000" spc="40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4D4D50"/>
                </a:solidFill>
                <a:latin typeface="Arial"/>
                <a:cs typeface="Arial"/>
              </a:rPr>
              <a:t>person</a:t>
            </a:r>
            <a:r>
              <a:rPr sz="1000" spc="-10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4D4D50"/>
                </a:solidFill>
                <a:latin typeface="Arial"/>
                <a:cs typeface="Arial"/>
              </a:rPr>
              <a:t>to</a:t>
            </a:r>
            <a:r>
              <a:rPr sz="1000" spc="-5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30" dirty="0">
                <a:solidFill>
                  <a:srgbClr val="4D4D50"/>
                </a:solidFill>
                <a:latin typeface="Arial"/>
                <a:cs typeface="Arial"/>
              </a:rPr>
              <a:t>see</a:t>
            </a:r>
            <a:r>
              <a:rPr sz="1000" spc="35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5E6062"/>
                </a:solidFill>
                <a:latin typeface="Arial"/>
                <a:cs typeface="Arial"/>
              </a:rPr>
              <a:t>cells</a:t>
            </a:r>
            <a:r>
              <a:rPr sz="1000" dirty="0">
                <a:solidFill>
                  <a:srgbClr val="5E6062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4D4D50"/>
                </a:solidFill>
                <a:latin typeface="Arial"/>
                <a:cs typeface="Arial"/>
              </a:rPr>
              <a:t>under</a:t>
            </a:r>
            <a:r>
              <a:rPr sz="1000" spc="35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4D4D50"/>
                </a:solidFill>
                <a:latin typeface="Arial"/>
                <a:cs typeface="Arial"/>
              </a:rPr>
              <a:t>the</a:t>
            </a:r>
            <a:r>
              <a:rPr sz="1000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80" dirty="0">
                <a:solidFill>
                  <a:srgbClr val="4D4D50"/>
                </a:solidFill>
                <a:latin typeface="Arial"/>
                <a:cs typeface="Arial"/>
              </a:rPr>
              <a:t>m</a:t>
            </a:r>
            <a:r>
              <a:rPr sz="1000" spc="-65" dirty="0">
                <a:solidFill>
                  <a:srgbClr val="4D4D50"/>
                </a:solidFill>
                <a:latin typeface="Arial"/>
                <a:cs typeface="Arial"/>
              </a:rPr>
              <a:t>i</a:t>
            </a:r>
            <a:r>
              <a:rPr sz="1000" spc="20" dirty="0">
                <a:solidFill>
                  <a:srgbClr val="4D4D50"/>
                </a:solidFill>
                <a:latin typeface="Arial"/>
                <a:cs typeface="Arial"/>
              </a:rPr>
              <a:t>croscope</a:t>
            </a:r>
            <a:r>
              <a:rPr sz="1000" spc="40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4D4D50"/>
                </a:solidFill>
                <a:latin typeface="Arial"/>
                <a:cs typeface="Arial"/>
              </a:rPr>
              <a:t>and</a:t>
            </a:r>
            <a:r>
              <a:rPr sz="1000" spc="-5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20" dirty="0">
                <a:solidFill>
                  <a:srgbClr val="4D4D50"/>
                </a:solidFill>
                <a:latin typeface="Arial"/>
                <a:cs typeface="Arial"/>
              </a:rPr>
              <a:t>give</a:t>
            </a:r>
            <a:r>
              <a:rPr sz="1000" spc="-5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4D4D50"/>
                </a:solidFill>
                <a:latin typeface="Arial"/>
                <a:cs typeface="Arial"/>
              </a:rPr>
              <a:t>them</a:t>
            </a:r>
            <a:r>
              <a:rPr sz="1000" spc="40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60" dirty="0">
                <a:solidFill>
                  <a:srgbClr val="4D4D50"/>
                </a:solidFill>
                <a:latin typeface="Arial"/>
                <a:cs typeface="Arial"/>
              </a:rPr>
              <a:t>a</a:t>
            </a:r>
            <a:r>
              <a:rPr sz="1000" spc="30" dirty="0">
                <a:solidFill>
                  <a:srgbClr val="4D4D50"/>
                </a:solidFill>
                <a:latin typeface="Arial"/>
                <a:cs typeface="Arial"/>
              </a:rPr>
              <a:t> name?</a:t>
            </a:r>
            <a:endParaRPr sz="1000">
              <a:latin typeface="Arial"/>
              <a:cs typeface="Arial"/>
            </a:endParaRPr>
          </a:p>
          <a:p>
            <a:pPr marL="52069" marR="3130550">
              <a:lnSpc>
                <a:spcPts val="1300"/>
              </a:lnSpc>
              <a:spcBef>
                <a:spcPts val="20"/>
              </a:spcBef>
            </a:pPr>
            <a:r>
              <a:rPr sz="1000" spc="475" dirty="0">
                <a:solidFill>
                  <a:srgbClr val="A8A8A8"/>
                </a:solidFill>
                <a:latin typeface="Arial"/>
                <a:cs typeface="Arial"/>
              </a:rPr>
              <a:t>0</a:t>
            </a:r>
            <a:r>
              <a:rPr sz="1000" spc="15" dirty="0">
                <a:solidFill>
                  <a:srgbClr val="4D4D50"/>
                </a:solidFill>
                <a:latin typeface="Arial"/>
                <a:cs typeface="Arial"/>
              </a:rPr>
              <a:t>Anton </a:t>
            </a:r>
            <a:r>
              <a:rPr sz="1000" spc="35" dirty="0">
                <a:solidFill>
                  <a:srgbClr val="4D4D50"/>
                </a:solidFill>
                <a:latin typeface="Arial"/>
                <a:cs typeface="Arial"/>
              </a:rPr>
              <a:t>van</a:t>
            </a:r>
            <a:r>
              <a:rPr sz="1000" spc="20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4D4D50"/>
                </a:solidFill>
                <a:latin typeface="Arial"/>
                <a:cs typeface="Arial"/>
              </a:rPr>
              <a:t>Leeuwe</a:t>
            </a:r>
            <a:r>
              <a:rPr sz="1000" spc="50" dirty="0">
                <a:solidFill>
                  <a:srgbClr val="4D4D50"/>
                </a:solidFill>
                <a:latin typeface="Arial"/>
                <a:cs typeface="Arial"/>
              </a:rPr>
              <a:t>n</a:t>
            </a:r>
            <a:r>
              <a:rPr sz="1000" spc="-20" dirty="0">
                <a:solidFill>
                  <a:srgbClr val="362F2F"/>
                </a:solidFill>
                <a:latin typeface="Arial"/>
                <a:cs typeface="Arial"/>
              </a:rPr>
              <a:t>h</a:t>
            </a:r>
            <a:r>
              <a:rPr sz="1000" spc="20" dirty="0">
                <a:solidFill>
                  <a:srgbClr val="4D4D50"/>
                </a:solidFill>
                <a:latin typeface="Arial"/>
                <a:cs typeface="Arial"/>
              </a:rPr>
              <a:t>oek</a:t>
            </a:r>
            <a:r>
              <a:rPr sz="1000" spc="10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400" dirty="0">
                <a:solidFill>
                  <a:srgbClr val="A8A8A8"/>
                </a:solidFill>
                <a:latin typeface="Arial"/>
                <a:cs typeface="Arial"/>
              </a:rPr>
              <a:t>0</a:t>
            </a:r>
            <a:r>
              <a:rPr sz="1000" spc="-114" dirty="0">
                <a:solidFill>
                  <a:srgbClr val="A8A8A8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362F2F"/>
                </a:solidFill>
                <a:latin typeface="Arial"/>
                <a:cs typeface="Arial"/>
              </a:rPr>
              <a:t>R</a:t>
            </a:r>
            <a:r>
              <a:rPr sz="1000" spc="5" dirty="0">
                <a:solidFill>
                  <a:srgbClr val="4D4D50"/>
                </a:solidFill>
                <a:latin typeface="Arial"/>
                <a:cs typeface="Arial"/>
              </a:rPr>
              <a:t>obert</a:t>
            </a:r>
            <a:r>
              <a:rPr sz="1000" spc="70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-50" dirty="0">
                <a:solidFill>
                  <a:srgbClr val="362F2F"/>
                </a:solidFill>
                <a:latin typeface="Arial"/>
                <a:cs typeface="Arial"/>
              </a:rPr>
              <a:t>H</a:t>
            </a:r>
            <a:r>
              <a:rPr sz="1000" spc="30" dirty="0">
                <a:solidFill>
                  <a:srgbClr val="4D4D50"/>
                </a:solidFill>
                <a:latin typeface="Arial"/>
                <a:cs typeface="Arial"/>
              </a:rPr>
              <a:t>o</a:t>
            </a:r>
            <a:r>
              <a:rPr sz="1000" spc="65" dirty="0">
                <a:solidFill>
                  <a:srgbClr val="4D4D50"/>
                </a:solidFill>
                <a:latin typeface="Arial"/>
                <a:cs typeface="Arial"/>
              </a:rPr>
              <a:t>o</a:t>
            </a:r>
            <a:r>
              <a:rPr sz="1000" spc="-55" dirty="0">
                <a:solidFill>
                  <a:srgbClr val="362F2F"/>
                </a:solidFill>
                <a:latin typeface="Arial"/>
                <a:cs typeface="Arial"/>
              </a:rPr>
              <a:t>k</a:t>
            </a:r>
            <a:r>
              <a:rPr sz="1000" spc="60" dirty="0">
                <a:solidFill>
                  <a:srgbClr val="4D4D50"/>
                </a:solidFill>
                <a:latin typeface="Arial"/>
                <a:cs typeface="Arial"/>
              </a:rPr>
              <a:t>e</a:t>
            </a:r>
            <a:endParaRPr sz="1000">
              <a:latin typeface="Arial"/>
              <a:cs typeface="Arial"/>
            </a:endParaRPr>
          </a:p>
          <a:p>
            <a:pPr marL="52069">
              <a:lnSpc>
                <a:spcPct val="100000"/>
              </a:lnSpc>
            </a:pPr>
            <a:r>
              <a:rPr sz="1000" spc="400" dirty="0">
                <a:solidFill>
                  <a:srgbClr val="A8A8A8"/>
                </a:solidFill>
                <a:latin typeface="Arial"/>
                <a:cs typeface="Arial"/>
              </a:rPr>
              <a:t>0</a:t>
            </a:r>
            <a:r>
              <a:rPr sz="1000" spc="-160" dirty="0">
                <a:solidFill>
                  <a:srgbClr val="A8A8A8"/>
                </a:solidFill>
                <a:latin typeface="Arial"/>
                <a:cs typeface="Arial"/>
              </a:rPr>
              <a:t> </a:t>
            </a:r>
            <a:r>
              <a:rPr sz="1000" spc="50" dirty="0">
                <a:solidFill>
                  <a:srgbClr val="362F2F"/>
                </a:solidFill>
                <a:latin typeface="Arial"/>
                <a:cs typeface="Arial"/>
              </a:rPr>
              <a:t>T</a:t>
            </a:r>
            <a:r>
              <a:rPr sz="1000" spc="10" dirty="0">
                <a:solidFill>
                  <a:srgbClr val="4D4D50"/>
                </a:solidFill>
                <a:latin typeface="Arial"/>
                <a:cs typeface="Arial"/>
              </a:rPr>
              <a:t>heodor</a:t>
            </a:r>
            <a:r>
              <a:rPr sz="1000" spc="50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4D4D50"/>
                </a:solidFill>
                <a:latin typeface="Arial"/>
                <a:cs typeface="Arial"/>
              </a:rPr>
              <a:t>Schwa</a:t>
            </a:r>
            <a:r>
              <a:rPr sz="1000" spc="-15" dirty="0">
                <a:solidFill>
                  <a:srgbClr val="4D4D50"/>
                </a:solidFill>
                <a:latin typeface="Arial"/>
                <a:cs typeface="Arial"/>
              </a:rPr>
              <a:t>n</a:t>
            </a:r>
            <a:r>
              <a:rPr sz="1000" spc="140" dirty="0">
                <a:solidFill>
                  <a:srgbClr val="4D4D50"/>
                </a:solidFill>
                <a:latin typeface="Arial"/>
                <a:cs typeface="Arial"/>
              </a:rPr>
              <a:t>n</a:t>
            </a:r>
            <a:endParaRPr sz="1000">
              <a:latin typeface="Arial"/>
              <a:cs typeface="Arial"/>
            </a:endParaRPr>
          </a:p>
          <a:p>
            <a:pPr marL="52069">
              <a:lnSpc>
                <a:spcPct val="100000"/>
              </a:lnSpc>
              <a:spcBef>
                <a:spcPts val="105"/>
              </a:spcBef>
            </a:pPr>
            <a:r>
              <a:rPr sz="1000" spc="400" dirty="0">
                <a:solidFill>
                  <a:srgbClr val="A8A8A8"/>
                </a:solidFill>
                <a:latin typeface="Arial"/>
                <a:cs typeface="Arial"/>
              </a:rPr>
              <a:t>0</a:t>
            </a:r>
            <a:r>
              <a:rPr sz="1000" spc="-160" dirty="0">
                <a:solidFill>
                  <a:srgbClr val="A8A8A8"/>
                </a:solidFill>
                <a:latin typeface="Arial"/>
                <a:cs typeface="Arial"/>
              </a:rPr>
              <a:t> </a:t>
            </a:r>
            <a:r>
              <a:rPr sz="1000" spc="25" dirty="0">
                <a:solidFill>
                  <a:srgbClr val="4D4D50"/>
                </a:solidFill>
                <a:latin typeface="Arial"/>
                <a:cs typeface="Arial"/>
              </a:rPr>
              <a:t>Matt</a:t>
            </a:r>
            <a:r>
              <a:rPr sz="1000" spc="-40" dirty="0">
                <a:solidFill>
                  <a:srgbClr val="4D4D50"/>
                </a:solidFill>
                <a:latin typeface="Arial"/>
                <a:cs typeface="Arial"/>
              </a:rPr>
              <a:t>h</a:t>
            </a:r>
            <a:r>
              <a:rPr sz="1000" spc="-5" dirty="0">
                <a:solidFill>
                  <a:srgbClr val="4D4D50"/>
                </a:solidFill>
                <a:latin typeface="Arial"/>
                <a:cs typeface="Arial"/>
              </a:rPr>
              <a:t>i</a:t>
            </a:r>
            <a:r>
              <a:rPr sz="1000" spc="15" dirty="0">
                <a:solidFill>
                  <a:srgbClr val="4D4D50"/>
                </a:solidFill>
                <a:latin typeface="Arial"/>
                <a:cs typeface="Arial"/>
              </a:rPr>
              <a:t>as</a:t>
            </a:r>
            <a:r>
              <a:rPr sz="1000" spc="25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4D4D50"/>
                </a:solidFill>
                <a:latin typeface="Arial"/>
                <a:cs typeface="Arial"/>
              </a:rPr>
              <a:t>Sch</a:t>
            </a:r>
            <a:r>
              <a:rPr sz="1000" spc="-40" dirty="0">
                <a:solidFill>
                  <a:srgbClr val="4D4D50"/>
                </a:solidFill>
                <a:latin typeface="Arial"/>
                <a:cs typeface="Arial"/>
              </a:rPr>
              <a:t>l</a:t>
            </a:r>
            <a:r>
              <a:rPr sz="1000" spc="65" dirty="0">
                <a:solidFill>
                  <a:srgbClr val="4D4D50"/>
                </a:solidFill>
                <a:latin typeface="Arial"/>
                <a:cs typeface="Arial"/>
              </a:rPr>
              <a:t>e</a:t>
            </a:r>
            <a:r>
              <a:rPr sz="1000" spc="-40" dirty="0">
                <a:solidFill>
                  <a:srgbClr val="4D4D50"/>
                </a:solidFill>
                <a:latin typeface="Arial"/>
                <a:cs typeface="Arial"/>
              </a:rPr>
              <a:t>i</a:t>
            </a:r>
            <a:r>
              <a:rPr sz="1000" spc="20" dirty="0">
                <a:solidFill>
                  <a:srgbClr val="4D4D50"/>
                </a:solidFill>
                <a:latin typeface="Arial"/>
                <a:cs typeface="Arial"/>
              </a:rPr>
              <a:t>den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50">
              <a:latin typeface="Times New Roman"/>
              <a:cs typeface="Times New Roman"/>
            </a:endParaRPr>
          </a:p>
          <a:p>
            <a:pPr marL="12700" marR="358775" indent="5715">
              <a:lnSpc>
                <a:spcPts val="1170"/>
              </a:lnSpc>
              <a:buClr>
                <a:srgbClr val="4D4D50"/>
              </a:buClr>
              <a:buFont typeface="Arial"/>
              <a:buAutoNum type="arabicPeriod" startAt="2"/>
              <a:tabLst>
                <a:tab pos="167005" algn="l"/>
              </a:tabLst>
            </a:pPr>
            <a:r>
              <a:rPr sz="1000" spc="70" dirty="0">
                <a:solidFill>
                  <a:srgbClr val="4D4D50"/>
                </a:solidFill>
                <a:latin typeface="Arial"/>
                <a:cs typeface="Arial"/>
              </a:rPr>
              <a:t>He</a:t>
            </a:r>
            <a:r>
              <a:rPr sz="1000" spc="-80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4D4D50"/>
                </a:solidFill>
                <a:latin typeface="Arial"/>
                <a:cs typeface="Arial"/>
              </a:rPr>
              <a:t>discovered</a:t>
            </a:r>
            <a:r>
              <a:rPr sz="1000" spc="50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4D4D50"/>
                </a:solidFill>
                <a:latin typeface="Arial"/>
                <a:cs typeface="Arial"/>
              </a:rPr>
              <a:t>that </a:t>
            </a:r>
            <a:r>
              <a:rPr sz="1000" spc="30" dirty="0">
                <a:solidFill>
                  <a:srgbClr val="4D4D50"/>
                </a:solidFill>
                <a:latin typeface="Arial"/>
                <a:cs typeface="Arial"/>
              </a:rPr>
              <a:t>all</a:t>
            </a:r>
            <a:r>
              <a:rPr sz="1000" spc="-20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4D4D50"/>
                </a:solidFill>
                <a:latin typeface="Arial"/>
                <a:cs typeface="Arial"/>
              </a:rPr>
              <a:t>plants</a:t>
            </a:r>
            <a:r>
              <a:rPr sz="1000" spc="30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4D4D50"/>
                </a:solidFill>
                <a:latin typeface="Arial"/>
                <a:cs typeface="Arial"/>
              </a:rPr>
              <a:t>were</a:t>
            </a:r>
            <a:r>
              <a:rPr sz="1000" spc="70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4D4D50"/>
                </a:solidFill>
                <a:latin typeface="Arial"/>
                <a:cs typeface="Arial"/>
              </a:rPr>
              <a:t>made</a:t>
            </a:r>
            <a:r>
              <a:rPr sz="1000" spc="-25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20" dirty="0">
                <a:solidFill>
                  <a:srgbClr val="4D4D50"/>
                </a:solidFill>
                <a:latin typeface="Arial"/>
                <a:cs typeface="Arial"/>
              </a:rPr>
              <a:t>of</a:t>
            </a:r>
            <a:r>
              <a:rPr sz="1000" spc="5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30" dirty="0">
                <a:solidFill>
                  <a:srgbClr val="5E6062"/>
                </a:solidFill>
                <a:latin typeface="Arial"/>
                <a:cs typeface="Arial"/>
              </a:rPr>
              <a:t>ce</a:t>
            </a:r>
            <a:r>
              <a:rPr sz="1000" spc="-45" dirty="0">
                <a:solidFill>
                  <a:srgbClr val="5E6062"/>
                </a:solidFill>
                <a:latin typeface="Arial"/>
                <a:cs typeface="Arial"/>
              </a:rPr>
              <a:t>l</a:t>
            </a:r>
            <a:r>
              <a:rPr sz="1000" spc="-5" dirty="0">
                <a:solidFill>
                  <a:srgbClr val="665B46"/>
                </a:solidFill>
                <a:latin typeface="Arial"/>
                <a:cs typeface="Arial"/>
              </a:rPr>
              <a:t>l</a:t>
            </a:r>
            <a:r>
              <a:rPr sz="1000" spc="75" dirty="0">
                <a:solidFill>
                  <a:srgbClr val="665B46"/>
                </a:solidFill>
                <a:latin typeface="Arial"/>
                <a:cs typeface="Arial"/>
              </a:rPr>
              <a:t>s</a:t>
            </a:r>
            <a:r>
              <a:rPr sz="1000" spc="65" dirty="0">
                <a:solidFill>
                  <a:srgbClr val="80777E"/>
                </a:solidFill>
                <a:latin typeface="Arial"/>
                <a:cs typeface="Arial"/>
              </a:rPr>
              <a:t>,</a:t>
            </a:r>
            <a:r>
              <a:rPr sz="1000" spc="-130" dirty="0">
                <a:solidFill>
                  <a:srgbClr val="80777E"/>
                </a:solidFill>
                <a:latin typeface="Arial"/>
                <a:cs typeface="Arial"/>
              </a:rPr>
              <a:t> </a:t>
            </a:r>
            <a:r>
              <a:rPr sz="1000" spc="40" dirty="0">
                <a:solidFill>
                  <a:srgbClr val="4D4D50"/>
                </a:solidFill>
                <a:latin typeface="Arial"/>
                <a:cs typeface="Arial"/>
              </a:rPr>
              <a:t>w</a:t>
            </a:r>
            <a:r>
              <a:rPr sz="1000" spc="20" dirty="0">
                <a:solidFill>
                  <a:srgbClr val="4D4D50"/>
                </a:solidFill>
                <a:latin typeface="Arial"/>
                <a:cs typeface="Arial"/>
              </a:rPr>
              <a:t>h</a:t>
            </a:r>
            <a:r>
              <a:rPr sz="1000" spc="-5" dirty="0">
                <a:solidFill>
                  <a:srgbClr val="362F2F"/>
                </a:solidFill>
                <a:latin typeface="Arial"/>
                <a:cs typeface="Arial"/>
              </a:rPr>
              <a:t>i</a:t>
            </a:r>
            <a:r>
              <a:rPr sz="1000" spc="35" dirty="0">
                <a:solidFill>
                  <a:srgbClr val="5E6062"/>
                </a:solidFill>
                <a:latin typeface="Arial"/>
                <a:cs typeface="Arial"/>
              </a:rPr>
              <a:t>ch</a:t>
            </a:r>
            <a:r>
              <a:rPr sz="1000" spc="-60" dirty="0">
                <a:solidFill>
                  <a:srgbClr val="5E6062"/>
                </a:solidFill>
                <a:latin typeface="Arial"/>
                <a:cs typeface="Arial"/>
              </a:rPr>
              <a:t> </a:t>
            </a:r>
            <a:r>
              <a:rPr sz="1000" spc="20" dirty="0">
                <a:solidFill>
                  <a:srgbClr val="4D4D50"/>
                </a:solidFill>
                <a:latin typeface="Arial"/>
                <a:cs typeface="Arial"/>
              </a:rPr>
              <a:t>contr</a:t>
            </a:r>
            <a:r>
              <a:rPr sz="1000" spc="25" dirty="0">
                <a:solidFill>
                  <a:srgbClr val="4D4D50"/>
                </a:solidFill>
                <a:latin typeface="Arial"/>
                <a:cs typeface="Arial"/>
              </a:rPr>
              <a:t>i</a:t>
            </a:r>
            <a:r>
              <a:rPr sz="1000" spc="20" dirty="0">
                <a:solidFill>
                  <a:srgbClr val="4D4D50"/>
                </a:solidFill>
                <a:latin typeface="Arial"/>
                <a:cs typeface="Arial"/>
              </a:rPr>
              <a:t>buted</a:t>
            </a:r>
            <a:r>
              <a:rPr sz="1000" spc="-75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25" dirty="0">
                <a:solidFill>
                  <a:srgbClr val="4D4D50"/>
                </a:solidFill>
                <a:latin typeface="Arial"/>
                <a:cs typeface="Arial"/>
              </a:rPr>
              <a:t>to</a:t>
            </a:r>
            <a:r>
              <a:rPr sz="1000" spc="-55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20" dirty="0">
                <a:solidFill>
                  <a:srgbClr val="4D4D50"/>
                </a:solidFill>
                <a:latin typeface="Arial"/>
                <a:cs typeface="Arial"/>
              </a:rPr>
              <a:t>the</a:t>
            </a:r>
            <a:r>
              <a:rPr sz="1000" spc="10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30" dirty="0">
                <a:solidFill>
                  <a:srgbClr val="4D4D50"/>
                </a:solidFill>
                <a:latin typeface="Arial"/>
                <a:cs typeface="Arial"/>
              </a:rPr>
              <a:t>deve</a:t>
            </a:r>
            <a:r>
              <a:rPr sz="1000" spc="-10" dirty="0">
                <a:solidFill>
                  <a:srgbClr val="4D4D50"/>
                </a:solidFill>
                <a:latin typeface="Arial"/>
                <a:cs typeface="Arial"/>
              </a:rPr>
              <a:t>l</a:t>
            </a:r>
            <a:r>
              <a:rPr sz="1000" spc="10" dirty="0">
                <a:solidFill>
                  <a:srgbClr val="4D4D50"/>
                </a:solidFill>
                <a:latin typeface="Arial"/>
                <a:cs typeface="Arial"/>
              </a:rPr>
              <a:t>opment</a:t>
            </a:r>
            <a:r>
              <a:rPr sz="1000" spc="20" dirty="0">
                <a:solidFill>
                  <a:srgbClr val="4D4D50"/>
                </a:solidFill>
                <a:latin typeface="Arial"/>
                <a:cs typeface="Arial"/>
              </a:rPr>
              <a:t> of</a:t>
            </a:r>
            <a:r>
              <a:rPr sz="1000" spc="-40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20" dirty="0">
                <a:solidFill>
                  <a:srgbClr val="4D4D50"/>
                </a:solidFill>
                <a:latin typeface="Arial"/>
                <a:cs typeface="Arial"/>
              </a:rPr>
              <a:t>the</a:t>
            </a:r>
            <a:r>
              <a:rPr sz="1000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4D4D50"/>
                </a:solidFill>
                <a:latin typeface="Arial"/>
                <a:cs typeface="Arial"/>
              </a:rPr>
              <a:t>cell</a:t>
            </a:r>
            <a:r>
              <a:rPr sz="1000" spc="-55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75" dirty="0">
                <a:solidFill>
                  <a:srgbClr val="4D4D50"/>
                </a:solidFill>
                <a:latin typeface="Arial"/>
                <a:cs typeface="Arial"/>
              </a:rPr>
              <a:t>t</a:t>
            </a:r>
            <a:r>
              <a:rPr sz="1000" spc="-20" dirty="0">
                <a:solidFill>
                  <a:srgbClr val="362F2F"/>
                </a:solidFill>
                <a:latin typeface="Arial"/>
                <a:cs typeface="Arial"/>
              </a:rPr>
              <a:t>h</a:t>
            </a:r>
            <a:r>
              <a:rPr sz="1000" spc="5" dirty="0">
                <a:solidFill>
                  <a:srgbClr val="4D4D50"/>
                </a:solidFill>
                <a:latin typeface="Arial"/>
                <a:cs typeface="Arial"/>
              </a:rPr>
              <a:t>eory:</a:t>
            </a:r>
            <a:endParaRPr sz="1000">
              <a:latin typeface="Arial"/>
              <a:cs typeface="Arial"/>
            </a:endParaRPr>
          </a:p>
          <a:p>
            <a:pPr marL="52069" marR="3136900">
              <a:lnSpc>
                <a:spcPct val="104900"/>
              </a:lnSpc>
              <a:spcBef>
                <a:spcPts val="55"/>
              </a:spcBef>
            </a:pPr>
            <a:r>
              <a:rPr sz="1000" spc="475" dirty="0">
                <a:solidFill>
                  <a:srgbClr val="A8A8A8"/>
                </a:solidFill>
                <a:latin typeface="Arial"/>
                <a:cs typeface="Arial"/>
              </a:rPr>
              <a:t>0</a:t>
            </a:r>
            <a:r>
              <a:rPr sz="1000" spc="15" dirty="0">
                <a:solidFill>
                  <a:srgbClr val="4D4D50"/>
                </a:solidFill>
                <a:latin typeface="Arial"/>
                <a:cs typeface="Arial"/>
              </a:rPr>
              <a:t>Anton </a:t>
            </a:r>
            <a:r>
              <a:rPr sz="1000" spc="35" dirty="0">
                <a:solidFill>
                  <a:srgbClr val="5E6062"/>
                </a:solidFill>
                <a:latin typeface="Arial"/>
                <a:cs typeface="Arial"/>
              </a:rPr>
              <a:t>van</a:t>
            </a:r>
            <a:r>
              <a:rPr sz="1000" spc="20" dirty="0">
                <a:solidFill>
                  <a:srgbClr val="5E6062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4D4D50"/>
                </a:solidFill>
                <a:latin typeface="Arial"/>
                <a:cs typeface="Arial"/>
              </a:rPr>
              <a:t>Leeuwe</a:t>
            </a:r>
            <a:r>
              <a:rPr sz="1000" spc="50" dirty="0">
                <a:solidFill>
                  <a:srgbClr val="4D4D50"/>
                </a:solidFill>
                <a:latin typeface="Arial"/>
                <a:cs typeface="Arial"/>
              </a:rPr>
              <a:t>n</a:t>
            </a:r>
            <a:r>
              <a:rPr sz="1000" spc="-20" dirty="0">
                <a:solidFill>
                  <a:srgbClr val="362F2F"/>
                </a:solidFill>
                <a:latin typeface="Arial"/>
                <a:cs typeface="Arial"/>
              </a:rPr>
              <a:t>h</a:t>
            </a:r>
            <a:r>
              <a:rPr sz="1000" spc="5" dirty="0">
                <a:solidFill>
                  <a:srgbClr val="4D4D50"/>
                </a:solidFill>
                <a:latin typeface="Arial"/>
                <a:cs typeface="Arial"/>
              </a:rPr>
              <a:t>oek</a:t>
            </a:r>
            <a:r>
              <a:rPr sz="1000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400" dirty="0">
                <a:solidFill>
                  <a:srgbClr val="A8A8A8"/>
                </a:solidFill>
                <a:latin typeface="Arial"/>
                <a:cs typeface="Arial"/>
              </a:rPr>
              <a:t>0</a:t>
            </a:r>
            <a:r>
              <a:rPr sz="1000" spc="-114" dirty="0">
                <a:solidFill>
                  <a:srgbClr val="A8A8A8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4D4D50"/>
                </a:solidFill>
                <a:latin typeface="Arial"/>
                <a:cs typeface="Arial"/>
              </a:rPr>
              <a:t>Robert</a:t>
            </a:r>
            <a:r>
              <a:rPr sz="1000" spc="45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-50" dirty="0">
                <a:solidFill>
                  <a:srgbClr val="362F2F"/>
                </a:solidFill>
                <a:latin typeface="Arial"/>
                <a:cs typeface="Arial"/>
              </a:rPr>
              <a:t>H</a:t>
            </a:r>
            <a:r>
              <a:rPr sz="1000" spc="30" dirty="0">
                <a:solidFill>
                  <a:srgbClr val="4D4D50"/>
                </a:solidFill>
                <a:latin typeface="Arial"/>
                <a:cs typeface="Arial"/>
              </a:rPr>
              <a:t>o</a:t>
            </a:r>
            <a:r>
              <a:rPr sz="1000" spc="65" dirty="0">
                <a:solidFill>
                  <a:srgbClr val="4D4D50"/>
                </a:solidFill>
                <a:latin typeface="Arial"/>
                <a:cs typeface="Arial"/>
              </a:rPr>
              <a:t>o</a:t>
            </a:r>
            <a:r>
              <a:rPr sz="1000" spc="-55" dirty="0">
                <a:solidFill>
                  <a:srgbClr val="362F2F"/>
                </a:solidFill>
                <a:latin typeface="Arial"/>
                <a:cs typeface="Arial"/>
              </a:rPr>
              <a:t>k</a:t>
            </a:r>
            <a:r>
              <a:rPr sz="1000" spc="60" dirty="0">
                <a:solidFill>
                  <a:srgbClr val="4D4D50"/>
                </a:solidFill>
                <a:latin typeface="Arial"/>
                <a:cs typeface="Arial"/>
              </a:rPr>
              <a:t>e</a:t>
            </a:r>
            <a:endParaRPr sz="1000">
              <a:latin typeface="Arial"/>
              <a:cs typeface="Arial"/>
            </a:endParaRPr>
          </a:p>
          <a:p>
            <a:pPr marL="52069" marR="3465829">
              <a:lnSpc>
                <a:spcPct val="108700"/>
              </a:lnSpc>
            </a:pPr>
            <a:r>
              <a:rPr sz="1000" spc="400" dirty="0">
                <a:solidFill>
                  <a:srgbClr val="A8A8A8"/>
                </a:solidFill>
                <a:latin typeface="Arial"/>
                <a:cs typeface="Arial"/>
              </a:rPr>
              <a:t>0</a:t>
            </a:r>
            <a:r>
              <a:rPr sz="1000" spc="-160" dirty="0">
                <a:solidFill>
                  <a:srgbClr val="A8A8A8"/>
                </a:solidFill>
                <a:latin typeface="Arial"/>
                <a:cs typeface="Arial"/>
              </a:rPr>
              <a:t> </a:t>
            </a:r>
            <a:r>
              <a:rPr sz="1000" spc="50" dirty="0">
                <a:solidFill>
                  <a:srgbClr val="362F2F"/>
                </a:solidFill>
                <a:latin typeface="Arial"/>
                <a:cs typeface="Arial"/>
              </a:rPr>
              <a:t>T</a:t>
            </a:r>
            <a:r>
              <a:rPr sz="1000" spc="10" dirty="0">
                <a:solidFill>
                  <a:srgbClr val="4D4D50"/>
                </a:solidFill>
                <a:latin typeface="Arial"/>
                <a:cs typeface="Arial"/>
              </a:rPr>
              <a:t>heodor</a:t>
            </a:r>
            <a:r>
              <a:rPr sz="1000" spc="50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4D4D50"/>
                </a:solidFill>
                <a:latin typeface="Arial"/>
                <a:cs typeface="Arial"/>
              </a:rPr>
              <a:t>Schwann</a:t>
            </a:r>
            <a:r>
              <a:rPr sz="1000" spc="5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400" dirty="0">
                <a:solidFill>
                  <a:srgbClr val="A8A8A8"/>
                </a:solidFill>
                <a:latin typeface="Arial"/>
                <a:cs typeface="Arial"/>
              </a:rPr>
              <a:t>0</a:t>
            </a:r>
            <a:r>
              <a:rPr sz="1000" spc="-114" dirty="0">
                <a:solidFill>
                  <a:srgbClr val="A8A8A8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4D4D50"/>
                </a:solidFill>
                <a:latin typeface="Arial"/>
                <a:cs typeface="Arial"/>
              </a:rPr>
              <a:t>Matt</a:t>
            </a:r>
            <a:r>
              <a:rPr sz="1000" spc="-45" dirty="0">
                <a:solidFill>
                  <a:srgbClr val="4D4D50"/>
                </a:solidFill>
                <a:latin typeface="Arial"/>
                <a:cs typeface="Arial"/>
              </a:rPr>
              <a:t>h</a:t>
            </a:r>
            <a:r>
              <a:rPr sz="1000" spc="-5" dirty="0">
                <a:solidFill>
                  <a:srgbClr val="4D4D50"/>
                </a:solidFill>
                <a:latin typeface="Arial"/>
                <a:cs typeface="Arial"/>
              </a:rPr>
              <a:t>i</a:t>
            </a:r>
            <a:r>
              <a:rPr sz="1000" spc="15" dirty="0">
                <a:solidFill>
                  <a:srgbClr val="4D4D50"/>
                </a:solidFill>
                <a:latin typeface="Arial"/>
                <a:cs typeface="Arial"/>
              </a:rPr>
              <a:t>as</a:t>
            </a:r>
            <a:r>
              <a:rPr sz="1000" spc="25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4D4D50"/>
                </a:solidFill>
                <a:latin typeface="Arial"/>
                <a:cs typeface="Arial"/>
              </a:rPr>
              <a:t>Sch</a:t>
            </a:r>
            <a:r>
              <a:rPr sz="1000" spc="-40" dirty="0">
                <a:solidFill>
                  <a:srgbClr val="4D4D50"/>
                </a:solidFill>
                <a:latin typeface="Arial"/>
                <a:cs typeface="Arial"/>
              </a:rPr>
              <a:t>l</a:t>
            </a:r>
            <a:r>
              <a:rPr sz="1000" spc="65" dirty="0">
                <a:solidFill>
                  <a:srgbClr val="4D4D50"/>
                </a:solidFill>
                <a:latin typeface="Arial"/>
                <a:cs typeface="Arial"/>
              </a:rPr>
              <a:t>e</a:t>
            </a:r>
            <a:r>
              <a:rPr sz="1000" spc="-40" dirty="0">
                <a:solidFill>
                  <a:srgbClr val="4D4D50"/>
                </a:solidFill>
                <a:latin typeface="Arial"/>
                <a:cs typeface="Arial"/>
              </a:rPr>
              <a:t>i</a:t>
            </a:r>
            <a:r>
              <a:rPr sz="1000" spc="20" dirty="0">
                <a:solidFill>
                  <a:srgbClr val="4D4D50"/>
                </a:solidFill>
                <a:latin typeface="Arial"/>
                <a:cs typeface="Arial"/>
              </a:rPr>
              <a:t>den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2"/>
              </a:spcBef>
            </a:pPr>
            <a:endParaRPr sz="900">
              <a:latin typeface="Times New Roman"/>
              <a:cs typeface="Times New Roman"/>
            </a:endParaRPr>
          </a:p>
          <a:p>
            <a:pPr marL="12700" marR="5080" indent="5715">
              <a:lnSpc>
                <a:spcPts val="1170"/>
              </a:lnSpc>
              <a:buClr>
                <a:srgbClr val="4D4D50"/>
              </a:buClr>
              <a:buFont typeface="Arial"/>
              <a:buAutoNum type="arabicPeriod" startAt="3"/>
              <a:tabLst>
                <a:tab pos="167005" algn="l"/>
              </a:tabLst>
            </a:pPr>
            <a:r>
              <a:rPr sz="1000" spc="70" dirty="0">
                <a:solidFill>
                  <a:srgbClr val="4D4D50"/>
                </a:solidFill>
                <a:latin typeface="Arial"/>
                <a:cs typeface="Arial"/>
              </a:rPr>
              <a:t>He</a:t>
            </a:r>
            <a:r>
              <a:rPr sz="1000" spc="-80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4D4D50"/>
                </a:solidFill>
                <a:latin typeface="Arial"/>
                <a:cs typeface="Arial"/>
              </a:rPr>
              <a:t>advanced</a:t>
            </a:r>
            <a:r>
              <a:rPr sz="1000" spc="65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4D4D50"/>
                </a:solidFill>
                <a:latin typeface="Arial"/>
                <a:cs typeface="Arial"/>
              </a:rPr>
              <a:t>the</a:t>
            </a:r>
            <a:r>
              <a:rPr sz="1000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5E6062"/>
                </a:solidFill>
                <a:latin typeface="Arial"/>
                <a:cs typeface="Arial"/>
              </a:rPr>
              <a:t>cell</a:t>
            </a:r>
            <a:r>
              <a:rPr sz="1000" spc="-10" dirty="0">
                <a:solidFill>
                  <a:srgbClr val="5E6062"/>
                </a:solidFill>
                <a:latin typeface="Arial"/>
                <a:cs typeface="Arial"/>
              </a:rPr>
              <a:t> </a:t>
            </a:r>
            <a:r>
              <a:rPr sz="1000" spc="-15" dirty="0">
                <a:solidFill>
                  <a:srgbClr val="362F2F"/>
                </a:solidFill>
                <a:latin typeface="Arial"/>
                <a:cs typeface="Arial"/>
              </a:rPr>
              <a:t>t</a:t>
            </a:r>
            <a:r>
              <a:rPr sz="1000" spc="20" dirty="0">
                <a:solidFill>
                  <a:srgbClr val="4D4D50"/>
                </a:solidFill>
                <a:latin typeface="Arial"/>
                <a:cs typeface="Arial"/>
              </a:rPr>
              <a:t>heory</a:t>
            </a:r>
            <a:r>
              <a:rPr sz="1000" spc="-50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20" dirty="0">
                <a:solidFill>
                  <a:srgbClr val="4D4D50"/>
                </a:solidFill>
                <a:latin typeface="Arial"/>
                <a:cs typeface="Arial"/>
              </a:rPr>
              <a:t>with</a:t>
            </a:r>
            <a:r>
              <a:rPr sz="1000" spc="40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20" dirty="0">
                <a:solidFill>
                  <a:srgbClr val="4D4D50"/>
                </a:solidFill>
                <a:latin typeface="Arial"/>
                <a:cs typeface="Arial"/>
              </a:rPr>
              <a:t>his</a:t>
            </a:r>
            <a:r>
              <a:rPr sz="1000" spc="-5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5E6062"/>
                </a:solidFill>
                <a:latin typeface="Arial"/>
                <a:cs typeface="Arial"/>
              </a:rPr>
              <a:t>conc</a:t>
            </a:r>
            <a:r>
              <a:rPr sz="1000" spc="25" dirty="0">
                <a:solidFill>
                  <a:srgbClr val="5E6062"/>
                </a:solidFill>
                <a:latin typeface="Arial"/>
                <a:cs typeface="Arial"/>
              </a:rPr>
              <a:t>l</a:t>
            </a:r>
            <a:r>
              <a:rPr sz="1000" spc="20" dirty="0">
                <a:solidFill>
                  <a:srgbClr val="5E6062"/>
                </a:solidFill>
                <a:latin typeface="Arial"/>
                <a:cs typeface="Arial"/>
              </a:rPr>
              <a:t>us</a:t>
            </a:r>
            <a:r>
              <a:rPr sz="1000" spc="-65" dirty="0">
                <a:solidFill>
                  <a:srgbClr val="5E6062"/>
                </a:solidFill>
                <a:latin typeface="Arial"/>
                <a:cs typeface="Arial"/>
              </a:rPr>
              <a:t>i</a:t>
            </a:r>
            <a:r>
              <a:rPr sz="1000" spc="50" dirty="0">
                <a:solidFill>
                  <a:srgbClr val="5E6062"/>
                </a:solidFill>
                <a:latin typeface="Arial"/>
                <a:cs typeface="Arial"/>
              </a:rPr>
              <a:t>on</a:t>
            </a:r>
            <a:r>
              <a:rPr sz="1000" spc="-55" dirty="0">
                <a:solidFill>
                  <a:srgbClr val="5E6062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4D4D50"/>
                </a:solidFill>
                <a:latin typeface="Arial"/>
                <a:cs typeface="Arial"/>
              </a:rPr>
              <a:t>that</a:t>
            </a:r>
            <a:r>
              <a:rPr sz="1000" spc="45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20" dirty="0">
                <a:solidFill>
                  <a:srgbClr val="5E6062"/>
                </a:solidFill>
                <a:latin typeface="Arial"/>
                <a:cs typeface="Arial"/>
              </a:rPr>
              <a:t>c</a:t>
            </a:r>
            <a:r>
              <a:rPr sz="1000" spc="45" dirty="0">
                <a:solidFill>
                  <a:srgbClr val="5E6062"/>
                </a:solidFill>
                <a:latin typeface="Arial"/>
                <a:cs typeface="Arial"/>
              </a:rPr>
              <a:t>e</a:t>
            </a:r>
            <a:r>
              <a:rPr sz="1000" dirty="0">
                <a:solidFill>
                  <a:srgbClr val="362F2F"/>
                </a:solidFill>
                <a:latin typeface="Arial"/>
                <a:cs typeface="Arial"/>
              </a:rPr>
              <a:t>l</a:t>
            </a:r>
            <a:r>
              <a:rPr sz="1000" spc="-50" dirty="0">
                <a:solidFill>
                  <a:srgbClr val="5E6062"/>
                </a:solidFill>
                <a:latin typeface="Arial"/>
                <a:cs typeface="Arial"/>
              </a:rPr>
              <a:t>l</a:t>
            </a:r>
            <a:r>
              <a:rPr sz="1000" spc="114" dirty="0">
                <a:solidFill>
                  <a:srgbClr val="5E6062"/>
                </a:solidFill>
                <a:latin typeface="Arial"/>
                <a:cs typeface="Arial"/>
              </a:rPr>
              <a:t>s</a:t>
            </a:r>
            <a:r>
              <a:rPr sz="1000" spc="-40" dirty="0">
                <a:solidFill>
                  <a:srgbClr val="5E6062"/>
                </a:solidFill>
                <a:latin typeface="Arial"/>
                <a:cs typeface="Arial"/>
              </a:rPr>
              <a:t> </a:t>
            </a:r>
            <a:r>
              <a:rPr sz="1000" spc="30" dirty="0">
                <a:solidFill>
                  <a:srgbClr val="5E6062"/>
                </a:solidFill>
                <a:latin typeface="Arial"/>
                <a:cs typeface="Arial"/>
              </a:rPr>
              <a:t>cou</a:t>
            </a:r>
            <a:r>
              <a:rPr sz="1000" spc="-45" dirty="0">
                <a:solidFill>
                  <a:srgbClr val="151C24"/>
                </a:solidFill>
                <a:latin typeface="Arial"/>
                <a:cs typeface="Arial"/>
              </a:rPr>
              <a:t>l</a:t>
            </a:r>
            <a:r>
              <a:rPr sz="1000" spc="40" dirty="0">
                <a:solidFill>
                  <a:srgbClr val="4D4D50"/>
                </a:solidFill>
                <a:latin typeface="Arial"/>
                <a:cs typeface="Arial"/>
              </a:rPr>
              <a:t>d</a:t>
            </a:r>
            <a:r>
              <a:rPr sz="1000" spc="-25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40" dirty="0">
                <a:solidFill>
                  <a:srgbClr val="4D4D50"/>
                </a:solidFill>
                <a:latin typeface="Arial"/>
                <a:cs typeface="Arial"/>
              </a:rPr>
              <a:t>on</a:t>
            </a:r>
            <a:r>
              <a:rPr sz="1000" spc="-35" dirty="0">
                <a:solidFill>
                  <a:srgbClr val="4D4D50"/>
                </a:solidFill>
                <a:latin typeface="Arial"/>
                <a:cs typeface="Arial"/>
              </a:rPr>
              <a:t>l</a:t>
            </a:r>
            <a:r>
              <a:rPr sz="1000" spc="10" dirty="0">
                <a:solidFill>
                  <a:srgbClr val="4D4D50"/>
                </a:solidFill>
                <a:latin typeface="Arial"/>
                <a:cs typeface="Arial"/>
              </a:rPr>
              <a:t>y</a:t>
            </a:r>
            <a:r>
              <a:rPr sz="1000" spc="20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5E6062"/>
                </a:solidFill>
                <a:latin typeface="Arial"/>
                <a:cs typeface="Arial"/>
              </a:rPr>
              <a:t>come</a:t>
            </a:r>
            <a:r>
              <a:rPr sz="1000" spc="-55" dirty="0">
                <a:solidFill>
                  <a:srgbClr val="5E6062"/>
                </a:solidFill>
                <a:latin typeface="Arial"/>
                <a:cs typeface="Arial"/>
              </a:rPr>
              <a:t> </a:t>
            </a:r>
            <a:r>
              <a:rPr sz="1000" spc="20" dirty="0">
                <a:solidFill>
                  <a:srgbClr val="4D4D50"/>
                </a:solidFill>
                <a:latin typeface="Arial"/>
                <a:cs typeface="Arial"/>
              </a:rPr>
              <a:t>from</a:t>
            </a:r>
            <a:r>
              <a:rPr sz="1000" spc="15" dirty="0">
                <a:solidFill>
                  <a:srgbClr val="4D4D50"/>
                </a:solidFill>
                <a:latin typeface="Arial"/>
                <a:cs typeface="Arial"/>
              </a:rPr>
              <a:t> other</a:t>
            </a:r>
            <a:r>
              <a:rPr sz="1000" spc="25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4D4D50"/>
                </a:solidFill>
                <a:latin typeface="Arial"/>
                <a:cs typeface="Arial"/>
              </a:rPr>
              <a:t>cells:</a:t>
            </a:r>
            <a:endParaRPr sz="1000">
              <a:latin typeface="Arial"/>
              <a:cs typeface="Arial"/>
            </a:endParaRPr>
          </a:p>
          <a:p>
            <a:pPr marL="52069" marR="3130550">
              <a:lnSpc>
                <a:spcPct val="104900"/>
              </a:lnSpc>
              <a:spcBef>
                <a:spcPts val="10"/>
              </a:spcBef>
            </a:pPr>
            <a:r>
              <a:rPr sz="1000" spc="475" dirty="0">
                <a:solidFill>
                  <a:srgbClr val="A8A8A8"/>
                </a:solidFill>
                <a:latin typeface="Arial"/>
                <a:cs typeface="Arial"/>
              </a:rPr>
              <a:t>0</a:t>
            </a:r>
            <a:r>
              <a:rPr sz="1000" spc="15" dirty="0">
                <a:solidFill>
                  <a:srgbClr val="4D4D50"/>
                </a:solidFill>
                <a:latin typeface="Arial"/>
                <a:cs typeface="Arial"/>
              </a:rPr>
              <a:t>Anton </a:t>
            </a:r>
            <a:r>
              <a:rPr sz="1000" spc="35" dirty="0">
                <a:solidFill>
                  <a:srgbClr val="5E6062"/>
                </a:solidFill>
                <a:latin typeface="Arial"/>
                <a:cs typeface="Arial"/>
              </a:rPr>
              <a:t>van</a:t>
            </a:r>
            <a:r>
              <a:rPr sz="1000" spc="20" dirty="0">
                <a:solidFill>
                  <a:srgbClr val="5E6062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4D4D50"/>
                </a:solidFill>
                <a:latin typeface="Arial"/>
                <a:cs typeface="Arial"/>
              </a:rPr>
              <a:t>Leeuwe</a:t>
            </a:r>
            <a:r>
              <a:rPr sz="1000" spc="50" dirty="0">
                <a:solidFill>
                  <a:srgbClr val="4D4D50"/>
                </a:solidFill>
                <a:latin typeface="Arial"/>
                <a:cs typeface="Arial"/>
              </a:rPr>
              <a:t>n</a:t>
            </a:r>
            <a:r>
              <a:rPr sz="1000" spc="-20" dirty="0">
                <a:solidFill>
                  <a:srgbClr val="362F2F"/>
                </a:solidFill>
                <a:latin typeface="Arial"/>
                <a:cs typeface="Arial"/>
              </a:rPr>
              <a:t>h</a:t>
            </a:r>
            <a:r>
              <a:rPr sz="1000" spc="20" dirty="0">
                <a:solidFill>
                  <a:srgbClr val="5E6062"/>
                </a:solidFill>
                <a:latin typeface="Arial"/>
                <a:cs typeface="Arial"/>
              </a:rPr>
              <a:t>oek</a:t>
            </a:r>
            <a:r>
              <a:rPr sz="1000" spc="10" dirty="0">
                <a:solidFill>
                  <a:srgbClr val="5E6062"/>
                </a:solidFill>
                <a:latin typeface="Arial"/>
                <a:cs typeface="Arial"/>
              </a:rPr>
              <a:t> </a:t>
            </a:r>
            <a:r>
              <a:rPr sz="1000" spc="400" dirty="0">
                <a:solidFill>
                  <a:srgbClr val="A8A8A8"/>
                </a:solidFill>
                <a:latin typeface="Arial"/>
                <a:cs typeface="Arial"/>
              </a:rPr>
              <a:t>0</a:t>
            </a:r>
            <a:r>
              <a:rPr sz="1000" spc="-114" dirty="0">
                <a:solidFill>
                  <a:srgbClr val="A8A8A8"/>
                </a:solidFill>
                <a:latin typeface="Arial"/>
                <a:cs typeface="Arial"/>
              </a:rPr>
              <a:t> </a:t>
            </a:r>
            <a:r>
              <a:rPr sz="1000" spc="20" dirty="0">
                <a:solidFill>
                  <a:srgbClr val="4D4D50"/>
                </a:solidFill>
                <a:latin typeface="Arial"/>
                <a:cs typeface="Arial"/>
              </a:rPr>
              <a:t>Rudo</a:t>
            </a:r>
            <a:r>
              <a:rPr sz="1000" spc="-15" dirty="0">
                <a:solidFill>
                  <a:srgbClr val="4D4D50"/>
                </a:solidFill>
                <a:latin typeface="Arial"/>
                <a:cs typeface="Arial"/>
              </a:rPr>
              <a:t>l</a:t>
            </a:r>
            <a:r>
              <a:rPr sz="1000" spc="40" dirty="0">
                <a:solidFill>
                  <a:srgbClr val="4D4D50"/>
                </a:solidFill>
                <a:latin typeface="Arial"/>
                <a:cs typeface="Arial"/>
              </a:rPr>
              <a:t>ph</a:t>
            </a:r>
            <a:r>
              <a:rPr sz="1000" spc="-85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4D4D50"/>
                </a:solidFill>
                <a:latin typeface="Arial"/>
                <a:cs typeface="Arial"/>
              </a:rPr>
              <a:t>V</a:t>
            </a:r>
            <a:r>
              <a:rPr sz="1000" spc="25" dirty="0">
                <a:solidFill>
                  <a:srgbClr val="4D4D50"/>
                </a:solidFill>
                <a:latin typeface="Arial"/>
                <a:cs typeface="Arial"/>
              </a:rPr>
              <a:t>i</a:t>
            </a:r>
            <a:r>
              <a:rPr sz="1000" spc="10" dirty="0">
                <a:solidFill>
                  <a:srgbClr val="4D4D50"/>
                </a:solidFill>
                <a:latin typeface="Arial"/>
                <a:cs typeface="Arial"/>
              </a:rPr>
              <a:t>rchow</a:t>
            </a:r>
            <a:endParaRPr sz="1000">
              <a:latin typeface="Arial"/>
              <a:cs typeface="Arial"/>
            </a:endParaRPr>
          </a:p>
          <a:p>
            <a:pPr marL="52069">
              <a:lnSpc>
                <a:spcPct val="100000"/>
              </a:lnSpc>
              <a:spcBef>
                <a:spcPts val="105"/>
              </a:spcBef>
            </a:pPr>
            <a:r>
              <a:rPr sz="1000" spc="400" dirty="0">
                <a:solidFill>
                  <a:srgbClr val="A8A8A8"/>
                </a:solidFill>
                <a:latin typeface="Arial"/>
                <a:cs typeface="Arial"/>
              </a:rPr>
              <a:t>0</a:t>
            </a:r>
            <a:r>
              <a:rPr sz="1000" spc="-160" dirty="0">
                <a:solidFill>
                  <a:srgbClr val="A8A8A8"/>
                </a:solidFill>
                <a:latin typeface="Arial"/>
                <a:cs typeface="Arial"/>
              </a:rPr>
              <a:t> </a:t>
            </a:r>
            <a:r>
              <a:rPr sz="1000" spc="50" dirty="0">
                <a:solidFill>
                  <a:srgbClr val="362F2F"/>
                </a:solidFill>
                <a:latin typeface="Arial"/>
                <a:cs typeface="Arial"/>
              </a:rPr>
              <a:t>T</a:t>
            </a:r>
            <a:r>
              <a:rPr sz="1000" spc="10" dirty="0">
                <a:solidFill>
                  <a:srgbClr val="4D4D50"/>
                </a:solidFill>
                <a:latin typeface="Arial"/>
                <a:cs typeface="Arial"/>
              </a:rPr>
              <a:t>heodor</a:t>
            </a:r>
            <a:r>
              <a:rPr sz="1000" spc="50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4D4D50"/>
                </a:solidFill>
                <a:latin typeface="Arial"/>
                <a:cs typeface="Arial"/>
              </a:rPr>
              <a:t>Schwann</a:t>
            </a:r>
            <a:endParaRPr sz="1000">
              <a:latin typeface="Arial"/>
              <a:cs typeface="Arial"/>
            </a:endParaRPr>
          </a:p>
          <a:p>
            <a:pPr marL="52069">
              <a:lnSpc>
                <a:spcPct val="100000"/>
              </a:lnSpc>
              <a:spcBef>
                <a:spcPts val="150"/>
              </a:spcBef>
            </a:pPr>
            <a:r>
              <a:rPr sz="1000" spc="400" dirty="0">
                <a:solidFill>
                  <a:srgbClr val="A8A8A8"/>
                </a:solidFill>
                <a:latin typeface="Arial"/>
                <a:cs typeface="Arial"/>
              </a:rPr>
              <a:t>0</a:t>
            </a:r>
            <a:r>
              <a:rPr sz="1000" spc="-114" dirty="0">
                <a:solidFill>
                  <a:srgbClr val="A8A8A8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362F2F"/>
                </a:solidFill>
                <a:latin typeface="Arial"/>
                <a:cs typeface="Arial"/>
              </a:rPr>
              <a:t>R</a:t>
            </a:r>
            <a:r>
              <a:rPr sz="1000" spc="5" dirty="0">
                <a:solidFill>
                  <a:srgbClr val="4D4D50"/>
                </a:solidFill>
                <a:latin typeface="Arial"/>
                <a:cs typeface="Arial"/>
              </a:rPr>
              <a:t>obert</a:t>
            </a:r>
            <a:r>
              <a:rPr sz="1000" spc="70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1000" spc="-50" dirty="0">
                <a:solidFill>
                  <a:srgbClr val="362F2F"/>
                </a:solidFill>
                <a:latin typeface="Arial"/>
                <a:cs typeface="Arial"/>
              </a:rPr>
              <a:t>H</a:t>
            </a:r>
            <a:r>
              <a:rPr sz="1000" spc="30" dirty="0">
                <a:solidFill>
                  <a:srgbClr val="4D4D50"/>
                </a:solidFill>
                <a:latin typeface="Arial"/>
                <a:cs typeface="Arial"/>
              </a:rPr>
              <a:t>o</a:t>
            </a:r>
            <a:r>
              <a:rPr sz="1000" spc="65" dirty="0">
                <a:solidFill>
                  <a:srgbClr val="4D4D50"/>
                </a:solidFill>
                <a:latin typeface="Arial"/>
                <a:cs typeface="Arial"/>
              </a:rPr>
              <a:t>o</a:t>
            </a:r>
            <a:r>
              <a:rPr sz="1000" spc="-55" dirty="0">
                <a:solidFill>
                  <a:srgbClr val="362F2F"/>
                </a:solidFill>
                <a:latin typeface="Arial"/>
                <a:cs typeface="Arial"/>
              </a:rPr>
              <a:t>k</a:t>
            </a:r>
            <a:r>
              <a:rPr sz="1000" spc="60" dirty="0">
                <a:solidFill>
                  <a:srgbClr val="4D4D50"/>
                </a:solidFill>
                <a:latin typeface="Arial"/>
                <a:cs typeface="Arial"/>
              </a:rPr>
              <a:t>e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06494" y="6257618"/>
            <a:ext cx="2945765" cy="3695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150" dirty="0">
                <a:solidFill>
                  <a:srgbClr val="4D4D50"/>
                </a:solidFill>
                <a:latin typeface="Arial"/>
                <a:cs typeface="Arial"/>
              </a:rPr>
              <a:t>W</a:t>
            </a:r>
            <a:r>
              <a:rPr sz="800" spc="25" dirty="0">
                <a:solidFill>
                  <a:srgbClr val="4D4D50"/>
                </a:solidFill>
                <a:latin typeface="Arial"/>
                <a:cs typeface="Arial"/>
              </a:rPr>
              <a:t>h</a:t>
            </a:r>
            <a:r>
              <a:rPr sz="800" spc="50" dirty="0">
                <a:solidFill>
                  <a:srgbClr val="4D4D50"/>
                </a:solidFill>
                <a:latin typeface="Arial"/>
                <a:cs typeface="Arial"/>
              </a:rPr>
              <a:t>ich</a:t>
            </a:r>
            <a:r>
              <a:rPr sz="800" spc="-60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800" spc="35" dirty="0">
                <a:solidFill>
                  <a:srgbClr val="4D4D50"/>
                </a:solidFill>
                <a:latin typeface="Arial"/>
                <a:cs typeface="Arial"/>
              </a:rPr>
              <a:t>of</a:t>
            </a:r>
            <a:r>
              <a:rPr sz="800" spc="-25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800" spc="40" dirty="0">
                <a:solidFill>
                  <a:srgbClr val="5E6062"/>
                </a:solidFill>
                <a:latin typeface="Arial"/>
                <a:cs typeface="Arial"/>
              </a:rPr>
              <a:t>the</a:t>
            </a:r>
            <a:r>
              <a:rPr sz="800" spc="-30" dirty="0">
                <a:solidFill>
                  <a:srgbClr val="5E6062"/>
                </a:solidFill>
                <a:latin typeface="Arial"/>
                <a:cs typeface="Arial"/>
              </a:rPr>
              <a:t> </a:t>
            </a:r>
            <a:r>
              <a:rPr sz="800" spc="40" dirty="0">
                <a:solidFill>
                  <a:srgbClr val="4D4D50"/>
                </a:solidFill>
                <a:latin typeface="Arial"/>
                <a:cs typeface="Arial"/>
              </a:rPr>
              <a:t>fo</a:t>
            </a:r>
            <a:r>
              <a:rPr sz="800" spc="100" dirty="0">
                <a:solidFill>
                  <a:srgbClr val="4D4D50"/>
                </a:solidFill>
                <a:latin typeface="Arial"/>
                <a:cs typeface="Arial"/>
              </a:rPr>
              <a:t>l</a:t>
            </a:r>
            <a:r>
              <a:rPr sz="800" spc="-45" dirty="0">
                <a:solidFill>
                  <a:srgbClr val="8C8C8A"/>
                </a:solidFill>
                <a:latin typeface="Arial"/>
                <a:cs typeface="Arial"/>
              </a:rPr>
              <a:t>l</a:t>
            </a:r>
            <a:r>
              <a:rPr sz="800" spc="75" dirty="0">
                <a:solidFill>
                  <a:srgbClr val="5E6062"/>
                </a:solidFill>
                <a:latin typeface="Arial"/>
                <a:cs typeface="Arial"/>
              </a:rPr>
              <a:t>ow</a:t>
            </a:r>
            <a:r>
              <a:rPr sz="800" spc="35" dirty="0">
                <a:solidFill>
                  <a:srgbClr val="5E6062"/>
                </a:solidFill>
                <a:latin typeface="Arial"/>
                <a:cs typeface="Arial"/>
              </a:rPr>
              <a:t>i</a:t>
            </a:r>
            <a:r>
              <a:rPr sz="800" spc="55" dirty="0">
                <a:solidFill>
                  <a:srgbClr val="5E6062"/>
                </a:solidFill>
                <a:latin typeface="Arial"/>
                <a:cs typeface="Arial"/>
              </a:rPr>
              <a:t>ng</a:t>
            </a:r>
            <a:r>
              <a:rPr sz="800" spc="-105" dirty="0">
                <a:solidFill>
                  <a:srgbClr val="5E6062"/>
                </a:solidFill>
                <a:latin typeface="Arial"/>
                <a:cs typeface="Arial"/>
              </a:rPr>
              <a:t> </a:t>
            </a:r>
            <a:r>
              <a:rPr sz="850" spc="-35" dirty="0">
                <a:solidFill>
                  <a:srgbClr val="5E6062"/>
                </a:solidFill>
                <a:latin typeface="Times New Roman"/>
                <a:cs typeface="Times New Roman"/>
              </a:rPr>
              <a:t>i5</a:t>
            </a:r>
            <a:r>
              <a:rPr sz="850" spc="-50" dirty="0">
                <a:solidFill>
                  <a:srgbClr val="5E6062"/>
                </a:solidFill>
                <a:latin typeface="Times New Roman"/>
                <a:cs typeface="Times New Roman"/>
              </a:rPr>
              <a:t> </a:t>
            </a:r>
            <a:r>
              <a:rPr sz="800" spc="80" dirty="0">
                <a:solidFill>
                  <a:srgbClr val="4D4D50"/>
                </a:solidFill>
                <a:latin typeface="Arial"/>
                <a:cs typeface="Arial"/>
              </a:rPr>
              <a:t>n</a:t>
            </a:r>
            <a:r>
              <a:rPr sz="800" spc="-75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800" spc="45" dirty="0">
                <a:solidFill>
                  <a:srgbClr val="4D4D50"/>
                </a:solidFill>
                <a:latin typeface="Arial"/>
                <a:cs typeface="Arial"/>
              </a:rPr>
              <a:t>potent</a:t>
            </a:r>
            <a:r>
              <a:rPr sz="800" spc="-65" dirty="0">
                <a:solidFill>
                  <a:srgbClr val="4D4D50"/>
                </a:solidFill>
                <a:latin typeface="Arial"/>
                <a:cs typeface="Arial"/>
              </a:rPr>
              <a:t>i</a:t>
            </a:r>
            <a:r>
              <a:rPr sz="800" spc="35" dirty="0">
                <a:solidFill>
                  <a:srgbClr val="4D4D50"/>
                </a:solidFill>
                <a:latin typeface="Arial"/>
                <a:cs typeface="Arial"/>
              </a:rPr>
              <a:t>nl</a:t>
            </a:r>
            <a:r>
              <a:rPr sz="800" spc="-25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800" spc="20" dirty="0">
                <a:solidFill>
                  <a:srgbClr val="4D4D50"/>
                </a:solidFill>
                <a:latin typeface="Arial"/>
                <a:cs typeface="Arial"/>
              </a:rPr>
              <a:t>exception</a:t>
            </a:r>
            <a:r>
              <a:rPr sz="800" spc="-20" dirty="0">
                <a:solidFill>
                  <a:srgbClr val="4D4D50"/>
                </a:solidFill>
                <a:latin typeface="Arial"/>
                <a:cs typeface="Arial"/>
              </a:rPr>
              <a:t> </a:t>
            </a:r>
            <a:r>
              <a:rPr sz="800" spc="90" dirty="0">
                <a:solidFill>
                  <a:srgbClr val="5E6062"/>
                </a:solidFill>
                <a:latin typeface="Arial"/>
                <a:cs typeface="Arial"/>
              </a:rPr>
              <a:t>to</a:t>
            </a:r>
            <a:r>
              <a:rPr sz="800" spc="-45" dirty="0">
                <a:solidFill>
                  <a:srgbClr val="5E6062"/>
                </a:solidFill>
                <a:latin typeface="Arial"/>
                <a:cs typeface="Arial"/>
              </a:rPr>
              <a:t> </a:t>
            </a:r>
            <a:r>
              <a:rPr sz="800" spc="20" dirty="0">
                <a:solidFill>
                  <a:srgbClr val="5E6062"/>
                </a:solidFill>
                <a:latin typeface="Arial"/>
                <a:cs typeface="Arial"/>
              </a:rPr>
              <a:t>cell</a:t>
            </a:r>
            <a:r>
              <a:rPr sz="800" spc="-25" dirty="0">
                <a:solidFill>
                  <a:srgbClr val="5E6062"/>
                </a:solidFill>
                <a:latin typeface="Arial"/>
                <a:cs typeface="Arial"/>
              </a:rPr>
              <a:t> </a:t>
            </a:r>
            <a:r>
              <a:rPr sz="800" spc="15" dirty="0">
                <a:solidFill>
                  <a:srgbClr val="4D4D50"/>
                </a:solidFill>
                <a:latin typeface="Arial"/>
                <a:cs typeface="Arial"/>
              </a:rPr>
              <a:t>theory?</a:t>
            </a:r>
            <a:endParaRPr sz="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1"/>
              </a:spcBef>
            </a:pPr>
            <a:endParaRPr sz="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700" spc="30" dirty="0">
                <a:solidFill>
                  <a:srgbClr val="4D4D50"/>
                </a:solidFill>
                <a:latin typeface="Times New Roman"/>
                <a:cs typeface="Times New Roman"/>
              </a:rPr>
              <a:t>Choo</a:t>
            </a:r>
            <a:r>
              <a:rPr sz="700" spc="-45" dirty="0">
                <a:solidFill>
                  <a:srgbClr val="4D4D50"/>
                </a:solidFill>
                <a:latin typeface="Times New Roman"/>
                <a:cs typeface="Times New Roman"/>
              </a:rPr>
              <a:t>s</a:t>
            </a:r>
            <a:r>
              <a:rPr sz="700" spc="155" dirty="0">
                <a:solidFill>
                  <a:srgbClr val="4D4D50"/>
                </a:solidFill>
                <a:latin typeface="Times New Roman"/>
                <a:cs typeface="Times New Roman"/>
              </a:rPr>
              <a:t>e</a:t>
            </a:r>
            <a:r>
              <a:rPr sz="700" spc="-105" dirty="0">
                <a:solidFill>
                  <a:srgbClr val="4D4D50"/>
                </a:solidFill>
                <a:latin typeface="Times New Roman"/>
                <a:cs typeface="Times New Roman"/>
              </a:rPr>
              <a:t> </a:t>
            </a:r>
            <a:r>
              <a:rPr sz="700" spc="185" dirty="0">
                <a:solidFill>
                  <a:srgbClr val="5E6062"/>
                </a:solidFill>
                <a:latin typeface="Times New Roman"/>
                <a:cs typeface="Times New Roman"/>
              </a:rPr>
              <a:t>1</a:t>
            </a:r>
            <a:r>
              <a:rPr sz="700" spc="20" dirty="0">
                <a:solidFill>
                  <a:srgbClr val="4D4D50"/>
                </a:solidFill>
                <a:latin typeface="Times New Roman"/>
                <a:cs typeface="Times New Roman"/>
              </a:rPr>
              <a:t>answer: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75025" y="6783574"/>
            <a:ext cx="177800" cy="209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50" spc="114" dirty="0">
                <a:solidFill>
                  <a:srgbClr val="8C8C8A"/>
                </a:solidFill>
                <a:latin typeface="Arial"/>
                <a:cs typeface="Arial"/>
              </a:rPr>
              <a:t>©</a:t>
            </a:r>
            <a:endParaRPr sz="14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26299" y="6793348"/>
            <a:ext cx="67373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15" dirty="0">
                <a:solidFill>
                  <a:srgbClr val="5E6062"/>
                </a:solidFill>
                <a:latin typeface="Arial"/>
                <a:cs typeface="Arial"/>
              </a:rPr>
              <a:t>Fu</a:t>
            </a:r>
            <a:r>
              <a:rPr sz="800" spc="-85" dirty="0">
                <a:solidFill>
                  <a:srgbClr val="5E6062"/>
                </a:solidFill>
                <a:latin typeface="Arial"/>
                <a:cs typeface="Arial"/>
              </a:rPr>
              <a:t>n</a:t>
            </a:r>
            <a:r>
              <a:rPr sz="800" spc="10" dirty="0">
                <a:solidFill>
                  <a:srgbClr val="5E6062"/>
                </a:solidFill>
                <a:latin typeface="Arial"/>
                <a:cs typeface="Arial"/>
              </a:rPr>
              <a:t>gal</a:t>
            </a:r>
            <a:r>
              <a:rPr sz="800" spc="-20" dirty="0">
                <a:solidFill>
                  <a:srgbClr val="5E6062"/>
                </a:solidFill>
                <a:latin typeface="Arial"/>
                <a:cs typeface="Arial"/>
              </a:rPr>
              <a:t> </a:t>
            </a:r>
            <a:r>
              <a:rPr sz="800" spc="5" dirty="0">
                <a:solidFill>
                  <a:srgbClr val="5E6062"/>
                </a:solidFill>
                <a:latin typeface="Arial"/>
                <a:cs typeface="Arial"/>
              </a:rPr>
              <a:t>spores</a:t>
            </a:r>
            <a:endParaRPr sz="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75025" y="7069162"/>
            <a:ext cx="1280795" cy="209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175" spc="172" baseline="-13409" dirty="0">
                <a:solidFill>
                  <a:srgbClr val="8C8C8A"/>
                </a:solidFill>
                <a:latin typeface="Arial"/>
                <a:cs typeface="Arial"/>
              </a:rPr>
              <a:t>® </a:t>
            </a:r>
            <a:r>
              <a:rPr sz="2175" spc="-172" baseline="-13409" dirty="0">
                <a:solidFill>
                  <a:srgbClr val="8C8C8A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4D4D50"/>
                </a:solidFill>
                <a:latin typeface="Arial"/>
                <a:cs typeface="Arial"/>
              </a:rPr>
              <a:t>Asexu</a:t>
            </a:r>
            <a:r>
              <a:rPr sz="800" spc="65" dirty="0">
                <a:solidFill>
                  <a:srgbClr val="4D4D50"/>
                </a:solidFill>
                <a:latin typeface="Arial"/>
                <a:cs typeface="Arial"/>
              </a:rPr>
              <a:t>a</a:t>
            </a:r>
            <a:r>
              <a:rPr sz="800" spc="155" dirty="0">
                <a:solidFill>
                  <a:srgbClr val="8C8C8A"/>
                </a:solidFill>
                <a:latin typeface="Arial"/>
                <a:cs typeface="Arial"/>
              </a:rPr>
              <a:t>l</a:t>
            </a:r>
            <a:r>
              <a:rPr sz="800" spc="-114" dirty="0">
                <a:solidFill>
                  <a:srgbClr val="8C8C8A"/>
                </a:solidFill>
                <a:latin typeface="Arial"/>
                <a:cs typeface="Arial"/>
              </a:rPr>
              <a:t> </a:t>
            </a:r>
            <a:r>
              <a:rPr sz="800" spc="20" dirty="0">
                <a:solidFill>
                  <a:srgbClr val="4D4D50"/>
                </a:solidFill>
                <a:latin typeface="Arial"/>
                <a:cs typeface="Arial"/>
              </a:rPr>
              <a:t>reproduction</a:t>
            </a:r>
            <a:endParaRPr sz="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75025" y="7360462"/>
            <a:ext cx="177800" cy="209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50" spc="114" dirty="0">
                <a:solidFill>
                  <a:srgbClr val="8C8C8A"/>
                </a:solidFill>
                <a:latin typeface="Arial"/>
                <a:cs typeface="Arial"/>
              </a:rPr>
              <a:t>©</a:t>
            </a:r>
            <a:endParaRPr sz="145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626299" y="7375947"/>
            <a:ext cx="66040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140" dirty="0">
                <a:solidFill>
                  <a:srgbClr val="4D4D50"/>
                </a:solidFill>
                <a:latin typeface="Arial"/>
                <a:cs typeface="Arial"/>
              </a:rPr>
              <a:t>M</a:t>
            </a:r>
            <a:r>
              <a:rPr sz="800" spc="-45" dirty="0">
                <a:solidFill>
                  <a:srgbClr val="4D4D50"/>
                </a:solidFill>
                <a:latin typeface="Arial"/>
                <a:cs typeface="Arial"/>
              </a:rPr>
              <a:t>i</a:t>
            </a:r>
            <a:r>
              <a:rPr sz="800" spc="35" dirty="0">
                <a:solidFill>
                  <a:srgbClr val="4D4D50"/>
                </a:solidFill>
                <a:latin typeface="Arial"/>
                <a:cs typeface="Arial"/>
              </a:rPr>
              <a:t>tochondr</a:t>
            </a:r>
            <a:r>
              <a:rPr sz="800" spc="30" dirty="0">
                <a:solidFill>
                  <a:srgbClr val="4D4D50"/>
                </a:solidFill>
                <a:latin typeface="Arial"/>
                <a:cs typeface="Arial"/>
              </a:rPr>
              <a:t>i</a:t>
            </a:r>
            <a:r>
              <a:rPr sz="800" spc="-40" dirty="0">
                <a:solidFill>
                  <a:srgbClr val="4D4D50"/>
                </a:solidFill>
                <a:latin typeface="Arial"/>
                <a:cs typeface="Arial"/>
              </a:rPr>
              <a:t>a</a:t>
            </a:r>
            <a:endParaRPr sz="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375025" y="7651760"/>
            <a:ext cx="707390" cy="209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175" spc="172" baseline="-13409" dirty="0">
                <a:solidFill>
                  <a:srgbClr val="8C8C8A"/>
                </a:solidFill>
                <a:latin typeface="Arial"/>
                <a:cs typeface="Arial"/>
              </a:rPr>
              <a:t>® </a:t>
            </a:r>
            <a:r>
              <a:rPr sz="2175" spc="-172" baseline="-13409" dirty="0">
                <a:solidFill>
                  <a:srgbClr val="8C8C8A"/>
                </a:solidFill>
                <a:latin typeface="Arial"/>
                <a:cs typeface="Arial"/>
              </a:rPr>
              <a:t> </a:t>
            </a:r>
            <a:r>
              <a:rPr sz="800" spc="5" dirty="0">
                <a:solidFill>
                  <a:srgbClr val="4D4D50"/>
                </a:solidFill>
                <a:latin typeface="Arial"/>
                <a:cs typeface="Arial"/>
              </a:rPr>
              <a:t>Amoebas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1104</Words>
  <Application>Microsoft Office PowerPoint</Application>
  <PresentationFormat>Benutzerdefiniert</PresentationFormat>
  <Paragraphs>143</Paragraphs>
  <Slides>7</Slides>
  <Notes>7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Online2PDF.com</dc:creator>
  <cp:lastModifiedBy>Online2PDF.com</cp:lastModifiedBy>
  <cp:revision>1</cp:revision>
  <dcterms:created xsi:type="dcterms:W3CDTF">2024-01-16T04:48:50Z</dcterms:created>
  <dcterms:modified xsi:type="dcterms:W3CDTF">2024-01-16T03:48:52Z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2024-01-16T00:00:00Z</vt:filetime>
  </property>
  <property fmtid="{D5CDD505-2E9C-101B-9397-08002B2CF9AE}" pid="3" name="LastSaved">
    <vt:filetime>2024-01-16T00:00:00Z</vt:filetime>
  </property>
</Properties>
</file>