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59" r:id="rId1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70" d="100"/>
          <a:sy n="70" d="100"/>
        </p:scale>
        <p:origin x="7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458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236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715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510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055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575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389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194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731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068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77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9A522-B1C2-4EF6-9210-171C88530A02}" type="datetimeFigureOut">
              <a:rPr lang="th-TH" smtClean="0"/>
              <a:t>23/05/65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D97A-402D-4759-80D2-D6AD1520B0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926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Abstract colorful background Royalty Free Vector Image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3840" y="1851645"/>
            <a:ext cx="11222944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0" cap="none" spc="0" dirty="0" err="1" smtClean="0">
                <a:ln w="76200"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Colours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401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olour Splats Classroom Colour Display by Paul Kearney | TpT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799" y="232011"/>
            <a:ext cx="9069962" cy="640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3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405" y="0"/>
            <a:ext cx="9409847" cy="66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0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Splat Color Words-Wall Decor by Katherine M Norris | TpT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584" y="92075"/>
            <a:ext cx="8610064" cy="664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2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olour Posters - Splats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81" y="215686"/>
            <a:ext cx="9657594" cy="683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2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6" b="8570"/>
          <a:stretch/>
        </p:blipFill>
        <p:spPr>
          <a:xfrm>
            <a:off x="756994" y="150125"/>
            <a:ext cx="10570647" cy="659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6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olouful Clipart Color Splash - Red Splash Of Colour, HD Png Download -  1123x794(#374347) - PngFind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" name="AutoShape 4" descr="Colouful Clipart Color Splash - Red Splash Of Colour, HD Png Download -  1123x794(#374347) - PngFind"/>
          <p:cNvSpPr>
            <a:spLocks noChangeAspect="1" noChangeArrowheads="1"/>
          </p:cNvSpPr>
          <p:nvPr/>
        </p:nvSpPr>
        <p:spPr bwMode="auto">
          <a:xfrm>
            <a:off x="342900" y="-603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318" y="244475"/>
            <a:ext cx="8986482" cy="677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55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olour Words on Paint Splats (SB325) - SparkleBox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9" b="7859"/>
          <a:stretch/>
        </p:blipFill>
        <p:spPr bwMode="auto">
          <a:xfrm>
            <a:off x="1295968" y="477672"/>
            <a:ext cx="10154503" cy="5941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26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ogo Brand, white splash, text, logo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514" y="221278"/>
            <a:ext cx="9008091" cy="637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83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encil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206" y="125104"/>
            <a:ext cx="9468133" cy="673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82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lour Words on Paint Splats (SB325) - SparkleBox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1" b="7555"/>
          <a:stretch/>
        </p:blipFill>
        <p:spPr bwMode="auto">
          <a:xfrm>
            <a:off x="845592" y="204715"/>
            <a:ext cx="10985581" cy="655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48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</Words>
  <Application>Microsoft Office PowerPoint</Application>
  <PresentationFormat>Widescreen</PresentationFormat>
  <Paragraphs>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Aharoni</vt:lpstr>
      <vt:lpstr>Angsana New</vt:lpstr>
      <vt:lpstr>Arial</vt:lpstr>
      <vt:lpstr>Calibri</vt:lpstr>
      <vt:lpstr>Calibri Light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www.easyosteam.com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Mr.KKD</dc:creator>
  <cp:lastModifiedBy>Mr.KKD</cp:lastModifiedBy>
  <cp:revision>10</cp:revision>
  <dcterms:created xsi:type="dcterms:W3CDTF">2022-05-23T00:44:25Z</dcterms:created>
  <dcterms:modified xsi:type="dcterms:W3CDTF">2022-05-23T01:37:01Z</dcterms:modified>
</cp:coreProperties>
</file>