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4BE337-91E5-4B31-A09B-81452B347B7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BB6D5F9-8B68-4DCB-BFF9-033163C1C5D2}">
      <dgm:prSet/>
      <dgm:spPr/>
      <dgm:t>
        <a:bodyPr/>
        <a:lstStyle/>
        <a:p>
          <a:r>
            <a:rPr lang="en-IE"/>
            <a:t>1. but</a:t>
          </a:r>
          <a:endParaRPr lang="en-US"/>
        </a:p>
      </dgm:t>
    </dgm:pt>
    <dgm:pt modelId="{B8108D68-4D3E-46E4-89A4-3F87A64E88EE}" type="parTrans" cxnId="{99C5CA6F-00A5-43F6-AC04-8689BF76B6B8}">
      <dgm:prSet/>
      <dgm:spPr/>
      <dgm:t>
        <a:bodyPr/>
        <a:lstStyle/>
        <a:p>
          <a:endParaRPr lang="en-US"/>
        </a:p>
      </dgm:t>
    </dgm:pt>
    <dgm:pt modelId="{99BC4D7D-7BF0-4007-AF63-7233C44F2ABE}" type="sibTrans" cxnId="{99C5CA6F-00A5-43F6-AC04-8689BF76B6B8}">
      <dgm:prSet/>
      <dgm:spPr/>
      <dgm:t>
        <a:bodyPr/>
        <a:lstStyle/>
        <a:p>
          <a:endParaRPr lang="en-US"/>
        </a:p>
      </dgm:t>
    </dgm:pt>
    <dgm:pt modelId="{120F1CB7-CDE3-4B4F-937D-CBF15BFA418E}">
      <dgm:prSet/>
      <dgm:spPr/>
      <dgm:t>
        <a:bodyPr/>
        <a:lstStyle/>
        <a:p>
          <a:r>
            <a:rPr lang="en-IE"/>
            <a:t>2. I guess</a:t>
          </a:r>
          <a:endParaRPr lang="en-US"/>
        </a:p>
      </dgm:t>
    </dgm:pt>
    <dgm:pt modelId="{EB55D6B1-03A4-4887-B9CC-F4DF9C713898}" type="parTrans" cxnId="{CA9E9286-0ECD-4153-8EB2-F483BE1EAB1D}">
      <dgm:prSet/>
      <dgm:spPr/>
      <dgm:t>
        <a:bodyPr/>
        <a:lstStyle/>
        <a:p>
          <a:endParaRPr lang="en-US"/>
        </a:p>
      </dgm:t>
    </dgm:pt>
    <dgm:pt modelId="{1882AC78-09FA-4010-9236-A8D23A37A98E}" type="sibTrans" cxnId="{CA9E9286-0ECD-4153-8EB2-F483BE1EAB1D}">
      <dgm:prSet/>
      <dgm:spPr/>
      <dgm:t>
        <a:bodyPr/>
        <a:lstStyle/>
        <a:p>
          <a:endParaRPr lang="en-US"/>
        </a:p>
      </dgm:t>
    </dgm:pt>
    <dgm:pt modelId="{07A7D70A-675F-42A0-847D-D9BE9E973844}">
      <dgm:prSet/>
      <dgm:spPr/>
      <dgm:t>
        <a:bodyPr/>
        <a:lstStyle/>
        <a:p>
          <a:r>
            <a:rPr lang="en-IE"/>
            <a:t>3. because</a:t>
          </a:r>
          <a:endParaRPr lang="en-US"/>
        </a:p>
      </dgm:t>
    </dgm:pt>
    <dgm:pt modelId="{F8C2C4D9-23EC-45F4-BB86-0097481FB24A}" type="parTrans" cxnId="{18C1E716-E0E3-48A0-8DCD-257A2E625F24}">
      <dgm:prSet/>
      <dgm:spPr/>
      <dgm:t>
        <a:bodyPr/>
        <a:lstStyle/>
        <a:p>
          <a:endParaRPr lang="en-US"/>
        </a:p>
      </dgm:t>
    </dgm:pt>
    <dgm:pt modelId="{FDEE9E60-BB37-478D-B991-12F97D274DA1}" type="sibTrans" cxnId="{18C1E716-E0E3-48A0-8DCD-257A2E625F24}">
      <dgm:prSet/>
      <dgm:spPr/>
      <dgm:t>
        <a:bodyPr/>
        <a:lstStyle/>
        <a:p>
          <a:endParaRPr lang="en-US"/>
        </a:p>
      </dgm:t>
    </dgm:pt>
    <dgm:pt modelId="{9827A2AC-A712-4786-8285-52585C83FC60}">
      <dgm:prSet/>
      <dgm:spPr/>
      <dgm:t>
        <a:bodyPr/>
        <a:lstStyle/>
        <a:p>
          <a:r>
            <a:rPr lang="en-IE"/>
            <a:t>4. so</a:t>
          </a:r>
          <a:endParaRPr lang="en-US"/>
        </a:p>
      </dgm:t>
    </dgm:pt>
    <dgm:pt modelId="{4027BFA4-CF22-4F54-9E04-F0F20E98BF61}" type="parTrans" cxnId="{4E67CAED-1AC7-4962-B29C-8668BB99CAC2}">
      <dgm:prSet/>
      <dgm:spPr/>
      <dgm:t>
        <a:bodyPr/>
        <a:lstStyle/>
        <a:p>
          <a:endParaRPr lang="en-US"/>
        </a:p>
      </dgm:t>
    </dgm:pt>
    <dgm:pt modelId="{44ACDB78-1E50-4C48-8D64-9537D2C00623}" type="sibTrans" cxnId="{4E67CAED-1AC7-4962-B29C-8668BB99CAC2}">
      <dgm:prSet/>
      <dgm:spPr/>
      <dgm:t>
        <a:bodyPr/>
        <a:lstStyle/>
        <a:p>
          <a:endParaRPr lang="en-US"/>
        </a:p>
      </dgm:t>
    </dgm:pt>
    <dgm:pt modelId="{111D684E-9D4D-468D-BC0F-6F462ABE3AB5}">
      <dgm:prSet/>
      <dgm:spPr/>
      <dgm:t>
        <a:bodyPr/>
        <a:lstStyle/>
        <a:p>
          <a:r>
            <a:rPr lang="en-IE"/>
            <a:t>5. it depends</a:t>
          </a:r>
          <a:endParaRPr lang="en-US"/>
        </a:p>
      </dgm:t>
    </dgm:pt>
    <dgm:pt modelId="{EA7D57AB-4E43-4BC1-B0A0-843FBF1A34EC}" type="parTrans" cxnId="{D9B75237-988C-411E-87B3-BEF12F28A25D}">
      <dgm:prSet/>
      <dgm:spPr/>
      <dgm:t>
        <a:bodyPr/>
        <a:lstStyle/>
        <a:p>
          <a:endParaRPr lang="en-US"/>
        </a:p>
      </dgm:t>
    </dgm:pt>
    <dgm:pt modelId="{4934AC69-A555-4349-910F-2117152E6952}" type="sibTrans" cxnId="{D9B75237-988C-411E-87B3-BEF12F28A25D}">
      <dgm:prSet/>
      <dgm:spPr/>
      <dgm:t>
        <a:bodyPr/>
        <a:lstStyle/>
        <a:p>
          <a:endParaRPr lang="en-US"/>
        </a:p>
      </dgm:t>
    </dgm:pt>
    <dgm:pt modelId="{65FEC490-497C-4281-9B10-63825FABB8DF}">
      <dgm:prSet/>
      <dgm:spPr/>
      <dgm:t>
        <a:bodyPr/>
        <a:lstStyle/>
        <a:p>
          <a:r>
            <a:rPr lang="en-IE"/>
            <a:t>6. actually</a:t>
          </a:r>
          <a:endParaRPr lang="en-US"/>
        </a:p>
      </dgm:t>
    </dgm:pt>
    <dgm:pt modelId="{C1D207D6-887F-4D7A-BF81-D62C25109CCD}" type="parTrans" cxnId="{5D2EC9E4-B45A-4FEB-9231-1E8EBEA7EC92}">
      <dgm:prSet/>
      <dgm:spPr/>
      <dgm:t>
        <a:bodyPr/>
        <a:lstStyle/>
        <a:p>
          <a:endParaRPr lang="en-US"/>
        </a:p>
      </dgm:t>
    </dgm:pt>
    <dgm:pt modelId="{36CB1290-8E94-4703-90F0-5266B940D955}" type="sibTrans" cxnId="{5D2EC9E4-B45A-4FEB-9231-1E8EBEA7EC92}">
      <dgm:prSet/>
      <dgm:spPr/>
      <dgm:t>
        <a:bodyPr/>
        <a:lstStyle/>
        <a:p>
          <a:endParaRPr lang="en-US"/>
        </a:p>
      </dgm:t>
    </dgm:pt>
    <dgm:pt modelId="{8D047E41-D441-4591-B991-D8D5964D5FDE}" type="pres">
      <dgm:prSet presAssocID="{494BE337-91E5-4B31-A09B-81452B347B75}" presName="linear" presStyleCnt="0">
        <dgm:presLayoutVars>
          <dgm:animLvl val="lvl"/>
          <dgm:resizeHandles val="exact"/>
        </dgm:presLayoutVars>
      </dgm:prSet>
      <dgm:spPr/>
    </dgm:pt>
    <dgm:pt modelId="{7FAEBFC4-1D96-4D5A-A204-86A480BB30A3}" type="pres">
      <dgm:prSet presAssocID="{0BB6D5F9-8B68-4DCB-BFF9-033163C1C5D2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4B615F0-EDFC-4499-BB8E-9D039E586B5C}" type="pres">
      <dgm:prSet presAssocID="{99BC4D7D-7BF0-4007-AF63-7233C44F2ABE}" presName="spacer" presStyleCnt="0"/>
      <dgm:spPr/>
    </dgm:pt>
    <dgm:pt modelId="{DE327C54-EFAC-49BB-A967-E3E9E5257734}" type="pres">
      <dgm:prSet presAssocID="{120F1CB7-CDE3-4B4F-937D-CBF15BFA418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9B163F9-2399-4066-A280-E328AB1A7D57}" type="pres">
      <dgm:prSet presAssocID="{1882AC78-09FA-4010-9236-A8D23A37A98E}" presName="spacer" presStyleCnt="0"/>
      <dgm:spPr/>
    </dgm:pt>
    <dgm:pt modelId="{7F927557-4238-4F7F-8B6B-5AB0F8A926F6}" type="pres">
      <dgm:prSet presAssocID="{07A7D70A-675F-42A0-847D-D9BE9E97384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4F11DFD-3735-4443-84B8-F92448C62F84}" type="pres">
      <dgm:prSet presAssocID="{FDEE9E60-BB37-478D-B991-12F97D274DA1}" presName="spacer" presStyleCnt="0"/>
      <dgm:spPr/>
    </dgm:pt>
    <dgm:pt modelId="{1BC0BFDB-8285-4081-A678-BB14D253450B}" type="pres">
      <dgm:prSet presAssocID="{9827A2AC-A712-4786-8285-52585C83FC6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37E6388-E5D8-4E95-A498-F2621F2A170E}" type="pres">
      <dgm:prSet presAssocID="{44ACDB78-1E50-4C48-8D64-9537D2C00623}" presName="spacer" presStyleCnt="0"/>
      <dgm:spPr/>
    </dgm:pt>
    <dgm:pt modelId="{F90BE91A-A461-4CD2-87A7-1E4E6963AB3E}" type="pres">
      <dgm:prSet presAssocID="{111D684E-9D4D-468D-BC0F-6F462ABE3AB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758DC16-57D3-462B-80B3-E353D2569708}" type="pres">
      <dgm:prSet presAssocID="{4934AC69-A555-4349-910F-2117152E6952}" presName="spacer" presStyleCnt="0"/>
      <dgm:spPr/>
    </dgm:pt>
    <dgm:pt modelId="{F0589BA5-CD5B-4C1A-97EB-16DF28651B5A}" type="pres">
      <dgm:prSet presAssocID="{65FEC490-497C-4281-9B10-63825FABB8D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2449C00-0A8F-4B93-A1F5-B2AA89BF329C}" type="presOf" srcId="{07A7D70A-675F-42A0-847D-D9BE9E973844}" destId="{7F927557-4238-4F7F-8B6B-5AB0F8A926F6}" srcOrd="0" destOrd="0" presId="urn:microsoft.com/office/officeart/2005/8/layout/vList2"/>
    <dgm:cxn modelId="{18C1E716-E0E3-48A0-8DCD-257A2E625F24}" srcId="{494BE337-91E5-4B31-A09B-81452B347B75}" destId="{07A7D70A-675F-42A0-847D-D9BE9E973844}" srcOrd="2" destOrd="0" parTransId="{F8C2C4D9-23EC-45F4-BB86-0097481FB24A}" sibTransId="{FDEE9E60-BB37-478D-B991-12F97D274DA1}"/>
    <dgm:cxn modelId="{D9B75237-988C-411E-87B3-BEF12F28A25D}" srcId="{494BE337-91E5-4B31-A09B-81452B347B75}" destId="{111D684E-9D4D-468D-BC0F-6F462ABE3AB5}" srcOrd="4" destOrd="0" parTransId="{EA7D57AB-4E43-4BC1-B0A0-843FBF1A34EC}" sibTransId="{4934AC69-A555-4349-910F-2117152E6952}"/>
    <dgm:cxn modelId="{F5D1CF42-9F94-41BF-826A-1B217EDE53EE}" type="presOf" srcId="{120F1CB7-CDE3-4B4F-937D-CBF15BFA418E}" destId="{DE327C54-EFAC-49BB-A967-E3E9E5257734}" srcOrd="0" destOrd="0" presId="urn:microsoft.com/office/officeart/2005/8/layout/vList2"/>
    <dgm:cxn modelId="{8375E263-483A-4FEF-8637-9A40AFEAB7B9}" type="presOf" srcId="{0BB6D5F9-8B68-4DCB-BFF9-033163C1C5D2}" destId="{7FAEBFC4-1D96-4D5A-A204-86A480BB30A3}" srcOrd="0" destOrd="0" presId="urn:microsoft.com/office/officeart/2005/8/layout/vList2"/>
    <dgm:cxn modelId="{57142E67-A766-44AC-87C2-1D887717386D}" type="presOf" srcId="{65FEC490-497C-4281-9B10-63825FABB8DF}" destId="{F0589BA5-CD5B-4C1A-97EB-16DF28651B5A}" srcOrd="0" destOrd="0" presId="urn:microsoft.com/office/officeart/2005/8/layout/vList2"/>
    <dgm:cxn modelId="{99C5CA6F-00A5-43F6-AC04-8689BF76B6B8}" srcId="{494BE337-91E5-4B31-A09B-81452B347B75}" destId="{0BB6D5F9-8B68-4DCB-BFF9-033163C1C5D2}" srcOrd="0" destOrd="0" parTransId="{B8108D68-4D3E-46E4-89A4-3F87A64E88EE}" sibTransId="{99BC4D7D-7BF0-4007-AF63-7233C44F2ABE}"/>
    <dgm:cxn modelId="{E070F174-8142-414D-B4C9-9D26D32DC9ED}" type="presOf" srcId="{9827A2AC-A712-4786-8285-52585C83FC60}" destId="{1BC0BFDB-8285-4081-A678-BB14D253450B}" srcOrd="0" destOrd="0" presId="urn:microsoft.com/office/officeart/2005/8/layout/vList2"/>
    <dgm:cxn modelId="{CA9E9286-0ECD-4153-8EB2-F483BE1EAB1D}" srcId="{494BE337-91E5-4B31-A09B-81452B347B75}" destId="{120F1CB7-CDE3-4B4F-937D-CBF15BFA418E}" srcOrd="1" destOrd="0" parTransId="{EB55D6B1-03A4-4887-B9CC-F4DF9C713898}" sibTransId="{1882AC78-09FA-4010-9236-A8D23A37A98E}"/>
    <dgm:cxn modelId="{C56F629E-F47B-4AF3-99DB-4846FF20EDB8}" type="presOf" srcId="{494BE337-91E5-4B31-A09B-81452B347B75}" destId="{8D047E41-D441-4591-B991-D8D5964D5FDE}" srcOrd="0" destOrd="0" presId="urn:microsoft.com/office/officeart/2005/8/layout/vList2"/>
    <dgm:cxn modelId="{289800E4-384B-49EA-851F-6CBD0C1EC0A2}" type="presOf" srcId="{111D684E-9D4D-468D-BC0F-6F462ABE3AB5}" destId="{F90BE91A-A461-4CD2-87A7-1E4E6963AB3E}" srcOrd="0" destOrd="0" presId="urn:microsoft.com/office/officeart/2005/8/layout/vList2"/>
    <dgm:cxn modelId="{5D2EC9E4-B45A-4FEB-9231-1E8EBEA7EC92}" srcId="{494BE337-91E5-4B31-A09B-81452B347B75}" destId="{65FEC490-497C-4281-9B10-63825FABB8DF}" srcOrd="5" destOrd="0" parTransId="{C1D207D6-887F-4D7A-BF81-D62C25109CCD}" sibTransId="{36CB1290-8E94-4703-90F0-5266B940D955}"/>
    <dgm:cxn modelId="{4E67CAED-1AC7-4962-B29C-8668BB99CAC2}" srcId="{494BE337-91E5-4B31-A09B-81452B347B75}" destId="{9827A2AC-A712-4786-8285-52585C83FC60}" srcOrd="3" destOrd="0" parTransId="{4027BFA4-CF22-4F54-9E04-F0F20E98BF61}" sibTransId="{44ACDB78-1E50-4C48-8D64-9537D2C00623}"/>
    <dgm:cxn modelId="{AFD20467-0A2D-4F47-8BFA-ABC6CB386131}" type="presParOf" srcId="{8D047E41-D441-4591-B991-D8D5964D5FDE}" destId="{7FAEBFC4-1D96-4D5A-A204-86A480BB30A3}" srcOrd="0" destOrd="0" presId="urn:microsoft.com/office/officeart/2005/8/layout/vList2"/>
    <dgm:cxn modelId="{51225200-7CE7-4536-BC22-6CF8991B0456}" type="presParOf" srcId="{8D047E41-D441-4591-B991-D8D5964D5FDE}" destId="{E4B615F0-EDFC-4499-BB8E-9D039E586B5C}" srcOrd="1" destOrd="0" presId="urn:microsoft.com/office/officeart/2005/8/layout/vList2"/>
    <dgm:cxn modelId="{37186A77-F582-40F4-94A0-411A46D82175}" type="presParOf" srcId="{8D047E41-D441-4591-B991-D8D5964D5FDE}" destId="{DE327C54-EFAC-49BB-A967-E3E9E5257734}" srcOrd="2" destOrd="0" presId="urn:microsoft.com/office/officeart/2005/8/layout/vList2"/>
    <dgm:cxn modelId="{0043812B-2A71-4403-8AFC-CE46C8924E7C}" type="presParOf" srcId="{8D047E41-D441-4591-B991-D8D5964D5FDE}" destId="{F9B163F9-2399-4066-A280-E328AB1A7D57}" srcOrd="3" destOrd="0" presId="urn:microsoft.com/office/officeart/2005/8/layout/vList2"/>
    <dgm:cxn modelId="{278F534D-6AB3-4C21-8F02-3CF2BBCC521C}" type="presParOf" srcId="{8D047E41-D441-4591-B991-D8D5964D5FDE}" destId="{7F927557-4238-4F7F-8B6B-5AB0F8A926F6}" srcOrd="4" destOrd="0" presId="urn:microsoft.com/office/officeart/2005/8/layout/vList2"/>
    <dgm:cxn modelId="{A88B6E3C-F288-4507-9D44-8D376C8733C7}" type="presParOf" srcId="{8D047E41-D441-4591-B991-D8D5964D5FDE}" destId="{14F11DFD-3735-4443-84B8-F92448C62F84}" srcOrd="5" destOrd="0" presId="urn:microsoft.com/office/officeart/2005/8/layout/vList2"/>
    <dgm:cxn modelId="{AA05748D-386F-472D-95BA-98C1E4BA01F3}" type="presParOf" srcId="{8D047E41-D441-4591-B991-D8D5964D5FDE}" destId="{1BC0BFDB-8285-4081-A678-BB14D253450B}" srcOrd="6" destOrd="0" presId="urn:microsoft.com/office/officeart/2005/8/layout/vList2"/>
    <dgm:cxn modelId="{C7D92ECF-9D84-49EF-98F5-AB2D483E3D22}" type="presParOf" srcId="{8D047E41-D441-4591-B991-D8D5964D5FDE}" destId="{B37E6388-E5D8-4E95-A498-F2621F2A170E}" srcOrd="7" destOrd="0" presId="urn:microsoft.com/office/officeart/2005/8/layout/vList2"/>
    <dgm:cxn modelId="{6CA7E35C-4DF3-47D8-9D5D-EE06B88AFCCF}" type="presParOf" srcId="{8D047E41-D441-4591-B991-D8D5964D5FDE}" destId="{F90BE91A-A461-4CD2-87A7-1E4E6963AB3E}" srcOrd="8" destOrd="0" presId="urn:microsoft.com/office/officeart/2005/8/layout/vList2"/>
    <dgm:cxn modelId="{A1C218A1-37B7-4223-91BE-F36ACCE68A68}" type="presParOf" srcId="{8D047E41-D441-4591-B991-D8D5964D5FDE}" destId="{C758DC16-57D3-462B-80B3-E353D2569708}" srcOrd="9" destOrd="0" presId="urn:microsoft.com/office/officeart/2005/8/layout/vList2"/>
    <dgm:cxn modelId="{99F0A4C6-C221-4A92-B7B9-C3E04546666C}" type="presParOf" srcId="{8D047E41-D441-4591-B991-D8D5964D5FDE}" destId="{F0589BA5-CD5B-4C1A-97EB-16DF28651B5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FD8108-58D7-43EF-B0C5-FA9BD2E6C86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452134B6-0560-4DC8-A0B4-CCAF65FC2BC8}">
      <dgm:prSet/>
      <dgm:spPr/>
      <dgm:t>
        <a:bodyPr/>
        <a:lstStyle/>
        <a:p>
          <a:r>
            <a:rPr lang="en-US"/>
            <a:t>What are your favourite colours?</a:t>
          </a:r>
        </a:p>
      </dgm:t>
    </dgm:pt>
    <dgm:pt modelId="{F77758E1-B4CF-4336-A729-D94220C71EC6}" type="parTrans" cxnId="{1372A0C7-C8AF-4B2B-B773-282E9BB9F815}">
      <dgm:prSet/>
      <dgm:spPr/>
      <dgm:t>
        <a:bodyPr/>
        <a:lstStyle/>
        <a:p>
          <a:endParaRPr lang="en-US"/>
        </a:p>
      </dgm:t>
    </dgm:pt>
    <dgm:pt modelId="{E604993D-85A4-4119-8629-7428B2FC1F4E}" type="sibTrans" cxnId="{1372A0C7-C8AF-4B2B-B773-282E9BB9F815}">
      <dgm:prSet/>
      <dgm:spPr/>
      <dgm:t>
        <a:bodyPr/>
        <a:lstStyle/>
        <a:p>
          <a:endParaRPr lang="en-US"/>
        </a:p>
      </dgm:t>
    </dgm:pt>
    <dgm:pt modelId="{30575568-135C-4341-A0E6-38932F751CE8}">
      <dgm:prSet/>
      <dgm:spPr/>
      <dgm:t>
        <a:bodyPr/>
        <a:lstStyle/>
        <a:p>
          <a:r>
            <a:rPr lang="en-GB"/>
            <a:t>Do you often go out in the evenings?</a:t>
          </a:r>
          <a:endParaRPr lang="en-US"/>
        </a:p>
      </dgm:t>
    </dgm:pt>
    <dgm:pt modelId="{37C1BDBA-591E-4CB1-8A19-BEBDA9679DF8}" type="parTrans" cxnId="{3F28899B-0232-40AD-9CFB-5D238419F90F}">
      <dgm:prSet/>
      <dgm:spPr/>
      <dgm:t>
        <a:bodyPr/>
        <a:lstStyle/>
        <a:p>
          <a:endParaRPr lang="en-US"/>
        </a:p>
      </dgm:t>
    </dgm:pt>
    <dgm:pt modelId="{1D219AA6-68C6-4C8E-8E45-4BAC17383582}" type="sibTrans" cxnId="{3F28899B-0232-40AD-9CFB-5D238419F90F}">
      <dgm:prSet/>
      <dgm:spPr/>
      <dgm:t>
        <a:bodyPr/>
        <a:lstStyle/>
        <a:p>
          <a:endParaRPr lang="en-US"/>
        </a:p>
      </dgm:t>
    </dgm:pt>
    <dgm:pt modelId="{E9B35659-2940-4137-A5B2-6ADFC89D69B2}">
      <dgm:prSet/>
      <dgm:spPr/>
      <dgm:t>
        <a:bodyPr/>
        <a:lstStyle/>
        <a:p>
          <a:r>
            <a:rPr lang="en-GB"/>
            <a:t>Do you have a healthy diet</a:t>
          </a:r>
          <a:endParaRPr lang="en-US"/>
        </a:p>
      </dgm:t>
    </dgm:pt>
    <dgm:pt modelId="{D886884A-91BA-47E3-8EC9-3313D16331C9}" type="parTrans" cxnId="{3758B7F8-0BD6-428A-A4FE-E4830D682FE5}">
      <dgm:prSet/>
      <dgm:spPr/>
      <dgm:t>
        <a:bodyPr/>
        <a:lstStyle/>
        <a:p>
          <a:endParaRPr lang="en-US"/>
        </a:p>
      </dgm:t>
    </dgm:pt>
    <dgm:pt modelId="{C8D78ADD-A385-4A4B-8422-9D287EC525E6}" type="sibTrans" cxnId="{3758B7F8-0BD6-428A-A4FE-E4830D682FE5}">
      <dgm:prSet/>
      <dgm:spPr/>
      <dgm:t>
        <a:bodyPr/>
        <a:lstStyle/>
        <a:p>
          <a:endParaRPr lang="en-US"/>
        </a:p>
      </dgm:t>
    </dgm:pt>
    <dgm:pt modelId="{045E1AD1-00CC-4853-AB66-AD2596E2D806}" type="pres">
      <dgm:prSet presAssocID="{5DFD8108-58D7-43EF-B0C5-FA9BD2E6C865}" presName="root" presStyleCnt="0">
        <dgm:presLayoutVars>
          <dgm:dir/>
          <dgm:resizeHandles val="exact"/>
        </dgm:presLayoutVars>
      </dgm:prSet>
      <dgm:spPr/>
    </dgm:pt>
    <dgm:pt modelId="{4D4808B8-E5F8-4EA3-BC9E-8C9ED9069BAB}" type="pres">
      <dgm:prSet presAssocID="{452134B6-0560-4DC8-A0B4-CCAF65FC2BC8}" presName="compNode" presStyleCnt="0"/>
      <dgm:spPr/>
    </dgm:pt>
    <dgm:pt modelId="{0DC02B88-97E7-4554-98E5-03EF43FE1036}" type="pres">
      <dgm:prSet presAssocID="{452134B6-0560-4DC8-A0B4-CCAF65FC2BC8}" presName="bgRect" presStyleLbl="bgShp" presStyleIdx="0" presStyleCnt="3"/>
      <dgm:spPr/>
    </dgm:pt>
    <dgm:pt modelId="{D0BFF2C4-C74E-43DB-A559-FB02A2D07578}" type="pres">
      <dgm:prSet presAssocID="{452134B6-0560-4DC8-A0B4-CCAF65FC2BC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lette"/>
        </a:ext>
      </dgm:extLst>
    </dgm:pt>
    <dgm:pt modelId="{AFF8CFF1-DA72-45E7-87FD-93DD14C51A29}" type="pres">
      <dgm:prSet presAssocID="{452134B6-0560-4DC8-A0B4-CCAF65FC2BC8}" presName="spaceRect" presStyleCnt="0"/>
      <dgm:spPr/>
    </dgm:pt>
    <dgm:pt modelId="{CA5A8281-42FA-4DAB-9D6F-2243613291AE}" type="pres">
      <dgm:prSet presAssocID="{452134B6-0560-4DC8-A0B4-CCAF65FC2BC8}" presName="parTx" presStyleLbl="revTx" presStyleIdx="0" presStyleCnt="3">
        <dgm:presLayoutVars>
          <dgm:chMax val="0"/>
          <dgm:chPref val="0"/>
        </dgm:presLayoutVars>
      </dgm:prSet>
      <dgm:spPr/>
    </dgm:pt>
    <dgm:pt modelId="{04C70201-74F1-4430-8BF2-5D0BEC9FAB4D}" type="pres">
      <dgm:prSet presAssocID="{E604993D-85A4-4119-8629-7428B2FC1F4E}" presName="sibTrans" presStyleCnt="0"/>
      <dgm:spPr/>
    </dgm:pt>
    <dgm:pt modelId="{809DD816-E848-47E4-9B61-B7A09122F78A}" type="pres">
      <dgm:prSet presAssocID="{30575568-135C-4341-A0E6-38932F751CE8}" presName="compNode" presStyleCnt="0"/>
      <dgm:spPr/>
    </dgm:pt>
    <dgm:pt modelId="{D250C385-8DC4-4E01-AFB7-F537652D534D}" type="pres">
      <dgm:prSet presAssocID="{30575568-135C-4341-A0E6-38932F751CE8}" presName="bgRect" presStyleLbl="bgShp" presStyleIdx="1" presStyleCnt="3"/>
      <dgm:spPr/>
    </dgm:pt>
    <dgm:pt modelId="{F42C6F18-F376-4BE7-9402-122AA04BDCA1}" type="pres">
      <dgm:prSet presAssocID="{30575568-135C-4341-A0E6-38932F751CE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E61D4162-860E-4057-9CFB-13EFCD93C650}" type="pres">
      <dgm:prSet presAssocID="{30575568-135C-4341-A0E6-38932F751CE8}" presName="spaceRect" presStyleCnt="0"/>
      <dgm:spPr/>
    </dgm:pt>
    <dgm:pt modelId="{E13E7F15-04B1-4E61-9187-0FA109FCB37B}" type="pres">
      <dgm:prSet presAssocID="{30575568-135C-4341-A0E6-38932F751CE8}" presName="parTx" presStyleLbl="revTx" presStyleIdx="1" presStyleCnt="3">
        <dgm:presLayoutVars>
          <dgm:chMax val="0"/>
          <dgm:chPref val="0"/>
        </dgm:presLayoutVars>
      </dgm:prSet>
      <dgm:spPr/>
    </dgm:pt>
    <dgm:pt modelId="{1DCB69A5-7E4E-4DE3-9626-B45F732B1F5F}" type="pres">
      <dgm:prSet presAssocID="{1D219AA6-68C6-4C8E-8E45-4BAC17383582}" presName="sibTrans" presStyleCnt="0"/>
      <dgm:spPr/>
    </dgm:pt>
    <dgm:pt modelId="{776B2725-83B3-40ED-8264-F9184FEDAC22}" type="pres">
      <dgm:prSet presAssocID="{E9B35659-2940-4137-A5B2-6ADFC89D69B2}" presName="compNode" presStyleCnt="0"/>
      <dgm:spPr/>
    </dgm:pt>
    <dgm:pt modelId="{E135B6D3-8E5F-4DFB-AA9B-8C33AF014664}" type="pres">
      <dgm:prSet presAssocID="{E9B35659-2940-4137-A5B2-6ADFC89D69B2}" presName="bgRect" presStyleLbl="bgShp" presStyleIdx="2" presStyleCnt="3"/>
      <dgm:spPr/>
    </dgm:pt>
    <dgm:pt modelId="{D5C464AA-8CEC-45BB-A50B-34098DE2F99C}" type="pres">
      <dgm:prSet presAssocID="{E9B35659-2940-4137-A5B2-6ADFC89D69B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51EE0CFE-A0C2-4D90-8513-620D12DBA817}" type="pres">
      <dgm:prSet presAssocID="{E9B35659-2940-4137-A5B2-6ADFC89D69B2}" presName="spaceRect" presStyleCnt="0"/>
      <dgm:spPr/>
    </dgm:pt>
    <dgm:pt modelId="{98188A9D-E0B6-4543-851C-ED8305F0A617}" type="pres">
      <dgm:prSet presAssocID="{E9B35659-2940-4137-A5B2-6ADFC89D69B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62B1716-8584-4775-BD71-0FF3A4BAEA0B}" type="presOf" srcId="{E9B35659-2940-4137-A5B2-6ADFC89D69B2}" destId="{98188A9D-E0B6-4543-851C-ED8305F0A617}" srcOrd="0" destOrd="0" presId="urn:microsoft.com/office/officeart/2018/2/layout/IconVerticalSolidList"/>
    <dgm:cxn modelId="{63D35D32-B639-4042-B96A-3FFA190217F7}" type="presOf" srcId="{452134B6-0560-4DC8-A0B4-CCAF65FC2BC8}" destId="{CA5A8281-42FA-4DAB-9D6F-2243613291AE}" srcOrd="0" destOrd="0" presId="urn:microsoft.com/office/officeart/2018/2/layout/IconVerticalSolidList"/>
    <dgm:cxn modelId="{69A6F54B-5878-464C-814C-75607D20F29D}" type="presOf" srcId="{30575568-135C-4341-A0E6-38932F751CE8}" destId="{E13E7F15-04B1-4E61-9187-0FA109FCB37B}" srcOrd="0" destOrd="0" presId="urn:microsoft.com/office/officeart/2018/2/layout/IconVerticalSolidList"/>
    <dgm:cxn modelId="{C68EA577-7B48-4A61-811B-33F21AD55BAC}" type="presOf" srcId="{5DFD8108-58D7-43EF-B0C5-FA9BD2E6C865}" destId="{045E1AD1-00CC-4853-AB66-AD2596E2D806}" srcOrd="0" destOrd="0" presId="urn:microsoft.com/office/officeart/2018/2/layout/IconVerticalSolidList"/>
    <dgm:cxn modelId="{3F28899B-0232-40AD-9CFB-5D238419F90F}" srcId="{5DFD8108-58D7-43EF-B0C5-FA9BD2E6C865}" destId="{30575568-135C-4341-A0E6-38932F751CE8}" srcOrd="1" destOrd="0" parTransId="{37C1BDBA-591E-4CB1-8A19-BEBDA9679DF8}" sibTransId="{1D219AA6-68C6-4C8E-8E45-4BAC17383582}"/>
    <dgm:cxn modelId="{1372A0C7-C8AF-4B2B-B773-282E9BB9F815}" srcId="{5DFD8108-58D7-43EF-B0C5-FA9BD2E6C865}" destId="{452134B6-0560-4DC8-A0B4-CCAF65FC2BC8}" srcOrd="0" destOrd="0" parTransId="{F77758E1-B4CF-4336-A729-D94220C71EC6}" sibTransId="{E604993D-85A4-4119-8629-7428B2FC1F4E}"/>
    <dgm:cxn modelId="{3758B7F8-0BD6-428A-A4FE-E4830D682FE5}" srcId="{5DFD8108-58D7-43EF-B0C5-FA9BD2E6C865}" destId="{E9B35659-2940-4137-A5B2-6ADFC89D69B2}" srcOrd="2" destOrd="0" parTransId="{D886884A-91BA-47E3-8EC9-3313D16331C9}" sibTransId="{C8D78ADD-A385-4A4B-8422-9D287EC525E6}"/>
    <dgm:cxn modelId="{6DD7F808-F5A1-40FA-ACFE-4C9E64D648D2}" type="presParOf" srcId="{045E1AD1-00CC-4853-AB66-AD2596E2D806}" destId="{4D4808B8-E5F8-4EA3-BC9E-8C9ED9069BAB}" srcOrd="0" destOrd="0" presId="urn:microsoft.com/office/officeart/2018/2/layout/IconVerticalSolidList"/>
    <dgm:cxn modelId="{1FC88A6D-E2A6-4198-AEB4-DCABFC1C963D}" type="presParOf" srcId="{4D4808B8-E5F8-4EA3-BC9E-8C9ED9069BAB}" destId="{0DC02B88-97E7-4554-98E5-03EF43FE1036}" srcOrd="0" destOrd="0" presId="urn:microsoft.com/office/officeart/2018/2/layout/IconVerticalSolidList"/>
    <dgm:cxn modelId="{D9D0495A-C5B9-4082-811B-595444EEA10E}" type="presParOf" srcId="{4D4808B8-E5F8-4EA3-BC9E-8C9ED9069BAB}" destId="{D0BFF2C4-C74E-43DB-A559-FB02A2D07578}" srcOrd="1" destOrd="0" presId="urn:microsoft.com/office/officeart/2018/2/layout/IconVerticalSolidList"/>
    <dgm:cxn modelId="{4F4A6048-A51D-4D7A-A34B-C6C506CED5D9}" type="presParOf" srcId="{4D4808B8-E5F8-4EA3-BC9E-8C9ED9069BAB}" destId="{AFF8CFF1-DA72-45E7-87FD-93DD14C51A29}" srcOrd="2" destOrd="0" presId="urn:microsoft.com/office/officeart/2018/2/layout/IconVerticalSolidList"/>
    <dgm:cxn modelId="{AC16CB1E-CFB0-439A-B20F-BE58BDDA12C9}" type="presParOf" srcId="{4D4808B8-E5F8-4EA3-BC9E-8C9ED9069BAB}" destId="{CA5A8281-42FA-4DAB-9D6F-2243613291AE}" srcOrd="3" destOrd="0" presId="urn:microsoft.com/office/officeart/2018/2/layout/IconVerticalSolidList"/>
    <dgm:cxn modelId="{F5998846-341F-4884-8A29-6CC6C73B188F}" type="presParOf" srcId="{045E1AD1-00CC-4853-AB66-AD2596E2D806}" destId="{04C70201-74F1-4430-8BF2-5D0BEC9FAB4D}" srcOrd="1" destOrd="0" presId="urn:microsoft.com/office/officeart/2018/2/layout/IconVerticalSolidList"/>
    <dgm:cxn modelId="{935DA988-837F-4F69-AE7B-D455A644060A}" type="presParOf" srcId="{045E1AD1-00CC-4853-AB66-AD2596E2D806}" destId="{809DD816-E848-47E4-9B61-B7A09122F78A}" srcOrd="2" destOrd="0" presId="urn:microsoft.com/office/officeart/2018/2/layout/IconVerticalSolidList"/>
    <dgm:cxn modelId="{376EC663-DAF7-4DF3-BDED-6662DE671918}" type="presParOf" srcId="{809DD816-E848-47E4-9B61-B7A09122F78A}" destId="{D250C385-8DC4-4E01-AFB7-F537652D534D}" srcOrd="0" destOrd="0" presId="urn:microsoft.com/office/officeart/2018/2/layout/IconVerticalSolidList"/>
    <dgm:cxn modelId="{8EE66AC4-005A-4897-B891-699E06CB0F42}" type="presParOf" srcId="{809DD816-E848-47E4-9B61-B7A09122F78A}" destId="{F42C6F18-F376-4BE7-9402-122AA04BDCA1}" srcOrd="1" destOrd="0" presId="urn:microsoft.com/office/officeart/2018/2/layout/IconVerticalSolidList"/>
    <dgm:cxn modelId="{A9944F51-4E2B-4B6F-BC33-D46EE05451E4}" type="presParOf" srcId="{809DD816-E848-47E4-9B61-B7A09122F78A}" destId="{E61D4162-860E-4057-9CFB-13EFCD93C650}" srcOrd="2" destOrd="0" presId="urn:microsoft.com/office/officeart/2018/2/layout/IconVerticalSolidList"/>
    <dgm:cxn modelId="{ED112269-58E7-4F20-942F-DBEF16DF56B1}" type="presParOf" srcId="{809DD816-E848-47E4-9B61-B7A09122F78A}" destId="{E13E7F15-04B1-4E61-9187-0FA109FCB37B}" srcOrd="3" destOrd="0" presId="urn:microsoft.com/office/officeart/2018/2/layout/IconVerticalSolidList"/>
    <dgm:cxn modelId="{2006FE6C-E351-4F61-A47B-CE78CBCB68AF}" type="presParOf" srcId="{045E1AD1-00CC-4853-AB66-AD2596E2D806}" destId="{1DCB69A5-7E4E-4DE3-9626-B45F732B1F5F}" srcOrd="3" destOrd="0" presId="urn:microsoft.com/office/officeart/2018/2/layout/IconVerticalSolidList"/>
    <dgm:cxn modelId="{626FAD2C-AE77-4208-8204-93ADD5481F49}" type="presParOf" srcId="{045E1AD1-00CC-4853-AB66-AD2596E2D806}" destId="{776B2725-83B3-40ED-8264-F9184FEDAC22}" srcOrd="4" destOrd="0" presId="urn:microsoft.com/office/officeart/2018/2/layout/IconVerticalSolidList"/>
    <dgm:cxn modelId="{8D5DFA52-6928-48C9-9534-7D1C43034CCC}" type="presParOf" srcId="{776B2725-83B3-40ED-8264-F9184FEDAC22}" destId="{E135B6D3-8E5F-4DFB-AA9B-8C33AF014664}" srcOrd="0" destOrd="0" presId="urn:microsoft.com/office/officeart/2018/2/layout/IconVerticalSolidList"/>
    <dgm:cxn modelId="{E5915578-E1C2-4F94-B060-969C2C67B52D}" type="presParOf" srcId="{776B2725-83B3-40ED-8264-F9184FEDAC22}" destId="{D5C464AA-8CEC-45BB-A50B-34098DE2F99C}" srcOrd="1" destOrd="0" presId="urn:microsoft.com/office/officeart/2018/2/layout/IconVerticalSolidList"/>
    <dgm:cxn modelId="{5E724574-6D26-49B9-8BB9-FF47C8C9F647}" type="presParOf" srcId="{776B2725-83B3-40ED-8264-F9184FEDAC22}" destId="{51EE0CFE-A0C2-4D90-8513-620D12DBA817}" srcOrd="2" destOrd="0" presId="urn:microsoft.com/office/officeart/2018/2/layout/IconVerticalSolidList"/>
    <dgm:cxn modelId="{6FE0E43C-500C-431F-99E6-F7B788B12D7D}" type="presParOf" srcId="{776B2725-83B3-40ED-8264-F9184FEDAC22}" destId="{98188A9D-E0B6-4543-851C-ED8305F0A6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AEBFC4-1D96-4D5A-A204-86A480BB30A3}">
      <dsp:nvSpPr>
        <dsp:cNvPr id="0" name=""/>
        <dsp:cNvSpPr/>
      </dsp:nvSpPr>
      <dsp:spPr>
        <a:xfrm>
          <a:off x="0" y="61073"/>
          <a:ext cx="6263640" cy="8154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1. but</a:t>
          </a:r>
          <a:endParaRPr lang="en-US" sz="3400" kern="1200"/>
        </a:p>
      </dsp:txBody>
      <dsp:txXfrm>
        <a:off x="39809" y="100882"/>
        <a:ext cx="6184022" cy="735872"/>
      </dsp:txXfrm>
    </dsp:sp>
    <dsp:sp modelId="{DE327C54-EFAC-49BB-A967-E3E9E5257734}">
      <dsp:nvSpPr>
        <dsp:cNvPr id="0" name=""/>
        <dsp:cNvSpPr/>
      </dsp:nvSpPr>
      <dsp:spPr>
        <a:xfrm>
          <a:off x="0" y="974483"/>
          <a:ext cx="6263640" cy="81549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2. I guess</a:t>
          </a:r>
          <a:endParaRPr lang="en-US" sz="3400" kern="1200"/>
        </a:p>
      </dsp:txBody>
      <dsp:txXfrm>
        <a:off x="39809" y="1014292"/>
        <a:ext cx="6184022" cy="735872"/>
      </dsp:txXfrm>
    </dsp:sp>
    <dsp:sp modelId="{7F927557-4238-4F7F-8B6B-5AB0F8A926F6}">
      <dsp:nvSpPr>
        <dsp:cNvPr id="0" name=""/>
        <dsp:cNvSpPr/>
      </dsp:nvSpPr>
      <dsp:spPr>
        <a:xfrm>
          <a:off x="0" y="1887893"/>
          <a:ext cx="6263640" cy="81549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3. because</a:t>
          </a:r>
          <a:endParaRPr lang="en-US" sz="3400" kern="1200"/>
        </a:p>
      </dsp:txBody>
      <dsp:txXfrm>
        <a:off x="39809" y="1927702"/>
        <a:ext cx="6184022" cy="735872"/>
      </dsp:txXfrm>
    </dsp:sp>
    <dsp:sp modelId="{1BC0BFDB-8285-4081-A678-BB14D253450B}">
      <dsp:nvSpPr>
        <dsp:cNvPr id="0" name=""/>
        <dsp:cNvSpPr/>
      </dsp:nvSpPr>
      <dsp:spPr>
        <a:xfrm>
          <a:off x="0" y="2801303"/>
          <a:ext cx="6263640" cy="81549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4. so</a:t>
          </a:r>
          <a:endParaRPr lang="en-US" sz="3400" kern="1200"/>
        </a:p>
      </dsp:txBody>
      <dsp:txXfrm>
        <a:off x="39809" y="2841112"/>
        <a:ext cx="6184022" cy="735872"/>
      </dsp:txXfrm>
    </dsp:sp>
    <dsp:sp modelId="{F90BE91A-A461-4CD2-87A7-1E4E6963AB3E}">
      <dsp:nvSpPr>
        <dsp:cNvPr id="0" name=""/>
        <dsp:cNvSpPr/>
      </dsp:nvSpPr>
      <dsp:spPr>
        <a:xfrm>
          <a:off x="0" y="3714714"/>
          <a:ext cx="6263640" cy="81549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5. it depends</a:t>
          </a:r>
          <a:endParaRPr lang="en-US" sz="3400" kern="1200"/>
        </a:p>
      </dsp:txBody>
      <dsp:txXfrm>
        <a:off x="39809" y="3754523"/>
        <a:ext cx="6184022" cy="735872"/>
      </dsp:txXfrm>
    </dsp:sp>
    <dsp:sp modelId="{F0589BA5-CD5B-4C1A-97EB-16DF28651B5A}">
      <dsp:nvSpPr>
        <dsp:cNvPr id="0" name=""/>
        <dsp:cNvSpPr/>
      </dsp:nvSpPr>
      <dsp:spPr>
        <a:xfrm>
          <a:off x="0" y="4628124"/>
          <a:ext cx="6263640" cy="81549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400" kern="1200"/>
            <a:t>6. actually</a:t>
          </a:r>
          <a:endParaRPr lang="en-US" sz="3400" kern="1200"/>
        </a:p>
      </dsp:txBody>
      <dsp:txXfrm>
        <a:off x="39809" y="4667933"/>
        <a:ext cx="6184022" cy="735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02B88-97E7-4554-98E5-03EF43FE1036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BFF2C4-C74E-43DB-A559-FB02A2D07578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5A8281-42FA-4DAB-9D6F-2243613291AE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are your favourite colours?</a:t>
          </a:r>
        </a:p>
      </dsp:txBody>
      <dsp:txXfrm>
        <a:off x="1844034" y="682"/>
        <a:ext cx="4401230" cy="1596566"/>
      </dsp:txXfrm>
    </dsp:sp>
    <dsp:sp modelId="{D250C385-8DC4-4E01-AFB7-F537652D534D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C6F18-F376-4BE7-9402-122AA04BDCA1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3E7F15-04B1-4E61-9187-0FA109FCB37B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Do you often go out in the evenings?</a:t>
          </a:r>
          <a:endParaRPr lang="en-US" sz="2500" kern="1200"/>
        </a:p>
      </dsp:txBody>
      <dsp:txXfrm>
        <a:off x="1844034" y="1996390"/>
        <a:ext cx="4401230" cy="1596566"/>
      </dsp:txXfrm>
    </dsp:sp>
    <dsp:sp modelId="{E135B6D3-8E5F-4DFB-AA9B-8C33AF014664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C464AA-8CEC-45BB-A50B-34098DE2F99C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88A9D-E0B6-4543-851C-ED8305F0A617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Do you have a healthy diet</a:t>
          </a:r>
          <a:endParaRPr lang="en-US" sz="2500" kern="1200"/>
        </a:p>
      </dsp:txBody>
      <dsp:txXfrm>
        <a:off x="1844034" y="3992098"/>
        <a:ext cx="4401230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8272A-6C40-CEB7-44C1-98AE1A990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A8185B-92BC-1BD1-5BD0-FE7A71C6B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27E8E-7336-81BA-215A-1BADD8276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70146-B1B0-0F5D-02AD-634BD6A65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9F68A-DE0C-A30B-CB49-D6DF0CB0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AC5E7-90EC-6E10-FA70-7B28B7393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E7A61-2AF0-F56B-F49D-B46EB417C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F1290-EFDC-6427-5D81-07848B0B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F7E6-A950-C90C-DB19-33F3BED6B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FEF1A-5350-5BE7-49F1-83E18E702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1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74B7AF-8A73-C777-CACC-6A27E7C2E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F718D-A82B-7AC9-7011-CDCD88E5D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CCEE1-9A84-99F0-64A3-5E37E446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72FBE-9399-2FB6-2EAD-CFBAC00A0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701C-E194-3069-EFA3-FDA5FE89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0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2D18E-00F4-110B-6879-1A3220ED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DD69C-9B71-8281-3CAD-AA055D947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E16D-8A97-A009-DA48-8ED1B5B70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9B350-1EE8-3AE0-6D53-755C331F0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C2FF-E6DF-6CE6-E48E-CA970F3E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0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6DA5E-1FE2-AC04-2B24-A624D149D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A77A1-814A-7671-2D66-FA4C1020F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94700-6ABA-0614-C1B6-A01FA0E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70EDC-CF55-E9FE-B1D1-14EB5900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5EE29-AECA-5D9F-3CB3-895416D0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0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8CABD-99EB-8785-3B46-78834C723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B5B83-5954-B26D-0522-D9AF2F4C3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E17C5-8F26-051C-62CF-D6F955152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57ADF-9AAA-E7D7-3E2A-C25F16DD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AB566-2C2B-3018-26F0-DAB31CEF8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12736-1E9D-C2C6-58F4-D94D77BA5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8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E51E4-02E6-D00D-DAF6-8BB49BFB4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A3B70-56BB-1D5F-34B6-CC4213468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74F908-A8D7-C75E-93DE-2DE86DF28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4DA776-06D3-D25F-6242-9941F3930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512113-0E8A-5B18-1CCC-839E6A0ECA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ABE43C-4500-7E7B-38F5-AC13BB4F2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A821B-8222-7B64-7138-1BF9C661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E66744-2C6E-DD7D-E51B-01CDB784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3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6D4DB-BEC7-9F06-FEA4-9C8E467E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E0152-CD12-A7CC-25FD-7601A1D0E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C62AC-E197-3615-2F4D-C4DE7E4DD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5E061B-53A5-224B-5FA8-C1275702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0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7C7CCC-E157-B325-B247-E75AFA3FD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48281-2C48-B07F-385D-B1F50F607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464088-CA87-D9F5-7C9C-1032E582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5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1B2C-8685-B105-149B-CAE44CFB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301BB-E5F3-4290-42E6-EEC036B66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349CB-721D-2DA4-787D-0438998A3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D994B7-45D2-B839-8E4E-25B1E615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28ADE-40BB-0553-EFC9-C8899A567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45490F-3C97-5D5C-80A1-A5D11216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15112-0C85-35CA-EEAF-924A40FA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F9F894-C800-AA8F-75FB-605E8FF8C4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FC51E-8E17-5035-1914-D0110F1B0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2A3-58E4-7572-41AA-9B31C6E3E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006CA-F794-8291-2135-BC4D9917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94FA1-D082-8BB4-B395-60BBB618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6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ACD508-D72E-B728-2A63-472F27C4C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E53F3-8DB6-3BE8-F459-6B687308D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1CA1E-843E-DE38-ABAD-FF6494431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AF5D5-C088-43B6-97B5-85B9CC88FD8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3B917-A497-E343-78C3-843073A71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83F40-FFAA-DF33-ECD1-93F468120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2DC21-1D25-4C3D-92DA-BFBA90862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of an electromagnetic radiation">
            <a:extLst>
              <a:ext uri="{FF2B5EF4-FFF2-40B4-BE49-F238E27FC236}">
                <a16:creationId xmlns:a16="http://schemas.microsoft.com/office/drawing/2014/main" id="{EEA74314-1C81-102D-8E93-71C7625F7F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9577" r="-1" b="6446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F3BDC4-FA88-917B-7AB5-456CCFBD1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en-IE" sz="6600" dirty="0">
                <a:solidFill>
                  <a:srgbClr val="FFFFFF"/>
                </a:solidFill>
              </a:rPr>
              <a:t>Fluency  Practice</a:t>
            </a:r>
            <a:endParaRPr lang="en-US" sz="66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CF2EF-ABE8-C6AF-5329-95E5D7BB1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FF"/>
                </a:solidFill>
              </a:rPr>
              <a:t>Speaking &amp; Writing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80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1BC404-8CC1-D031-6FC2-8663FE1BE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988" y="320041"/>
            <a:ext cx="6707084" cy="38926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Example: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Favourite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colours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Green and 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EE85D-236A-2FC9-888C-32813BFE4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love red because it’s the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colour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love. I guess green is also okay, but I still prefer red </a:t>
            </a:r>
          </a:p>
        </p:txBody>
      </p:sp>
      <p:pic>
        <p:nvPicPr>
          <p:cNvPr id="7" name="Graphic 6" descr="Sign">
            <a:extLst>
              <a:ext uri="{FF2B5EF4-FFF2-40B4-BE49-F238E27FC236}">
                <a16:creationId xmlns:a16="http://schemas.microsoft.com/office/drawing/2014/main" id="{01AE2F3F-D0B2-EEA9-AB0A-6D4104A13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040" y="1226248"/>
            <a:ext cx="4087368" cy="4087368"/>
          </a:xfrm>
          <a:prstGeom prst="rect">
            <a:avLst/>
          </a:prstGeom>
        </p:spPr>
      </p:pic>
      <p:sp>
        <p:nvSpPr>
          <p:cNvPr id="19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53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3BF741-A3A4-0971-BB29-16C83D14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IE" sz="2800" dirty="0">
                <a:solidFill>
                  <a:srgbClr val="FFFFFF"/>
                </a:solidFill>
              </a:rPr>
              <a:t>Key Phrases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A23F4-AB2E-2F29-39E3-FEE9B9F8F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7889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200" b="1" dirty="0">
                <a:latin typeface="Cabin Condensed"/>
              </a:rPr>
              <a:t>   </a:t>
            </a:r>
            <a:r>
              <a:rPr lang="en-GB" sz="2200" b="1" i="0" dirty="0">
                <a:effectLst/>
                <a:latin typeface="Cabin Condensed"/>
              </a:rPr>
              <a:t>Buying time: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That’s a difficult question.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Hmm, let me think.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Well, I’ve never really thought about it before, but…</a:t>
            </a:r>
            <a:br>
              <a:rPr lang="en-GB" sz="2000" dirty="0"/>
            </a:b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9F446-6138-AC69-955B-3F07B28BA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30723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200" b="1" i="0" dirty="0">
                <a:effectLst/>
                <a:latin typeface="Cabin Condensed"/>
              </a:rPr>
              <a:t>Answering the question (giving an opinion):</a:t>
            </a:r>
            <a:br>
              <a:rPr lang="en-GB" sz="1400" dirty="0"/>
            </a:br>
            <a:endParaRPr lang="en-GB" sz="1400" dirty="0"/>
          </a:p>
          <a:p>
            <a:r>
              <a:rPr lang="en-GB" sz="2200" b="0" i="0" dirty="0">
                <a:effectLst/>
                <a:latin typeface="Cabin Condensed"/>
              </a:rPr>
              <a:t>Basically,…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I’d say that…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I think…</a:t>
            </a:r>
            <a:br>
              <a:rPr lang="en-GB" sz="2200" dirty="0"/>
            </a:br>
            <a:endParaRPr lang="en-GB" sz="2200" dirty="0"/>
          </a:p>
          <a:p>
            <a:r>
              <a:rPr lang="en-GB" sz="2200" b="0" i="0" dirty="0">
                <a:effectLst/>
                <a:latin typeface="Cabin Condensed"/>
              </a:rPr>
              <a:t>In my opinion…</a:t>
            </a:r>
            <a:br>
              <a:rPr lang="en-GB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52785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3BF741-A3A4-0971-BB29-16C83D14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IE" sz="2800">
                <a:solidFill>
                  <a:srgbClr val="FFFFFF"/>
                </a:solidFill>
              </a:rPr>
              <a:t>Key Phrases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A23F4-AB2E-2F29-39E3-FEE9B9F8F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7889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b="1" i="0" dirty="0">
                <a:effectLst/>
                <a:latin typeface="Cabin Condensed"/>
              </a:rPr>
              <a:t>Sequencing ideas: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Firstly,..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The first point I’d like to make is…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Secondly,…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On top of that…</a:t>
            </a:r>
            <a:br>
              <a:rPr lang="en-GB" sz="2400" dirty="0"/>
            </a:br>
            <a:endParaRPr lang="en-US" sz="1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9F446-6138-AC69-955B-3F07B28BA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b="1" i="0" dirty="0">
                <a:effectLst/>
                <a:latin typeface="Cabin Condensed"/>
              </a:rPr>
              <a:t>Introducing examples and reasons: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For example,…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For instance,…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The main reason is…</a:t>
            </a:r>
            <a:br>
              <a:rPr lang="en-GB" sz="2400" dirty="0"/>
            </a:br>
            <a:endParaRPr lang="en-GB" sz="2400" dirty="0"/>
          </a:p>
          <a:p>
            <a:r>
              <a:rPr lang="en-GB" sz="2400" b="0" i="0" dirty="0">
                <a:effectLst/>
                <a:latin typeface="Cabin Condensed"/>
              </a:rPr>
              <a:t>Another reason is…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0519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5949D8-ED71-A435-5D78-87EDD7FCA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IE" sz="6000">
                <a:solidFill>
                  <a:schemeClr val="bg1"/>
                </a:solidFill>
              </a:rPr>
              <a:t>Key words		</a:t>
            </a:r>
            <a:endParaRPr lang="en-US" sz="60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436CC5-ACE2-51E6-C09F-5A9CFA237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26381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12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36109-3376-88F8-9D82-22C4F45AA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Answer this question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8F601-0F28-FA40-D116-1FB434CB7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kind of films do you like?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0A8E7-DBB1-3961-E5D8-01800ED30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IE" sz="5400" dirty="0"/>
              <a:t>Sample Answer</a:t>
            </a:r>
            <a:endParaRPr lang="en-US" sz="5400" dirty="0"/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8BD0A-779A-2770-53E5-6D7F4CE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752019" cy="5431536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depends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,  if I want some excitement I’ll see a horror movie, but if I’ve had a hard day, I might watch a comedy. 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Actually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, I chose to watch a comedy last night, 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guess  </a:t>
            </a: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yesterday was a hard day!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52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B36109-3376-88F8-9D82-22C4F45AA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Answer this question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8F601-0F28-FA40-D116-1FB434CB7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relatives did you see most often when you were a child?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5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0A8E7-DBB1-3961-E5D8-01800ED30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IE" sz="5400" dirty="0"/>
              <a:t>Sample Answer</a:t>
            </a:r>
            <a:endParaRPr lang="en-US" sz="5400" dirty="0"/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8BD0A-779A-2770-53E5-6D7F4CE9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356" y="548640"/>
            <a:ext cx="6614130" cy="590412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/>
              <a:t>I used to see my grandparents four or five times a week </a:t>
            </a:r>
            <a:r>
              <a:rPr lang="en-GB" dirty="0">
                <a:solidFill>
                  <a:srgbClr val="FF0000"/>
                </a:solidFill>
              </a:rPr>
              <a:t>because</a:t>
            </a:r>
            <a:r>
              <a:rPr lang="en-GB" dirty="0"/>
              <a:t>, I went there after school when my parents were still at work </a:t>
            </a:r>
            <a:r>
              <a:rPr lang="en-GB" dirty="0">
                <a:solidFill>
                  <a:srgbClr val="FF0000"/>
                </a:solidFill>
              </a:rPr>
              <a:t>but</a:t>
            </a:r>
            <a:r>
              <a:rPr lang="en-GB" dirty="0"/>
              <a:t>  I don’t see them as often now. </a:t>
            </a:r>
            <a:r>
              <a:rPr lang="en-GB" dirty="0">
                <a:solidFill>
                  <a:srgbClr val="FF0000"/>
                </a:solidFill>
              </a:rPr>
              <a:t>Actually</a:t>
            </a:r>
            <a:r>
              <a:rPr lang="en-GB" dirty="0"/>
              <a:t>, I miss their company a lot </a:t>
            </a:r>
            <a:r>
              <a:rPr lang="en-GB" dirty="0">
                <a:solidFill>
                  <a:srgbClr val="FF0000"/>
                </a:solidFill>
              </a:rPr>
              <a:t>so</a:t>
            </a:r>
            <a:r>
              <a:rPr lang="en-GB" dirty="0"/>
              <a:t>  I’m planning to go round more often in the future.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02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C98F3D-58BF-5D34-DA65-960FBFE8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IE" sz="5400" dirty="0"/>
              <a:t>Test Time	</a:t>
            </a:r>
            <a:endParaRPr lang="en-US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37C3C77-9781-76E8-DD3E-0B89A1B35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  <a:latin typeface="Abadi" panose="020B0604020104020204" pitchFamily="34" charset="0"/>
              </a:rPr>
              <a:t>What kind of films do you like? </a:t>
            </a:r>
          </a:p>
          <a:p>
            <a:pPr marL="0" indent="0">
              <a:buNone/>
            </a:pPr>
            <a:endParaRPr lang="en-GB" sz="2200" dirty="0">
              <a:latin typeface="Amasis MT Pro Black" panose="02040A040500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It depends, _______ , but ______. Actually, ______ I guess ________. </a:t>
            </a:r>
          </a:p>
          <a:p>
            <a:pPr marL="0" indent="0">
              <a:buNone/>
            </a:pPr>
            <a:endParaRPr lang="en-GB" sz="2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GB" sz="1800" dirty="0"/>
              <a:t>1 I chose to watch a comedy last night so </a:t>
            </a:r>
          </a:p>
          <a:p>
            <a:pPr marL="0" indent="0">
              <a:buNone/>
            </a:pPr>
            <a:r>
              <a:rPr lang="en-GB" sz="1800" dirty="0"/>
              <a:t>2 yesterday was a hard day </a:t>
            </a:r>
          </a:p>
          <a:p>
            <a:pPr marL="0" indent="0">
              <a:buNone/>
            </a:pPr>
            <a:r>
              <a:rPr lang="en-GB" sz="1800" dirty="0"/>
              <a:t>3 if I want some excitement, I’ll see a horror movie </a:t>
            </a:r>
          </a:p>
          <a:p>
            <a:pPr marL="0" indent="0">
              <a:buNone/>
            </a:pPr>
            <a:r>
              <a:rPr lang="en-GB" sz="1800" dirty="0"/>
              <a:t>4 if I’ve had a hard day, I might watch a comedy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20130-98EF-2DB3-4B92-2C8F5AEE0CB2}"/>
              </a:ext>
            </a:extLst>
          </p:cNvPr>
          <p:cNvSpPr txBox="1"/>
          <p:nvPr/>
        </p:nvSpPr>
        <p:spPr>
          <a:xfrm>
            <a:off x="180975" y="6274900"/>
            <a:ext cx="29493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dirty="0"/>
              <a:t>Insert the sentence number into the blank please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3667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C98F3D-58BF-5D34-DA65-960FBFE8C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IE" sz="5400" dirty="0"/>
              <a:t>Test Time	</a:t>
            </a:r>
            <a:endParaRPr lang="en-US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37C3C77-9781-76E8-DD3E-0B89A1B35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  <a:latin typeface="Abadi" panose="020B0604020104020204" pitchFamily="34" charset="0"/>
              </a:rPr>
              <a:t>Which relatives did you see most often when you were a child? </a:t>
            </a:r>
          </a:p>
          <a:p>
            <a:pPr marL="0" indent="0">
              <a:buNone/>
            </a:pPr>
            <a:endParaRPr lang="en-GB" sz="2200" dirty="0">
              <a:latin typeface="Amasis MT Pro Black" panose="02040A040500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I used to see my grandparents four or five times a week because ________ but _______. Actually, _________ so ________. </a:t>
            </a:r>
          </a:p>
          <a:p>
            <a:pPr marL="0" indent="0">
              <a:buNone/>
            </a:pPr>
            <a:endParaRPr lang="en-GB" sz="2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GB" sz="1800" dirty="0"/>
              <a:t>1</a:t>
            </a:r>
            <a:r>
              <a:rPr lang="en-GB" sz="2200" dirty="0"/>
              <a:t> </a:t>
            </a:r>
            <a:r>
              <a:rPr lang="en-GB" sz="1800" dirty="0"/>
              <a:t>I’m planning to go round more often in the future </a:t>
            </a:r>
          </a:p>
          <a:p>
            <a:pPr marL="0" indent="0">
              <a:buNone/>
            </a:pPr>
            <a:r>
              <a:rPr lang="en-GB" sz="1800" dirty="0"/>
              <a:t>2 I don’t see them as often now </a:t>
            </a:r>
          </a:p>
          <a:p>
            <a:pPr marL="0" indent="0">
              <a:buNone/>
            </a:pPr>
            <a:r>
              <a:rPr lang="en-GB" sz="1800" dirty="0"/>
              <a:t>3 I miss their company a lot </a:t>
            </a:r>
          </a:p>
          <a:p>
            <a:pPr marL="0" indent="0">
              <a:buNone/>
            </a:pPr>
            <a:r>
              <a:rPr lang="en-GB" sz="1800" dirty="0"/>
              <a:t>4 I went there after school when my parents were still at work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20130-98EF-2DB3-4B92-2C8F5AEE0CB2}"/>
              </a:ext>
            </a:extLst>
          </p:cNvPr>
          <p:cNvSpPr txBox="1"/>
          <p:nvPr/>
        </p:nvSpPr>
        <p:spPr>
          <a:xfrm>
            <a:off x="180975" y="6274900"/>
            <a:ext cx="29493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50" dirty="0"/>
              <a:t>Insert the sentence number into the blank please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04791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364570-A7F6-1C16-E7BA-5EAEC924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8000" kern="1200">
                <a:latin typeface="+mj-lt"/>
                <a:ea typeface="+mj-ea"/>
                <a:cs typeface="+mj-cs"/>
              </a:rPr>
              <a:t>Test yourself</a:t>
            </a:r>
          </a:p>
        </p:txBody>
      </p:sp>
      <p:cxnSp>
        <p:nvCxnSpPr>
          <p:cNvPr id="44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Content Placeholder 2">
            <a:extLst>
              <a:ext uri="{FF2B5EF4-FFF2-40B4-BE49-F238E27FC236}">
                <a16:creationId xmlns:a16="http://schemas.microsoft.com/office/drawing/2014/main" id="{55606BB0-5BFB-4548-4F70-31A465ACA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98451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074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489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Cabin Condensed</vt:lpstr>
      <vt:lpstr>Abadi</vt:lpstr>
      <vt:lpstr>Amasis MT Pro Black</vt:lpstr>
      <vt:lpstr>Arial</vt:lpstr>
      <vt:lpstr>Calibri</vt:lpstr>
      <vt:lpstr>Calibri Light</vt:lpstr>
      <vt:lpstr>Office Theme</vt:lpstr>
      <vt:lpstr>Fluency  Practice</vt:lpstr>
      <vt:lpstr>Key words  </vt:lpstr>
      <vt:lpstr>Answer this question  </vt:lpstr>
      <vt:lpstr>Sample Answer</vt:lpstr>
      <vt:lpstr>Answer this question  </vt:lpstr>
      <vt:lpstr>Sample Answer</vt:lpstr>
      <vt:lpstr>Test Time </vt:lpstr>
      <vt:lpstr>Test Time </vt:lpstr>
      <vt:lpstr>Test yourself</vt:lpstr>
      <vt:lpstr>Example: Favourite colours:  Green and Red</vt:lpstr>
      <vt:lpstr>Key Phrases</vt:lpstr>
      <vt:lpstr>Key Phrases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Fluency  Practice</dc:title>
  <dc:creator>CATHAL DERMOT BOLLAND</dc:creator>
  <cp:lastModifiedBy>CATHAL DERMOT BOLLAND</cp:lastModifiedBy>
  <cp:revision>2</cp:revision>
  <dcterms:created xsi:type="dcterms:W3CDTF">2022-08-22T06:39:13Z</dcterms:created>
  <dcterms:modified xsi:type="dcterms:W3CDTF">2022-08-23T06:58:42Z</dcterms:modified>
</cp:coreProperties>
</file>