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7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4-11-16T20:09:05.49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7972 6017 2598 0,'0'0'14'0,"0"0"16"0,0 0 16 0,0 0 16 15,-20-13 11-15,20 13 0 0,0 0 14 0,0 0-7 16,-15-2 3-16,15 2-2 0,0 0 2 16,0 0-7-16,-16-2-7 0,16 2-5 15,0 0-5-15,0 0-2 0,-16-3-7 0,16 3-1 16,0 0 0-16,0 0-8 0,-13-1-5 16,13 1 1-16,0 0-8 0,0 0-1 0,0 0-3 15,0 0-4-15,0 0-6 0,-14-4-3 16,14 4-6-16,0 0-1 0,0 0 1 0,0 0-9 15,0 0-3-15,0 0-5 0,0 0 6 16,0 0-6-16,0 0 1 0,0 0-3 0,0 0 11 16,0 0 1-16,19-23 8 0,-19 23 8 15,0 0 8-15,15-5 10 0,-15 5 6 0,12-3-3 16,-12 3-1-16,17 2 7 0,-17-2 3 16,16 4 3-16,-16-4 3 0,21 8 2 15,-11-3-2-15,-1 2-2 0,0 1 0 16,-1 1-6-16,2 3-1 0,-2 0-5 0,-3-2 0 15,0 2 1-15,-1 3 4 0,-1-1 2 16,-2-1-3-16,-1 1-4 0,0 1-1 0,-2 0-1 16,-2 2-2-16,-1-1-1 0,0-1-5 15,-3 1-4-15,-1-2-2 0,1-1-3 0,-1-1 0 16,-1 0-5-16,1-2-3 0,1-1-3 16,-1-1-3-16,0-1-10 0,2 0-8 0,-2-2-5 15,9-5-10-15,-17 7-10 16,8-4-14-16,9-3-14 0,-15 4-14 0,15-4-17 0,0 0-23 15,-18-2-12-15,18 2-23 16,0 0-16-16,-16-10-27 0,16 10-79 0,-8-12-80 16,5 3-153-16,3 9-112 0,-4-15 566 15</inkml:trace>
  <inkml:trace contextRef="#ctx0" brushRef="#br0" timeOffset="697.398">8123 6046 2552 0,'0'0'-12'0,"0"0"24"16,0 0-1-16,0 0 17 0,0 0 5 0,0 0 19 16,0 0-6-16,0 0-1 0,0 0 15 0,0 0-12 15,0 0 14-15,0 0 2 0,0 0 6 16,0 0 5-16,0 0 3 0,0 0-11 0,0 0 0 16,0 0-15-16,8-8-5 0,-8 8-14 15,0 0-7-15,0 0-9 0,13-4 2 16,-13 4-7-16,0 0-9 0,16-5-1 0,-16 5-10 15,11-5-1-15,-11 5-18 0,11-3-8 16,-11 3 12-16,10-6-14 0,-10 6 11 0,11-4-12 16,-11 4 2-16,0 0-13 0,14-7 7 15,-14 7 8-15,0 0 1 0,10-7-18 0,-10 7 0 16,0 0-5-16,0 0-5 0,8-5 13 16,-8 5-11-16,0 0 4 0,0 0 0 15,0 0 17-15,0 0-6 0,0 0 16 16,0 0 14-16,0 0 28 0,0 0 16 0,0 0 30 15,0 0 3-15,-38 20 4 0,28-11 7 16,-1 1-15-16,0 1 3 0,-1 0 11 0,-2 1-5 16,3 0 1-16,-1-1-4 0,0 2 11 15,1-1-1-15,0 3-6 0,3-2 3 0,-1 0 8 16,-1 4-13-16,3-4 12 0,1 2 2 16,1-3 4-16,2 1 7 0,0-1 6 0,2 1 2 15,1-13 1-15,-2 20 4 0,2-20 0 16,5 20 3-16,-3-12-1 0,3 2-7 15,1-2-9-15,0-1-9 0,3 0-8 0,0 0-5 16,0-2-8-16,1 2-5 0,2-5-10 16,0 1-5-16,1 1-10 0,-1-3-7 15,-12-1-12-15,25 0-14 0,-12-1-13 0,1-1-12 16,1 2-11-16,-15 0-17 0,25-5-14 16,-11 3-21-16,-1-4-30 0,-2 2-33 0,2-1-54 15,0-3-76-15,-2 2-113 0,-1-1-168 16,-2-1-172-16,0-1 170 0</inkml:trace>
  <inkml:trace contextRef="#ctx0" brushRef="#br0" timeOffset="1372.513">7982 5833 3119 0,'0'0'-21'16,"0"0"7"-16,-17 0 21 0,17 0 9 15,0 0 14-15,0 0 14 0,0 0 5 0,-21 2-3 16,21-2-6-16,0 0 2 0,0 0 4 16,-21 3-9-16,21-3 9 0,0 0-14 0,0 0 1 15,-17 0 3-15,17 0 3 0,0 0 2 0,0 0 7 16,0 0 10-16,-14 3 10 0,14-3 9 16,0 0 9-16,0 0-4 0,0 0-8 15,0 0 3-15,0 0 2 0,0 0 4 0,0 0-3 16,0 0 2-16,0 0-6 0,0 0-1 15,0 0-6-15,36-13 0 0,-21 10-4 0,-15 3-3 16,27-3-6-16,-11 2-3 0,1 0-6 16,0-1-4-16,-1 1-2 0,0 0-1 15,1-2-4-15,-2 3 0 0,0 0-6 0,0-2-1 16,-15 2-6-16,23 0-1 0,-13-1-4 0,-10 1-1 16,20-2-3-16,-20 2-2 15,16-1 0-15,-16 1-3 0,15-2-9 0,-15 2-9 16,0 0-7-16,17-1-8 0,-17 1-8 15,0 0-10-15,13-1-12 0,-13 1-16 0,0 0-19 16,0 0-37-16,0 0-45 0,21 1-80 16,-21-1-130-16,0 0-182 0,14 2-194 0,-14-2 8 15</inkml:trace>
  <inkml:trace contextRef="#ctx0" brushRef="#br0" timeOffset="2212.314">8490 6160 3298 0,'0'0'-22'0,"0"0"14"0,0 0 11 16,0 0 19-16,0 0 25 0,0 0 20 0,0 0 16 15,0 0 8-15,0 0 16 0,0 0 4 16,0 0 6-16,0 0-6 0,0 0-6 0,0 0-9 16,0 0-2-16,0 0-1 0,0 0-4 15,0 0-6-15,0 0-9 0,0 0-3 0,0 0-7 16,0 0-5-16,34-6-2 15,-25 3-11-15,-9 3-5 0,22-5-2 0,-11 4-6 0,2-3 0 16,-13 4-5-16,23-5-3 16,-12 4-3-16,1-2-2 0,-12 3-3 0,22-4-5 15,-13 1-9-15,-9 3-6 0,18-2-6 16,-18 2-8-16,14-2-12 0,-14 2-9 0,14-1-13 16,-14 1-16-16,0 0-14 0,15 0-18 15,-15 0-31-15,0 0-19 0,0 0-25 0,14 5-34 16,-14-5-55-16,0 0-86 0,0 0-154 15,0 0-154-15,0 0 435 0</inkml:trace>
  <inkml:trace contextRef="#ctx0" brushRef="#br0" timeOffset="2580.129">8554 6244 2897 0,'-7'5'45'16,"7"-5"18"-16,0 0 16 0,0 0 30 16,0 0 14-16,0 0 12 0,0 0-15 0,0 0-4 15,0 0-7-15,0 0 6 0,0 0-2 0,0 0 2 16,16 18-5-16,-16-18-6 0,11 2-4 16,-11-2-4-16,12 3-5 0,-12-3-4 0,14 3-5 15,-14-3-8-15,18 0-10 16,-18 0-6-16,19 3-4 0,-19-3-4 0,17 1-5 0,-17-1-3 15,15 1-3-15,-15-1-6 16,15 2-3-16,-15-2-4 0,0 0 1 0,17 2-6 16,-17-2-2-16,0 0-2 0,13 0-1 15,-13 0 0-15,0 0-3 0,0 0-1 0,16 0-7 16,-16 0-3-16,0 0-10 0,0 0-10 16,0 0-11-16,15-1-11 0,-15 1-15 0,0 0-22 15,0 0-28-15,0 0-49 0,0 0-91 16,16 0-177-16,-16 0-142 0,0 0-199 15,15-3-47-15</inkml:trace>
  <inkml:trace contextRef="#ctx0" brushRef="#br0" timeOffset="8845.845">9218 5900 3295 0,'0'0'-44'0,"0"0"17"0,0 0 4 16,0 0 18-16,0 0 21 15,0 0 11-15,0 0 10 0,0 0 8 0,0 0-3 16,0 0 8-16,0 0 10 0,0 0-3 15,0 0 2-15,0 0 7 0,0 0-3 0,0 0 0 16,0 0-2-16,0 0 6 0,0 0-7 16,0 0 2-16,0 0-4 0,0 0-4 0,0 0-1 15,0 0 2-15,0 0-8 0,0 0 3 16,0 0-7-16,0 0 2 0,0 0-4 0,0 0-7 16,0 0 3-16,0 0-4 0,10-17-4 15,-10 17 0-15,0 0-5 0,0 0 0 0,0 0-5 16,11-8-1-16,-11 8-1 15,0 0-3-15,0 0-3 0,0 0-1 0,9-4 0 16,-9 4 1-16,0 0-4 0,0 0-2 16,0 0 1-16,11-7-3 0,-11 7 1 0,0 0 0 15,0 0-1-15,8-5-2 0,-8 5 0 16,0 0 1-16,0 0-1 0,10-6 2 0,-10 6-6 16,0 0 3-16,0 0-3 0,0 0 0 15,8-8 0-15,-8 8 0 0,0 0 1 0,0 0-2 16,0 0 2-16,0 0-1 0,0 0 0 15,8-7 1-15,-8 7 0 0,0 0 2 16,0 0-2-16,0 0 2 0,0 0-3 0,0 0 1 16,0 0 0-16,0 0-1 0,0 0 3 15,0 0 2-15,0 0-4 0,0 0 0 16,0 0 2-16,0 0 0 0,0 0 0 0,0 0 1 16,0 0 3-16,0 0 0 0,0 0 0 15,0 0-1-15,0 0 2 0,0 0 2 0,-35 12 0 16,35-12 5-16,-11 9 2 0,11-9-1 15,-11 8-3-15,11-8 4 0,-10 9-1 16,10-9-1-16,-10 12 0 0,4-7 0 0,6-5 0 16,-11 14-1-16,6-7 2 0,0 2-4 15,5-9 4-15,-9 18-5 0,5-10 2 16,1 2-2-16,3-10 3 0,-6 21-2 0,2-9 3 16,2-4-2-16,2-8 2 0,-4 22-2 15,4-11 3-15,0-11-1 0,-1 20 3 0,1-8-1 16,0-12 1-16,3 19 3 0,-2-10 0 15,-1-9 3-15,3 17 0 0,0-7-1 16,-3-10 0-16,4 16 3 0,-4-16-2 0,4 12-1 16,-4-12-3-16,5 13 3 0,-5-13-2 15,8 13-1-15,-8-13 0 0,6 9 0 0,-6-9-4 16,7 8-1-16,-7-8 0 0,7 9-1 16,-7-9-1-16,12 7 0 0,-12-7-4 0,8 6 0 15,-8-6-2-15,9 4-2 0,-9-4-3 16,11 4 0-16,-11-4-2 0,12 3-4 0,-12-3 1 15,0 0-2-15,16 1-2 16,-16-1 1-16,0 0 0 0,16 0-4 0,-16 0-1 16,0 0-1-16,20-5-2 0,-20 5-1 15,13-6 1-15,-13 6-3 0,12-6 3 0,-12 6-2 16,12-6-2-16,-12 6-1 0,10-7-3 16,-10 7 0-16,11-9-2 0,-11 9-3 0,10-12-3 15,-10 12-1-15,8-9-5 0,-8 9-1 16,6-9-3-16,-6 9-5 0,0 0-3 0,6-14-4 15,-6 14 2-15,0 0 0 0,3-12-3 16,-3 12 1-16,0 0-1 0,0-14 7 16,0 14 1-16,0 0 5 0,0 0 7 15,-5-17 2-15,5 17-4 0,-7-9 14 0,7 9-4 16,0 0 7-16,-10-12-3 0,10 12 4 16,-8-8 3-16,8 8-3 0,-9-7 4 0,9 7 4 15,-10-6 4-15,10 6 4 0,0 0 4 16,-15-5 8-16,15 5-4 0,0 0 11 0,-15 0 4 15,15 0 6-15,0 0 5 0,-16 6 6 16,16-6-5-16,-13 9 4 0,13-9 2 0,-10 12 2 16,5-7-1-16,5-5 2 0,-11 13-5 15,6-6-3-15,5-7-2 0,-7 14 0 16,2-7-5-16,5-7-3 0,-7 13-4 0,7-13 2 16,-7 12-6-16,7-12-2 0,-4 9-11 15,4-9-16-15,0 0-19 0,-3 12-28 16,3-12-41-16,0 0-56 0,0 0-31 0,0 0-84 15,0 0-138-15,7 15-258 0,-7-15 56 16,0 0 98-16</inkml:trace>
  <inkml:trace contextRef="#ctx0" brushRef="#br0" timeOffset="10029.007">9568 5842 2438 0,'0'0'-19'0,"4"-12"8"0,-4 12 4 0,0 0 10 16,0 0 10-16,0 0 23 0,0 0-4 16,0 0 4-16,0 0-11 0,0 0 8 0,0 0-12 15,0 0 17-15,0 0 4 0,0 0-6 16,0 0-4-16,0 0-5 0,0 0 14 0,0 0-9 16,9-5 4-16,-9 5 0 0,0 0-1 15,0 0 0-15,0 0-8 0,0 0 6 16,0 0-8-16,0 0-7 0,0 0 1 15,0 0-1-15,0 0 15 0,0 0 5 0,0 0 8 16,0 0-8-16,0 0 17 0,0 0 7 16,0 0-1-16,0 0-2 0,-17 34-3 0,12-25 1 15,1 1 4-15,-1 0 2 0,-1 2 6 16,0-2 1-16,1 4-6 0,-1 1 9 0,1 0-6 16,-2 2-1-16,2-1 3 0,2 1-4 15,-2-1-1-15,2-2 1 0,0 0-1 0,0 0-3 16,1-1 0-16,0 1-1 0,1-2-3 15,1-12-4-15,-3 22-3 0,3-12-2 0,0-10-5 16,0 20-2-16,0-20-2 0,2 18-3 16,-2-18 0-16,3 15-2 0,-3-15-2 15,0 0-3-15,6 19-1 0,-6-19 0 16,6 12-4-16,-2-7-2 0,-4-5-3 0,0 0-1 16,16 15-5-16,-10-8 0 0,-6-7-6 15,10 5-4-15,-10-5-3 0,13 8-3 0,-13-8-2 16,13 4-3-16,-13-4-5 0,11 5-3 15,-11-5-3-15,14 0-3 0,-14 0-3 0,13 0-4 16,-13 0-5-16,0 0-1 0,25-5-2 16,-25 5 0-16,15-3-2 0,-15 3 0 15,15-7-6-15,-9 2 0 0,-6 5-13 0,12-10 1 16,-12 10-4-16,12-9-5 0,-7 3-5 16,-5 6-8-16,11-11 0 0,-11 11 2 15,0 0-3-15,11-17-6 0,-11 17-4 16,5-12-5-16,-5 12 8 0,0 0-2 0,4-18-4 15,-4 18 9-15,0 0 9 0,0 0 5 16,-2-22 14-16,2 22 12 0,0 0 5 0,-5-18 12 16,5 18 14-16,0 0 6 0,-9-19-4 15,9 19 11-15,-9-11 8 0,9 11-1 0,-11-9 4 16,11 9-1-16,-12-9 15 0,12 9 6 16,0 0 7-16,-23-5 0 0,23 5-9 0,-20-3 5 15,11 3 5-15,9 0 15 16,-21 3-13-16,21-3 1 0,-20 7-1 0,8-2 2 0,1-1-2 15,1 3-8-15,0-1-4 16,1 1-5-16,0 0 0 0,-1 0-14 0,3 1-16 16,0 1-36-16,1 0-46 0,-1 1-68 15,7-10-110-15,-10 15-219 0,6-5-257 0,4-10 230 16,-8 15 74-16</inkml:trace>
  <inkml:trace contextRef="#ctx0" brushRef="#br0" timeOffset="11089.707">9110 6461 2052 0,'0'0'62'0,"0"0"27"0,0 0-14 0,0 0 25 16,-9-23 1-16,9 23 7 0,0 0-9 15,0 0 8-15,0 0-4 0,0 0 4 0,0 0 2 16,0 0-4-16,-16 0-9 0,16 0 1 15,0 0-2-15,0 0-11 0,0 0-9 0,0 0-8 16,-14-2-1-16,14 2-2 0,0 0-12 16,0 0 2-16,0 0-1 0,0 0-5 15,0 0-1-15,-14-1-6 0,14 1-2 16,0 0 3-16,0 0-7 0,0 0 3 0,0 0 5 16,0 0 0-16,0 0 3 0,0 0-2 15,0 0 2-15,0 0 1 0,0 0 1 0,0 0 3 16,0 0-4-16,0 0-3 0,0 0-4 15,0 0-5-15,0 0 1 0,0 0-4 0,0 0-2 16,0 0 1-16,0 0-3 0,0 0-4 16,0 0-3-16,0 0 0 0,0 0-2 0,0 0-4 15,32-17-2-15,-32 17 1 0,13 0-5 16,-13 0 0-16,17-2-1 0,-17 2 1 0,21 0-1 16,-21 0-1-16,23 0-3 15,-11-3 0-15,2 3 2 0,-14 0-2 0,27 0-1 16,-13-2-6-16,-2 2-7 0,-12 0 0 15,30 0-1-15,-15 0 3 0,-1 0-2 0,1-2-1 16,-15 2-1-16,30 0-4 0,-16 0 2 16,1 0-1-16,0 0-1 0,-15 0-1 0,30 0-10 15,-14 2 3-15,-2-2 0 0,1 0 2 16,-15 0 1-16,26-2 4 0,-14 2-7 0,-12 0-3 16,24-1-2-16,-13 1 4 0,-11 0 2 15,24 0 1-15,-14 0 3 0,-10 0-2 16,22 0 2-16,-22 0 0 0,22 0 1 15,-22 0 1-15,18 0 0 0,-18 0-3 0,22-2-10 16,-13 2-1-16,-9 0 0 0,20-2-10 16,-20 2 1-16,19-1 2 0,-19 1 4 0,16-3-3 15,-16 3-6-15,15-1-3 0,-15 1-1 16,0 0-1-16,18 0-6 0,-18 0 1 0,0 0-9 16,15-3-1-16,-15 3-5 0,0 0-9 15,0 0-6-15,15 0-7 0,-15 0-18 0,0 0-36 16,0 0-38-16,0 0-78 0,0 0-129 15,14-1-265-15,-14 1 198 0,0 0 54 0</inkml:trace>
  <inkml:trace contextRef="#ctx0" brushRef="#br0" timeOffset="11844.086">9210 6603 1738 0</inkml:trace>
  <inkml:trace contextRef="#ctx0" brushRef="#br0" timeOffset="12212.612">9210 6603 1835 0,'0'0'64'16,"0"0"18"-16,0 0-23 0,0 0 20 0,0 0-19 16,0 0 12-16,-4-13-12 0,4 13 2 15,0 0-12-15,0 0-9 0,0 0 5 0,0 0-4 16,0 0 8-16,0 0-22 0,0 0-8 16,0 0-10-16,0 0-8 0,0 0 4 0,0 0-8 15,0 0 2-15,0 0 2 0,4-15-10 16,-4 15 4-16,0 0 14 0,0 0 14 0,0 0 2 15,7-9 0-15,-7 9 28 16,0 0 2-16,0 0 16 0,0 0 9 0,0 0 0 16,8-6 1-16,-8 6 6 0,0 0-1 15,0 0-2-15,0 0 0 0,0 0-6 0,0 0 8 16,0 0 5-16,0 0-1 0,0 0-2 16,0 0 2-16,7 28-1 0,-7-28-2 0,-1 16-10 15,1-16-9-15,-1 20-5 0,1-20-1 16,0 21-8-16,-2-9-3 0,1 1-1 0,-1-1-5 15,1 1-2-15,1-13-2 0,-3 24 1 16,2-14-6-16,-1 1-6 0,2-11-4 16,-2 22-2-16,1-10-4 0,1-12-2 15,-4 17-1-15,4-17-4 0,-1 16-1 0,1-16-5 16,-1 15-6-16,1-15-8 0,-2 12-11 16,2-12-7-16,0 0-14 0,-2 15-15 0,2-15-17 15,0 0-20-15,-2 11-16 0,2-11-30 16,0 0-44-16,0 0-47 0,0 0-66 0,0 0-112 15,0 0-316-15,0 0 227 0</inkml:trace>
  <inkml:trace contextRef="#ctx0" brushRef="#br0" timeOffset="13477.922">9391 6632 3091 0,'0'0'-3'0,"0"0"3"16,0 0 5-16,0 0 14 0,0 0 18 0,0 0 7 16,0 0-1-16,0 0-6 0,0 0 3 15,0 0 3-15,0 0 0 0,0 0 4 0,0 0-17 16,7-8 7-16,-7 8-3 0,0 0-6 15,0 0-2-15,0 0 7 0,0 0-12 0,12-4-5 16,-12 4 1-16,0 0 0 16,0 0-6-16,11-3 4 0,-11 3-3 0,0 0-6 15,0 0 4-15,15-5-4 0,-15 5 0 16,0 0 0-16,0 0-5 0,12-3 5 0,-12 3-3 16,0 0 7-16,0 0-10 0,12-3 12 15,-12 3-6-15,0 0-2 0,0 0-2 0,0 0 9 16,0 0-4-16,0 0-1 0,10-6 7 15,-10 6-11-15,0 0 5 0,0 0-2 16,0 0 4-16,0 0-6 0,0 0 4 0,0 0 3 16,0 0 4-16,0 0-4 0,0 0-2 0,0 0 5 15,0 0-3-15,0 0 6 16,0 0 4-16,0 0 2 0,0 0-6 0,0 0 2 0,0 0-2 16,0 0 3-16,-28 21 1 15,28-21-4-15,-7 7 5 0,7-7-4 0,-11 8-2 16,11-8 0-16,-8 7 6 0,8-7-3 15,-8 10 7-15,8-10-5 0,-7 8 3 0,7-8 1 16,-9 10-1-16,9-10 2 0,-7 11 0 16,7-11 1-16,-6 11-5 0,6-11 1 0,-5 12-2 15,5-12-2-15,-4 11-2 0,4-11-2 16,-4 16 0-16,4-16-1 0,-4 13 2 0,4-13-3 16,-2 14 1-16,2-14-6 0,-1 12 3 15,1-12 0-15,0 0-2 0,-1 19 2 16,1-19 2-16,0 10-3 0,0-10 1 15,0 0 4-15,3 17 0 0,-3-17 1 0,3 12 1 16,-3-12-2-16,5 11 4 0,-5-11 3 16,3 9-2-16,-3-9-2 0,6 10-2 0,-6-10 2 15,7 8 0-15,-7-8-3 0,0 0 3 16,8 12-3-16,-8-12 0 0,7 7 2 0,-7-7 0 16,7 6 0-16,-7-6-3 0,0 0 2 15,10 8-5-15,-10-8 3 0,0 0-3 0,14 7-2 16,-14-7 1-16,9 2-1 0,-9-2-1 15,0 0 1-15,15 2 0 0,-15-2-1 0,12 3-3 16,-12-3 0-16,0 0 0 0,20-2 0 16,-20 2-2-16,0 0-4 0,17-3-2 15,-17 3 0-15,14-2-4 0,-14 2-4 16,13-6-6-16,-13 6-1 0,13-6-3 0,-13 6-4 16,13-7-4-16,-13 7-4 0,13-9-2 15,-8 4-13-15,-5 5-2 0,12-10 0 0,-12 10-14 16,8-10-15-16,-3 5-1 0,-5 5-5 15,7-14-13-15,-7 14 1 0,7-13-13 16,-7 13 4-16,3-16-4 0,-3 16 3 0,4-14 4 16,-4 14-1-16,2-18-5 0,-2 18-2 15,1-15 7-15,-1 15 9 0,0-14 6 16,0 14 16-16,-1-16-1 0,1 16 9 0,-3-16 4 16,3 16 2-16,-4-14 10 0,4 14 4 15,-6-17 18-15,2 11 22 0,4 6 2 0,-9-14 12 16,9 14-4-16,-9-13 14 0,3 7 10 15,6 6 20-15,-13-10 17 0,6 5 10 16,7 5-3-16,-14-7 16 0,14 7 11 0,-16-4-12 16,16 4-3-16,-19-3-6 0,19 3 0 15,-15 0-9-15,15 0-13 0,-18 3-2 0,18-3-2 16,-16 4-7-16,16-4-6 0,-15 5-9 16,8 0-2-16,7-5-3 0,-11 7-5 15,11-7-12-15,-12 9-16 0,12-9-27 0,-9 8-32 16,9-8-38-16,-4 10-53 0,4-10-92 15,-4 11-141-15,4-11-229 0,0 0 95 16,-1 16 81-16</inkml:trace>
  <inkml:trace contextRef="#ctx0" brushRef="#br0" timeOffset="14608.817">10170 6311 2083 0,'0'0'45'15,"-43"5"9"-15,43-5 15 0,0 0 27 16,0 0 10-16,0 0 14 0,0 0-1 0,0 0 11 16,0 0 5-16,-13 2 3 0,13-2-9 15,0 0 3-15,0 0-9 0,0 0-8 0,0 0 1 16,0 0-5-16,0 0 0 0,0 0-5 16,0 0-7-16,0 0-8 0,0 0-7 0,0 0 0 15,0 0-5-15,0 0-4 16,0 0-6-16,0 0-1 0,0 0-13 0,0 0-2 0,0 0-6 15,0 0-1-15,43-7-7 16,-43 7-3-16,12-2-3 0,-12 2-6 0,0 0-1 16,18-2-1-16,-18 2-4 0,0 0-4 15,16 0-1-15,-16 0-2 0,0 0 0 0,15-3-6 16,-15 3-1-16,0 0-4 0,0 0-6 16,17 0-4-16,-17 0-3 0,0 0-7 0,0 0-7 15,0 0-9-15,15 0-14 0,-15 0-8 16,0 0-16-16,0 0-22 0,0 0-15 0,0 0-36 15,0 0-22-15,9 7-35 0,-9-7-61 16,0 0-91-16,0 0-159 0,0 0-146 16,0 0 430-16</inkml:trace>
  <inkml:trace contextRef="#ctx0" brushRef="#br0" timeOffset="14997.268">10080 6425 2964 0,'0'0'77'16,"0"0"19"-16,0 0 18 0,0 0 14 16,0 0 7-16,0 0-9 0,0 0 5 0,0 0-8 15,0 0 1-15,0 0-1 0,0 0 3 16,0 0-3-16,0 0-6 0,0 0-1 0,24 11-6 15,-24-11-3-15,0 0-9 0,0 0-5 16,24 2-3-16,-24-2-8 0,0 0-4 0,21 1-3 16,-21-1-6-16,0 0-8 0,23 2-8 15,-23-2-7-15,0 0-4 0,20 1-4 0,-20-1-5 16,0 0-2-16,16 3-3 0,-16-3-4 16,0 0-4-16,0 0-6 0,0 0-9 0,20 1-6 15,-20-1-9-15,0 0-6 16,10-1-8-16,-10 1-13 0,0 0-14 0,0 0-17 15,0 0-23-15,0 0-30 0,18-2-33 16,-18 2-52-16,0 0-95 0,0 0-168 0,15-2-105 16,-15 2-183-16,0 0-1 0</inkml:trace>
  <inkml:trace contextRef="#ctx0" brushRef="#br0" timeOffset="17024.833">10631 6082 3080 0,'0'0'-105'15,"0"0"16"-15,0 0 19 0,5-10 4 16,-5 10 22-16,0 0 12 0,0 0 10 0,0 0 16 15,0 0 0-15,0 0 12 0,0 0 10 16,0 0-2-16,0 0 16 0,0 0-6 16,0 0 6-16,8-7 6 0,-8 7-10 0,0 0 12 15,0 0-1-15,0 0 21 0,0 0-3 16,0 0-6-16,0 0-6 0,0 0 4 0,0 0-2 16,0 0-3-16,0 0 0 0,0 0-7 15,0 0 3-15,0 0 0 0,0 0-4 0,0 0 3 16,0 0 3-16,0 0-1 0,0 0 0 15,0 0 3-15,0 0 0 0,0 0-2 16,0 0 0-16,0 0-1 0,0 0 1 16,0 0-4-16,0 0 1 0,0 0-1 0,0 0 5 15,0 0-3-15,0 0 6 0,0 0-2 16,0 0 3-16,0 0-9 0,0 0-5 0,0 0-3 16,0 0-2-16,11-5-3 0,-11 5-3 15,0 0-2-15,0 0-2 0,0 0-1 16,0 0-2-16,12-3-5 0,-12 3 6 0,0 0-6 15,0 0-1-15,0 0 1 0,0 0 2 16,15-4-2-16,-15 4 0 0,0 0-1 0,0 0 5 16,0 0-2-16,10-3 1 0,-10 3 0 15,0 0-3-15,0 0 3 0,0 0-3 0,0 0-2 16,10-6 0-16,-10 6 3 0,0 0-4 16,0 0 2-16,0 0-6 0,0 0-1 15,0 0-2-15,0 0-7 0,0 0-7 16,0 0 8-16,0 0-9 0,0 0 4 0,0 0 2 15,0 0 0-15,0 0-4 0,0 0 5 16,0 0 0-16,0 0 1 0,0 0 3 0,0 0 5 16,0 0 5-16,0 0 3 0,0 0 0 15,0 0 1-15,0 0 2 0,0 0 2 0,0 0 2 16,-27 26 3-16,21-21 0 0,6-5 2 16,-11 13-4-16,6-5 4 0,-1 1 0 0,0 2-4 15,0-2 2-15,0 2-4 16,1-1 1-16,0 3 1 0,-1-1 6 0,0 0-5 0,1 0 6 15,1 1 3-15,0 0 5 16,1 0 0-16,0-1 1 0,0 3-2 0,0-1 1 16,1 0-3-16,-1-1-3 0,2 0-2 15,1-13 0-15,-4 26 3 0,3-17-3 0,1-9 4 16,-1 20 4-16,1-9-1 0,0-11-1 16,2 18 4-16,-2-18 1 0,3 17 1 0,-3-17-4 15,2 14 0-15,-2-14-2 0,5 13-1 16,-5-13 0-16,3 11-2 0,-3-11-2 0,5 8 0 15,-5-8-4-15,6 8 2 16,-6-8 4-16,0 0-1 0,11 9-1 0,-11-9-1 16,10 5-1-16,-10-5-2 0,13 2-5 15,-13-2 1-15,0 0 1 0,18 3-3 0,-18-3-1 16,13 0-4-16,-13 0 1 0,0 0 1 16,24-3-5-16,-16 0-1 0,-8 3-2 0,17-5-2 15,-17 5-3-15,16-7 0 0,-7 3-5 16,-9 4 0-16,14-8-7 0,-5 3-4 0,-9 5-3 15,16-9-2-15,-10 4-4 0,-6 5-2 16,13-10 1-16,-6 5-4 0,-7 5-5 0,12-12-2 16,-12 12-2-16,9-10-4 15,-4 6-5-15,-5 4-2 0,7-13-3 0,-7 13 0 16,5-9 0-16,-5 9 1 0,5-12 0 16,-5 12 3-16,2-12-2 0,-2 12 3 0,0 0-1 15,0-17 4-15,0 17-3 0,0 0 4 16,-5-16 1-16,5 16 1 0,-7-11 7 0,7 11 3 15,-8-9 6-15,8 9 5 0,-11-9 8 16,11 9 10-16,-12-6 13 0,12 6 8 0,-14-4 8 16,14 4 7-16,-13-1 5 0,13 1 5 15,0 0 3-15,-24 5-7 0,15-1 3 0,-1 2-2 16,-1-2-1-16,2 1-2 0,9-5 1 16,-20 14-6-16,11-8-1 0,0 1 0 0,-1 0-4 15,2 0-2-15,1 1-1 16,7-8 0-16,-13 13-2 0,8-7-2 0,5-6-1 15,-7 10-3-15,7-10-6 0,-7 11-11 16,7-11-10-16,0 0-16 0,-2 13-19 0,2-13-27 16,0 0-36-16,0 0-42 0,8 15-22 15,-8-15-41-15,7 7-97 0,-7-7-160 0,0 0-209 16,15 7 80-16,-7-5 104 0</inkml:trace>
  <inkml:trace contextRef="#ctx0" brushRef="#br0" timeOffset="17497.914">10979 6338 3088 0,'0'0'165'0,"4"15"8"16,-4-15-7-16,1 21 7 0,-2-9 4 15,1-12 0-15,-3 30-4 0,-1-15-12 0,-3 1-13 16,2-1-9-16,-2 1-18 0,-1-1-20 16,-1 0-14-16,-1 0-8 0,0-4-15 0,-1 1-8 15,2 0-11-15,0-4-16 0,-1 0-18 16,3-1-16-16,7-7-18 0,-12 11-25 0,6-6-18 15,6-5-24-15,-8 10-22 16,8-10-38-16,0 0-59 0,0 0-127 0,0 0-98 16,0 0-163-16,0 0-97 0,0 0 307 15</inkml:trace>
  <inkml:trace contextRef="#ctx0" brushRef="#br0" timeOffset="18442.234">11271 6136 2812 0,'-5'-11'-33'0,"5"11"2"0,0 0 11 16,0 0 4-16,0 0 8 0,0 0 30 15,0 0-10-15,0 0 10 0,0 0-9 0,0 0 3 16,0 0 5-16,0 0-15 0,0 0 19 16,0 0-16-16,0 0 10 0,10-18 17 0,-10 18-17 15,0 0 5-15,0 0 16 0,7-8 6 16,-7 8-5-16,0 0 9 0,0 0 6 0,0 0 7 16,7-9-2-16,-7 9-3 0,0 0-6 15,0 0 1-15,0 0-8 0,0 0 17 0,0 0 13 16,0 0 0-16,0 0 6 15,0 0-10-15,0 0 1 0,0 0-2 0,-19 33 3 0,14-23-5 16,-2 4 2-16,0-1 4 0,-2 1-3 16,3 0-2-16,-3 2-2 0,2-2 3 15,-1 2-6-15,3 1 4 0,-1-2-4 16,0 1 2-16,2 1-4 0,-4-1-6 0,3-1-4 16,1 1-6-16,1-2-2 0,2-1-6 15,-2-1 1-15,2 2-1 0,1-14-6 0,-1 19 0 16,0-9 0-16,1-10-2 0,0 0-3 15,0 29 1-15,0-29-3 0,2 14-1 0,-2-14-1 16,0 0-1-16,6 23-2 0,-6-23-2 16,8 13 1-16,-8-13-7 0,9 8-1 0,-9-8-2 15,10 10 0-15,-10-10 0 0,11 7-3 16,-11-7-5-16,14 5-2 0,-14-5-6 16,15 5 1-16,-15-5-7 0,16 3-6 15,-16-3-1-15,15 1-3 0,-15-1 0 0,17 1-5 16,-17-1-3-16,17-2-7 0,-17 2-4 15,21-3-2-15,-21 3-6 0,17-5-3 0,-9 2-4 16,-8 3-8-16,19-5-4 0,-11 0-5 16,-8 5-12-16,15-9-9 0,-7 5-10 0,-8 4 1 15,14-11-16-15,-9 7-5 0,-5 4-4 16,12-10 3-16,-12 10-9 0,6-12-3 16,-6 12-9-16,7-10-8 0,-7 10-34 0,3-11-22 15,-3 11-29-15,2-11-39 0,-2 11-300 16,0 0 110-16</inkml:trace>
  <inkml:trace contextRef="#ctx0" brushRef="#br0" timeOffset="18639.689">11403 6370 2563 0,'-10'-4'71'0,"10"4"17"15,0 0 15-15,-19-4 14 0,19 4 12 0,-17 1 8 16,17-1 6-16,-17 3-15 0,17-3-7 16,-20 8 1-16,10-3 4 0,-1 0 2 0,0 2-2 15,1 1-4-15,0-1-4 0,2 0-6 0,-1 3-6 16,1-1-10-16,2 1-12 15,-1 1-13-15,2-2-4 0,-1 3-12 0,6-12-17 0,-8 17-19 16,5-8-26-16,3-9-35 16,-4 15-55-16,4-15-78 0,-1 17-98 0,1-17-151 15,-1 13-164-15,1-13-132 0,3 14 238 16</inkml:trace>
  <inkml:trace contextRef="#ctx0" brushRef="#br0" timeOffset="29068.979">11623 6186 2781 0,'0'0'-117'0,"0"0"16"16,0 0 8-16,11-3 18 0,-11 3 9 15,0 0 10-15,0 0 18 0,0 0 8 0,0 0 28 16,0 0-19-16,0 0 11 0,0 0 10 16,0 0-2-16,0 0 0 0,0 0-8 15,0 0 22-15,0 0-10 0,0 0-6 0,0 0 8 16,0 0 3-16,0 0-2 0,0 0 9 15,0 0-9-15,0 0 6 0,0 0-2 0,0 0 7 16,0 0-20-16,0 0 13 0,0 0 34 16,0 0-37-16,0 0-1 0,0 0-1 15,0 0 14-15,0 0 15 0,0 0-8 16,0 0-2-16,0 0 6 0,0 0 5 0,0 0-2 16,0 0 7-16,0 0-5 0,0 0 7 15,0 0 9-15,0 0-8 0,0 0 4 0,0 0 8 16,0 0-2-16,0 0-5 0,0 0 7 15,0 0 14-15,0 0-11 0,0 0 9 16,0 0-6-16,0 0 5 0,0 0 0 0,0 0-7 16,0 0-1-16,0 0 1 0,0 0-9 0,0 0-3 15,0 0-10-15,0 0 0 0,0 0-3 16,0 0-8-16,6-9-4 0,-6 9-2 16,0 0 0-16,0 0-1 0,0 0-3 15,0 0 1-15,0 0-1 0,0 0-7 0,12-5 2 16,-12 5-11-16,0 0-9 0,0 0 6 15,0 0-2-15,0 0 0 0,13-7-5 0,-13 7-11 16,0 0-1-16,0 0-5 0,0 0 3 16,0 0-2-16,9-3 9 0,-9 3 6 0,0 0-8 15,0 0 8-15,0 0-4 0,0 0 6 16,0 0 3-16,0 0-4 0,0 0 6 0,8-8 8 16,-8 8 1-16,0 0-1 0,0 0 3 15,0 0 1-15,0 0 3 0,0 0 0 0,0 0 4 16,0 0 3-16,0 0-1 15,0 0 6-15,0 0 7 0,0 0 0 0,0 0-7 16,0 0 1-16,0 0-7 0,0 0 4 16,0 0-2-16,0 0-4 0,0 0 3 0,0 0-3 15,0 0-1-15,-28-6-4 0,28 6 8 16,0 0-2-16,0 0-2 0,0 0-1 16,0 0 2-16,-25 6 2 0,25-6 2 0,0 0-4 15,-11 5 1-15,11-5 3 0,0 0-3 16,-11 3 6-16,11-3-1 0,0 0-1 0,-9 9 2 15,9-9-3-15,-7 6 1 0,7-6 1 16,0 0-2-16,-8 10 0 0,8-10-2 0,-6 9-1 16,6-9 0-16,0 0 3 15,-6 14-6-15,6-14 1 0,-4 13-2 0,4-13-1 16,-4 12 0-16,4-12 1 0,-1 10 2 16,1-10 2-16,-4 14 1 0,4-14-3 0,-3 13-2 15,3-13 4-15,-2 16-3 0,2-16-3 16,-2 15 0-16,2-15 2 0,-3 17-3 0,3-17-1 15,-2 14-1-15,2-14-1 16,0 14 1-16,0-14-1 0,0 13 4 0,0-13-7 0,0 0 3 16,0 21-1-16,0-21-1 0,0 14 0 15,0-14-3-15,0 13 2 0,0-13-2 16,2 12 2-16,-2-12-1 0,1 12 1 16,-1-12-4-16,0 0 2 0,4 16 2 0,-4-16 9 15,2 11 1-15,-2-11 3 0,5 12 2 16,-5-12 2-16,2 9 3 0,-2-9-5 0,4 8 2 15,-4-8 0-15,0 0 0 0,7 14-5 16,-7-14 3-16,5 8-1 0,-5-8 4 0,7 9-7 16,-7-9-1-16,8 7-2 0,-8-7 0 15,9 8 2-15,-9-8-5 0,0 0 1 0,12 10-2 16,-12-10-1-16,7 5 3 0,-7-5-2 16,0 0-1-16,11 7 3 0,-11-7-2 15,8 5-1-15,-8-5 3 0,0 0 2 0,10 6-5 16,-10-6 1-16,0 0-2 0,9 5-1 15,-9-5 0-15,0 0 1 0,10 4-1 16,-10-4-2-16,0 0 1 0,0 0 0 0,15 4-1 16,-15-4 0-16,0 0-1 0,0 0 2 15,0 0-1-15,17-3-1 0,-17 3-2 0,0 0 2 16,0 0 0-16,16-6-2 0,-16 6 0 16,0 0 2-16,11-6-2 0,-11 6 4 15,8-7 1-15,-8 7-3 0,6-9-1 0,-6 9 2 16,7-10 1-16,-7 10 1 0,8-13 1 15,-8 13-1-15,8-14 1 0,-4 7-2 0,-4 7 1 16,6-14-1-16,-6 14-1 0,5-15 1 16,-1 7-1-16,-4 8-2 0,5-16 0 15,-5 16 0-15,5-15 0 0,-3 8-1 16,-2 7 1-16,3-17-2 0,-3 17 0 0,2-17 1 16,-2 17-1-16,2-15 1 0,-2 15 2 15,2-14-2-15,-2 14 2 0,2-15-5 0,-2 15 2 16,-2-14 0-16,2 14 1 0,2-15 2 15,-2 15-1-15,0-14-1 0,0 14 0 16,0-16 0-16,0 16 0 0,0 0-3 0,-2-19-4 16,2 19-1-16,0-13-3 0,0 13 2 0,-2-15-2 15,2 15 2-15,-2-15 3 16,2 15 1-16,-3-13-3 0,3 13 1 0,0 0 0 16,-2-18 2-16,2 18 2 0,-2-12 0 15,2 12-3-15,-6-11 2 0,6 11 0 0,0 0 0 16,-4-14 1-16,4 14-1 0,0 0 5 15,-4-13-4-15,4 13 1 0,0 0 0 0,-6-12 3 16,6 12-2-16,0 0 2 0,-5-11-2 16,5 11 3-16,-10-5-2 0,10 5 0 0,0 0 2 15,-10-9 0-15,10 9 0 0,0 0 0 16,-11-7 0-16,11 7-1 0,0 0-1 0,-13-5 5 16,13 5-2-16,-10-4 0 0,10 4-1 15,0 0 1-15,-14-5 0 0,14 5 1 16,0 0-1-16,-14-2 0 0,14 2 2 15,0 0-1-15,-17-1 1 0,17 1-3 0,0 0 2 16,-16 1 0-16,16-1-2 0,-14 4 3 16,14-4-1-16,-13 4-2 0,13-4 0 0,-13 6 1 15,13-6 0-15,-14 11-1 0,9-6 0 16,5-5-6-16,-12 12-8 0,6-4-21 16,6-8-24-16,-8 14-44 0,6-6-58 0,2-8-77 15,-4 18-127-15,3-8-220 0,1-10-109 16,1 23 307-16</inkml:trace>
  <inkml:trace contextRef="#ctx0" brushRef="#br0" timeOffset="47092.32">21991 805 2241 0,'0'0'108'0,"0"0"-38"0,0 0-19 0,0 0 35 16,0 0-14-16,0 0-2 0,0 0 1 0,0 0 10 16,0 0 0-16,0 0-7 15,0 0 3-15,0 0-6 0,0 0 5 0,0 0-7 16,0 0-1-16,0 0 1 0,0 0-4 15,0 0 4-15,0 0-11 0,0 0-3 0,0 0 5 16,0 0-3-16,0 0-8 0,0 0 1 16,0 0-2-16,0 0-5 0,0 0-8 0,0 0 2 15,0 0-3-15,0 0-4 0,0 0 2 16,0 0-4-16,0 0-4 0,0 0 1 16,0 0-4-16,0 0-5 0,0 0-2 0,0 0-1 15,0 0-2-15,0 0-1 0,1-15 2 16,-1 15 0-16,0 0-4 0,0 0-2 0,0 0 3 15,0 0-5-15,0 0 5 16,0 0-9-16,0 0 1 0,0 0 1 0,0 0-1 16,0 0-5-16,0 0-2 0,0 0-4 15,0 0 0-15,0 0 3 0,0 0-3 0,0 0 1 16,0 0 9-16,0 0-5 0,0 0 1 16,-7-20 2-16,7 20-4 0,0 0 3 0,0 0 1 15,0 0-3-15,0 0-1 0,-3-14-5 16,3 14-1-16,0 0 6 0,0 0 1 0,0 0 0 15,-4-10-1-15,4 10-1 0,0 0 2 16,0 0 1-16,0 0 1 0,-4-11 1 16,4 11-1-16,0 0 3 0,0 0 0 15,0 0 3-15,0 0 3 0,0 0 4 16,0 0 3-16,0 0 4 0,0 0-2 0,-3-12 3 16,3 12-2-16,0 0 3 0,0 0-3 15,0 0-4-15,0 0 2 0,0 0 0 0,0 0-3 16,0 0 0-16,0 0 1 0,0 0 3 15,0 0-8-15,0 0 2 0,0 0 0 0,0 0 1 16,0 0 0-16,0 0 2 0,0 0-2 16,0 0 0-16,0 0 2 0,0 0-3 0,0 0 1 15,0 0 0-15,0 0 0 16,0 0-1-16,0 0 1 0,0 0-2 0,0 0-1 16,0 0 1-16,0 0-1 0,0 0-1 15,0 0 1-15,0 0-4 0,0 0 0 16,0 0 2-16,0 0 2 0,0 0 0 0,0 0 3 15,0 0-4-15,0 0 7 0,0 0 1 16,0 0 2-16,0 0 0 0,0 0 0 0,0 0 3 16,0 0 1-16,0 0-1 0,0 0 1 15,0 0 0-15,0 0-3 0,0 0 1 0,0 0 0 16,0 0-5-16,0 0-2 0,0 0-3 16,0 0 0-16,0 0 2 0,0 0 0 0,0 0-1 15,0 0-2-15,0 0 2 0,0 0 1 16,0 0-1-16,0 0 0 0,0 0-1 15,0 0 0-15,0 0 1 0,0 0-1 16,0 0 1-16,0 0-3 0,0 0 1 16,0 0 0-16,0 0-2 0,0 0 0 0,0 0-3 15,0 0 2-15,0 0 0 0,0 0 1 16,0 0-1-16,0 0-2 0,0 0 0 0,0 0-11 16,0 0-6-16,0 0-8 0,0 0-12 15,0 0-12-15,0 0-17 0,0 0-38 0,0 0-40 16,0 0-51-16,0 0-76 0,0 0-110 15,0 0-175-15,0 0-147 0,0 0 304 0</inkml:trace>
  <inkml:trace contextRef="#ctx0" brushRef="#br0" timeOffset="47885.048">21476 688 2957 0,'0'0'-15'0,"0"0"-3"15,0 0 23-15,0 0 12 0,0 0 1 16,0 0 21-16,0 0-5 0,0 0 2 0,0 0-2 15,0 0-13-15,0 0-3 0,0 0-32 16,0 0-34-16,0 0-35 0,0 0-47 16,0 0-89-16,0 0-142 0,19 0-330 0,-19 0 256 15,0 0 87-15</inkml:trace>
  <inkml:trace contextRef="#ctx0" brushRef="#br0" timeOffset="48664.785">21781 703 1698 0,'0'0'116'0,"-10"-12"-1"16,10 12 8-16,0 0 0 0,0 0 18 15,0 0-8-15,0 0-3 0,0 0 5 16,0 0-12-16,0 0 1 0,0 0-10 0,0 0-2 15,0 0-1-15,0 0-13 0,0 0 0 16,0 0-17-16,0 0 0 0,0 0-3 0,0 0-1 16,0 0-18-16,0 0-4 0,-3-10-4 15,3 10-8-15,0 0 2 0,0 0-10 0,0 0-7 16,0 0 0-16,0 0-7 0,0 0-3 16,-2-16-6-16,2 16 1 0,0 0-6 0,0 0 4 15,-2-13 4-15,2 13 5 0,0 0 13 16,0 0 10-16,0 0 0 0,0-17 8 15,0 17 3-15,0 0 6 0,0 0 3 16,0 0 5-16,0 0-6 0,0 0 4 16,0 0-3-16,4-12-10 0,-4 12-4 0,0 0-3 15,0 0-1-15,0 0 3 0,0 0-1 16,0 0 0-16,0 0 5 0,0 0 2 0,0 0-3 16,0 0-5-16,0 0-5 0,6 78 0 15,-6-78-5-15,0 29-2 0,0-29-2 0,1 26-5 16,-1-26-3-16,0 0-3 0,-1 35 0 15,1-35-6-15,0 0-4 0,-1 34-6 0,1-34-4 16,0 18-7-16,0-18-12 16,1 15-10-16,-1-15-12 0,0 12-17 0,0-12-14 15,0 0-19-15,0 0-23 0,0 0-34 0,3 20-45 16,-3-20-62-16,0 0-99 16,7 5-133-16,-7-5-291 0,0 0-134 0</inkml:trace>
  <inkml:trace contextRef="#ctx0" brushRef="#br0" timeOffset="49049.838">21971 805 3586 0,'0'0'41'0,"0"0"8"15,0 0 21-15,0 0 16 16,0 0 11-16,0 0 8 0,0 0-7 0,0 0-10 16,0 0-5-16,0 0-17 0,0 0-4 15,0 0-14-15,0 0-23 0,0 0-35 0,0 0-44 16,0 0-53-16,0 0-67 0,8 22-98 16,-8-22-190-16,0 0-247 0,11 4 107 0,-11-4 101 15</inkml:trace>
  <inkml:trace contextRef="#ctx0" brushRef="#br0" timeOffset="49843.779">22157 728 2496 0,'0'0'0'0,"-8"-6"4"15,8 6-4-15,0 0 6 0,0 0 7 16,0 0-3-16,-9-7-8 0,9 7 5 0,0 0-10 15,0 0-7-15,-4-13-11 0,4 13-2 16,0 0 19-16,0 0-16 0,-2-14 23 0,2 14 56 16,0 0 24-16,0 0 41 0,6-17 34 15,-6 17 38-15,8-6 15 0,-8 6-7 16,0 0-12-16,13-7-9 0,-13 7-19 0,10-3-15 16,-10 3-10-16,0 0-5 0,0 0-13 15,0 0-8-15,29 16-6 0,-29-16-3 0,11 18-18 16,-11-18-9-16,0 0 2 15,9 37-11-15,-9-37-4 0,2 23-3 0,-2-23-10 16,-1 28 4-16,1-28-11 0,0 0-5 16,-6 42-2-16,6-42 2 0,-4 24-8 0,4-24-5 15,-8 20-3-15,8-20-3 0,0 0-4 16,-11 28 1-16,11-28-1 0,0 0-11 16,-12 19-2-16,12-19-2 0,-9 8-7 0,9-8-4 15,0 0-8-15,-14 8-6 0,14-8-5 16,0 0-7-16,0 0-11 0,-20 0-5 15,20 0-11-15,0 0-5 0,0 0-9 0,0 0-6 16,-19-20-11-16,19 20-9 0,-6-12-10 0,6 12-19 16,0 0 6-16,0 0-9 15,-1-23-14-15,1 23 16 0,0 0 23 0,0 0 9 16,0 0 30-16,12-23 18 0,-12 23 16 16,0 0 6-16,11-8 10 0,-11 8 10 0,0 0 19 15,0 0 6-15,20-3 15 0,-20 3 12 16,0 0 9-16,0 0 13 0,0 0 2 15,25 12 8-15,-25-12 5 0,10 11 12 0,-10-11 6 16,9 8 5-16,-9-8 3 0,12 12 0 16,-12-12-1-16,0 0-6 0,0 0 0 0,21 25-4 15,-21-25-5-15,0 0-5 16,18 16-9-16,-18-16-6 0,0 0-10 0,18 14-4 16,-18-14-10-16,0 0-16 0,16 12-13 15,-10-9-16-15,-6-3-21 0,0 0-24 0,18 3-34 16,-18-3-48-16,16-1-65 0,-16 1-121 15,21-2-225-15,-9-3-55 0,-12 5-167 0,0 0-23 16</inkml:trace>
  <inkml:trace contextRef="#ctx0" brushRef="#br0" timeOffset="52232.959">22629 627 3163 0,'0'0'-104'0,"0"0"20"0,0 0 20 15,0 0 3-15,0 0 17 16,0 0 15-16,0 0 4 0,0 0 29 0,0 0 15 16,0 0 8-16,0 0 10 0,0 0-3 15,0 0 15-15,0 0-1 0,0 0-1 0,0 0 0 16,0 0 3-16,0 0-1 0,0 0-4 16,0 0 5-16,0 0-13 0,0 0 9 0,0 0-3 15,0 0-1-15,0 0 2 0,0 0-6 16,0 0-4-16,0 0 2 0,0 0-5 0,0 0 4 15,0 0-3-15,0 0-11 0,0 0 7 16,0 0-4-16,0 0 5 0,0 0-15 16,0 0 5-16,0 0-2 0,0 0-3 0,4-11-5 15,-4 11 5-15,0 0-4 16,0 0-1-16,0 0-1 0,0 0-6 0,0 0 2 16,0 0-4-16,0 0-9 0,0 0-1 15,2-13 1-15,-2 13 1 0,0 0 3 0,0 0 2 16,0 0-4-16,4-12 5 0,-4 12 4 15,0 0 5-15,0 0-4 0,2-11 10 0,-2 11 8 16,0 0 4-16,0 0 2 0,0 0-3 16,0 0 7-16,3-12-7 0,-3 12 3 0,0 0-1 15,0 0-2-15,0 0 4 0,0 0 2 16,0 0 3-16,0 0-3 0,0 0 5 16,11 26-7-16,-11-26 10 0,2 22 3 15,-1-10 0-15,1 2 3 0,0 2-5 16,0 1-2-16,0 1-1 0,-1 1 6 0,2 1 0 15,0 0 1-15,0 1-6 0,-1-3 1 16,1 3-1-16,0-3-3 0,0-2-5 0,0 1 4 16,2-2-7-16,-3-2-2 0,0-1-2 15,1 0-2-15,-1-1-1 0,-2-11-2 0,3 18-1 16,-3-18-2-16,2 15-2 16,-2-15 1-16,0 12-2 0,0-12-4 0,0 0 1 0,1 13 1 15,-1-13-1-15,0 0 2 16,0 0-1-16,0 0 3 0,0 14 1 0,0-14 1 0,0 0 2 15,0 0-1-15,0 0-2 16,0 0 2-16,0 0-3 0,0 0 5 0,0 0-4 16,0 0-4-16,0 0 3 0,0 0-1 15,0 0 0-15,0 0 1 0,-6-53-2 16,6 53-2-16,-2-19-4 0,2 19 6 0,-2-25-6 16,-2 13 2-16,4 12-12 0,-8-26-3 15,7 11 1-15,0 2-6 0,-2-1-1 0,2 2-2 16,0-2-1-16,0 1-4 15,0 0 0-15,1 13-3 0,-3-25 1 0,3 14 0 0,0 11 0 16,-2-21 2-16,2 21 1 16,3-22 3-16,-3 13 0 0,0 9 6 0,4-16 6 15,-4 16 8-15,5-13 7 0,1 7 7 16,-6 6 2-16,9-11 3 0,-9 11-2 0,11-5 5 16,-11 5 2-16,12-3 0 0,-12 3 0 15,0 0-1-15,21 3-1 0,-21-3-3 0,16 5-1 16,-16-5-2-16,14 8-2 0,-8-2-1 15,-6-6-3-15,14 10 0 0,-9-5-1 16,-5-5 2-16,10 10-3 0,-3-6-1 0,-7-4-1 16,8 11-2-16,-8-11 1 0,7 9-2 15,-7-9-1-15,0 0-5 0,7 12-7 16,-7-12-1-16,0 0-3 0,3 8-2 16,-3-8-2-16,0 0-1 0,0 0-2 0,0 0-1 15,5 9 1-15,-5-9-1 0,0 0 0 16,0 0-2-16,0 0 2 0,0 0 1 0,0 0 0 15,0 0 3-15,0 0 3 0,0 0 2 16,0 0-2-16,0 0 5 0,0 0-3 0,0 0 1 16,0 0 1-16,0 0 1 0,0 0 1 15,0 0-3-15,0 0 1 0,0 0 3 16,-2-36 0-16,2 36-1 0,0 0-3 0,4-17 3 16,-4 17 3-16,5-13-5 0,-1 5-2 15,-4 8-2-15,6-15-3 0,0 7-2 0,1 1 4 16,1-2 1-16,0 1 1 0,1 1 2 15,3-1 0-15,0-2 2 0,2 3 6 16,0-2 0-16,2 3 2 0,-2-1 0 16,1 3 0-16,-3 0-2 0,0 1-2 0,1 1-2 15,-13 2 0-15,21 1-3 0,-21-1 2 16,20 8-2-16,-12-1 4 0,2 1-2 0,-3 1 1 16,0 1 1-16,-2 2-3 15,2 3 5-15,-2-1 1 0,-2 3-2 0,0 1 2 0,0 0-2 16,-1 0 3-16,-1 3 4 15,-2 0 1-15,2-1 8 0,-2 1 3 0,1-1 7 16,-1 0 6-16,1-2 6 0,-2 2 3 0,2-5-2 16,-2 1 8-16,2-3 5 15,0 1 3-15,0-1-4 0,0-13 4 0,3 23-2 16,-3-14-4-16,0-9-3 0,0 0 1 16,0 0-5-16,1 26-3 0,-1-26-9 0,3 9-8 15,-3-9-16-15,0 0-12 0,6 9-15 16,-6-9-12-16,0 0-20 0,13 1-22 0,-13-1-31 15,0 0-55-15,23-2-83 0,-23 2-127 16,20-5-168-16,-7 2-237 0,-1-2-163 0</inkml:trace>
  <inkml:trace contextRef="#ctx0" brushRef="#br0" timeOffset="52704.888">23386 848 3818 0,'0'0'88'15,"0"0"21"-15,-14 43 20 0,14-43 11 16,-3 24 12-16,2-11-5 0,1-13 2 0,0 0-13 16,0 39-18-16,0-39-16 0,0 0-13 15,0 34-15-15,0-34-6 0,1 20-14 16,-1-20-7-16,2 18-23 0,-2-18-21 0,1 15-22 16,-1-15-23-16,0 11-21 0,0-11-27 15,0 0-43-15,2 11-42 0,-2-11-65 0,0 0-77 16,0 0-97-16,0 0-151 0,0 0-156 15,0 0 235-15</inkml:trace>
  <inkml:trace contextRef="#ctx0" brushRef="#br0" timeOffset="52864.815">23324 747 3467 0,'0'0'88'0,"0"0"13"16,1-16 1-16,-1 16 4 15,0 0-5-15,6-9-12 0,-6 9-8 0,0 0-23 16,0 0-21-16,7-10-20 0,-7 10-34 0,0 0-35 15,0 0-47-15,11-2-85 0,-11 2-158 16,0 0-297-16,0 0-192 0,0 0 339 0,25 7 62 16</inkml:trace>
  <inkml:trace contextRef="#ctx0" brushRef="#br0" timeOffset="53671.525">23531 863 2535 0,'0'0'207'0,"0"0"21"15,0 0 10-15,0 0 1 0,0 0-27 0,-31 34-6 16,31-34-15-16,-2 19-10 0,2-19-13 15,-2 19-14-15,2-19-11 0,0 0-12 0,0 0-16 16,-1 41-19-16,1-41-8 0,0 0-11 16,0 0-10-16,2 32-11 0,-2-32-3 0,0 0-9 15,0 0-5-15,3 23-8 16,-3-23-6-16,0 11-8 0,0-11-4 0,0 0-6 16,0 0-4-16,0 0-4 0,0 0-2 15,0 17-4-15,0-17 0 0,0 0-5 0,0 0-1 16,0 0-1-16,0 0-2 0,0 0-1 15,0 0 3-15,0 0-5 0,0 0-1 16,0 0 3-16,0 0-4 0,0 0-1 0,0 0 0 16,0 0-5-16,0 0-2 0,0 0-3 15,9-54-1-15,-9 54-2 0,3-20-4 0,-3 20-6 16,4-26-2-16,-2 16-6 0,-2 10-4 16,4-26 2-16,-1 13-1 0,-3 13 1 0,7-24 2 15,-4 13 3-15,1-1 4 16,2 0 3-16,-1 1 12 0,0 2 4 0,1-2 8 15,1 3 8-15,2 1 6 0,-9 7 3 0,13-11 1 16,-13 11-1-16,0 0 2 0,21-6 0 16,-21 6 5-16,0 0 3 0,0 0 4 15,25 21-1-15,-20-11 1 0,1 2 2 16,-2 3 3-16,-4-15 6 0,5 32 8 0,-3-15 6 16,3 1 6-16,-4 0 8 0,1 0 5 15,0 0 4-15,-2-18 2 0,2 29 0 0,0-13 0 16,-2-16 0-16,0 0 1 0,7 39 5 15,-7-39-7-15,7 22-2 0,-7-22-7 0,0 0-4 16,8 27-6-16,-8-27-5 0,0 0-17 16,17 19-9-16,-10-13-10 0,-7-6-18 15,16 6-20-15,-7-3-29 0,-9-3-34 16,0 0-58-16,33-1-87 0,-20-1-236 0,2 1-100 16,-2-2-198-16,-13 3-151 0</inkml:trace>
  <inkml:trace contextRef="#ctx0" brushRef="#br0" timeOffset="55148.849">22974 1623 3519 0,'0'0'-10'0,"0"0"23"0,0 0 4 0,-6-10 11 15,6 10 0-15,0 0 11 0,0 0 0 16,0 0 3-16,0 0 8 0,0 0 4 0,0 0 4 15,0 0-3-15,0 0 5 16,0 0-4-16,0 0 0 0,0 0 0 0,0 0 1 16,0 0-3-16,0 0-1 0,0 0-4 15,0 0-1-15,0 0-3 0,0 0 0 0,0 0-7 16,0 0-4-16,0 0-1 0,0 0-3 16,34 12-7-16,-34-12-5 0,0 0-3 0,15 2-5 15,-15-2-4-15,0 0 0 0,17 0-5 16,-17 0 1-16,0 0-3 0,22-2-1 15,-22 2-7-15,15-3 3 0,-15 3 2 0,13-5-6 16,-13 5-7-16,15-5 2 0,-15 5-1 16,12-5-1-16,-12 5-1 0,10-6 2 15,-10 6-5-15,8-6 0 0,-8 6 1 16,0 0-4-16,9-9 3 0,-9 9 3 0,0 0 0 16,6-7 1-16,-6 7 3 0,0 0 1 15,0 0 2-15,0 0 0 0,0 0 4 0,0 0 7 16,0 0 8-16,0 0 7 0,0 0 4 15,0 0 6-15,0 0-1 0,-47 10 3 0,47-10 2 16,-26 13-1-16,14-5 5 0,-1 2-4 16,-1-3 1-16,2 5 0 0,0 0-1 0,-2 0 0 15,4 1 3-15,-2 3 0 0,12-16 7 16,-22 31 1-16,13-16-4 0,9-15-3 16,-15 33-3-16,10-15-7 0,5-18 8 15,-6 34 12-15,6-34 8 0,-1 29-2 0,1-29-1 16,3 29-2-16,-3-29 0 0,0 0-2 15,14 46 2-15,-14-46-2 0,0 0-3 16,22 36-7-16,-22-36-2 0,19 21-3 0,-19-21-2 16,0 0 0-16,26 24-10 0,-15-18-4 15,-11-6-7-15,22 12-4 0,-22-12-3 0,0 0-6 16,33 5-1-16,-33-5-4 0,0 0-4 16,37-4-3-16,-37 4-5 0,27-11-8 0,-27 11-8 15,29-18-1-15,-14 5-4 0,2-1-7 16,-3-4-3-16,1 0-6 0,3-9-5 15,-1 2-2-15,0-3-4 0,-6 3 2 16,-3 1 3-16,0 3-1 0,-1-2 1 0,-1 0 3 16,-3 3 8-16,0 2 7 0,-3 2 6 15,0 0 4-15,-2 1 9 0,-2 2 4 16,-1-1 7-16,-1 2 7 0,-4 1 3 0,-1 2 14 16,-4 2 6-16,0 3 2 0,-1 1 4 15,-2 3 6-15,-3 0-3 0,-2 4 0 0,0 3-2 16,-2 2 0-16,2-2 0 15,0 3-2-15,1 2-4 0,2 0-1 0,2 1-5 16,2 0-14-16,3 2-13 0,3-2-12 16,10-13-29-16,-16 27-35 0,12-14-45 0,0-1-49 15,2 3-53-15,0-5-104 0,2-10-182 0,1 23-106 16,0-13 484-16</inkml:trace>
  <inkml:trace contextRef="#ctx0" brushRef="#br0" timeOffset="55445.997">23072 1918 2704 0,'0'0'18'15,"0"0"4"-15,0 0 23 0,0 0 12 16,0 0-17-16,0 0 7 0,0 0 10 16,0 0-6-16,0 0 10 0,0 0-17 0,0 0-4 15,0 0-13-15,-53-19-13 0,53 19-4 16,0 0-22-16,0 0-12 0,-3-7-38 0,3 7-6 16,0 0-24-16,0 0-25 0,5-13-19 15,-5 13-46-15,0 0-9 0,12-12-39 16,-12 12-271-16,0 0 66 0</inkml:trace>
  <inkml:trace contextRef="#ctx0" brushRef="#br0" timeOffset="55644.426">23109 1837 2419 0,'0'0'168'16,"25"4"7"-16,-25-4 0 0,19 8-10 16,-19-8-4-16,14 13-4 0,-6-3-20 0,-8-10-6 15,14 20-8-15,-9-11 1 0,2 5 2 16,-7-14 3-16,0 0-5 0,15 32-6 16,-15-32 0-16,10 22-10 0,-10-22-2 0,9 21-13 15,-9-21-9-15,11 21-10 0,-11-21-8 16,11 18-9-16,-11-18-8 0,0 0-3 0,18 20-13 15,-18-20-14-15,13 14-13 0,-6-11-17 16,-7-3-20-16,18 6-15 0,-18-6-25 16,20 5-38-16,-20-5-46 0,25 0-81 15,-12 0-111-15,-13 0-133 0,25 1-165 0,-13-2-32 16,-12 1 376-16</inkml:trace>
  <inkml:trace contextRef="#ctx0" brushRef="#br0" timeOffset="56024.334">23555 1892 3541 0,'0'0'164'0,"0"0"5"0,0 0 5 0,0 0 11 15,0 0 2-15,0 0-4 16,0 0-8-16,0 0-19 0,0 0-29 0,4 102-14 15,-4-102-14-15,0 0-14 0,0 0-14 16,3 44-10-16,-3-44-27 0,2 17-22 0,-2-9-29 16,0-8-33-16,0 0-35 0,0 0-50 15,2 26-66-15,-2-21-117 0,0-5-208 0,0 0-81 16,0 0-142-16,0 0 83 0</inkml:trace>
  <inkml:trace contextRef="#ctx0" brushRef="#br0" timeOffset="57252.125">23147 2619 3376 0,'0'0'2'16,"0"0"25"-16,0 0 15 0,0 0 8 0,0 0 13 0,0 0 21 16,0 0 3-16,0 0 6 15,0 0 9-15,0 0-2 0,0 0 3 0,0 0-2 16,0 0 1-16,-35 61-5 0,29-45-3 15,6-16 0-15,0 0-7 0,-16 47-6 0,16-47-5 16,-11 37-2-16,11-37-4 0,0 0-6 16,-5 47-1-16,5-47-3 0,-2 36-1 15,2-36-2-15,0 0-6 0,0 0-2 0,5 56-5 16,-5-56-13-16,0 0 2 16,10 37 1-16,-10-37-6 0,0 0-3 0,16 29 2 15,-16-29-6-15,0 0-2 0,22 24-5 16,-22-24-2-16,0 0-2 0,28 17-4 0,-28-17-3 15,0 0-9-15,0 0-3 0,42 9-6 16,-42-9-2-16,0 0-3 0,0 0-8 0,49-5-6 16,-49 5-8-16,26-12-10 0,-26 12-6 15,25-21-9-15,-9 8-4 0,-16 13-10 0,25-29 2 16,-12 11-9-16,0 0-5 0,-2-2-15 16,-1 0-8-16,1-3-17 0,-2 0-3 0,-2-1 13 15,-1-1 4-15,0 2-9 0,-2 0 5 16,-2 1-1-16,-1 1 10 0,-1 1 14 15,-2 0 5-15,-1 1 10 0,-2 0 5 0,0 3 12 16,-1 0 46-16,-1 2 22 16,-2 2 32-16,-1 1 34 0,10 11 30 0,-21-11 6 15,7 8 11-15,14 3 5 0,-30 3-3 16,10 2-3-16,-1 4-6 0,-3 1-9 0,2 0-11 16,-7 7-7-16,6-3-10 0,2-2-5 15,2 1-6-15,1-1-10 0,18-12-4 0,-27 21-7 16,14-11-6-16,13-10-11 0,-17 25-12 15,17-25-24-15,-11 23-25 0,11-23-21 0,-3 22-36 16,3-22-46-16,2 26-49 0,3-13-86 16,-5-13-142-16,12 26-238 0,-5-13 34 0,0 0 563 15</inkml:trace>
  <inkml:trace contextRef="#ctx0" brushRef="#br0" timeOffset="57787.631">23184 2917 2798 0,'0'0'45'16,"0"0"2"-16,0 0 5 0,0 0 2 0,0 0 4 15,0 0-3-15,0 0 6 0,0 0-4 16,0 0-8-16,0 0-9 0,0 0 8 0,0 0-7 16,0 0 1-16,0 0-16 0,-26-20-15 15,26 20-6-15,0 0-18 0,0 0-30 0,0 0-11 16,0 0-14-16,0 0-9 0,0 0-11 16,0 0-8-16,9-24-14 0,-9 24 5 15,0 0 0-15,14-11 23 0,-14 11 38 0,0 0 29 16,0 0 34-16,24-16 35 0,-24 16-4 15,0 0 17-15,0 0 8 0,31-2 8 0,-31 2 19 16,0 0-1-16,0 0 3 0,0 0-2 16,36 20 7-16,-36-20-9 0,10 18 10 15,-10-18-1-15,8 23 5 0,-8-23 2 16,9 25 4-16,-9-25 0 0,7 25-1 0,-7-25 0 16,0 0-7-16,0 0-7 0,14 49 1 15,-14-49-5-15,0 0-5 0,12 31-7 0,-12-31-7 16,0 0-3-16,0 0-8 0,16 34-10 15,-16-34-7-15,0 0-6 0,0 0-10 16,20 25-8-16,-20-25-21 0,0 0-5 0,20 10-13 16,-20-10-17-16,0 0-21 0,24 4-24 15,-24-4-29-15,0 0-40 0,30 1-42 16,-19-1-87-16,-11 0-151 0,0 0-143 16,29-8-200-16,-29 8-32 0</inkml:trace>
  <inkml:trace contextRef="#ctx0" brushRef="#br0" timeOffset="58661.933">23584 2960 3224 0,'0'0'-78'0,"0"0"20"0,0 0 18 15,0 0 17-15,0 0 21 0,0 0 2 16,0 0 11-16,0 0 5 0,0 0 14 15,0 0 8-15,0 0 9 0,0 0-14 0,-19-29 13 16,19 29 5-16,0 0-10 0,0 0 6 0,0 0-4 16,0 0 1-16,0 0 0 15,0 0-16-15,0 0 7 0,-16-11-6 0,16 11 2 16,0 0-4-16,0 0 0 0,0 0-5 16,0 0-4-16,0 0-6 0,0 0-4 0,0 0-6 15,0 0 6-15,0 0 1 0,0 0-1 16,0 0 14-16,0 0 0 0,0 0 16 0,0 0 10 15,0 0 5-15,0 0 4 16,0 0-6-16,0 0-4 0,0 0-8 0,0 0-3 0,0 0-2 16,0 0-4-16,0 0 0 0,0 0-1 15,0 0-5-15,0 0 0 0,0 0-2 16,0 0-6-16,0 0 1 0,0 0-3 0,0 0-1 16,0 0-1-16,0 0-3 15,0 0 0-15,0 0-3 0,0 0-2 0,0 0 0 16,0 0-8-16,0 0-2 0,-3-26-9 15,3 26 1-15,0 0-9 0,0 0-5 0,0 0-6 16,0 0-13-16,0 0 1 0,0 0-18 16,0 0 6-16,0 0-8 0,0 0 6 0,0 0 5 15,0 0 16-15,0 0 18 0,12-35 5 16,-12 35 12-16,0 0 21 0,21-10 15 0,-21 10 14 16,0 0 4-16,0 0 9 0,27-7 1 15,-27 7 7-15,0 0 2 0,0 0 5 16,0 0 0-16,0 0-1 0,0 0 0 15,58 29-6-15,-58-29 1 0,0 0-3 0,16 34-6 16,-16-34-3-16,0 0-10 0,5 39 1 16,-5-39-5-16,0 0-3 0,0 0-1 15,-7 54-5-15,7-54-2 0,0 0 1 0,-10 40 0 16,10-40-3-16,0 0-3 0,-15 31-1 16,15-31-1-16,0 0-7 0,0 0 1 0,-15 29-3 15,15-29-2-15,0 0-2 0,0 0-8 16,0 0 0-16,0 0-9 0,-25 24-3 15,25-24-11-15,0 0-4 0,0 0-10 0,-16-2-8 16,16 2-13-16,0 0-8 0,0 0-16 0,0 0-11 16,0 0-11-16,0 0-31 0,0 0-17 15,0 0-9-15,0 0-34 0,-16-41-22 16,16 41 2-16,0 0-25 0,0 0-27 16,0 0-448-16</inkml:trace>
  <inkml:trace contextRef="#ctx0" brushRef="#br0" timeOffset="58825.156">23581 3079 3088 0,'0'0'65'0,"0"0"18"16,0 0 14-16,0 0 11 0,0 0 3 15,0 0 5-15,0 0 22 0,0 0 7 0,0 0 3 16,0 0-8-16,0 0-4 0,0 0-7 16,0 0-10-16,101 5-10 0,-101-5-9 0,0 0-8 15,0 0-15-15,0 0-16 0,35 21-13 16,-35-21-19-16,15 7-17 0,-15-7-21 0,0 0-23 16,20 8-23-16,-20-8-28 15,0 0-45-15,25 7-73 0,-16-6-123 0,1 1-195 16,-10-2-134-16,0 0-22 0,27 0 385 15</inkml:trace>
  <inkml:trace contextRef="#ctx0" brushRef="#br0" timeOffset="60445.158">23187 3693 2652 0,'9'-6'-75'0,"-9"6"19"16,0 0 26-16,0 0 11 0,0 0 11 0,0 0 1 16,0 0 7-16,0 0-6 0,6-10 4 15,-6 10 10-15,0 0 7 0,0 0-10 0,0 0 18 16,0 0 6-16,0 0 2 0,0 0 17 16,0 0 0-16,0 0-4 0,0 0 23 0,0 0 7 15,0 0-3-15,0 0 29 16,0 0 7-16,0 0-2 0,0 0-3 0,0 0 2 0,0 0-18 15,-18 27-4-15,9-18 7 16,3 3-2-16,0-2-4 0,6-10 2 0,-13 27-1 16,6-14 6-16,0 3-2 0,1-2 3 15,1 2 1-15,1 1-4 0,4-17 3 0,-8 33-1 16,8-33-4-16,-5 31 0 0,5-31-7 16,-2 31-3-16,2-31 0 0,1 29-3 15,-1-29 0-15,0 0 0 0,4 37-7 0,-4-37-6 16,8 22 2-16,-8-22-7 0,6 20 0 15,-6-20-4-15,11 18-15 0,-11-18 4 0,0 0-3 16,15 22-8-16,-15-22-2 0,0 0-5 16,18 17-7-16,-18-17-2 0,16 9-1 15,-16-9-7-15,0 0-2 0,20 9-7 16,-20-9 1-16,0 0 0 0,0 0-7 0,34 2 0 16,-34-2-4-16,0 0-4 0,0 0-3 15,35-6 1-15,-35 6-3 0,18-7-4 0,-7 1-4 16,-11 6-1-16,19-14-4 0,-9 5 0 15,0 0-3-15,0-4-10 0,0 1 1 0,-1-2-2 16,-2 2 0-16,2-3-9 0,0 1 2 16,0-2-2-16,-1 2 4 0,-2-2-9 0,1 0 6 15,-1 0-4-15,-2 0 2 16,-1 1 1-16,0 0 4 0,-1 1 4 0,-2 0 4 0,0 1 3 16,0 13 5-16,-2-26 5 15,-2 15 2-15,1 1 4 0,-1-2 10 0,-1 3 5 16,5 9 7-16,-12-17 6 0,5 10 6 15,-1 2 7-15,8 5 4 0,-20-5 2 16,20 5 8-16,-22 0 5 0,22 0 0 0,-26 7-3 16,12-2 1-16,-2 2 0 0,1 3-5 15,-1 3 3-15,1-4-5 0,2 3-3 0,1 1-6 16,1 0-14-16,0 0-11 0,2 2-26 16,1-1-33-16,8-14-40 0,-12 30-66 0,6-18-71 15,3 1-112-15,0 1-217 16,0-1-106-16,2-1 345 0</inkml:trace>
  <inkml:trace contextRef="#ctx0" brushRef="#br0" timeOffset="60972.885">23163 4074 2990 0,'0'0'13'16,"0"0"7"-16,0 0 7 0,0 0-6 0,0 0 26 16,0 0-16-16,0 0 7 15,0 0-1-15,0 0-14 0,0 0 13 0,0 0-9 0,0 0-7 16,0 0-4-16,0 0 4 0,0 0-2 15,0-54-24-15,0 54-51 0,0 0 17 0,0 0-5 16,0 0-4-16,6-14 1 0,-6 14-20 16,0 0 16-16,11-14 8 0,-11 14 24 0,9-8 7 15,-9 8 41-15,12-9-2 0,-12 9 28 16,0 0 10-16,21-5-6 0,-21 5 0 16,0 0 10-16,24 2 5 0,-24-2 3 15,19 12-10-15,-19-12-1 0,17 12 1 0,-9-5-1 16,-8-7-1-16,14 18 4 0,-8-6 2 15,-6-12 2-15,8 21 6 0,-5-11 10 16,-3-10 6-16,6 20-1 0,-6-20-4 0,6 19-4 16,-6-19 0-16,3 17-2 0,-3-17 1 15,5 17 5-15,-5-17-8 0,0 0-4 0,0 0-3 16,11 26-3-16,-11-26-8 0,0 0-9 16,15 17-6-16,-10-12-6 0,-5-5-16 0,12 10-18 15,-12-10-20-15,14 4-23 16,-14-4-31-16,0 0-36 0,21 5-46 0,-10-4-73 15,-11-1-145-15,21-1-180 0,-21 1-82 16,20 1-68-16,-20-1 303 0</inkml:trace>
  <inkml:trace contextRef="#ctx0" brushRef="#br0" timeOffset="62016.027">23612 4062 2860 0,'0'0'-67'0,"0"0"14"0,-8-8 15 16,8 8 8-16,0 0 20 0,0 0 28 0,0 0-6 16,0 0 12-16,0 0-2 0,0 0 9 0,0 0 2 15,-8-8-6-15,8 8 19 0,0 0-20 16,0 0 4-16,0 0-4 0,0 0-11 0,-3-11 9 16,3 11 7-16,0 0-12 0,0 0 3 15,0 0 15-15,0 0 12 0,8-19 5 16,-8 19 6-16,0 0-2 0,8-10 12 0,-8 10 9 15,0 0-1-15,0 0 6 0,5-10-6 16,-5 10-6-16,0 0-2 0,0 0-4 16,0 0-7-16,0 0-4 0,7-7-5 0,-7 7-9 15,0 0 0-15,0 0-6 0,0 0-2 16,0 0-5-16,0 0 0 0,0 0-2 16,0 0-3-16,0 0 1 0,0 0-6 0,0 0-3 15,0 0 1-15,0 0-4 0,0 0-1 16,0 0 0-16,0 0-3 0,0 0-4 0,0 0-8 15,0 0-2-15,0 0-5 0,0 0-3 16,0 0-7-16,0 0-5 0,0 0-2 0,0 0 1 16,-31 2-8-16,31-2 1 0,0 0-1 15,0 0 0-15,0 0 7 0,0 0 16 0,0 0 19 16,0 0 14-16,24-19 17 16,-24 19 20-16,11-2 16 0,-11 2 9 0,0 0 2 15,18 0-10-15,-18 0-9 0,0 0-6 16,15 10-3-16,-15-10 2 0,11 10-13 0,-11-10 0 15,5 11-4-15,-5-11-5 0,2 15-2 16,-2-15-4-16,-1 14-4 0,1-14-3 0,-7 15-3 16,7-15-2-16,-9 14-4 0,9-14 2 15,-9 12-4-15,5-8-1 0,4-4-4 0,-9 10 0 16,9-10-2-16,-8 9-2 0,8-9-3 16,-7 6-4-16,7-6-4 0,0 0-5 0,-8 8-5 15,8-8-11-15,0 0-9 16,0 0-13-16,-8 6-10 0,8-6-12 0,0 0-8 0,0 0-8 15,0 0-21-15,0 0-9 16,0 0-15-16,0 0-17 0,0 0-8 0,0 0-13 16,0 0-11-16,0 0-11 0,0 0-28 15,0 0-27-15,0 0-9 0,0 0-361 0,0 0 572 16</inkml:trace>
  <inkml:trace contextRef="#ctx0" brushRef="#br0" timeOffset="62200.307">23656 4117 2668 0,'14'6'38'15,"-14"-6"0"-15,11 11 7 0,-6-6 7 0,-5-5 14 16,8 13 23-16,-4-6 20 0,-4-7 16 15,4 16-7-15,-4-16 9 0,-1 17-16 0,1-17-9 16,-4 17-6-16,4-17-5 0,-7 18-4 16,2-10-12-16,-2-1-10 0,-1 1-10 15,-2-3-8-15,1 2-7 0,9-7-10 0,-16 6-5 16,16-6-12-16,-16 5-11 0,16-5-17 16,-19 1-22-16,19-1-23 0,-17-2-38 15,17 2-32-15,-15-2-38 0,15 2-88 0,-12-6-154 16,12 6-239-16,-12-6 77 0,12 6 111 15</inkml:trace>
  <inkml:trace contextRef="#ctx0" brushRef="#br0" timeOffset="64100.722">23002 4925 2302 0,'0'0'25'0,"0"0"10"0,0 0 4 16,5-9 9-16,-5 9 9 0,0 0 6 15,0 0 16-15,0 0 5 0,0 0 13 0,0 0 7 16,0 0-7-16,0 0-2 0,0 0-5 15,0 0-10-15,0 0-4 0,0 0-1 0,0 0-12 16,0 0-11-16,0 0-1 0,0 0-10 16,3-12-1-16,-3 12-8 0,0 0-11 15,0 0-8-15,0 0-7 0,0 0-16 16,0 0-11-16,0 0-19 0,-1-19-5 0,1 19-6 16,0 0-6-16,0 0 2 0,-3-17-13 15,3 17 5-15,0 0-7 0,0-18 32 0,0 18 21 16,0 0 26-16,-1-12 23 0,1 12 17 15,0 0 17-15,2-13 27 0,-2 13 6 0,0 0 14 16,0 0-1-16,0 0-4 0,2-13-5 16,-2 13-9-16,0 0 0 0,0 0 2 0,0 0 1 15,0 0 0-15,0 0 4 16,0 0-7-16,0 0 1 0,4 38-4 0,-4-38-9 16,3 25-3-16,-2-9-5 0,2 1-2 15,-1 0-6-15,0 0-7 0,1 2-10 0,0 0-3 16,-1-1-3-16,0 1-5 0,-1-4 0 15,1-1-7-15,0 0-3 0,0-1 2 0,0 0-7 16,-2-13-3-16,4 20-2 0,-3-12-3 16,-1-8-1-16,3 15 1 0,-3-15-1 0,1 12-3 15,-1-12-5-15,0 0 0 0,4 14-2 16,-4-14-5-16,0 0 1 0,2 12 1 0,-2-12-4 16,0 0 2-16,0 0-1 0,0 0-3 15,0 0 0-15,0 0 2 0,3 10-1 0,-3-10-1 16,0 0-1-16,0 0 0 0,0 0-5 15,0 0-1-15,0 0 0 0,0 0-2 16,0 0-5-16,1-41-2 0,-1 41-4 16,-1-24 1-16,0 11-2 0,1-1 0 0,0 0-3 15,-1 0 1-15,2 1 0 0,0-2-1 16,-1 1-5-16,2-1 0 0,-1 1-1 0,1-1 0 16,1-2-6-16,0 5 1 0,1-2 5 15,-1 2-1-15,2 0 2 0,3 2 7 0,-3 0 7 16,0 1 13-16,-5 9 13 0,9-12 8 15,-9 12 2-15,11-8 3 0,-11 8-1 0,10-2 6 16,-10 2 3-16,0 0 5 0,0 0 3 16,23 14 1-16,-18-6 2 0,1 1 2 15,-1 1-2-15,-5-10-6 0,12 19-1 16,-7-7-2-16,-5-12 0 0,8 24-5 0,-5-14-3 16,0 2 0-16,0-4-3 0,-3-8 1 15,7 16-4-15,-4-7-1 0,-3-9-4 16,5 11-4-16,-5-11-4 0,4 10-4 0,-4-10-4 15,0 0-6-15,4 11-6 0,-4-11-6 16,0 0 1-16,0 0-7 0,0 0-3 0,5 10 0 16,-5-10 0-16,0 0-3 0,0 0-2 15,0 0 3-15,0 0-6 0,0 0 3 16,0 0 0-16,0 0-4 0,0 0 2 16,0 0-2-16,6-36 0 0,-6 36 6 0,2-14 1 15,-2 14-4-15,2-16-3 0,-2 16-1 16,2-18 0-16,0 10 4 0,-2 8-12 0,4-18-9 15,-2 10-6-15,-2 8 3 0,6-19 11 16,0 10-16-16,-1 0-1 0,1 0-3 0,0 0 12 16,2 1 1-16,1 0 15 0,0 1 10 15,1 0 7-15,1 0 15 0,-1 1 13 0,0 1 10 16,3 1 1-16,-13 4-4 0,19-4 6 16,-7 3 3-16,-12 1 2 0,22 5 8 0,-10-1 7 15,-3 4 1-15,2 2 10 0,-1 2-2 16,-2 0 4-16,-2 3 1 0,1-1-2 15,-1 3 3-15,0 2 5 0,-2-1 0 16,-1 1 4-16,-1 0 0 0,0 0 0 0,0-1 5 16,0 0-4-16,-1-3-3 0,1 0-3 15,0 1-2-15,1-2 1 0,-2-1-6 0,0 0-2 16,1-1-7-16,0 0-3 0,-2-12-2 16,4 19-1-16,-1-12-8 0,-3-7-12 0,5 17-9 15,-5-17-14-15,5 13-30 0,-1-8-35 16,-4-5-38-16,10 11-32 0,-10-11-48 0,10 9-84 15,-10-9-152-15,8 8-170 0,-8-8-132 16,16 0 189-16</inkml:trace>
  <inkml:trace contextRef="#ctx0" brushRef="#br0" timeOffset="64795.058">23646 5097 3179 0,'0'0'22'0,"0"0"28"0,0 0 22 15,-10 18 22-15,10-18 8 0,0 0 5 0,0 0 7 16,-2 11-6-16,2-11-3 0,0 0-5 16,0 0-1-16,0 0-9 0,0 0-8 0,8 23 5 15,-8-23-4-15,5 6-9 0,-5-6-16 16,0 0-11-16,11 8-8 0,-11-8-9 0,15 4-3 16,-15-4-10-16,13 3-9 0,-13-3-8 15,17 1-8-15,-17-1-8 0,17 0-12 0,-17 0-7 16,16-1-11-16,-16 1-14 0,18-6-3 15,-18 6-25-15,17-8-16 0,-10 5-18 16,-7 3-3-16,13-12-2 0,-7 7 0 16,-6 5-6-16,9-12 1 0,-6 3-12 0,-3 9-26 15,6-13 0-15,-6 13 7 0,0-14 3 16,0 14 11-16,0 0 31 0,-10-18 39 0,6 11 36 16,4 7 21-16,0 0 35 0,-22-12 20 15,13 10 27-15,9 2 18 0,-18 0 32 16,18 0-1-16,-18 3-1 0,18-3 7 15,-19 4 2-15,8 0 3 0,11-4 8 0,-20 6-8 16,10-1-7-16,2-1 3 0,-4 1-2 16,4 2-2-16,8-7-3 0,-16 10-2 0,10-4-7 15,6-6-1-15,-12 10-5 0,12-10 1 16,-7 11-10-16,7-11 0 0,-8 10-6 16,8-10-9-16,-4 9-7 0,4-9-8 0,0 0-9 15,-2 12-3-15,2-12-11 0,0 0-8 16,0 0-7-16,7 13-10 0,-7-13-6 0,0 0-4 15,14 7-7-15,-14-7-9 0,13 4-8 16,-13-4-9-16,12 3-8 0,-12-3-9 0,12 2-10 16,-12-2-12-16,0 0-11 0,21-2-29 15,-21 2-20-15,16-6-34 0,-16 6-23 16,15-6-12-16,-15 6-34 0,13-9-61 0,-7 5-62 16,-6 4-282-16,12-7 458 0</inkml:trace>
  <inkml:trace contextRef="#ctx0" brushRef="#br0" timeOffset="64983.793">23767 5138 2950 0,'0'0'73'0,"0"0"20"16,0 0 18-16,7 17 33 0,-7-17 21 0,2 12 7 16,-2-12-2-16,3 12 4 0,-3-12-4 15,3 17-3-15,-3-17-8 0,0 0-7 0,7 23-19 16,-7-23-7-16,7 16-18 0,-7-16-13 16,7 15-10-16,-7-15-10 0,8 14-18 0,-3-7-21 15,2 0-22-15,-7-7-19 0,12 10-26 16,-4-5-26-16,-8-5-47 0,18 10-50 0,-7-8-38 15,2 0-36-15,-13-2-63 16,18 1-171-16,-18-1-150 0,21-1-90 0,-6-1 293 16</inkml:trace>
  <inkml:trace contextRef="#ctx0" brushRef="#br0" timeOffset="65384.147">23941 5022 3025 0,'8'-5'122'0,"-8"5"29"16,0 0 22-16,0 0 6 0,0 0 13 15,28 15 10-15,-21-5 1 0,-7-10-7 0,15 24-6 16,-8-12-7-16,-2 1-19 0,-5-13-17 0,8 23-21 16,-6-9-10-16,-2-14-11 15,2 25-13-15,-2-25-12 0,-2 21-11 0,2-21-17 16,-3 18-19-16,1-8-23 0,2-10-24 15,-7 14-18-15,2-8-15 0,5-6-21 0,-10 8-24 16,10-8-20-16,0 0-28 0,-11 5-23 16,11-5-31-16,0 0-55 0,0 0-68 0,0 0-80 15,0 0-392-15,0 0-225 0</inkml:trace>
  <inkml:trace contextRef="#ctx0" brushRef="#br0" timeOffset="65747.338">24180 5004 3712 0,'0'0'-9'0,"0"0"18"0,0 0 24 15,0 0 19-15,0 0 16 0,0 0 10 16,-16 40 3-16,8-32 3 0,-3 3-2 0,2 1 6 15,1 0 3-15,-1 0 3 0,-1-1 2 16,4 0 11-16,-2-3 4 0,2 1 10 0,6-9-11 16,-11 18 0-16,11-18 7 15,-5 16 0-15,5-16-4 0,0 0-4 0,0 24-9 16,0-24-4-16,0 0-15 0,13 22-6 16,-5-15-12-16,-8-7-10 0,18 14-8 0,-6-8-11 15,-12-6-13-15,23 9-11 0,-9-6-17 16,0 1-12-16,0-1-22 0,1 0-20 0,0 0-24 15,1-2-28-15,0 1-29 0,-1-1-40 16,2 1-47-16,-3-3-81 0,-14 1-171 0,23-1-90 16,-11 0-210-16,-12 1-167 0</inkml:trace>
  <inkml:trace contextRef="#ctx0" brushRef="#br0" timeOffset="80033.469">7054 4655 3301 0,'0'0'-98'0,"0"0"35"0,0 0 11 0,0 0 14 0,0 0 25 15,0 0 30-15,0 0-3 0,0 0 11 16,0 0 1-16,0 0 4 0,0 0 5 16,0 0-2-16,0 0 9 0,0 0 4 0,0 0 4 15,0 0 2-15,0 0 4 0,0 0-10 16,0 0 5-16,0 0 1 0,0 0-5 0,0 0 6 16,0 0-7-16,0 0-2 0,0 0-7 15,0 0 3-15,0 0-3 0,0 0-2 16,0 0-1-16,0 0-10 0,0 0 4 0,0 0-9 15,0 0 0-15,0 0-1 0,0 0 1 16,0 0-4-16,0 0-1 0,0 0 4 0,0 0-1 16,0 0 0-16,0 0-2 0,0 0-1 15,0 0 2-15,0 0 1 0,0 0 2 0,0 0-1 16,0 0-2-16,0 0 0 16,0 0 2-16,0 0-1 0,0 0-6 0,0 0 1 15,0 0-6-15,0 0 2 0,0 0 0 16,0 0 0-16,0 0 0 0,0 0-2 0,0 0-3 15,0 0 2-15,0 0-1 0,0 0-2 16,0 0 0-16,0 0 0 0,0 0 2 0,0 0 1 16,0 0-4-16,0 0 4 0,0 0-3 15,0 0-1-15,0 0 3 0,0 0-4 0,0 0 6 16,-34-1-4-16,34 1 4 0,0 0 4 16,0 0-2-16,0 0 5 0,0 0 3 15,-14-2 0-15,14 2 3 0,0 0 1 16,0 0 5-16,0 0-5 0,0 0 8 0,0 0-1 15,-16-4 2-15,16 4 2 0,0 0 2 16,0 0 1-16,0 0-2 0,0 0-1 0,-10-3 1 16,10 3-4-16,0 0-3 0,0 0-1 15,0 0 2-15,0 0 1 0,0 0 0 0,0 0 3 16,0 0 3-16,0 0 2 0,0 0 4 16,0 0 1-16,0 0-5 0,0 0-1 0,0 0-3 15,0 0 2-15,0 0 0 16,0 0-2-16,0 0-6 0,0 0-1 0,0 0-1 15,0 0-6-15,0 0 0 0,0 0-4 16,28-22 1-16,-28 22-4 0,0 0 1 0,0 0-1 16,14-6-2-16,-14 6 1 0,0 0 2 15,0 0-6-15,0 0 0 0,17-6-1 0,-17 6 1 16,0 0-2-16,0 0-1 0,0 0 2 16,0 0-4-16,0 0 2 0,14-5-3 0,-14 5 1 15,0 0 0-15,0 0-2 0,0 0 1 16,0 0 1-16,0 0-1 0,0 0 0 0,0 0 0 15,0 0 1-15,0 0-2 0,0 0 1 16,0 0-1-16,0 0 2 0,0 0 0 0,0 0 0 16,0 0 1-16,0 0 0 15,0 0-1-15,0 0 2 0,0 0-2 0,0 0 1 16,0 0 2-16,0 0 0 0,-60 5 3 16,60-5-2-16,0 0 2 0,0 0-1 0,-19 0-3 15,19 0 3-15,0 0 0 0,0 0 1 16,0 0-1-16,0 0 3 0,-22 2 3 15,22-2 1-15,0 0 2 0,0 0 0 0,0 0 0 16,0 0-2-16,0 0 0 0,0 0 2 16,0 0-3-16,0 0-3 0,0 0-3 0,0 0 1 15,0 0-3-15,0 0-4 0,0 0 0 16,0 0-3-16,0 0-3 0,0 0 1 16,0 0-2-16,0 0-1 0,0 0 1 15,0 0-3-15,0 0 0 0,0 0-1 0,0 0 0 16,46-26 3-16,-46 26 0 0,16-3-1 15,-16 3 3-15,17-3-2 0,-17 3 0 0,16-3 2 16,-16 3-1-16,0 0 2 0,23-3 1 16,-23 3-3-16,0 0 3 0,0 0 1 0,22 0 1 15,-22 0-2-15,0 0 1 0,0 0 2 16,19 5 2-16,-19-5-1 0,0 0 0 0,0 0 2 16,14 9 0-16,-14-9 2 0,0 0-1 15,7 11 2-15,-7-11-1 0,0 0-2 0,4 16 5 16,-4-16 1-16,0 0 2 15,0 0-1-15,0 22 1 0,0-22 1 0,0 0-1 16,0 0 3-16,-5 23-2 0,5-23 0 16,-6 15-3-16,6-15 2 0,-10 12-2 0,10-12-3 15,-8 12-4-15,8-12 5 0,-10 10-5 16,10-10 3-16,-12 10 1 0,12-10 0 0,0 0-1 16,-13 12 0-16,13-12 1 0,-10 7-1 15,10-7-1-15,0 0 0 0,0 0 1 0,-18 10-1 16,18-10-1-16,0 0 0 0,0 0 0 15,0 0-1-15,0 0 2 0,-20 8-1 0,20-8-3 16,0 0 1-16,0 0-3 0,0 0-4 16,0 0-2-16,-11 4-3 0,11-4-2 15,0 0-2-15,0 0-4 0,0 0-3 0,0 0-4 16,0 0-1-16,0 0-3 0,0 0-2 16,0 0 1-16,0 0-1 0,0 0 0 15,0 0 2-15,0 0 2 0,0 0 0 0,0 0 5 16,0 0 2-16,31-24 3 0,-31 24 0 15,0 0 2-15,15-3 1 0,-15 3 0 0,0 0 5 16,16-2-1-16,-16 2 2 0,0 0 2 16,17-2 1-16,-17 2 0 0,0 0 0 0,17 5 2 15,-17-5 4-15,13 5 2 16,-13-5 2-16,11 6 3 0,-11-6 2 0,0 0 4 16,18 12-1-16,-18-12 3 0,10 9 4 15,-10-9 1-15,9 13 1 0,-9-13 1 0,10 12 3 16,-10-12-2-16,10 15 2 0,-10-15 4 15,0 0-5-15,0 0 5 0,13 29-2 16,-13-29 0-16,0 0 0 0,8 23 2 0,-8-23-2 16,0 0 1-16,2 25 4 0,-2-25 2 15,0 0-11-15,0 0 3 0,0 0 3 0,-11 37 1 16,11-37-3-16,0 0 0 0,-14 21-7 16,14-21 1-16,-15 12-2 0,15-12-2 0,0 0 2 15,-25 13-3-15,25-13-4 0,0 0-2 16,-29 7-7-16,29-7-8 0,-21 0-7 15,21 0-9-15,-23-1-12 0,11-1-14 16,-1-2-10-16,13 4-13 0,-19-5-11 0,9 2-11 16,10 3-24-16,-17-7-25 0,12 1-33 15,5 6-52-15,-11-11-96 0,11 11-158 0,-6-16-100 16,6 16-146-16,-3-16 208 0</inkml:trace>
  <inkml:trace contextRef="#ctx0" brushRef="#br0" timeOffset="81993.859">8201 4754 2990 0,'0'0'-40'0,"0"0"23"15,0 0 28-15,0 0 24 0,0 0 14 0,0 0 16 16,0 0 14-16,0 0-2 0,0 0-6 16,0 0-2-16,0 0 2 0,0 0-12 0,0 0-3 15,0 0-4-15,0 0-8 0,0 0 0 16,0 0-8-16,0 0-3 0,0 0-1 0,0 0-1 15,0 0 10-15,0 0 4 0,0 0 7 16,0 0 2-16,0 0 3 0,0 0-2 0,0 0 1 16,0 0-2-16,0 0-1 0,0 0-5 15,0 0-1-15,0 0-9 0,0 0-2 16,0 0 1-16,0 0-5 0,0 0-2 0,0 0-2 16,0 0-1-16,0 0-2 0,-8-18-2 15,8 18 1-15,0 0-5 0,0 0-1 16,0 0-2-16,0 0-2 0,0 0 0 0,0 0-3 15,0 0-3-15,0 0-1 0,1-15-6 16,-1 15-2-16,0 0-6 0,0 0-5 0,0 0-3 16,0 0-3-16,0-16-1 0,0 16 1 15,0 0 3-15,0 0 1 0,0 0 11 0,2-13 6 16,-2 13 8-16,0 0 3 0,0 0 4 16,0 0-2-16,0 0 10 0,0 0 1 0,0 0 2 15,0 0-1-15,0 0 2 0,0 0 2 16,0 0 1-16,0 0 6 0,0 0-3 0,0 0 4 15,0 0-3-15,0 0 1 16,0 0 2-16,3 40-2 0,-3-40-2 0,0 20-5 16,0-20 0-16,-2 23-1 0,2-23 0 15,0 23-3-15,0-23 0 0,0 23-2 0,0-23 0 16,-3 20-3-16,3-20-2 0,2 21-1 16,-2-21-4-16,-2 17-1 0,2-17 2 0,0 0-3 15,2 20-2-15,-2-20-1 0,0 0-3 16,0 0 2-16,-2 18-1 0,2-18-1 0,0 0 2 15,0 0-4-15,0 0 2 0,0 0-3 16,0 20-1-16,0-20 2 0,0 0 0 16,0 0-1-16,0 0 1 0,0 0 0 0,0 0 0 15,0 0-2-15,0 0-1 0,0 0 0 16,0 0-1-16,0 0 1 0,0 0 2 16,0 0-2-16,0 0 3 0,0 0-3 15,0 0 0-15,0 0-1 0,0 0-3 0,0 0 1 16,0 0-2-16,0 0-4 0,0 0-1 15,0 0-2-15,0 0 0 0,0 0-5 0,0 0 2 16,0 0-4-16,0 0 1 0,0 0 0 16,25-28 0-16,-25 28-1 0,8-6-1 0,-8 6 5 15,8-7-2-15,-8 7 2 16,11-7 1-16,-11 7 5 0,10-5 0 0,-10 5 4 0,11-4 1 16,-11 4-1-16,0 0 2 15,18-3 1-15,-18 3 0 0,0 0-1 0,16 0 1 16,-16 0 1-16,0 0-2 0,17 0 4 15,-17 0-4-15,0 0 3 0,17 2-1 0,-17-2-1 16,11 2 2-16,-11-2-3 0,0 0 2 16,14 3-1-16,-14-3 1 0,0 0 0 0,15 2-1 15,-15-2 1-15,0 0 0 0,13 2-1 16,-13-2-4-16,0 0-2 0,14 3-4 0,-14-3-2 16,0 0-5-16,0 0-4 0,18 0-9 15,-18 0-5-15,0 0-7 0,0 0-13 16,18-2-15-16,-18 2-14 0,0 0-19 15,13-1-7-15,-13 1-42 0,0 0-38 0,0 0-38 16,16-2-66-16,-16 2-114 0,0 0-231 16,0 0-4-16,7-6 467 0</inkml:trace>
  <inkml:trace contextRef="#ctx0" brushRef="#br0" timeOffset="82340.452">8379 4722 3125 0,'0'0'146'0,"0"0"16"0,0 0-3 15,0 0 16-15,0 0 19 0,-10 32 5 0,10-32 3 16,-1 26-9-16,1-26-2 0,0 0-9 0,-1 45-30 16,1-45-12-16,0 32-14 0,0-32-21 15,-1 32-9-15,1-32-13 0,0 30-11 0,0-30-11 16,-1 28-4-16,1-28-22 0,0 26-14 16,0-16-23-16,0-10-18 0,1 17-23 15,-1-7-20-15,0-10-21 0,2 12-21 16,-2-12-31-16,1 13-40 0,-1-13-60 0,0 0-137 15,8 14-166-15,-8-14-260 0,9 5-319 16</inkml:trace>
  <inkml:trace contextRef="#ctx0" brushRef="#br0" timeOffset="84093.804">9674 4699 3586 0,'0'0'-75'16,"0"0"40"-16,0 0 5 0,0 0 17 15,0 0 10-15,0 0 9 0,0 0 21 0,0 0 0 16,16-11 10-16,-16 11 2 0,0 0 6 16,0 0 0-16,0 0 1 0,15-2 0 15,-15 2-1-15,0 0 3 0,0 0-1 16,14-3-3-16,-14 3 4 0,0 0-6 0,0 0 1 16,17-4-5-16,-17 4-1 0,0 0-1 15,12-1-4-15,-12 1-3 0,0 0-5 0,0 0-1 16,17-2-2-16,-17 2-7 0,0 0 3 15,0 0-5-15,14-2 2 0,-14 2-7 0,0 0 4 16,0 0-7-16,13-3 1 0,-13 3-5 16,0 0-2-16,0 0-1 0,0 0-6 15,0 0 3-15,0 0 0 0,12-3-1 0,-12 3 0 16,0 0-3-16,0 0 0 0,0 0 0 0,0 0 0 16,0 0 1-16,0 0 1 15,0 0 1-15,0 0 1 0,0 0-3 0,0 0 5 16,0 0 4-16,0 0 3 0,0 0-6 15,0 0-1-15,0 0 0 0,0 0 3 0,0 0 1 16,0 0 8-16,0 0-2 0,0 0 2 16,0 0 2-16,-44 0-1 0,44 0-3 0,0 0 2 15,0 0 1-15,-18 0-3 0,18 0 5 16,0 0-1-16,-15 3 0 0,15-3 2 0,0 0 0 16,-12 5-3-16,12-5 5 0,0 0 1 15,-10 7 2-15,10-7-1 0,-8 5 2 16,8-5-5-16,0 0 6 0,-11 11-5 0,11-11-3 15,0 0 2-15,-7 10-2 0,7-10-3 16,-5 8 1-16,5-8-3 0,0 0 0 16,-7 13 0-16,7-13-3 0,-2 10 1 0,2-10-1 15,0 0 0-15,-5 10 1 0,5-10 0 16,0 0-2-16,0 0 3 0,-3 11-3 0,3-11 6 16,0 0-4-16,0 0 4 0,0 0-2 15,-4 12 0-15,4-12 1 0,0 0 2 0,0 0 1 16,0 0-2-16,0 0 0 0,0 0 0 15,0 0 4-15,0 0-5 0,-2 14 1 0,2-14-2 16,0 0-1-16,0 0 2 0,0 0-2 16,0 0 3-16,0 0-3 0,0 0 2 15,0 0-5-15,0 0 1 0,0 0-1 16,0 0-1-16,0 0 0 0,10 10 3 0,-10-10-8 16,0 0 2-16,0 0-3 0,0 0-6 15,0 0 3-15,18-1-4 0,-18 1 0 0,0 0 2 16,0 0-2-16,16-1 3 0,-16 1-1 15,0 0-2-15,0 0-2 0,17-3-1 0,-17 3-1 16,0 0 3-16,0 0-2 0,18-2-3 16,-18 2-1-16,0 0-3 0,14-2-1 15,-14 2-1-15,0 0 2 0,14 0-4 0,-14 0 5 16,0 0 0-16,0 0 3 0,19-1 4 16,-19 1-4-16,0 0-2 0,15 1 3 15,-15-1 6-15,0 0 1 0,14 3 0 0,-14-3 5 16,0 0 1-16,15 4 4 0,-15-4 0 15,9 4 0-15,-9-4 4 0,8 6-1 16,-8-6 1-16,8 6 4 0,-8-6-1 0,9 9 7 16,-9-9 1-16,9 10 4 0,-9-10 0 15,8 13 4-15,-5-6 3 0,-3-7 2 0,7 13 0 16,-7-13 2-16,0 0 4 0,7 21-2 16,-7-21 6-16,3 17-6 0,-3-17 0 0,2 18 0 15,-2-18 5-15,0 18-5 16,0-18 0-16,-1 20 2 0,1-20-2 0,-4 17-2 0,4-17-6 15,-9 17 1-15,9-17-2 0,-12 16 0 16,12-16 1-16,-13 13-1 0,4-5 1 16,9-8 1-16,-16 9-2 0,16-9-1 15,-18 8-1-15,18-8-3 0,-18 4-2 0,18-4-2 16,-21 2-9-16,10-2-6 0,11 0-12 16,-21-2-16-16,21 2-14 0,-23-4-9 0,12 0-11 15,0 0-11-15,11 4-27 0,-20-9-26 16,11 5-32-16,9 4-30 0,-13-7-49 0,13 7-63 15,-11-9-147-15,11 9-268 0,-7-8 238 16</inkml:trace>
  <inkml:trace contextRef="#ctx0" brushRef="#br0" timeOffset="86830.186">11176 4648 2822 0,'0'0'-68'0,"13"-3"8"0,-13 3 14 16,0 0 10-16,0 0 1 0,0 0 21 15,0 0 7-15,0 0 14 0,0 0 9 16,0 0 3-16,0 0 5 0,0 0 4 0,0 0 2 16,0 0 2-16,0 0-2 0,0 0-7 15,0 0 8-15,0 0-13 0,0 0-5 16,0 0 10-16,0 0 0 0,0 0-8 0,0 0-7 15,0 0 7-15,0 0 5 0,0 0-5 16,0 0 3-16,0 0 1 0,0 0 3 16,0 0 0-16,0 0 3 0,0 0-9 0,0 0-9 15,0 0 14-15,0 0-5 0,0 0 4 16,0 0-1-16,0 0-2 0,0 0-4 0,0 0-7 16,0 0 12-16,0 0-6 0,0 0 7 15,0 0-11-15,0 0-5 0,0 0 6 16,0 0 6-16,0 0-5 0,0 0 0 0,0 0 2 15,0 0-10-15,0 0 1 0,0 0 5 0,0 0-3 16,0 0 9-16,0 0-8 16,0 0 4-16,0 0-6 0,0 0-4 0,0 0 3 15,0 0 10-15,0 0-6 0,0 0 9 16,0 0 10-16,0 0 0 0,0 0-12 0,0 0 7 16,0 0 7-16,0 0-7 0,0 0-4 15,0 0-7-15,0 0 5 0,0 0-6 0,0 0 7 16,0 0-15-16,0 0 12 15,0 0-4-15,0 0-5 0,0 0 3 0,0 0-1 0,0 0 1 16,0 0-2-16,0 0-2 0,0 0-2 16,0 0-1-16,0 0 9 0,0 0-4 15,0 0-7-15,0 0 5 0,0 0-3 0,0 0 0 16,0 0 3-16,0 0-3 0,0 0-1 16,0 0 4-16,0 0-1 0,0 0 1 15,0 0 1-15,0 0-4 0,0 0 5 0,0 0 2 16,0 0 2-16,0 0 1 0,0 0-1 15,0 0 0-15,0 0 0 0,0 0 2 0,0 0 2 16,0 0 1-16,0 0 1 0,0 0-2 16,0 0-1-16,0 0-4 0,0 0 3 0,0 0-3 15,0 0-2-15,0 0-2 0,0 0 1 16,0 0-4-16,0 0 0 0,0 0-5 0,0 0-7 16,0 0 2-16,0 0-3 15,0 0 1-15,0 0-8 0,0 0-3 0,0 0 1 16,0 0 2-16,0 0-7 0,0 0-4 15,0 0-2-15,0 0 4 0,0 0 1 0,0 0 5 16,0 0 2-16,0 0 1 0,0 0-2 16,0 0 9-16,0 0 2 0,0 0-4 0,0 0-2 15,0 0-2-15,0 0 9 0,0 0-1 16,0 0-5-16,0 0-3 0,0 0 2 0,0 0 3 16,0 0 1-16,0 0-3 0,0 0 5 15,0 0 2-15,0 0-2 0,0 0-3 16,0 0 11-16,0 0-1 0,0 0-4 0,0 0 7 15,0 0 5-15,0 0 3 0,0 0 12 16,0 0 0-16,0 0 12 0,0 0 7 16,0 0-2-16,0 0 3 0,0 0-3 0,0 0-1 15,0 0-2-15,0 0 1 0,0 0 0 16,0 0 2-16,0 0-5 0,0 0-9 0,0 0-3 16,0 0 2-16,0 0-4 0,0 0-1 15,0 0-7-15,0 0-1 0,0 0 5 0,0 0-5 16,0 0-1-16,0 0-8 15,0 0 6-15,0 0-6 0,0 0 1 0,0 0 1 16,0 0-4-16,20 1 1 0,-20-1 1 16,0 0-2-16,14-4 11 0,-14 4-8 0,0 0 4 15,10-6 6-15,-10 6-7 0,0 0 5 16,11-5 1-16,-11 5-2 0,0 0 5 0,0 0-2 16,10-6-6-16,-10 6-1 0,0 0-1 15,0 0-3-15,0 0-5 0,10-4 2 16,-10 4-8-16,0 0 4 0,0 0-6 0,0 0 9 15,0 0 0-15,0 0 0 0,0 0 2 16,0 0 8-16,0 0 1 0,0 0 4 0,0 0 3 16,-21 33 0-16,15-25 0 0,-1 1-3 15,0 2 0-15,-1-2 6 0,2 2-8 0,0 1 2 16,-3 1 3-16,2 1 3 0,-2-2-1 16,3 2-1-16,-1 1 7 0,2-1 2 15,-3 0 1-15,4-1 0 0,-3 0-1 16,3 1 7-16,4-14 2 0,-6 24 9 0,3-12 4 15,3-12 1-15,-5 25 2 0,5-25 0 16,-2 22 1-16,2-22 0 0,1 21-6 0,-1-21 1 16,5 20 2-16,-5-20-3 0,3 19 0 15,-3-19 1-15,5 17-6 0,-5-17-2 0,6 14-4 16,-6-14 0-16,9 13-1 16,-9-13 1-16,10 11-2 0,-10-11-5 0,13 10 0 0,-13-10-3 15,12 8-4-15,-12-8 0 0,15 7-4 16,-15-7-4-16,14 5-1 0,-14-5-3 15,16 5-3-15,-16-5-4 0,0 0-1 16,22 2 0-16,-22-2-4 0,0 0 1 0,22-2-6 16,-22 2 1-16,16-3-3 0,-16 3 1 15,13-5-6-15,-13 5-2 0,14-5-4 0,-14 5-3 16,13-7-3-16,-7 1-6 0,-6 6-7 16,11-12-1-16,-5 5-1 0,-6 7-5 0,7-14-5 15,-7 14 2-15,6-14-6 0,-2 4 0 16,-4 10-3-16,4-15-1 0,-2 6-1 15,-2 9-2-15,2-14-5 0,-2 14-4 0,-2-15 1 16,2 15 0-16,-3-14 7 0,3 14-6 0,-4-12 16 16,4 12 1-16,-7-12 8 15,7 12 7-15,-7-10 13 0,7 10 5 0,-8-8 9 16,8 8-2-16,-13-7 12 0,13 7 6 16,-13-3-6-16,13 3 6 0,0 0 5 0,0 0-5 15,-30-1 11-15,30 1 8 0,0 0 2 16,-25 6 6-16,25-6 5 0,-16 10 11 0,16-10 6 15,-19 11 0-15,11-5 5 0,8-6 7 16,-15 15 1-16,15-15-4 0,-12 14 1 0,5-6-7 16,7-8-6-16,-11 16-4 0,11-16-4 15,-7 14-5-15,7-14-4 0,-7 11-4 0,7-11-3 16,0 0-7-16,-6 16-7 0,6-16-22 16,0 0-21-16,0 0-27 0,0 18-41 15,0-18-38-15,6 11-59 0,-6-11-103 16,8 9-169-16,-8-9-228 0,10 9 102 0,-10-9 104 15</inkml:trace>
  <inkml:trace contextRef="#ctx0" brushRef="#br0" timeOffset="88734.128">12514 4676 2278 0,'0'0'-64'0,"0"0"11"0,0 0 1 0,0 0 21 16,0 0 19-16,0 0 12 0,0 0 12 16,0 0 19-16,0 0 21 0,0 0 19 0,0 0-5 15,0 0-8-15,0 0 3 0,-31 15 13 16,31-15 12-16,0 0-11 0,0 0 9 0,0 0-4 15,-11 4 3-15,11-4 14 16,0 0-20-16,0 0-1 0,0 0 0 0,0 0-3 16,-14 5-7-16,14-5-2 0,0 0-5 15,0 0 7-15,0 0-2 0,0 0-5 0,0 0 8 16,-9 5-1-16,9-5 3 0,0 0-1 16,0 0 0-16,0 0-1 0,0 0-8 0,0 0 1 15,0 0-4-15,0 0-2 0,0 0 3 16,0 0-4-16,0 0-5 0,0 0 3 15,0 0-7-15,0 0 0 0,0 0-8 0,0 0 1 16,0 0-3-16,0 0-4 0,0 0-3 0,0 0-1 16,0 0-3-16,0 0 2 15,0 0-3-15,0 0-2 0,0 0 3 0,0 0-1 16,0 0-1-16,0 0-4 0,0 0-2 16,19 15 1-16,-19-15-1 0,0 0-3 0,0 0-1 15,0 0 0-15,15 1 0 0,-15-1-3 16,0 0 1-16,0 0-2 0,0 0-1 0,14 1-2 15,-14-1 0-15,0 0 0 0,0 0-4 16,0 0 4-16,15 0-2 0,-15 0-4 0,0 0-2 16,0 0 0-16,0 0 0 0,17 0 2 15,-17 0-2-15,0 0 0 0,0 0 2 0,0 0-1 16,15 0-1-16,-15 0-2 0,0 0-1 16,0 0 2-16,0 0-1 0,18-1 3 15,-18 1-4-15,0 0 1 0,0 0 0 16,0 0-3-16,13-1 4 0,-13 1-4 0,0 0 3 15,0 0-5-15,0 0 3 0,15-3-1 16,-15 3-2-16,0 0 1 0,0 0-2 0,0 0 0 16,0 0-2-16,14-2-3 0,-14 2 1 15,0 0-1-15,0 0-4 0,0 0 5 16,12-6-5-16,-12 6-1 0,0 0-5 0,0 0 2 16,0 0-1-16,11-6 2 0,-11 6-1 15,0 0-2-15,0 0 5 0,9-6-3 16,-9 6 4-16,0 0-1 0,0 0 2 0,0 0 3 15,8-9 0-15,-8 9 5 0,0 0 4 16,0 0 1-16,0 0 7 0,0 0 1 16,0 0 10-16,8-6 7 0,-8 6 1 0,0 0 1 15,0 0 0-15,0 0 0 0,0 0 5 16,0 0-1-16,0 0 4 0,0 0 2 0,0 0 1 16,5 23 2-16,-5-23 1 0,-1 17 6 15,1-17 2-15,-2 23 0 0,2-23-3 0,-4 30-3 16,4-12-1-16,-2 1-1 0,-4 2-1 15,4-1-6-15,-2 4 0 0,2-2-6 0,-1-3 0 16,1 2-1-16,0-1-2 16,0-2-1-16,0 1-1 0,0 0-2 0,-1-5 0 15,3-14-2-15,-2 28-2 0,0-15-1 16,2-13-2-16,-3 25 1 0,3-25-2 0,-2 19-13 16,0-9-6-16,2-10-8 0,0 12-7 15,0-12-7-15,0 0-12 0,0 17-8 0,0-17-16 16,0 0-19-16,0 0-36 0,0 14-35 15,0-14-24-15,0 0-39 0,0 0-58 0,0 0-79 16,0 0-170-16,0 0-128 0,0 0 416 16</inkml:trace>
  <inkml:trace contextRef="#ctx0" brushRef="#br0" timeOffset="89253.469">12479 4945 3130 0,'0'0'95'16,"0"0"13"-16,0 0 16 0,0 0-7 0,0 0 6 16,-3-17 1-16,3 17 1 0,0 0 2 15,0 0-4-15,0 0-5 0,0 0-6 0,0 0-10 16,0 0-3-16,0 0-3 0,0 0-5 16,23-11-1-16,-23 11-12 0,0 0-7 0,0 0-4 15,22-1-9-15,-22 1-3 0,0 0-7 16,25 0 1-16,-25 0-8 0,0 0-2 0,29 1-3 15,-29-1-5-15,19 0 2 0,-19 0-5 16,22 2-2-16,-22-2-2 0,20 0-4 0,-20 0-4 16,20 1-1-16,-20-1-1 15,0 0 0-15,27 2-3 0,-27-2-1 0,18 1 0 16,-18-1-2-16,0 0-1 0,19 2-3 16,-19-2-1-16,0 0-1 0,20 2-2 0,-20-2-2 15,0 0-5-15,0 0-3 0,0 0-7 16,19 1-6-16,-19-1-8 0,0 0-16 0,12-1-14 15,-12 1-17-15,0 0-18 0,0 0-28 16,0 0-37-16,18 0-51 0,-18 0-107 16,0 0-159-16,14-4-110 0,-14 4-148 0,11-3 186 15</inkml:trace>
  <inkml:trace contextRef="#ctx0" brushRef="#br0" timeOffset="90530.172">13828 4633 3118 0,'0'0'-11'0,"0"0"22"0,0 0 31 16,0 0 22-16,0 0 10 0,0 0 11 15,0 0 3-15,0 0-2 0,0 0 6 0,0 0-2 16,0 0 0-16,0 0 4 0,-41 9-1 16,41-9-6-16,0 0-3 0,0 0-1 0,0 0 0 15,0 0-2-15,0 0 4 0,0 0-4 16,0 0-3-16,0 0 0 0,0 0-4 0,0 0-3 16,0 0-14-16,0 0-4 0,0 0-5 15,0 0-4-15,0 0-6 0,0 0-5 0,0 0-2 16,0 0-4-16,0 0-6 0,0 0 1 15,0 0-4-15,0 0-3 0,0 0-6 16,0 0-4-16,0 0-1 0,0 0 0 0,0 0-2 16,0 0-2-16,0 0-3 0,43 15-3 15,-43-15-1-15,0 0-1 0,13-2 1 16,-13 2-4-16,0 0-2 0,0 0-1 16,16-1-1-16,-16 1 2 0,0 0-8 0,0 0-3 15,15-4-3-15,-15 4-2 0,0 0 0 16,0 0-5-16,16-4 0 0,-16 4-2 0,0 0-6 15,9-4-3-15,-9 4-3 0,0 0-8 16,0 0-4-16,11-5-1 0,-11 5-1 0,0 0 1 16,10-7 2-16,-10 7 5 0,0 0 5 15,11-8 9-15,-11 8 9 0,0 0 5 0,8-9 13 16,-8 9 7-16,0 0 4 0,0 0 8 16,9-4 2-16,-9 4 9 0,0 0 3 15,0 0 12-15,0 0 2 0,0 0 5 16,10 24 7-16,-10-15 8 0,0-9 5 0,0 0 0 15,-4 40 2-15,1-23 0 0,0 1-4 16,-1 2-5-16,-1-2-9 0,5-18-2 0,-8 42 1 16,5-24 3-16,3-18 2 0,-11 42-2 15,8-22 6-15,3-20-5 0,-6 37 4 0,6-37-5 16,-5 33-2-16,5-33-8 0,-6 29-1 16,6-29-3-16,-4 24-6 0,4-24-2 15,0 0 0-15,-2 31-3 0,2-31-3 16,0 0-3-16,0 25-4 0,0-25-4 0,0 0-6 15,0 0-2-15,0 0-7 0,0 29-11 16,0-29-8-16,0 0-12 0,2 11-12 0,-2-11-12 16,0 0-21-16,0 0-20 0,0 0-26 15,0 0-29-15,2 14-54 0,-2-14-75 16,0 0-104-16,0 0-172 0,0 0-169 0,0 0 180 16</inkml:trace>
  <inkml:trace contextRef="#ctx0" brushRef="#br0" timeOffset="90972.79">13746 4879 3217 0,'0'-22'19'0,"0"22"30"16,0 0 24-16,0 0 16 0,0 0-1 15,0 0 14-15,0 0 6 0,16-14 7 0,-16 14 7 16,0 0 4-16,0 0 0 0,18-5-6 16,-18 5-7-16,0 0-7 0,20-5-5 15,-20 5-6-15,0 0-11 0,20-3-7 0,-20 3-12 16,0 0-6-16,23-2 0 0,-23 2-7 15,0 0-2-15,0 0-5 0,0 0-2 16,38-2-7-16,-38 2-2 0,0 0-5 0,0 0-1 16,31-1-4-16,-31 1-2 0,14-1-3 15,-14 1-3-15,0 0 1 0,18-3-5 0,-18 3-2 16,0 0-5-16,18-1-2 0,-18 1-7 16,0 0-5-16,0 0-11 0,21-4-12 0,-21 4-10 15,12-2-15-15,-12 2-12 16,0 0-19-16,0 0-22 0,0 0-36 0,25-4-49 0,-18 3-89 15,-7 1-146-15,14-2-153 16,-14 2-154-16,19 0 167 0</inkml:trace>
  <inkml:trace contextRef="#ctx0" brushRef="#br0" timeOffset="93381.35">15366 4671 3149 0,'0'0'-12'0,"0"0"14"0,0 0 5 16,-9-5 10-16,9 5 14 0,0 0-7 0,0 0 9 16,0 0 4-16,0 0-2 0,0 0-7 15,0 0 4-15,0 0-8 0,0 0-1 16,0 0-4-16,0 0-1 0,0 0 5 0,0 0-4 15,0 0-6-15,0 0 7 0,0 0-4 16,0 0-3-16,0 0-6 0,-6-9 4 0,6 9-6 16,0 0 12-16,0 0 16 0,0 0 17 15,0 0 14-15,0 0 3 0,0 0 7 0,0 0-6 16,0 0-8-16,0 0-3 16,7-20-5-16,-7 20-3 0,0 0 3 0,0 0 1 15,0 0 0-15,0 0 2 0,0 0 3 16,0 0 3-16,0 0 5 0,0 0 4 0,1 47-3 15,-1-47-3-15,0 0-7 0,0 23 1 16,0-23-8-16,3 18 4 0,-3-18-9 0,4 18-1 16,-4-18 0-16,10 20 0 0,-3-8-6 15,-7-12 5-15,0 0-2 0,22 32 0 0,-13-19-3 16,-9-13-4-16,19 23 3 0,-19-23-10 16,19 24 1-16,-8-14-4 0,-11-10-1 15,0 0-2-15,32 34 4 0,-32-34-3 16,22 20 2-16,-22-20-3 0,0 0-2 0,25 30-2 15,-25-30-5-15,0 0 2 0,21 27 0 0,-21-27-5 16,0 0 0-16,0 0 0 16,16 29-5-16,-16-29 0 0,0 0-1 0,10 20-2 15,-10-20 0-15,0 0-5 0,3 17 1 16,-3-17 0-16,0 0-10 0,0 0-1 0,0 0-5 16,0 0-5-16,0 0-1 0,-25 25-1 15,25-25-3-15,-15 1-1 0,15-1 4 0,-17 0-2 16,17 0-3-16,0 0 1 0,-28-5 0 15,28 5 0-15,-20-5 3 0,20 5 2 0,-17-4 2 16,17 4 3-16,-18-8-3 0,18 8 4 16,-13-7 5-16,13 7-2 0,-14-8 5 15,14 8 0-15,-11-11 4 0,11 11 4 16,-9-12 4-16,9 12 3 0,-7-12 3 0,7 12 1 16,-5-15-1-16,5 15 0 0,0 0 4 15,-4-23-2-15,4 23 8 0,0-18 0 0,0 18-3 16,3-21-1-16,-3 21-1 0,4-20-2 15,-4 20 3-15,8-23-1 0,-2 9-2 0,1-1-4 16,1 1 1-16,-1-1-3 0,0 2 3 16,2-1-2-16,-1 1 0 0,-1-2-3 15,2 4 0-15,-9 11 2 0,11-21-2 16,-6 13-1-16,-5 8 1 0,7-14 0 0,-7 14-1 16,0 0 2-16,4-18-2 0,-4 18 1 15,0 0 5-15,0 0-3 0,-18-20-1 16,18 20-1-16,-19-8 0 0,9 4-3 0,-3 1-7 15,1 1-6-15,12 2-24 0,-20-7-16 16,10 5-13-16,10 2-16 0,-16-3-32 0,16 3-56 16,-13-4-106-16,13 4-167 0,0 0-138 15,0 0-167-15,0 0 69 0</inkml:trace>
  <inkml:trace contextRef="#ctx0" brushRef="#br0" timeOffset="94580.55">16736 4657 3457 0,'0'0'70'0,"0"0"1"16,0 0 13-16,0 0 2 0,0 0 6 16,0 0 2-16,-19 24 5 0,19-24 1 0,-9 15-1 15,9-15-3-15,-10 17-1 0,10-17 1 16,-8 19-3-16,8-19 1 0,0 0-1 15,0 0-7-15,-5 35-7 0,5-35-5 0,0 0 2 16,9 31-4-16,-9-31-9 16,0 0 2-16,0 0-9 0,25 45-2 0,-25-45-6 15,18 24-2-15,-18-24-6 0,24 25-1 16,-24-25-6-16,23 26-5 0,-8-12 4 0,-3-1-8 16,-12-13-3-16,23 22-2 0,-23-22-3 15,16 19 0-15,-16-19 0 0,17 17-4 0,-10-10 0 16,-7-7-9-16,12 15 0 0,-12-15-6 15,8 13 3-15,-8-13 1 0,0 0-2 0,2 16 0 16,-2-16-6-16,0 0-4 0,0 0-1 16,-13 19-3-16,13-19-2 0,0 0 0 0,-16 7-4 15,16-7-2-15,-14 3-2 16,14-3 2-16,-16 0-1 0,16 0-2 0,-19-3-3 16,19 3-5-16,-22-5-3 0,11 0 0 15,1 1 2-15,-2 1-2 0,12 3 5 0,-20-13 0 16,10 8 4-16,3-1 3 0,7 6 1 15,-16-12 2-15,10 5 4 0,6 7 1 0,-11-15 3 16,8 8 2-16,3 7 6 0,-4-15 2 16,4 15 2-16,-1-16 0 0,1 16 0 0,4-18 2 15,-4 18 0-15,7-18 0 0,-2 8 1 16,1 0 0-16,3-1-1 0,1-2-2 0,0 2 1 16,2 0-2-16,-1-1-7 0,1 0-2 15,-1-1-3-15,1 0 0 0,0 3 1 16,-1-3 2-16,-3 4-1 0,1-1-1 15,-2 0-3-15,-1 1 1 0,-2 1-1 0,-4 8 5 16,4-16-1-16,-4 16 4 0,-2-15 2 16,2 15 1-16,-9-12 5 0,9 12 1 0,-19-11 0 15,9 7-2-15,0 2 1 0,10 2-1 16,-22-3-13-16,12 1-23 0,10 2-34 0,-18 0-49 16,18 0-58-16,0 0-83 0,-20 2-104 15,20-2-173-15,-10 3-179 0,10-3 244 16</inkml:trace>
  <inkml:trace contextRef="#ctx0" brushRef="#br0" timeOffset="95581.85">17966 4661 3028 0,'0'0'-1'0,"0"0"26"15,0 0 11-15,0 0 13 0,0 0 1 16,0 0 12-16,-25 23 14 0,20-13 9 0,0-1 5 16,5-9-1-16,-4 19 6 0,1-9-6 15,3-10 8-15,-1 20 1 0,1-9 5 0,0-11-6 16,6 24 1-16,-6-24-5 16,10 26-5-16,-3-13-8 0,1 2-6 0,0-1-4 15,-8-14-1-15,19 29-10 0,-8-14-6 16,2-1-3-16,-4 0-8 0,3-2-5 0,-2 1-5 15,-3-4-3-15,-7-9-4 0,15 18-1 16,-10-9-4-16,-5-9-1 0,11 16-4 16,-11-16-1-16,6 16-3 0,-6-16 1 0,2 15-3 15,-2-15 0-15,0 0-3 0,-3 22 0 16,3-22-2-16,-9 13 1 0,9-13-3 16,-12 12-2-16,12-12 3 0,-15 7 1 15,15-7-2-15,-19 3-3 0,19-3-1 0,-25 1-4 16,11-2-3-16,14 1-1 0,-28-3 0 15,14-1-2-15,1 2 2 0,-1-1-2 0,3-2 0 16,11 5 0-16,-23-9 2 0,14 4-2 16,-1-1-2-16,3 0 1 0,7 6-4 0,-14-15 4 15,10 9 0-15,4 6-3 0,-6-18 2 16,6 18-1-16,1-17-3 0,-1 17 1 0,6-22 2 16,-2 10-2-16,3-2-1 0,0 0 1 15,3-1 0-15,-2 0 3 0,4-1-1 16,1-1 4-16,-1 2 8 0,0-2-5 15,4 2 6-15,-2 0 1 0,-2 2 4 0,1 0-1 16,-1 3-1-16,-1-1 4 0,-3 2-3 16,1 2-2-16,-1-1 1 0,-8 8 0 0,6-13 3 15,-6 13-4-15,1-13 2 0,-1 13 2 16,-9-13 0-16,9 13-1 0,-17-11-2 0,6 5 1 16,-1 1-6-16,-1-1-22 0,1 2-27 15,-3 1-34-15,3 1-65 0,12 2-101 0,-23-8-194 16,13 4-187-16,10 4-50 0,-16-2 345 15</inkml:trace>
  <inkml:trace contextRef="#ctx0" brushRef="#br0" timeOffset="96340.957">19320 4804 3550 0,'-3'19'144'0,"1"-1"23"0,-1 1 22 0,3-19 21 16,-1 36 7-16,1-36-5 0,1 40-12 15,-1-40-38-15,-2 38-17 0,2-38-28 0,1 33-8 16,-1-33-15-16,0 28-15 0,0-28-12 0,1 25-26 16,-1-15-25-16,0-10-25 15,1 19-24-15,-1-11-24 0,0-8-24 0,0 13-29 0,0-13-32 16,2 14-38-16,-2-14-56 15,0 0-144-15,8 10-151 0,-8-10-255 0,8 7-206 16</inkml:trace>
  <inkml:trace contextRef="#ctx0" brushRef="#br0" timeOffset="96961.104">19577 4760 3935 0,'0'0'50'0,"0"0"-4"16,0 0 6-16,0 0 6 15,0 0 10-15,0 0 6 0,0 0 7 0,0 0 8 0,-18 39 1 16,11-25 0-16,-2 1 0 16,9-15-7-16,-18 36 0 0,7-18-9 0,3 1-2 15,8-19 2-15,-15 33 1 0,9-18-1 0,6-15 0 16,-11 27-2-16,11-27-2 0,0 0 1 16,0 0-11-16,-12 41-9 0,12-41 5 15,0 21-9-15,0-21-5 0,0 0-9 16,8 28 0-16,-8-28-3 0,13 19-8 0,-5-12-9 15,0 1-9-15,-8-8-3 0,20 13-9 16,-9-7-2-16,1-1-2 0,-1-1-4 0,2-1-9 16,-2 0-1-16,-11-3-5 0,21 2-1 15,-21-2-5-15,21-2 0 0,-8-1-8 16,-2 0 0-16,2-4-4 0,-3-1 2 16,0-1-3-16,1-3 3 0,-1-2 1 0,-2-1 4 15,-1-2-2-15,1-4 2 0,-3 3 3 16,-1-1 2-16,-2 1 4 0,-1-2 2 0,-1 4 3 15,0 1 1-15,-2 0 4 0,-2-2 4 16,-1 2 0-16,-1 1 3 0,-2 2 4 0,-1-1-1 16,-4 1 5-16,0 2 0 0,-1 2 4 15,-3 0 0-15,0-2 3 0,-4 3 0 0,3 0 1 16,0 2-1-16,-1 0 0 0,1 0-2 16,0 1-4-16,4 1-15 0,0 2-15 0,-1-1-21 15,15 2-33-15,-20-3-33 16,20 3-60-16,-16 0-75 0,16 0-138 0,0 0-235 0,0 0-33 15,-16 6 405-15</inkml:trace>
  <inkml:trace contextRef="#ctx0" brushRef="#br0" timeOffset="99860.712">6854 5125 2899 0,'0'0'47'0,"0"0"19"0,0 0 15 0,0 0 22 16,0 0 21-16,0 0 2 0,0 0 0 16,0 0 4-16,0 0 2 0,0 0-2 0,0 0-5 15,0 0-3-15,0 0-6 0,0 0-1 16,0 0 1-16,0 0-2 0,32-10-2 0,-32 10-11 15,26-1-15-15,-11 0-9 0,2 0-1 16,3-1-10-16,2 2-4 0,0-1-1 0,0 1-4 16,-1 0-3-16,1 0-6 0,-5 0-6 15,0 0 1-15,-1 0-12 0,-1 0 0 16,-15 0-5-16,23 0-6 0,-23 0-7 0,20 0-7 16,-20 0-12-16,14 0-5 0,-14 0-8 15,12-3-9-15,-12 3-11 0,0 0-8 16,0 0-14-16,17-3-11 0,-17 3-19 0,0 0-18 15,0 0-26-15,0 0-31 0,0 0-81 16,15-1-130-16,-15 1-177 0,0 0-207 0,11-4-18 16</inkml:trace>
  <inkml:trace contextRef="#ctx0" brushRef="#br0" timeOffset="102289.62">23979 849 3476 0,'0'0'21'0,"0"0"21"15,-6-8 27-15,6 8 17 0,0 0 22 16,0 0 6-16,0 0 11 0,0 0 2 0,0 0-1 15,0 0 2-15,0 0 2 0,0 0-4 0,0 0-7 16,0 0-1-16,0 0-12 0,0 0 3 16,0 0-8-16,0 0-3 0,0 0-4 15,0 0 4-15,0 0-11 0,0 0-5 16,0 0-3-16,0 0-2 0,0 0-4 0,0 0-2 16,0 0-7-16,38-6-7 0,-38 6-4 15,20 0-8-15,-20 0-3 0,0 0-5 0,31 2-7 16,-31-2-2-16,19 0-8 0,-19 0-5 15,22 0-7-15,-22 0-8 0,0 0-9 0,27-2-6 16,-27 2-17-16,0 0-14 0,23 0-12 16,-23 0-17-16,11 0-17 0,-11 0-21 15,0 0-26-15,13-1-32 0,-13 1-43 0,0 0-52 16,0 0-95-16,0 0-143 0,0 0-314 16,0 0-476-16</inkml:trace>
  <inkml:trace contextRef="#ctx0" brushRef="#br0" timeOffset="102588.599">24001 894 3957 0,'0'0'25'0,"0"0"27"0,0 0 26 16,0 0 26-16,0 0 19 0,0 0 15 15,0 0 2-15,0 0-7 0,0 0 0 0,0 0-13 0,0 0-8 16,0 0-1-16,0 0-6 16,0 0-9-16,0 0-11 0,0 0-8 0,0 0-10 15,0 0-3-15,0 0-4 0,0 0-9 16,54 17-9-16,-54-17-14 0,12 2-16 0,-12-2-13 16,12 2-16-16,-12-2-17 0,14 1-23 15,-14-1-27-15,14 2-31 0,-14-2-34 0,16 0-46 16,-16 0-84-16,21-2-179 15,-6 1-109-15,1-1-218 0,2 0-205 0</inkml:trace>
  <inkml:trace contextRef="#ctx0" brushRef="#br0" timeOffset="104119.175">24544 741 3490 0,'0'0'-62'0,"17"-19"20"15,-17 19 11-15,0 0 9 0,0 0 14 16,0 0 6-16,0 0-5 0,0 0 1 0,13-3-3 16,-13 3 9-16,0 0-6 0,0 0 11 15,0 0 0-15,0 0 0 0,0 0-4 0,0 0-2 16,0 0 1-16,0 0 13 0,0 0 4 15,0 0 14-15,0 0-8 0,0 0 13 16,0 0 4-16,0 0 3 0,0 0 5 0,-29-2 11 16,29 2 0-16,0 0 4 0,0 0 0 15,0 0 7-15,0 0-1 0,0 0 1 0,-17-1 3 16,17 1 0-16,0 0 1 0,0 0-5 16,0 0-8-16,0 0-4 0,0 0-5 15,0 0-4-15,0 0-2 0,0 0-5 0,0 0-7 16,0 0-1-16,0 0-3 0,0 0-2 15,0 0-6-15,0 0-1 0,0 0 0 16,0 0-2-16,0 0-2 0,0 0-4 0,0 0 1 16,0 0-2-16,0 0 0 0,0 0-5 15,0 0 2-15,0 0-2 0,0 0 2 16,0 0-3-16,0 0-1 0,0 0-1 0,0 0 2 16,0 0-1-16,0 0 1 0,0 0 2 15,0 0 1-15,0 0 3 0,0 0-1 0,0 0 2 16,0 0-2-16,0 0-2 15,0 0 2-15,-21 1-3 0,21-1 2 0,0 0-1 16,-18-1 2-16,18 1 0 0,0 0 0 16,-16-1-4-16,16 1 2 0,0 0-3 0,0 0 2 15,-16 0-4-15,16 0 3 0,0 0-4 16,0 0 2-16,-13-3-2 0,13 3 2 0,0 0-3 16,0 0 1-16,0 0-7 0,0 0-2 15,0 0-4-15,-4-10-6 0,4 10-3 16,0 0 0-16,0 0-4 0,0 0-4 15,0 0 0-15,17-17-1 0,-17 17 3 0,12-4-3 16,-12 4 5-16,17-6 3 0,-17 6 5 0,19-4 9 16,-9 2 20-16,-10 2 8 15,20 0 3-15,-20 0 1 0,20 0 6 0,-20 0-2 16,17 1 1-16,-17-1 2 0,16 4-2 16,-16-4 2-16,13 7-1 0,-13-7-2 0,0 0-2 15,14 13-1-15,-14-13-6 0,0 0 0 16,5 18 0-16,-5-18 0 0,0 0-5 0,-3 18-1 15,3-18 0-15,0 0 0 0,-8 18-3 16,8-18-1-16,-10 14 2 0,10-14-3 16,-13 11-2-16,13-11 1 0,-12 9 0 0,12-9-3 15,-13 9 3-15,13-9-2 0,-12 7-1 16,12-7 0-16,-15 7 0 0,15-7-1 0,0 0-2 16,-16 8 2-16,16-8-2 15,0 0-2-15,-13 6 1 0,13-6 2 0,0 0-2 16,0 0-4-16,0 0-2 0,-15 7-1 15,15-7-8-15,0 0-3 0,0 0-7 0,0 0-4 16,0 0-2-16,0 0-3 0,0 0 0 16,0 0-4-16,0 0 1 0,0 0 4 0,0 0-1 15,0 0 1-15,0 0 0 0,0 0-1 16,37 5 0-16,-37-5 0 0,17 7 7 16,-9 1 2-16,0-2 2 0,0 2-1 0,0 2 7 15,-1-2 4-15,0 4 5 16,-1-2 7-16,-1 1 7 0,1-1 4 0,-4 4 9 0,2-4 7 15,-4-10 2-15,2 22 1 16,-2-22 7-16,0 0 1 0,-4 28 3 0,4-28-2 16,-10 18-4-16,5-9 0 0,5-9 7 15,-18 17-3-15,6-12 2 0,12-5 4 0,-25 8-7 16,12-4 0-16,13-4 13 0,0 0-6 16,-52 7-7-16,52-7-3 0,-34 2-1 0,34-2-7 15,-33-1-2-15,18 0-15 0,15 1-10 16,-26-3-19-16,12 2-16 0,4 0-18 15,10 1-24-15,-18-2-25 0,18 2-42 0,-12-4-58 16,12 4-96-16,0 0-158 0,0 0-127 16,-7-10-194-16,7 10-128 0</inkml:trace>
  <inkml:trace contextRef="#ctx0" brushRef="#br0" timeOffset="105577.844">19370 5254 3592 0,'0'0'-3'0,"3"-12"15"0,-3 12 18 0,0 0 10 16,0 0 16-16,0 0 6 0,0 0 4 16,3-13 2-16,-3 13 1 0,0 0 0 15,0 0-2-15,0 0 0 0,0 0-5 16,0 0-2-16,0 0-8 0,0 0-4 0,0 0 0 15,0 0-6-15,0 0 1 0,0 0-5 16,0 0 4-16,0 0-1 0,0 0-5 0,-6-12 1 16,6 12 1-16,0 0 3 0,0 0 6 15,0 0 7-15,0 0 8 0,0 0 7 0,0 0-2 16,0 0-4-16,0 0-5 0,0 0-9 16,0 0-3-16,0 0-1 0,36-3-9 15,-36 3 3-15,32-1 3 0,-14 1-7 16,5 0-8-16,-1 0 4 0,3 1-4 0,-2 1 5 15,2-2-6-15,-1 2 2 0,-2-1 0 16,-1 1-5-16,1-1-1 0,-7 1-4 0,-15-2-2 16,32 1-9-16,-32-1-2 0,24 3-4 15,-14-3-5-15,-10 0-1 0,17 1-3 16,-17-1-5-16,13 2-5 0,-13-2-5 0,0 0-11 16,17 1-14-16,-17-1-19 0,0 0-31 15,10 3-40-15,-10-3-54 0,0 0-91 0,0 0-212 16,15 4-81-16,-15-4-196 0,15 1-98 15</inkml:trace>
  <inkml:trace contextRef="#ctx0" brushRef="#br0" timeOffset="106812.345">24635 5102 3557 0,'-13'-3'18'0,"13"3"27"0,0 0 20 0,0 0 21 16,0 0 18-16,0 0 13 16,0 0 12-16,0 0 7 0,0 0 5 0,-17 1 6 0,17-1-7 15,0 0 2-15,0 0-8 16,0 0-2-16,0 0-12 0,0 0-9 0,0 0-6 16,0 0-12-16,0 0-1 0,0 0-9 15,0 0-11-15,0 0-3 0,0 0-12 0,0 0-6 16,0 0-5-16,0 0-4 0,77 10-3 15,-77-10-9-15,24 3-6 0,-24-3-6 0,0 0-4 16,36 2-8-16,-36-2-9 0,0 0-9 16,35 2-6-16,-27-2-12 0,-8 0-7 0,19 2-11 15,-19-2-12-15,14 0-15 16,-14 0-18-16,0 0-16 0,15 2-23 0,-15-2-19 0,0 0-32 16,11 4-43-16,-11-4-92 15,0 0-148-15,0 0-107 0,0 0-179 0,0 0 55 16</inkml:trace>
  <inkml:trace contextRef="#ctx0" brushRef="#br0" timeOffset="107112.252">24658 5260 3748 0,'0'0'133'0,"0"0"8"0,0 0 7 0,0 0 19 15,0 0 4-15,0 0-1 16,0 0-7-16,0 0-14 0,0 0-10 0,0 0-11 16,0 0-9-16,0 0-13 0,0 0-9 15,0 0-8-15,54 17-11 0,-54-17-4 0,0 0-12 16,25 3-4-16,-25-3-5 0,0 0-9 16,0 0-3-16,0 0-10 0,31 5-8 0,-31-5-13 15,0 0-10-15,0 0-13 0,23 3-18 16,-23-3-21-16,11 0-19 0,-11 0-26 0,0 0-26 15,0 0-30-15,27 1-45 0,-19-2-67 16,-8 1-141-16,22 0-134 0,-8-2-267 0,1 1-397 16</inkml:trace>
  <inkml:trace contextRef="#ctx0" brushRef="#br0" timeOffset="107831.991">25263 5029 3974 0</inkml:trace>
  <inkml:trace contextRef="#ctx0" brushRef="#br0" timeOffset="108664.776">25263 5029 3236 0,'0'0'-161'0,"0"0"0"0,0 0 20 16,0 0 2-16,0 0 11 0,0 0 0 0,0 0 3 16,0 0 9-16,0 0 14 0,0 0 8 15,0 0 6-15,0 0 2 0,0 0 14 0,0 0 4 16,0 0 7-16,0 0 2 0,0 0 18 16,0 0 15-16,0 0 17 0,-7-9 18 0,7 9 9 15,0 0 13-15,0 0-13 0,0 0 19 16,0 0-6-16,0 0-4 0,0 0 6 0,0 0 0 15,0 0-6-15,0 0 5 16,0 0-21-16,0 0-3 0,0 0 0 0,0 0 0 16,0 0-3-16,0 0 3 0,0 0-3 15,0 0 1-15,0 0-12 0,0 0 17 0,0 0 4 16,0 0 1-16,0 0 5 0,0 0 2 16,0 0 7-16,0 0-7 0,0 0 19 0,0 0-5 15,0 0 5-15,0 0 8 0,0 0 9 16,-10-5-10-16,10 5 6 0,0 0 10 0,0 0 3 15,0 0 16-15,0 0 6 0,0 0-12 16,0 0 6-16,0 0-8 0,0 0 5 0,0 0 8 16,0 0 13-16,0 0-12 15,0 0-3-15,0 0-3 0,0 0-6 0,0 0-3 16,0 0-9-16,0 0-5 0,0 0-8 16,0 0-9-16,0 0-1 0,0 0-4 0,0 0-4 15,0 0-6-15,0 0-5 0,0 0-1 16,0 0-5-16,0 0-2 0,0 0-4 0,0 0-2 15,0 0 0-15,0 0 2 0,0 0-6 16,0 0 1-16,0 0 5 0,0 0-2 16,0 0 0-16,0 0 5 0,0 0-4 0,0 0 0 15,0 0-1-15,0 0 3 0,0 0 2 16,0 0 2-16,0 0 7 0,0 0 0 0,0 0 7 16,0 0-1-16,0 0 1 0,0 0 1 15,0 0 1-15,0 0-3 0,0 0-2 16,0 0-1-16,0 0 0 0,0 0 0 15,0 0-7-15,0 0 2 0,0 0-4 0,0 0-2 16,0 0 0-16,0 0-3 0,0 0-4 16,0 0-4-16,0 0-5 0,0 0-6 0,0 0-4 15,-3-11 2-15,3 11 0 0,0 0-4 16,0 0-9-16,0 0 5 0,0 0 1 0,0 0 4 16,0-16-2-16,0 16 13 0,0 0 15 15,0 0 20-15,0 0 16 0,2-17 8 16,-2 17 10-16,0 0 5 0,0 0 5 0,0 0 0 15,0 0-5-15,5-10-8 0,-5 10 3 16,0 0-4-16,0 0 3 0,0 0 1 16,0 0 4-16,0 0 0 0,0 0 1 0,6 49-5 15,-6-34 1-15,0-15-6 0,2 33-3 16,-2-16-6-16,0 4-9 0,0-2-2 0,0 0-6 16,0 0-5-16,0-19-1 0,0 33-5 15,0-18-2-15,0-15-3 0,-2 28-4 0,4-15-7 16,-2-13-8-16,0 20-7 0,0-9-10 15,0-11-11-15,0 15-7 0,0-15-8 0,0 12-10 16,0-12-8-16,0 0-12 16,3 16-9-16,-3-16-12 0,0 0-15 0,3 11-20 15,-3-11-15-15,0 0-25 0,8 7-22 0,-8-7-49 16,0 0-84-16,0 0-84 0,0 0-106 16,0 0-229-16,17-2 157 0</inkml:trace>
  <inkml:trace contextRef="#ctx0" brushRef="#br0" timeOffset="109487.304">25509 5051 3246 0,'0'0'7'16,"0"0"11"-16,0 0 19 0,0 0 28 15,10-5 0-15,-10 5 10 16,0 0 3-16,0 0 6 0,0 0-1 0,0 0-2 16,0 0 1-16,0 0 11 0,7-7-4 0,-7 7 1 0,0 0-5 15,0 0-10-15,0 0-2 0,0 0-10 16,0 0-5-16,0 0-7 0,0 0 3 0,0 0-4 15,0 0 3-15,0 0-2 16,0 0 2-16,0 0 0 0,-21 32-1 0,17-23 2 16,4-9 3-16,-9 21 2 0,5-9-2 15,4-12 3-15,-8 25-5 0,4-14-4 0,4-11 2 16,-6 24-8-16,3-11 2 0,3-13 1 16,-4 23 0-16,4-23 0 0,0 0 1 0,-2 31-3 15,2-21 4-15,0-10-5 0,2 21-3 16,-2-21-4-16,4 17-3 0,-4-17-3 15,9 19-4-15,-9-19-1 0,9 18-8 0,-4-9 0 16,-5-9 0-16,13 15-4 0,-13-15-2 16,0 0-4-16,20 19-6 0,-13-12-2 15,-7-7-1-15,13 8-3 0,-13-8-5 16,14 8-5-16,-14-8 1 0,13 4-4 0,-13-4-3 16,0 0-4-16,19 3-2 0,-19-3 3 15,0 0-3-15,0 0-4 0,26-6 1 0,-19 3-4 16,-7 3-4-16,15-11 0 0,-5 6-2 15,-3-2-4-15,1 0-3 0,0-2 0 0,-2 0-6 16,1 0 1-16,0-1-2 0,0 1 8 16,0-4-4-16,1 2 2 0,-4 0 0 0,1 0 2 15,2-2 0-15,-2 4-2 0,-1-4 4 16,-1 2 3-16,1 0-1 0,-4 11 2 0,4-24 6 16,-4 15 0-16,0 9 5 15,0-21 0-15,0 9 2 0,0 12-2 0,-7-23 4 16,3 11 2-16,-2 0-1 0,-2 0 6 15,1 2-1-15,1 1 7 0,-3-2 7 0,-5 4 11 16,4-1 9-16,-2 3 7 0,0-1 9 16,-1 4 9-16,13 2 5 0,0 0-1 0,-36 1 5 15,36-1-2-15,-26 6 2 0,14-3-1 16,12-3-1-16,-20 9-2 0,20-9-11 0,-18 6 0 16,18-6-3-16,-16 8-3 0,16-8-3 15,0 0-9-15,-15 7-15 0,15-7-18 16,-5 4-24-16,5-4-38 0,0 0-46 15,0 0-55-15,0 0-114 0,0 0-164 16,13 20-121-16,-13-20-179 0,15 7 27 0</inkml:trace>
  <inkml:trace contextRef="#ctx0" brushRef="#br0" timeOffset="111117.412">24173 2800 3191 0,'0'0'-59'0,"0"0"25"0,-12 17 27 15,12-17 14-15,0 0 14 0,0 0 9 0,-6 13 2 16,6-13-15-16,0 0 14 0,0 0-1 16,0 0-6-16,0 0-9 0,-10 12 8 0,10-12-8 15,0 0 0-15,0 0-3 0,0 0-4 16,0 0-3-16,0 0 3 0,0 0 7 16,-9 10 9-16,9-10 8 0,0 0 7 15,0 0 3-15,0 0 8 0,0 0 4 16,0 0 12-16,0 0-1 0,0 0 6 0,0 0 2 15,0 0 4-15,0 0-4 0,0 0 1 16,0 0-5-16,0 0 4 0,0 0-3 0,0 0-1 16,0 0-6-16,0 0 1 0,0 0-7 15,0 0 2-15,0 0 2 0,0 0-3 0,0 0 0 16,-15 4-1-16,15-4-5 0,0 0 2 16,0 0 0-16,0 0 5 0,0 0 3 0,0 0 3 15,0 0 2-15,0 0 6 16,0 0 7-16,0 0 1 0,0 0-3 0,0 0 3 0,0 0-5 15,0 0-6-15,0 0-9 0,0 0-5 16,0 0-3-16,0 0-8 0,0 0-2 16,0 0-5-16,0 0-4 0,79-4-6 15,-79 4-4-15,33-1-2 0,-33 1-8 0,37-2-3 16,-37 2-2-16,41-3-10 0,-41 3-2 16,0 0-7-16,47-2-7 0,-47 2-14 0,28 0-9 15,-16 0-7-15,-12 0-10 0,20 0-12 16,-20 0-15-16,15-2-18 0,-15 2-24 15,0 0-24-15,0 0-22 0,16 0-20 0,-16 0-39 16,0 0-93-16,0 0-133 0,0 0-116 16,0 0-176-16,0 0 79 0</inkml:trace>
  <inkml:trace contextRef="#ctx0" brushRef="#br0" timeOffset="111484.277">24150 2984 3478 0,'0'0'61'0,"0"0"18"0,0 0 18 16,0 0 17-16,0 0 10 0,0 0 6 15,0 0 0-15,0 0 3 0,0 0-1 16,0 0-9-16,0 0-7 0,0 0-8 0,0 0-1 15,0 0-16-15,0 0 3 0,0 0-14 16,0 0-7-16,0 0-1 0,0 0-6 0,82 21-3 16,-82-21-9-16,0 0 1 0,0 0-8 15,51 1-6-15,-51-1-6 0,0 0 3 0,0 0-7 16,42 1-3-16,-42-1-5 0,0 0-4 16,0 0-5-16,0 0-8 0,0 0-7 0,0 0-6 15,50-1-7-15,-50 1-13 16,0 0-11-16,0 0-17 0,18-2-18 0,-18 2-24 15,0 0-35-15,12 0-49 0,-12 0-83 16,0 0-175-16,17-1-131 0,-17 1-215 16,0 0-212-16</inkml:trace>
  <inkml:trace contextRef="#ctx0" brushRef="#br0" timeOffset="129921.307">12434 4576 3447 0,'0'0'-58'16,"0"0"-10"-16,0 0 37 0,0 0 4 0,0 0 20 0,0 0 10 15,0 0 23-15,0 0-6 0,0 0 10 16,0 0 1-16,0 0 5 0,0 0 0 0,0 0-4 16,0 0 7-16,0 0-6 0,0 0-3 15,0 0 6-15,0 0-6 0,0 0 3 0,0 0-2 16,0 0-3-16,0 0 1 15,0 0-5-15,0 0-2 0,0 0 5 0,0 0-5 16,0 0 2-16,0 0 6 0,0 0-5 16,0 0 2-16,0 0-2 0,0 0 6 0,0 0-6 15,0 0-5-15,0 0 0 0,0 0 1 16,0 0 0-16,0 0-3 0,0 0 3 0,0 0-5 16,0 0 0-16,0 0-3 0,0 0-1 15,0 0-3-15,0 0 3 0,0 0-3 0,-45 4-1 16,45-4 1-16,0 0 0 0,0 0-6 15,-15 2 5-15,15-2-2 0,0 0-4 16,0 0 6-16,-12 2 2 0,12-2-3 16,0 0 3-16,0 0 3 0,0 0-1 0,-15 2 6 15,15-2-1-15,0 0 3 0,0 0 5 0,0 0 0 16,0 0-5-16,0 0 3 0,0 0-2 16,0 0-3-16,0 0 4 0,0 0-4 15,-17 0-1-15,17 0 0 0,0 0 0 16,0 0-2-16,0 0 1 0,0 0 3 0,0 0 3 15,0 0 0-15,0 0 5 0,0 0-2 16,0 0 6-16,0 0-1 0,0 0 0 0,0 0 1 16,0 0-2-16,0 0-5 0,0 0-2 15,0 0 0-15,0 0-4 0,0 0 1 0,0 0 3 16,0 0 0-16,0 0-1 0,0 0-2 16,0 0-3-16,0 0 4 0,0 0-3 0,36-16 3 15,-36 16 2-15,12-3-2 16,-12 3-1-16,15-2-3 0,-15 2 2 0,16-2-1 15,-16 2-1-15,16-3-1 0,-16 3 1 16,16-2-4-16,-16 2 0 0,17-3-2 0,-17 3 1 16,16 0-3-16,-16 0 3 0,16-2-6 15,-16 2 0-15,16-3 0 0,-16 3 2 0,13 0-1 16,-13 0-2-16,0 0 2 16,20-2-2-16,-20 2-1 0,17-2 2 0,-17 2-3 0,15-1-1 15,-15 1 2-15,14 0-1 16,-14 0 0-16,17-3 0 0,-17 3 0 0,17 0-1 15,-17 0 1-15,17-1 0 0,-17 1-2 16,20 0-1-16,-20 0 1 0,19-3-1 0,-19 3-1 16,19 0 2-16,-19 0 0 0,19 0-5 15,-19 0 2-15,19 0 0 0,-19 0 0 0,21-2 0 16,-21 2 0-16,23-1 0 0,-12 0 1 16,-11 1-2-16,24 0 0 0,-13 0-1 15,-11 0 3-15,23-2 2 0,-9 2-3 0,-14 0 0 16,24-1-2-16,-12 0 2 0,-12 1-1 15,25-2-1-15,-14 2 2 0,-11 0 0 0,22-2 0 16,-11 1 1-16,-11 1 1 16,19 0-2-16,-19 0 2 0,19-1 1 0,-19 1-3 0,19 0 1 15,-19 0 0-15,18 0 0 16,-18 0 2-16,17-3-2 0,-17 3 2 0,19 0 1 16,-19 0-4-16,17 0 2 0,-17 0-1 15,21-3-1-15,-21 3 1 0,18 0-2 0,-18 0 3 16,20 0-1-16,-20 0 0 0,20 0 1 15,-20 0-1-15,23 0 2 0,-12-1-1 0,-11 1 0 16,22-1 1-16,-22 1 0 0,22-1-1 16,-10 1 1-16,1-2-2 0,-13 2 2 0,23 0-2 15,-10-1 2-15,-13 1 0 0,23-1-2 16,-9 1 2-16,-14 0 0 0,27 0 0 0,-12 0 2 16,1 0 1-16,-3-1-1 15,-13 1-1-15,31-1-1 0,-20 1 1 0,4 1-1 16,-15-1-1-16,27-1 2 0,-14 1-1 15,-13 0 2-15,24 0 0 0,-13-2-2 0,-11 2 3 16,23 0 0-16,-11 0-1 0,-12 0 0 16,22 0-1-16,-10-1-2 0,-12 1 3 15,21-1-2-15,-21 1 1 0,23-1 2 0,-12 0-3 16,-11 1-2-16,23-1 3 0,-11-1 0 16,-12 2 3-16,21-1-3 0,-9-1-1 0,-12 2 3 15,22-1-3-15,-12 0 1 0,-10 1 0 16,24-3-1-16,-15 3 2 0,-9 0-1 0,21-3-3 15,-21 3 3-15,17-1-1 16,-17 1-1-16,20-1 1 0,-20 1-1 0,18-2 0 16,-18 2 2-16,19-2-1 0,-19 2 1 15,18-1-2-15,-18 1 1 0,17 0 0 0,-17 0-1 16,14 0 2-16,-14 0-1 0,15-2 2 16,-15 2-4-16,0 0 2 0,19 0-1 0,-19 0 0 15,0 0 0-15,19 2 1 0,-19-2-2 16,17 0 2-16,-17 0 0 0,13 3 0 0,-13-3 0 15,16 0 0-15,-16 0-1 0,15 2-1 16,-15-2 1-16,14 2 0 0,-14-2-1 0,13 0 5 16,-13 0-4-16,0 0 0 15,19 3 0-15,-19-3 0 0,10 3 0 0,-10-3 0 16,0 0 0-16,14 4 0 0,-14-4 1 16,11 1 0-16,-11-1 0 0,0 0 1 0,19 5 0 15,-19-5-2-15,10 4 1 0,-10-4-3 16,9 2 1-16,-9-2 0 0,12 4-2 0,-12-4 0 15,11 5-1-15,-11-5 2 0,0 0 0 16,13 5 1-16,-13-5 2 0,12 5-4 16,-12-5 1-16,10 5-1 0,-10-5 1 0,9 3 1 15,-9-3-1-15,0 0 1 0,14 8-2 16,-14-8 0-16,9 4 0 0,-9-4 1 0,10 5-4 16,-10-5 4-16,9 7-1 15,-9-7 1-15,0 0-1 0,10 8 3 0,-10-8-3 16,5 6 2-16,-5-6 1 0,0 0 1 15,12 12 0-15,-12-12-1 0,8 8 0 0,-8-8 0 16,5 10-1-16,-5-10 0 0,6 11 1 16,-6-11 0-16,7 11 1 0,-7-11-1 0,5 12 1 15,-5-12 1-15,6 12-2 0,-6-12 2 16,3 15-1-16,-3-15-1 0,4 12 0 16,-4-12 0-16,5 15 0 0,-5-15 1 0,3 15 0 15,-1-7 0-15,-2-8 0 0,2 15-1 16,-2-15 1-16,2 16 1 0,-2-16 1 15,0 13-2-15,0-13 1 0,0 17 2 0,0-17-1 0,0 17 0 16,0-17-1-16,0 14-1 16,0-14 1-16,0 16-1 0,0-16 1 0,-2 16 1 15,2-16 0-15,-2 15 1 0,2-15 0 16,-3 18 1-16,3-18 0 0,-3 17 0 0,3-17 1 16,-2 15 1-16,2-15 3 0,0 0 0 15,-4 22 0-15,4-22-1 0,-2 14 0 16,2-4-3-16,0-10 4 0,-2 18-2 0,0-9 1 15,2-9 0-15,-5 18-4 0,3-10 5 16,2-8-4-16,-4 17-1 0,0-7 2 0,4-10-4 16,-8 17 0-16,5-8 1 15,-3-1 0-15,6-8 0 0,-12 17-1 0,7-8 1 16,-1-1-1-16,0-1 0 0,6-7 1 16,-14 17 0-16,7-10 0 0,0 0 2 0,1 1-1 15,-1-1 1-15,7-7-2 0,-15 14-1 16,6-7 1-16,-1 1 0 0,3-4 1 0,-3 4-2 15,3-3 2-15,-3 2-2 0,0-2 0 16,-1 2-1-16,-1-2 4 0,1 0-2 0,-1 0 0 16,1 0 2-16,1 2-4 0,-3-3 4 15,1 1-3-15,0 0 0 0,-2-2 1 0,1 3 0 16,1-3-1-16,0 1 0 0,-2 0 1 16,3 0-2-16,0-1 0 0,-1 0 3 0,12-3 0 15,-22 7-1-15,10-3 0 16,-1-1 1-16,13-3-2 0,-20 4 0 0,9-1 0 15,11-3 1-15,-23 6-2 0,12-5 1 16,-1 2 2-16,12-3-6 0,-21 5 4 0,9-2-1 16,1-2-1-16,11-1-1 0,-25 5 3 15,25-5-1-15,-23 3 2 0,23-3-3 0,-23 3 1 16,23-3-1-16,-21 3-1 0,21-3 2 16,-23 3-1-16,23-3 2 0,-21 3-2 15,21-3 2-15,-21 4-3 0,21-4 4 16,-23 1-7-16,23-1 8 0,-21 2-4 0,21-2 0 15,-24 2 0-15,24-2-2 0,-24 3 2 16,24-3 2-16,-25 2-2 0,25-2 0 16,-25 0 0-16,25 0-1 0,-29 3 0 0,13-3 1 15,16 0-1-15,-27 0 0 0,11 2 1 16,3-2 3-16,-3 0-2 0,3 2 0 0,13-2-1 16,-29 1 0-16,17 1 1 0,12-2-2 15,-27 1 0-15,16 0 2 0,11-1 1 0,-23 0-2 16,10 0 1-16,13 0-1 0,-21 3-1 15,11-3 0-15,10 0 2 0,-21 2-3 0,21-2 1 16,-20 2 1-16,11-1 0 0,9-1 0 16,-20 2 0-16,8-1-1 0,12-1 0 0,-22 4-2 15,11-3 0-15,11-1-2 16,-25 1-1-16,14 0 1 0,-3 1-2 0,1-1 0 16,13-1-2-16,-27 2 2 0,14 0 2 15,13-2 0-15,-25 1-1 0,13 0 2 16,12-1-1-16,-24 2 2 0,12-2-3 0,12 0 3 15,-22 0 2-15,9 2-2 0,13-2 1 0,-21 1-2 16,21-1 0-16,-22 0 1 0,22 0-1 16,-20 2 2-16,9-2 2 0,11 0-3 0,-19 0-1 15,19 0 2-15,-20 0-1 0,20 0 0 16,-17-2 0-16,17 2 1 0,-17-1-3 16,17 1 3-16,-17 0-2 0,17 0 3 15,-20-2-3-15,20 2 2 0,-17 0-2 0,17 0 0 16,-20 0 1-16,20 0 1 0,-18-1 0 15,18 1-2-15,-17 0 3 0,17 0 0 16,0 0 0-16,-27-2 0 0,27 2 0 0,0 0-2 16,-23-2 0-16,23 2 1 0,0 0 2 15,-23-2-2-15,23 2 2 0,0 0-1 0,-22-2 2 16,22 2-2-16,0 0 1 0,-20-3-1 16,20 3 0-16,0 0 1 0,-25-1-1 0,25 1-1 15,-15-1 3-15,15 1-2 0,0 0-1 16,-27-4 2-16,27 4 1 0,-19-1-2 0,19 1 4 15,-18-3-1-15,18 3-2 16,-20-2 2-16,20 2-2 0,0 0 0 0,-27-5 0 16,27 5 0-16,-18-1 0 0,18 1 0 15,-15-3-2-15,15 3 0 0,0 0-1 0,-23-5 2 16,23 5-1-16,0 0 0 0,-20-5-2 16,20 5-1-16,0 0 2 0,-16-6-1 0,16 6-2 15,0 0 3-15,-16-7-2 0,16 7 3 16,0 0-1-16,-13-10 1 0,13 10-2 0,0 0-1 15,-14-11 0-15,14 11 5 0,0 0-2 16,-11-11-2-16,11 11 2 0,-9-9 1 0,9 9 0 16,0 0-1-16,-12-16 0 15,12 16 1-15,-6-9-1 0,6 9 1 0,0 0 0 16,-11-14-1-16,11 14 1 0,-9-11 0 16,9 11 1-16,0 0-2 0,-13-15 1 0,13 15-1 15,-7-11 0-15,7 11 3 0,-9-11-1 16,9 11-1-16,0 0 1 0,-12-16-1 0,12 16 0 15,-8-12-2-15,8 12 3 0,0 0-2 16,-9-17 1-16,9 17 1 0,-8-13-3 16,8 13 1-16,0 0 0 0,-10-17 2 0,10 17-1 15,-4-12-1-15,4 12 2 16,0 0 1-16,-7-20-2 0,7 20 1 0,-3-13 1 0,3 13 0 16,0 0 0-16,-3-25 1 15,3 25-1-15,0-14 4 0,0 14-2 0,0 0 1 16,0-24 2-16,0 24 1 0,0 0-2 15,3-22 0-15,-3 22-2 0,2-15 1 0,-2 15-1 16,0 0-1-16,3-23 1 0,-3 23-3 16,2-15 2-16,-2 15-1 0,0 0 0 0,3-20-2 15,-3 20-1-15,3-19-2 0,-3 19 1 16,5-17-1-16,-5 17 2 0,6-17-2 16,-6 17 2-16,8-18-1 0,-4 10 1 0,-1 0-2 15,-3 8 2-15,6-17-5 0,-6 17 3 16,5-14-3-16,-2 5 2 0,-3 9 2 0,5-15-2 15,-5 15 2-15,8-15-2 0,-4 8 2 16,-4 7-1-16,5-15 2 0,-5 15-1 16,6-14-2-16,-2 7-1 0,-4 7-1 0,8-13 2 15,-8 13-2-15,8-12 1 0,-1 4-2 16,-7 8 0-16,7-12 1 0,0 6-4 0,-7 6 3 16,8-12 2-16,-8 12-2 15,9-11 1-15,-9 11 1 0,7-9 0 0,-7 9 0 16,9-11-1-16,-9 11 2 0,9-9 2 0,-9 9-1 15,9-9-2-15,-9 9 0 0,10-9-3 16,-10 9 1-16,15-10 0 0,-15 10 0 0,10-8 1 16,-10 8-1-16,13-7-1 0,-7 3-4 15,-6 4 2-15,16-8-1 0,-16 8 1 16,13-6-1-16,-13 6-2 0,13-6 3 16,-13 6 2-16,15-5-4 0,-7 1 0 0,-8 4 0 15,12-6-2-15,-12 6 0 0,13-7 1 16,-13 7 1-16,11-5 1 0,-11 5 2 0,11-4-2 15,-11 4 0-15,10-3 2 0,-10 3 3 16,0 0-3-16,15-8 3 0,-15 8-1 0,11-4 2 16,-11 4 4-16,9-5-3 0,-9 5-2 15,0 0 3-15,17-4-1 0,-17 4 2 0,14-4-2 16,-14 4 2-16,17-4-1 0,-17 4-5 16,15-2 5-16,-15 2 2 0,18-2-2 15,-18 2 0-15,16 0 0 0,-16 0-4 16,16-1 0-16,-16 1-2 0,15 0-2 0,-15 0 6 15,16 1-2-15,-16-1 3 0,0 0-3 16,21 1 1-16,-21-1-5 0,13 1-2 0,-13-1 3 16,16 3-5-16,-16-3-10 0,17 4-10 15,-10-1-24-15,-7-3-27 0,20 7-32 0,-9-4-22 16,3 1-45-16,-1 1-54 0,1-3-137 16,4 2-223-16,0 0-2 0,1 0 101 15</inkml:trace>
  <inkml:trace contextRef="#ctx0" brushRef="#br0" timeOffset="147760.418">14308 7245 2793 0,'0'0'136'0,"0"0"-1"0,0 0 9 0,0 0 4 15,0 0 1-15,0 0-8 0,0 0-6 16,0 0-4-16,0 0-5 0,0 0-9 0,0 0-10 15,0 0-5-15,0 0-5 0,0 0-8 16,0 0-1-16,0 0-6 0,0 0-6 0,0 0-6 16,0 0-6-16,0 0-9 0,0 0 0 15,0 0-2-15,0 0-3 0,0 0 2 0,0 0-3 16,0 0 0-16,0 0 0 0,0 0-2 16,0 0-5-16,0 0 4 0,0 0 1 15,0 0-4-15,0 0 2 0,0 0-8 16,0 0-6-16,0 0 1 0,0 0 0 0,0 0-8 15,0 0-3-15,0 0-1 0,0 0-3 16,0 0-1-16,0 0-4 0,0 0 0 0,0 0-1 16,0 0-2-16,0 0-3 0,0 0-2 15,48 11-2-15,-48-11-1 0,0 0-6 0,0 0 3 16,20 4-3-16,-20-4 0 0,0 0-4 16,0 0-6-16,0 0-1 0,18 0-1 0,-18 0-2 15,0 0-2-15,0 0-3 0,0 0-4 16,0 0-3-16,24-2-1 0,-24 2-2 0,0 0-2 15,11-4-4-15,-11 4 1 0,0 0-1 16,12-4 5-16,-12 4 3 0,0 0 3 16,13-7 3-16,-13 7 6 0,0 0 7 15,0 0 10-15,18-11 10 0,-18 11 16 0,0 0 8 16,0 0 5-16,0 0 0 0,0 0 0 16,0 0-2-16,0 0 0 0,0 0 4 0,0 0 0 15,0 0 3-15,38 21-2 0,-38-21-6 16,0 0 5-16,4 29 2 0,-4-29-1 0,0 0 3 15,-2 34-3-15,2-34-1 0,-1 29-6 16,1-29-4-16,0 0 1 0,-3 37-5 16,3-37-3-16,-2 24 0 0,2-24-2 0,0 0-2 15,-2 33-3-15,2-33 1 0,0 0-3 16,0 26-2-16,0-26-5 0,0 0-5 16,0 0 0-16,0 0-5 0,2 30-10 15,-2-30-9-15,2 12-5 0,-2-12-10 0,0 0-7 16,0 0-8-16,4 13-8 0,-4-13-14 15,0 0-15-15,3 8-14 0,-3-8-15 0,0 0-20 16,0 0-21-16,0 0-28 0,0 0-42 16,0 0-64-16,0 0-75 0,0 0-111 0,0 0-278 15,0 0 1-15</inkml:trace>
  <inkml:trace contextRef="#ctx0" brushRef="#br0" timeOffset="148120.086">14400 7392 3326 0,'0'0'15'16,"0"0"23"-16,0 0 24 0,-9-6 22 0,9 6 17 15,0 0 15-15,0 0 7 0,0 0-1 0,0 0 1 16,0 0-5-16,0 0 0 0,0 0-1 15,0 0 3-15,0 0-4 0,0 0-12 16,0 0-7-16,0 0-16 0,0 0-9 16,0 0-5-16,36-9-9 0,-36 9-1 0,0 0-4 15,23 0-9-15,-23 0-4 0,18-3-4 16,-18 3-4-16,0 0-6 0,26 0-2 0,-26 0-6 16,21-2-7-16,-21 2-7 0,20-1-6 15,-20 1-7-15,20 0-12 0,-20 0-8 0,16 0-15 16,-16 0-14-16,16 0-14 0,-16 0-20 15,0 0-26-15,0 0-24 0,28-2-39 16,-28 2-48-16,16 1-67 0,-16-1-106 0,12 0-185 16,-12 0-104-16,0 0 323 0</inkml:trace>
  <inkml:trace contextRef="#ctx0" brushRef="#br0" timeOffset="148580.523">14877 7236 3463 0,'0'0'115'0,"0"0"13"0,0 0 20 15,0 0 21-15,11 29 16 16,-11-29-2-16,4 20-5 0,-4-20-10 0,3 26-6 15,-3-26-25-15,2 31-6 0,-2-31-15 16,2 29-11-16,-2-29-15 0,1 29-11 0,-1-29-9 16,1 28-13-16,-1-28-4 0,-1 25-18 15,2-14-14-15,-1-11-19 0,0 19-14 0,0-10-14 16,0-9-15-16,-1 15-15 0,1-15-12 16,0 0-16-16,0 18-21 0,0-18-22 15,0 0-21-15,0 14-37 0,0-14-47 0,0 0-59 16,0 0-105-16,0 0-130 0,0 0-210 15,0 0 156-15</inkml:trace>
  <inkml:trace contextRef="#ctx0" brushRef="#br0" timeOffset="148859.841">14786 7414 3386 0,'0'0'101'0,"-1"-12"-2"0,1 12 8 16,0 0 11-16,0 0 3 0,0 0 11 16,0 0 0-16,17-11-6 0,-17 11-11 0,11-3-12 15,-11 3-4-15,0 0-11 0,19-3-11 16,-19 3-9-16,15 0-11 0,-15 0-15 0,19-2-13 16,-19 2-16-16,15-1-11 15,-15 1-13-15,20-1-13 0,-20 1-17 0,17-1-17 16,-17 1-27-16,21 0-29 0,-21 0-36 15,19 2-33-15,-19-2-43 0,18 0-73 0,-18 0-123 16,21-1-302-16,-21 1 228 0</inkml:trace>
  <inkml:trace contextRef="#ctx0" brushRef="#br0" timeOffset="149700.65">15158 7204 3088 0,'0'0'17'15,"0"0"8"-15,0 0 13 16,0 0 19-16,0 0 11 0,0 0 22 0,0 0 3 16,0 0-8-16,-37 10 4 0,37-10 4 0,0 0-1 15,-11 6 2-15,11-6 0 0,0 0 1 16,0 0-4-16,-12 4-2 0,12-4-5 0,0 0-3 16,0 0-2-16,-10 5 2 15,10-5-6-15,0 0-1 0,0 0-2 0,0 0-3 16,0 0-8-16,0 0-7 0,0 0-4 15,0 0-2-15,0 0-5 0,0 0 0 0,0 0-7 16,0 0-4-16,0 0 0 0,0 0-5 16,16 21-5-16,-16-21-3 0,0 0-2 0,13 4-2 15,-13-4-3-15,0 0-7 0,14 4-4 16,-14-4-1-16,0 0-2 0,14 3-4 0,-14-3 1 16,0 0-6-16,15 1-4 0,-15-1-9 15,0 0-4-15,0 0-5 0,16-1-9 16,-16 1-4-16,0 0-8 0,0 0-5 0,14-5-6 15,-14 5 0-15,0 0-5 0,9-7-15 16,-9 7 7-16,0 0 7 0,10-10 8 16,-10 10 10-16,0 0 13 0,8-7 15 0,-8 7 17 15,0 0 18-15,0 0 12 0,10-5 7 16,-10 5 12-16,0 0 9 0,0 0 13 0,10 20 7 16,-8-11 9-16,0 5 2 0,0 1-2 15,-2-15 4-15,-1 37-1 0,0-16 1 0,-1 5 5 16,0-5-3-16,0 3-5 15,-1-3-9-15,1 1-1 0,-1-4-13 0,0 2-7 0,-1-3-8 16,1 1 1-16,3-18-7 0,0 0-7 16,-6 40-11-16,5-29-7 0,1-11-11 15,-3 18-13-15,3-12-15 0,0-6-14 0,0 0-11 16,-2 19-19-16,2-19-22 0,0 0-14 16,5 12-25-16,-5-12-27 0,5 7-25 15,-5-7-36-15,0 0-72 0,0 0-119 0,11 4-139 16,-11-4-195-16,0 0 105 0</inkml:trace>
  <inkml:trace contextRef="#ctx0" brushRef="#br0" timeOffset="149972.565">15070 7490 3709 0,'0'0'88'0,"0"0"14"15,0 0 15-15,0 0 10 0,13-20 4 16,-13 20-5-16,13-6-4 0,-3 3-11 0,-10 3-2 16,20-7-10-16,-6 5-9 0,-1-1-12 15,1-1-5-15,1 1-11 0,0 0-3 0,0 1-9 16,0 0 1-16,-1-1-16 0,1 2-4 16,-2-1-9-16,-1 0-9 0,3-1-14 0,-15 3-12 15,21-3-17-15,-11 2-19 0,-10 1-23 16,19 0-32-16,-19 0-42 0,14-3-49 15,-14 3-74-15,0 0-100 0,16 0-157 0,-16 0-226 16,0 0 55-16</inkml:trace>
  <inkml:trace contextRef="#ctx0" brushRef="#br0" timeOffset="150750.416">14592 7647 3251 0,'0'0'-7'0,"0"0"2"16,0 0 5-16,0 0 2 0,0 0-4 16,0 0 7-16,0 0 2 0,0 0 0 0,0 0 6 15,0 0-1-15,0 0-5 0,-15 27 4 16,15-27 4-16,-10 1 10 0,10-1-3 0,-12 3 11 15,12-3-11-15,0 0-15 0,-19 4 6 16,19-4 3-16,-13 1-2 0,13-1-7 16,-13 3 2-16,13-3 5 0,0 0 7 15,-20 0 10-15,20 0-6 0,0 0 9 0,-16 0-5 16,16 0 8-16,0 0 3 0,-18 0 6 16,18 0 14-16,0 0 3 0,0 0 20 0,-15 0 7 15,15 0 4-15,0 0-6 0,0 0 11 16,0 0 1-16,0 0-2 0,0 0-2 0,0 0 0 15,0 0-5-15,0 0 0 0,0 0-7 16,0 0-7-16,78 0-2 0,-51 0 0 0,6-3-3 16,2 6-3-16,14-3-1 15,3 0-3-15,2 3 1 0,-1-2-4 0,1-1-1 16,1 3-4-16,-1 0-4 0,-3-1-6 16,0 0-4-16,-3 1-8 0,-5 0-6 0,-9-1-12 15,-7 0-12-15,-3 1-12 0,-4-1-18 16,-1-2-12-16,-2 0-14 0,-3 3-7 0,0-3-16 15,-14 0-24-15,18 0-23 0,-18 0-25 16,0 0-35-16,15 2-40 0,-15-2-96 0,0 0-121 16,0 0-131-16,0 0-183 0,0 0 59 15</inkml:trace>
  <inkml:trace contextRef="#ctx0" brushRef="#br0" timeOffset="151444.488">14818 7831 3103 0,'-13'-4'-107'16,"13"4"16"-16,0 0 4 0,-12-6 34 15,12 6-20-15,0 0 21 0,-6-7 20 16,6 7-3-16,0 0 31 0,0 0 14 0,0 0 9 0,-2-16 25 16,2 16 4-16,0 0 51 0,0 0 30 15,18-14 21-15,-18 14 9 0,18-3 18 0,-7 3-6 16,2-3-1-16,4 3-2 0,-17 0-4 15,30 3-8-15,-11 1-5 0,-2 1-8 0,-1 0-12 16,0 3-13-16,-3 2-7 0,1 1-20 16,-14-11-11-16,22 29-4 0,-14-14-9 0,-8-15-6 15,8 32-8-15,-8-32-6 16,2 29-3-16,-2-29-4 0,-8 33-9 0,8-33-9 16,-16 31-13-16,7-17-11 0,9-14-9 15,-23 21-11-15,10-11-5 0,13-10-5 0,-25 12-6 16,11-9-6-16,14-3-8 0,-22 4-6 15,22-4-6-15,-22-1-3 0,22 1-11 0,-24-6-7 16,24 6-13-16,-21-12-12 0,12 6-10 16,9 6-1-16,-18-19-4 0,11 9 4 15,2-2-5-15,5 12-2 0,-7-21 9 16,7 21 4-16,0-21 14 0,0 21 10 0,5-20 27 16,-5 20 22-16,13-15 30 0,-4 7 31 15,0 1 27-15,3 3 23 0,-1-1 14 0,0 2 14 16,-11 3 9-16,25-1-5 0,-9 0 7 15,-3 2 6-15,-13-1 11 0,27 4 5 16,-10 0-1-16,-17-4-8 0,25 6-8 0,-25-6-1 16,0 0-9-16,37 11 0 0,-37-11-12 15,20 8-10-15,-20-8-14 0,0 0-11 0,25 8-19 16,-17-6-24-16,2 0-24 0,-10-2-36 16,0 0-50-16,33 6-84 0,-18-6-145 0,2-1-209 15,5 0-39-15,-2-1-183 16,1 0 8-16</inkml:trace>
  <inkml:trace contextRef="#ctx0" brushRef="#br0" timeOffset="151939.624">15575 7683 3571 0,'0'0'66'0,"0"0"9"16,0 0 5-16,0 0 17 0,0 0 12 15,0 0 4-15,0 0 1 0,0 0-7 16,0 0-8-16,0 0-9 0,30-4-13 0,-30 4-9 16,18-1-10-16,-18 1-12 0,17 0-14 15,-4 0-15-15,-13 0-9 0,20 0-19 0,-20 0-15 16,23 0-22-16,-12 0-33 0,-11 0-28 16,19 1-32-16,-19-1-46 0,17 2-61 0,-17-2-99 15,0 0-184-15,16 1-131 0,-16-1 408 16</inkml:trace>
  <inkml:trace contextRef="#ctx0" brushRef="#br0" timeOffset="152139.528">15634 7765 3251 0,'0'0'187'0,"-6"8"1"16,6-8-6-16,0 0-5 0,0 0 6 15,0 0 0-15,0 0-12 0,0 0-15 0,0 0-19 16,19 22-16-16,-19-22-21 0,17 4-18 0,-17-4-20 15,16 5-20-15,-16-5-21 0,17 3-27 16,-6-3-29-16,-11 0-37 0,23 3-50 0,-10-3-75 16,-13 0-143-16,28-3-202 15,-11 2-76-15,2-2-85 0,1-1 277 0</inkml:trace>
  <inkml:trace contextRef="#ctx0" brushRef="#br0" timeOffset="152940.579">16040 7468 3126 0,'0'0'35'0,"-13"-4"5"0,13 4 18 0,0 0 13 15,0 0 9-15,0 0 10 0,0 0-4 16,0 0 6-16,-16-3-8 0,16 3-1 0,0 0-2 16,0 0-9-16,0 0-3 15,0 0-4-15,0 0-2 0,0 0 4 0,0 0 2 16,0 0-5-16,0 0 2 0,-18 0-1 16,18 0-1-16,0 0 2 0,0 0-7 15,0 0-3-15,0 0-9 0,0 0-5 0,0 0-5 16,0 0-9-16,0 0-4 0,0 0-10 0,0 0-5 15,0 0-5-15,0 0-2 0,0 0-5 16,0 0-3-16,0 0-6 0,47 6-7 0,-47-6-3 16,0 0-5-16,17 0-8 15,-17 0-5-15,0 0-4 0,18-2 1 0,-18 2-6 16,13 0 2-16,-13 0-3 0,0 0-5 16,17-4 1-16,-17 4-3 0,10-3 1 0,-10 3 2 15,0 0 4-15,17-5-3 0,-17 5 8 16,12-4 3-16,-12 4 6 0,13-7 5 0,-13 7 6 15,15-7 16-15,-8 4 0 0,-7 3 19 16,15-5 6-16,-15 5 18 0,16-6 13 0,-16 6 5 16,17-4 10-16,-17 4 1 0,12-2-1 15,-12 2-1-15,0 0 4 0,18 8 8 0,-11-3 4 16,-7-5 2-16,9 17 1 0,-6-5 4 16,-1-1-7-16,0 3 1 0,-1 1-2 15,-2 0-3-15,1 5 3 0,0-20-5 16,-3 38-1-16,1-18-6 0,0 0-9 0,1 1-3 15,0 1-7-15,1-1-3 0,0-2-7 16,0 1 3-16,0-20-5 0,0 31-3 0,1-17-11 16,-1-14-3-16,0 26-7 0,0-26-10 15,1 22-11-15,-1-14-14 0,0-8-14 16,1 15-19-16,-1-15-16 0,0 0-17 0,0 17-20 16,0-17-28-16,0 0-33 0,1 11-42 15,-1-11-94-15,0 0-130 0,0 0-128 0,0 0-179 16,0 0 105-16</inkml:trace>
  <inkml:trace contextRef="#ctx0" brushRef="#br0" timeOffset="153276.896">16057 7660 3513 0,'0'0'116'0,"0"0"10"0,0 0 17 16,0 0 7-16,0 0-5 0,21-15 4 15,-21 15 4-15,16-3-3 0,-16 3-11 0,23-4-7 16,-23 4-14-16,28-3-10 0,-13 2-6 16,-15 1-4-16,33-3-11 0,-17 0-6 15,-16 3-13-15,34 0-7 0,-16-3-4 0,-18 3-4 16,31-1-9-16,-17 1-4 0,-14 0-17 15,28-3-4-15,-17 2-12 0,3 1-15 0,-14 0-12 16,20 0-14-16,-20 0-17 0,18-3-13 16,-18 3-21-16,16-1-29 0,-16 1-39 0,14-1-54 15,-14 1-95-15,17-4-193 0,-17 4-84 16,16-5-188-16,-6 2-54 0</inkml:trace>
  <inkml:trace contextRef="#ctx0" brushRef="#br0" timeOffset="155832.656">24745 2800 3423 0,'0'0'-14'0,"0"0"20"0,0 0 23 15,0 0 6-15,0 0 16 0,0 0 5 0,0 0-5 16,0 0 3-16,0 0 0 0,0 0 6 16,0 0-5-16,0 0 6 0,0 0 7 15,0 0-5-15,-8-7 1 0,8 7-2 0,0 0 4 16,0 0-2-16,0 0-3 0,0 0-2 15,0 0 2-15,0 0-7 0,0 0-2 0,0 0-4 16,0 0 1-16,0 0 1 0,0 0 0 16,0 0-1-16,0 0 1 0,0 0-4 0,0 0-1 15,0 0 0-15,0 0 0 0,0 0 2 16,0 0-1-16,0 0 0 0,0 0-4 0,0 0 0 16,0 0-5-16,0 0-3 0,0 0-5 15,0 0-5-15,0 0-1 0,0 0-2 0,0 0-9 16,0 0-4-16,0 0-4 15,0 0 0-15,0 0-2 0,45 8-4 0,-45-8-2 16,0 0 0-16,0 0-5 0,24 2-3 16,-24-2-3-16,18 2 5 0,-18-2-2 0,0 0 0 15,0 0-3-15,25 1 5 0,-25-1-2 16,0 0 2-16,18 0 1 0,-18 0 5 16,0 0-2-16,0 0-2 0,20 0 6 0,-20 0-5 15,0 0 3-15,15 0-1 0,-15 0-4 16,0 0 0-16,0 0-1 0,17-2-1 0,-17 2 2 15,0 0-1-15,0 0-1 0,0 0 3 16,11-3-1-16,-11 3-4 0,0 0 4 0,0 0-5 16,0 0-3-16,0 0-1 15,16-3-4-15,-16 3 0 0,0 0-3 0,0 0 4 16,0 0-2-16,7-7 6 0,-7 7-3 16,0 0 4-16,0 0 1 0,8-10 1 0,-8 10 3 15,0 0 5-15,6-10 8 0,-6 10 6 16,0 0 3-16,8-10 6 0,-8 10 5 0,7-6 2 15,-7 6-1-15,0 0-2 0,0 0-1 16,9-6 0-16,-9 6 2 0,0 0 0 0,0 0 3 16,0 0 6-16,0 0-2 15,0 0 0-15,0 0 3 0,10 32 4 0,-10-32 0 16,0 0 3-16,-2 44 8 0,2-44 1 16,-4 41 4-16,4-41 4 0,-5 46 2 0,5-46 2 15,-6 48-7-15,1-24-4 0,3-3-6 16,2-21-6-16,-4 38-2 0,0-19-2 0,4-19-1 15,-4 32-5-15,4-32-3 0,-3 28 0 16,3-28-5-16,0 0 0 0,-3 33-5 16,3-33-5-16,0 0-3 0,-2 25-10 0,2-25-8 15,0 0-7-15,0 0-9 0,0 25-8 16,0-25-11-16,0 9-8 0,0-9-12 0,0 0-13 16,0 11-12-16,0-11-14 15,0 0-26-15,0 0-17 0,0 0-24 0,2 12-20 16,-2-12-50-16,0 0-67 0,0 0-91 15,0 0-391-15,0 0-253 0</inkml:trace>
  <inkml:trace contextRef="#ctx0" brushRef="#br0" timeOffset="156308.795">24785 3050 3567 0,'0'0'-48'0,"-8"-16"13"0,8 16 21 15,0 0 11-15,0 0 26 0,0 0 17 0,0 0 19 16,-4-6 5-16,4 6 14 0,0 0 15 0,0 0 15 15,0 0 9-15,0 0 7 0,0 0 6 16,0 0-2-16,0 0-7 0,0 0-6 0,0 0-5 16,0 0 4-16,0 0-10 15,0 0-4-15,0 0-9 0,0 0 0 0,0 0-4 16,0 0 1-16,0 0-8 0,0 0-6 16,83-10-7-16,-83 10-5 0,25 1-7 0,-25-1-6 15,31 2-5-15,-31-2-6 0,32 0-4 16,-32 0-9-16,0 0-11 0,43-2 2 0,-43 2-9 15,0 0-2-15,35-1-7 0,-35 1-8 16,0 0-2-16,31-2-6 0,-21 1-4 0,-10 1-4 16,0 0-6-16,22-1-5 0,-22 1-4 15,0 0-8-15,14-1 0 0,-14 1-11 0,0 0-9 16,13-3-16-16,-13 3-21 0,0 0-43 16,0 0-42-16,11-5-74 0,-11 5-147 15,0 0-153-15,7-7-207 0,-7 7-96 0</inkml:trace>
  <inkml:trace contextRef="#ctx0" brushRef="#br0" timeOffset="170980.096">8179 4591 3300 0,'0'0'-75'0,"0"0"13"0,-6-9 2 16,6 9 21-16,0 0 23 0,0 0 36 0,0 0 3 15,0 0 16-15,0 0-6 0,0 0 0 16,0 0 1-16,0 0-8 0,0 0-4 16,0 0 1-16,0 0-4 0,0 0-13 0,0 0 19 15,0 0-10-15,0 0-3 0,0 0-3 16,-13-3-4-16,13 3 5 0,0 0-2 0,0 0 0 16,0 0-3-16,0 0 0 0,-17 0 6 15,17 0 4-15,0 0 1 0,0 0 1 16,0 0 9-16,0 0-4 0,0 0 1 15,-16-1-6-15,16 1 9 0,0 0 4 0,0 0-5 16,0 0 6-16,0 0-3 0,0 0 5 16,0 0-1-16,-15-2 3 0,15 2-5 0,0 0 6 15,0 0-2-15,0 0 0 0,0 0-3 16,0 0 4-16,0 0-6 0,0 0 0 0,0 0 2 16,0 0-2-16,0 0 2 0,0 0-2 15,0 0-2-15,0 0-1 0,-16 0-1 0,16 0 2 16,0 0 7-16,0 0-3 0,0 0 2 15,0 0-3-15,0 0 3 0,0 0 0 0,0 0-1 16,0 0 0-16,0 0-5 16,0 0-1-16,0 0-8 0,0 0-2 0,0 0 2 15,0 0-8-15,0 0-3 0,0 0 0 16,0 0-3-16,0 0 2 0,0 0-3 0,36-12 2 16,-36 12-3-16,0 0 8 0,15-6-7 15,-15 6-1-15,13-3 1 0,-13 3-3 0,12-2 2 16,-12 2-1-16,14-3 0 0,-14 3 4 15,13-4-3-15,-13 4 1 0,15-3 1 0,-15 3-2 16,13-1 7-16,-13 1-8 0,14-1 5 16,-14 1-4-16,15-3 1 0,-15 3 2 15,14-4-4-15,-14 4 3 0,16-2-2 16,-16 2 0-16,17-1 2 0,-17 1-2 0,16-3 2 16,-16 3 2-16,17-2-2 0,-17 2 6 15,15-2 0-15,-15 2 0 0,18-3-1 0,-18 3-1 16,17 0 0-16,-17 0-3 0,16-3 3 15,-16 3 0-15,15 0 0 0,-15 0-2 0,15-1 3 16,-15 1-5-16,14-1 2 0,-14 1 1 16,18-2-3-16,-18 2-2 0,17-2 1 0,-17 2 1 15,17-1-1-15,-17 1-1 16,19-2 0-16,-19 2 1 0,17 0 0 0,-17 0-2 0,18 0 0 16,-18 0-1-16,15-2 0 15,-15 2 1-15,17 0 0 0,-17 0-1 0,15-1-2 16,-15 1 3-16,0 0-1 0,23 0 1 15,-23 0-1-15,15-1 1 0,-15 1-2 0,16 0 1 16,-16 0-1-16,17-1 0 0,-17 1 0 16,18-1-1-16,-18 1 1 0,18 0 1 15,-18 0-3-15,19-3-1 0,-19 3 0 0,19 0-3 16,-19 0 1-16,18 0-4 0,-18 0-5 16,19 0 5-16,-19 0-4 0,18 0 0 0,-18 0 4 15,16-1 0-15,-16 1 4 0,16-2-8 16,-16 2 2-16,16 0 4 0,-16 0-2 0,19 0 1 15,-19 0 0-15,18 0 1 16,-18 0-1-16,17 0 2 0,-17 0 1 0,19 0 3 16,-19 0-2-16,17-1-3 0,-17 1 3 15,20 0-2-15,-20 0-1 0,19 0 1 0,-19 0 3 16,19 0 1-16,-19 0-5 0,19-1 5 16,-19 1-3-16,18 0 5 0,-18 0-4 0,18 0-1 15,-18 0 6-15,19-3-2 0,-19 3-4 16,20 0 2-16,-20 0-4 0,20 0 4 0,-20 0-4 15,21 0 4-15,-21 0-2 0,19 0 2 16,-19 0-3-16,21 3 0 0,-11-3-1 0,-10 0 3 16,20 0 1-16,-20 0 1 0,21 0-1 15,-21 0 3-15,20 0-2 0,-7 0 0 16,-13 0-1-16,22 2 0 0,-11-2 3 16,-11 0-3-16,23 0 1 0,-13 2 1 0,-10-2 0 15,22 1-2-15,-11-1 4 0,-11 0-3 16,20 2 3-16,-20-2-2 0,20 3 2 0,-20-3-5 15,18 1 0-15,-18-1 1 0,20 1-2 16,-11-1 1-16,-9 0 3 0,19 2 3 0,-19-2-7 16,19 0 2-16,-19 0 4 0,19 1 6 15,-19-1-1-15,17 1-3 0,-5-1 1 16,-12 0 0-16,19 2-1 0,-19-2 0 0,21 1-1 16,-12 0 0-16,-9-1 3 0,20 2-5 15,-10-1 2-15,-10-1-1 0,20 3 0 16,-20-3 1-16,20 2-1 0,-9-1 5 15,-11-1-9-15,18 1 1 0,-18-1 1 0,16 3 5 16,-16-3-4-16,17 2-1 0,-17-2 4 16,14 2-2-16,-14-2 0 0,12 1-3 0,-12-1 3 15,0 0-1-15,18 2 0 0,-18-2 3 16,12 3-1-16,-12-3-3 0,0 0 0 0,17 3 2 16,-17-3 0-16,12 1-3 0,-12-1 5 15,0 0-4-15,16 3-1 0,-16-3 4 0,13 1-2 16,-13-1 0-16,13 2 1 0,-13-2-2 15,13 2 2-15,-13-2 0 0,13 5-2 16,-13-5 4-16,13 2-3 0,-13-2 1 16,0 0 1-16,16 3-2 0,-16-3-1 0,10 3 1 15,-10-3-1-15,0 0 1 0,14 3-4 16,-14-3 5-16,0 0-2 0,14 4-1 0,-14-4 3 16,0 0-2-16,10 5 5 0,-10-5-2 15,0 0-3-15,12 7 2 0,-12-7-3 0,7 4 3 16,-7-4 0-16,10 6 1 15,-10-6 2-15,0 0-2 0,12 8-3 0,-12-8 4 0,0 0-2 16,13 11-1-16,-13-11 0 0,0 0 3 16,16 9-3-16,-16-9 0 0,10 8 1 15,-4-6 1-15,-6-2 1 0,9 7-1 16,-9-7 5-16,0 0-3 0,16 9-1 0,-11-5 2 16,-5-4-3-16,9 7 0 0,-9-7 3 15,10 7-2-15,-10-7 1 0,7 7 0 16,-7-7-1-16,0 0 2 0,12 10-3 0,-12-10 3 15,9 7-1-15,-9-7-1 0,6 8 0 16,-6-8 1-16,0 0-2 0,7 10 2 0,-7-10-3 16,0 0 1-16,0 0 1 0,7 19-1 15,-7-19 2-15,0 0 0 0,6 18-3 0,-6-18 0 16,0 0 5-16,5 17-4 0,-5-17 1 16,2 13 0-16,-2-13-1 0,0 0-1 15,4 19 0-15,-4-19 2 0,0 0 3 16,3 18 1-16,-3-18-2 0,3 16 2 0,-3-16 0 15,0 0 0-15,2 22-2 0,-2-22 3 16,0 0-1-16,2 19 1 0,-2-19 2 0,0 0 2 16,1 22-5-16,-1-22 2 0,0 0 0 15,-1 24 3-15,1-24-6 0,-1 17 4 0,1-17 1 16,-3 17-4-16,3-17 2 0,-2 18-4 16,2-18 1-16,0 0-3 0,-3 23 5 0,3-23-2 15,-3 16 4-15,3-16 0 0,-4 16 1 16,4-16 0-16,-3 17-3 0,3-17-1 0,-6 16 2 15,6-16-2-15,-5 15-1 16,5-15-1-16,-5 15 3 0,5-15-5 0,-5 14 2 16,5-14 3-16,-6 14-4 0,6-14-1 15,-10 15 3-15,10-15-4 0,-8 15 4 0,8-15-4 16,-10 12-2-16,10-12 4 0,-12 13-2 16,12-13-1-16,-13 13 5 0,13-13-5 15,-12 12 0-15,12-12 0 0,-13 11 1 0,13-11 0 16,-14 11-1-16,14-11-1 0,-14 8 4 15,14-8-3-15,-12 9 1 0,12-9 1 0,-13 9-3 16,13-9 2-16,-14 6-1 0,14-6 0 16,-16 9 3-16,16-9 0 0,-16 6-1 15,7-2-4-15,9-4-1 0,-20 6 6 0,11-3-3 16,-3 0 0-16,12-3 2 0,-22 6-2 16,10-4 1-16,12-2 2 0,-24 4-1 15,14-1-3-15,-2-2 2 0,12-1-1 0,-24 4 2 16,12-2-4-16,12-2 2 0,-19 2 2 15,6-2-3-15,13 0 0 0,-20 3 3 0,20-3-2 16,-21 2 0-16,10 0-1 0,11-2 2 16,-21 3-2-16,7-1 1 0,14-2-2 0,-22 3 2 15,11-2 0-15,11-1 1 0,-22 2-3 16,12 0 2-16,10-2 1 0,-22 0-1 16,22 0 0-16,-21 2 3 0,11-1-4 15,10-1 3-15,-23 1-3 0,12 0 1 0,11-1 0 0,-23 2 3 16,11-1-5-16,12-1 2 15,-22 0 2-15,22 0-2 0,-23-1 1 0,12 1-1 16,11 0-1-16,-24 1 4 0,12 0-5 16,12-1 5-16,-22 0-3 0,22 0 2 0,-23 0-2 15,23 0 0-15,-28 0 0 0,28 0-1 16,-27 0 1-16,27 0 1 0,-29 0-4 0,15 0 0 16,14 0-2-16,-33 0 4 0,18 0-2 15,15 0-5-15,-31-1 2 0,31 1-3 0,-31 0 1 16,17-1-2-16,14 1 0 0,-30-1 1 15,30 1 0-15,-27-2 0 0,27 2 0 16,-24-1-4-16,24 1 1 0,-22-1-2 16,22 1 3-16,-23-2 0 0,23 2 2 0,-20 0-1 15,20 0 2-15,-20 0 1 0,20 0 2 16,0 0-3-16,-28-2 3 0,28 2 1 16,0 0-3-16,-25-1-1 0,25 1 0 0,-19-1-4 15,19 1-4-15,-20-1 4 0,20 1-5 16,-21 0 5-16,9-2-4 0,12 2 2 0,-21 0 1 15,21 0 3-15,-21-3-1 0,9 3 2 16,12 0 0-16,-22-2 2 0,11 1 2 0,11 1-4 16,-22-3 3-16,22 3 1 15,-21-1-2-15,11-2-2 0,10 3 2 0,-19-2-2 16,19 2-3-16,-19-1-1 0,19 1-4 16,-17-2 1-16,17 2 3 0,-18-3-2 0,18 3 3 15,-17-1 4-15,17 1 0 0,-16 0 1 16,16 0-2-16,-19-3 4 0,19 3-2 0,-17-2 2 15,17 2-3-15,-20-1 2 0,20 1 2 16,-19-3-1-16,19 3 2 0,-18-2-2 0,6 1 1 16,12 1 4-16,-18-3-5 0,18 3-2 15,-19-2-2-15,19 2-3 0,-16-3 0 0,16 3 1 16,-17-2-1-16,17 2 0 0,-15-3-2 16,15 3 2-16,-15-4 5 0,15 4-5 15,-15-3 4-15,15 3-5 0,-15-2 11 16,15 2-4-16,-16-3 4 0,16 3-1 0,-16-4-8 15,16 4 8-15,-16-5 2 0,16 5-2 16,-16-3 5-16,16 3 0 0,-14-5 2 0,14 5 0 16,-15-4 7-16,15 4 9 0,-14-5-7 15,14 5 1-15,-14-4 3 0,14 4 0 0,-14-5 2 16,14 5 5-16,0 0 0 0,-18-8-5 16,18 8 0-16,0 0-2 0,-19-10 2 0,19 10-3 15,-11-7-2-15,11 7-1 0,0 0-2 16,-15-10 0-16,15 10 1 0,-11-7 0 15,11 7 1-15,0 0-3 0,-14-10-1 0,14 10 3 16,0 0-8-16,-11-12 6 0,11 12-1 16,-9-10-3-16,9 10 0 0,0 0-4 15,-11-14 1-15,11 14 3 0,-9-10 2 16,9 10-1-16,0 0 5 0,-10-18-5 0,10 18-4 16,-5-13 2-16,5 13 2 0,-4-15-3 15,4 15 3-15,-4-16 1 0,4 16-2 0,0 0-1 16,-5-25 5-16,5 25-6 0,-3-17-4 15,3 17 4-15,-2-17 2 0,2 17-4 0,-2-16 0 16,2 16 2-16,0 0-3 0,0-25 1 16,0 25 2-16,1-17-4 0,1 9 2 15,-2 8-2-15,4-17 0 0,-2 8 2 16,-2 9-2-16,6-17-2 0,-3 10-1 0,-3 7-3 16,6-16 0-16,-2 9-3 0,-4 7 2 15,6-15-3-15,1 7 1 0,-2-1 2 0,-5 9 1 16,7-16 0-16,-3 9-3 0,-4 7-5 15,6-15 1-15,-1 6-4 0,-5 9 2 0,5-16-5 16,-3 7 5-16,-2 9 0 0,5-15 9 16,-5 15 3-16,5-15 6 0,-2 8-2 0,-3 7 8 15,5-15-4-15,-5 15 7 0,7-14-8 16,-2 7 8-16,-5 7-1 0,9-13-3 0,-2 4-3 16,1 2 0-16,0 0-4 15,0 1 1-15,0-2-4 0,-8 8 1 0,15-10 0 16,-8 4-4-16,1-1 3 0,-8 7 0 15,13-10-3-15,-7 5-4 0,-6 5 7 0,12-9 1 16,-3 4-3-16,-9 5 2 0,14-8-1 16,-14 8 1-16,15-8-1 0,-6 4 1 0,0-1-2 15,-9 5-8-15,20-7-4 0,-9 5-2 16,2-3-9-16,-1 3-11 0,1-1-29 0,1 1-1 16,0 1-37-16,-14 1-33 0,30-2-30 15,-14 2-52-15,-1-1-87 0,1 1-120 16,-2-1-191-16,-14 1 572 0</inkml:trace>
  <inkml:trace contextRef="#ctx0" brushRef="#br0" timeOffset="175758.352">16720 4608 2565 0,'0'0'-21'16,"0"0"2"-16,0 0 29 0,0 0 1 0,-14 1 28 16,14-1-12-16,0 0 17 0,0 0-14 15,0 0 6-15,0 0 21 0,-12 4-1 16,12-4-18-16,0 0 0 0,0 0 6 0,0 0-9 16,0 0 2-16,0 0 7 0,-10 4 13 15,10-4-1-15,0 0 4 0,0 0-9 0,0 0 7 16,0 0-1-16,0 0-2 0,-16 2-7 15,16-2-1-15,0 0-7 0,0 0-3 0,0 0 2 16,0 0 1-16,-19 0 6 16,19 0 0-16,0 0-7 0,0 0 3 0,0 0 1 15,-15 0-7-15,15 0-1 0,0 0 0 0,0 0 0 16,0 0-4-16,0 0 0 0,0 0 0 16,0 0 2-16,0 0-2 0,-16-3 9 15,16 3-5-15,0 0 8 0,0 0-2 0,0 0 3 16,0 0 0-16,0 0 3 0,0 0 2 15,0 0 3-15,0 0-3 0,0 0-7 0,0 0-2 16,0 0 1-16,0 0-5 0,0 0 3 16,0 0-7-16,0 0-4 0,0 0-3 0,0 0-1 15,0 0-2-15,0 0-5 0,25-20 2 16,-25 20-3-16,16-3-2 0,-16 3 0 16,16-5-4-16,-5 3 0 0,-11 2-1 15,19-4-1-15,-19 4-1 0,19-2-1 0,-10 1-2 16,-9 1 1-16,20-3-2 0,-20 3 0 15,20-2 0-15,-11 1-1 0,-9 1-1 16,19-3-1-16,-19 3 1 0,20-2-3 0,-8 2 1 16,-12 0 1-16,19-1-2 0,-19 1 1 15,21-1-2-15,-10 1-1 0,-11 0 1 0,21-1 1 16,-21 1 0-16,20-1-1 0,-20 1-3 16,19-2-1-16,-8 2 0 0,-11 0-1 0,20-2 3 15,-20 2-2-15,21 0 1 0,-21 0-2 16,20-2-1-16,-20 2 1 0,20 0-1 0,-20 0 1 15,21 0-2-15,-11 0 2 0,-10 0 1 16,22-1 0-16,-22 1 0 0,24-2 2 16,-12 4 0-16,-12-2 0 0,24-2 5 15,-24 2-1-15,22 2 0 0,-11-2 0 0,-11 0-1 16,24 1-1-16,-13-2 3 0,-11 1-3 16,25 0 2-16,-25 0-2 0,21 0 1 0,-9 0 0 15,-12 0-1-15,22 1 1 0,-11-1 4 16,-11 0-6-16,24 0 4 0,-13 0-2 0,-11 0 1 15,23 2-2-15,-12-2 0 0,-11 0 1 16,22 0-2-16,-10 1 2 0,-12-1-3 0,21 1-1 16,-9-1 2-16,-12 0 4 15,21 1-2-15,-10 0-4 0,-11-1 1 0,21 1-3 16,-21-1-3-16,19 0-2 0,-9 1 5 16,-10-1-2-16,22-1-1 0,-22 1-1 0,20 0 5 15,-20 0-3-15,19 1 1 0,-19-1 3 16,19 1-2-16,-19-1-1 0,22 0-1 15,-22 0-1-15,18 0 4 0,-18 0 0 0,20 0-3 16,-20 0-2-16,22 0 0 0,-12 1 7 16,-10-1-6-16,22 0 4 0,-10 2 2 0,-12-2 0 15,24 0 0-15,-11 0 2 0,1 1 2 16,-14-1-2-16,27 1 2 0,-16-1 0 0,1 1 0 16,-12-1 1-16,23 1 2 15,-23-1 1-15,19 1-1 0,-8 0-2 0,-11-1 2 16,20 1-2-16,-20-1 1 0,17 2-2 15,-17-2-1-15,20 2 1 0,-11-1 0 0,-9-1-2 16,18 2-2-16,-18-2 1 0,18 2 2 16,-18-2-3-16,17 2 2 0,-9 0 1 0,-8-2-1 15,19 2-1-15,-19-2 3 0,17 4 0 16,-8-4 1-16,-9 0 3 0,15 4-5 0,-15-4 1 16,14 1-2-16,-14-1 2 0,12 5 5 15,-12-5-4-15,17 3 0 0,-17-3-3 16,11 2 3-16,-11-2 3 0,13 2-6 0,-13-2 8 15,11 3-4-15,-11-3 0 0,14 4 1 16,-14-4-2-16,14 5 0 0,-14-5 0 16,11 3 3-16,-11-3-3 0,13 4-1 0,-13-4 2 15,10 4 1-15,-10-4-3 0,0 0 0 16,14 6 1-16,-14-6 0 0,10 3 0 16,-10-3-3-16,0 0 3 0,15 7-1 0,-15-7 1 15,9 5 0-15,-9-5-2 0,8 4 3 16,-8-4 1-16,8 6-2 0,-8-6-2 15,0 0 1-15,13 8 2 0,-13-8-1 0,8 6 1 16,-8-6-1-16,0 0 3 0,10 8-5 0,-10-8 5 16,6 7-3-16,-6-7 0 15,0 0-1-15,9 10 1 0,-9-10 1 0,6 11 3 0,-6-11-6 16,5 8 5-16,-5-8-3 16,6 12 0-16,-6-12 0 0,5 12 0 0,-5-12 1 15,4 12-1-15,-4-12-1 0,4 12 1 16,-4-12 0-16,3 14 0 0,-3-14 0 0,1 13-1 15,-1-13-1-15,2 13 2 0,-2-13 2 16,1 12-4-16,-1-12 5 0,0 13-4 0,0-13 2 16,1 17-4-16,-1-17 3 0,1 13 0 15,-1-13 0-15,0 16 0 0,0-16 0 16,0 0 4-16,-2 17-4 0,2-17 2 0,-2 15-2 16,2-15 1-16,-2 14 2 0,2-14-3 15,-5 12 2-15,5-12 0 0,-6 12-2 16,2-4 3-16,4-8-1 0,-5 12 1 0,5-12-3 15,-7 12 0-15,7-12 1 0,-7 14-2 16,7-14 1-16,-7 12 1 0,7-12 2 0,-6 12 0 16,2-5 0-16,4-7-3 0,-7 12 2 15,7-12 0-15,-8 13-2 0,2-6 0 0,6-7 0 16,-11 10 3-16,6-4-2 0,5-6-2 16,-11 13 2-16,5-8-1 0,6-5 3 15,-12 12-3-15,7-6 1 0,5-6 3 16,-13 13-3-16,6-7-1 0,0 1 0 0,7-7 3 15,-16 12-2-15,16-12-1 0,-17 12 1 0,6-7-1 16,-1 0 3-16,1-1 0 0,-1 1-2 16,1 0 2-16,-2 0-2 0,3 0-2 15,0-1 2-15,-1 2 2 0,-1-2 0 16,12-4 3-16,-17 7-3 0,8-3 1 0,9-4 1 16,-16 6-1-16,7-3 1 0,9-3 3 15,-16 7-7-15,7-5 3 0,9-2-2 0,-16 7 3 16,16-7-3-16,-18 5 1 0,10-2-1 15,-3 0 1-15,11-3-2 0,-22 5-1 0,12-2 3 16,10-3-4-16,-25 3 1 16,12 0 0-16,2-2 0 0,11-1 1 0,-24 1-1 15,13 0 0-15,11-1 1 0,-25 2-2 0,12-1 0 16,-2 0 2-16,15-1-1 0,-27 1-1 16,13 0 1-16,-1-1-2 0,0 1 2 15,15-1 0-15,-30 1-2 0,15 0 2 0,0-1-3 16,-1 0 0-16,1 0 0 0,0 0-6 15,-2 0-1-15,1 0-2 0,1-1-3 16,-2 0 1-16,2 1-1 0,15 0 1 0,-30-2 3 16,17 1-1-16,0 0-1 0,13 1 3 0,-27-3 2 15,15 2 0-15,12 1 1 0,-24-1-5 16,12 0-1-16,12 1-3 0,-23-1 2 16,11-1-1-16,12 2 0 0,-23 0 0 15,11-1 2-15,12 1 1 0,-23-2 2 0,12 1 4 16,11 1-4-16,-21-2-1 0,21 2 1 15,-22 0 4-15,11-1 1 0,11 1-3 16,-21-2 7-16,21 2-3 0,-21 0-2 0,21 0 2 16,-21 0 2-16,21 0 1 0,-23-1-2 15,14 2-3-15,9-1-3 0,-23 0-2 0,11 0-1 16,12 0-2-16,-22-1 3 0,22 1-3 16,-24-1-1-16,13 1-1 0,11 0 2 0,-23-1 3 15,23 1-1-15,-21 0 1 16,9-2 0-16,12 2 6 0,-22 0-4 0,22 0-1 0,-21-3-2 15,21 3-3-15,-22 0 3 0,11-2 1 16,11 2 0-16,-21-2 1 0,10-1 0 16,11 3 3-16,-21-2-2 0,21 2-2 15,-21-3 9-15,11 3-2 0,10 0 0 0,-20-4 4 16,20 4-9-16,-18-4 9 0,8 2-6 16,10 2 2-16,-18-2 2 0,18 2-2 0,-21-3 3 15,11 1 2-15,10 2-5 0,-19-3-1 16,19 3 2-16,-19-3 2 0,19 3-5 0,-17-2 6 15,17 2-5-15,-18-3 2 0,18 3 2 16,-16-1 2-16,16 1-7 0,-16-3 10 0,16 3-4 16,-16-2 2-16,16 2-3 15,-17-4 2-15,17 4-1 0,-17-3 3 0,17 3-4 16,-16-2-2-16,16 2 2 0,-14-3 1 16,14 3 0-16,-15-4-2 0,15 4 5 0,-12-3-2 15,12 3-5-15,0 0 7 0,-18-5-4 16,18 5 2-16,-11-5-1 0,11 5-1 15,-9-6 6-15,9 6-1 0,-9-6-5 0,9 6 2 16,0 0-5-16,-11-9 4 0,11 9 3 16,-7-8-6-16,7 8 3 0,-9-9-3 0,9 9 2 15,0 0 0-15,-7-13-6 0,7 13 1 16,-4-9 4-16,4 9 0 0,-5-10-5 0,5 10-1 16,-4-14-1-16,4 14-2 0,-3-15-6 15,3 15 7-15,-5-14-5 0,5 14 0 16,-2-14 2-16,2 14-14 0,-2-12 2 15,2 12-7-15,-1-13-1 0,1 13-2 0,0 0 6 16,-1-17-6-16,1 17 3 0,-1-13 10 16,1 13 4-16,0 0-6 0,2-18 5 0,-2 18 4 15,1-12 12-15,-1 12-16 0,3-15 2 16,-3 15 6-16,6-16-3 0,-3 8 0 0,-3 8-2 16,9-17-3-16,-3 10-1 0,-1-3 3 15,5 2 4-15,-3 1 3 0,0-1 2 16,1 0 11-16,1 1-13 0,1 0 2 0,-2-1 16 15,2 0 5-15,-1 1 0 0,-1 2-5 16,-8 5 5-16,15-12 15 0,-9 7-1 16,-6 5-12-16,12-9 6 0,-12 9-10 0,11-10 9 15,-6 5-9-15,-5 5 6 0,10-12 0 16,-10 12 3-16,8-10-6 0,-8 10 4 0,9-10-3 16,-9 10 5-16,7-12 2 0,-7 12 2 15,5-12-4-15,-5 12-6 0,5-12 5 16,-5 12-15-16,7-14 6 0,-7 14-1 0,8-13-5 15,-8 13 5-15,5-14-5 0,-5 14 3 16,6-12 6-16,-6 12 7 0,8-14 2 0,-4 9 3 16,-4 5 9-16,13-10 5 15,-7 5-4-15,-6 5 11 0,15-9-4 0,-6 4-1 16,2 0-3-16,-11 5-3 0,24-6 1 16,-11 2-1-16,1 1-8 0,-1 2 4 0,1 0-6 15,-14 1-4-15,27-4 0 0,-14 3-4 16,1 1-11-16,-14 0-1 0,25 0-11 0,-10 0-5 15,0 0-10-15,0 1-20 0,-1 0-17 16,3 0-33-16,-1 1-30 0,2-1-53 0,1 0-47 16,-3 2-73-16,5 0-227 0,0-2-104 15,-1 2 538-15</inkml:trace>
  <inkml:trace contextRef="#ctx0" brushRef="#br0" timeOffset="180284.397">23861 1859 2638 0,'0'0'-22'0,"0"0"28"15,0 0 8-15,0 0 22 0,0 0 4 16,0 0 23-16,0 0 8 0,-20-7 3 0,20 7 5 15,0 0 4-15,0 0 5 0,0 0 1 16,0 0 8-16,0 0-4 0,0 0-6 16,0 0-8-16,0 0-1 0,0 0 0 0,-22 3 2 15,22-3-2-15,0 0 0 0,0 0-2 16,0 0-3-16,0 0-1 0,0 0 0 16,0 0 1-16,0 0-2 0,0 0 5 0,0 0 1 15,0 0 1-15,0 0 1 0,0 0 0 16,0 0 0-16,0 0-7 0,0 0-3 15,0 0-1-15,0 0-12 0,0 0-5 0,0 0-4 16,0 0-5-16,0 0-6 0,0 0 2 16,0 0-11-16,0 0-2 0,0 0-3 0,0 0-1 15,0 0-2-15,0 0-1 16,55 5-4-16,-55-5-2 0,0 0-3 0,25 0 2 16,-25 0 1-16,0 0-4 0,22-1 1 15,-22 1 0-15,0 0-2 0,24 0 0 16,-24 0-1-16,0 0-4 0,18-2 3 0,-18 2-3 15,0 0-9-15,0 0-4 0,0 0-9 0,24 0-10 16,-24 0-12-16,8-2-15 0,-8 2-11 16,0 0-17-16,0 0-22 0,0 0-24 0,13 0-24 15,-13 0-41-15,0 0-29 16,0 0-55-16,0 0-71 0,0 0-111 0,0 0-261 0,0 0 219 16</inkml:trace>
  <inkml:trace contextRef="#ctx0" brushRef="#br0" timeOffset="180792.982">23844 1925 3041 0,'-33'8'-40'15,"33"-8"11"1,0 0 10-16,0 0 16 0,0 0 14 0,0 0 5 0,-21 11 17 0,21-11 14 15,0 0 5-15,0 0 4 16,0 0 20-16,0 0 4 0,0 0 8 0,-18 11 0 16,18-11-8-16,0 0 5 0,0 0-1 15,0 0 4-15,0 0-3 0,0 0 0 16,0 0-6-16,0 0-2 0,0 0 2 0,0 0-8 16,0 0-9-16,0 0-5 0,0 0-7 15,0 0-2-15,0 0-1 0,0 0-5 0,0 0 2 16,0 0-2-16,0 0-2 0,0 0 0 15,0 0-4-15,0 0 3 0,0 0-5 0,60 18-5 16,-60-18 1-16,0 0-3 0,0 0 0 16,33 3-3-16,-33-3 1 0,0 0-6 0,0 0 4 15,31 0-3-15,-31 0-1 16,0 0 1-16,0 0 2 0,0 0 2 0,32 0-4 16,-32 0 1-16,0 0-3 0,0 0 0 15,0 0 2-15,0 0-2 0,0 0-2 0,32 0 1 16,-32 0-4-16,0 0-2 0,0 0 2 15,0 0-1-15,0 0-5 0,0 0 2 16,0 0-2-16,0 0-2 0,26 4-9 0,-26-4-3 16,0 0-11-16,0 0-10 0,0 0-10 15,0 0-21-15,0 0-25 0,0 0-36 0,0 0-40 16,12 1-81-16,-12-1-142 0,0 0-192 16,0 0-106-16,0 0 32 0,0 0 453 0</inkml:trace>
  <inkml:trace contextRef="#ctx0" brushRef="#br0" timeOffset="182461.474">24329 1760 2779 0,'0'0'27'0,"0"0"13"0,0 0 15 0,0 0 14 15,0 0 13-15,0 0 8 16,0 0 5-16,0 0-6 0,0 0 3 0,0 0-13 15,0 0-5-15,0 0-2 0,0 0-10 0,0 0-2 16,0 0-3-16,0 0-1 0,7-7-5 16,-7 7-1-16,0 0-10 0,0 0-3 0,0 0-8 15,0 0-4-15,0 0-3 0,0 0-3 16,0 0-9-16,0 0-5 0,0 0-1 0,0 0-1 16,0 0 1-16,1-15 0 0,-1 15 6 15,0 0 10-15,0 0 21 0,0 0 12 0,3-14 15 16,-3 14 10-16,0 0 4 15,0 0-4-15,5-10 2 0,-5 10 0 0,0 0-7 16,0 0-3-16,0 0-8 0,0 0-4 16,0 0-1-16,0 0-1 0,0 0-7 15,0 0-2-15,0 0-1 0,0 0 1 0,0 0-3 16,0 0 1-16,0 0-5 0,14 59-5 16,-14-59 1-16,-1 29-3 0,1-29 0 0,-1 27-5 15,1-27-3-15,-3 31-7 0,3-31 3 16,-2 30-5-16,2-30 2 0,-2 30 0 0,2-30-7 15,-2 28 5-15,2-28-8 16,-4 25 1-16,4-25-2 0,0 0 0 0,-4 29 0 16,4-29-1-16,0 0-1 0,-3 22-1 15,3-22-4-15,0 0 9 0,0 0-4 0,0 0-3 16,-5 25 6-16,5-25-4 0,0 0-1 16,0 0-2-16,0 0 0 0,0 0 2 0,0 0-1 15,0 0 0-15,0 0-1 0,0 0 3 16,-5 24-1-16,5-24-1 0,0 0 0 15,0 0-2-15,0 0 1 0,0 0 3 0,0 0 0 16,0 0-2-16,0 0-1 0,0 0 2 16,0 0-1-16,0 0-5 0,0 0 1 0,0 0-1 15,0 0-3-15,0 0-5 16,0 0-5-16,0 0 0 0,0 0-4 0,0 0-3 16,0 0-6-16,0 0-4 0,0 0 2 15,25-50-3-15,-25 50 1 0,0 0 0 0,10-13 1 16,-10 13 3-16,0 0 3 0,13-11 2 15,-13 11 4-15,7-9 5 0,-7 9 6 16,0 0 4-16,0 0 3 0,0 0 3 0,0 0 4 16,0 0-4-16,0 0 6 0,36-6-3 15,-36 6 5-15,0 0-2 0,0 0 3 0,0 0 1 16,0 0-2-16,0 0-1 0,0 0-1 16,40 4 2-16,-40-4 1 0,0 0-1 15,0 0-1-15,0 0 1 0,0 0 0 16,23 9 2-16,-23-9-4 0,0 0 0 0,0 0 4 15,0 0-1-15,22 8 0 0,-22-8-1 16,0 0-4-16,0 0 0 0,0 0 0 0,24 6-5 16,-24-6 0-16,0 0-5 0,0 0-2 15,0 0-4-15,28 5-6 0,-28-5-5 0,8 1-8 16,-8-1-7-16,0 0-11 0,0 0-8 16,20 2-10-16,-20-2-10 0,0 0-13 0,0 0-17 15,0 0-28-15,0 0-39 16,26-3-41-16,-26 3-78 0,8-2-113 0,-8 2-189 15,0 0-102-15,10-5 303 0</inkml:trace>
  <inkml:trace contextRef="#ctx0" brushRef="#br0" timeOffset="182852.38">24531 1874 3560 0,'0'0'125'16,"0"0"-2"-16,0 0 4 0,0 0 9 0,0 0 13 15,0 0 9-15,0 0 11 16,0 0 4-16,0 0-6 0,0 0-14 0,0 0-5 0,0 0-8 16,0 0-16-16,0 102-14 0,0-102-10 15,0 0-12-15,1 41-15 0,-1-41-3 16,0 0-10-16,0 0-5 0,-1 41-17 0,1-41-9 16,0 0-17-16,-1 26-18 0,1-26-12 15,0 13-18-15,0-13-15 0,0 0-13 16,1 17-19-16,-1-17-24 0,0 0-37 0,3 13-50 15,-3-13-58-15,5 6-107 0,-5-6-163 16,0 0-291-16,11 5-443 0</inkml:trace>
  <inkml:trace contextRef="#ctx0" brushRef="#br0" timeOffset="183291.558">24737 2084 4267 0,'0'0'97'0,"0"0"19"0,0 0 21 15,0 0 13-15,0 0-1 0,0 0-20 0,0 0 0 16,0 0-14-16,-14 95-13 0,14-95-13 15,0 0-8-15,0 0-10 0,-21 29-8 0,21-29-6 16,0 0-14-16,-12 17-15 0,12-17-17 16,0 0-22-16,-9 11-21 0,9-11-23 15,0 0-29-15,-7 8-29 0,7-8-43 0,0 0-49 16,0 0-89-16,0 0-159 0,0 0-108 16,0 0-216-16,0 0-134 0</inkml:trace>
  <inkml:trace contextRef="#ctx0" brushRef="#br0" timeOffset="184364.601">24973 1827 3251 0,'0'0'-98'0,"0"0"15"16,-2-13 16-16,2 13 23 0,0 0 14 15,0 0 21-15,0 0 18 0,0 0 4 0,0 0 20 16,0 0 2-16,0 0 1 0,-6-10 6 16,6 10 5-16,0 0-1 0,0 0-10 15,0 0 6-15,0 0-10 0,0 0 2 16,0 0 9-16,0 0-7 0,0 0-2 16,0 0-1-16,0 0 2 0,0 0-2 0,0 0 0 15,-5-10 1-15,5 10 4 0,0 0-7 16,0 0 2-16,0 0-5 0,0 0-5 0,0 0 5 15,0 0-12-15,0 0-1 0,0 0-8 16,0 0 6-16,0 0 3 0,0 0 2 0,7-16 8 16,-7 16 4-16,0 0 9 0,0 0-3 15,10-8 5-15,-10 8-1 0,0 0 3 0,9-6-6 16,-9 6-2-16,0 0-4 0,0 0-1 16,0 0-7-16,0 0-1 0,0 0-3 0,0 0 3 15,0 0-10-15,0 0 4 0,0 0 1 16,0 0-3-16,0 0 1 0,0 0-2 15,0 0 1-15,0 0 0 0,0 0 2 0,0 0-2 16,-39 14 4-16,39-14 2 0,0 0 5 16,-20 14 2-16,20-14-7 0,-11 12 5 15,11-12 3-15,-13 13-2 0,13-13-1 16,-9 11 4-16,9-11 1 0,-9 12 3 0,9-12 1 16,-6 12 0-16,6-12 0 0,0 0-5 15,-8 17 0-15,8-17-2 0,0 0 0 0,0 0 0 16,-2 16-5-16,2-16 1 0,0 0-4 15,0 0-7-15,0 0-4 0,0 0-10 0,0 0-3 16,7 22-6-16,-7-22-4 0,0 0-4 16,0 0-3-16,14 6-6 0,-14-6-4 0,0 0 1 15,15 4-5-15,-15-4 3 16,0 0-1-16,0 0-1 0,22 5 3 0,-22-5 5 16,0 0-2-16,19 3 7 0,-19-3 4 15,14 3 13-15,-14-3 8 0,15 2 13 0,-6 3 11 16,-9-5 7-16,0 0 8 0,20 17 7 15,-13-10 12-15,-7-7 3 0,11 17 6 16,-11-17 12-16,0 0-3 0,12 32 5 0,-12-32-9 16,0 0 0-16,-4 36-5 0,4-36-3 15,0 0-1-15,0 0-11 0,-24 43-7 16,24-43-2-16,0 0-3 0,-24 27-10 0,24-27 2 16,0 0-8-16,-25 16-11 0,25-16-2 0,-13 8-13 15,13-8-17-15,-14 4-13 16,14-4-23-16,0 0-15 0,-21-4-17 0,21 4-16 15,0 0-20-15,-17-12-27 0,13 6-45 16,4 6-44-16,-6-18-103 0,5 8-122 0,1 10-339 16,-2-19-343-16</inkml:trace>
  <inkml:trace contextRef="#ctx0" brushRef="#br0" timeOffset="184868.838">25017 1802 3627 0,'0'0'-46'0,"0"0"18"0,0 0 24 0,0 0 22 15,0 0 4-15,0 0 16 0,0 0 0 16,0 0 13-16,0 0 7 0,0 0 5 16,0 0 2-16,12-13 5 0,-12 13 6 0,0 0 0 15,0 0-1-15,0 0 5 0,0 0-3 16,0 0 0-16,0 0-1 0,0 0 1 0,0 0 0 15,0 0-5-15,0 0 1 0,0 0 1 16,0 0-12-16,0 0-5 0,0 0-11 0,0 0-3 16,0 0 1-16,0 0-11 0,27 3 1 15,-27-3-4-15,0 0-10 0,0 0 4 16,0 0-5-16,26 0-1 0,-26 0 0 0,0 0-4 16,0 0-2-16,21 0-1 0,-21 0-1 15,0 0-5-15,0 0-3 0,0 0-1 16,25 0-10-16,-25 0-11 0,0 0-10 0,9 0-17 15,-9 0-21-15,0 0-27 0,0 0-39 16,0 0-58-16,0 0-89 0,14-3-132 16,-14 3-178-16,0 0-149 0,0 0 157 0</inkml:trace>
  <inkml:trace contextRef="#ctx0" brushRef="#br0" timeOffset="186977.513">24128 4060 3027 0,'0'0'-44'0,"0"0"14"16,0 0 19-16,0 0 15 16,0 0 18-16,0 0 13 0,0 0 7 0,0 0 15 15,0 0 15-15,0 0 3 0,0 0 9 16,0 0 13-16,0 0-10 0,0 0-3 0,-23-3 5 15,23 3-14-15,0 0 1 0,0 0 1 16,0 0 1-16,0 0-3 0,-23-1-1 16,23 1-6-16,0 0-2 0,0 0 2 0,0 0-6 15,0 0 1-15,0 0-1 0,0 0 0 16,0 0 3-16,0 0 1 0,0 0 5 0,0 0-1 16,0 0-4-16,0 0-4 15,0 0-5-15,0 0-9 0,0 0-1 0,0 0 0 0,0 0-3 16,0 0-6-16,0 0-3 15,0 0-3-15,0 0-6 0,0 0-2 0,0 0-1 16,0 0 0-16,0 0-2 0,0 0-3 16,53 9-2-16,-53-9-1 0,0 0-1 0,25 1-2 15,-25-1-5-15,0 0 3 0,23 2-2 16,-23-2-1-16,0 0-5 0,20 0-4 0,-20 0-9 16,0 0-7-16,18 3-9 0,-18-3-11 15,0 0-13-15,14 0-17 0,-14 0-18 0,0 0-23 16,0 0-30-16,13 0-37 0,-13 0-60 15,0 0-92-15,0 0-145 0,0 0-156 0,0 0-52 16,0 0 365-16</inkml:trace>
  <inkml:trace contextRef="#ctx0" brushRef="#br0" timeOffset="187420.541">24005 4230 2944 0,'0'0'44'0,"0"0"39"15,0 0 21-15,0 0 31 0,0 0 14 16,0 0-2-16,0 0-2 0,0 0 9 0,0 0-1 16,0 0 2-16,0 0-6 0,0 0-8 15,0 0-12-15,31 12-6 0,-31-12-5 16,0 0-15-16,0 0-10 0,39 1-6 0,-39-1-6 16,0 0-10-16,40 0-11 0,-40 0-2 15,0 0-8-15,40-1-5 0,-28 1-6 16,-12 0-6-16,26 0-8 0,-26 0-7 15,21 0-5-15,-21 0-2 0,18 0-8 0,-18 0 0 16,0 0-4-16,26 0-9 0,-26 0-4 16,0 0-2-16,20-1-7 0,-20 1-11 0,11 0-10 15,-11 0-16-15,0 0-19 0,0 0-30 16,15 0-37-16,-15 0-51 0,0 0-91 0,0 0-149 16,0 0-139-16,0 0-177 0,13 1 56 15</inkml:trace>
  <inkml:trace contextRef="#ctx0" brushRef="#br0" timeOffset="190779.475">24791 3838 3041 0,'0'0'-95'0,"0"0"31"16,0 0 19-16,0 0 30 0,0 0-5 15,0 0 7-15,0 0 15 0,0 0 13 0,0 0 6 16,-29 20 12-16,29-20-3 0,-10 17 17 16,6-6 15-16,2 2 9 0,0 0 22 0,1-1 15 15,0 3 17-15,2 1 0 0,2 1-2 16,1 2 0-16,2-1-3 0,0-2 7 16,4 4-9-16,0-1-6 0,1 1 0 15,0-1-3-15,4-1-2 0,-3 2-8 0,7 3-10 16,-2-5-6-16,-3-1-11 0,-1-3-4 15,2 1-5-15,-3-2-6 0,-1-1-2 16,3 1-4-16,-3-2-5 0,-1-2 0 0,1 1-4 16,-2-1-5-16,1 2-5 0,-1-3-2 15,-1 0-4-15,-2-1-1 0,0 1-2 0,-6-8-3 16,12 13-4-16,-8-6 0 0,-4-7-2 16,0 0-1-16,9 17-3 0,-9-17 1 0,0 0 0 15,0 0-5-15,0 0 0 0,-12 24-1 16,12-24-3-16,-15 6 2 0,15-6-4 0,-22 3 1 15,22-3-1-15,-28 1 0 0,28-1-1 16,-30-1 1-16,13 1-4 0,3-4 0 16,-1 2 1-16,-1-1-2 0,1 0 1 15,4 0-2-15,-3-1 0 0,14 4 2 0,-22-7-2 16,13 4 2-16,9 3 1 0,-14-9 0 16,14 9 3-16,-12-8 0 0,12 8 2 0,-6-12 2 15,6 12-3-15,0 0 4 0,-1-20-2 16,1 20-2-16,0 0-3 0,11-30-1 0,-7 20-4 15,3-5 2-15,2 1 0 0,0-1-4 16,2-4 1-16,-2 1 1 0,5 0 0 0,-3-1-5 16,1 2 0-16,2-1 0 15,-2-2-2-15,0-1 2 0,-2 1 1 0,0 0-3 16,-1 3 5-16,-1-3 0 0,-1 5 2 16,-3 0 3-16,0 2 1 0,2 0 3 0,-4 3 2 15,-2 10 1-15,3-21 5 0,-3 21 3 16,0 0 4-16,-5-24-5 0,5 24 1 15,-14-13 2-15,14 13-4 0,-21-12-4 0,10 9-1 16,1-1-5-16,-3 1-14 0,13 3-19 16,-21-4-28-16,10 3-30 0,11 1-49 0,-18-2-66 15,18 2-140-15,-19 2-200 0,19-2-70 16,-15 1-117-16,15-1 180 0</inkml:trace>
  <inkml:trace contextRef="#ctx0" brushRef="#br0" timeOffset="210817.393">5461 15896 2800 0,'0'0'140'0,"0"0"-17"0,0 0-23 16,-14-19 8-16,14 19-6 0,0 0-12 15,0 0-6-15,0 0 0 0,0 0-6 0,0 0 0 16,0 0-1-16,0 0-6 0,0 0-5 0,0 0-9 16,0 0-3-16,0 0-9 0,0 0-2 15,0 0-1-15,0 0-9 0,0 0 0 0,0 0 2 16,0 0 0-16,0 0-9 0,0 0-1 15,0 0-1-15,0 0-4 0,0 0-2 16,0 0-2-16,0 0-1 0,0 0 2 16,0 0-4-16,0 0-3 0,0 0-2 15,0 0 1-15,0 0-7 0,0 0 0 0,0 0-1 16,0 0-2-16,0 0-5 0,0 0-1 16,0 0-3-16,-2-11-1 0,2 11-3 0,0 0-1 15,0 0-3-15,0 0 2 0,0 0 7 16,0 0-2-16,0 0 1 0,-4-12-2 0,4 12 5 15,0 0 3-15,0 0-2 0,0 0-3 16,0 0 6-16,0 0 0 0,0 0 0 0,0 0 3 16,-4-12-3-16,4 12 3 15,0 0-1-15,0 0 1 0,0 0 0 0,0 0-2 0,0 0-3 16,-7-9 3-16,7 9-3 16,0 0 13-16,0 0-1 0,0 0 4 0,0 0 0 15,0 0-5-15,0 0 2 0,0 0-3 16,-4-10 4-16,4 10-4 0,0 0-1 15,0 0 3-15,0 0-1 0,0 0-1 0,0 0 1 16,0 0 3-16,0 0 0 0,0 0-3 16,0 0 3-16,-5-11 1 0,5 11-3 0,0 0 1 15,0 0 4-15,0 0-1 0,0 0 5 16,0 0 1-16,0 0 3 0,0 0-1 0,0 0 0 16,-5-13 2-16,5 13-1 15,0 0-2-15,0 0 2 0,0 0 10 0,0 0-1 0,0 0 4 16,0 0 1-16,0 0-1 15,0 0 0-15,0 0-4 0,0 0 0 0,0 0 1 16,0 0-4-16,0 0-2 0,0 0-2 16,0 0 0-16,2-26-2 0,-2 26-3 0,0 0 2 15,0 0 1-15,0 0 1 0,0 0-1 16,0 0 0-16,0 0-2 0,0 0 3 0,0 0-2 16,0 0-1-16,0 0 1 0,0 0-5 15,0 0 0-15,0 0 3 0,0 0-4 16,0 0 0-16,0 0 0 0,0 0-3 0,0 0 2 15,0 0-2-15,0 0 0 16,0 0-3-16,0 0-1 0,0 0 4 0,0 0-5 16,0 0 0-16,0 0 0 0,0 0 2 15,0 0-1-15,0 0-1 0,0 0 0 0,0 0 0 16,0 0 2-16,0 0 0 0,0 0-2 16,0 0 2-16,0 0 0 0,0 0 3 0,0 0-3 15,0 0 4-15,0 0-1 0,0 0-1 16,0 0-2-16,0 0 1 0,0 0-1 0,0 0 1 15,0 0 0-15,10 69-2 0,-10-69-1 16,0 0 2-16,0 0-1 0,0 0 0 0,0 0-3 16,3 27 1-16,-3-27 1 0,0 0-4 15,0 0 1-15,0 0-1 0,5 25 2 16,-5-25-1-16,0 0 1 0,0 0-3 16,3 24 4-16,-3-24-3 0,0 0-4 0,0 0 5 15,0 0-2-15,2 27-2 0,-2-27 4 16,0 0-1-16,0 0-1 0,0 0-1 15,0 0 2-15,2 30 1 0,-2-30-2 0,0 0 0 16,0 0 0-16,0 0 0 0,0 0 3 16,1 26-4-16,-1-26-2 0,0 0 3 0,0 0 1 15,0 0 1-15,0 0-3 0,3 26 2 16,-3-26-1-16,0 0 0 0,0 0-1 0,0 0 0 16,0 0 1-16,4 25 2 15,-4-25-4-15,0 0 4 0,0 0-1 0,0 0-1 16,0 0 3-16,5 28-1 0,-5-28 2 15,0 0 1-15,0 0-3 0,0 0-1 0,5 22 2 16,-5-22-3-16,0 0-1 0,0 0 2 16,0 0 0-16,0 0 3 0,3 27-4 0,-3-27 1 15,0 0-1-15,0 0 2 0,0 0-5 16,0 0 3-16,0 0 0 0,0 33 3 16,0-33-6-16,0 0 8 0,0 0-5 0,0 0 0 15,1 24 2-15,-1-24 1 16,0 0-4-16,0 0 4 0,0 0-3 0,0 0 4 0,0 0-3 15,-6 27 1-15,6-27-2 0,0 0 3 16,0 0 0-16,0 0-2 0,0 0-1 16,0 0 2-16,-3 27-1 0,3-27 3 15,0 0 0-15,0 0-4 0,0 0 7 0,0 0-2 16,0 0-4-16,0 0 3 0,-3 29 0 16,3-29-2-16,0 0 4 0,0 0-4 0,0 0-1 15,0 0 5-15,0 0-4 0,0 0-1 16,0 0 4-16,0 0-5 0,0 0 3 0,0 0-1 15,0 0-4-15,0 0 3 0,0 0 1 16,0 0-1-16,-8 52 2 0,8-52 0 16,0 0-2-16,0 0-1 0,0 0-1 0,-1 15 2 15,1-15-1-15,0 0 0 0,0 0 0 16,0 0 1-16,0 0-2 0,0 0 1 16,0 0 4-16,0 0 0 0,-1 27 4 15,1-27-5-15,0 0-1 0,0 0 0 0,0 0 1 16,0 0 3-16,0 0-3 0,0 0-3 15,0 0 2-15,3 31 1 0,-3-31-1 0,0 0 1 16,0 0-3-16,0 0 0 0,0 0 0 16,0 0 3-16,2 26-2 0,-2-26-2 0,0 0 4 15,0 0-3-15,0 0 0 0,0 0 0 16,0 0 2-16,0 0-3 0,4 28 1 0,-4-28-2 16,0 0 0-16,0 0 2 0,0 0 2 15,0 0-7-15,0 0 4 0,1 26 3 16,-1-26-1-16,0 0 0 0,0 0 1 15,0 0-3-15,0 0 2 0,0 0 0 0,0 0-1 16,1 29 4-16,-1-29-8 0,0 0 3 16,0 0 1-16,0 0-2 0,0 0 0 0,0 0 1 15,0 0 0-15,0 0 0 0,-2 33 2 16,2-33-1-16,0 0 2 0,0 0-3 0,0 0-2 16,0 0 3-16,-5 27 1 0,5-27-2 15,0 0 3-15,0 0-3 0,1 20 2 0,-1-20 1 16,0 0-3-16,0 0 3 0,2 15-1 15,-2-15-1-15,0 0 0 0,0 0-1 16,0 17 2-16,0-17-1 0,0 0-1 16,0 0 0-16,0 0 0 0,2 19 1 0,-2-19 0 15,0 0 2-15,0 0-2 0,1 20-3 16,-1-20 4-16,0 0-1 0,0 0-1 16,2 16 3-16,-2-16-1 0,0 0-3 0,0 0 3 15,0 0-2-15,1 17 1 0,-1-17-1 16,0 0-1-16,0 0-1 0,0 17-2 0,0-17 0 15,0 0-2-15,0 0 1 0,0 12 0 16,0-12 4-16,0 0 0 0,0 0-3 0,1 12 4 16,-1-12-1-16,0 0-3 0,0 0-3 15,0 0 7-15,0 0-1 0,-2 15 0 16,2-15-3-16,0 0-2 0,0 0 0 16,0 0 2-16,0 0-4 0,0 0 1 0,0 0-2 15,0 14-1-15,0-14 1 0,0 0-1 16,0 0-1-16,0 0-2 0,0 0-1 0,0 0-3 15,0 0 0-15,0 0 2 0,-3 12 0 16,3-12 2-16,0 0 0 0,0 0 0 0,0 0-1 16,0 0-3-16,0 0-4 0,0 0-3 15,0 0-4-15,0 0-8 0,0 0-10 0,0 0-9 16,0 0-19-16,0 0-19 0,0 0-15 16,0 0-19-16,0 0-35 0,0 0-37 0,0 0-48 15,0 0-71-15,0 0-104 16,0 0-322-16,0 0 92 0</inkml:trace>
  <inkml:trace contextRef="#ctx0" brushRef="#br0" timeOffset="-213679.771">7715 15976 2957 0,'0'0'-97'0,"0"0"14"0,0 0 12 16,0 0 13-16,0 0 18 0,0 0 15 15,0 0 7-15,0 0 16 0,0 0 4 0,0 0 16 16,0 0 9-16,0 0-7 0,0 0 4 16,0 0-4-16,0 0-4 0,0 0-4 15,0 0 8-15,0 0-12 0,0 0 6 0,0 0 4 16,0 0-5-16,0 0-11 0,0 0 6 15,0 0 3-15,0 0-7 0,0 0-11 0,0 0 18 16,0 0-15-16,0 0 16 16,0 0 5-16,0 0 4 0,0 0 6 0,0 0-8 15,0 0-4-15,0 0 11 0,0 0 3 16,0 0-5-16,0 0 9 0,0 0-6 0,0 0 3 16,5-21 9-16,-5 21 5 0,0 0 10 15,0 0-12-15,0 0 7 0,0 0-14 0,0 0 5 16,0 0-5-16,0 0 1 0,0 0-11 15,0 0-4-15,0 0-5 0,0 0-7 0,0 0-1 16,0 0 6-16,0 0-4 0,0 0-1 16,0 0-4-16,0 0-1 0,9-12-4 15,-9 12 2-15,0 0 2 0,0 0 1 0,0 0-7 16,0 0-4-16,0 0 0 0,0 0-11 16,0 0-2-16,0 0-11 0,0 0-5 15,0 0 0-15,0 0 6 0,0 0 8 16,0 0-10-16,0 0 9 0,0 0 0 0,0 0-9 15,0 0 2-15,0 0 14 0,0 0 4 16,0 0 3-16,0 0-3 0,0 0 6 0,0 0 2 16,0 0-8-16,0 0 11 0,0 0-6 15,0 0-7-15,0 0 10 0,0 0-2 16,0 0-6-16,0 0-10 0,0 0-14 0,0 0-17 16,0 0-10-16,0 0-35 0,13 0-25 15,-13 0-80-15,0 0-96 0,0 0-208 0,0 0 61 16,0 0 60-16</inkml:trace>
  <inkml:trace contextRef="#ctx0" brushRef="#br0" timeOffset="-211444.684">7801 15950 1671 0,'0'0'56'16,"0"0"-21"-16,0 0-9 0,0 0 16 16,0 0 6-16,0 0-2 0,0 0 14 0,0 0 22 15,0 0 6-15,0 0-7 0,0 0 9 16,0 0-27-16,0 0 4 0,0 0-5 0,0 0-10 15,0 0 9-15,9-17-7 0,-9 17-8 16,0 0 5-16,0 0-5 0,0 0 23 0,0 0-15 16,0 0-1-16,0 0-2 0,0 0 9 15,0 0-6-15,0 0-14 0,0 0 13 16,0 0-6-16,0 0-4 0,0 0-2 0,0 0 5 16,0 0-11-16,0 0 8 0,0 0-7 15,0 0 0-15,0 0 0 0,0 0-4 16,0 0 14-16,0 0-5 0,0 0-10 15,0 0 6-15,0 0-3 0,0 0 2 0,0 0 2 16,0 0-3-16,0 0 0 0,0 0-4 16,11-8-2-16,-11 8 1 0,0 0-3 0,0 0-1 15,0 0 3-15,0 0 0 0,0 0-3 16,0 0-2-16,0 0 1 0,0 0 2 0,0 0-5 16,0 0 3-16,0 0 0 0,0 0-1 15,0 0 2-15,0 0-4 0,0 0 2 0,0 0-2 16,0 0 0-16,0 0-4 0,0 0 1 15,0 0 0-15,0 0-2 0,0 0 0 16,0 0 3-16,0 0-1 0,-13 46 1 16,13-46-1-16,0 0-2 0,0 0-1 0,0 0-1 15,1 20-2-15,-1-20 0 0,0 0-3 16,0 0 1-16,0 0 4 0,-1 21-6 16,1-21 3-16,0 0-1 0,0 0 2 0,0 0-3 15,-1 18-4-15,1-18 2 0,0 0-1 16,0 0 1-16,0 0-1 0,-3 19 2 0,3-19-3 15,0 0 5-15,0 0-4 0,0 0 3 16,-1 17-2-16,1-17 2 0,0 0-3 0,0 0 2 16,0 0-2-16,0 0 2 0,1 21 0 15,-1-21-3-15,0 0 1 0,0 0 2 0,0 0-4 16,1 17 1-16,-1-17-1 16,0 0 0-16,0 0-1 0,0 0 1 0,0 0-3 15,-1 21-1-15,1-21 2 0,0 0 0 16,0 0 0-16,0 0-2 0,1 20 1 0,-1-20 0 15,0 0-1-15,0 0 0 0,0 0 2 16,0 20-4-16,0-20 1 0,0 0 0 16,0 0 2-16,1 16-1 0,-1-16 1 0,0 0-2 15,0 0 2-15,0 0 0 0,0 0-1 16,-1 20 1-16,1-20-1 0,0 0-1 0,0 0 1 16,0 0-1-16,1 19 0 15,-1-19 1-15,0 0-1 0,0 0 2 0,0 0-1 0,2 15-1 16,-2-15 1-16,0 0-1 0,0 0-1 15,0 0 1-15,0 0-1 0,0 0 1 16,0 0 0-16,0 0-2 0,0 0 3 16,0 0 0-16,0 0-1 0,2 38 0 0,-2-38 0 15,0 0 1-15,0 0-1 0,0 0 5 16,0 0-2-16,0 0 1 0,0 0-1 0,1 28 1 16,-1-28 0-16,0 0 1 0,0 0-1 15,0 0 2-15,0 0-1 0,0 0-1 0,3 28 0 16,-3-28-1-16,0 0-1 0,0 0 2 15,0 0-1-15,5 16 0 0,-5-16-2 0,0 0 2 16,0 0-3-16,2 11 1 16,-2-11 0-16,0 0 3 0,0 0-1 0,0 0 0 15,4 14 0-15,-4-14 0 0,0 0 1 16,0 0 0-16,0 0 3 0,0 0-1 0,5 17-1 16,-5-17 3-16,0 0-1 0,0 0-1 15,0 0-1-15,5 12 3 0,-5-12 0 16,0 0-1-16,0 0 0 0,0 0 0 0,0 0-1 15,8 15 0-15,-8-15 1 0,0 0-1 16,0 0 1-16,0 0-2 0,0 0 0 0,3 16-1 16,-3-16 0-16,0 0 0 15,0 0 0-15,0 0-2 0,0 0 2 0,5 15-1 16,-5-15-3-16,0 0 2 0,0 0 0 16,0 0 1-16,0 0-1 0,2 17-2 0,-2-17 0 15,0 0 2-15,0 0 1 0,0 0-1 16,0 0-2-16,5 15-2 0,-5-15 3 0,0 0-2 15,0 0 1-15,0 0 0 0,0 0 2 16,2 17-2-16,-2-17 0 0,0 0 1 0,0 0 0 16,0 0-1-16,3 17-2 0,-3-17 4 15,0 0-2-15,0 0 1 0,0 0 0 16,1 15 0-16,-1-15 0 0,0 0-1 0,0 0 2 16,0 0-1-16,2 16 0 0,-2-16 0 15,0 0 0-15,0 0 0 0,0 0-2 0,0 0 2 16,2 16-2-16,-2-16-1 0,0 0 3 15,0 0-1-15,0 0-2 0,0 0 2 16,0 0 1-16,2 20-2 0,-2-20 2 0,0 0-3 16,0 0 0-16,0 0 2 0,0 0 2 15,0 0-2-15,0 19 0 0,0-19-1 0,0 0 1 16,0 0-1-16,0 0 1 0,0 13-2 16,0-13 2-16,0 0-1 0,0 0 1 15,0 0 1-15,0 12-1 0,0-12-2 0,0 0 2 16,0 0-2-16,0 0 1 0,0 0-1 15,-1 15 0-15,1-15 2 0,0 0 0 16,0 0-5-16,0 0 2 0,0 0 3 16,-2 13-2-16,2-13 1 0,0 0-1 0,0 0 1 15,0 0-1-15,0 0 0 0,-3 11 2 16,3-11-2-16,0 0 2 0,0 0-1 0,0 0 1 16,0 0 0-16,0 0-1 0,-3 12 1 15,3-12-1-15,0 0 0 0,0 0 0 0,0 0 0 16,0 0 1-16,0 0 0 0,0 0 2 15,-3 12-3-15,3-12 2 0,0 0-2 0,0 0 1 16,0 0 3-16,0 0-3 0,0 0 1 16,0 0 0-16,0 0-1 0,-1 14 3 0,1-14-2 15,0 0-2-15,0 0 1 16,0 0 1-16,0 0-1 0,0 0 2 0,-4 12-2 16,4-12 1-16,0 0-2 0,0 0 1 15,0 0 0-15,-2 11 1 0,2-11 1 0,0 0-4 16,0 0 4-16,0 0-4 0,0 0 4 15,0 0-2-15,-5 11 2 0,5-11-1 0,0 0-2 16,0 0 1-16,0 0 3 0,0 0-3 16,0 0 0-16,0 0 1 0,-1 12-3 0,1-12 0 15,0 0 5-15,0 0-2 16,0 0 0-16,0 0 1 0,0 0 0 0,0 0 0 16,0 0 2-16,0 0-3 0,0 0-4 0,0 0 4 15,0 0-1-15,0 16 3 0,0-16-3 16,0 0 0-16,0 0 3 0,0 0-1 15,0 0-3-15,0 0 0 0,0 0 0 16,0 0 3-16,0 0-1 0,0 0-3 0,0 0 3 16,0 0-1-16,-4 13-1 0,4-13 1 15,0 0 2-15,0 0-2 0,0 0-1 0,0 0 1 16,0 0-1-16,0 0 0 0,0 0-2 16,0 0 0-16,0 0-1 0,0 0 0 0,0 0-1 15,0 0 0-15,0 0-1 0,0 0-2 16,0 0 0-16,0 0 1 0,0 0 0 0,0 0-1 15,0 0-4-15,0 0 2 0,0 0-4 16,0 0 0-16,0 0-5 0,0 0-6 0,0 0-5 16,0 0-3-16,0 0-11 15,0 0-9-15,0 0-9 0,0 0-15 0,0 0-26 16,0 0-21-16,0 0-37 0,0 0-50 16,0 0-71-16,0 0-143 0,0 0-213 0,0 0 5 15,0 0 522-15</inkml:trace>
  <inkml:trace contextRef="#ctx0" brushRef="#br0" timeOffset="-206040.129">11688 16113 2587 0,'0'0'-41'0,"0"0"24"15,0 0 9-15,0 0 12 0,0 0 11 16,0 0 3-16,0 0 11 0,0 0-6 0,0 0 17 16,0 0-14-16,-6-14-2 0,6 14-12 15,0 0-6-15,0 0 8 0,0 0 4 0,0 0-14 16,0 0-10-16,0 0 8 0,0 0 4 16,2-14 3-16,-2 14-18 0,0 0-3 15,0 0-2-15,0 0 0 0,0 0 24 0,1-16 4 16,-1 16 6-16,0 0-7 0,0 0 16 0,0 0 23 15,2-13-9-15,-2 13 6 16,0 0-3-16,0 0 7 0,0 0-3 0,0 0-3 16,3-12 5-16,-3 12 5 0,0 0-5 15,0 0-2-15,0 0 2 0,2-12 2 0,-2 12-4 16,0 0-1-16,0 0-1 0,0 0-4 16,0 0-3-16,0 0-5 0,0 0 2 15,3-13-7-15,-3 13-1 0,0 0 2 0,0 0-2 16,0 0-2-16,0 0 0 0,3-11 4 15,-3 11 4-15,0 0-7 0,0 0 3 0,0 0-3 16,6-10 1-16,-6 10-6 16,0 0-2-16,0 0-1 0,0 0-3 0,0 0-2 15,0 0-2-15,6-12 5 0,-6 12-9 16,0 0 4-16,0 0-4 0,0 0 2 0,3-11 2 16,-3 11 1-16,0 0 1 0,0 0 2 15,0 0-2-15,0 0 5 0,0 0-2 0,6-10 3 16,-6 10-8-16,0 0 7 0,0 0-5 15,0 0 2-15,0 0 1 0,0 0-4 0,0 0 4 16,5-9-4-16,-5 9 5 0,0 0-4 16,0 0-1-16,0 0 1 0,0 0 0 15,0 0-1-15,0 0-1 0,0 0-2 16,0 0 2-16,7-7 0 0,-7 7 1 0,0 0-1 16,0 0 1-16,0 0-5 0,0 0 0 15,0 0 2-15,0 0-3 0,0 0-2 16,0 0 1-16,0 0 3 0,0 0-3 0,0 0 2 15,0 0-1-15,0 0-3 0,0 0 0 16,0 0 3-16,0 0 2 0,0 0 0 0,0 0 0 16,0 0-1-16,0 0 0 0,0 0 0 15,0 0 2-15,0 0-4 0,0 0 2 0,0 0-3 16,0 0 2-16,0 0 1 0,0 0-2 16,0 0 1-16,-5 37-1 0,5-37 0 15,0 0 0-15,0 0-1 0,-3 15 1 16,3-15-1-16,0 0 0 0,-4 12-3 0,4-12 3 15,0 0-1-15,-2 12-1 0,2-12-1 16,0 0-2-16,-2 13 2 0,2-13-1 0,0 0 0 16,-2 13-1-16,2-13 1 0,0 0 1 15,-3 11-2-15,3-11 5 0,0 0-3 16,-2 13 1-16,2-13 0 0,0 0-1 0,-2 12-2 16,2-12 2-16,0 0 0 0,0 0-2 15,0 0 2-15,-8 19-1 0,8-19 1 16,0 0-1-16,0 0 1 0,-3 15-1 0,3-15 2 15,0 0-1-15,0 0 0 0,0 0 0 16,-3 18 4-16,3-18-3 0,0 0 2 16,0 0-1-16,-2 18-2 0,2-18-1 0,0 0-1 15,0 0 1-15,-4 17 0 0,4-17 0 16,0 0 1-16,0 0-4 0,-2 17 3 0,2-17 0 16,0 0-3-16,0 0 1 0,0 0-1 15,-3 17 1-15,3-17 2 0,0 0-4 0,0 0 0 16,0 0 3-16,-2 17-2 0,2-17 0 15,0 0 0-15,0 0 0 0,0 0 1 16,-2 20-1-16,2-20 1 0,0 0 1 0,0 0-2 16,-4 15 0-16,4-15 1 0,0 0-3 15,0 0 3-15,0 0-2 0,-3 21 2 16,3-21-2-16,0 0 2 0,0 0 0 16,-2 14-2-16,2-14 3 0,0 0-2 0,0 0-1 15,-2 20 2-15,2-20-2 0,0 0 2 16,0 0-1-16,-1 17 0 0,1-17-1 0,0 0 2 15,0 0 1-15,-2 17 0 0,2-17 3 16,0 0-4-16,0 0 5 0,0 19-4 0,0-19 0 16,0 0 4-16,0 0-4 0,0 0 2 15,2 19 0-15,-2-19 0 0,0 0 0 0,0 0-3 16,1 17 3-16,-1-17 0 0,0 0-1 16,0 0 0-16,0 0-2 0,2 18 2 15,-2-18 0-15,0 0 0 0,0 0 2 0,0 0-3 16,5 16-1-16,-5-16 2 0,0 0 0 15,0 0-2-15,0 0-2 0,0 0 0 16,2 19 3-16,-2-19-2 0,0 0 3 0,0 0-2 16,4 13 2-16,-4-13-2 0,0 0 0 15,0 9 1-15,0-9-1 0,0 0 0 0,0 0 0 16,0 0 0-16,2 12 1 0,-2-12-2 16,0 0 2-16,0 0-2 0,0 0 1 15,2 15 0-15,-2-15-4 0,0 0 5 0,0 0-1 16,0 0 0-16,2 12 1 0,-2-12 0 15,0 0 0-15,0 0-1 0,0 0 1 0,3 12-2 16,-3-12 0-16,0 0 0 16,0 0 0-16,0 0 0 0,4 12 0 0,-4-12 0 0,0 0 0 15,0 0 1-15,0 12-2 16,0-12 1-16,0 0 0 0,0 0 0 0,0 0-1 16,5 12 1-16,-5-12 3 0,0 0-5 15,0 0 1-15,0 0-1 0,2 10 3 0,-2-10-1 16,0 0 2-16,0 0-3 15,0 0 0-15,0 0 2 0,2 13 0 0,-2-13-1 0,0 0 0 16,0 0-1-16,0 0 0 0,0 0 1 16,3 12 0-16,-3-12 1 0,0 0-2 15,0 0 1-15,0 0 0 0,0 0 0 0,0 0 0 16,3 11 0-16,-3-11 0 0,0 0-1 0,0 0 1 16,0 0 0-16,0 0 0 15,0 0-1-15,0 0 0 0,1 12 1 0,-1-12-2 16,0 0 1-16,0 0-2 0,0 0 3 15,0 0-2-15,0 0 2 0,0 0 0 0,2 13 0 16,-2-13-1-16,0 0 1 0,0 0 0 16,0 0-1-16,0 0 1 0,0 0-1 0,0 0 2 15,2 13 0-15,-2-13-3 0,0 0 3 16,0 0-2-16,0 0 2 0,0 0 0 16,0 0-1-16,0 0-2 0,3 12 2 15,-3-12 0-15,0 0-2 0,0 0 2 0,0 0 0 16,0 0 0-16,0 0 0 0,0 0 0 15,0 0 0-15,0 0-2 0,0 0 0 16,0 0-1-16,0 13-3 0,0-13-1 0,0 0 0 16,0 0-4-16,0 0-3 0,0 0-3 15,0 0-2-15,0 0-5 0,0 0-4 0,0 0-3 16,0 0-6-16,0 0-3 0,0 0-11 16,0 0-13-16,0 0-15 0,0 0-26 0,0 0-28 15,0 0-36-15,0 0-48 0,0 0-55 16,0 0-81-16,0 0-146 0,0 0-181 0,0 0 356 15</inkml:trace>
  <inkml:trace contextRef="#ctx0" brushRef="#br0" timeOffset="-201739.632">13320 16084 2744 0,'0'0'-50'0,"0"0"16"0,0 0 12 15,0 0 22-15,0 0 4 0,0 0 8 16,0 0 20-16,0 0 8 0,0 0 3 0,0 0 0 16,0 0 14-16,0 0-14 0,0 0 4 15,0 0-5-15,0 0 7 0,0 0-4 0,0 0-8 16,0 0-6-16,4-17-8 0,-4 17-22 16,0 0 3-16,0 0-2 0,0 0-16 0,0 0-12 15,0 0 10-15,0 0 7 0,0 0-12 16,0 0 5-16,0 0-5 0,0 0 12 15,0 0-2-15,4-11-3 0,-4 11-5 0,0 0 7 16,0 0 10-16,0 0 18 0,0 0 4 16,0 0 4-16,0 0-1 0,0 0 0 15,0 0-2-15,0 0 0 0,0 0-4 16,0 0 1-16,0 0 2 0,0 0 1 0,0 0-4 16,0 0 10-16,-2-18 5 0,2 18 0 15,0 0 7-15,0 0 2 0,0 0-1 0,0 0 10 16,0 0-13-16,0 0 13 0,0 0-10 15,0 0-4-15,0 0 1 0,0 0-6 0,0 0-5 16,0 0 2-16,0 0-5 0,0 0 1 16,0-15-4-16,0 15 1 0,0 0-2 15,0 0-3-15,0 0 6 0,0 0 0 16,0 0-3-16,0 0-3 0,0 0 6 0,0 0-10 16,0 0 4-16,5-10-2 0,-5 10-3 15,0 0-5-15,0 0 5 0,0 0 0 0,0 0-2 16,0 0 3-16,0 0 0 0,0 0 5 15,0 0-2-15,0 0 2 0,0 0 6 0,0 0-3 16,0 0-1-16,0 0-1 0,0 0 1 16,0 0-1-16,0 0-4 0,0 0 0 0,0 0-2 15,0 0-3-15,0 0 4 0,0 0-5 16,0 0-2-16,0 0-1 0,0 0 2 16,0 0-1-16,0 0-3 0,0 0 2 0,0 0 2 15,0 0 0-15,0 0 0 0,0 0-3 16,0 0 6-16,0 0-5 0,0 0 1 0,0 0 2 15,0 0 3-15,0 0 5 16,0 0-9-16,0 0 4 0,0 0-2 0,0 0 0 16,0 0 2-16,0 0 1 0,0 0-1 15,0 0 1-15,0 0 1 0,0 0 1 0,0 0 0 16,0 0 0-16,0 0 2 0,-5 38-1 16,5-38-3-16,0 0 2 0,0 0 1 0,-4 16-2 15,4-16 2-15,0 0-4 0,0 12-1 16,0-12 1-16,0 0-2 0,-3 13-2 0,3-13 3 15,0 0 0-15,-2 12 0 0,2-12 3 16,0 0-2-16,-4 12 0 0,4-12-5 16,0 0 4-16,0 0-2 0,0 13 1 15,0-13-1-15,0 0-2 0,0 0 4 0,-3 13-3 16,3-13 2-16,0 0-3 0,0 0-1 16,-2 13 0-16,2-13-2 0,0 0-1 0,0 0 0 15,-2 15 3-15,2-15-3 0,0 0 2 16,0 0 0-16,0 13-3 0,0-13 2 0,0 0 2 15,0 0-3-15,-1 15 2 0,1-15-1 16,0 0 1-16,0 0-1 0,1 15 0 16,-1-15 0-16,0 0 1 0,0 0 1 15,-1 14-2-15,1-14-1 0,0 0-2 0,0 0 1 16,0 0 0-16,0 0 1 0,0 0-2 16,-2 24 0-16,2-24 4 0,0 0-5 15,0 0 2-15,0 0-1 0,0 0 3 0,0 18-3 16,0-18 1-16,0 0 0 0,0 0-1 15,0 0 0-15,0 0 1 0,-2 19-1 0,2-19 2 16,0 0-2-16,0 0-2 0,0 0 2 16,0 0 0-16,0 0-1 0,0 0 2 0,0 19-1 15,0-19-2-15,0 0 4 0,0 0-2 16,0 0 0-16,0 0 0 0,0 18 0 0,0-18 0 16,0 0 2-16,0 0-2 15,0 0-1-15,0 0 2 0,2 19-1 0,-2-19-2 16,0 0 2-16,0 0 2 0,-2 11-2 15,2-11-1-15,0 0 0 0,0 0 1 0,2 12-1 16,-2-12 2-16,0 0-2 0,0 0 2 16,0 13 0-16,0-13-2 0,0 0 2 0,5 10-1 15,-5-10-1-15,0 0 2 0,0 0-1 16,0 16 1-16,0-16 1 0,0 0-2 16,2 10 2-16,-2-10-2 0,0 0 2 0,3 13-2 15,-3-13 2-15,0 0 0 0,0 0 1 0,4 13-1 16,-4-13 1-16,0 0-3 0,2 10 2 15,-2-10-1-15,0 0 0 0,0 0-1 0,1 15 0 16,-1-15 2-16,0 0 0 16,0 0 1-16,2 12-2 0,-2-12 1 0,0 0-3 15,0 0 2-15,2 12 0 0,-2-12-1 16,0 0 0-16,0 0 0 0,2 12-1 0,-2-12 2 16,0 0 0-16,0 0-1 0,0 0 1 15,2 15-1-15,-2-15 0 0,0 0-1 16,0 0 2-16,2 12-1 0,-2-12-1 0,0 0 1 15,0 0-2-15,0 0 3 0,1 12 0 16,-1-12-2-16,0 0 1 0,0 0 0 0,0 0 1 16,0 0-2-16,0 15 1 0,0-15 1 15,0 0 0-15,0 0-1 0,2 12 1 16,-2-12 0-16,0 0-1 0,0 0 0 16,0 0-1-16,0 0 2 0,2 14-1 0,-2-14 1 15,0 0 2-15,0 0-4 0,0 0 0 16,0 0 2-16,0 12-4 0,0-12 3 0,0 0 0 15,0 0-2-15,0 0 1 0,0 0 0 16,0 0 1-16,0 13-2 0,0-13 2 0,0 0-1 16,0 0 0-16,0 0 0 0,0 0-1 15,0 0-2-15,0 0-1 0,0 0 0 0,2 14 1 16,-2-14 0-16,0 0-2 0,0 0-1 16,0 0 3-16,0 0-1 0,0 0 2 0,-4 12-2 15,4-12 1-15,0 0 1 16,0 0 1-16,0 0-1 0,0 0 1 0,0 0-1 0,-2 14 2 15,2-14 1-15,0 0-1 16,0 0 0-16,0 0 1 0,0 0-2 0,0 0 2 16,0 0-1-16,-1 14 0 0,1-14-1 15,0 0-1-15,0 0-3 0,0 0 0 0,0 0-2 16,-2 12 2-16,2-12 1 16,0 0 0-16,0 0 2 0,0 0-1 0,0 0 2 0,-2 13-1 15,2-13-2-15,0 0 8 0,0 0-6 16,0 0 0-16,0 0 1 0,0 0 2 0,-2 12-2 15,2-12 2-15,0 0-2 16,0 0-1-16,0 0 2 0,0 0 1 0,0 0-3 16,0 0 3-16,0 0 3 0,-2 13-7 15,2-13 2-15,0 0 2 0,0 0-2 0,0 0 0 16,0 0 2-16,0 0 0 0,0 0 2 16,0 0-3-16,0 0 0 0,0 0-1 0,-2 13-3 15,2-13 2-15,0 0 1 0,0 0-3 16,0 0-1-16,0 0 2 0,0 0 0 15,0 0-4-15,0 0 1 0,0 0 1 0,-3 11 1 16,3-11 0-16,0 0 1 0,0 0 1 16,0 0 0-16,0 0-1 0,0 0-1 0,0 0 1 15,0 0 2-15,0 0-1 0,0 0 1 16,0 0 0-16,0 0-2 0,0 0-3 16,0 0-1-16,-2 14-5 0,2-14-4 15,0 0-9-15,0 0 0 0,0 0-9 0,0 0-3 16,0 0-4-16,0 0-7 0,0 0-7 15,0 0-10-15,0 0-11 0,0 0-9 0,0 0-11 16,0 0-29-16,0 0-18 0,0 0-25 16,0 0-35-16,0 0-106 0,0 0-124 0,0 0-173 15,0 0 101-15</inkml:trace>
  <inkml:trace contextRef="#ctx0" brushRef="#br0" timeOffset="-199465.562">16489 16115 2500 0,'0'0'8'0,"0"0"7"0,0 0 2 16,0 0 16-16,0 0 4 0,0 0 9 16,0 0-16-16,0 0 16 0,0 0 7 0,0 0 3 15,0 0-11-15,0 0-5 0,0 0 4 16,0 0 11-16,0 0 0 0,0 0 2 0,0 0 11 15,0 0-2-15,0 0-2 0,0 0 6 16,0 0-4-16,-3-24-7 0,3 24 5 0,0 0-12 16,0 0 7-16,0 0-5 0,0 0 5 15,-3-9-10-15,3 9-5 0,0 0 1 16,0 0-1-16,0 0-5 16,0 0 3-16,0 0-3 0,0 0 0 0,0 0-5 0,0-15-1 15,0 15-3-15,0 0-2 0,0 0-2 16,0 0-2-16,0 0 0 0,0 0 0 15,4-11-6-15,-4 11 0 0,0 0 0 0,0 0 0 16,0 0-6-16,0 0 2 0,0 0-2 16,0 0 1-16,0 0-3 0,0 0-1 0,0 0 0 15,3-12-1-15,-3 12 0 0,0 0 2 16,0 0 0-16,0 0 2 0,0 0-3 0,0 0-1 16,0 0 2-16,0 0-3 0,0 0-3 15,0 0 2-15,0 0-2 0,0 0 0 0,0 0 0 16,0 0-1-16,0 0 3 15,0 0 2-15,0 0-1 0,0 0 3 0,0 0 6 16,0 0 0-16,0 0-2 0,0 0 1 16,-14 44 2-16,14-44 1 0,0 0 0 0,-6 18 3 15,6-18 0-15,0 0 2 0,-5 15-3 16,5-15 1-16,-4 15-2 0,4-15 1 0,0 0-3 16,-3 18 0-16,3-18-2 0,0 0 0 15,-3 19-2-15,3-19-1 0,0 0-3 16,-2 17 1-16,2-17 1 0,0 0-2 15,-3 18-1-15,3-18 0 0,0 0-1 16,-2 17 1-16,2-17-2 0,0 0 1 0,-3 15 0 16,3-15-3-16,0 0 0 0,0 0-1 15,-2 23 1-15,2-23 0 0,0 0-2 0,-3 20 2 16,3-20 1-16,0 0 0 0,-4 17-2 16,4-17 1-16,0 0 1 0,-3 17-2 0,3-17 1 15,0 0-3-15,-2 17 0 0,2-17 1 16,0 0-1-16,-3 15 1 0,3-15 0 0,0 0-2 15,0 0 3-15,-3 20-2 0,3-20 1 16,0 0-2-16,-3 14 1 0,3-14-3 0,0 0 2 16,0 0-1-16,-4 17 1 15,4-17 0-15,0 0 0 0,0 0 0 0,-3 19 0 16,3-19-4-16,0 0 4 0,0 0 0 0,-2 15 1 16,2-15-1-16,0 0 0 0,-1 14 2 15,1-14-1-15,0 0-2 0,0 0 1 16,-1 17-1-16,1-17 1 0,0 0 0 15,0 14 2-15,0-14-1 0,0 0 0 0,0 0 0 16,1 15-1-16,-1-15 0 0,0 0 3 16,1 14-3-16,-1-14 2 0,0 0-1 0,0 0 0 15,2 12-1-15,-2-12 3 0,0 0 0 16,0 0-3-16,1 16 3 0,-1-16 0 0,0 0 0 16,0 0 3-16,2 15 0 15,-2-15-1-15,0 0-1 0,1 10 4 0,-1-10-2 0,0 0 1 16,2 13-4-16,-2-13-2 15,0 0 3-15,2 12 0 0,-2-12 1 0,0 0-2 16,0 0-2-16,3 14-1 0,-3-14 2 16,0 0 0-16,3 11-1 0,-3-11 1 0,0 0-1 15,3 11 2-15,-3-11-3 0,0 0 0 16,0 0 0-16,1 12 1 0,-1-12 0 0,0 0-1 16,0 0 1-16,0 0 0 0,0 0-1 15,1 14 0-15,-1-14 0 0,0 0 0 0,0 0 0 16,0 0 0-16,0 0-2 0,0 0-2 15,6 10-1-15,-6-10-4 0,0 0-5 0,0 0-2 16,0 0-8-16,0 0-11 16,0 0-13-16,0 0-17 0,0 0-20 0,0 0-36 15,0 0-50-15,0 0-62 0,0 0-115 16,4 10-185-16,-4-10-158 0,0 0 67 16,0 0 555-16</inkml:trace>
  <inkml:trace contextRef="#ctx0" brushRef="#br0" timeOffset="-195356.187">5483 16361 2438 0,'0'0'-50'0,"0"0"15"0,0 0 9 16,0 0 10-16,0 0 14 0,0 0-5 0,0 0 16 15,0 0 5-15,0 0 14 0,0 0-21 16,0 0 17-16,0 0-9 0,0 0 9 0,0 0-9 15,0 0 15-15,0 0 12 0,0 0-6 16,0 0 1-16,0 0-4 0,0 0-9 0,0 0 2 16,0 0-2-16,0 0-4 0,0 0-12 15,0 0 14-15,0 0-10 0,0 0-4 0,0 0-1 16,0 0 15-16,0 0-15 0,-24-2 20 16,24 2-2-16,0 0 4 0,0 0 8 0,0 0 4 15,0 0 5-15,0 0-6 16,0 0-2-16,0 0-19 0,0 0 11 0,0 0-7 15,0 0 10-15,0 0-11 0,0 0-3 16,0 0-5-16,0 0 3 0,0 0-2 0,0 0 2 16,0 0 0-16,0 0-6 0,-13-5-2 15,13 5 9-15,0 0-15 0,0 0 9 0,0 0-15 16,0 0 6-16,0 0 0 0,-11-6 7 16,11 6-8-16,0 0 3 0,0 0 3 15,0 0 5-15,0 0-2 0,0 0 7 0,0 0 8 16,0 0-1-16,-9-7 10 0,9 7 4 15,0 0 5-15,0 0 2 0,0 0-4 16,0 0 4-16,0 0-9 0,0 0 1 16,0 0 1-16,0 0-2 0,0 0 0 0,0 0-5 0,0 0 0 15,0 0-3-15,0 0 0 16,0 0-2-16,0 0 4 0,0 0 2 0,0 0 1 16,0 0 4-16,0 0 0 0,0 0-1 15,0 0 1-15,0 0 1 0,0 0-4 0,0 0 2 16,0 0-2-16,0 0-6 0,0 0-2 15,0 0-4-15,0 0 0 0,0 0-7 0,0 0 10 16,0 0-9-16,0 0-3 0,0 0 5 16,0 0-3-16,0 0 0 0,0 0 1 0,18-16 3 15,-18 16-4-15,0 0-3 0,0 0 2 16,14-3-2-16,-14 3-4 0,0 0 2 16,14-1-4-16,-14 1 1 0,0 0 1 15,0 0-2-15,0 0 2 0,19 0-2 0,-19 0-2 16,0 0-2-16,0 0 3 0,17-1-2 15,-17 1-2-15,0 0 2 0,14 0 1 0,-14 0-4 16,0 0 1-16,15 2 0 0,-15-2 1 16,0 0 1-16,0 0 0 0,19 0 2 0,-19 0-2 15,0 0 2-15,13 4-2 16,-13-4 1-16,0 0 0 0,16 0 4 0,-16 0-1 0,0 0 4 16,21 3 3-16,-21-3-2 15,12 3 4-15,-12-3-1 0,11 2 2 0,-11-2 0 16,14 2-2-16,-14-2 0 0,12 3-2 15,-12-3 2-15,0 0-3 0,18 2-2 0,-18-2 0 16,12 0-1-16,-12 0-2 0,0 0-2 16,18 4 1-16,-18-4 0 0,12 0-1 0,-12 0-1 15,0 0 0-15,20-1-1 0,-20 1 1 16,0 0-3-16,20 0-2 0,-20 0 3 16,13-3 1-16,-13 3-1 0,14 0-2 0,-14 0 1 15,0 0-1-15,21-2 1 0,-21 2 2 16,15 0 4-16,-15 0-4 0,13 0-3 0,-13 0 2 15,15 2-3-15,-15-2 0 0,16 0 0 16,-16 0 1-16,17-2 2 0,-17 2-3 0,14 0 2 16,-14 0-1-16,17 0 1 15,-17 0-4-15,15 0 1 0,-15 0 3 0,18 2-3 16,-18-2 4-16,16 0-4 0,-16 0-2 16,18 0-1-16,-18 0 0 0,17-2 0 0,-17 2-2 15,17 0 2-15,-17 0-3 0,17-3 0 16,-17 3 1-16,13 0 0 0,-13 0-1 0,14-2 1 15,-14 2 2-15,14-3-3 0,-14 3 1 16,0 0-2-16,20 0 1 0,-20 0 1 0,13-2-1 16,-13 2-3-16,14-2 2 15,-14 2-1-15,17-1-1 0,-17 1-2 0,15-4 3 16,-15 4 0-16,15 0-2 0,-15 0-1 16,17-1-1-16,-17 1 1 0,17-2-1 0,-17 2 1 15,17-2-2-15,-17 2 0 0,16-1 2 16,-16 1 0-16,18-4 2 0,-18 4 1 0,16 0 3 15,-16 0-4-15,16-1 4 16,-16 1 0-16,14-1 0 0,-14 1 6 0,17-3-2 0,-17 3 5 16,14-1 2-16,-14 1 0 0,14-1 1 15,-14 1 3-15,16-2-1 0,-16 2 2 0,19 0-1 16,-19 0 0-16,15-1 0 0,-15 1 1 16,19-1 1-16,-19 1-2 0,18 0-1 15,-18 0-1-15,17 0 1 0,-17 0-2 16,16 0 1-16,-16 0 0 0,0 0 2 0,26 2-1 15,-26-2 6-15,0 0-2 0,22-1 0 16,-22 1 0-16,0 0 0 0,24 0-3 16,-24 0 0-16,0 0-1 0,22 0 1 0,-22 0-3 15,21 0 0-15,-21 0 0 0,0 0 0 16,24 1 0-16,-24-1-2 0,18 0-1 0,-18 0 1 16,18 1 0-16,-18-1 0 0,14 0 0 15,-14 0 1-15,16 0-2 0,-16 0 0 0,15 1 1 16,-15-1-3-16,17-1 2 0,-17 1 2 15,17 0-1-15,-17 0 0 0,17 1 4 16,-17-1 3-16,17 0 0 0,-17 0 0 16,19 0-1-16,-19 0 0 0,20 0-1 0,-20 0 2 15,16 0-2-15,-16 0 0 0,19 1 1 16,-19-1 1-16,19 0 0 0,-19 0-2 0,18-1 1 16,-18 1-3-16,17-1-1 0,-17 1 2 15,17 2-1-15,-17-2-3 0,13 0 2 0,-13 0-1 16,16 1 0-16,-16-1-2 0,0 0 4 15,20 0-2-15,-20 0 2 0,13 1-1 0,-13-1-2 16,15 2 2-16,-15-2-2 0,0 0 2 16,20 0 1-16,-20 0 1 0,0 0 2 15,25 0 0-15,-25 0 5 0,19 1-1 0,-19-1 4 16,21 1 6-16,-21-1 1 0,21 3 1 16,-21-3-4-16,21 1 1 0,-21-1-8 15,20 2 2-15,-20-2-1 0,20 0-3 16,-20 0 0-16,20 1 2 0,-20-1-3 0,0 0-4 15,20 1 0-15,-20-1-2 0,0 0-2 16,0 0 0-16,23 2-5 0,-23-2 8 0,0 0-9 16,0 0 3-16,20 0-1 0,-20 0 0 15,0 0 2-15,0 0-1 0,19 2 3 16,-19-2-6-16,0 0 3 0,0 0-1 16,19 3 0-16,-19-3-3 0,0 0 3 0,17 2-2 0,-17-2 4 15,0 0-2-15,0 0-4 0,21 3 4 16,-21-3 1-16,0 0-2 0,0 0-2 15,22 2 2-15,-22-2-2 0,0 0 0 16,15 3 1-16,-15-3-3 0,0 0 4 0,0 0-4 16,0 0 0-16,23-1 0 0,-23 1 2 15,0 0 0-15,0 0 0 0,21 1-3 0,-21-1 3 16,0 0 2-16,0 0-4 0,0 0 3 16,21 4-2-16,-21-4 1 0,0 0-1 0,0 0 1 15,0 0 0-15,19 0 0 0,-19 0 1 16,0 0-2-16,0 0 1 0,0 0-1 0,0 0-2 15,0 0 3-15,22 0-1 16,-22 0-2-16,0 0 4 0,0 0-2 0,0 0-1 16,0 0 1-16,20 4 1 0,-20-4 2 15,0 0-4-15,0 0 2 0,0 0-1 0,19 1-1 16,-19-1 1-16,0 0 3 0,0 0-4 16,0 0 3-16,19 2 1 0,-19-2 0 0,0 0-1 15,0 0 0-15,0 0 3 0,20 1 0 16,-20-1-3-16,0 0 3 0,0 0-2 0,20 0-2 15,-20 0 1-15,0 0 2 0,0 0 2 16,22 0-1-16,-22 0 2 0,0 0-2 0,0 0-2 16,22-1 0-16,-22 1-2 0,0 0 2 15,0 0-2-15,0 0 1 0,23 1 1 16,-23-1 1-16,0 0-1 0,0 0 0 16,0 0 0-16,22 0-1 0,-22 0 1 0,0 0 0 15,0 0 0-15,20 0-2 0,-20 0 1 16,0 0-1-16,0 0 5 0,0 0-3 0,0 0 0 15,0 0 1-15,0 0 0 0,42-1-1 16,-42 1 0-16,0 0-2 0,0 0 2 16,0 0 4-16,0 0-1 0,33 0-1 0,-33 0-1 15,11 0 0-15,-11 0-1 0,0 0-1 16,0 0-2-16,22 1 0 0,-22-1 2 0,0 0-4 16,0 0 1-16,20 0-1 0,-20 0 3 15,0 0-3-15,0 0 1 0,0 0 3 16,0 0-4-16,23 0 1 0,-23 0 5 15,0 0-3-15,0 0 0 0,0 0 1 0,0 0-1 16,18-3 4-16,-18 3-3 0,0 0 1 16,0 0-1-16,0 0 2 0,0 0-5 0,0 0 5 15,0 0-1-15,0 0-2 0,0 0-1 16,0 0 0-16,21 0 2 0,-21 0-2 0,0 0-1 16,0 0-2-16,0 0 0 0,0 0 1 15,0 0-1-15,0 0 1 0,0 0-3 0,18-5 0 16,-18 5 0-16,0 0 1 0,0 0-1 15,0 0 3-15,0 0 2 0,0 0-1 0,0 0 4 16,15-4-2-16,-15 4-1 16,0 0 3-16,0 0 2 0,0 0-2 0,0 0 1 15,0 0-2-15,0 0 2 0,0 0 0 16,0 0 0-16,0 0-3 0,0 0 3 0,0 0-1 16,0 0 0-16,0 0 1 0,0 0 0 15,0 0-2-15,0 0 2 0,0 0-2 0,0 0 2 16,0 0 0-16,0 0-1 0,0 0 0 15,0 0-2-15,0 0-3 0,0 0-10 0,8-3-14 16,-8 3-14-16,0 0-22 0,0 0-25 16,0 0-36-16,0 0-49 0,0 0-110 0,0 0-186 15,0 0-109-15,0 0-159 16,0 0 135-16</inkml:trace>
  <inkml:trace contextRef="#ctx0" brushRef="#br0" timeOffset="-192767.874">7780 15973 2994 0,'-1'13'-57'0,"1"-13"10"16,0 0 17-16,0 0-1 0,0 0 18 0,0 0 9 0,0 0 8 15,0 0 9-15,0 0 16 0,0 0-1 16,0 0 6-16,0 0-1 0,0 0 2 0,0 0 4 15,0 0-12-15,0 0-10 0,0 0 7 16,0 0 9-16,0 0-3 0,0 0-7 16,0 0-17-16,0 0 12 0,0 0 11 15,0 0-4-15,0 0 14 0,-8-31-1 0,8 31-1 16,0 0 0-16,0 0-6 0,0 0-2 16,0 0 10-16,0-15-9 0,0 15 0 0,0 0 5 15,0 0-5-15,0 0-8 0,0 0-7 16,0 0 8-16,0 0-5 0,2-17 3 0,-2 17-3 15,0 0-10-15,0 0 4 0,0 0-2 16,0 0-2-16,3-12 0 0,-3 12 0 16,0 0-5-16,0 0-3 0,0 0 7 0,0 0 2 15,5-9-12-15,-5 9 0 0,0 0-4 16,0 0-4-16,0 0-2 0,0 0-1 16,0 0 0-16,0 0-3 0,0 0 3 15,0 0 1-15,2-12 14 0,-2 12-8 0,0 0 6 16,0 0 2-16,0 0-2 0,0 0-1 15,0 0 2-15,0 0 2 0,0 0 0 0,0 0 0 16,0 0-9-16,0 0 1 0,0 0 4 16,0 0-1-16,0 0-3 0,0 0-6 0,0 0-2 15,0 0-2-15,0 0 8 16,-2-16 4-16,2 16 10 0,0 0 3 0,0 0-2 0,0 0 10 16,0 0 1-16,0 0 3 15,0 0-2-15,0 0-1 0,0 0-2 0,0 0 0 0,0 0-7 16,0 0 4-16,0 0-1 15,0 0-8-15,0 0 1 0,0 0 0 0,0 0 5 16,0 0-4-16,0 0 1 0,0 0-2 16,0 0-1-16,0 0-4 0,0 0 9 0,0 0-7 15,0 0-2-15,0 0-2 0,4-12-4 16,-4 12 4-16,0 0 5 0,0 0-4 0,0 0-3 16,0 0-1-16,0 0 7 0,0 0-1 15,0 0-2-15,0 0-4 0,0 0-2 16,0 0 7-16,0 0-3 0,0 0-1 0,0 0 4 15,0 0-4-15,0 0 7 0,0 0-6 16,0 0 6-16,0 0-8 0,0 0-3 16,0 0-1-16,0 0-9 0,0 0 5 15,0 0 3-15,0 0-5 0,0 0 4 0,0 0-3 16,0 0-2-16,0 0-8 0,0 0 6 16,0 0 9-16,0 0-12 0,0 0 10 0,0 0 3 15,0 0-1-15,0 0 8 0,0 0-5 16,0 0 6-16,0 0 6 0,0 0 8 15,0 0 2-15,0 0 5 0,0 0-1 0,0 0 0 16,0 0-4-16,0 0 8 0,0 0 1 0,0 0-1 16,0 0 0-16,0 0 6 0,0 0 0 15,0 0 1-15,0 0 3 0,0 0-1 0,0 0 2 16,0 0-7-16,0 0-3 16,0 0 3-16,0 0-11 0,0 0-4 0,0 0-3 15,0 0-16-15,0 0 0 0,0 0-15 16,0 0-25-16,0 0-18 0,0 0-29 0,6-9-44 15,-6 9-64-15,0 0-121 0,0 0-205 16,0 0-76-16,0 0 105 0</inkml:trace>
  <inkml:trace contextRef="#ctx0" brushRef="#br0" timeOffset="-187596.534">7797 16092 2674 0,'0'0'38'16,"0"0"4"-16,0 0 2 0,0 0 1 0,0 0 2 16,0 0 0-16,0 0-1 0,0 0 7 15,0 0 4-15,0 0-3 0,0 0-8 16,0 0 5-16,0 0-2 0,0 0 1 16,0 0-10-16,0 0 0 0,0 0 0 0,0 0-5 15,0 0 5-15,0 0-7 0,0 0-12 16,0 0 5-16,0 0-1 0,0 0 0 15,0 0-2-15,0 0-8 0,0 0 9 0,0 0-9 16,0 0-1-16,-1-41 1 0,1 41-2 16,0 0 0-16,4-17 2 0,-4 17-12 0,1-10 3 15,-1 10-6-15,0 0 10 0,2-15-5 16,-2 15 1-16,0 0-3 0,2-11-3 0,-2 11 3 16,0 0-6-16,0 0 9 15,2-15 0-15,-2 15 1 0,0 0 1 0,0 0-2 0,2-14 4 16,-2 14-6-16,0 0 6 0,0 0-2 15,0 0-2-15,3-13 3 0,-3 13-7 16,0 0 12-16,0 0-7 0,0 0 7 16,0 0 3-16,0 0-2 0,0-15 0 0,0 15-3 15,0 0 1-15,0 0 6 0,0 0-2 16,0 0-1-16,3-13 2 0,-3 13-2 0,0 0-6 16,0 0-4-16,0 0 0 0,0 0 1 15,0 0-3-15,1-12-4 0,-1 12-3 0,0 0-1 16,0 0 0-16,0 0 2 0,0 0-1 15,0 0-1-15,0 0 1 0,2-14 2 16,-2 14 1-16,0 0-3 0,0 0 2 16,0 0-2-16,0 0 3 0,0 0-5 15,0 0-4-15,1-12 0 0,-1 12-1 0,0 0 3 16,0 0 3-16,0 0-6 0,0 0 0 16,0 0-1-16,0 0-1 0,0 0 0 0,3-13 2 15,-3 13-5-15,0 0 4 0,0 0 0 16,0 0 1-16,0 0 1 0,0 0 2 0,0 0 0 15,0 0-7-15,0 0 5 0,0 0-1 16,1-12 5-16,-1 12-5 0,0 0 6 0,0 0-1 16,0 0-3-16,0 0 8 0,0 0 3 15,0 0-6-15,0 0 3 0,0 0 0 16,0 0 0-16,0 0 3 0,0 0-5 16,0 0 4-16,0 0-9 0,-4-15 0 0,4 15 2 15,0 0 4-15,0 0-2 0,0 0 0 16,0 0 0-16,0 0 0 0,0 0-1 0,0 0 1 15,0 0-3-15,0 0 4 0,0 0 2 16,0 0-12-16,0 0 5 0,0 0-3 0,0 0 7 16,0 0-5-16,0 0 7 0,0 0 2 15,0 0-5-15,0 0 1 0,0 0 3 16,0 0 0-16,0 0-3 0,0 0 6 0,0 0 4 16,0 0 7-16,0 0 7 0,0 0 1 15,0 0 3-15,0 0 1 0,0 0-8 16,0 0 5-16,0 0-4 0,0 0-4 15,0 0 2-15,0 0-5 0,0 0 1 0,0 0-2 16,0 0-3-16,0 0 1 0,0 0-2 16,0 0 3-16,0 0-5 0,0 0-2 0,0 0-1 15,0 0 2-15,0 0-6 0,0 0-4 16,0 0 1-16,0 0 2 0,14-2 3 0,-14 2-7 16,0 0 3-16,0 0 3 0,0 0 2 15,0 0-3-15,16-3 0 0,-16 3 0 0,0 0-5 16,0 0 1-16,0 0 6 0,14 0-2 15,-14 0 0-15,0 0 4 0,0 0 3 0,0 0-2 16,19 2 5-16,-19-2-4 16,0 0-1-16,14 1 8 0,-14-1-9 0,0 0 5 15,16 0-2-15,-16 0 1 0,0 0 3 16,19 2-5-16,-19-2-2 0,12 0-2 0,-12 0 6 16,15 1-14-16,-15-1 3 0,16 1 2 15,-16-1-4-15,17 2-7 0,-17-2 3 16,16 1-3-16,-16-1-8 0,17 2 2 0,-17-2 1 15,18 2 2-15,-18-2 3 0,18 3-3 16,-18-3 6-16,18 0 1 0,-18 0-1 0,17 1 4 16,-17-1 0-16,17 3 0 15,-17-3-2-15,17 1 4 0,-17-1 0 0,15 2 0 16,-15-2-1-16,18 1-3 0,-18-1 6 16,17 0 2-16,-17 0 5 0,17 1-4 0,-17-1 2 15,19 3-4-15,-19-3-2 0,18 1-3 16,-18-1 10-16,19 2-6 0,-10-2-7 0,-9 0-1 15,19 0 6-15,-19 0 0 0,19 2-5 16,-19-2 3-16,19 2-8 0,-19-2 3 0,18 2 5 16,-18-2 3-16,17 1 4 0,-17-1-5 15,15 1 10-15,-15-1-2 0,15 0 1 0,-15 0 3 16,15 0 2-16,-15 0 1 0,14 0-4 16,-14 0-1-16,0 0-5 0,20 2-2 15,-20-2-15-15,13 0-3 0,-13 0 7 16,16 1-5-16,-16-1 8 0,13 0-6 0,-13 0 8 15,0 0-2-15,21 0 2 0,-21 0-4 16,14 2 9-16,-14-2 1 0,16 1-1 0,-16-1 2 16,13 0-4-16,-13 0 4 0,18 2-4 15,-18-2 1-15,0 0-6 0,21 0-3 16,-21 0-7-16,12-2 18 0,-12 2 1 0,0 0-6 16,21 0 4-16,-21 0 2 0,14 0 16 15,-14 0-7-15,0 0 0 0,20 0 1 0,-20 0 0 16,13-1 0-16,-13 1-4 0,0 0-5 15,18 0 6-15,-18 0 1 0,0 0 7 16,19-2-3-16,-19 2 5 0,0 0-7 0,17 0 0 16,-17 0-5-16,0 0 1 0,18-1 8 15,-18 1-1-15,0 0-7 0,16-2 6 16,-16 2 5-16,0 0-5 0,16-3 2 0,-16 3 4 16,12-3 8-16,-12 3 2 15,0 0-1-15,14 0 0 0,-14 0-2 0,0 0-4 0,16-2-4 16,-16 2 1-16,0 0-1 0,18 0-5 15,-18 0 1-15,0 0 2 0,15 0 1 0,-15 0-4 16,0 0 5-16,17 0-1 0,-17 0-2 16,0 0 1-16,18-2-2 0,-18 2 7 15,0 0-6-15,18-1-1 0,-18 1-1 0,0 0-2 16,17-3 0-16,-17 3 3 0,12-1-7 16,-12 1 5-16,0 0-2 0,17-3 5 15,-17 3-4-15,14-1 1 0,-14 1 1 16,0 0 3-16,17-4 3 0,-17 4-5 0,14 0 1 15,-14 0-2-15,0 0 5 0,19-3-5 16,-19 3-1-16,16 0 0 0,-16 0-7 0,13-1 6 16,-13 1 1-16,17-2 4 0,-17 2-2 15,17-1 3-15,-17 1 0 0,17-1 0 0,-17 1-2 16,18-2-5-16,-18 2 4 0,16 0-3 16,-16 0-2-16,19-1 0 0,-19 1 0 15,14 0-3-15,-14 0 3 0,17-1-2 16,-17 1-2-16,18 0 4 0,-18 0 0 0,17-2 4 15,-17 2-1-15,19 0-2 0,-19 0 3 16,19 0 1-16,-19 0-4 0,23 0 0 0,-13 0 2 16,-10 0-4-16,22 0-2 0,-10 2 4 15,-12-2-2-15,22 0 2 0,-10 1-3 0,-12-1 1 16,23 1 1-16,-11 0 2 16,-12-1-5-16,20 0 1 0,-8 1 2 0,-12-1 0 15,19 1 4-15,-19-1-3 0,20 1 4 0,-20-1-3 16,18 1 3-16,-18-1 0 0,17 1 0 15,-17-1-4-15,16 0 2 0,-16 0 0 0,13 1-3 16,-13-1-1-16,0 0 1 16,20 0 0-16,-20 0-3 0,0 0 0 0,16 0-1 15,-16 0 2-15,13 0-1 0,-13 0-2 16,0 0 2-16,19 3-1 0,-19-3 2 0,13 0-3 16,-13 0-2-16,14 1 1 0,-14-1 3 15,17 2-1-15,-17-2-1 0,15 1-1 0,-15-1 0 16,19 3 0-16,-19-3 0 0,19 2 2 15,-10-1-1-15,-9-1 0 0,21 3-1 0,-10-3 0 16,-11 0 0-16,20 2-1 0,-8-2 2 16,-12 0-1-16,24 4 2 0,-13-3-1 0,-11-1-1 15,24 2 1-15,-14-1-1 16,-10-1-3-16,22 2 2 0,-11-1-2 0,-11-1 1 16,21 3 2-16,-11-3-1 0,-10 0 1 15,22 2 0-15,-12-2-1 0,-10 0 2 0,19 1-4 16,-19-1 4-16,20 2 1 0,-9-1 1 15,-11-1-1-15,19 2 0 0,-19-2-2 16,18 1 2-16,-18-1 0 0,20 0 0 0,-20 0-2 16,17 3 3-16,-17-3-3 0,18 1 1 15,-18-1 0-15,18 2-2 0,-18-2-1 0,16 0 2 16,-16 0 1-16,17 2-2 0,-17-2-2 16,15 0 4-16,-15 0-2 0,14 1 1 15,-14-1-2-15,14 2 0 0,-14-2 2 16,14 1 0-16,-14-1-2 0,0 0 1 0,19 1 1 15,-19-1 0-15,14 1 1 0,-14-1-2 16,12 1 0-16,-12-1 2 0,16 1-3 0,-16-1 1 16,15 0 0-16,-15 0 1 0,0 0 1 15,20 2-1-15,-20-2 0 0,13 2 1 0,-13-2-2 16,14 0 0-16,-14 0 1 0,0 0 0 16,18 0 1-16,-18 0 0 0,0 0-2 0,18 0 0 15,-18 0 0-15,13 0 2 16,-13 0-1-16,0 0 2 0,20 0-5 0,-20 0 2 15,16 0 3-15,-16 0-2 0,16 2-1 16,-16-2 1-16,16 1-3 0,-16-1 1 0,15 0-1 16,-15 0 2-16,18 2-2 0,-18-2 1 15,17 0 0-15,-17 0 1 0,18 2 0 16,-18-2 0-16,19 2 0 0,-9-1 2 0,-10-1 0 16,16 0 3-16,-16 0-1 0,19 2-2 15,-19-2 3-15,15 1-4 0,-15-1 3 0,16 0 0 16,-16 0-4-16,14 0 1 0,-14 0-1 15,17 1 0-15,-17-1 0 0,13 0 1 0,-13 0-1 16,0 0 0-16,21 0 0 0,-21 0 1 16,13 0 0-16,-13 0-2 0,0 0-2 0,18 0 3 15,-18 0 0-15,14 2 0 16,-14-2 0-16,0 0 2 0,17-2 1 0,-17 2-1 16,0 0 0-16,19 0 2 0,-19 0-2 15,0 0 0-15,18-1-2 0,-18 1 2 0,0 0-1 16,18 0-1-16,-18 0 0 0,12-1 0 15,-12 1 0-15,0 0 1 0,21-2 2 0,-21 2 1 16,0 0-4-16,19 0 2 0,-19 0 0 16,11-1 3-16,-11 1-5 0,0 0 4 15,19 0 2-15,-19 0-3 0,0 0-1 0,20-1 1 16,-20 1 2-16,12 0-1 0,-12 0 2 16,0 0 0-16,16 0-3 0,-16 0 1 0,0 0 1 15,18-1-2-15,-18 1-1 16,0 0 2-16,17 0-2 0,-17 0-1 0,0 0-1 15,18-2-1-15,-18 2 2 0,12 0-1 16,-12 0 3-16,0 0 0 0,18 0-2 0,-18 0 0 16,0 0 2-16,18 0 0 0,-18 0-1 15,0 0-2-15,16 0 0 0,-16 0 2 0,0 0-1 16,17 0-1-16,-17 0 2 0,0 0 0 16,18 0-1-16,-18 0-1 0,0 0-2 0,16 2 2 15,-16-2 0-15,0 0-1 0,15 0 0 16,-15 0 0-16,0 0 0 0,19 0-1 0,-19 0 2 15,0 0-1-15,15 0-1 0,-15 0 1 16,14 1 1-16,-14-1-3 0,0 0 3 16,15 0-1-16,-15 0 1 0,0 0-2 15,18 1-2-15,-18-1 2 0,15 1 0 0,-15-1 0 16,15 0 2-16,-15 0 0 0,15 2-1 16,-15-2 2-16,18 0-4 0,-18 0 2 15,19 1 0-15,-19-1 3 0,18 0-1 0,-18 0 1 16,18 0 0-16,-18 0 1 0,19 1-1 15,-19-1 0-15,19 0 1 0,-19 0-1 0,17 2-1 16,-17-2 3-16,17 0-3 0,-17 0 2 16,19 1 0-16,-19-1 3 0,18 3-2 15,-18-3-2-15,18 0 2 0,-18 0-1 0,16 1 2 16,-16-1 0-16,14 1 0 0,-14-1 0 16,13 0-3-16,-13 0-1 0,16 1-1 15,-16-1 1-15,0 0 2 0,21 2-1 0,-21-2 2 16,12 1-2-16,-12-1 1 0,13 1 0 15,-13-1-1-15,19 2 0 0,-19-2 2 0,16 2-1 16,-16-2-5-16,16 1 4 0,-16-1-2 16,16 2 1-16,-16-2-1 0,17 2 1 0,-17-2-1 15,17 1 0-15,-17-1 1 0,16 1-1 16,-16-1-3-16,16 2 2 0,-16-2-1 16,18 2 0-16,-18-2 3 0,14 1 0 0,-14-1 0 15,12 0-2-15,-12 0 1 0,0 0 0 16,20 2 0-16,-20-2 0 0,11 1 1 15,-11-1-1-15,0 0 0 0,16 2 0 16,-16-2 0-16,0 0 2 0,0 0-1 0,17 1-1 16,-17-1 0-16,0 0-1 0,12 2 1 15,-12-2 2-15,0 0-2 0,15 1-1 0,-15-1 0 16,0 0-1-16,14 1 0 0,-14-1 1 16,0 0 0-16,14 1 0 0,-14-1 0 0,0 0 0 15,20 2-1-15,-20-2-1 0,11 2 2 16,-11-2-1-16,14 0 4 0,-14 0 0 0,0 0-4 15,19 1 3-15,-19-1-2 0,14 1 1 16,-14-1-2-16,0 0 6 0,15 1-3 16,-15-1 0-16,0 0-2 0,16 2 3 15,-16-2-2-15,0 0 0 0,16 0 0 0,-16 0 2 16,0 0-2-16,0 0 1 0,14 3 0 16,-14-3 1-16,0 0-1 0,0 0 2 0,13 0-1 15,-13 0-1-15,0 0-1 0,0 0 0 16,17 1 0-16,-17-1 0 0,0 0 1 15,13 0 1-15,-13 0 0 0,0 0 0 0,0 0-3 16,20 0-3-16,-20 0 4 0,0 0 0 16,15 0 0-16,-15 0-2 0,12 1 3 15,-12-1-2-15,0 0 2 0,21 3 0 16,-21-3 1-16,13 0 1 0,-13 0 0 0,14 0 0 16,-14 0-3-16,15 2-1 0,-15-2 4 15,0 0-1-15,21 0-1 0,-21 0 0 0,0 0-1 16,19 0 1-16,-19 0 1 0,12 0-1 15,-12 0 1-15,0 0 0 0,17 0-1 0,-17 0-2 16,0 0 3-16,16 0-4 0,-16 0 3 16,0 0-2-16,0 0-1 0,24 1 3 0,-24-1 0 15,0 0 1-15,0 0-2 0,25 1 0 16,-25-1 0-16,0 0 0 0,20 0 2 0,-20 0-2 16,0 0-1-16,22 0-3 0,-22 0 2 15,0 0-2-15,28 0 4 0,-28 0 0 16,20 0-1-16,-20 0 0 0,19-1-1 15,-9 1 2-15,-10 0-2 0,19 0 0 16,-19 0 0-16,19 0 1 0,-19 0 3 0,21-1-3 16,-21 1 0-16,18 0 0 0,-18 0 2 15,20 0 1-15,-20 0 1 0,20 0-4 0,-11-2 1 16,-9 2-1-16,19 0 2 0,-19 0 4 16,20 0-2-16,-20 0 0 0,19-1-2 0,-19 1 2 15,19-2 2-15,-19 2 2 0,18-1-3 16,-18 1-3-16,20-1 0 0,-20 1 0 0,19 0 3 15,-19 0-3-15,19 0 4 16,-19 0-1-16,20-3-1 0,-20 3-1 0,19 0 1 16,-19 0 1-16,15-2 0 0,-15 2-2 15,18 0 1-15,-18 0 0 0,16-1 0 0,-16 1 2 16,14-1 0-16,-14 1-2 0,0 0 0 16,21-1 1-16,-21 1-3 0,14 0-1 0,-14 0 0 15,0 0 1-15,21 0-1 0,-21 0 0 16,13-2-4-16,-13 2 2 0,16-2 0 15,-16 2 1-15,13-1 2 0,-13 1 0 0,15-1-1 16,-15 1 3-16,0 0-4 0,19-1 0 16,-19 1-1-16,14-1-1 0,-14 1 2 15,0 0-2-15,17-1 1 0,-17 1-2 16,0 0 2-16,14-1-1 0,-14 1-1 0,0 0 1 16,13-2 1-16,-13 2-1 0,0 0-1 15,16-1-4-15,-16 1 6 0,0 0-3 0,14-2 1 16,-14 2 2-16,0 0 0 0,15-1-1 15,-15 1 2-15,0 0-3 0,18-1-5 0,-18 1 5 16,0 0 3-16,17-3 0 0,-17 3 3 16,0 0-1-16,17-2-2 0,-17 2-2 0,12-2 2 15,-12 2 0-15,0 0 2 0,15-2-2 16,-15 2 2-16,0 0-1 0,20-1 3 0,-20 1-2 16,0 0-1-16,16-2 0 0,-16 2 1 15,11-2-2-15,-11 2-3 0,0 0 5 16,16-4-2-16,-16 4 1 0,0 0-1 15,16-1 2-15,-16 1-1 0,0 0-2 0,17-2 2 16,-17 2-1-16,12-3 0 0,-12 3 1 16,0 0 0-16,15-4 0 0,-15 4 0 15,12-1 1-15,-12 1-2 0,0 0 1 0,15-4 0 16,-15 4 2-16,0 0-2 0,0 0 1 16,17-1-2-16,-17 1 1 0,0 0 0 0,0 0 1 15,13-2 0-15,-13 2 0 0,0 0-3 16,0 0 1-16,16 0 1 0,-16 0-3 0,0 0 3 15,0 0 1-15,11-5-2 0,-11 5-1 16,0 0 1-16,0 0-1 0,0 0 1 16,15 0 1-16,-15 0-4 0,0 0 3 15,0 0-1-15,0 0 0 0,0 0 1 0,18 0 1 16,-18 0-2-16,0 0-2 0,0 0 4 16,0 0-1-16,0 0-2 0,0 0 1 0,13 0 1 15,-13 0-1-15,0 0 3 0,0 0-2 16,0 0-3-16,0 0-2 0,0 0-1 0,0 0-3 15,14 0 3-15,-14 0-1 0,0 0 0 16,0 0-3-16,0 0 4 0,11 5 1 16,-11-5 1-16,0 0-1 0,0 0 1 15,0 0 1-15,14 2-2 0,-14-2 0 0,0 0 0 16,0 0-1-16,0 0 0 0,0 0-4 16,9 6 0-16,-9-6 1 0,0 0 0 15,0 0 1-15,0 0-1 0,11 4 2 0,-11-4-2 16,0 0 0-16,0 0 0 0,0 0-2 15,0 0 1-15,0 0 2 0,10 5-1 0,-10-5 2 16,0 0 2-16,0 0-4 0,0 0 3 16,0 0 4-16,0 0-5 0,0 0 3 0,0 0 1 15,0 0 1-15,0 0 0 0,0 0 0 16,0 0 2-16,0 0 0 0,11 6 0 0,-11-6 3 16,0 0 2-16,0 0-2 0,0 0 2 15,0 0 1-15,0 0 0 0,0 0 4 0,0 0-4 16,0 0 1-16,0 0 2 15,0 0-2-15,0 0-1 0,0 0-2 0,0 0-1 16,0 0 0-16,0 0-2 0,2 10-6 16,-2-10-26-16,0 0-35 0,0 0-52 0,0 18-85 15,0-18-158-15,0 0-203 0,-2 17-126 16,2-17 60-16,0 0 524 0</inkml:trace>
  <inkml:trace contextRef="#ctx0" brushRef="#br0" timeOffset="-183356.714">7902 16869 2676 0,'0'0'-26'15,"0"0"10"-15,0 0 10 16,0 0-8-16,0-13 22 0,0 13-4 0,0 0 12 15,0 0-6-15,0 0 2 0,0 0-10 0,0 0 4 16,0 0 6-16,-17 0-10 0,17 0 10 16,0 0 4-16,0 0-18 0,0 0 16 0,0 0 14 15,0 0-1-15,0 0 21 0,-20 1 2 16,20-1 4-16,0 0-8 0,0 0-8 0,0 0 16 16,0 0-6-16,0 0 5 15,0 0 11-15,-14 4-2 0,14-4 13 0,0 0 1 0,0 0-3 16,0 0 0-16,0 0-3 15,0 0-1-15,0 0-6 0,0 0-3 0,0 0-6 16,-17 0-8-16,17 0 2 0,0 0-5 16,0 0-10-16,0 0-2 0,0 0 0 0,0 0-5 15,-12 3 0-15,12-3-5 0,0 0-2 16,0 0-1-16,0 0 0 0,0 0-4 16,0 0 1-16,-14 2-3 0,14-2-2 0,0 0 2 15,0 0-4-15,0 0 4 0,0 0-4 16,-15 3-2-16,15-3-1 0,0 0-3 0,0 0 3 15,0 0-3-15,-17 0 3 16,17 0-3-16,0 0 3 0,0 0-4 0,0 0 0 16,0 0 3-16,-15 0 5 0,15 0 8 15,0 0 6-15,0 0 10 0,0 0 6 0,0 0 0 16,0 0 1-16,0 0 1 0,0 0 3 16,0 0-6-16,0 0-1 0,0 0-5 0,0 0-1 15,0 0-1-15,0 0-2 0,0 0-5 16,0 0-2-16,0 0-3 0,0 0-3 15,0 0 1-15,0 0-3 0,0 0-1 0,0 0-8 16,41-5 2-16,-41 5-4 0,0 0 0 16,19-3-1-16,-19 3 1 0,13-2 1 15,-13 2-2-15,14-2 0 0,-14 2-1 0,13-1 0 16,-13 1 1-16,15-2 0 0,-15 2 1 16,16 0 1-16,-16 0 1 0,14 0 2 15,-14 0 4-15,18-2 1 0,-18 2-3 0,20-1 10 16,-20 1 3-16,19-2 4 0,-19 2-2 15,19-1-7-15,-9 0 3 0,-10 1-3 0,21 0-1 16,-21 0 2-16,24-1-3 0,-14 1-1 16,-10 0-4-16,23-1 1 0,-12 0-4 0,-11 1 2 15,22-1-3-15,-9 0-5 0,-13 1 1 16,23-1 3-16,-9 0-2 0,-14 1 1 16,24 0 0-16,-9 1-1 0,-2-1 1 0,-13 0 0 15,28-1-1-15,-12 2 0 16,-4-1-1-16,-12 0 0 0,25-1 0 0,-14 1-1 15,-11 0 1-15,24 0 0 0,-24 0-2 16,22-2 2-16,-12 4 1 0,-10-2-2 0,22 0 0 16,-22 0 0-16,19 1 1 0,-19-1 0 15,18-1 1-15,-18 1-2 0,21-2-2 0,-21 2 5 16,19 0-2-16,-19 0 1 0,20 0-1 16,-20 0 0-16,20 0 0 0,-20 0-2 0,20 0 3 15,-20 0 1-15,19 0-2 0,-19 0 1 16,20-1-2-16,-20 1 0 0,16 0-2 15,-16 0-3-15,18 0-1 0,-18 0 0 16,18 0 1-16,-18 0 0 0,16 0 3 0,-16 0-1 16,20-1 0-16,-20 1 0 0,18-1 1 15,-18 1-3-15,20-1-5 0,-9 0 1 16,-11 1 2-16,22-1 1 0,-22 1 1 0,23 0 1 16,-12-1-2-16,-11 1 0 0,26-2 3 15,-26 2 3-15,26-2 2 0,-12 2 2 0,2-1 1 16,-2 0-3-16,1-1 4 0,0 2 3 15,0 0 5-15,2-1-3 0,-2 1-1 0,0-2 1 16,1 2-4-16,-2-2 1 0,2 0 0 16,-1 2-1-16,1-1 0 0,-16 1 2 15,29-1-1-15,-15 1 0 0,0 0-3 0,0-1 0 16,-14 1 3-16,24-2-4 0,-12 2-3 16,-12 0 4-16,25 0 0 0,-10 0-1 15,-15 0-1-15,24 0 1 0,-12 0-2 16,-12 0 1-16,28 0-1 0,-15 0-1 0,2-3 0 15,0 3 2-15,-15 0-2 0,27 0-1 16,-12 0 0-16,-15 0 0 0,24 0 1 0,-8 0 0 16,-2 0 0-16,1 0-2 0,-15 0 4 15,30 0 2-15,-16 0-3 0,1 0 0 0,-1 0 0 16,-14 0-2-16,31 0 2 0,-15 0 1 16,-2 0-3-16,3 0 1 0,-1 0 0 15,1 0-1-15,-1 3 2 0,2-3 0 0,1 0 2 16,-3 0-3-16,1 0-1 0,-1 0 2 15,2 0 0-15,-1 2-2 0,0-2 0 16,-17 0-1-16,34 1-2 0,-17 0 3 16,-17-1 0-16,31 1 1 0,-16-1-1 0,-15 0 3 15,32 3-2-15,-16-4 0 0,-16 1-2 16,32 2 3-16,-16-2 0 0,-16 0 0 0,34 0 1 16,-13 2-1-16,-4-2-1 0,3 1-1 15,-20-1 0-15,39 1 0 0,-21 0 2 16,4-1-6-16,1 1 3 0,-1-1 0 15,1 1 1-15,-1-1-1 0,3 1 2 0,-2 0-1 0,0 0 0 16,1-2-2-16,0 2 0 16,0 0 0-16,0-1-3 0,0 1 2 0,-1-1-3 15,1 0 4-15,-3 0-4 0,2 0 2 16,-1 0 1-16,0-2 0 0,-5 2 1 16,1 1 1-16,0-2 2 0,0 0 0 0,0 1 3 15,-2-1-4-15,-1 1 0 0,1 0 0 16,0 0 0-16,-1-1 1 0,2 1 1 0,-3-1-1 15,-14 1 1-15,28-2-1 0,-17 2 5 16,4 0-2-16,-15 0-1 0,25 0-1 0,-14 0 6 16,-11 0-2-16,23-1-2 0,-12 1-1 15,-11 0 2-15,21 0-3 0,-21 0 0 16,23 0 2-16,-12 0-2 0,-11 0 0 16,0 0 0-16,33 0 0 0,-33 0-1 0,22 0-1 15,-22 0 0-15,25 1 0 0,-25-1 2 16,27 1-2-16,-27-1 0 0,26 2 0 0,-10 0-2 15,-16-2 1-15,30 1-2 0,-15 0 2 16,-15-1 1-16,34 2 0 0,-17-2 2 16,-17 0-4-16,32 1 0 0,-17 0 2 0,-15-1 0 15,32 1 0-15,-18 0-2 0,-14-1-1 16,27 1 3-16,-11 1-3 0,-5-2 0 0,-11 0 2 16,23 0 0-16,-13 1-1 0,-10-1 2 15,22 1-1-15,-10 0 0 0,-12-1 1 16,20 1 0-16,-11 2 2 0,-9-3-4 15,23 1 3-15,-14 0-1 0,-9-1 2 0,21 0-3 16,-21 0 0-16,22 2 0 0,-22-2-1 16,18 1 3-16,-6 1-2 0,-12-2 0 0,19 0-1 15,-19 0-1-15,21 0 1 0,-11 2-1 16,-10-2 0-16,23 1 1 0,-12 1 0 16,-11-2-2-16,22 2 1 0,-10-1-1 0,3 1-3 15,-15-2-1-15,27 0 2 0,-11 2 0 16,-2-2 0-16,0 3-1 0,3-3 1 0,-3 0 0 15,1 2 1-15,1-2 1 0,-2 2-3 16,-1-2 4-16,3 1 1 0,-16-1-2 16,23 2 2-16,-10-1 3 0,0 0-2 15,-13-1 1-15,25 1 0 0,-11-1 2 0,-14 0-2 16,21 0 0-16,-9-1 0 0,-12 1-2 16,22 2 0-16,-10-2 1 0,-12 0-5 0,25 1 2 15,-14-1 1-15,-11 0 0 0,21 2 1 16,-10-2-2-16,-11 0 1 0,22 0 1 15,-22 0 0-15,19 1-3 0,-19-1 0 0,19 2 0 16,-19-2 1-16,18 0-5 0,-18 0-2 16,20 0 2-16,-20 0 0 0,18 0 2 15,-18 0-1-15,16 0 3 0,-16 0 0 16,18 1 0-16,-18-1 0 0,19 1-2 0,-19-1 2 16,0 0 4-16,28 1-4 0,-28-1 1 15,20 1-3-15,-20-1 1 0,23 0 0 0,-10 1 0 16,1 0 0-16,-14-1 1 0,23 1 0 15,-8 0 1-15,-15-1 2 0,27 1-2 0,-14 1 2 16,3-1 0-16,-5-1-2 0,3 1 1 16,1 0 2-16,-15-1 3 0,25 3 0 15,-11-3-2-15,-3 1 0 0,-11-1 0 16,23 2 1-16,-12-1-3 0,-11-1-1 0,20 2-1 16,-11 1 2-16,-9-3-1 0,18 0 0 15,-18 0 3-15,18 0-3 0,-18 0-1 0,18 3 1 16,-18-3 2-16,13 0 0 0,-13 0 0 0,16 0 1 15,-16 0 0-15,16 1-3 16,-16-1 1-16,18 1 1 0,-18-1 0 0,13 2 0 16,-13-2 0-16,18 0 0 0,-18 0-2 15,21 3 3-15,-21-3-3 0,19 0 2 0,-9 2 0 16,-10-2 0-16,22 0 0 16,-10 3-1-16,-12-3 1 0,20 0 0 0,-9 2-1 0,-11-2 1 15,25 0 1-15,-14 0-1 0,-11 0-1 16,23 2 3-16,-12-2-1 0,-11 0 0 15,20 1-2-15,-9-1 2 0,-11 0-2 16,19 0-1-16,-19 0-3 0,17 0 2 16,-17 0-2-16,18 0 1 0,-18 0-2 0,15 0 1 15,-15 0-3-15,17 0 2 0,-17 0 1 16,13-1 0-16,-13 1 1 0,16-2-1 0,-16 2 0 16,17 0 4-16,-17 0 1 0,16 0 0 15,-16 0-1-15,13-2 4 0,-13 2 1 0,15 0-1 16,-15 0-3-16,0 0-1 0,17-3 0 15,-17 3 0-15,14 0-1 0,-14 0-3 0,0 0 2 16,21 0-3-16,-21 0 2 0,11-2 0 16,-11 2 4-16,0 0-4 0,17-2 1 15,-17 2 2-15,0 0 3 0,18-1 2 16,-18 1-3-16,11-2 2 0,-11 2 3 16,0 0-4-16,19 0 0 0,-19 0 3 0,13-1-2 15,-13 1 0-15,0 0 0 0,18-1-2 16,-18 1 2-16,0 0 0 0,18 0-2 0,-18 0 0 15,0 0-2-15,18 0-13 0,-18 0 0 16,0 0 6-16,18 0-1 0,-18 0 1 0,0 0 0 16,17-3 3-16,-17 3 0 0,0 0 2 15,0 0 3-15,14 0-2 0,-14 0 1 0,0 0 2 16,0 0 0-16,13-2 0 0,-13 2-1 16,0 0 2-16,0 0-1 0,0 0 1 15,15-3 0-15,-15 3 2 0,0 0-3 16,0 0-2-16,13-3 0 0,-13 3 3 15,0 0-1-15,11-5-1 0,-11 5 1 0,0 0-2 16,0 0 1-16,14-4 1 0,-14 4-2 16,0 0-2-16,0 0-2 0,12-4-1 0,-12 4-2 15,0 0-1-15,0 0-3 0,10-5-2 16,-10 5 4-16,0 0-2 0,11-5 0 0,-11 5 0 16,0 0-1-16,12-7 2 0,-12 7 6 15,0 0-2-15,11-8 3 0,-11 8-2 0,0 0 4 16,0 0 0-16,13-9 1 0,-13 9-1 15,0 0 1-15,0 0-3 0,16-8 3 16,-16 8 1-16,7-4 0 0,-7 4-1 16,0 0 4-16,0 0-2 0,0 0 2 15,0 0-2-15,0 0-2 0,16-8-1 0,-16 8-1 16,0 0-2-16,0 0-2 0,0 0-2 16,0 0 0-16,0 0-2 0,11-10-2 0,-11 10-1 15,0 0-3-15,0 0 2 0,0 0-2 16,0-12 2-16,0 12 4 0,0 0-3 0,0 0-5 15,0 0-6-15,0 0-8 0,-13-28-2 16,13 28-12-16,0 0-23 0,-8-17-30 0,6 10-35 16,2 7-64-16,-5-15-123 15,1 5-245-15,4 10-194 0,-8-17 237 0,8 17 81 16</inkml:trace>
  <inkml:trace contextRef="#ctx0" brushRef="#br0" timeOffset="-182104.446">11696 16390 2347 0,'0'0'80'0,"-9"36"3"0,9-36 9 0,0 0 8 16,-3 12-9-16,3-12 12 0,0 0-18 15,-4 15-3-15,4-15-8 0,-3 12-3 0,3-12-3 16,-4 12-14-16,4-12 3 0,-3 13 7 16,3-13-2-16,-2 13-6 0,2-13 4 0,-1 15 2 15,1-15-1-15,-2 16 0 16,2-16-10-16,0 15-2 0,0-15-5 0,-2 15 2 16,2-15 1-16,0 15-5 0,0-15-2 15,-2 16-2-15,2-16 1 0,2 17-8 0,-2-17 3 16,0 17-4-16,0-17 2 0,0 14-5 15,0-14-3-15,2 15-1 0,-2-15-6 0,0 16 0 16,0-16 0-16,1 16-3 0,-1-16 2 16,2 17-5-16,-2-17-3 0,1 16 5 15,-1-16-1-15,2 15 0 0,-2-15 0 0,3 14 1 16,-3-14 1-16,5 13-2 0,-5-13 0 16,1 12 0-16,-1-12-2 0,2 11-1 15,-2-11-1-15,0 0-1 0,4 15 0 0,-4-15 1 16,2 10-1-16,-2-10 2 0,0 0 0 15,4 12-3-15,-4-12-1 0,0 0-6 16,0 0-14-16,5 12-21 0,-5-12-29 0,0 0-23 16,0 0-51-16,4 9-50 0,-4-9-88 15,0 0-181-15,14 5-245 0,-14-5 97 0,16 3 103 16</inkml:trace>
  <inkml:trace contextRef="#ctx0" brushRef="#br0" timeOffset="-181608.658">13337 16708 2894 0,'-6'11'116'0,"3"0"-8"15,3-11-11-15,-4 18 3 0,2-9 0 0,2-9-13 16,-2 15-12-16,2-15-21 0,0 15-59 16,0-15-75-16,4 17-140 0,-4-17-231 0,2 16-327 15,-2-16 281-15,4 17 62 0</inkml:trace>
  <inkml:trace contextRef="#ctx0" brushRef="#br0" timeOffset="-177820.601">13371 16410 1901 0,'0'0'18'16,"0"0"14"-16,0 0-9 16,0 0-9-16,0 0 28 0,0 0-20 0,0 0-15 0,0 0 3 15,0 0 4-15,-13-20-9 0,13 20 4 16,0 0-4-16,0 0 30 0,0 0-30 0,0 0 14 15,0 0 11-15,0 0 32 0,0 0-15 16,0 0 0-16,-11-10 1 0,11 10 2 16,0 0-14-16,0 0 4 0,0 0 14 15,0 0 5-15,0 0-3 0,0 0 8 0,0 0-6 16,0 0-10-16,0 0 10 0,0 0-1 16,0 0 7-16,-10-10 4 0,10 10 4 15,0 0-4-15,0 0-2 0,0 0-1 0,0 0 3 16,0 0-8-16,0 0-6 0,0 0-3 15,0 0-4-15,0 0-11 0,0 0 4 0,0 0-6 16,0 0 3-16,0 0-4 0,0 0-4 16,0 0 5-16,0 0-3 0,0 0-2 0,0 0-5 15,0 0 5-15,0 0-5 0,0 0 3 16,0 0 1-16,0 0-5 0,0 0-2 16,0 0-1-16,0 0-1 0,0 0-4 15,0 0 1-15,0 0-4 0,0 0-2 0,0 0 3 16,0 0-3-16,0 0-2 0,25-14 3 15,-25 14 1-15,0 0-2 0,0 0 0 0,0 0-5 16,0 0-1-16,0 0 6 0,18-2-3 16,-18 2-2-16,0 0 8 0,0 0-7 0,0 0 5 15,0 0-2-15,25 0 2 0,-25 0 3 16,0 0 2-16,0 0 6 0,20 0 3 0,-20 0-4 16,0 0 1-16,0 0-4 0,25 0 1 15,-25 0-4-15,0 0-3 0,0 0 3 16,20 1-2-16,-20-1-6 0,0 0 2 15,0 0-4-15,22 0 3 0,-22 0-3 0,0 0 3 16,20 3 2-16,-20-3-4 0,0 0-2 16,19 0-4-16,-19 0 0 0,0 0 3 15,19 3 5-15,-19-3-4 0,0 0-3 0,25 3 3 16,-25-3 1-16,17 1 1 0,-17-1 0 16,0 0 3-16,27 2 4 0,-17-2 0 0,-10 0 1 15,19 0-3-15,-19 0-3 0,21 1 6 16,-21-1 4-16,19-1-4 0,-19 1-3 0,21 0 0 15,-21 0 0-15,19 0 0 16,-19 0-3-16,19 0-3 0,-19 0 0 0,20-1-2 16,-20 1 3-16,17-1-4 0,-17 1-3 15,17-1 2-15,-17 1 1 0,17 0 3 0,-17 0-2 16,14-1 4-16,-14 1-1 0,17-1-1 16,-17 1 1-16,14-1-4 0,-14 1 2 0,18 0-1 15,-18 0 3-15,16-3-2 0,-16 3 0 16,15-2-2-16,-15 2-2 0,18 0 0 0,-18 0 0 15,14 0 0-15,-14 0 1 0,16-1-3 16,-16 1 1-16,17-1-1 0,-17 1 2 0,21-3-2 16,-21 3 5-16,22 0-4 0,-11 2 0 15,-11-2 0-15,21 0 2 0,-21 0-1 16,23-2-2-16,-12 2 0 0,-11 0-1 16,26 2-1-16,-14-2 3 0,1 1-1 15,-13-1 0-15,27 1 0 0,-13-1 1 0,-14 0 0 16,27 3 1-16,-27-3 0 0,29 1-2 15,-29-1 3-15,27 2 0 0,-14-2 1 0,-13 0-1 16,27 2 0-16,-27-2 6 0,23 1-6 16,-23-1 0-16,20 1-2 0,-20-1 2 0,18 2-6 15,-18-2 1-15,0 0 1 0,25 1-3 16,-25-1-1-16,0 0 0 0,24 1 1 0,-24-1 0 16,0 0 3-16,18 1-1 0,-18-1-3 15,0 0 3-15,21 0 2 0,-21 0 1 16,0 0-6-16,25 0 3 0,-25 0-5 15,15 3 2-15,-15-3-5 0,0 0-4 0,23 0 2 16,-23 0 0-16,0 0-7 0,25 2 0 16,-25-2-1-16,17 0 3 0,-17 0-2 0,18 1 2 15,-18-1 4-15,23 1 1 0,-23-1 4 16,19 0 9-16,-19 0 5 0,0 0-2 0,28 2 0 16,-28-2 2-16,18-2-7 0,-18 2 6 15,0 0-2-15,25 0-2 0,-25 0-5 0,0 0-4 16,23-1 4-16,-23 1-1 0,0 0-1 15,17-1-10-15,-17 1 2 0,0 0-4 16,21 1 2-16,-21-1 4 0,11-1 3 16,-11 1 3-16,0 0 0 0,18 0 7 0,-18 0-1 15,0 0-1-15,15 0 12 0,-15 0 6 16,0 0 6-16,18 0-4 0,-18 0 2 16,0 0-2-16,15 0-1 0,-15 0-1 0,0 0 1 15,17-2 5-15,-17 2 0 0,0 0-1 16,19 0-3-16,-19 0-9 0,13 0 0 0,-13 0 8 15,16 0 3-15,-16 0 2 0,17 0-4 16,-17 0-1-16,19 0-1 0,-19 0-2 0,21 0-3 16,-10 0 4-16,-11 0-1 0,22 2-1 15,-10-1-1-15,-12-1-1 0,21 1 1 16,-10 0 0-16,-11-1-5 0,22 2 5 16,-12-2-2-16,-10 0 3 0,20 0-3 0,-20 0-2 15,19 0 11-15,-19 0 0 0,17 0-1 16,-17 0-2-16,19 0-1 0,-19 0-4 0,17 0 2 15,-17 0-2-15,20 0-3 16,-20 0-3-16,17-1-1 0,-17 1-5 0,17 1-2 0,-17-1 1 16,19 0 0-16,-19 0 3 0,18 0-4 15,-18 0 0-15,21 0 1 0,-21 0 1 0,20 0 0 16,-8 0 0-16,-12 0 1 0,19 0 2 16,-19 0 4-16,25-1-3 0,-12 1-2 15,-13 0 4-15,0 0 2 0,33 1 0 16,-33-1-1-16,21 0-2 0,-21 0-1 0,23 0 2 15,-23 0-1-15,20 0 1 0,-20 0-2 16,19 0 0-16,-19 0 0 0,20 0 0 16,-20 0 1-16,0 0 0 0,23 2-1 0,-23-2-3 15,0 0-2-15,24 0 2 0,-24 0 2 16,0 0-1-16,24 0-2 0,-24 0 3 0,17 1-4 16,-17-1 3-16,20 2-2 0,-20-2 4 15,0 0 1-15,28 0 2 0,-28 0-4 16,20 2 0-16,-20-2 3 0,21 0-2 0,-21 0 0 15,23 3 0-15,-23-3 1 0,22 0 1 0,-22 0 3 16,21 2-3-16,-21-2-1 16,20 2-4-16,-20-2 1 0,20 0 2 0,-20 0-4 15,19 3-1-15,-19-3-2 0,0 0-3 16,25 0-4-16,-25 0-4 0,18 2 1 0,-18-2 3 16,0 0 2-16,21 1 1 0,-21-1-2 15,0 0 5-15,20 2 0 0,-20-2-1 0,11 0 1 16,-11 0 2-16,0 0 0 0,0 0-1 15,18 2 3-15,-18-2-4 0,0 0 2 16,15 0 0-16,-15 0 0 0,0 0 0 0,0 0 0 16,17 0 2-16,-17 0-1 0,0 0-1 15,16 0 4-15,-16 0-3 0,15 0 1 0,-15 0 5 16,16 2 4-16,-16-2-5 0,19 0-2 16,-19 0 2-16,15 1-2 0,-15-1-2 0,18 2 0 15,-18-2 0-15,20 1-2 16,-10 0 0-16,-10-1-2 0,20 2 2 0,-20-2 2 15,19 2-2-15,-19-2-1 0,18 1 3 16,-9-1-4-16,-9 0 2 0,19 3 3 0,-19-3-3 16,15 1-1-16,-15-1 3 0,16 3 2 15,-16-3-4-15,13 0 2 0,-13 0 0 16,0 0 2-16,18 2-1 0,-18-2 1 0,0 0-1 16,16 1-1-16,-16-1 2 0,0 0 0 0,0 0 0 15,18 0-2-15,-18 0 2 16,0 0 0-16,13 1-4 0,-13-1 0 0,0 0 2 15,16 1-1-15,-16-1 2 0,0 0 0 16,19 0 0-16,-19 0 0 0,15 0 1 0,-15 0-1 16,0 0-1-16,21 1-1 0,-21-1 2 15,14 1-1-15,-14-1 1 0,16 0 2 0,-16 0-2 16,0 0-1-16,19 1 0 0,-19-1 1 16,13 0 0-16,-13 0 0 0,0 0 1 15,18 0-2-15,-18 0 4 0,0 0-5 0,16 0 3 16,-16 0-3-16,0 0 3 0,0 0-2 15,20 0-1-15,-20 0 2 0,0 0-1 16,12-1 0-16,-12 1-3 0,0 0 6 16,0 0 0-16,0 0 2 0,14-1 2 0,-14 1 1 15,0 0 2-15,0 0 1 0,0 0 1 16,0 0 2-16,0 0-2 0,0 0 2 0,17-1 0 16,-17 1-1-16,0 0 1 0,0 0-1 15,0 0-2-15,0 0-2 0,0 0 0 0,0 0 2 16,0 0-6-16,0 0-1 0,15-1-3 15,-15 1-3-15,0 0-2 0,0 0 5 0,0 0-1 16,0 0-4-16,0 0 2 0,0 0-1 16,14 1-1-16,-14-1-7 0,0 0-1 0,0 0-8 15,0 0-11-15,0 0-15 0,0 0-23 16,0 0-26-16,0 0-43 0,0 0-64 16,0 0-98-16,0 0-160 0,0 0-216 15,17 0 51-15,-17 0 522 0</inkml:trace>
  <inkml:trace contextRef="#ctx0" brushRef="#br0" timeOffset="-176211.852">16476 15932 2591 0,'0'0'-35'0,"6"-12"4"0,-6 12 18 15,0 0 13-15,0 0 21 0,0 0 2 0,0 0 12 16,0 0 8-16,0 0-3 0,0 0 12 0,0 0 15 16,0 0-12-16,0 0-2 0,0 0 16 15,0 0-2-15,0 0-6 0,0 0 4 0,14-7-1 16,-14 7-1-16,0 0-5 15,0 0 1-15,0 0 2 0,0 0-4 0,0 0 6 16,0 0-4-16,0 0-1 0,0 0 2 16,0 0-1-16,0 0-5 0,0 0 3 15,0 0 0-15,0 0-5 0,0 0-4 0,0 0-3 16,0 0-1-16,0 0-1 0,0 0-1 16,0 0 0-16,0 0 4 0,0 0 0 0,0 0-2 15,0 0 3-15,0 0-4 0,0 0-2 16,9 21 1-16,-9-21-2 0,0 0-2 0,0 0-2 15,-2 18-3-15,2-18-1 0,0 0-5 16,-1 16-3-16,1-16-1 0,0 0-2 16,0 0-2-16,-1 23-1 0,1-23-4 15,0 0 1-15,-1 21-4 0,1-21-1 0,0 0-2 16,-3 19 2-16,3-19-1 0,0 0-4 16,-1 22 0-16,1-22 1 0,0 17-2 0,0-17 1 15,0 0 0-15,0 20-2 0,0-20 2 16,0 0-2-16,0 22-1 0,0-22 1 15,0 0-1-15,0 22 0 0,0-22 0 0,0 0 0 16,-1 21 0-16,1-21-1 0,0 0 1 16,0 21-1-16,0-21 1 0,0 0 0 0,1 20-2 15,-1-20 0-15,0 0 1 0,1 19 3 16,-1-19-4-16,0 0-2 0,0 22 4 16,0-22-5-16,0 0 6 0,0 22-3 15,0-22 2-15,0 15-2 0,0-15 1 0,0 0-2 16,2 24-1-16,-2-24 4 0,0 0-2 15,0 18 0-15,0-18 2 0,0 0 0 0,1 20-2 16,-1-20 0-16,0 0 0 0,1 19 0 16,-1-19 1-16,0 0 0 0,0 20-3 0,0-20 3 15,0 0-2-15,1 17 2 16,-1-17-2-16,0 0 1 0,0 0 1 0,0 24-1 0,0-16-1 16,0-8 1-16,0 0 1 15,0 18-1-15,0-18 0 0,0 13-1 0,0-13-1 16,0 13 4-16,0-13-2 0,0 0 3 15,1 16 1-15,-1-16-1 0,1 11 2 0,-1-11-1 16,0 0 2-16,1 18-2 0,-1-18 0 16,2 10 1-16,-2-10-1 0,0 0 0 15,3 15-2-15,-3-15 1 0,1 11 0 0,-1-11-1 16,0 0 0-16,2 15 0 0,-2-15-1 16,0 0 1-16,3 14 0 0,-3-14-1 0,0 0-1 15,3 12 5-15,-3-12-2 0,0 0 2 16,1 12 0-16,-1-12-1 0,0 0 2 0,0 0-2 15,0 17 0-15,0-17-1 0,0 0 2 16,2 12-2-16,-2-12 0 0,0 0 1 16,3 13 1-16,-3-13 1 0,0 0-3 15,0 0 1-15,2 14 2 0,-2-14 0 0,0 0-1 16,3 12 1-16,-3-12-1 0,0 0-5 16,0 0 6-16,2 12-1 0,-2-12 1 0,0 0-2 15,0 0 2-15,0 0-1 0,3 13 0 16,-3-13 0-16,0 0 1 0,0 0-1 0,0 0 1 15,3 12-4-15,-3-12 1 0,0 0 2 16,0 0-1-16,0 0 1 0,2 12-3 0,-2-12 2 16,0 0-1-16,0 0 1 0,0 0-2 15,2 14 1-15,-2-14-1 0,0 0 0 16,0 0 0-16,2 10 0 0,-2-10-1 16,0 0-4-16,0 0 6 0,0 0-2 0,1 13-1 15,-1-13 1-15,0 0 0 0,0 0 0 16,0 0-2-16,1 12 1 0,-1-12-1 15,0 0-4-15,0 0-2 0,0 0-6 0,0 0-5 16,0 0-3-16,1 12-8 0,-1-12-9 16,0 0-12-16,0 0-13 0,0 0-18 0,0 0-22 15,0 0-34-15,0 0-42 16,0 0-77-16,0 0-128 0,0 0-199 0,0 0-137 0,0 0 236 16</inkml:trace>
  <inkml:trace contextRef="#ctx0" brushRef="#br0" timeOffset="-172788.724">5102 15226 3212 0,'0'0'69'0,"0"0"-4"0,0 0 9 16,0 0 8-16,0 0 5 0,0 0 2 15,0 0 4-15,0 0-4 0,0 0-3 0,-6-10-1 16,6 10 3-16,0 0 0 0,0 0-1 16,0 0-2-16,0 0-4 0,0 0-5 15,0 0-5-15,0 0-6 0,0 0-6 0,0 0-6 16,0 0 0-16,0 0-6 0,0 0-6 16,0 0-4-16,0 0-3 0,0 0-7 15,0 0-2-15,0 0-2 0,0 0-3 0,0 0-1 16,0 0-1-16,0 0-5 0,-5-9-2 15,5 9 2-15,0 0-3 0,0 0 0 0,0 0-7 16,0 0-4-16,0 0-4 0,-8-10-10 16,8 10-4-16,0 0-3 0,0 0-4 0,-6-10-6 15,6 10 0-15,0 0-1 0,-4-11 1 16,4 11-1-16,0 0 2 0,0 0 4 0,-2-15 2 16,2 15 7-16,0 0 3 0,0 0 9 15,-2-11 7-15,2 11 9 0,0 0 6 0,0 0 7 16,0 0-1-16,0 0 6 15,0 0 0-15,0 0 5 0,0 0 1 0,0 0 3 16,0 0 7-16,0 0 3 0,0 0 4 16,0 0 3-16,0 0-6 0,0 0-1 15,0 0 1-15,0 0 0 0,0 0-4 0,18 40-2 16,-18-40 2-16,0 0-4 0,0 0-1 16,13 26-5-16,-13-26-6 0,0 0 0 0,8 22-1 15,-8-22-5-15,0 0 1 0,12 20-4 16,-12-20-2-16,0 0-1 0,0 0-2 0,7 25-2 15,-7-25-4-15,0 0 6 0,0 0-8 16,0 0 1-16,7 22-2 0,-7-22 2 16,0 0-2-16,0 0 3 0,0 0-4 15,0 0 0-15,0 0 1 0,0 0-4 0,7 20 3 16,-7-20-6-16,0 0 0 0,0 0-1 16,0 0-2-16,0 0-1 0,0 0 0 0,0 0-2 15,2 8-2-15,-2-8 0 0,0 0 2 16,0 0-4-16,0 0 4 0,0 0-2 0,0 0-3 15,0 0-2-15,0 0-1 0,0 0-2 16,0 0-1-16,0 0-8 0,0 0-1 0,-12-42-5 16,12 42-6-16,-3-12-5 0,3 12 0 15,-4-16-3-15,4 16-3 0,-3-13 7 16,3 13-2-16,0-17 4 0,0 17 4 16,0 0 5-16,2-20 2 0,-2 20 12 0,3-13 8 15,-3 13 11-15,4-9 9 0,-4 9 7 16,0 0 10-16,0 0 2 0,11-15-1 15,-11 15-1-15,0 0 0 0,0 0 9 0,0 0 1 16,22 0 1-16,-22 0-1 0,0 0-2 16,0 0-5-16,0 0 1 0,0 0-2 0,0 0-2 15,32 22-5-15,-32-22 5 0,0 0-12 16,0 0 4-16,15 18 0 0,-15-18-9 0,0 0 2 16,0 0-1-16,0 0-9 15,0 0 0-15,12 18-4 0,-12-18-2 0,0 0-4 16,2 7-2-16,-2-7 2 0,0 0 1 15,0 0-6-15,0 0-1 0,0 0 2 0,0 0-4 16,0 0 0-16,0 0-4 0,0 0 1 16,0 0 2-16,0 0-2 0,0 0 3 0,0 0-2 15,0 0 2-15,0 0-1 0,0 0-2 16,0 0 1-16,0 0 0 0,0 0-3 0,0 0 0 16,0 0 1-16,0 0-3 0,0 0-12 15,0 0 4-15,0 0 3 0,0 0-1 16,-16-33-1-16,16 33-4 0,0 0 1 0,0 0-1 15,5-24 0-15,-5 24 6 0,9-12 3 16,-4 6 8-16,2-1 11 0,4 0 9 16,-2 2 9-16,-9 5 14 0,24-10 9 15,-10 6 13-15,-14 4 7 0,0 0 6 0,44-9-1 16,-44 9 6-16,30-3-4 0,-30 3-5 16,0 0-12-16,36 1-8 0,-36-1-1 0,25 7-1 15,-25-7 4-15,0 0 3 0,0 0-5 16,35 23-7-16,-35-23 4 0,0 0-5 0,0 0 1 15,20 32-4-15,-19-21 1 0,-1-11-1 16,0 0-2-16,0 31-3 0,0-31 2 0,0 0-7 16,0 0-1-16,-5 37 1 15,5-37-3-15,0 0-9 0,0 0-5 0,-4 31-11 0,4-31-20 16,-1 11-16-16,1-11-14 16,0 10-17-16,0-10-18 0,0 0-20 0,2 12-31 15,-2-12-31-15,0 0-58 0,6 10-63 16,-6-10-187-16,0 0-102 0,16 7-178 0,-16-7-58 15</inkml:trace>
  <inkml:trace contextRef="#ctx0" brushRef="#br0" timeOffset="-172412.011">5690 15198 3739 0,'0'0'118'0,"0"0"23"15,0 0 18-15,0 0 15 0,0 0 10 0,0 0 14 16,0 0-1-16,0 0-27 0,0 0-11 16,0 0-17-16,0 0-12 0,6 59-19 0,-6-59-14 15,0 0-13-15,0 0-10 16,1 31-13-16,-1-31-11 0,0 0-18 0,0 0-15 16,0 0-20-16,3 26-20 0,-3-26-24 15,2 9-30-15,-2-9-30 0,0 0-37 0,0 9-45 16,0-9-58-16,0 0-93 0,0 0-201 15,0 0-281-15,0 0-493 0</inkml:trace>
  <inkml:trace contextRef="#ctx0" brushRef="#br0" timeOffset="-172219.447">5600 15025 4221 0,'5'-8'51'16,"-5"8"11"-16,0 0 7 0,0 0 0 0,8-9-7 15,-8 9-8-15,0 0-15 0,0 0-21 16,10-6-29-16,-10 6-33 0,0 0-56 0,0 0-54 16,0 0-87-16,19 2-112 0,-19-2-221 15,0 0-103-15,15 9 368 0</inkml:trace>
  <inkml:trace contextRef="#ctx0" brushRef="#br0" timeOffset="-171457.753">5812 15115 3383 0,'0'0'172'0,"0"0"0"0,0 0-5 16,0 0 4-16,0 0 6 0,0 0 7 15,0 0 1-15,0 0-5 0,0 0-2 0,0 0-25 16,0 0-12-16,0 0-5 0,0 0-12 15,0 0-16-15,11 55-8 0,-11-55-13 0,0 0-9 16,0 0-13-16,2 34 4 0,-2-34-10 16,0 0-7-16,0 0-6 0,-2 29-6 15,2-29-8-15,0 0-7 0,0 0-6 16,0 0-5-16,0 29-5 0,0-29-2 0,0 0-3 16,0 0-3-16,0 0-4 0,0 0-6 0,0 0-3 15,0 0-5-15,0 0-1 0,0 0-1 16,0 0 1-16,0 0-5 0,0 0 0 15,0 0-2-15,0 0 2 0,0 0-6 16,-6 13-1-16,6-13-7 0,0 0 2 0,0 0-7 16,0 0 0-16,0 0-5 0,0 0-4 15,-11-46-2-15,11 46-2 0,-2-18-5 0,2 18 2 16,0-19 1-16,0 19-1 0,2-17-1 16,-2 17-4-16,3-17 1 0,-1 7 3 0,5-1 7 15,-2 3 5-15,0-4 5 16,2 2 10-16,3 0 2 0,-1 0 12 0,2-1 7 15,1 3 6-15,1-3 4 0,-1 3 1 16,2 0 4-16,0 0 5 0,0 2 3 0,-1 1 3 16,-1 1 2-16,-1 1 0 0,-11 3-3 15,21-2-2-15,-21 2-2 0,17 4 1 0,-17-4-1 16,14 10 6-16,-8-4-1 0,-2 5 1 16,-4-11 8-16,6 22 3 0,-6-22 8 0,3 25 8 15,-3-25 5-15,3 31 6 0,-3-31 10 16,3 30 4-16,-3-30-3 0,1 30 2 0,-1-30-3 15,3 30-5-15,-3-30-2 0,5 28-8 16,-5-28-3-16,5 22-8 0,-5-22-9 0,7 22-16 16,-1-13-24-16,-6-9-29 0,11 18-36 15,-6-14-48-15,4 4-72 0,2-4-114 16,2-1-160-16,-13-3-91 0,29-1-253 16,-29 1-443-16</inkml:trace>
  <inkml:trace contextRef="#ctx0" brushRef="#br0" timeOffset="-170128.974">7750 15158 3951 0,'0'0'-16'0,"0"0"17"15,0 0 32-15,0 0 18 0,0 0 10 16,0 0 10-16,0 0 7 0,0 0 11 0,-28 12 4 16,28-12 3-16,0 0-2 0,-14 14 3 15,14-14-2-15,-7 14-1 0,7-14-7 0,0 0 0 16,0 0-3-16,-14 35-1 0,14-35-1 15,0 0 1-15,-4 28 1 0,4-28-2 0,0 0-6 16,-1 30-7-16,1-30 1 16,0 0-4-16,3 29-9 0,-3-29-4 0,0 0-3 15,5 25-6-15,-5-25-5 0,0 0-6 16,9 24 0-16,-9-24-4 0,0 0-4 0,10 19-4 16,-10-19-3-16,0 0-7 0,15 17-1 15,-15-17-4-15,0 0-1 0,18 14-6 0,-18-14-5 16,0 0 1-16,25 10-7 0,-18-7-7 15,-7-3-4-15,18 3-3 0,-18-3-3 0,0 0-4 16,28-1-4-16,-28 1 1 0,17-5-4 16,-17 5 2-16,17-9-2 0,-8 1 0 15,-1 1-4-15,1-3-1 0,-1-1-2 0,-1-1-4 16,1-1-2-16,0-1-2 0,-2 3-2 16,-1-1-7-16,-1-2-2 0,1 2-3 15,0 0-1-15,-1-2 2 0,-2 1-5 0,0-2 0 16,0 3-5-16,-2 12-8 0,-2-25-3 15,0 11 0-15,-1 4 8 0,-2-2 8 16,-1 1 5-16,0 3 10 0,6 8 20 0,-13-9 12 16,3 5 15-16,10 4 19 0,-23 0 13 15,23 0 9-15,-26 4 10 0,11-1 5 0,-1 3-5 16,2-1 0-16,-1 1 0 0,1 3-2 16,1 0-1-16,-1-1-2 0,4-1 4 0,0 3-6 15,1-1-5-15,2 1-3 0,1-3-4 16,6-7-17-16,-5 20-18 0,4-9-24 15,1-11-30-15,0 0-64 0,5 27-32 16,1-16-73-16,0 1-94 0,1-3-173 0,4 3-216 16,-4-2 228-16</inkml:trace>
  <inkml:trace contextRef="#ctx0" brushRef="#br0" timeOffset="-169619.733">7787 15408 2970 0,'0'0'-33'0,"0"0"16"15,0 0 6-15,-4-22 28 0,4 22 12 16,0 0 10-16,0 0 6 0,0 0-21 15,0 0-1-15,0 0 7 0,0 0-6 0,0 0-15 16,0 0 10-16,0 0-17 0,0 0-4 16,9-21 4-16,-9 21-2 0,0 0-2 0,0 0 6 15,13-11 3-15,-13 11 7 0,0 0-2 16,13-9 7-16,-13 9-13 0,0 0 8 16,16-9-12-16,-11 7 13 0,-5 2 14 15,14-6 6-15,-14 6 14 0,10-3-5 0,-10 3 6 16,0 0-4-16,0 0 12 0,0 0 2 15,20 9 5-15,-20-9 9 0,8 7 0 0,-8-7 9 16,7 10 7-16,-7-10 7 0,5 14 1 16,-2-6 6-16,-3-8-3 0,8 14 1 0,-8-14-5 15,5 15-7-15,-2-8 0 0,-3-7-7 16,6 16-8-16,-2-8-7 0,-4-8-2 0,11 15-9 16,-6-8-7-16,-5-7-9 0,11 12-13 15,-3-4-7-15,1-3-6 0,-9-5-10 16,13 10-16-16,-5-6-16 0,-8-4-15 15,15 7-20-15,-6-4-19 0,-9-3-23 0,17 3-32 16,-17-3-42-16,15 4-56 0,-15-4-91 16,14 0-122-16,-14 0-189 0,0 0-14 0,16-4 459 15</inkml:trace>
  <inkml:trace contextRef="#ctx0" brushRef="#br0" timeOffset="-169359.719">8119 15402 3597 0,'0'0'214'16,"0"0"5"-16,0 0 12 0,0 0 6 16,0 0 4-16,0 0-16 0,0 0-32 0,0 0-23 15,0 0-21-15,-4 71-19 0,4-71-18 16,0 0-13-16,2 34-15 0,-2-34-11 0,0 0-14 15,4 26-17-15,-4-26-24 0,2 15-33 16,-1-8-28-16,-1-7-34 0,2 11-40 0,-2-11-55 16,0 0-69-16,4 16-144 0,-4-16-145 15,10 9-32-15,-10-9-221 0,17 6-203 0</inkml:trace>
  <inkml:trace contextRef="#ctx0" brushRef="#br0" timeOffset="-167935.378">11602 15245 3653 0,'1'-15'-6'0,"-1"15"9"16,0 0 23-16,0 0 26 0,0 0 19 15,0 0 14-15,0 0 5 0,0 0 7 0,0 0 0 16,0 0 0-16,0 0-6 0,0 0 2 16,-23 29 1-16,19-18 0 0,-1 1-1 15,1 1 2-15,4-13-4 0,-9 32-7 0,4-15-4 16,3 1-2-16,-1-1-5 0,1-2-4 15,-2 3-4-15,4-18-3 0,-1 32-5 0,1-18 4 16,0-14-3-16,5 30-7 0,-3-16-5 16,1 0-4-16,-3-14-6 0,9 25-5 0,-5-13-2 15,2 0-1-15,-6-12-4 0,14 18-8 16,-6-10-5-16,0-1-4 0,0 0-7 0,1-3-5 16,-9-4-4-16,17 6-4 0,-7-4-4 15,-10-2-1-15,17-1-6 0,-17 1-2 16,20-3-4-16,-9-1 0 0,1-1-3 15,-1-1-2-15,0-1 0 0,1-1-2 0,0-2 0 16,-1-1-4-16,2-1-7 0,-1-5-1 16,1-1-10-16,-2 0-11 0,-1-1 3 15,0-1-7-15,-4-3 0 0,1 0-5 0,-3 4-4 16,-2-1-5-16,-2 1 2 0,0 5-2 16,-2-3 6-16,-3-1 6 0,-1 4 5 0,-2 2 4 15,-2 2 13-15,-1 3 9 0,0 3 9 16,-5 2 20-16,3 2 7 0,13 0 9 0,-37 6 7 15,19 1 3-15,-1 3 9 0,-1-1 1 16,2 4 5-16,1 1-2 0,0-1 1 16,4-1 4-16,0-1 1 0,1 1-1 0,2 0-4 15,2-3-3-15,0 5-8 0,2-5-14 16,1-1-26-16,5-8-18 0,-6 18-44 16,6-18-57-16,-1 17-61 0,1-17-91 0,2 15-192 15,-2-15-221-15,7 15 142 0,-3-8 111 16</inkml:trace>
  <inkml:trace contextRef="#ctx0" brushRef="#br0" timeOffset="-167429.643">11590 15475 2391 0,'0'0'41'0,"0"0"-13"15,0 0-5-15,0 0 4 16,0 0 7-16,0 0-9 0,-15-7 4 0,15 7-3 0,0 0 10 16,0 0-4-16,0 0-18 0,0 0-14 15,0 0-2-15,0 0-2 0,0 0 10 16,0 0 0-16,0 0-2 0,0 0 2 15,0 0 16-15,15-27 40 0,-15 27 18 0,12-6 39 16,-2 3 16-16,-10 3 15 0,16-6-4 16,-4 3-11-16,-12 3-3 0,0 0 3 0,29-4-1 15,-29 4-2-15,23 0-8 0,-23 0-6 16,18 4-8-16,-18-4-10 0,18 7 2 16,-18-7-3-16,16 14 4 0,-11-5-6 0,-5-9-3 15,0 0 2-15,16 28 3 0,-16-28 2 0,8 21-4 16,-8-21 7-16,7 26-2 0,-7-26-2 15,7 22-4-15,0-10-4 0,-1 3-6 16,-1-5-8-16,-5-10-10 0,13 21-7 16,-6-12-8-16,-7-9-6 0,14 17-15 0,-14-17-12 15,0 0-21-15,24 22-19 0,-15-15-20 16,0-4-21-16,0 0-23 0,-9-3-24 16,18 2-38-16,-18-2-53 0,22-3-79 0,-13-2-141 15,5 2-110-15,-3-1-322 0,3-2-614 16</inkml:trace>
  <inkml:trace contextRef="#ctx0" brushRef="#br0" timeOffset="-166399.014">12025 15446 3745 0,'0'0'-134'0,"0"0"23"0,0 0 13 0,0 0 22 16,0 0 43-16,0 0 33 15,0 0 20-15,0 0 35 0,0 0 12 0,0 0 9 0,21-16 2 16,-21 16 1-16,0 0-2 0,0 0-4 16,0 0-7-16,0 0 0 0,0 0-2 15,0 0-2-15,0 0 3 0,0 0-4 16,0 0-7-16,0 0-2 0,0 0-2 0,0 0-2 16,0 0-7-16,0 0-4 0,0 0-2 15,0 0-6-15,0 0-4 0,0 0-2 16,0 0-7-16,0 0-10 0,0 0-5 0,0 0-8 15,0 0-5-15,0 0-9 0,0 0-6 16,0 0-3-16,0 0-9 0,0 0-2 0,-27-8-3 16,27 8-11-16,0 0 7 15,0 0 4-15,0 0 9 0,0 0 6 0,0 0 4 0,0 0 22 16,0 0 14-16,0 0 19 16,14-27 21-16,-14 27 20 0,0 0 19 0,0 0 17 15,0 0 4-15,0 0 4 0,37-7-5 16,-37 7-9-16,0 0-7 0,0 0-5 0,0 0 5 15,0 0-11-15,0 0 4 0,0 0-2 16,0 0-11-16,51 45-3 0,-51-35-1 0,0-10-7 16,0 0-5-16,0 32-4 0,0-32-5 15,0 0-8-15,-10 36 1 0,10-36-10 0,-7 22-2 16,7-22-3-16,-14 22-5 0,14-22-1 16,-13 18-2-16,13-18-3 0,-15 17-2 15,15-17-5-15,0 0-4 0,-17 15-4 16,17-15-7-16,0 0-6 0,-18 12-4 0,18-12-11 15,-9 3-6-15,9-3-7 0,0 0-12 16,-18 0-9-16,18 0-12 0,0 0-13 0,-17-5-11 16,17 5-10-16,-10-7-12 0,10 7-9 15,-7-9-7-15,7 9-1 0,0 0-3 16,-8-9-4-16,8 9-38 0,0 0-8 16,-1-13 12-16,1 13 17 0,0 0 24 0,0 0 30 15,0 0 43-15,9-15 44 0,-9 15 25 0,0 0 34 16,0 0 19-16,12-7 13 0,-12 7 17 15,0 0 13-15,0 0 5 0,0 0 12 0,0 0 10 16,34 12 2-16,-34-12 2 16,0 0 1-16,0 0 0 0,32 16-2 0,-32-16-1 15,0 0-10-15,24 11-8 0,-24-11-10 16,0 0-13-16,22 11-9 0,-22-11-10 0,0 0-10 16,22 12-13-16,-22-12-15 0,0 0-15 15,23 8-23-15,-16-4-28 0,-7-4-29 0,18 2-34 16,-18-2-51-16,20 1-78 0,-9-1-148 15,-11 0-140-15,26-1-40 0,-26 1-238 0,0 0-251 16</inkml:trace>
  <inkml:trace contextRef="#ctx0" brushRef="#br0" timeOffset="-164964.251">13364 15233 3479 0,'0'0'-54'0,"0"0"33"0,6-12 27 16,-6 12 14-16,0 0 47 0,0 0 13 16,4-9 16-16,-4 9 18 0,0 0 5 0,0 0 2 15,0 0 5-15,0 0-8 0,0 0-10 16,0 0-10-16,0 0 0 0,0 0 4 0,0 0-7 16,0 0-10-16,0 0-7 0,0 0-8 15,0 0-1-15,0 0 1 0,-25 38-1 0,23-26 1 16,2-12 0-16,-10 26-3 0,8-11-7 15,-2 1-2-15,1 1 0 0,3-17 3 0,-2 29 4 16,2-14-4-16,0-15-2 0,2 32-4 16,0-19-6-16,-2-13 0 0,3 26-8 15,1-14-2-15,-4-12-3 0,7 24-4 0,-4-12-2 16,-3-12-6-16,11 20-1 0,-5-11-3 16,-6-9-2-16,14 16-4 0,-14-16-3 15,13 11-4-15,-13-11-2 0,18 7-1 0,-18-7-1 16,16 8-8-16,-16-8-6 0,20 4-6 15,-20-4-5-15,19-1-4 0,-8 0-4 0,-11 1-1 16,20-6-3-16,-9 2-3 0,-2 1-2 16,2-3-3-16,0 0-3 0,-4-1 1 15,5 0 1-15,-4-2-1 0,3 0-3 0,-1-2-2 16,-3-3-3-16,1 2-2 0,-1 0-1 16,-1-3-4-16,0 2-2 0,-2-2-5 15,0 0-2-15,-1 1-4 0,-1-3 5 0,-2 2 0 16,-1-2 1-16,-1 0 4 0,0 0 3 15,-2-3 2-15,-1 4 1 0,-4-2 3 16,2 2 3-16,-1 1 5 0,-4 1 4 0,3 1 16 16,-2 4 18-16,-3 0 13 0,5 3 13 15,-3-1 10-15,0 4 8 0,-1-1-2 0,13 4 2 16,-27-3 3-16,12 3 1 0,2 0 6 16,13 0 8-16,-27 3 2 0,16 1 4 0,11-4 9 15,-27 10 1-15,16-2-1 0,-2 0 3 16,4 2-3-16,-1 2-6 0,4 1-8 0,-1-1-6 15,7-12-14-15,-9 25-16 16,5-12-19-16,4 2-20 0,-3-2-22 0,3-2-25 16,0-11-26-16,3 28-31 0,1-14-35 15,-1-2-58-15,1-1-110 0,0 1-156 0,1 0-107 16,1-1-151-16,-1-1 135 0</inkml:trace>
  <inkml:trace contextRef="#ctx0" brushRef="#br0" timeOffset="-164456.017">13384 15475 3153 0,'0'0'-46'0,"0"0"19"0,0 0 6 16,0 0 1-16,0 0 8 0,0 0 10 0,0 0 11 15,0 0-7-15,0 0 12 0,0 0 6 16,0 0-2-16,-6-20-10 0,6 20 3 16,0 0-2-16,0 0 3 0,0 0-12 0,0 0-9 15,0 0-17-15,0 0 1 0,0-17-2 16,0 17-24-16,0 0-2 0,4-11 15 0,-4 11-7 16,0 0 28-16,7-12 32 15,-7 12 38-15,7-6 23 0,-7 6 27 0,11-7 31 0,-11 7 31 16,11-4-9-16,-11 4-4 15,16-4 5-15,-16 4-4 0,16-1-9 0,-16 1-8 16,0 0-8-16,22 2-9 0,-22-2-7 16,13 10-10-16,-8-6-12 0,-5-4-4 0,11 14-14 15,-8-5-1-15,-3-9 1 0,6 16-2 16,-6-16 4-16,5 18 5 0,-5-18 1 0,4 16-8 16,-4-16-1-16,8 18 0 0,-8-18-6 15,8 16-4-15,-3-7-7 0,-5-9-3 16,13 18-6-16,-6-10-5 0,-7-8-4 0,17 14-8 15,-9-6-11-15,-8-8-10 0,17 11-10 0,-8-5-8 16,3-2-11-16,-3-1-11 16,-9-3-15-16,20 5-15 0,-7-4-19 0,-13-1-22 15,21 1-22-15,-21-1-28 0,19-1-41 16,-19 1-54-16,21-2-132 0,-12-1-161 0,5-1-252 16,-3 1-271-16</inkml:trace>
  <inkml:trace contextRef="#ctx0" brushRef="#br0" timeOffset="-163657.008">13881 15400 3517 0,'0'0'-76'0,"0"0"19"0,0 0 16 0,0 0 8 15,0 0 26-15,0 0 14 0,0 0 16 16,0 0 10-16,-18-20 5 0,18 20 5 16,0 0 4-16,0 0-6 0,0 0-2 0,0 0-2 15,-18-4-1-15,18 4-8 0,0 0 0 16,0 0-10-16,0 0 6 0,0 0-1 0,-13-10-7 16,13 10-4-16,0 0-3 0,0 0-1 15,0 0 3-15,0 0-11 0,0 0 2 0,0 0 1 16,-4-15 9-16,4 15 7 0,0 0 15 15,0 0 21-15,0 0 19 0,0 0 27 0,0 0 9 16,0 0 10-16,0 0 10 0,33-23 5 16,-33 23 2-16,0 0-15 0,0 0-15 15,0 0-14-15,0 0-5 0,0 0-7 16,0 0-3-16,0 0-11 0,0 0-8 0,36 37-5 16,-36-37-7-16,0 0-6 0,0 0-1 15,0 0-9-15,-14 36-1 0,14-36-5 0,0 0 0 16,0 0-5-16,-17 26-3 0,17-26-4 15,0 0-6-15,0 0-7 0,-19 18-5 0,19-18-5 16,0 0-7-16,0 0-2 0,-8 10-7 16,8-10-7-16,0 0-10 0,0 0-11 15,0 0-4-15,0 0-5 0,0 0 2 16,0 0-1-16,0 0 4 0,0 0 5 0,0 0 2 16,24 15 12-16,-24-15 12 0,15 3 13 15,-15-3 14-15,19 7 12 0,-19-7 10 16,20 11 3-16,-9-5 9 0,-11-6 4 0,16 15 8 15,-16-15 7-15,0 0 10 0,12 27 6 16,-12-27 8-16,0 0 2 0,0 0-5 0,-8 35-5 16,8-35-6-16,-17 17-14 0,17-17 2 15,-27 13-1-15,27-13-6 0,-28 7-4 0,28-7-5 16,0 0-10-16,0 0-11 0,-60 2-19 16,60-2-23-16,-23-2-13 0,12 0-17 15,11 2-17-15,-21-6-21 0,21 6-31 0,-17-7-42 16,11 2-65-16,6 5-113 0,-8-9-182 15,8 9-47-15,0 0-199 0,0 0-123 16</inkml:trace>
  <inkml:trace contextRef="#ctx0" brushRef="#br0" timeOffset="-161934.746">15956 15253 3486 0,'0'0'-18'15,"-8"-12"17"-15,8 12 12 0,0 0 19 0,0 0 8 16,0 0-7-16,0 0 7 0,0 0 9 16,0 0-7-16,0 0 3 0,0 0-4 0,-6-8-2 15,6 8-10-15,0 0 0 0,0 0 0 16,0 0-6-16,0 0 3 0,0 0-9 16,0 0-5-16,0 0-6 0,0 0-6 15,-7-8-11-15,7 8-11 0,0 0 3 0,0 0-14 16,0 0-4-16,-6-12-4 0,6 12 11 15,0 0 1-15,0 0 13 0,-5-9 18 0,5 9 9 16,0 0 16-16,0 0 22 0,0 0 12 16,0 0 15-16,-8-9 16 0,8 9 16 0,0 0 13 15,0 0 1-15,0 0 4 16,0 0 3-16,0 0-4 0,0 0-5 0,-7 42-1 16,7-42-7-16,0 0-1 0,0 0-1 0,1 46-10 15,0-35-6-15,-1-11 1 0,3 24-5 16,-3-24-1-16,3 22-7 0,-3-22-5 15,3 18-11-15,-3-18-5 0,4 19-8 0,-4-19-7 16,3 15-5-16,-3-15-3 0,0 0-6 16,3 20-6-16,-3-20-4 0,0 0-4 15,4 15-4-15,-4-15-6 0,0 0-6 0,0 0-2 16,2 17-5-16,-2-17-2 0,0 0-4 16,0 0-8-16,0 0-3 0,0 0-2 0,0 0-2 15,4 14 1-15,-4-14 1 0,0 0 1 16,0 0 3-16,0 0-1 0,0 0-1 0,0 0 1 15,0 0-2-15,0 0-1 16,0 0-1-16,0 0-4 0,0 0-7 0,0 0-6 16,4-38-6-16,-4 38-7 0,0-26-9 15,1 12-7-15,-2-1-11 0,1 0-10 0,0-1-9 16,1 4-7-16,-1 12 7 0,2-28 4 16,0 16 6-16,3 0 3 0,-5 12 17 0,7-18 29 15,-3 11 31-15,-4 7 36 0,9-12 17 16,-9 12 15-16,12-3 12 0,-12 3 12 0,0 0 8 15,0 0 6-15,0 0-4 0,31 18-6 16,-25-10 5-16,-6-8-6 0,9 15-4 0,-9-15 2 16,9 15-7-16,-9-15-8 0,7 15-5 15,-7-15-7-15,5 15-4 0,-5-15-9 0,5 14 0 16,-5-14-4-16,0 0-10 0,6 17 1 16,-6-17-10-16,0 0-8 0,0 0-7 15,6 14-10-15,-6-14-7 0,2 5-7 16,-2-5-6-16,0 0-7 0,0 0-10 0,0 0 0 15,0 0-3-15,0 0 1 0,0 0-2 16,0 0 5-16,0 0-3 0,0 0 1 0,0 0 1 16,0 0 1-16,0 0 2 0,0 0 1 15,0 0 1-15,0 0 3 0,0 0 3 16,0 0 5-16,-5-43-2 0,5 43 6 0,0-12 4 16,0 12 5-16,1-15-2 0,-1 15 3 0,4-14-4 15,-4 14 4-15,7-15 0 16,-4 9-2-16,-3 6 2 0,10-13-1 0,-4 6 2 15,-6 7 4-15,14-11 4 0,-6 6 9 16,2-1 3-16,-10 6 7 0,21-8 8 0,-12 5 5 16,-9 3 10-16,22-3 3 0,-22 3-5 15,19 3 0-15,-10 2-2 0,0 2-1 0,-1 2 3 16,-3 0 0-16,0 1-2 0,-2 3-3 16,-1 0 3-16,-1 0 3 0,1 0 1 15,-2 1-1-15,0 0 8 0,0-1-6 0,0-13 9 16,-1 25 1-16,1-25 1 0,0 24 0 15,1-14 0-15,0 2-1 0,-1-12-4 0,3 18-4 16,-1-10-3-16,-2-8-8 16,7 17-6-16,-2-9-8 0,-5-8-11 0,9 14-12 15,-4-8-19-15,2 1-16 0,-7-7-17 16,15 9-18-16,-6-6-24 0,-9-3-30 0,18 5-27 16,-9-1-36-16,-9-4-42 0,20 1-81 15,-20-1-120-15,15 0-124 0,-15 0-204 0,19-3-74 16</inkml:trace>
  <inkml:trace contextRef="#ctx0" brushRef="#br0" timeOffset="-161024.511">16482 15340 3635 0,'0'0'50'16,"0"0"16"-16,0 0 12 0,0 0 14 15,0 0 11-15,0 0 10 0,0 0 5 16,0 0 0-16,-18 23-3 0,18-23-5 0,0 0-6 16,0 0-4-16,0 0-1 0,0 0-9 0,-1 21-10 15,1-21-1-15,0 0-12 0,0 0-1 16,0 0-10-16,12 20-6 0,-12-20-5 15,0 0-6-15,15 11-5 0,-15-11-5 16,11 8-8-16,-11-8-9 0,0 0-6 0,19 6-6 16,-19-6-4-16,0 0-8 0,20 3-6 15,-13-3-3-15,-7 0-1 0,0 0-6 0,22-6-2 16,-22 6-6-16,13-9-2 0,-7 4-4 16,-6 5-5-16,12-10-2 0,-7 3-7 0,-5 7-2 15,0 0-8-15,13-22 2 0,-10 14-4 16,-3 8-1-16,4-15 0 0,-4 15 14 0,1-16 2 15,-1 16 10-15,0-16 5 0,0 16 14 16,-4-13 6-16,4 13 4 0,-6-14 5 16,6 14 5-16,-10-9 1 0,10 9 3 15,-11-10 6-15,11 10 5 0,-14-3 2 0,14 3 5 16,-16-4 1-16,16 4 7 0,-19 0 7 16,19 0 2-16,-18 2-1 0,18-2 0 0,-19 5 2 15,19-5 1-15,-21 11 3 0,21-11 2 16,-18 8-3-16,8-1 7 0,10-7 4 0,-17 10 3 15,17-10 0-15,-14 12 4 0,14-12 0 16,-11 13-1-16,11-13 2 0,0 0 3 0,0 0 0 16,-14 25-3-16,14-25-3 0,0 0-4 15,0 0-2-15,-5 22-6 0,5-22 0 16,0 0-4-16,0 0-3 0,0 0-7 16,0 0-5-16,13 32-3 0,-13-32-10 0,9 11-3 15,-9-11-5-15,11 6-4 0,-11-6-9 16,0 0 0-16,19 8-4 0,-19-8-4 15,0 0-4-15,19 1-3 0,-19-1-2 0,0 0-5 16,21 0-2-16,-21 0-8 0,15-5-2 16,-15 5-7-16,14-8-6 0,-6 5-3 0,-8 3-1 15,13-10-8-15,-13 10-1 0,12-7 2 16,-12 7-2-16,12-7 5 0,-12 7 0 0,9-10 8 16,-9 10 3-16,0 0 5 15,9-8 5-15,-9 8 11 0,0 0 17 0,8-5 5 0,-8 5 14 16,0 0 15-16,0 0 18 15,0 0 11-15,0 0 13 0,0 0 11 0,0 0 10 16,0 0-1-16,0 0 9 0,0 0 0 16,12 49 4-16,-12-49 0 0,0 0-2 0,5 24-5 15,-5-24-5-15,0 0-5 0,7 22-9 16,-7-22-6-16,0 0-7 0,12 23-9 0,-12-23-14 16,14 14-10-16,-14-14-5 0,19 13-11 15,-8-8-23-15,-11-5-27 0,23 8-27 0,-11-5-24 16,0-3-33-16,2 3-64 0,-14-3-78 15,31-6-162-15,-11 2-112 0,1 0-288 0,2-1-527 16</inkml:trace>
  <inkml:trace contextRef="#ctx0" brushRef="#br0" timeOffset="-160613.582">16845 15230 4378 0,'0'0'89'0,"0"0"19"16,0 0 16-16,0 0 17 0,45 25-2 15,-45-25 5-15,13 24-5 0,-13-24-5 0,7 26-7 16,-7-26-12-16,0 28-12 0,-2-14-12 16,2-14-11-16,-7 26-11 0,1-13-11 0,-1-1-10 15,7-12-8-15,-13 19-17 16,8-9-13-16,5-10-22 0,-10 14-21 0,6-7-20 15,4-7-20-15,-7 11-19 0,7-11-20 16,-5 9-20-16,5-9-24 0,0 0-33 0,-3 10-40 16,3-10-80-16,0 0-143 0,0 0-115 15,0 0-196-15,0 0-43 0</inkml:trace>
  <inkml:trace contextRef="#ctx0" brushRef="#br0" timeOffset="-160232.749">17083 15261 3884 0,'6'-6'85'0,"-6"6"2"16,0 0-8-16,0 0-3 0,0 0-8 15,8-7 7-15,-8 7 7 0,0 0 2 0,0 0-7 16,0 0-2-16,0 0-2 0,0 0-4 15,-40 27 0-15,27-17-10 0,1-1-1 0,1 1-5 16,-3-1 1-16,2 1-1 0,-1-3 4 16,3 4 4-16,10-11 0 0,-16 16 3 15,16-16 3-15,0 0 2 0,-17 23 6 16,17-23 1-16,0 0 0 0,-6 24 0 0,7-16 1 16,-1-8-4-16,0 0-2 0,12 26-3 15,-6-18-5-15,-6-8-4 0,17 17-8 0,-9-10-7 16,-8-7-8-16,18 13-6 0,-8-6-14 15,-10-7-11-15,22 6-12 0,-22-6-17 0,22 5-28 16,-11-4-21-16,-1 1-26 0,-10-2-28 16,19 0-33-16,-19 0-49 0,18 3-66 0,-18-3-107 15,16-3-138-15,-16 3-334 0,0 0-617 16</inkml:trace>
  <inkml:trace contextRef="#ctx0" brushRef="#br0" timeOffset="-119576.815">11011 15949 3837 0,'0'0'-116'0,"0"0"13"0,0 0 12 0,0 0 24 16,0 0 6-16,0 0 17 0,0 0 5 15,0 0 18-15,0 0 2 0,0 0 2 0,0 0 9 16,0 0-13-16,0 0 11 0,0 0 7 16,0 0-6-16,0 0 9 0,0 0 5 0,0 0 2 15,0 0-3-15,0 0 2 0,0 0 8 16,0 0 3-16,0 0-7 0,0 0 4 15,0 0 4-15,0 0 9 0,0 0 6 16,0 0 0-16,0 0-4 0,0 0 9 0,0 0-3 16,0 0 6-16,0 0-3 0,0 0 3 15,0 0 6-15,0 0 0 0,0 0-6 16,0 0 2-16,0 0-2 0,0 0-6 0,0 0 4 16,0 0 0-16,0 0-3 0,0 0-2 15,0 0 3-15,0 0-6 0,0 0 2 0,0 0-1 16,0 0 2-16,0 0-4 0,0 0 5 15,0 0-3-15,0 0-8 0,0 0 5 16,0 0-10-16,0 0 7 0,0 0-5 16,0 0 1-16,0 0-3 0,0 0 2 0,0 0 0 15,0 0 0-15,0 0-1 0,0 0 2 16,0 0-1-16,0 0 5 0,0 0 0 0,0 0-2 16,0 0 1-16,0 0 1 0,0 0 0 15,0 0-3-15,0 0 0 0,0 0 3 0,0 0-6 16,0 0 2-16,0 0-3 0,0 0 5 15,0 0-5-15,0 0-2 0,0 0 0 16,0 0 0-16,0 0-1 0,0 0-1 0,0 0-2 16,0 0-2-16,0 0-2 0,0 0 0 15,0 0 0-15,0 0-5 0,0 0 1 0,0 0-4 16,0 0 1-16,0 0-3 16,0 0-2-16,0 0-2 0,0 0-4 0,0 0-4 15,0 0 1-15,0 0-2 0,0 0 0 16,0 0 1-16,0 0 2 0,0 0 0 0,0 0 1 15,-5-24 0-15,5 24 4 0,0 0-2 16,0 0 2-16,0 0-1 0,0 0 2 0,0 0 3 16,0 0 2-16,0 0 13 0,0 0 2 15,0 0 5-15,0 0 1 0,0 0 7 0,0 0 5 16,0 0 0-16,0 0 3 0,0 0-3 16,0 0 1-16,0 0-2 0,0 0-4 15,0 0 1-15,-9 66-1 0,9-66-6 0,0 0 1 16,0 0-3-16,0 0-3 0,-4 28-2 15,4-28-2-15,0 0-1 0,0 0-1 0,0 0-4 16,0 0-6-16,-3 25-5 16,3-25-9-16,0 0-8 0,-1 8-10 0,1-8-10 15,0 0-16-15,0 0-20 0,0 0-23 16,0 0-33-16,0 0-49 0,0 13-59 0,0-13-71 16,0 0-122-16,0 0-332 0,0 0-48 15</inkml:trace>
  <inkml:trace contextRef="#ctx0" brushRef="#br0" timeOffset="-119028.453">11013 16225 3212 0,'0'0'-82'0,"0"0"20"0,0 0 10 16,0 0 21-16,0 0 34 0,0 0 34 0,0 0 20 16,0 0 21-16,0 0 6 0,0 0 12 15,0 0 13-15,0 0-5 0,0 0-2 16,0 0-2-16,0 0 5 0,0 0 11 0,0 0 0 15,0 0 3-15,0 0-1 0,0 0-2 16,0 0-7-16,0 0-5 0,0 0-7 16,0 0-8-16,0 0-13 0,0 0-12 15,0 0-10-15,0 0-3 0,0 0-4 0,0 0-7 16,0 0-5-16,-7 68-7 0,7-68-12 16,0 0-13-16,-1 16-17 0,1-16-16 0,0 0-20 15,0 0-19-15,0 0-30 0,0 0-31 16,0 28-50-16,0-28-50 0,2 8-60 0,-2-8-92 15,0 0-149-15,0 13-162 0,0-13 315 16</inkml:trace>
  <inkml:trace contextRef="#ctx0" brushRef="#br0" timeOffset="-118485.851">10984 16429 3181 0,'0'0'70'0,"0"0"22"16,0 0 20-16,0 0 5 0,0 0 10 15,0 0 6-15,0 0 3 0,0 0-2 0,0 0-3 0,0 0-7 16,0 0-4-16,0 0-11 0,0 0-8 16,0 0-10-16,0 0-5 0,0 0-17 0,0 0-15 15,0 0-2-15,0 0-7 0,0 0-7 16,6 65-15-16,-6-65-10 0,-1 14-14 0,1-14-12 15,0 0-17-15,-1 16-13 0,1-16-22 16,0 0-25-16,0 0-34 0,-2 21-39 16,2-21-44-16,-1 9-58 0,1-9-79 15,0 0-116-15,-2 12-253 0,2-12 255 0</inkml:trace>
  <inkml:trace contextRef="#ctx0" brushRef="#br0" timeOffset="-118044.772">10982 16651 3397 0,'13'4'114'16,"-13"-4"1"-16,0 0 5 0,1 13 12 0,-1-13 5 15,1 14-3-15,-1-14 1 0,2 15-4 16,-2-15-5-16,0 0-9 0,4 25-3 0,-4-25-8 15,4 18-21-15,-4-18-10 16,2 17-6-16,-2-17-11 0,3 14-9 0,-3-14-8 16,1 12-6-16,-1-12-10 0,0 0-12 15,1 15-15-15,-1-15-5 0,0 0-9 0,0 0-12 16,2 13-10-16,-2-13-17 16,0 0-11-16,0 0-22 0,0 0-17 0,0 0-32 0,0 0-37 15,0 0-33-15,0 0-55 0,0 0-73 16,0 0-112-16,0 0-268 0,0 0 251 0</inkml:trace>
  <inkml:trace contextRef="#ctx0" brushRef="#br0" timeOffset="-117859.762">11016 16811 3208 0,'0'0'28'0,"2"11"-15"0,-2-11 6 15,0 0-2-15,0 0-4 0,0 0-35 0,0 0-27 16,0 0-38-16,0 0-37 0,0 0-40 15,0 0-115-15,0 0-173 0,0 0-318 0,11 4 374 16,-11-4 106-16</inkml:trace>
  <inkml:trace contextRef="#ctx0" brushRef="#br0" timeOffset="-114640.592">10772 15398 1284 0,'0'0'67'16,"0"0"4"-16,0 0-18 0,0 0 13 15,0 0 17-15,0 0-9 0,0 0-5 0,0 0 22 16,0 0-20-16,0 0 13 0,0 0 5 15,0 0-9-15,0 0 11 0,0 0 9 16,0 0-5-16,0 0 6 0,0 0-4 0,0 0-7 16,0 0 12-16,0 0-10 0,0 0-5 15,0 0 1-15,0 0-5 0,0 0-3 0,0 0-17 16,0 0 1-16,0 0-9 0,0 0 0 16,0 0-11-16,0 0 1 0,0 0-6 0,0 0 7 15,0 0 3-15,-17 7-1 0,17-7 1 16,0 0 4-16,0 0-5 0,0 0 2 15,0 0-2-15,0 0-4 0,0 0 1 16,0 0-4-16,-7 7-2 0,7-7-6 0,0 0-1 16,0 0-3-16,0 0-4 0,0 0-1 15,0 0-5-15,0 0 0 0,-9 9-2 16,9-9-2-16,0 0-4 0,0 0-1 0,0 0-3 16,0 0 0-16,-12 2-2 0,12-2 0 15,0 0-3-15,0 0 2 0,0 0-3 0,0 0 5 16,0 0-1-16,0 0 1 0,0 0 6 15,0 0 1-15,0 0 0 0,0 0 3 0,0 0 5 16,0 0-3-16,0 0 5 0,0 0 0 16,0 0 4-16,0 0 7 0,0 0 5 0,0 0 12 15,0 0 5-15,0 0 5 0,0 0-4 16,0 0 9-16,0 0-4 0,0 0-3 16,0 0-1-16,0 0-10 0,0 0-1 15,0 0-3-15,0 0-4 0,51 3 2 0,-51-3-2 16,18 15 4-16,-11-7 1 0,0 1-5 15,-7-9-1-15,13 20-3 0,-8-8 3 0,-5-12-7 16,6 23-6-16,-5-10 3 0,-1-13-5 16,0 21-5-16,0-21-3 0,-4 20-1 0,4-20-3 15,-6 17-3-15,6-17-6 0,-9 14-9 16,9-14-3-16,-10 11-7 0,4-7-4 16,6-4-7-16,-14 7-7 0,14-7-7 0,-12 3-11 15,12-3-13-15,0 0-15 0,-18 0-16 16,18 0-16-16,0 0-20 0,-20-6-25 15,20 6-31-15,-10-6-45 0,10 6-70 16,-8-7-82-16,8 7-108 0,-5-10-237 0,5 10 198 16</inkml:trace>
  <inkml:trace contextRef="#ctx0" brushRef="#br0" timeOffset="-113908.894">10872 15452 3146 0,'0'0'3'0,"0"0"11"0,0 0 14 15,0 0 17-15,0 0 17 0,0 0-7 0,0 0 1 16,0 0-16-16,0 0 0 0,0 0-2 16,0 0-8-16,0 0 2 0,0 0-4 15,0 0-8-15,0 0-1 0,0 0 4 0,0 0-5 16,0 0 3-16,0 0-11 0,0 0 5 15,0 0 4-15,0 0-16 0,0 0 2 0,0 0 6 16,1-16-3-16,-1 16 8 0,0 0 3 16,0 0 4-16,14-3 2 0,-14 3 1 0,0 0-1 15,10-4 3-15,-10 4-10 0,0 0 9 16,12-4-4-16,-12 4 4 0,0 0-5 16,0 0-2-16,14-4 2 0,-14 4 4 0,0 0-2 15,0 0 3-15,13-6-3 0,-13 6 2 16,0 0-6-16,0 0-2 0,0 0-1 15,0 0-4-15,0 0-1 0,0 0-5 16,0 0 2-16,0 0-1 0,0 0-2 0,0 0 0 16,0 0-2-16,0 0 3 0,0 0-2 15,-24 30 4-15,16-22 2 0,1 0 3 0,0-1 10 16,-2 2 3-16,3 0 3 0,-1-1 8 16,1 0 10-16,6-8 9 0,-9 16 8 0,3-9 10 15,6-7 3-15,0 0 7 0,-6 22-4 16,6-22 4-16,0 0 6 0,1 22-3 0,-1-22-5 15,0 0-2-15,0 0-4 0,0 0-1 16,15 30-9-16,-15-30-4 0,0 0-6 16,15 14-4-16,-15-14-7 0,0 0-3 15,0 0-8-15,23 12-6 0,-23-12-6 0,0 0-14 16,17 4-7-16,-17-4-13 0,0 0-18 16,19 0-12-16,-19 0-18 0,13-2-19 0,-13 2-21 15,0 0-22-15,15-7-31 0,-15 7-40 16,13-7-40-16,-13 7-93 0,11-8-199 15,-11 8-72-15,8-9-148 0,-8 9 110 0</inkml:trace>
  <inkml:trace contextRef="#ctx0" brushRef="#br0" timeOffset="-113248.419">10771 15277 3323 0,'-16'-8'45'0,"16"8"10"0,0 0 9 16,-7-4 15-16,7 4-5 0,0 0 2 0,0 0-2 16,0 0 3-16,-12-6-7 0,12 6 0 0,0 0-4 15,0 0 1-15,-13-2-3 0,13 2-2 16,0 0-1-16,0 0 0 0,-12-3-6 0,12 3-3 15,0 0 1-15,0 0-4 0,0 0 2 16,0 0 0-16,0 0-1 0,0 0 0 16,0 0 1-16,0 0-4 0,0 0-5 15,-26-4 0-15,26 4-2 0,0 0-1 0,0 0 2 16,0 0-3-16,0 0 3 0,0 0 3 16,0 0 1-16,0 0-6 0,0 0-2 15,0 0 3-15,0 0 0 0,0 0-1 0,0 0-4 16,0 0-2-16,0 0-1 0,0 0 2 15,0 0-5-15,0 0-3 0,0 0-2 0,74-2-3 16,-74 2-3-16,0 0 1 0,33 0-8 16,-33 0 6-16,0 0-8 0,0 0 2 0,40 0 2 15,-40 0-1-15,0 0-1 0,0 0-4 16,29-1 2-16,-29 1-2 0,0 0 3 16,0 0-4-16,0 0-3 0,0 0-1 15,0 0-4-15,31 1-6 0,-31-1-7 0,0 0-14 16,0 0-12-16,0 0-19 0,8 0-11 15,-8 0-19-15,0 0-21 0,0 0-28 0,0 0-38 16,0 0-49-16,0 0-108 0,0 0-130 16,-1 11-119-16,1-11-157 0,0 0 149 0</inkml:trace>
  <inkml:trace contextRef="#ctx0" brushRef="#br0" timeOffset="-96993.676">2797 10784 3247 0,'0'0'12'0,"0"0"9"16,0 0 4-16,0 0 10 0,0 0 14 0,0 0 21 16,-2-25-1-16,2 25 4 0,0 0 1 0,0 0-1 15,0 0 0-15,0 0 0 0,0 0-5 16,0 0 1-16,0 0 2 0,0 0-3 15,0 0-4-15,0 0-4 0,0 0-3 16,0 0 1-16,0 0-4 0,0 0-2 0,0 0 2 16,0 0-4-16,0 0-3 0,0 0-1 15,0 0-6-15,0 0-6 0,0 0-5 0,0 0-3 16,0 0-2-16,7-13-5 0,-7 13-3 16,0 0-3-16,0 0-1 0,0 0-3 0,0 0-1 15,13-11 0-15,-13 11-1 0,0 0-2 16,0 0-3-16,0 0 0 0,12-9 2 15,-12 9-3-15,0 0-2 0,0 0 1 0,0 0-2 16,0 0-1-16,9-11 2 0,-9 11 0 16,0 0 2-16,0 0-3 0,0 0 2 15,0 0 2-15,0 0 4 0,0 0-1 16,0 0 0-16,0 0 1 0,0 0-1 0,0 0 1 16,0 0 5-16,0 0 4 0,0 0 4 15,0 0-1-15,0 0 2 0,0 0 3 0,0 0 2 16,0 0 1-16,0 0 0 0,0 0 1 15,0 0-3-15,0 0 0 0,0 0-2 0,0 0-1 16,0 0 2-16,0 0-7 0,0 0 0 16,0 0-2-16,0 0-1 0,0 0-1 0,0 0 0 15,0 0-1-15,0 0 1 0,0 0 1 16,0 0-1-16,0 0-1 0,0 0 2 16,0 0 2-16,0 0-2 0,0 0 1 15,0 0 0-15,0 0-3 0,0 0 0 0,0 0-3 16,0 0 1-16,0 0-2 0,0 0-1 15,0 0-1-15,0 0-3 0,0 0-2 16,0 0-3-16,0 0-1 0,0 0-2 0,0 0-4 16,0 0-1-16,0 0-6 0,0 0-4 15,0 0-1-15,0 0-4 0,0 0 1 0,0 0-6 16,0 0-3-16,0 0 3 0,0 0-2 16,35 9 3-16,-35-9-3 0,0 0 2 0,0 0-2 15,11-6 2-15,-11 6 0 0,0 0 1 16,0 0 2-16,0 0 1 0,0 0-1 15,0 0 3-15,12-10 5 0,-12 10-1 16,0 0 4-16,0 0 1 0,0 0 4 0,0 0 2 16,0 0 7-16,0 0 4 0,0 0 4 15,0 0 3-15,0 0 5 0,0 0 1 0,0 0 4 16,0 0 1-16,0 0-1 0,-38 24 4 16,38-24-1-16,-11 10 0 0,11-10-3 15,-14 10 2-15,14-10-2 0,-12 12 0 16,12-12-2-16,-13 12 2 0,13-12-1 0,-10 13 1 15,10-13-1-15,0 0-2 0,0 0 1 0,-16 23-1 16,16-23-1-16,0 0 1 16,0 0-4-16,-12 23 1 0,12-23 0 0,0 0-2 15,0 0-2-15,-8 19-1 0,8-19 1 16,0 0 0-16,0 0-3 0,0 0 1 0,0 0 1 16,0 0-1-16,-5 26 0 0,5-26-3 15,0 0 3-15,0 0-1 0,0 0 1 0,0 0-8 16,0 0 2-16,0 0-4 0,0 0 1 15,0 0-3-15,0 0-3 0,0 0-3 0,14 23-4 16,-14-23-2-16,0 0-3 0,0 0-4 16,11 2-4-16,-11-2-7 0,0 0-5 15,0 0-3-15,0 0-7 0,0 0-2 0,0 0-3 16,0 0 2-16,0 0-8 16,29-6-4-16,-29 6 2 0,0 0-5 0,0 0-1 15,0 0 1-15,21-9-10 0,-21 9 6 16,0 0 0-16,14-8 3 0,-14 8 5 0,0 0 8 15,0 0 10-15,18-5 14 0,-18 5 7 16,0 0 15-16,15-5 5 0,-15 5 23 0,0 0-2 16,0 0 7-16,0 0 0 0,18-4 2 15,-18 4 0-15,0 0 0 0,0 0 9 0,0 0 7 16,0 0 9-16,0 0 16 0,0 0 11 16,36 17-1-16,-36-17-1 0,0 0-1 0,12 20 4 15,-12-20-1-15,0 0 4 0,0 0-4 16,0 0-5-16,18 41-1 0,-18-41-9 0,0 0 0 15,0 0-7-15,2 39-2 16,-2-39-7-16,0 0-5 0,0 0-5 0,0 0-4 16,-21 57-2-16,21-57-4 0,0 0-4 15,-22 30 0-15,22-30 0 0,0 0-1 16,-28 21-5-16,28-21-2 0,0 0-4 0,-28 17 1 16,28-17 0-16,0 0-3 0,0 0 0 15,-41 8-3-15,41-8-3 0,-18-3-5 16,18 3-8-16,0 0-12 0,0 0-10 0,0 0-12 15,-35-18-11-15,31 13-16 0,4 5-17 0,0 0-21 16,0 0-27-16,-5-25-35 16,6 18-85-16,-1 7-95 0,0 0-130 0,9-25-287 15,-1 18-89-15</inkml:trace>
  <inkml:trace contextRef="#ctx0" brushRef="#br0" timeOffset="-96629.428">3056 10839 3557 0,'0'0'-11'0,"0"0"1"0,0 0 16 16,0 0 2-16,0 0 17 0,0 0 1 0,0 0 4 16,0 0 4-16,0 0-14 0,0 0-6 15,0 0 11-15,0 0-7 0,0 0-1 0,0 0-14 16,0 0-6-16,0 0-23 0,0 0-11 15,0 0-15-15,0 0-31 0,0 0-29 0,0 0-61 16,3-22-93-16,-3 22-110 16,0 0-206-16,0 0 96 0,-1-13 56 0</inkml:trace>
  <inkml:trace contextRef="#ctx0" brushRef="#br0" timeOffset="-96392.427">3056 10773 2864 0,'0'0'238'16,"0"0"-15"-16,0 0 4 0,0 0-9 0,0 0 4 15,0 0-1-15,0 0-12 0,0 0 1 16,21 85-13-16,-20-65-17 0,-1-20-29 16,0 0-17-16,2 55-24 0,-2-55-9 0,0 0-13 15,0 48-14-15,0-48-6 0,0 0-17 16,2 37-17-16,-2-37-16 0,-2 20-14 16,2-20-15-16,0 16-14 0,0-16-13 0,0 0-15 15,2 18-17-15,-2-18-20 0,0 0-30 16,0 0-31-16,8 11-25 0,-8-11-31 0,6 3-77 15,-6-3-76-15,0 0-132 0,0 0-274 16,0 0-51-16</inkml:trace>
  <inkml:trace contextRef="#ctx0" brushRef="#br0" timeOffset="-95716.757">3215 10839 3624 0,'0'0'64'16,"0"0"22"-16,0 0 12 0,0 0 6 15,0 0 7-15,0 0 4 0,-34 26 2 0,34-26-9 16,-13 15-6-16,7-5-4 0,6-10-2 15,-12 18-13-15,12-18-5 0,-13 16-12 16,7-7-9-16,6-9-5 0,-11 15-4 0,11-15-4 16,-8 12-3-16,8-12-6 0,-8 11 1 15,8-11-4-15,0 0-4 0,-8 11-3 16,8-11-4-16,0 0 1 0,0 0-5 0,-8 12 0 16,8-12-2-16,0 0-1 0,0 0-4 15,0 0-1-15,0 0-3 0,0 0-2 0,0 0-4 16,-9 14-4-16,9-14-4 0,0 0-6 15,0 0-4-15,0 0-6 0,0 0-6 0,0 0-3 16,0 0-6-16,0 0-5 16,0 0-9-16,0 0-5 0,0 0-5 0,0 0-4 15,0 0 0-15,0 0-2 0,0 0-1 16,22-33 1-16,-22 33 5 0,8-6 15 0,-8 6-1 16,13-8 22-16,-13 8 11 0,15-6 11 15,-15 6 8-15,15-3 9 0,-15 3 10 0,0 0 4 16,0 0 9-16,29 5 7 0,-29-5 7 15,15 8 5-15,-15-8 5 0,13 14 1 0,-7-4-2 16,-6-10-2-16,0 0-1 0,16 26 5 16,-16-26 0-16,9 21 2 0,-9-21 6 0,0 0 6 15,0 0 3-15,12 45 0 0,-12-45-2 16,5 17 2-16,-5-17-1 0,0 0 0 16,11 21-5-16,-11-21-4 0,0 0-6 0,8 21-2 15,-8-21-6-15,0 0-5 0,12 15-6 16,-12-15-4-16,0 0-9 0,0 0-8 15,0 0-8-15,24 10-7 0,-24-10-14 0,13-1-14 16,-4 0-25-16,-9 1-32 16,21-7-14-16,-10 2-16 0,0 2-24 0,1 0-28 0,1 0-44 15,1-2-54-15,0-1-97 0,3 0-174 16,-3-1-289-16,0 1-488 0</inkml:trace>
  <inkml:trace contextRef="#ctx0" brushRef="#br0" timeOffset="-94775.314">3499 10976 3822 0,'0'0'-54'16,"-14"2"14"-16,14-2 24 0,0 0 16 0,0 0 21 15,0 0 24-15,0 0 11 16,0 0 11-16,0 0 4 0,0 0 5 0,0 0 1 0,-7 8 5 15,7-8-1-15,0 0 0 0,0 0 1 16,0 0-1-16,0 0-9 0,0 0-3 16,0 0 0-16,0 0-7 0,0 0 0 0,0 0-8 15,0 0-4-15,0 0-5 0,0 0-9 16,0 0 2-16,0 0-7 0,0 0-5 0,0 0-5 16,0 0-1-16,23 23-4 0,-23-23-5 15,0 0-7-15,14-1-4 0,-14 1-4 0,0 0-1 16,0 0-6-16,24-7-2 15,-24 7-3-15,12-4-4 0,-12 4-3 0,12-5-6 16,-12 5-3-16,14-8 2 0,-14 8-2 16,12-8-1-16,-7 4-4 0,-5 4 3 0,12-10-10 15,-12 10 0-15,11-10 3 0,-11 10 2 16,8-12 4-16,-8 12 2 0,7-10 0 0,-7 10-1 16,4-9 6-16,-4 9-1 0,0 0-1 15,2-13 3-15,-2 13-4 0,0 0 0 0,0 0 0 16,-8-14-2-16,8 14 0 0,0 0 10 15,-12-4-1-15,12 4 3 0,0 0 5 0,0 0 5 16,-26 7 5-16,26-7 9 16,-13 6 0-16,13-6 7 0,-16 9 1 0,9-4 2 15,7-5 9-15,-15 13 2 0,7-5 9 16,1 1 5-16,0-1 5 0,1 1 9 0,6-9 6 16,-11 19 5-16,11-19 8 0,-8 20 5 15,6-8 11-15,2-12 3 0,0 0 2 0,0 0-1 16,-2 39 3-16,2-39 3 0,0 0 2 15,0 0 0-15,0 0-4 0,0 0-8 0,10 53 1 16,-6-43-5-16,-4-10-7 0,0 0-5 16,16 19-7-16,-16-19-7 0,0 0-8 15,19 19-4-15,-19-19-10 0,12 13-5 0,-12-13-10 16,0 0-10-16,0 0-12 0,24 8-13 16,-24-8-13-16,12 2-23 0,-12-2-13 15,14 0-21-15,-14 0-22 0,14-2-24 0,-14 2-26 16,17-3-33-16,-17 3-37 0,16-5-62 15,-9 0-114-15,-7 5-142 0,17-7-245 16,-7 2-245-16</inkml:trace>
  <inkml:trace contextRef="#ctx0" brushRef="#br0" timeOffset="-94108.126">3849 10940 3821 0,'0'0'51'0,"0"0"31"0,0 0 21 15,0 0 21-15,0 0 13 0,0 0 7 16,0 0 4-16,0 0-1 0,0 0-5 0,0 0-20 15,0 0-1-15,0 0-7 0,-7 66-9 16,7-66-9-16,0 0-8 0,0 33-11 16,0-33-6-16,0 0-7 0,1 31-8 15,-1-31-7-15,0 0-4 0,2 26-6 0,-2-26 0 16,0 0-7-16,0 0-3 0,1 26-1 16,-1-26-5-16,0 0-2 0,0 0-2 15,0 0-3-15,0 0-3 0,0 0-5 0,4 29-5 16,-4-29-6-16,0 0-10 0,0 0-4 15,5 3-6-15,-5-3-3 0,0 0-6 0,0 0-9 16,0 0-7-16,0 0-7 0,0 0-6 16,0 0-1-16,20-28-2 0,-20 28 0 0,9-9-1 15,-9 9 1-15,8-10 7 0,-8 10 6 16,7-5 10-16,-7 5 11 0,0 0 15 16,14-8 1-16,-14 8 7 0,0 0 11 0,20 2 10 15,-20-2 4-15,0 0 9 0,22 6 4 16,-22-6 2-16,19 8 0 0,-19-8 6 15,0 0 0-15,27 12 1 0,-27-12 1 0,19 11-3 16,-19-11 2-16,0 0-4 0,24 13 2 16,-24-13 0-16,0 0-7 0,23 8-2 0,-23-8 1 15,0 0-7-15,0 0 2 0,23 7-1 16,-23-7-7-16,0 0 0 0,0 0-4 0,0 0-3 16,0 0 3-16,0 0-9 0,29-24-1 15,-29 24-1-15,3-15-7 0,-3 15-7 0,1-22-12 16,-1 22-8-16,-1-25-9 15,-2 10-11-15,1-1-12 0,0 2-16 0,-2 2-15 16,2-1-15-16,2 13-21 0,-3-19-24 16,3 19-24-16,-1-14-46 0,1 14-72 0,-1-12-85 15,1 12-114-15,0 0-263 0,0 0 6 16</inkml:trace>
  <inkml:trace contextRef="#ctx0" brushRef="#br0" timeOffset="-93476.795">4169 10994 3553 0,'0'0'51'16,"0"0"13"-16,0 0 16 0,7 7 14 16,-7-7 18-16,0 0 6 0,0 0 1 0,0 0 4 15,0 0-6-15,0 0-6 0,0 0-5 16,0 0 0-16,0 0-7 0,13 13-12 0,-13-13-8 15,0 0-11-15,0 0-5 0,12 7-5 16,-12-7-9-16,0 0-6 0,0 0-5 0,20 6-9 16,-20-6-8-16,0 0-6 0,19 2-8 15,-19-2-7-15,0 0-6 0,21-1-1 0,-21 1-7 16,0 0-6-16,28-4-7 16,-20 3-2-16,-8 1-7 0,16-5-3 0,-7 2-6 0,-9 3-5 15,15-7-1-15,-15 7-6 16,12-9 4-16,-12 9-6 0,10-7-8 0,-10 7-6 15,9-11 0-15,-9 11 0 0,6-9 7 16,-6 9-3-16,0 0 1 0,1-14 7 0,-1 14 3 16,0 0-2-16,0 0 6 0,-6-15 0 15,6 15 6-15,0 0 5 0,-12-10 5 16,12 10 4-16,-11-5 10 0,11 5 7 0,0 0 26 16,-19 0 12-16,19 0 15 0,0 0 17 0,-23 5 10 15,15 0 11-15,8-5 8 0,-17 9 7 16,10-3 3-16,-2-1 4 0,9-5 5 15,-14 14 2-15,14-14 7 0,-10 14-11 16,10-14 0-16,0 0 1 0,-15 24 3 0,15-24 0 16,0 0-1-16,-6 25-3 0,6-25-2 15,0 0 2-15,0 0-5 0,0 0-6 0,0 0-5 16,0 0-4-16,22 65-6 0,-22-65-9 16,0 0-5-16,19 28-5 0,-10-22-6 15,-9-6-5-15,17 13-5 0,-17-13-5 0,17 11-6 16,-17-11-7-16,0 0-10 0,29 15-7 15,-29-15-12-15,0 0-14 0,27 10-20 0,-17-8-14 16,0-1-20-16,-10-1-24 0,21 0-28 16,-6-1-60-16,1 1-41 0,-2-2-59 0,2-1-90 15,-3-2-131-15,2 2-350 16,1-4-645-16</inkml:trace>
  <inkml:trace contextRef="#ctx0" brushRef="#br0" timeOffset="-92617.849">4614 11047 4128 0,'0'0'-24'16,"0"0"16"-16,0 0 20 0,-22 4 20 0,22-4 13 15,0 0 9-15,-9 6 9 0,9-6 8 16,0 0 3-16,0 0 1 0,0 0 5 15,-17 12 0-15,17-12-6 0,0 0-1 0,0 0 0 16,-7 14-6-16,7-14-1 0,0 0 1 16,0 0-1-16,0 0-1 0,0 0-2 0,0 0-2 15,0 0 3-15,0 0-10 16,0 0-3-16,0 0-3 0,0 0-8 0,17 42-1 0,-17-42-5 16,0 0-5-16,0 0-2 0,0 0-9 15,27 8-5-15,-27-8 0 0,0 0-9 0,17 1 1 16,-17-1-10-16,0 0-6 0,21-4-7 15,-21 4-4-15,0 0-11 0,21-11-6 16,-16 7-6-16,-5 4-9 0,13-12-5 16,-8 6-5-16,-5 6-1 0,9-13-12 0,-9 13-1 15,6-14 0-15,-4 5 1 0,-2 9 6 16,3-11-1-16,-3 11 4 0,-1-15 9 0,1 15-1 16,0 0 8-16,-5-20 2 0,5 20 13 15,-7-12 8-15,7 12 10 0,-11-7 15 0,11 7 13 16,-12-4 18-16,12 4 10 0,-13-3 3 15,13 3 11-15,0 0 2 0,-21 7-2 0,21-7 1 16,0 0 0-16,-25 9 1 16,25-9 1-16,-15 9 2 0,15-9 6 0,0 0 7 15,-22 18 1-15,22-18-2 0,-13 18 3 16,13-18 8-16,0 0-5 0,0 0-2 0,0 0-6 16,-18 38-1-16,18-38-4 0,0 0-8 15,0 0 2-15,0 0-3 0,-11 39-3 16,11-39-2-16,0 13-5 0,0-13-3 0,0 0-5 15,0 0-3-15,0 0-3 0,10 35-6 16,-10-35-1-16,0 0-5 0,0 0-5 0,16 21-3 16,-16-21 0-16,0 0-6 0,0 0-2 15,23 7-2-15,-23-7-6 0,0 0-5 0,0 0-4 16,0 0-4-16,0 0-8 0,0 0-4 16,52-25-3-16,-44 12-7 0,0 1-4 15,-1-4-4-15,0-2-6 0,0-3-9 16,-1-2-3-16,-2-5-4 0,0 2-5 0,-1-14-3 15,-2 7 0-15,-1 4 0 0,-1 0 6 16,0 2 5-16,0 4 7 0,0 2 10 0,0 3 12 16,0 3 16-16,0 5 12 0,1 10 22 15,0 0 31-15,0 0 14 0,0 0 16 16,0 0 8-16,0 0 11 0,0 0 1 0,0 0 3 16,11 75 4-16,-6-38-1 0,0 1-2 15,2 1-7-15,1-3-7 0,-2 2-8 0,-2-7-9 16,0-5-10-16,-1 0-10 0,0-1-17 15,0-1-19-15,-3-24-28 0,4 41-27 16,-2-22-34-16,0-1-38 0,-1-4-46 0,3 0-70 16,-3-2-118-16,1 0-125 0,-2-12-76 15,6 17-267-15,-6-17-488 0</inkml:trace>
  <inkml:trace contextRef="#ctx0" brushRef="#br0" timeOffset="-91327.677">5227 10819 4157 0,'0'0'13'0,"3"-12"8"15,-3 12 12-15,0 0 13 0,0 0 7 16,0 0 6-16,4-10 7 0,-4 10 13 16,0 0 6-16,0 0 8 0,0 0 1 0,0 0 5 15,0 0-2-15,0 0 4 0,0 0 0 16,0 0-1-16,0 0 2 0,4 96-10 0,-4-96-1 15,4 42-10-15,-1-22-3 0,-1 4-9 16,0 0-4-16,2 1-3 0,-4-25-9 16,6 43-1-16,-2-25 0 0,-4-18-4 0,8 33 0 15,-8-33-4-15,6 29-5 0,-6-29-2 16,9 27-3-16,-9-27-2 0,10 22-4 16,-4-14-3-16,-6-8-4 0,0 0-3 0,17 23 0 15,-17-23-8-15,0 0-2 0,22 15-6 16,-22-15-6-16,0 0-8 0,23 7-6 0,-23-7-9 15,0 0-10-15,0 0-9 0,35 1-10 16,-26-3-13-16,-9 2-7 0,0 0-9 0,25-9-9 16,-17 8-10-16,-8 1-10 0,15-9-11 15,-15 9-10-15,12-10-13 0,-6 7-21 16,-6 3-18-16,9-11-39 0,-9 11-54 16,4-11-77-16,-4 11-95 0,0 0-307 0,0 0 15 0</inkml:trace>
  <inkml:trace contextRef="#ctx0" brushRef="#br0" timeOffset="-91016.815">5162 11060 3728 0,'1'-16'132'0,"-1"16"12"16,0 0 8-16,0 0 4 0,0 0 4 0,12-12 2 15,-12 12-6-15,0 0-12 0,0 0-20 16,21-9-9-16,-21 9-22 0,14-5-5 0,-14 5-6 16,0 0-10-16,20-7-11 0,-20 7-10 15,16-5-15-15,-16 5-13 0,12-5-14 0,-12 5-16 16,14-2-15-16,-14 2-14 0,13-3-19 16,-13 3-21-16,14-2-24 0,-14 2-30 0,14-1-41 15,-14 1-59-15,19-1-132 0,-19 1-123 16,18-3-103-16,-18 3-138 0,19-3 208 0</inkml:trace>
  <inkml:trace contextRef="#ctx0" brushRef="#br0" timeOffset="-90632.826">5516 10955 3343 0,'0'0'82'15,"0"0"9"-15,0 0 1 0,13 11 10 16,-13-11 12-16,0 0 5 0,-4 19 3 0,4-19 2 16,-8 16-4-16,8-16 0 0,-6 20-8 15,6-20-7-15,-9 22 1 0,4-11 0 0,5-11-6 16,0 0-3-16,-8 33 0 16,8-33-3-16,-4 23-3 0,4-23-7 0,0 0-1 0,-2 29-7 15,2-29-1-15,0 0-6 0,0 0-4 16,6 32-8-16,-6-32-2 0,12 14-10 15,-12-14 1-15,0 0-8 0,22 15-6 16,-22-15-10-16,0 0-7 0,27 5-5 0,-27-5-7 16,0 0-12-16,30-4-7 0,-30 4-12 15,20-15-4-15,-9 4-7 0,-1-1-10 0,-3-3-5 16,0 2-6-16,-3 0-1 0,1 1 3 16,-5 0 3-16,0 12 0 0,-5-24 6 15,1 11-2-15,-4 2 6 0,-1 0 2 16,-3 1-3-16,-4-1-5 0,2 3-10 0,-1-1-16 15,1 2-30-15,1 2-35 0,3 1-93 16,-2 0-140-16,12 4-177 0,-19-6-105 0,19 6-8 16,-12-3 407-16</inkml:trace>
  <inkml:trace contextRef="#ctx0" brushRef="#br0" timeOffset="-89448.687">6169 10822 3374 0,'4'-12'148'15,"-4"12"-8"-15,0 0-12 0,0 0 0 16,0 0 2-16,0 0 5 0,0 0 8 0,0 0 3 16,0 0-7-16,0 0 2 0,0 0-2 0,0 0-23 15,0 0 3-15,6 49-10 16,-6-49-4-16,0 0-5 0,2 44-7 0,-2-44-8 0,3 35-5 15,0-16-5-15,-3-19-6 16,7 39-6-16,-3-20-1 0,0-1-4 0,3 0-4 16,-1 1-2-16,-1-3-5 0,0 1-1 15,1-1-5-15,-1-1-3 0,2-2-4 0,-1-2-2 16,-6-11-6-16,13 22-1 0,-5-13-3 16,-8-9-2-16,14 17-3 0,-14-17-5 0,14 12-4 15,-14-12-5-15,16 8-6 0,-16-8 0 16,0 0-10-16,0 0-7 0,32 7-9 0,-32-7-7 15,16 0-12-15,-16 0-7 0,0 0-9 16,24-3-6-16,-24 3-11 0,15-1-8 16,-15 1-9-16,12-6-8 0,-12 6-9 0,9-4-23 15,-9 4-16-15,0 0-19 0,8-9-25 16,-8 9-49-16,0 0-62 0,0 0-80 0,0 0-407 16,-13-21-290-16</inkml:trace>
  <inkml:trace contextRef="#ctx0" brushRef="#br0" timeOffset="-89156.133">6163 11075 4068 0,'0'0'77'0,"0"0"8"16,0 0 21-16,0 0 8 0,0 0 11 16,-1-14 7-16,1 14 0 0,0 0 0 15,0 0-18-15,0 0 6 0,0 0-17 0,23-17-10 16,-23 17-10-16,0 0-8 0,17-9-9 15,-17 9-13-15,16-7-11 0,-9 4-19 0,-7 3-16 16,16-4-11-16,-7 1-20 0,-9 3-20 16,16-5-23-16,-16 5-29 0,18-5-36 0,-9 3-35 15,-9 2-44-15,20-5-82 0,-11 3-153 16,-9 2-123-16,23-5-188 0,-14 4-1 0</inkml:trace>
  <inkml:trace contextRef="#ctx0" brushRef="#br0" timeOffset="-88460.639">6488 10703 3792 0,'0'0'99'0,"0"0"-1"15,0 0 12-15,0 0 15 0,0 0 13 16,0 0 11-16,0 0 6 0,0 0 6 0,0 0-15 16,0 0-8-16,-2 76 5 0,2-76-12 15,3 31-8-15,-3-31-8 0,0 0-10 0,6 55-11 16,-6-55-9-16,5 37-7 0,-4-22-9 15,1 3-11-15,1-1-4 0,-2-2-5 0,-1-15-5 16,3 29-4-16,0-15-7 0,-3-14-1 16,3 25-6-16,-3-25 1 0,2 19-5 0,-2-19-2 15,2 15-2-15,-2-15-3 0,0 0-4 16,4 21-3-16,-4-21-2 0,0 0-4 16,2 13-2-16,-2-13-3 0,0 0-1 0,0 0-1 15,3 15-3-15,-3-15 0 0,0 0-6 16,0 0-1-16,0 0-6 0,0 0-2 15,0 0-3-15,0 0-4 0,0 0 2 0,0 0-2 16,3 17 1-16,-3-17 0 0,0 0-1 16,0 0-8-16,0 0 2 0,0 0 1 0,0 0 0 15,0 0-3-15,0 0 0 0,0 0-3 16,0 0-7-16,0 0-4 0,0 0-7 0,7-36-5 16,-7 36-11-16,5-14-3 0,-5 14-10 15,4-15-11-15,-4 15-1 0,5-14 2 0,-1 5-3 16,-4 9 9-16,8-14 3 15,-2 8 0-15,-6 6 15 0,14-14 10 0,-7 7 20 16,1 0 19-16,3 2 24 0,-11 5 19 16,19-8 16-16,-9 5 8 0,-10 3 9 0,19-2 5 15,-19 2 0-15,16 2 5 0,-16-2 2 16,15 9 1-16,-6-5 8 0,-1 3 2 0,-2 3 3 16,-6-10 0-16,10 17 3 0,-10-17 5 15,10 22-2-15,-7-10 1 0,-3-12-7 0,7 20-2 16,-7-20-7-16,5 21-8 0,-5-21-11 15,3 20-4-15,-3-20-4 0,2 15-8 0,-2-15-12 16,0 0-12-16,6 16-21 16,-4-11-21-16,-2-5-19 0,4 10-19 0,-4-10-40 0,7 7-30 15,-7-7-30-15,11 7-39 16,-11-7-70-16,15 1-171 0,-15-1-96 0,21-6-251 16,-9 1-313-16</inkml:trace>
  <inkml:trace contextRef="#ctx0" brushRef="#br0" timeOffset="-87824.702">6957 11089 3818 0,'0'0'37'0,"-13"-19"21"16,13 19 19-16,0 0 14 0,0 0 13 0,0 0 6 15,0 0 7-15,0 0 3 0,0 0-4 16,0 0-8-16,0 0-4 0,0 0-10 15,0 0-6-15,0 0-4 0,0 0-5 0,0 0-3 16,0 0-1-16,0 0-4 0,0 0-3 16,0 0-3-16,0 0-2 0,0 0-2 0,0 0-16 15,0 0-6-15,0 0-2 0,0 0-3 16,0 0-7-16,0 0-3 0,0 0-7 0,0 0-8 16,0 0-6-16,36 8-5 0,-36-8-1 15,16-3-3-15,-16 3-4 0,16-4-3 16,-16 4-6-16,16-7-5 0,-16 7-5 0,13-5 3 15,-6 0-6-15,-7 5-7 0,13-7-3 16,-13 7-2-16,9-12-2 0,-9 12-2 0,6-11-3 16,-6 11-1-16,3-12-4 0,-3 12 0 15,0 0-3-15,-2-16-1 0,2 16 4 0,0 0 5 16,-11-12 9-16,11 12 2 0,-12-5 4 16,12 5 6-16,-15-2 8 0,15 2 7 0,0 0 2 15,-25 4 7-15,25-4 6 0,-18 5 6 16,9 1 13-16,9-6-1 0,-15 9 6 0,6-4 10 15,0 3 8-15,1-1 6 0,8-7 3 16,-13 14 4-16,7-6 3 0,6-8-1 0,-8 14-1 16,4-7 1-16,4-7 1 0,0 0 1 15,-7 24 8-15,7-24-5 0,0 0 5 16,1 22 0-16,-1-22 3 0,5 20-5 16,-5-20 2-16,9 20-5 0,-3-10 6 0,2 1-4 15,0-2-2-15,0 0-3 0,-1-1-3 16,4 1-2-16,-2-1-1 0,1-1-6 0,0 1-4 15,1-2-6-15,-2-2-3 0,1 3-5 16,-10-7-6-16,17 5-6 0,-8-2-8 0,-9-3-8 16,18 3-9-16,-18-3-17 15,0 0-20-15,29 0-29 0,-19 0-38 0,-10 0-32 0,22-5-46 16,-5-1-91-16,0 2-159 16,2-2-37-16,1-1-438 0,4-2-908 0</inkml:trace>
  <inkml:trace contextRef="#ctx0" brushRef="#br0" timeOffset="-87288.927">7487 10660 4820 0,'0'0'48'0,"0"0"18"16,0 0 23-16,0 0 24 15,0 0 13-15,-9 41 9 0,8-21 5 0,1 3 2 16,0 6-1-16,0 1-12 0,0 2-6 0,2 8-8 15,-3-5-13-15,1-7-13 0,-1 2-9 0,1-2-10 16,0-1-11-16,-1-3-10 0,1-4-5 16,0 0-8-16,0-2-7 0,0-18-13 0,1 29-11 15,-1-17-13-15,0-12-12 0,0 19-15 16,1-9-20-16,-1-10-24 0,2 14-34 16,-2-14-28-16,6 11-32 0,-6-11-32 15,8 6-42-15,-8-6-57 0,0 0-133 0,0 0-92 16,0 0-311-16,21-13-558 0</inkml:trace>
  <inkml:trace contextRef="#ctx0" brushRef="#br0" timeOffset="-86624.716">7594 11068 4054 0,'0'0'2'0,"0"0"17"0,9-4 13 0,-9 4 16 16,0 0 9-16,0 0 9 0,0 0 3 16,0 0 1-16,0 0 4 0,0 0-2 0,0 0 3 15,0 0 1-15,0 0 2 0,0 0 1 16,0 0-6-16,0 0-2 0,0 0-8 0,0 0-6 16,16 0-2-16,-16 0-4 0,0 0-9 15,0 0-6-15,0 0-7 0,0 0-5 0,28 7-9 16,-28-7-5-16,14 1-4 0,-3 1-8 15,-11-2-7-15,18 2-2 0,-18-2-9 0,19 0-7 16,-19 0-6-16,21-2-6 0,-21 2-6 16,18-4-4-16,-8 2-2 0,-10 2-5 0,16-7 6 15,-8 3-13-15,-8 4-4 16,13-7-6-16,-6 1 0 0,-7 6-1 0,9-12 1 16,-4 5 5-16,-5 7 5 0,5-14 5 15,-5 14 6-15,4-18 3 0,-4 18 6 0,0-15 7 16,0 15 10-16,-3-14-3 0,3 14 10 15,-7-14 2-15,7 14 10 0,-6-12 11 0,6 12 11 16,-9-8 7-16,9 8 11 0,-13-6 6 16,13 6 10-16,-13-2-6 0,13 2 6 0,0 0 9 15,-25 3 1-15,25-3 8 0,-17 6 0 16,7-1-1-16,10-5 5 0,-17 11-3 16,8-5 0-16,1 1-4 0,0 1 3 0,1-1 3 15,7-7 2-15,-14 18 5 0,14-18 8 16,0 0-1-16,-13 31 5 0,13-31-1 0,-4 23-1 15,4-23-3-15,0 0-3 0,-3 31-1 16,3-31-1-16,0 0-4 0,4 29 0 0,-4-29-2 16,0 0-2-16,9 30-4 0,-9-30-7 15,12 19-3-15,-12-19-5 0,16 19-5 0,-8-12-7 16,1 0-5-16,-9-7-2 0,19 14-6 16,-10-9-3-16,-9-5-9 0,21 10-4 15,-9-7-6-15,-12-3-9 0,21 8-11 0,-21-8-11 16,21 2-21-16,-10-2-17 0,0 2-23 0,-11-2-21 15,22 0-19-15,-22 0-18 16,18-2-23-16,-18 2-32 0,19-2-72 0,-8-4-139 16,0 2-100-16,1 0-355 0,-2 0-674 15</inkml:trace>
  <inkml:trace contextRef="#ctx0" brushRef="#br0" timeOffset="-86022.921">8052 11191 4137 0,'0'0'-38'0,"0"0"16"0,0 0 28 16,0 0 18-16,0 0 21 0,0 0 16 0,0 0 15 16,0 0 8-16,0 0 10 0,0 0 5 15,-10 17 5-15,10-17 4 0,0 0 12 0,0 0-6 16,0 0 2-16,0 0 0 0,0 0 0 16,0 0-5-16,0 0-7 0,7 15-7 0,-7-15-11 15,0 0-13-15,12 6 1 0,-12-6-11 16,11 4-6-16,-11-4-5 0,10 3-9 15,-10-3-3-15,0 0-8 0,17 0 0 0,-17 0-6 16,0 0-6-16,0 0-6 0,23-10-7 16,-19 3-1-16,-4 7-7 0,9-16-5 0,-6 7-4 15,-1-2-9-15,0-1-1 0,-1-1-4 16,-1-1-4-16,0 14 2 0,0-27-7 0,-1 12 2 16,-1-3-5-16,0 1-3 0,-1 0-3 15,0-1-2-15,1 4 4 0,0-1 1 0,-1-2 0 16,1 0 2-16,0 2 4 15,0 0 0-15,1 1 2 0,0 0 1 0,1 0 7 16,0 14 4-16,1-25 5 0,0 14 2 16,3 0 5-16,-2 0 1 0,-2 11 6 0,7-20-1 15,-4 11-2-15,2 1 0 0,-5 8 0 16,12-15-5-16,-6 7-4 0,1 2-2 0,-7 6-4 16,11-12-5-16,-3 7-9 0,-8 5-12 0,13-9-12 15,-13 9-11-15,12-5-13 0,-12 5-22 16,10-4-28-16,-10 4-47 0,0 0-78 0,0 0-119 15,0 0-178-15,22 9-198 0,-22-9 61 16</inkml:trace>
  <inkml:trace contextRef="#ctx0" brushRef="#br0" timeOffset="-85772.496">8014 10953 3987 0,'-10'7'212'16,"10"-7"6"-16,0 0 17 0,0 0 1 0,0 0-20 15,0 0-22-15,0 0-19 0,0 0-23 16,29 16-21-16,-29-16-23 0,16 3-22 0,-16-3-18 16,19 2-20-16,-19-2-27 0,21 0-29 15,-10 0-38-15,-11 0-42 0,25-4-42 0,-11 4-61 16,1-2-83-16,-3 1-140 16,-12 1-106-16,24-5-319 0,-12 4-556 0</inkml:trace>
  <inkml:trace contextRef="#ctx0" brushRef="#br0" timeOffset="-85119.933">8421 10723 4326 0,'0'0'63'0,"0"0"15"15,0 0 24-15,0 0 14 0,0 0 16 0,1 52-2 0,-1-52-7 16,-1 32 0-16,1-12-2 16,0 0 0-16,-1 0-6 0,0 1-5 0,0 1-9 15,1-2-4-15,-1 1-8 0,1 0-8 16,-1-1-5-16,1-1-6 0,1 0-5 0,0-2-3 15,0 0-4-15,1 0-6 0,0-2-6 16,1-1-4-16,0-2-5 0,0 2-4 0,1-2-7 16,0 0-3-16,1-4-8 0,0 2-4 15,2 0-4-15,1-1-3 0,-2-2-4 0,2 0-6 16,1-1 0-16,-9-6-6 0,20 9-3 16,-20-9-6-16,21 5-3 0,-21-5-7 0,21 2-10 15,-21-2-9-15,20 0-11 0,-8-2-8 0,-12 2-8 16,21-2-9-16,-10-1-12 15,-11 3-7-15,17-6-8 0,-6 1-27 0,-3 1-15 16,-8 4-28-16,12-8-32 0,-6 2-61 16,-6 6-122-16,4-12-140 0,-4 12-246 0,0 0-185 15</inkml:trace>
  <inkml:trace contextRef="#ctx0" brushRef="#br0" timeOffset="-84817.043">8350 11027 3860 0,'0'0'96'0,"-11"-6"20"15,11 6 20-15,0 0 20 0,0 0 12 16,0 0 3-16,0 0 4 0,0 0-17 0,0 0-8 16,0 0-4-16,0 0-7 0,0 0-7 15,0 0-9-15,0 0-9 0,0 0-14 0,0 0-10 16,26-16-12-16,-26 16-10 0,12-2-7 15,-12 2-15-15,14-4-15 0,-14 4-15 0,17-2-24 16,-17 2-30-16,20-3-36 0,-8 2-37 16,0 0-47-16,-12 1-58 0,23-3-83 15,-11 0-150-15,1 2-80 0,-13 1-315 0,27 0-578 16</inkml:trace>
  <inkml:trace contextRef="#ctx0" brushRef="#br0" timeOffset="-84136.797">8847 11061 4449 0,'0'0'140'0,"0"0"20"15,0 0 11-15,13 44 2 0,-13-44-7 16,-3 21-6-16,3-21-20 0,-6 20-21 0,2-9-15 0,4-11-14 16,-4 16-11-16,1-9-15 15,3-7-17-15,0 0-17 0,0 0-14 0,-6 21-20 16,6-21-22-16,-1 10-25 0,1-10-26 0,0 0-31 15,-3 10-41-15,3-10-44 0,0 0-59 0,0 0-83 16,0 0-162-16,0 0-342 16,-2 12-556-16</inkml:trace>
  <inkml:trace contextRef="#ctx0" brushRef="#br0" timeOffset="-83231.473">8832 11210 4449 0,'-4'10'60'0,"1"1"-4"0,3-11-3 0,-6 16-5 15,1-9-5-15,5-7-12 0,-4 11-29 16,4-11-32-16,0 0-45 0,-6 16-60 0,6-16-79 16,0 0-123-16,-5 12-204 0,5-12-163 15,-4 8 105-15,4-8 97 0</inkml:trace>
  <inkml:trace contextRef="#ctx0" brushRef="#br0" timeOffset="-79697.081">9401 10835 2854 0,'0'0'83'15,"0"0"3"-15,0 0-6 0,0 0 22 0,0 0 3 0,0 0 5 16,0 0-9-16,0 0-8 0,0 0-10 15,0 0-6-15,0 0-4 0,2-17-4 16,-2 17-6-16,0 0-5 0,0 0-4 16,0 0-8-16,0 0-2 0,0 0-3 0,0 0-5 15,0 0-5-15,0 0-1 0,0 0-7 16,0 0-1-16,0 0-11 0,0 0-1 0,0 0-11 16,-3-13-11-16,3 13-4 0,0 0-2 15,0 0-16-15,0 0-3 0,-4-12-13 0,4 12-12 16,0 0-1-16,-2-14-10 0,2 14-17 15,0 0 6-15,2-19 3 0,-2 19-8 0,1-16 18 16,-1 16 2-16,1-16 21 0,-1 16 8 16,2-17 39-16,-2 17 31 0,3-16 24 15,-3 16 17-15,2-12 25 0,-2 12 4 0,0 0 2 16,4-12 0-16,-4 12-3 0,0 0 0 16,0 0 0-16,0 0-2 0,0 0-1 0,0 0-8 15,0 0-2-15,0 0-6 0,0 0-3 16,0 0-7-16,2 42-5 0,-2-28-1 0,0 1-1 15,0 0-1-15,1 4 0 0,0 1-4 16,1-2-3-16,-1 2-9 0,2-3-2 0,-1 3-1 16,0-3-2-16,1 1-1 0,1-2 0 15,0 0 1-15,-4-16 3 0,6 28-3 16,-3-16-2-16,-3-12-3 0,8 23 1 16,-5-11-4-16,-3-12 1 0,10 19-2 0,-5-10-3 0,-5-9 3 15,12 16-6-15,-4-9 0 16,-8-7-7-16,12 12 0 0,-12-12-2 0,14 10-8 15,-14-10-8-15,17 8-5 0,-17-8-7 16,17 8-10-16,-9-7-11 0,2 1-12 0,-10-2-11 16,18 5-11-16,-18-5-13 0,15 0-13 15,-15 0-16-15,16-5-29 0,-16 5-29 0,11-3-46 16,-11 3-84-16,9-10-140 0,-9 10-112 16,0 0-219-16,4-13-67 0</inkml:trace>
  <inkml:trace contextRef="#ctx0" brushRef="#br0" timeOffset="-79384.929">9292 10900 4077 0,'0'0'143'15,"0"0"-1"-15,0 0 10 0,0 0 5 16,10-15 0-16,-10 15-17 0,0 0-17 0,13-7-13 15,-13 7-12-15,11-6-11 0,-11 6-14 0,16-5-5 16,-7 2-20-16,-9 3-9 16,21-4-17-16,-11 2-20 0,-10 2-21 0,23-3-18 0,-13 2-19 15,-10 1-21-15,22-1-22 16,-22 1-27-16,20-2-36 0,-10 2-47 0,-10 0-90 16,17-3-122-16,-17 3-151 0,17-3-171 15,-17 3 107-15</inkml:trace>
  <inkml:trace contextRef="#ctx0" brushRef="#br0" timeOffset="-78592.594">9639 10535 3739 0,'0'0'100'0,"0"0"12"0,0 0 24 15,0 0 14-15,0 0 19 0,0 0 8 16,0 0 0-16,15 40-12 0,-12-28-14 0,-1 3-3 16,1 0-8-16,0 1-8 0,1 1-10 15,-2 1-15-15,1 0-9 0,-1-3-10 0,0 2-13 16,0-2-10-16,0-1-4 0,0 3-8 16,0-5-8-16,0 4-5 0,-2-16-3 0,3 25-6 15,-3-25-1-15,4 25-3 0,-2-14-4 16,-2-11-3-16,3 20-1 0,-3-20-3 0,3 17-3 15,-3-17 0-15,2 16-4 0,-2-16 2 16,0 0-3-16,4 15-2 0,-4-15-4 16,0 0-1-16,0 0-3 0,3 18 1 15,-3-18-3-15,0 0 2 0,0 0-2 0,0 0-3 16,4 14-1-16,-4-14-1 0,0 0-3 16,0 0 1-16,0 0-1 0,0 0-3 0,0 0-6 15,0 0-7-15,0 0-1 0,0 0-1 16,2 14-5-16,-2-14 2 0,0 0 0 0,0 0 1 15,0 0 0-15,0 0-2 0,0 0 4 16,0 0-2-16,0 0-1 0,0 0-3 0,0 0-3 16,0 0 1-16,0 0-2 0,0 0 3 15,0 0-5-15,0 0 2 0,0 0-6 0,0 0-1 16,0 0-1-16,3-42-2 0,-3 42 3 16,6-14 0-16,-6 14 1 0,8-14-4 0,-1 5 4 15,-2 1 0-15,2 0 5 0,2 0 7 16,-2 0 9-16,1 2 10 0,3 0 14 15,-1 1 9-15,0 0 11 0,-10 5 3 0,20-10 9 16,-10 8 6-16,-10 2 3 0,19 0-7 16,-19 0 6-16,0 0 4 0,25 10 5 0,-25-10 4 15,13 12 5-15,-7-3 2 0,-6-9 2 16,10 19-2-16,-10-19-3 0,8 21 3 0,-5-10-10 16,-2-1 1-16,-1-10-8 0,3 19-3 15,-3-19-5-15,2 19-1 0,-2-19-5 0,2 16-4 16,-2-16-2-16,3 15 0 0,-3-15-8 15,0 0-11-15,7 18-23 0,-3-13-15 16,-4-5-18-16,10 11-19 0,-2-7-22 16,-8-4-23-16,15 7-31 0,-15-7-38 0,15 2-49 15,-15-2-69-15,15 0-190 0,-15 0-62 16,21-4-228-16,-9 0-185 0</inkml:trace>
  <inkml:trace contextRef="#ctx0" brushRef="#br0" timeOffset="-77991.529">10142 10955 4041 0,'0'0'103'0,"0"0"8"0,0 0 7 0,0 0 7 16,0 0 7-16,0 0-2 0,0 0 1 16,0 0-13-16,0 0-3 0,0 0-7 0,0 0-7 15,0 0-1-15,0 0-10 0,0 0-4 16,0 0-9-16,0 0-9 0,0 0-9 0,0 0-3 15,0 0-6-15,4-12-14 0,-4 12-6 16,0 0-9-16,0 0-2 0,19 0-7 0,-19 0-8 16,11-3-6-16,-11 3-7 15,16-2-2-15,-16 2-7 0,13-5 0 0,-13 5-4 0,15-5 1 16,-15 5-3-16,15-7-2 16,-9 3-4-16,-6 4-2 0,13-10-5 0,-7 4-2 15,-6 6-1-15,9-12-4 0,-9 12 3 16,8-14 1-16,-8 14-5 0,3-13 0 0,-3 13-5 15,0-12-8-15,0 12-3 0,0 0 1 16,-6-15 2-16,6 15 6 0,-7-8 6 0,7 8 2 16,-12-5 8-16,12 5 7 0,0 0 10 0,-26 5 6 15,26-5 2-15,-21 9 2 0,10-3 5 16,1 2 2-16,-2-2 4 0,3 3 0 0,-2-1 0 16,-2 1 2-16,3 1 3 0,0-1 11 15,3 0 7-15,-1 0 7 0,2 0 7 0,0-1 8 16,6-8 6-16,-10 19 8 15,10-19 6-15,-3 17 1 0,3-17 6 0,0 0 3 16,9 29 0-16,-2-21 2 0,-7-8 2 16,13 17 1-16,-5-8-5 0,2-1-3 0,-10-8-2 15,19 16-5-15,-8-11-2 0,-1 3-4 16,1-2-5-16,0-1-5 0,-1-1-4 0,0-1-7 16,-10-3-4-16,20 6-5 0,-11-3-3 15,-9-3-5-15,18 4-8 0,-8-2-6 0,-10-2-6 16,14 2-8-16,-14-2-4 0,16 3-9 15,-16-3-21-15,17 0-22 0,-17 0-24 0,17 0-25 16,-17 0-32-16,17-5-48 16,-4 2-82-16,1-2-166 0,2 0-55 0,5-1-397 15,2-1-773-15</inkml:trace>
  <inkml:trace contextRef="#ctx0" brushRef="#br0" timeOffset="-76629.279">10762 10896 4068 0,'0'0'-100'0,"0"0"13"0,0 0 9 16,0 0 14-16,0 0 7 0,0 0 2 0,0 0 3 16,0 0 7-16,0 0 2 0,0 0 7 15,0 0 5-15,1-38 0 0,-1 38 13 0,0 0 5 16,0 0 28-16,0 0 22 0,-6-16 26 15,6 16 11-15,0 0 23 0,0 0 12 0,0 0 10 16,-1-12 9-16,1 12 0 0,0 0 10 16,0 0 5-16,0 0-5 0,0 0-3 0,0 0-7 15,0 0-7-15,0 0-10 0,0 0 2 16,0 0-8-16,0 0 1 0,0 0-13 16,0 0 2-16,8 57-9 0,-5-45-7 0,-3-12-8 15,4 23-3-15,-1-10-7 0,-3-13-3 16,6 22-9-16,-6-22-3 0,4 18-3 0,-4-18-8 15,3 17-3-15,-3-17-6 0,0 0-2 16,3 19-12-16,-3-19-3 0,0 0-4 0,4 13-6 16,-4-13 2-16,0 0-1 0,0 0-9 15,0 0 0-15,5 15-2 0,-5-15 2 0,0 0-4 16,0 0 0-16,0 0 1 0,0 0-4 16,0 0-2-16,0 0 0 0,0 0 0 0,0 0-4 15,0 0-3-15,-16-40-2 16,16 40-3-16,-3-18-3 0,1 9-2 0,2 9-4 15,-3-24-1-15,2 14 1 0,0-2-2 16,1 12 1-16,2-22-1 0,-1 11 2 0,-1 11 4 16,5-20 0-16,0 11 6 0,-1-1 8 15,4 2 7-15,-8 8 11 0,13-14 12 0,-6 9 10 16,-7 5 7-16,15-5 3 0,-15 5 3 16,0 0 2-16,25 0 7 0,-25 0-2 0,0 0-4 15,20 7 0-15,-20-7 4 0,14 10-2 16,-14-10-2-16,10 9-5 0,-10-9 1 0,8 11-7 15,-8-11-1-15,0 0 1 0,10 16-8 16,-10-16-2-16,0 0 2 0,8 10-5 16,-8-10-5-16,0 0-5 0,0 0-8 0,6 12-6 15,-6-12-5-15,0 0-7 0,3 6-5 16,-3-6 1-16,0 0-4 0,0 0-2 0,0 0 2 16,0 0-2-16,0 0-1 0,0 0-1 15,0 0-3-15,0 0 1 0,0 0-5 0,0 0 0 16,15-21-4-16,-15 21-1 0,4-11-3 15,-4 11-3-15,6-15-3 0,-3 7-1 0,-3 8-1 16,10-18 3-16,-5 7 0 0,0 2 3 16,0 1 2-16,2-1 4 0,-1 1 7 15,3-1 3-15,0 2 8 0,0-1 11 0,0 3 9 16,0-2 11-16,3 2 13 0,-12 5 8 16,18-4 3-16,-18 4 7 0,18 1 4 15,-18-1 2-15,18 8 4 0,-9-1 5 0,-9-7 2 16,15 17 0-16,-9-7 2 0,0 3 5 15,-6-13-1-15,10 23 6 0,-7-7 11 0,-2-1-4 16,-1-15 8-16,4 30-1 0,-1-16 1 16,-3 3 0-16,0-17-5 0,2 28-4 0,0-14-4 15,-2-14-1-15,3 25-5 0,-3-25-8 16,2 18-5-16,-2-18-5 0,4 18-5 0,-4-18-4 16,6 15-7-16,-6-15-7 15,8 12-11-15,-8-12-11 0,0 0-19 0,8 16-18 0,-5-13-20 16,-3-3-19-16,0 0-23 15,11 7-31-15,-11-7-54 0,0 0-65 0,0 0-143 16,22-6-99-16,-22 6-376 0,25-7-698 0</inkml:trace>
  <inkml:trace contextRef="#ctx0" brushRef="#br0" timeOffset="-75567.972">11332 10857 4135 0,'0'0'-40'16,"0"0"17"-16,0 0 20 0,0 0 26 0,0 0 26 16,0 0 13-16,0 0 13 0,0 0 5 15,0 0 6-15,0 0 2 0,0 0-4 0,0 0-2 16,0 0 2-16,0 0-6 0,0 0-6 16,0 0-9-16,0 0-5 0,0 0-6 0,21 25-6 15,-21-25-3-15,0 0-3 0,13 6-3 16,-13-6-7-16,12 2-5 0,-12-2-1 0,0 0-7 15,17 0-1-15,-17 0-5 0,15 0-1 16,-15 0-4-16,16-5-4 0,-16 5 0 16,15-5-8-16,-15 5 0 0,15-8-5 0,-7 4-4 15,-8 4-5-15,14-8-1 0,-7 3-5 16,-7 5-1-16,14-10-2 0,-5 4 2 0,-9 6-3 16,10-12 1-16,-4 7 2 0,-6 5 1 15,9-15-4-15,-5 8 1 0,-4 7 2 0,9-12-1 16,-9 12-1-16,5-13-2 0,-5 13 4 15,1-11-4-15,-1 11-6 0,0 0 1 0,0 0-1 16,-4-20 0-16,4 20 4 0,0 0 2 16,-11-9 1-16,11 9 3 0,-10-3 1 0,10 3 4 15,0 0 3-15,-16-3-1 0,16 3 4 16,0 0 3-16,-23 3 3 0,23-3-4 16,-16 3 6-16,16-3 5 0,-19 7 3 15,11-2 14-15,8-5 7 0,-17 9 10 0,9-4 8 16,1 3 5-16,-1-1 9 0,1 2 5 15,7-9 7-15,-9 17 5 0,6-9 2 0,0 4-1 16,3-12 2-16,-3 18 3 0,1-8 10 16,2-10-4-16,0 0 4 0,-2 30 1 0,4-20 0 15,-2-10 2-15,2 21-6 0,0-11 3 16,0 0-6-16,-2-10-7 0,7 20-2 0,-4-11-1 16,1-1-3-16,-4-8-5 0,11 16-5 15,-5-8-4-15,0-1-4 0,-6-7-6 0,13 11-3 16,-4-6-5-16,-3 1-3 0,-6-6-6 0,16 8-4 15,-8-5-5-15,-8-3-6 16,15 5-6-16,-5-3-12 0,-10-2-11 0,18 2-9 16,-18-2-17-16,21 1-21 0,-21-1-14 15,23-3-22-15,-12 0-15 0,1 0-25 0,1-1-44 16,0-1-81-16,3-1-88 0,-1 0-114 16,-1-3-428-16,-1 2-804 0</inkml:trace>
  <inkml:trace contextRef="#ctx0" brushRef="#br0" timeOffset="-74699.54">11734 10882 4300 0,'0'0'-24'0,"-17"11"18"15,17-11 17-15,0 0 16 0,-8 9 18 16,8-9 19-16,-5 8 15 0,5-8 8 0,0 0 8 15,-7 12 3-15,7-12 0 0,0 0-1 16,-4 13-5-16,4-13 3 0,0 0-2 0,0 0 8 16,0 0-9-16,0 0-8 0,0 0-4 15,0 0-10-15,8 28-7 0,-8-28-9 0,0 0-7 16,11 9-6-16,-11-9-8 0,0 0-5 16,18 4-7-16,-18-4-4 0,0 0-4 15,20 1-3-15,-20-1-4 0,0 0-1 0,26-5-5 16,-18 2-1-16,-8 3-6 0,17-4-5 15,-7 0-7-15,-10 4-3 0,17-8-3 0,-9 2-5 16,-8 6-4-16,13-12-4 0,-7 5-6 16,0-1-6-16,-6 8-4 0,7-16-1 0,-5 8-2 15,-2 8-1-15,4-18 3 0,-4 18-1 16,0-17 3-16,0 17 0 0,-4-17 4 0,4 17 1 16,-7-17 2-16,3 12 4 0,-5-3 3 15,9 8 6-15,-12-12 6 0,6 7 5 0,6 5 10 16,-18-7 6-16,18 7 5 15,-18-2 6-15,18 2 8 0,-19 0 8 0,19 0 3 16,-20 4 3-16,10-2 2 0,10-2 1 16,-22 8-1-16,12-5-1 0,1 3-1 0,-3 0 2 15,4-1-1-15,-1 2-2 0,-1-1 5 16,2 1 2-16,8-7 0 0,-13 14 3 0,7-6 2 16,1 0 5-16,5-8 2 0,0 0-2 15,-10 21-1-15,10-21 3 0,-6 16-6 0,6-16-1 16,0 0-2-16,-3 19-5 0,3-19-2 15,0 0-3-15,0 0-1 0,2 22-6 0,-2-22-4 16,0 0-5-16,9 13-7 0,-3-9-4 16,-6-4-7-16,11 7-4 0,-11-7-4 15,13 3-7-15,-13-3-7 0,14 1-2 0,-14-1-7 16,17-1-5-16,-17 1-7 0,18-2-4 16,-18 2-6-16,17-6-6 0,-17 6-8 0,17-5-12 15,-9 1-7-15,-8 4-1 0,14-9-7 16,-5 4-1-16,-9 5 1 0,9-8-5 0,-9 8 10 15,11-8 7-15,-11 8 5 0,9-7 17 16,-9 7 6-16,0 0 12 0,10-6 11 0,-10 6 14 16,0 0 12-16,0 0 19 0,0 0 20 15,0 0 21-15,0 0 14 0,0 0 8 0,0 0 13 16,0 0 4-16,0 0 9 0,10 18 6 16,-10-18 7-16,0 0-6 0,0 0 1 0,2 22 3 15,-2-22-1-15,0 0 5 16,3 19-5-16,-3-19-4 0,5 16-6 0,-5-16-5 15,6 11-10-15,-6-11-7 0,9 12-10 16,-9-12-10-16,8 11-9 0,-8-11-12 0,11 10-9 16,-11-10-15-16,11 8-17 0,-3-5-25 15,-8-3-17-15,16 4-22 0,-16-4-20 16,13 3-25-16,-13-3-35 0,17-3-57 0,-17 3-113 16,18-4-158-16,-18 4-67 0,17-7-251 0,-8 2-312 15</inkml:trace>
  <inkml:trace contextRef="#ctx0" brushRef="#br0" timeOffset="-73887.636">12008 10834 3957 0,'0'0'97'0,"0"0"13"16,0 0 10-16,0 0 14 0,0 0 10 16,0 0 5-16,0 0 0 0,0 0-3 0,0 0-14 15,0 0-1-15,0 0-12 0,6 37-7 16,-6-37-10-16,0 17-9 0,0-17-9 16,2 16-9-16,-2-16-8 0,0 17-10 15,0-17-6-15,0 14-4 0,0-14-9 0,2 11-5 16,-2-11-7-16,0 0-11 0,0 14-4 15,0-14-5-15,0 0-4 0,1 14-4 0,-1-14-5 16,0 0-4-16,0 0-3 0,0 0-7 16,2 12-2-16,-2-12 0 0,0 0-3 0,0 0-3 15,0 0 1-15,0 0 3 0,0 0-5 16,0 0 0-16,0 0-3 0,0 0-2 0,0 0-3 16,0 0-6-16,0 0-1 15,6-43-6-15,-6 43-2 0,2-17-2 0,-2 17 1 0,3-16 0 16,-3 16-1-16,3-16-2 15,1 7 0-15,-4 9-5 0,4-16-2 0,0 9-1 16,-4 7-4-16,11-17 5 0,-4 9 3 0,0 2 5 16,2-1 5-16,-9 7 8 0,15-13 10 15,-5 9 8-15,-1-1 7 0,-9 5 7 0,21-6 8 16,-11 3 7-16,-10 3 7 0,19-3 4 16,-19 3 10-16,19 2 2 0,-19-2 5 0,14 6 1 15,-5-2-3-15,-9-4-2 0,9 12 7 16,-2-4 5-16,-7-8 5 0,5 17 5 0,-2-7 2 15,-3-10 6-15,3 22 10 16,-1-11 4-16,-2-11 8 0,0 25 6 0,0-25 8 0,2 23 4 16,-2-23-1-16,3 23-4 0,-1-11-9 15,-2-12-6-15,4 20-8 0,-4-20-5 16,5 18-9-16,-5-18-5 0,3 15-6 16,-3-15-6-16,6 12-6 0,-6-12-9 0,8 13-12 15,-8-13-16-15,9 8-12 0,-9-8-20 16,13 9-20-16,-5-8-22 0,-8-1-27 0,16 6-28 15,-16-6-41-15,15 3-60 0,-15-3-120 16,16-1-125-16,-16 1-51 0,18-5-279 0,-18 5-413 16</inkml:trace>
  <inkml:trace contextRef="#ctx0" brushRef="#br0" timeOffset="-71864.669">12874 10761 3739 0,'0'0'-51'16,"0"0"10"-16,0 0 14 0,0 0 13 0,0 0 20 0,0 0 13 15,0 0 6-15,5-8 6 16,-5 8 10-16,0 0-1 0,0 0 3 0,0 0 0 16,0 0 0-16,6-10-3 0,-6 10 2 15,0 0-2-15,8-7 1 0,-8 7 1 0,0 0-5 16,8-7-3-16,-8 7-5 0,9-7-2 16,-9 7-1-16,8-8-7 0,-8 8 1 0,10-8-4 15,-10 8 1-15,11-8-2 0,-11 8-1 16,10-9-2-16,-3 4-2 0,-7 5 0 0,11-10 2 15,-11 10 9-15,13-9 7 0,-13 9 7 16,9-10 8-16,-9 10 11 0,11-5 11 16,-11 5 5-16,6-7 6 0,-6 7-2 0,0 0-9 15,10-7-6-15,-10 7-9 0,0 0-3 16,0 0-4-16,0 0-3 0,0 0 1 0,0 0-1 16,0 0 4-16,0 0-3 0,0 0 1 15,0 0 1-15,0 0-3 0,-18 30 0 0,9-22-7 16,1 0-6-16,-2 0 0 0,1 3-2 15,-4-1-5-15,1 0-2 0,-1-1-1 0,1 1-2 16,-1 1 0-16,2-2-4 0,-1 2 0 16,-1 0-2-16,-1 0 2 0,3 0-3 0,1 0 0 15,-4 1 0-15,3 0-1 0,-1 0-1 16,3-2 4-16,-2 1-2 0,1-3 2 16,4 2 2-16,-2-1-6 0,1-1 1 15,-1 0-1-15,8-8 0 0,-12 15-2 0,12-15-1 16,-11 13 2-16,11-13 0 0,-10 11-2 15,10-11-5-15,-13 9-2 0,8-4-2 0,5-5-2 16,-9 7 0-16,9-7-4 0,-9 6 2 16,9-6 0-16,0 0-2 0,-11 5 2 0,11-5 2 15,0 0-1-15,-10 8 2 0,10-8 1 16,0 0 0-16,0 0-2 0,-11 7 1 0,11-7-3 16,0 0-2-16,0 0 1 0,0 0 0 15,0 0 4-15,0 0-2 0,0 0 2 0,0 0 1 16,0 0 1-16,0 0-2 0,0 0 2 15,0 0 1-15,0 0 2 0,0 0-3 0,0 0 2 16,0 0-1-16,0 0 1 0,0 0-1 16,0 0-1-16,41-16 3 0,-41 16 0 15,18-3 1-15,-7 2 3 0,-11 1 0 0,23 0 1 16,-23 0 1-16,25 2 3 0,-10-1 3 16,-1 1 1-16,1 1 1 0,-1 0 1 0,-1-2-3 15,3 5 3-15,-3-4 1 0,1 3 4 16,0 0-1-16,-1-1 0 0,-13-4-1 0,30 10 2 15,-19-5-1-15,2 0 1 0,-13-5-2 16,22 12-1-16,-10-8 0 0,-12-4-2 0,20 9-2 16,-8-5-3-16,-12-4 2 15,15 10-3-15,-15-10-2 0,14 7 4 0,-14-7-3 16,15 7 3-16,-15-7-4 0,0 0 1 16,16 8-3-16,-16-8 2 0,0 0 0 0,13 6-2 15,-13-6-5-15,0 0-1 0,0 0-6 16,17 3-3-16,-17-3-6 0,0 0-7 0,6 5-8 15,-6-5-8-15,0 0-17 0,0 0-16 16,0 0-23-16,11 4-33 0,-11-4-39 0,0 0-66 16,0 0-154-16,0 0-144 0,0 0-35 15,0 0-176-15,23-9 89 0</inkml:trace>
  <inkml:trace contextRef="#ctx0" brushRef="#br0" timeOffset="-70744.469">13412 10846 2977 0,'0'0'-81'0,"0"0"18"15,0 0 11-15,0 0 21 0,0 0-7 0,0 0 6 16,0 0 8-16,0 0 6 0,0 0-2 15,0 0-11-15,0 0-10 0,0 0-35 16,0 0-25-16,0 0-47 0,0 0-58 0,0 0-66 16,0 0-60-16,0 0-73 0,0 0 102 15</inkml:trace>
  <inkml:trace contextRef="#ctx0" brushRef="#br0" timeOffset="-69905.985">13398 10796 2025 0,'0'0'295'0,"0"0"-20"0,0 0-10 0,0 0-4 16,0 0 4-16,0 0-20 0,0 0-19 15,0 47-12-15,0-47-19 0,2 20-17 16,1-11-14-16,-3-9-20 0,2 21-14 0,0-11-17 16,-2-10-13-16,0 18-13 0,0-18-16 15,2 17-2-15,-2-17-13 0,0 12-9 0,0-12-2 16,1 11-9-16,-1-11-4 0,0 0-8 16,2 15-5-16,-2-15-2 0,0 0-2 0,2 13-2 15,-2-13-6-15,0 0-1 0,0 0-4 16,2 10-4-16,-2-10-4 0,0 0 0 0,0 0-1 15,0 0-2-15,0 0 0 0,0 0 1 16,0 0-4-16,0 0 2 0,0 0-2 16,0 0 0-16,0 0 0 0,0 0-3 0,0 0-4 15,0 0-4-15,0 0-6 0,0 0-6 16,0 0-11-16,0 0-6 0,-2-47-10 16,2 47-13-16,-2-22-9 0,0 11-8 0,2 11-2 15,-1-20-7-15,1 20 1 0,0-19 5 0,3 10 9 16,-3 9 17-16,6-15 25 0,-6 15 32 15,9-10 36-15,-9 10 22 0,12-6 13 0,-12 6 9 16,0 0 13-16,19 5 5 0,-19-5 3 16,14 9 2-16,-14-9-4 0,9 13 5 0,-2-7-1 15,-7-6 1-15,9 15 0 0,-9-15 7 16,9 15-8-16,-9-15-6 0,6 14-10 16,-6-14-3-16,5 13-8 0,-5-13-10 15,0 0-7-15,6 13-7 0,-6-13-7 0,0 0-10 16,0 0-10-16,10 14-8 0,-10-14-14 15,2 6-11-15,-2-6-8 0,0 0-4 0,0 0-3 16,0 0-4-16,0 0-2 0,0 0-8 16,0 0 2-16,0 0-1 0,0 0-1 0,0 0-2 15,0 0-4-15,0 0 1 0,0 0-5 16,13-28-1-16,-13 28-2 0,2-17-2 0,-2 17-3 16,3-18-1-16,0 8 2 0,-1 0-5 15,-2 10-4-15,6-24-11 0,-3 12-12 0,1 0 1 16,0-1 0-16,1-1 4 0,2 1 2 15,0-1 12-15,-1 4 1 0,3-2 4 16,0 2 20-16,0-1 17 0,2 1 24 16,1 2 18-16,1 1 26 0,-2 2 17 0,3 1 14 15,-1-1 7-15,1 3 7 0,-1 1-2 0,-13 1-1 16,25 3-7-16,-14 0-4 0,1 3-9 16,-3 0 3-16,-1 1-3 0,-1 5 7 0,-2 0-3 15,-3 2-5-15,2 2 0 0,-2 1 2 16,-1-1 4-16,1 3 3 0,-2-1 5 0,0-2 7 15,0 1 5-15,0 0 8 0,0 0 2 16,0-1 5-16,0-1-5 0,2 0 0 16,0 1-2-16,0-2-6 0,1-2-7 15,0 1-9-15,-1-2-6 0,2-2-7 0,-4-9-11 16,9 21-8-16,-5-15-10 0,-4-6-14 16,9 14-20-16,-1-7-22 0,-8-7-24 0,15 7-28 15,-3-5-42-15,-12-2-44 0,25 2-50 16,-10-4-118-16,2 0-128 0,2-1-72 0,1 0-279 15,1 0-472-15</inkml:trace>
  <inkml:trace contextRef="#ctx0" brushRef="#br0" timeOffset="-66993.005">14075 10924 3734 0,'0'0'-84'16,"0"0"9"-16,0 0 13 0,0 0 8 0,0 0 2 16,0 0 3-16,0 0 7 0,0 0 9 15,0 0 6-15,0 0-2 0,0 0 17 0,0 0 15 16,0 0 6-16,0 0 13 0,0 0 10 15,0 0 20-15,0 0-1 0,0 0 16 0,0 0-2 16,0 0-3-16,0 0 0 0,0 0-9 16,0 0-6-16,0 0-6 0,0 0-4 15,0 0-4-15,0 0-6 0,0 0-7 0,0 0 5 16,0 0-2-16,0 0-4 0,0 0 2 0,0 0 1 16,0 0 1-16,0 0-2 15,0 0 0-15,0 0 2 0,0 0 0 0,0 0-3 16,0 0-4-16,0 0-1 0,0 0-2 15,0 0-3-15,0 0 8 0,0 0 0 0,0 0 5 16,0 0-4-16,0 0 9 0,0 0-1 16,0 0 3-16,0 0 3 0,0 0-2 0,0 0 0 15,0 0 2-15,0 0-6 0,0 0-2 16,0 0-3-16,0 0-5 0,0 0 2 0,0 0-9 16,0 0 1-16,0 0-7 0,0 0-4 15,0 0-4-15,0 0-1 0,0 0-3 0,0 0 0 16,0 0-3-16,0 0 0 0,0 0 4 15,0 0-3-15,0 0 2 0,0 0 0 16,0 0 1-16,0 0 2 0,0 0 5 0,0 0 2 16,0 0 5-16,0 0-1 0,0 0 7 15,0 0-2-15,0 0 2 0,0 0 2 0,0 0-2 16,0 0-3-16,0 0 2 0,0 0-2 16,0 0-2-16,0 0 0 0,0 0-2 0,0 0-1 15,0 0 1-15,0 0-4 0,0 0 2 16,0 0-5-16,0 0 4 0,0 0-3 0,0 0 2 15,0 0 2-15,0 0 1 0,0 0 3 16,0 0 2-16,0 0 9 0,0 0 3 0,0 0 3 16,0 0 6-16,0 0 1 0,0 0 2 15,0 0 0-15,0 0-2 0,0 0 1 16,0 0 1-16,0 0-5 0,0 0-1 16,0 0-2-16,0 0-4 0,0 0 0 0,0 0-6 15,0 0 0-15,0 0-1 0,0 0-1 16,0 0-1-16,0 0-2 0,38-10 0 0,-38 10-2 15,0 0-2-15,17-2-2 0,-17 2 3 16,12-2-7-16,-12 2-3 0,15-4-3 0,-15 4-3 16,12-6-2-16,-12 6-10 15,11-6-7-15,-11 6-7 0,12-6-7 0,-12 6-5 0,9-8-5 16,-9 8-3-16,6-12-7 16,-6 12-15-16,4-12-1 0,-4 12 0 0,3-11-4 15,-3 11 2-15,0 0-8 0,0-18-4 16,0 18-14-16,0 0-3 0,-5-16 8 0,5 16 8 15,-6-8 5-15,6 8 10 0,0 0 11 16,-11-7 16-16,11 7 10 0,0 0 3 0,0 0 15 16,-25 5 11-16,25-5 5 0,-14 9 9 15,7-2 0-15,7-7 0 0,-18 14 10 0,12-6-4 16,-1-1 11-16,0 1 5 0,-2 1 6 16,2 0 14-16,1-1 12 0,1 2 19 0,-1-1 14 15,6-9 17-15,-8 18 10 0,6-10 20 0,2-8 7 16,-2 18 8-16,2-18-5 15,2 17 4-15,-2-17-12 0,6 18-2 0,-6-18-5 16,10 19-9-16,-3-10-9 0,-7-9-4 16,16 17-10-16,-7-10-6 0,-9-7-10 0,20 14-9 15,-9-7-7-15,-11-7-3 0,23 10-10 16,-12-4-4-16,-11-6-6 0,22 5-7 0,-22-5-3 16,18 4-10-16,-18-4-6 0,22 3-11 15,-22-3-8-15,19 1-16 0,-19-1-15 0,20-1-13 16,-20 1-14-16,18-3-15 0,-18 3-15 15,15-4-17-15,-3-1-20 0,-3-1-19 0,-9 6-25 16,16-9-19-16,-9 4-26 16,-1-1-38-16,-6 6-84 0,12-12-80 0,-12 12-386 0,7-12-332 15</inkml:trace>
  <inkml:trace contextRef="#ctx0" brushRef="#br0" timeOffset="-66205.14">14395 10968 3906 0,'0'0'55'0,"0"0"14"15,0 0 13-15,0 0 18 0,0 0 12 0,0 0 17 0,0 0 1 16,0 0 2-16,0 0 3 0,0 0-10 16,0 0-6-16,0 0-4 0,0 0-7 0,0 0-8 15,0 0-5-15,0 0-8 0,0 0-9 16,3 43-6-16,-3-43-8 0,0 0-11 16,14 7-6-16,-14-7-7 0,0 0-9 0,20 4-4 15,-20-4-11-15,0 0-7 0,24 1-8 16,-24-1-3-16,0 0-13 0,27-4-1 0,-20 2-6 15,-7 2-9-15,20-6-7 0,-13 1-6 16,-7 5-7-16,18-10-5 0,-11 6-2 0,-7 4-3 16,12-11-2-16,-8 4-1 0,-4 7 1 15,7-14 2-15,-7 14 2 0,2-13 5 0,-2 13 6 16,0 0 1-16,-1-19 4 0,1 19 7 16,-6-10 0-16,6 10 8 0,-14-7 6 0,14 7 13 15,-15-6 3-15,3 5 5 0,12 1 4 16,-17 1 4-16,17-1 7 0,-21 5 3 15,8-3 4-15,1 3 4 0,1-1-1 16,1 1-1-16,-1 0 5 0,-1 2 8 0,0-2 1 16,3 2 0-16,-1 0 8 0,0 0-3 15,-1 1 8-15,4-2 0 0,7-6 9 0,-14 14 2 16,14-14 4-16,-7 14 3 0,7-14-1 16,-4 15 0-16,4-15-3 0,0 0-3 0,-2 22-8 15,2-22-4-15,0 0-5 0,4 24-5 16,-4-24-4-16,5 14-4 0,-5-14-3 0,6 15-4 15,-6-15-3-15,8 14-1 0,-8-14-3 16,10 8 1-16,-10-8-8 0,11 9-3 0,-11-9-4 16,0 0 0-16,0 0-2 15,0 0-3-15,0 0-2 0,35 10-5 0,-35-10 0 16,0 0-4-16,0 0-4 0,28-5-2 16,-28 5-8-16,16-10-6 0,-6 2-7 0,-1-1-6 15,-2-3-8-15,1-1-8 0,-1-3-11 0,2-4-10 16,-2-1-12-16,1-3-10 0,-1-11-7 15,1-3-7-15,-1 4 0 0,-1-2-3 0,-2 4 3 16,-1 7 2-16,-1 0 10 0,1 4 8 16,-3 4 24-16,4 2 21 0,-4 0 26 0,2 2 17 15,-2 13 32-15,2-19 23 0,-2 19 14 16,-2-11 17-16,2 11 11 0,0 0 7 16,0 0 7-16,0 0 7 0,0 0 15 15,0 0 4-15,-2 51 0 0,-1-30 5 0,3 0-3 16,-1 7-3-16,1 0-5 0,0-28-11 15,4 57-11-15,-2-27-11 0,0-1-12 0,1 10-11 16,-1-7-15-16,2-6-13 0,-2 0-13 16,1-6-18-16,-1-2-19 0,0 0-30 0,2-3-32 15,1-1-27-15,-3-2-42 0,1-2-46 16,1 0-62-16,-4-10-121 0,6 14-86 0,-6-14-63 16,9 7-317-16,-9-7-567 15</inkml:trace>
  <inkml:trace contextRef="#ctx0" brushRef="#br0" timeOffset="-65833.734">14760 10984 4552 0,'0'0'108'0,"0"0"15"0,0 0 26 15,0 0 12-15,0 0 12 0,14 31-1 16,-14-31-7-16,4 20-13 0,-2-12-17 0,1 3-17 15,0 2-15-15,-3-13-14 0,0 0-12 16,5 23-13-16,-1-13-18 0,-2 0-18 0,-2-10-22 16,0 0-27-16,10 22-29 0,-8-17-32 15,-2-5-28-15,4 11-32 0,-4-11-34 0,0 0-39 16,5 9-71-16,-5-9-101 16,0 0-134-16,0 0-321 0,0 0-565 0</inkml:trace>
  <inkml:trace contextRef="#ctx0" brushRef="#br0" timeOffset="-65567.787">14762 10822 4379 0,'0'0'69'16,"0"-19"3"-16,0 19-3 0,0 0 0 15,0 0-13-15,4-13-17 0,-4 13-20 0,0 0-31 16,0 0-49-16,12-3-73 0,-12 3-123 16,0 0-232-16,0 0-137 0,0 0-57 0,25 9 355 15</inkml:trace>
  <inkml:trace contextRef="#ctx0" brushRef="#br0" timeOffset="-64655.045">14958 10935 3313 0,'0'0'122'0,"0"0"3"0,0 0 14 0,0 0 16 16,0 0 5-16,-19 31 2 0,19-31 1 16,-7 16-8-16,4-6-8 0,3-10-7 15,-5 18-8-15,5-18-13 0,-6 17-6 0,6-17-5 16,-2 17-3-16,2-17-7 0,0 0 1 15,3 28-13-15,-3-28-5 0,6 17-8 0,-6-17-12 16,7 16-4-16,-1-6-5 0,-6-10-4 16,13 14-10-16,-13-14-4 0,13 13-7 0,-13-13-6 15,14 6-5-15,-14-6-4 0,16 5-5 0,-16-5-2 16,18 0-4-16,-18 0 0 0,0 0-4 16,26-10-3-16,-16 4-8 0,-1 0-8 0,-1 0-7 15,2-2-6-15,-2-2-9 0,-3 0-6 16,2 1-4-16,-1-1-6 0,0-1 0 15,-2-2 2-15,0 2 2 0,0 0 5 16,-4 11 1-16,4-21 3 0,-2 11 1 0,-2 10 3 16,1-18 4-16,-1 18 4 0,-1-15 1 15,1 15 4-15,-5-13 6 0,5 13 4 0,-9-9 2 16,9 9 4-16,-13-8 1 0,13 8 2 16,-13-5 3-16,13 5 1 0,-18 0 2 0,18 0 3 15,-17 3 7-15,17-3 1 0,-19 7 5 16,9-4 7-16,10-3 3 0,-17 9 8 0,8-3 4 15,1 1 3-15,-1 0 2 0,2 0 3 16,7-7 3-16,-13 11 5 0,13-11 1 16,-10 13 0-16,10-13 5 0,-6 12-1 15,6-12-2-15,0 0-1 0,-4 17-6 0,4-17-4 16,0 0-8-16,1 19 0 0,-1-19-4 16,0 0-7-16,7 16-1 0,-7-16-3 0,0 0-3 15,12 11-4-15,-12-11-5 0,0 0-5 16,13 8-4-16,-13-8-1 0,13 1-4 0,-13-1-6 15,11 2-6-15,-11-2-5 0,0 0-5 16,0 0-6-16,24-6-5 0,-24 6-2 0,12-8-4 16,-12 8-8-16,12-8-1 0,-12 8-3 0,9-10-1 15,-9 10 3-15,9-9 0 0,-9 9 6 16,10-7 3-16,-10 7 5 0,6-6 8 16,-6 6 10-16,0 0 9 0,0 0 15 15,11-6 14-15,-11 6 8 0,0 0 10 0,0 0 7 0,0 0 14 16,13 18 9-16,-13-18 7 15,0 0 4-15,9 22 2 0,-9-22 3 0,5 16-1 16,-5-16 0-16,4 17-3 0,-4-17-2 16,3 17-3-16,-3-17-6 0,4 15-7 0,-4-15-9 15,10 14-5-15,-10-14-7 0,9 13-13 16,-9-13-16-16,15 11-17 0,-6-6-22 0,2 1-24 16,-1-2-22-16,3-1-24 15,-13-3-26-15,23 1-43 0,-11 2-44 0,-12-3-82 0,26-4-121 16,-15 4-117-16,3-2-289 15,-1 0-508-15</inkml:trace>
  <inkml:trace contextRef="#ctx0" brushRef="#br0" timeOffset="-63893.238">15482 10935 4272 0,'0'0'115'0,"0"0"15"0,0 0 13 15,-9 30 14-15,9-30 11 0,0 0-9 0,-1 27-4 16,1-27-8-16,1 20-13 0,-1-20-9 16,-1 20-12-16,1-20-12 0,1 19-12 0,-1-19-10 15,0 18-11-15,0-18-8 0,0 0-6 16,1 23-6-16,-1-23-7 0,0 0-7 0,0 15-3 16,0-15-5-16,0 0-5 0,0 0-4 15,0 0-2-15,0 21-4 0,0-21-3 16,0 0-3-16,0 0-3 0,0 0-5 0,0 0-4 15,0 0 1-15,0 0-7 0,0 0-1 16,0 0-5-16,0 0-5 0,0 0-4 0,0 0-3 16,0 0 0-16,0 0-4 0,0 0-3 15,0 0-5-15,0 0-7 0,0 0-1 0,-12-47-6 16,11 35-4-16,1 12-4 0,1-26-7 16,1 13-3-16,2 1-5 0,-2-1 1 0,1 0-6 15,0-1 3-15,3-1-5 16,-1 4-2-16,0-1 2 0,5 0 4 0,-3 1 7 15,1 3 14-15,0 0 18 0,1 1 18 16,-9 7 15-16,16-5 9 0,-16 5 19 0,0 0 14 16,25 11 16-16,-18-2 9 0,2 0 6 15,0 4 5-15,-2 2 9 0,-1 0 2 0,0 2 1 16,-1 1 3-16,-2 0 2 0,0-2 3 16,0 4-1-16,-2-6 2 0,-1-14-3 0,7 28-5 15,-4-15-7-15,-3-13-4 0,6 22-5 16,-6-22-7-16,3 18-7 0,-3-18-7 0,7 15-7 15,-7-15-12-15,0 0-6 0,0 0-9 16,22 18-7-16,-15-16-9 0,-7-2-11 16,0 0-12-16,24-4-4 0,-24 4-6 0,21-5-6 15,-8 2 0-15,-3 0-2 0,-10 3 2 16,20-4 3-16,-10 3 2 0,-10 1 5 0,18-5 7 16,-18 5-2-16,15-1 4 0,-15 1 3 15,14-1-1-15,-14 1-5 0,0 0-10 0,17-2-15 16,-17 2-22-16,0 0-30 0,14-3-53 15,-14 3-77-15,0 0-158 0,0 0-143 0,17 0-39 16,-17 0-178-16,0 0 17 0</inkml:trace>
  <inkml:trace contextRef="#ctx0" brushRef="#br0" timeOffset="47343.965">5955 12155 766 0,'0'0'77'0,"0"0"-229"15,0 0-325-15,0 0 403 0,0 0 22 16</inkml:trace>
  <inkml:trace contextRef="#ctx0" brushRef="#br0" timeOffset="48398.974">5998 12059 1000 0,'0'0'384'15,"-13"-4"-86"-15,13 4-69 0,0 0-7 16,0 0-13-16,0 0-20 0,0 0-14 16,0 0-10-16,0 0-22 0,0 0-11 0,0 0-19 15,0 0-6-15,0 0-14 0,0 0-19 16,0 0-9-16,0 0 2 0,0 0-8 15,0 0-5-15,0 0-3 0,0 0-2 0,0 0-2 16,0 0-5-16,0 0 0 0,0 0-1 16,0 0 0-16,0 0-5 0,0 0-6 15,0 0-4-15,0 0-2 0,0 0-3 0,0 0-3 16,0 0 5-16,0 0 1 0,0 0-3 16,0 0 3-16,0 0-3 0,0 0 3 0,0 0-6 15,0 0 3-15,0 0-1 0,0 0-2 16,0 0 1-16,0 0 1 0,0 0 1 0,0 0-1 15,0 0-2-15,0 0-2 16,0 0-2-16,0 0 1 0,0 0-3 0,0 0-2 16,0 0 3-16,0 0-4 0,0 0 2 15,0 0 0-15,0 0 0 0,0 0 4 0,0 0 2 16,0 0 5-16,0 0 4 0,0 0 4 16,0 0-1-16,0 0 7 0,0 0 0 0,0 0-6 15,0 0-2-15,0 0-2 0,0 0-4 16,0 0-3-16,0 0-2 0,0 0 0 0,0 0-4 15,0 0 0-15,0 0-1 0,0 0-1 16,0 0-1-16,0 0-4 0,0 0 1 0,0 0-1 16,0 0-2-16,0 0 0 0,0 0 0 15,0 0 1-15,0 0-3 0,0 0 1 16,0 0 1-16,0 0-1 0,0 0 0 16,0 0 1-16,0 0-4 0,0 0 0 0,0 0 0 15,0 0 0-15,0 0-1 0,0 0 0 16,0 0 2-16,0 0-2 0,0 0 1 0,0 0-2 15,0 0 2-15,0 0-2 0,0 0-1 16,0 0-2-16,0 0-1 0,0 0 0 0,0 0 0 16,0 0 0-16,0 0 0 0,0 0-3 15,0 0 3-15,0 0 0 0,0 0-1 0,0 0 2 16,0 0 0-16,0 0 0 16,0 0 2-16,4 31-1 0,-4-31 2 0,0 0-2 0,0 0 1 15,0 0-1-15,0 0 2 0,0 0 2 16,0 0-1-16,0 0-2 0,0 0 0 15,0 0 2-15,0 0 2 0,0 0-1 16,0 0-2-16,0 0 1 0,0 0-1 0,0 0-4 16,0 0-1-16,0 0-7 0,0 0 3 15,0 0-2-15,0 0-1 0,0 0-1 0,0 0 2 16,-4 11 1-16,4-11-2 0,0 0 5 16,0 0-1-16,0 0 2 0,0 0 0 0,0 0 2 15,0 0-2-15,0 0 3 0,0 0 1 16,0 0-1-16,0 0 1 0,0 0 1 0,0 0-4 15,0 0 0-15,0 0-13 0,0 0-8 16,0 0-17-16,0 0-15 0,-4 10-31 0,4-10-19 16,0 0-37-16,0 0-35 15,0 0-64-15,0 0-101 0,0 0-240 0,0 0-50 16,0 0 479-16</inkml:trace>
  <inkml:trace contextRef="#ctx0" brushRef="#br0" timeOffset="50871.58">6014 12155 2498 0,'1'-14'-68'0,"-1"14"11"0,0 0 2 0,0 0-1 16,0 0 8-16,0 0 6 15,0 0 10-15,0 0 1 0,0 0 5 0,0 0 19 16,0 0 21-16,-14-12 17 0,14 12-1 16,0 0 17-16,0 0 8 0,0 0 12 0,0 0-14 15,-16-1 23-15,16 1 0 0,0 0 21 16,0 0-3-16,0 0 2 0,0 0 10 0,0 0-1 16,0 0 2-16,0 0 2 0,-16 0 3 15,16 0-6-15,0 0-10 0,0 0 7 0,0 0-6 16,0 0 2-16,0 0-18 0,0 0-6 15,0 0-4-15,0 0-7 0,0 0-7 16,0 0-5-16,0 0-4 0,0 0-9 0,0 0-4 16,0 0-3-16,0 0-5 0,0 0 0 15,0 0-5-15,27-16 3 0,-27 16-10 16,0 0-3-16,11-3-10 0,-11 3-5 0,0 0-6 16,13-5 2-16,-13 5-3 0,0 0 1 15,13-4-5-15,-13 4 3 0,0 0-2 0,15-6 1 16,-15 6 2-16,0 0 8 0,12-3-6 15,-12 3 1-15,0 0 1 0,9-5 2 16,-9 5 3-16,0 0 0 0,0 0-3 0,0 0 3 16,12-6 0-16,-12 6 2 0,0 0 0 15,0 0-2-15,0 0-4 0,0 0 1 16,0 0 4-16,9-6 4 0,-9 6-3 0,0 0-3 16,0 0-1-16,0 0 3 0,0 0 1 15,0 0 2-15,0 0 1 0,0 0-4 16,0 0 7-16,0 0-2 0,0 0 2 0,0 0 2 15,-42 5 0-15,42-5-1 0,-15 6-3 16,6-2 3-16,9-4-1 0,-14 8 4 0,14-8 4 16,-16 7 0-16,8-2 2 0,8-5 0 15,-14 10 5-15,8-4 1 0,6-6 5 0,-13 12 2 16,9-6 4-16,-2 3 1 0,2 2 0 16,-1 1 0-16,1-2-2 0,1 1 0 0,3-11-4 15,-6 22-4-15,4-10 2 16,0 1-4-16,0 1 1 0,1 0-3 0,0-2-2 15,1-12-1-15,0 25 2 0,0-12-1 16,0-13 2-16,2 20-1 0,-2-10-1 0,2 2 1 16,-2-12 0-16,3 17-4 0,-2-7-1 15,-1-10-4-15,3 17 2 0,-3-17-2 0,3 14-2 16,-3-14 2-16,4 11 0 0,-4-11 2 16,5 9 0-16,-5-9-1 0,5 10 1 0,-5-10-4 15,11 9 2-15,-11-9 0 0,11 8 2 16,-11-8-1-16,14 7-1 0,-14-7-3 0,16 4 1 15,-6-2 0-15,-10-2-1 0,17 3-1 16,-17-3-1-16,19 2 1 0,-19-2-3 16,20 0 0-16,-11 1-2 0,-9-1-2 15,21-4-1-15,-21 4-1 0,17-4-2 0,-9 0-5 16,-8 4-5-16,18-7-4 0,-11 4-2 16,3-2-1-16,-10 5-6 0,15-16-3 0,-7 9-2 15,-1-1-2-15,-1-1-3 0,-1 1-5 16,0-3-2-16,0 2-5 0,-1-1-3 0,1-1-2 15,0-1-3-15,-2 0-9 0,0 2-4 16,0-4-7-16,-1 2 1 0,-2 12 2 0,3-25 1 16,-3 12 7-16,0 2 2 0,0 11 5 15,0-22-2-15,-1 12 9 0,1 10 9 16,-2-22 1-16,1 12 7 0,1 10 4 16,-3-16 12-16,3 16 2 0,-6-19 6 0,2 11 10 15,4 8 2-15,-8-15 9 0,3 8-5 16,5 7 4-16,-10-13-4 0,5 7 3 0,5 6 2 15,-11-10-3-15,11 10 4 0,-11-10-4 16,5 5 2-16,6 5 2 0,-12-6-3 0,12 6-3 16,-12-7 7-16,12 7 1 0,-13-5 1 15,13 5-3-15,-14-3-1 0,14 3-2 0,-12-2 2 16,12 2-1-16,0 0 10 16,-26 3 2-16,26-3 0 0,-16 4 9 0,16-4-1 15,-16 7 3-15,7-4 0 0,9-3 4 0,-17 10 0 16,8-3 0-16,-1 0 2 0,3 0-9 15,-1 1 0-15,2 2-6 0,-1-1 3 16,1 2 0-16,0-1-1 0,0 0 3 0,1-2-5 16,0 3-1-16,1 1-2 0,0-2-1 15,1 2-1-15,0 0-1 0,1-1-1 16,2-11 1-16,-3 21-2 0,3-9 3 0,0-12-3 16,1 20 1-16,0-10 3 0,-1-10 2 15,3 20-2-15,-1-10 5 0,1 0 1 0,-1 3-1 16,2-3-2-16,-4-10-1 0,7 18-1 15,-4-10-2-15,-3-8-3 0,7 14-2 16,-3-6-1-16,-4-8-1 0,8 10-3 16,-8-10 2-16,7 11-5 0,-7-11-6 0,8 10-7 15,-8-10-4-15,9 7-1 0,-9-7-1 16,10 7-1-16,-10-7 0 0,0 0 1 0,15 3-6 16,-15-3 3-16,0 0-2 0,16-2 0 15,-16 2 2-15,0 0-4 0,19-5-2 0,-19 5-2 16,14-8-1-16,-14 8-3 0,11-8 5 15,-11 8-7-15,11-10 6 0,-6 4-8 0,-5 6-1 16,10-10 3-16,-10 10 0 0,9-12-1 16,-5 5 1-16,-4 7-2 0,7-12-3 0,-7 12 0 15,7-12 4-15,-7 12-3 16,6-13 2-16,-6 13-7 0,4-15 1 0,-4 15-1 16,4-15 0-16,-4 15 1 0,1-15-6 15,-1 15 2-15,2-16-2 0,-2 16-7 0,0-15-14 16,0 15 1-16,0-16-11 0,0 16-8 15,-1-16-3-15,1 16-3 0,-1-17 3 0,1 17-12 16,-2-17-6-16,2 17-11 0,-3-16 10 16,3 16 3-16,-2-15 7 0,2 15 11 0,-2-13 11 15,2 13 8-15,-1-12 8 16,1 12 16-16,0 0 9 0,-1-16 9 0,1 16 7 16,0 0 0-16,-3-12 17 0,3 12 11 0,0 0-5 15,0 0 9-15,-1-16 4 0,1 16 11 16,0 0 16-16,0 0 10 0,0 0 2 15,-2-11-6-15,2 11 21 0,0 0-12 0,0 0 0 16,0 0 2-16,0 0 1 0,0 0-5 16,0 0-15-16,-3-15-6 0,3 15 5 0,0 0-8 15,0 0-7-15,0 0-4 0,0 0 6 16,0 0-14-16,0 0 1 0,0 0 1 0,0 0-5 16,0 0 6-16,0 0-11 0,-3-11 12 15,3 11 1-15,0 0-15 0,0 0-3 0,0 0 8 16,0 0-11-16,0 0 10 0,0 0-7 15,0 0 10-15,0 0-10 0,1-15-5 16,-1 15 1-16,0 0-1 0,0 0 7 16,0 0 7-16,0 0-2 0,0 0 5 0,0 0 1 15,0 0 1-15,0 0 8 0,0 0-2 16,0 0 5-16,0 0 1 0,0 0 7 0,0 0 7 16,0 0-2-16,0 0-4 0,0 0 9 15,0 0-3-15,0 0 6 0,0 0 0 0,0 0 0 16,0 0 0-16,0 0-2 0,-17 1-2 15,17-1-5-15,0 0-3 0,0 0-5 16,0 0-2-16,0 0-4 0,0 0-1 0,0 0-7 16,0 0 2-16,0 0-1 0,0 0-3 15,0 0-1-15,0 0-4 0,0 0-2 0,0 0 2 16,0 0 2-16,0 0-4 0,0 0 2 16,0 0-1-16,0 0 0 0,0 0 1 15,-14-3 1-15,14 3-3 0,0 0 1 16,0 0-1-16,0 0-1 0,0 0-1 0,0 0-4 15,0 0 3-15,0 0 1 0,0 0-2 16,5-18 2-16,-5 18-5 0,0 0 0 0,0 0 2 16,0 0-4-16,9-12 0 0,-9 12-3 15,0 0 2-15,10-8-6 0,-10 8 4 0,11-6 0 16,-11 6-4-16,13-3 0 0,-13 3 1 16,14-4-3-16,-14 4 3 0,17-4-4 15,-17 4 2-15,19-1 4 0,-19 1-3 16,17-2 1-16,-17 2 2 0,20-1 1 0,-20 1-2 15,17 0 4-15,-17 0 0 0,19-2 2 16,-19 2 5-16,18 0-1 0,-18 0 5 0,15 2-1 16,-15-2-3-16,16 0 1 0,-16 0 1 15,0 0-2-15,18 1 1 0,-18-1-4 0,12 1 2 16,-12-1 0-16,0 0 0 0,16 1-1 16,-16-1-1-16,0 0 0 0,15 2-1 0,-15-2 0 15,0 0-5-15,12 1-7 0,-12-1-5 16,0 0-8-16,0 0-3 0,17 1-15 15,-17-1-19-15,0 0-33 0,0 0-52 16,14 2-67-16,-14-2-129 0,0 0-270 0,14 3-149 16,-14-3 211-16,11 1 98 0</inkml:trace>
  <inkml:trace contextRef="#ctx0" brushRef="#br0" timeOffset="52175.439">6558 12187 2244 0,'0'0'29'16,"0"0"14"-16,-12-5-6 0,12 5 11 0,0 0-7 15,0 0 15-15,0 0 17 0,0 0-10 16,0 0-9-16,0 0-4 0,0 0 12 0,-11-5-8 16,11 5-11-16,0 0 0 0,0 0-4 15,0 0-2-15,0 0 6 0,0 0 0 0,-5-12-5 16,5 12-3-16,0 0 8 0,0 0 20 15,0 0 7-15,0 0 12 0,0 0 1 0,0 0 15 16,18-13 13-16,-18 13 1 16,0 0 2-16,22 5 6 0,-22-5 3 0,20 11 0 0,-10-4-7 15,4 2 3-15,-4 1-4 16,1 0 8-16,-3 4-12 0,0-2-3 0,-1 3-10 16,-5-2-9-16,2 0-10 0,-6 0-6 15,2-13-9-15,-11 28-5 0,3-14-7 0,-3-1-5 16,1-2-7-16,-2-1-10 0,0-2-9 15,3-1-7-15,0 0-5 0,-1-3-11 0,0 2-7 16,10-6-8-16,-16 5-6 0,16-5-13 16,-13 3-13-16,13-3-14 0,0 0-19 0,0 0-18 15,-22-8-19-15,22 8-25 0,0 0-22 16,-5-10-39-16,5 10-66 0,0 0-100 0,3-20-172 16,-3 20-193-16,5-20 170 0</inkml:trace>
  <inkml:trace contextRef="#ctx0" brushRef="#br0" timeOffset="52744.662">6667 12160 3125 0,'0'0'-45'0,"0"0"11"0,0 0 13 0,0 0 10 16,0 0 14-16,0 0 17 0,0 0 14 16,0 0 2-16,0 0 8 0,0 0-2 0,2-14-17 15,-2 14-2-15,0 0 2 0,0 0-6 16,0 0-9-16,0 0-5 0,12-5 3 0,-12 5 9 16,0 0-21-16,0 0-12 0,15-4 12 15,-15 4 4-15,11-3 4 0,-11 3 4 0,11-4-11 16,-11 4 14-16,0 0 23 0,15-7 10 15,-15 7-5-15,10-3-1 0,-10 3-1 0,0 0-12 16,12-6-2-16,-12 6 2 0,0 0-10 16,0 0 13-16,0 0 2 0,0 0 8 0,0 0 7 15,0 0 6-15,0 0 4 0,0 0 3 16,0 0 8-16,-24 30 10 0,13-19 3 16,0 1 0-16,0 1-2 0,-2-1-2 15,3 0-4-15,1 2-1 0,-1-2 1 0,0 2-1 16,2-1-3-16,0 1 1 0,3-4 4 15,0 2 1-15,1-1-6 0,1 1 5 0,3-12 3 16,0 21-2-16,0-21-5 0,4 20 10 16,0-11 0-16,2 1-2 0,3-1-10 0,-1 1-4 15,0-3-4-15,1 0-2 0,2 0-10 16,-1-1-3-16,0-2-9 0,3 1 1 0,-3-2-7 16,-10-3-3-16,21 5-10 15,-10-4-7-15,-11-1-3 0,20 3-11 0,-20-3-14 16,20 0-13-16,-20 0-18 0,17-2-17 15,-17 2-23-15,18-1-32 0,-18 1-50 0,21-1-66 16,-10-2-148-16,2 1-155 0,3 0-45 16,2-1-169-16,2 0 26 0</inkml:trace>
  <inkml:trace contextRef="#ctx0" brushRef="#br0" timeOffset="53409.072">7221 12281 3436 0,'0'0'-1'0,"0"0"17"0,0 0 25 16,-17 0 8-16,17 0 16 0,0 0 4 0,0 0 9 16,0 0 11-16,-13-1 6 0,13 1 9 15,0 0 2-15,0 0 8 0,0 0 4 16,0 0 1-16,0 0-7 0,0 0-13 0,0 0-13 15,0 0-3-15,0 0-6 0,0 0-9 16,0 0-6-16,0 0-6 0,0 0-8 0,0 0-3 16,0 0-8-16,0 0-2 0,47-7-7 15,-47 7-3-15,18 0-8 0,-18 0-6 0,21-1-13 16,-21 1-9-16,18-1-11 16,-18 1-7-16,18 0-11 0,-18 0-6 0,14 0-13 0,-14 0-8 15,0 0-18-15,18 0-17 16,-18 0-18-16,8 5-11 0,-8-5-10 0,0 0-17 15,0 0-5-15,5 10 2 0,-5-10 2 16,0 0 14-16,0 0 8 0,-14 19 23 0,14-19 29 16,-14 14 31-16,8-8 19 0,6-6 29 15,-14 12 44-15,7-8 42 0,7-4 8 0,-13 10 22 16,7-4 14-16,6-6 12 0,-9 9 8 16,9-9 7-16,-9 5 4 0,9-5 8 0,0 0 2 15,0 0-1-15,0 0-22 0,0 0-16 16,0 0-9-16,0 0-5 0,0 0-16 0,14 30-11 15,-14-30-10-15,13 6-8 16,-13-6-13-16,16 5-18 0,-16-5-18 0,18 4-24 16,-7-3-25-16,-11-1-31 0,22 0-32 15,-8-2-61-15,-14 2-79 0,30-1-122 0,-10-1-181 16,1 0-41-16,6-1-182 0,3 1-6 16</inkml:trace>
  <inkml:trace contextRef="#ctx0" brushRef="#br0" timeOffset="54671.284">7836 12129 3163 0,'0'0'-95'0,"0"0"32"15,0 0-5-15,0 0 8 0,0 0 8 0,0 0 16 16,0 0 9-16,0 0-5 0,0 0 16 16,0 0 0-16,0 0 6 0,0 0 14 0,0 0 20 15,0 0 22-15,0 0-2 0,0 0 4 16,0 0 10-16,0 0 26 0,0 0 8 0,0 0 16 15,0 0 1-15,0 0-7 0,0 0-14 16,0 0 1-16,0 0 2 0,0 0 5 0,0 0-13 16,0 0-2-16,0 0-9 0,0 0-11 15,0 0-8-15,0 0-1 0,0 0-8 16,0 0-4-16,0 0-2 0,0 0-4 0,0 0-5 16,0 0-3-16,0 0-1 0,0 0-3 15,0 0-4-15,0 0 1 0,0 0-5 0,0 0 2 16,0 0-1-16,0 0-4 0,0 0 0 15,-44 3-1-15,44-3-3 0,0 0-1 0,0 0-4 16,0 0-3-16,-13-6-4 0,13 6-9 16,0 0-6-16,0 0-6 0,0 0-2 0,-6-10-2 15,6 10-5-15,0 0 3 0,0 0-6 16,0 0 1-16,4-16 8 0,-4 16-1 16,0 0 8-16,0 0 11 0,12-15 17 15,-12 15 16-15,12-8 19 0,-12 8 15 0,13-6 15 16,-13 6 8-16,17-3 6 0,-17 3-1 15,19-2 0-15,-19 2 0 0,18 0-9 0,-18 0-5 16,23 5-7-16,-12 2 0 0,-1-2 0 16,-1 4-3-16,2 1 1 0,-1 2-2 0,-4 3 0 15,0 0 2-15,-1 1-1 0,-1 2 0 16,-1 0 0-16,0 0-1 0,-2 1-4 0,-2 1-6 16,-1-1-6-16,-1 2-5 0,0-1-3 15,-1 1-7-15,0-4-2 0,-1 3-2 0,0-4-1 16,-2 1-4-16,0-1-4 0,2-2-1 15,-2-1-1-15,1 0-4 0,-1-5 1 16,2 1-1-16,-1 0-4 0,6-9-3 16,-13 11-2-16,13-11-4 0,-11 7-3 0,11-7-7 15,-11 1-1-15,11-1-5 0,0 0-7 16,0 0-8-16,-26-8-6 0,26 8-2 16,-12-10-7-16,12 10-3 0,-8-12-6 0,4 4-4 15,4 8-2-15,-5-17-7 0,5 17-6 0,-2-16-5 16,2 16-4-16,1-16-3 0,-1 16 7 15,0 0 4-15,3-21 5 0,-3 21 14 0,7-10 5 16,-7 10 16-16,9-4 9 0,-9 4 15 16,12-3 15-16,-12 3 11 0,0 0 14 0,21 3 10 15,-21-3 11-15,15 7 4 0,-8-2 5 16,2 1 6-16,1 0 9 0,-2-1 6 16,-8-5 3-16,16 13 0 0,-7-7-4 0,0 0-6 15,1 0 5-15,-2 1-6 0,0 1-9 16,2-3-4-16,-1 2-5 0,0-2-8 0,-9-5 0 15,16 8-9-15,-8-4-13 0,-8-4-16 16,18 5-14-16,-9-2-17 0,-9-3-23 0,15 3-21 16,-15-3-23-16,18 3-27 0,-18-3-30 15,14 0-33-15,-14 0-48 0,17 0-98 0,-17 0-137 16,18 0-106-16,-18 0-179 0,17-1 55 16</inkml:trace>
  <inkml:trace contextRef="#ctx0" brushRef="#br0" timeOffset="55082.764">8331 12475 3697 0,'0'0'138'0,"-2"16"19"16,2-16 3-16,-8 20 4 0,4-10-5 16,-2 1-11-16,0-1-16 0,-2-1-18 0,1 0-19 0,-1-1-17 15,1 0-8-15,-1-1-8 0,8-7-11 16,-10 10-15-16,10-10-18 0,-7 9-20 16,7-9-27-16,-6 6-22 0,6-6-31 15,0 0-36-15,0 0-73 0,0 0-104 0,0 0-149 16,0 0-136-16,0 0-155 0,0 0 165 15</inkml:trace>
  <inkml:trace contextRef="#ctx0" brushRef="#br0" timeOffset="57811.77">8498 12155 2924 0,'0'0'-95'16,"0"0"20"-16,0 0 39 0,0 0 2 15,0 0 16-15,0 0 30 0,0 0 32 0,0 0 9 16,0 0 11-16,0 0 4 0,0 0 8 0,0 0 2 16,0 0 10-16,0 0 0 0,0 0-5 15,0 0-9-15,0 0-9 0,0 0-5 16,0 0-1-16,0 0 1 0,0 0 1 0,0 0-9 15,0 0 0-15,0 0 2 0,-24 22 2 16,24-22 7-16,0 0 3 0,0 0 0 0,0 0 0 16,0 0-5-16,0 0-10 0,0 0-4 15,0 0-7-15,0 0-1 0,0 0-6 0,0 0-4 16,0 0-5-16,0 0-5 0,18 13-2 16,-18-13-8-16,0 0 2 0,0 0-5 0,18-1 2 15,-18 1-7-15,0 0-5 0,16 0-5 16,-16 0 0-16,0 0-4 0,17-2-4 0,-17 2-6 15,0 0 1-15,16-3-2 16,-16 3 2-16,0 0-6 0,13-4-1 0,-13 4 8 16,0 0-4-16,11-5 4 0,-11 5 2 15,0 0 2-15,10-5 3 0,-10 5-3 0,0 0 6 16,0 0-1-16,0 0 3 0,0 0 1 16,7-10-1-16,-7 10 4 0,0 0 2 0,0 0 10 15,0 0 10-15,0 0 9 0,0 0 3 16,0 0 12-16,0 0 2 0,-30 20 3 15,22-11 5-15,1 0 3 0,-2 0 3 0,-2 2 1 16,2 1-2-16,0 2 5 0,-2-1-1 16,1 1 1-16,2-2 4 0,0 2-6 15,0-1-2-15,2 2 4 0,1-3-3 0,1 2 3 16,0-2-3-16,2 0-3 0,1 1-1 16,1-13-4-16,-1 22-1 0,2-11-7 0,-1-11-3 15,2 20-6-15,1-11-5 0,1 1 1 16,-4-10-5-16,10 18-2 0,-5-9-5 0,2-1-2 15,2-2-6-15,-1 1-6 0,1 1-1 16,0-3-4-16,1 0-2 0,-10-5 4 16,18 9-5-16,-6-6-2 0,-1 0-6 0,-11-3-3 15,20 4-5-15,-9-3 0 0,-11-1-2 16,20-1-2-16,-20 1-3 0,20-2 3 0,-10-1-6 16,0-2-1-16,1 0-3 0,-2-2 3 15,1 0-1-15,-2-1 0 0,1-1-3 0,-2-1-4 16,-1 0-2-16,1-1-9 0,0-2-2 15,-3 1-9-15,0 0 0 0,-1 0-2 0,-1-2-6 16,0 1-1-16,-1 1 7 0,-1 12 5 16,0-21 9-16,0 21 6 0,-3-20 6 15,1 12 9-15,2 8 13 0,-8-16 9 0,4 9 14 16,4 7 15-16,-15-9 13 0,15 9-4 16,-15-6-1-16,5 4-1 0,10 2-2 15,-21-2-1-15,21 2-3 0,-22 0-1 0,11 0-2 16,11 0 1-16,-23 2 0 0,10 0 3 15,13-2 7-15,-21 5 4 0,11-1 2 0,10-4-4 16,-15 8 0-16,9-3-8 0,6-5 1 16,-13 12-6-16,9-4-12 0,4-8-14 0,-5 15-11 15,5-15-18-15,-1 15-15 0,1-15-21 16,3 17-41-16,-3-17-41 0,7 18-51 0,-2-11-68 16,3 2-120-16,-1 1-212 0,1-3-72 15,1 1 373-15</inkml:trace>
  <inkml:trace contextRef="#ctx0" brushRef="#br0" timeOffset="58423.862">8975 12221 3005 0,'0'0'-2'0,"0"0"16"15,0 0 3-15,0 0-5 0,0 0 6 0,0 0 13 16,0 0-12-16,0 0-5 0,0 0-5 16,0 0 0-16,0 0-6 0,0 0-3 0,0 0-17 15,0 0-24-15,0 0 13 0,-13-24 28 16,13 24 21-16,0 0 37 0,0 0 34 15,0 0 25-15,0 0 16 0,0 0-2 0,-2-18 5 16,2 18 1-16,0 0-3 0,0 0-5 16,0 0-4-16,0 0 8 0,0 0-1 0,0 0 5 15,0 0 1-15,0 0-13 0,0 0-7 16,0 0-8-16,5 88 3 0,-6-67-8 0,1-21-1 16,-2 42-2-16,2-18-2 0,0-4-10 15,1 3-7-15,0-2-7 0,-1 0-7 0,1 0-11 16,0 1-6-16,0-3-4 0,0-2-7 15,-1-17-7-15,3 29-8 0,-3-16-10 16,0-13-9-16,0 19-20 0,0-19-13 16,1 17-17-16,-1-17-14 0,2 13-16 0,-2-13-22 15,4 10-24-15,-4-10-28 0,0 0-28 16,11 6-21-16,-11-6-52 0,0 0-116 0,0 0-164 16,21-13-282-16,-21 13-407 0</inkml:trace>
  <inkml:trace contextRef="#ctx0" brushRef="#br0" timeOffset="92782.479">15908 13586 2013 0,'0'0'65'0,"0"0"-13"16,0 0-24-16,0 0-2 0,0 0 13 15,0 0-9-15,0 0 15 0,0 0-16 0,0 0 15 16,0 0-16-16,-14 2-4 0,14-2 17 15,0 0-16-15,0 0-4 0,0 0 0 16,0 0 0-16,0 0-4 0,0 0-9 0,0 0 15 16,0 0 11-16,0 0-18 0,0 0 0 15,0 0-2-15,0 0 6 0,0 0-8 0,0 0 16 16,0 0-6-16,0 0-9 0,0 0 1 16,0 0-1-16,-19-3 3 0,19 3-5 0,0 0-1 15,0 0 11-15,0 0-8 0,0 0-15 16,0 0-5-16,0 0 20 0,0 0-11 15,0 0 1-15,0 0 12 0,0 0-5 16,0 0 3-16,-15-2 0 0,15 2 9 0,0 0-7 16,0 0 18-16,0 0 5 0,0 0 3 15,0 0 5-15,0 0-2 0,0 0 1 0,0 0-15 16,0 0-7-16,0 0 5 0,0 0 9 16,0 0 7-16,0 0 0 0,0 0 0 15,0 0 2-15,0 0-4 0,0 0 9 0,0 0-2 16,0 0 1-16,0 0-2 0,0 0 4 15,0 0 3-15,0 0-7 0,0 0-5 16,0 0 2-16,0 0-11 0,0 0 3 0,0 0 3 0,0 0-4 16,0 0-1-16,0 0-2 15,0 0-5-15,0 0-2 0,0 0-6 0,0 0 3 16,0 0-2-16,39-10-1 0,-39 10-3 16,0 0-1-16,19 0 1 0,-19 0-2 0,0 0 0 15,20 3 1-15,-20-3 2 0,15 3-2 16,-15-3-1-16,12 1 0 0,-12-1-3 0,13 2 1 15,-13-2-6-15,15 1 6 0,-15-1 1 16,13 3-1-16,-13-3-4 0,16 3 3 16,-16-3-2-16,13 2-3 0,-13-2 1 0,16 4-1 15,-16-4 2-15,11 1 0 0,-11-1-5 16,13 1 1-16,-13-1 0 0,0 0 2 16,18 3-2-16,-18-3 3 0,14 2-3 0,-14-2 2 15,0 0 0-15,19 4 0 0,-19-4-2 16,14 2 3-16,-14-2-6 0,14 1 2 15,-14-1-1-15,15 5 4 0,-15-5-4 0,17 2 5 16,-9 0-5-16,-8-2 2 0,17 3-1 16,-17-3 1-16,19 5 0 0,-10-5-2 0,-9 0 2 15,19 5 1-15,-9-2-2 0,-10-3 2 16,21 4 2-16,-11-2 4 0,-10-2-1 16,22 4 2-16,-13-2 0 0,-9-2-2 0,23 3 1 15,-12-1-4-15,-11-2 2 0,22 4-2 0,-9-1 3 16,-1-1-4-16,0 0-1 15,-12-2-1-15,22 4-1 0,-12-2-1 16,4 0-1-16,-1 0 3 0,-1 1-3 0,1-2 2 16,0 2-1-16,2 0-1 0,-3-1 1 0,2 1 0 15,0-1-1-15,-14-2 0 0,25 3 0 16,-12 0-3-16,0-1 3 0,-13-2-1 0,22 4 0 16,-10-1-1-16,-12-3 2 0,19 2-1 15,-9-1-1-15,-10-1 1 0,20 4 1 0,-20-4 0 16,18 1 0-16,-18-1 0 0,16 1 0 15,-16-1 1-15,15 2-3 0,-15-2 1 0,15 1-1 16,-15-1 4-16,14 0-4 16,-14 0-1-16,17 2 1 0,-17-2 0 0,17 0 1 15,-17 0-4-15,21 0 1 0,-21 0-1 16,19 1 3-16,-8 1-2 0,-11-2 1 0,19 0 0 16,-19 0-2-16,20 2 1 0,-20-2-1 15,19 1 3-15,-19-1-2 0,17 0-2 0,-17 0-3 16,16 2-1-16,-16-2 2 0,17 0-4 15,-17 0 4-15,16 1 2 0,-16-1-1 0,17 1 1 16,-17-1 2-16,18 0-1 16,-18 0 0-16,17 2-1 0,-17-2-1 0,18 0 0 15,-18 0-1-15,18 0 2 0,-18 0-1 16,18 2 1-16,-18-2-2 0,17 1 0 0,-17-1 0 16,15 0 3-16,-15 0 0 0,16 0 0 15,-16 0-2-15,0 0 2 0,19 0 2 16,-19 0 0-16,0 0-1 0,17 0 0 0,-17 0-2 15,0 0 3-15,16-1 0 0,-16 1-1 16,0 0 2-16,0 0-1 0,15-2 0 0,-15 2-1 16,0 0-1-16,0 0-1 0,14 0 0 15,-14 0-1-15,0 0 0 0,0 0-1 0,0 0 0 16,13-3-1-16,-13 3 4 0,0 0-5 16,0 0 4-16,0 0 1 0,0 0-2 0,0 0 0 15,14-1 3-15,-14 1 1 0,0 0-1 16,0 0-3-16,0 0 2 0,0 0 3 15,0 0-4-15,0 0-3 0,0 0 2 16,0 0-7-16,12-4-5 0,-12 4-10 0,0 0-15 16,0 0-15-16,0 0-13 0,0 0-35 15,0 0-33-15,0 0-30 0,0 0-57 0,0 0-145 16,0 0-292-16,0 0 41 0,0 0 589 16</inkml:trace>
  <inkml:trace contextRef="#ctx0" brushRef="#br0" timeOffset="114012.597">15086 14270 2521 0,'0'0'-15'0,"0"0"15"0,-9 5 6 0,9-5 13 16,0 0 19-16,0 0 7 0,0 0 13 16,0 0-4-16,0 0 1 0,0 0-13 0,0 0-15 15,0 0 9-15,0 0 7 0,0 0-2 16,0 0 6-16,0 0-5 0,0 0 6 0,0 0-4 15,0 0 1-15,0 0-2 0,0 0 3 16,0 0-11-16,0 0 0 0,0 0 4 0,0 0 0 16,0 0-2-16,0 0-7 0,0 0 9 15,0 0 0-15,0 0 4 0,0 0 14 0,0 0-1 16,0 0-6-16,0 0 5 0,0 0-5 16,0 0-4-16,0 0 2 0,0 0 0 15,0 0 5-15,0 0-5 0,-20-3 1 16,20 3-5-16,0 0-4 0,0 0-2 0,-17 0-3 15,17 0 0-15,0 0-4 0,0 0 1 16,-18-4-2-16,18 4-1 0,0 0-4 0,-14-3-2 16,14 3 2-16,0 0-3 0,0 0 3 15,-13-3-6-15,13 3 3 0,0 0-3 16,0 0 2-16,-12-5-2 0,12 5-2 0,0 0-3 16,0 0 2-16,0 0-2 0,-13-8 0 15,13 8 2-15,0 0-4 0,0 0 2 0,0 0-2 16,-6-8-3-16,6 8-1 0,0 0-1 15,0 0-4-15,0 0-4 0,0 0-1 16,-1-14 2-16,1 14-1 0,0 0 0 16,0 0-1-16,0 0-4 0,0 0 0 0,0 0-2 15,8-18 2-15,-8 18-5 0,8-7-1 16,-8 7 5-16,13-7-6 0,-13 7 2 0,14-5 5 16,-14 5 4-16,19-5 2 0,-8 4 5 15,-11 1 6-15,24-1 3 0,-10 1 7 0,-14 0-1 16,25 2 5-16,-12 2-2 0,0 0-2 15,0 3 1-15,-2-3 6 0,0 6 4 16,-2 2 3-16,0 1 2 0,-3 1 5 16,-2 3 0-16,-3-1 0 0,0-1-2 0,-3 4-1 15,-2-1 1-15,-2 3-3 0,-1 2-4 16,-3-4-3-16,-1 0 1 0,-1 0-5 0,-2-1-1 16,-1-2-2-16,0-1-3 0,1-1-1 15,-1-4-7-15,2 0-6 0,1-2-8 0,1-1-5 16,0-1-11-16,0-3-10 0,11-3-13 15,-17 5-12-15,17-5-11 0,-15-1-16 0,15 1-23 16,0 0-30-16,-15-9-34 0,15 9-60 16,-3-9-86-16,3 9-126 0,0 0-162 0,1-20-100 15,-1 20 283-15</inkml:trace>
  <inkml:trace contextRef="#ctx0" brushRef="#br0" timeOffset="114674.155">15191 14243 2977 0,'0'0'-37'15,"0"0"15"-15,0 0 18 0,-11-5 21 0,11 5 0 16,0 0 12-16,0 0 6 0,0 0-6 16,0 0-9-16,0 0-1 0,0 0 10 0,0 0-6 15,0 0-15-15,0 0-13 0,0 0-27 16,0 0-3-16,0 0 8 0,0 0-11 0,27-11-10 15,-27 11 0-15,0 0 5 16,13-6 1-16,-13 6-1 0,0 0-4 0,15-7 9 16,-15 7 6-16,10-5 0 0,-10 5 18 15,10-5 10-15,-10 5 16 0,0 0-12 0,11-6-6 16,-11 6 6-16,0 0 18 0,10-6-4 16,-10 6 12-16,0 0-4 0,0 0 16 0,0 0 5 15,0 0 17-15,0 0 23 0,0 0 0 16,0 0 14-16,0 0-6 0,0 0 9 0,0 0-4 15,-28 35 12-15,18-21-8 0,-1 2-1 16,-1-3 5-16,1 6-9 0,-2 0 2 0,1-1 0 16,0 1 5-16,0 0 1 0,3 1 12 15,0 0 0-15,2-4 15 0,2 1 1 0,2 0-1 16,1-3-2-16,2-14-9 16,-1 29-5-16,1-29-6 0,3 24-8 0,1-13-7 15,1 1-9-15,-5-12-7 0,14 18-11 16,-6-10-4-16,4-1-7 0,-12-7-8 0,21 10-7 15,-10-7-12-15,-11-3-6 0,23 5-8 16,-23-5-10-16,23-1-11 0,-10-1-15 0,-1-1-12 16,0 1-17-16,2-3-14 0,-3 0-19 15,0-2-22-15,0 2-22 0,0-5-28 0,-2 3-32 16,0-3-44-16,-3 1-102 0,0-2-127 16,-1 0-116-16,1 1-175 0,-6 10 55 0</inkml:trace>
  <inkml:trace contextRef="#ctx0" brushRef="#br0" timeOffset="115141.539">14987 14079 3191 0,'-14'-8'-23'0,"14"8"15"0,0 0 22 16,-10-3 24-16,10 3 13 0,0 0 2 0,0 0 9 16,-15-4 14-16,15 4 3 0,0 0 8 15,0 0 11-15,-13-3 9 0,13 3 0 0,0 0 3 16,0 0 0-16,0 0-7 0,0 0-10 15,0 0-8-15,0 0 4 0,0 0 0 0,0 0-8 16,0 0-1-16,0 0-12 0,25-16-4 16,-25 16-11-16,24-3-2 0,-10 1-7 0,2 0-3 15,0 1-6-15,1-1-2 0,1 0-3 16,1 2-7-16,-3 0 1 0,3 0-4 0,-2 0-1 16,-1 0-3-16,-1-1-2 15,0 1 2-15,-15 0-6 0,25-2-3 0,-25 2-3 16,20 0-2-16,-10 2-5 0,-10-2-8 15,18 0-11-15,-18 0-17 0,14 0-21 0,-14 0-27 16,14 0-34-16,-14 0-43 0,19 3-72 16,-19-3-115-16,16 5-210 0,-7-2-123 0,2 1 39 15,0 1 465-15</inkml:trace>
  <inkml:trace contextRef="#ctx0" brushRef="#br0" timeOffset="116110.778">15723 14309 2558 0,'0'0'-62'0,"0"0"6"0,0 0 28 0,0 0 11 15,0 0 23-15,0 0 16 0,0 0 4 16,-1-15-3-16,1 15 22 0,0 0-10 0,0 0 0 15,0 0 12-15,0 0-9 16,3-11 8-16,-3 11-1 0,0 0-4 0,0 0 15 0,6-11-9 16,-6 11 12-16,0 0 16 15,4-12 12-15,-4 12 5 0,0 0-2 0,5-10-8 16,-5 10 5-16,0 0 5 0,6-10-7 16,-6 10 1-16,0 0 6 0,5-9 0 0,-5 9-11 15,0 0-5-15,0 0-7 0,0 0 0 16,0 0 4-16,0 0 6 0,0 0 7 15,0 0 7-15,0 0 4 0,0 0 4 0,-5 41 2 16,2-26-7-16,-3 2-3 0,2 1 2 16,-1 0-14-16,1 0-14 0,1 0 0 0,-2 1-13 15,2-1-4-15,0-1-9 0,0-1-2 16,1-3-1-16,0 1-9 0,1-1-5 16,1-13-9-16,-1 22-8 0,-1-13-12 15,2-9-11-15,0 16-12 0,0-16-14 0,4 14-17 16,-4-14-17-16,3 11-27 0,-3-11-30 15,6 8-33-15,-6-8-49 0,0 0-84 0,9 6-121 16,-9-6-151-16,0 0-168 0,0 0 144 16</inkml:trace>
  <inkml:trace contextRef="#ctx0" brushRef="#br0" timeOffset="116590.592">15596 14459 3290 0,'0'0'20'0,"0"0"3"0,0 0 18 0,0 0 15 16,0 0 11-16,-9-8-3 0,9 8 1 15,0 0 3-15,0 0-4 0,0 0 0 16,0 0-2-16,0 0 1 0,0 0 4 0,-9-5-4 16,9 5-3-16,0 0-7 0,0 0-4 15,0 0-3-15,0 0 2 0,0 0-6 16,0 0 0-16,0 0-6 0,0 0-1 0,21-14 5 16,-21 14 1-16,11-4 2 0,-11 4 1 15,15-3-4-15,-15 3-2 0,18-3 0 0,-18 3-1 16,0 0 5-16,27-4-5 0,-27 4-3 15,23-3-3-15,-12 1-3 0,-11 2 0 16,19 0-3-16,-19 0-4 0,18-3-2 0,-18 3-2 16,15-2-2-16,-15 2-1 0,13-3-2 15,-13 3-3-15,13-1-2 0,-13 1-2 16,0 0-5-16,0 0-3 0,16-1-8 0,-16 1-4 16,0 0-9-16,0 0-8 0,16-1-14 15,-16 1-19-15,0 0-23 0,0 0-46 16,0 0-39-16,18 0-72 0,-18 0-123 0,0 0-217 15,0 0-129-15,17-1 246 0</inkml:trace>
  <inkml:trace contextRef="#ctx0" brushRef="#br0" timeOffset="124602.098">16115 14311 3050 0,'0'0'-4'0,"0"0"-17"0,0 0 15 16,0 0-3-16,0 0 9 0,0 0 4 16,0 0-2-16,0 0 9 0,0 0 3 0,0 0 4 15,0 0-13-15,0 0 15 0,0 0-16 0,0 0 24 16,0 0-19-16,0 0 3 15,0 0 5-15,0 0 3 0,0 0 9 0,0 0 7 16,0 0 1-16,0 0 3 0,0 0-1 16,0 0-8-16,0 0 6 0,0 0-6 0,0 0-4 15,0 0 1-15,0 0-5 0,0 0-5 16,0 0-1-16,0 0 5 0,0 0 0 0,0 0 11 16,0 0 5-16,0 0-5 0,0 0 7 15,0 0 8-15,0 0 3 0,0 0 0 0,0 0-6 16,0 0-3-16,0 0-8 0,20-22-3 15,-20 22 3-15,0 0-6 0,0 0-7 16,0 0 1-16,0 0 1 0,0 0-9 16,0 0 0-16,0 0-3 0,11-5 0 0,-11 5 3 15,0 0-8-15,0 0-4 0,0 0 1 16,0 0-2-16,0 0-2 0,0 0-3 0,0 0-8 16,0 0 5-16,12-2-5 0,-12 2 0 15,0 0-5-15,0 0 2 0,0 0 2 16,0 0 2-16,0 0-1 0,0 0 2 0,0 0 0 15,0 0 0-15,0 0 2 0,0 0 3 16,0 0 2-16,0 0 6 0,0 0-1 0,0 0 10 16,0 0 1-16,0 0 1 0,0 0-2 15,0 0 3-15,-28 17 2 0,28-17 3 16,0 0-1-16,0 0-1 0,0 0 7 0,0 0-4 16,-10 5 6-16,10-5 4 0,0 0-4 15,0 0 9-15,0 0-9 0,0 0-2 16,0 0-4-16,0 0-7 0,0 0-1 0,0 0-2 15,0 0-6-15,0 0-5 0,0 0-5 16,0 0-8-16,0 0-5 0,0 0-7 0,0 0 3 16,0 0-10-16,0 0 3 0,0 0 2 15,0 0 4-15,0 0 0 0,0 0-1 0,0 0 7 16,0 0-1-16,0 0 4 0,0 0 2 16,0 0-2-16,0 0 5 0,0 0 0 15,0 0 6-15,0 0 6 0,0 0 4 0,0 0 1 16,0 0 8-16,0 0-1 0,0 0 1 15,0 0 1-15,0 0-1 0,0 0-2 16,0 0 2-16,0 0 3 0,0 0-5 0,0 0-1 16,0 0 1-16,0 0-1 0,0 0 1 15,0 0 2-15,0 0-1 0,0 0-1 0,0 0 2 16,0 0-7-16,0 0 2 0,0 0 0 16,0 0 1-16,0 0-2 0,0 0-2 0,0 0-1 15,0 0 2-15,0 0-2 0,0 0-2 16,0 0 5-16,0 0-7 0,0 0 4 0,0 0-2 15,0 0-4-15,0 0 5 16,0 0-5-16,0 0 1 0,0 0 4 0,0 0-6 16,0 0 0-16,0 0 0 0,0 0 1 15,0 0-1-15,0 0 1 0,0 0 2 0,0 0-1 16,0 0 2-16,0 0-4 0,0 0-4 16,0 0 10-16,0 0-7 0,0 0 1 0,0 0 2 15,0 0 3-15,0 0-2 0,0 0 5 16,0 0 4-16,0 0-1 0,0 0 1 0,0 0 1 15,0 0 4-15,0 0-2 0,0 0 3 16,0 0-2-16,0 0-4 0,0 0-2 0,0 0-2 16,0 0-7-16,0 0-2 0,0 0 1 15,0 0-6-15,0 0-9 0,0 0-4 16,0 0-11-16,0 0 2 0,0 0-5 16,0 0-4-16,0 0-5 0,0 0-1 0,0 0 0 0,0 0 0 15,37-10 1-15,-37 10 4 16,0 0-8-16,0 0 3 0,12-4 6 0,-12 4 1 15,0 0 0-15,0 0 6 0,12-3 2 16,-12 3 1-16,0 0 9 0,0 0-1 0,0 0 3 16,0 0 1-16,0 0 1 15,9-7-1-15,-9 7-2 0,0 0 5 0,0 0 2 0,0 0 4 16,0 0-2-16,0 0 3 0,0 0 7 16,0 0 1-16,0 0 7 0,0 0 11 15,0 0-2-15,0 0 2 0,0 0-2 16,0 0 0-16,-37 16 4 0,30-11 4 0,7-5 3 15,-15 12-2-15,5-7-1 0,2 3 2 16,0-1-1-16,-2 2-5 0,2-1 1 0,-1 1-4 16,-1-1 11-16,2 1 5 0,0 1 1 15,2-3 9-15,-5 7 4 0,5-5 4 16,0 0 1-16,0 3 4 0,1-3 4 0,0 2-2 16,2-2 1-16,3-9-1 0,-6 17-5 15,4-7 4-15,2-10-3 0,-5 15-6 0,5-15-2 16,0 16-2-16,0-16 0 0,2 13-2 15,-2-13-5-15,7 13-2 0,-7-13-2 16,7 12-5-16,-2-6-1 0,-5-6-1 0,13 9-3 16,-7-4-5-16,-6-5-1 0,18 7-2 15,-10-4-4-15,-8-3-2 0,19 4-5 16,-9-2-6-16,-10-2-5 0,20 2-4 0,-20-2-3 16,18 0-3-16,-18 0-4 0,21-5-6 15,-11 1-1-15,-1 0-5 0,3-2-2 16,-3 0-5-16,0-3-7 0,0-2-2 0,0 1-5 15,1-2-2-15,-2 0-7 0,0-1 2 0,-2 0-7 16,-1 1 0-16,-1 0 2 0,2-1-10 16,-2 1 5-16,-1 0 5 0,0 0 5 0,-3 12 4 15,4-21 4-15,-2 11 10 16,-2 10 1-16,1-17 10 0,-1 17 3 0,0-16 8 16,0 16 3-16,0-13 7 0,0 13 0 15,0 0 8-15,-2-17-5 0,2 17 5 0,-5-10 6 16,5 10 3-16,0 0 5 0,-11-11 0 15,11 11 0-15,-12-3-2 0,12 3 4 0,-12-5 3 16,12 5 1-16,-15-1 6 0,15 1 3 16,-19 3 0-16,19-3 4 0,-19 6-1 0,8-2-2 15,-1 1 2-15,1-1 1 0,1 4-2 16,-2-3 0-16,3 0 6 0,1 2 2 0,8-7-1 16,-17 12 1-16,10-5-1 0,0-2-2 15,7-5 2-15,-12 10 2 0,12-10-3 16,-8 10 1-16,8-10 0 0,-5 10 3 15,5-10-3-15,0 0 0 0,-1 13 0 0,1-13 1 16,0 0-2-16,10 10-2 0,-10-10-4 16,11 5-3-16,-11-5-3 0,14 2-2 0,-14-2-10 15,14 0-3-15,-14 0-6 0,0 0-1 16,26-4-3-16,-15 1 2 0,-11 3-7 0,17-7-2 16,-9 5-5-16,-8 2-1 15,16-9-3-15,-9 4-4 0,-7 5-5 0,13-11 1 0,-8 5-2 16,-5 6 1-16,10-15-2 0,-6 7-1 15,-4 8-1-15,6-15-1 0,-3 6 0 0,-3 9-2 16,3-19 0-16,-3 19-1 0,3-15 0 16,-3 15 5-16,1-15 4 0,-1 15 0 15,2-14 5-15,-2 14 1 0,1-12 8 16,-1 12 7-16,0 0 7 0,3-14 7 0,-3 14 8 16,4-8 5-16,-4 8 1 0,0 0 3 15,9-12 5-15,-9 12 6 0,11-6-1 0,-11 6 6 16,13-8-3-16,-6 5 1 0,-7 3-2 15,17-7 1-15,-7 5 0 0,-10 2-1 0,19-5-1 16,-9 3-1-16,-10 2-5 0,23-4-2 16,-13 2-6-16,-10 2 3 0,23-4-2 0,-13 1-6 15,-10 3-2-15,19-2-1 16,-19 2-4-16,18-3 1 0,-18 3-3 0,14-3-3 16,-14 3-9-16,13-2-3 0,-13 2-7 15,0 0-6-15,14-2-11 0,-14 2-17 0,0 0-18 16,0 0-30-16,16 0-36 0,-16 0-49 15,0 0-75-15,0 0-149 0,15 2-155 16,-15-2-242-16,0 0-324 0</inkml:trace>
  <inkml:trace contextRef="#ctx0" brushRef="#br0" timeOffset="125143.105">16545 14402 3612 0,'0'0'-79'0,"0"0"11"0,0 0 0 15,0 0 2-15,0 0 16 16,0 0 25-16,0 0 3 0,0 0 17 0,0 0 3 16,0 0 2-16,0 0 9 0,0 0 6 15,-14-9-3-15,14 9-4 0,0 0 2 0,0 0-1 16,0 0-16-16,0 0 9 0,0 0 6 16,-16-10-10-16,16 10-1 0,0 0-14 0,0 0 14 15,0 0-4-15,0 0-15 0,-9-12-4 16,9 12 0-16,0 0 23 0,0 0 10 15,0 0 20-15,0 0 8 0,0 0 33 0,0 0 39 16,0 0 26-16,0 0 12 0,0 0 6 16,0 0-1-16,37-7 3 0,-37 7-3 0,0 0 6 15,22 27-4-15,-15-13-7 16,-3 1-4-16,-4-15-19 0,0 0-8 0,4 41-10 16,-8-26-10-16,-1 1-15 0,-4-3-7 15,0 0-15-15,-1-1-1 0,0-1-12 0,-2-2-14 16,12-9-12-16,-18 12-12 0,7-7-13 15,3-2-21-15,8-3-18 0,-20 5-20 0,20-5-21 16,-13-2-17-16,13 2-23 0,0 0-28 16,-15-8-31-16,15 8-54 0,0 0-72 0,0-19-105 15,0 19-178-15,0 0-113 0,13-25 268 16</inkml:trace>
  <inkml:trace contextRef="#ctx0" brushRef="#br0" timeOffset="125682.102">16692 14345 2896 0,'0'0'-46'15,"0"0"21"-15,0 0 10 0,0 0 3 0,0 0 3 16,0 0-13-16,0 0 20 0,0 0-1 0,0 0 1 15,-27-17 4-15,27 17 15 0,0 0-5 16,0 0 13-16,0 0 0 0,0 0-6 0,0 0 0 16,0 0 1-16,0 0-12 15,0 0 5-15,0 0 2 0,0 0-8 0,0 0 1 16,0 0 25-16,0 0 11 0,0 0 2 16,0 0 9-16,12-24-2 0,-12 24-4 0,0 0-6 15,0 0-13-15,0 0-17 0,0 0 4 16,0 0 5-16,0 0 12 0,0 0 13 0,0 0 1 15,0 0-13-15,0 0-4 0,0 0 3 16,-31 36-1-16,21-26 6 0,-1-1 10 16,-1 1 14-16,-1 1 11 0,4 0 10 0,-3 1 4 15,2-1 10-15,1 0 10 0,0 3 9 16,5-6 8-16,4-8 9 0,-7 21 3 16,7-21-5-16,-1 19-10 0,1-19-14 0,0 0 11 15,0 0-8-15,15 39-10 0,-15-39-7 16,17 18-11-16,-17-18-7 0,19 17-7 15,-19-17-8-15,22 9-8 0,-22-9-4 0,22 11-7 16,-22-11-7-16,0 0-9 0,30 8-10 16,-30-8-17-16,21 1-15 0,-21-1-20 0,20-1-24 15,-10 1-27-15,-10 0-34 0,0 0-49 16,33-8-74-16,-22 4-166 0,3-1-141 16,-14 5-24-16,28-7-190 0,-28 7-47 0</inkml:trace>
  <inkml:trace contextRef="#ctx0" brushRef="#br0" timeOffset="126954.6">17211 14393 3331 0,'0'0'-72'15,"0"0"31"-15,0 0 28 0,0 0 20 0,0 0 17 16,0 0 25-16,0 0-4 16,0 0 4-16,-16-9 2 0,16 9 3 0,0 0-2 0,0 0 7 15,0 0-4-15,0 0 10 0,0 0 13 16,0 0 7-16,0 0 9 0,0 0 7 0,0 0 7 16,0 0 6-16,0 0 2 0,0 0-13 15,0 0-5-15,0 0-7 0,0 0-9 0,0 0-7 16,0 0-7-16,0 0-9 0,0 0-3 15,23-2-10-15,-23 2-4 0,19 0-3 16,-19 0-6-16,17 0-1 0,-17 0-4 16,21 0-4-16,-21 0-4 0,20 0-3 0,-20 0-5 15,17 1-13-15,-17-1-10 0,18-1-10 16,-18 1-16-16,0 0-10 0,19 0-18 0,-19 0-22 16,0 0-20-16,14 1-26 0,-14-1-22 15,0 0-21-15,0 0-20 0,6 6-39 16,-6-6-50-16,0 0-78 0,0 0-362 0,0 0 215 15</inkml:trace>
  <inkml:trace contextRef="#ctx0" brushRef="#br0" timeOffset="127247.631">17217 14474 3241 0,'0'0'42'16,"-11"6"30"-16,11-6 28 0,-7 6 17 16,7-6 17-16,0 0 18 0,-10 6 10 0,10-6 7 15,0 0-2-15,0 0-6 0,0 0-15 16,-6 10-1-16,6-10-14 0,0 0-11 0,0 0-9 15,0 0-11-15,0 0-9 0,0 0-6 16,22 23-10-16,-22-23-5 0,0 0-7 0,16 7-4 16,-16-7-11-16,0 0-1 0,19 5-5 15,-19-5-2-15,0 0-8 0,20 2-3 0,-20-2-6 16,0 0-6-16,21 2-7 0,-21-2-12 16,13 0-11-16,-13 0-15 0,12 0-26 0,-12 0-33 15,18-2-44-15,-18 2-63 0,19-1-108 16,-19 1-182-16,23 0-85 0,-11 0-233 15,4 2-351-15</inkml:trace>
  <inkml:trace contextRef="#ctx0" brushRef="#br0" timeOffset="129227.206">17710 14241 3481 0,'0'0'-133'0,"0"0"26"15,0 0 6-15,0 0 24 0,0 0 13 16,0 0 31-16,0 0 9 0,0 0 19 0,0 0 14 16,0 0 4-16,0 0 22 0,0 0 12 15,0 0-13-15,0 0-14 0,0 0 4 16,0 0 3-16,0 0-15 0,0 0 11 0,0 0-13 15,0 0-15-15,0 0-13 0,0 0-10 16,0 0-9-16,0 0-3 0,15-19-7 0,-15 19 10 16,0 0-22-16,0 0-1 0,10-8-4 15,-10 8 10-15,0 0 2 0,0 0 10 0,11-10 10 16,-11 10 28-16,0 0-6 0,0 0 30 16,13-13 10-16,-13 13 8 0,0 0 37 0,11-8-15 15,-11 8-8-15,0 0 8 16,0 0-18-16,0 0 4 0,0 0-10 0,0 0 24 0,0 0 20 15,0 0-3-15,0 0-12 16,0 0 7-16,0 0-3 0,0 0-6 0,0 0 4 16,-20 51 6-16,11-37 2 0,0 0-2 15,-1 4-3-15,0-1-6 0,0 1 0 0,2-3-1 16,0 0 3-16,-3 2 5 0,3 0-1 16,3-1 6-16,-2-1 1 0,2 0 8 15,0 1-1-15,2-3-4 0,0 1 2 0,2-2-1 16,1-12-5-16,0 22-3 0,0-22-1 15,1 21-11-15,-1-21 0 0,3 18-11 16,-3-18-4-16,6 17-7 0,-6-17-4 0,10 17-1 16,-10-17-3-16,12 12-3 0,-12-12-4 15,11 11-5-15,-11-11-2 0,13 9-1 16,-13-9-7-16,12 6-7 0,-12-6-6 0,14 3-4 16,-14-3-2-16,12 0-6 0,-12 0 0 15,0 0-10-15,21-3-6 0,-21 3-7 0,15-5-5 16,-6-1-5-16,-9 6-6 0,15-7-3 15,-8 1-3-15,-7 6-6 0,14-10-2 0,-7 1-2 16,0 4-10-16,1-2-4 0,-8 7-4 16,12-15-8-16,-12 15-3 0,12-17-6 0,-12 17-1 15,8-14 8-15,-8 14 2 16,8-15 4-16,-8 15 6 0,4-17 10 0,-4 17 5 16,0 0 11-16,4-17 28 0,-4 17 10 15,0 0 11-15,0 0 13 0,0 0 18 0,-11-24 11 16,11 24 5-16,-11-2 5 0,11 2 10 15,-14 0 16-15,14 0 8 0,0 0-1 0,-30 9 11 16,20-5 8-16,-5 4 2 0,3 0-1 16,-1 1 2-16,0-1-2 0,1 3-3 15,4-3 1-15,-2 2-5 0,2-1-3 0,0 2-10 16,2-2-5-16,1 0-10 0,5-9-7 16,-7 17-2-16,5-9-13 0,2-8-15 0,-1 19-17 15,1-19-21-15,2 15-22 16,-2-15-34-16,5 16-43 0,0-8-66 0,2 0-98 15,-7-8-140-15,14 12-161 0,-6-6-163 16,-1-1 112-16</inkml:trace>
  <inkml:trace contextRef="#ctx0" brushRef="#br0" timeOffset="130055.41">18060 14572 3842 0,'-10'10'158'16,"-2"-1"12"-16,1-1 1 0,-1 0 3 0,3-2-4 15,9-6-16 1,-17 13-19-16,17-13-24 0,-15 11-9 0,15-11-16 0,-12 8-8 16,12-8-9-16,-11 7-8 0,11-7-12 0,-7 4-20 15,7-4-26-15,0 0-23 0,-8 6-31 16,8-6-31-16,0 0-39 0,0 0-55 16,0 0-67-16,0 0-138 0,0 0-168 0,0 0-236 15,0 0-187-15</inkml:trace>
  <inkml:trace contextRef="#ctx0" brushRef="#br0" timeOffset="130360.642">18087 14287 3706 0,'-4'-12'-3'0,"4"12"2"0,0 0 1 16,0 0 3-16,0 0-3 0,-2-13-3 16,2 13-31-16,0 0-42 0,0 0-70 0,0 0-172 15,0 0-314-15,11-9-278 0,-11 9 476 16,0 0 89-16</inkml:trace>
  <inkml:trace contextRef="#ctx0" brushRef="#br0" timeOffset="131323.448">18225 14270 1440 0,'0'0'35'0,"0"0"45"0,5-10 11 16,-5 10 35-16,0 0 68 0,0 0 31 15,6-14 1-15,-6 14-7 0,4-8-5 0,-4 8-5 16,0 0-12-16,5-12-17 0,-5 12-25 0,0 0-7 15,0 0-16-15,0 0-11 0,5-9-5 16,-5 9 1-16,0 0-5 0,0 0-11 16,0 0-7-16,0 0-12 0,-22 36-6 15,14-22 3-15,-1 1-4 0,-2 2-1 16,-1 2-8-16,1 0-1 0,0 0-2 0,2 1-6 16,-2 0 1-16,0 1-4 0,3-1 1 15,0 0 3-15,0-1 0 0,0-1-5 0,4-3-1 16,1 1 0-16,0-3 2 0,1 1 1 15,1-1-7-15,1-13-3 0,0 22-4 0,1-11-6 16,2 0-1-16,-3-11-7 0,6 19-3 16,-2-11-1-16,-4-8-8 0,12 11-1 0,-6-4-5 15,-6-7-4-15,14 8-4 16,-6-3-9-16,-8-5-4 0,18 5-3 0,-8-2-4 16,-10-3-1-16,19 1-4 0,-19-1-7 0,20-2-4 15,-20 2-2-15,21-5-5 0,-9 2-4 16,-1-2-4-16,-1-1-3 0,-1 1-3 15,1 0-2-15,1-3-1 0,-2 0-1 0,0 0-5 16,0 0-1-16,-3-1 3 0,1 0-3 16,-1 1 0-16,-1-3-1 0,1 2 4 0,-6 9 0 15,4-20-4-15,-2 12 6 0,-2 8 9 16,1-16-2-16,-1 16 10 0,0 0 2 0,-6-21 10 16,6 21 15-16,-11-7 18 0,11 7 10 15,-14-6 5-15,14 6 3 0,-18 0 5 16,18 0 6-16,-22 5 12 0,9-2 6 15,0 1 6-15,-1 0 8 0,0 3 9 0,2 2-1 16,2-4 0-16,0 3 8 0,-2-1-6 16,2 0 2-16,3 0-3 0,-1 1-6 0,8-8-13 15,-13 14-6-15,9-7-6 0,4-7-14 16,-4 11-22-16,4-11-28 0,-2 13-31 0,2-13-34 16,0 0-49-16,6 18-62 0,-6-18-119 15,9 12-215-15,-4-5-64 0,5-2-152 0,-10-5 67 16</inkml:trace>
  <inkml:trace contextRef="#ctx0" brushRef="#br0" timeOffset="133050.768">18712 14402 3084 0,'0'0'-90'0,"0"0"10"15,6-11 16-15,-6 11 30 0,0 0 24 0,0 0 37 0,0 0 9 16,0 0-4-16,0 0 13 0,0 0 10 16,0 0-10-16,11-15-7 0,-11 15 4 0,0 0 7 15,0 0-4-15,0 0 11 0,4-7-6 16,-4 7 2-16,0 0 8 0,0 0-1 0,0 0 1 15,0 0 0-15,0 0-2 16,0 0-6-16,3-11-8 0,-3 11 0 0,0 0-7 16,0 0 0-16,0 0-5 0,0 0-2 15,0 0-5-15,0 0-3 0,0 0-1 0,0 0-2 16,0 0-5-16,0 0 1 0,3-21-9 16,-3 21 2-16,0 0-5 0,0 0 1 0,0 0-1 15,0 0-2-15,0 0-6 0,-2-22 5 16,2 22 5-16,0 0 5 0,0 0 0 15,0 0 7-15,0 0 11 0,1-19 5 16,-1 19 5-16,0 0 6 0,0 0 6 0,0 0 17 16,0 0 7-16,0 0 5 0,0 0 2 15,0 0-1-15,0 0 3 0,-16 52 4 16,11-36-4-16,0 3 1 0,0-1 0 0,0 1 2 16,1 0 4-16,-1 3-4 0,0-3-3 15,3 1-9-15,-4-2-13 0,6-18-3 0,-7 35-7 16,6-21-9-16,-1-1-4 0,2-13-1 15,-3 24-6-15,3-24-8 0,-3 19-7 0,3-19-15 16,-2 16-14-16,2-16-14 0,0 13-15 16,0-13-16-16,0 0-12 0,-1 15-7 0,1-15-20 15,0 0-16-15,0 0-20 16,3 15-14-16,-3-15-30 0,0 0-45 0,0 0-72 16,0 0-84-16,0 0-120 0,0 0-245 15,0 0 113-15</inkml:trace>
  <inkml:trace contextRef="#ctx0" brushRef="#br0" timeOffset="133526.699">18600 14537 3247 0,'-15'-12'-1'16,"15"12"14"-16,0 0 9 0,0 0 20 0,0 0-7 16,0 0 12-16,0 0 7 0,-10-11-5 15,10 11-7-15,0 0-4 0,0 0-5 0,0 0 4 16,0 0-4-16,0 0-12 0,-11-9 3 16,11 9 2-16,0 0 1 0,0 0 5 0,0 0 9 15,0 0 9-15,0 0 10 0,0 0 9 16,0 0 6-16,0 0-4 0,0 0-1 0,0 0 0 15,0 0 12-15,0 0-3 0,0 0 1 16,0 0-3-16,0 0-4 0,16-26 3 16,-16 26 0-16,0 0 2 0,0 0-8 15,36-7 6-15,-36 7-10 0,0 0-5 0,36-2 3 16,-36 2-1-16,0 0 0 0,35-2-7 16,-35 2-6-16,0 0-6 0,0 0-3 15,43-2-12-15,-43 2 5 0,0 0-4 0,22 0-8 16,-22 0-7-16,0 0-8 0,0 0-7 15,0 0-11-15,0 0-12 0,30-1-17 0,-30 1-18 16,0 0-26-16,10 0-24 0,-10 0-42 16,0 0-52-16,11 1-85 0,-11-1-152 0,0 0-125 15,15 2-202-15,-15-2-59 16</inkml:trace>
  <inkml:trace contextRef="#ctx0" brushRef="#br0" timeOffset="135454.162">19171 14358 3415 0,'0'0'-18'0,"0"0"20"0,0 0 16 16,0 0 19-16,0 0-4 0,0 0 13 15,0 0 5-15,-18 1 12 0,18-1 2 16,0 0 1-16,0 0 1 0,0 0-6 0,-19 0-3 16,19 0-3-16,0 0-5 0,0 0-3 15,-18-1-3-15,18 1-8 0,0 0 7 0,0 0-1 16,-16 1-1-16,16-1 0 0,0 0-4 16,0 0-1-16,0 0 1 0,-15-1-3 0,15 1-5 15,0 0-6-15,0 0 1 0,0 0-3 16,0 0-2-16,0 0 1 0,-14-3-8 0,14 3 2 15,0 0-1-15,0 0-5 0,0 0 1 16,-6-10-6-16,6 10-3 0,0 0-4 0,0 0-5 16,0 0-3-16,0 0-5 15,4-19-2-15,-4 19 1 0,0 0-3 0,7-13 7 16,-7 13-2-16,9-9 3 0,-9 9 1 16,9-8 4-16,-9 8 2 0,11-9 5 0,-11 9 12 15,15-7 14-15,-6 5 5 0,-9 2 6 16,18-3 8-16,-18 3 8 0,19 0-1 0,-19 0 2 15,19 5 2-15,-10-1-7 0,1 2-6 16,-1 1-2-16,-2 0 0 0,-1 4 2 0,1 0 0 16,-1 4 5-16,-3-1-2 0,-1 0-2 15,-1 1 2-15,-2 1-7 0,-1 2-2 16,-2 1-6-16,-1-2-2 0,-2 2-3 0,1-2-3 16,0 2 3-16,-2 1-7 0,-1-5-3 0,1 0 1 15,0-1-3-15,-1 0 2 16,-1-1-3-16,1-2-3 0,2-2 2 0,-1-1-3 15,1 1-1-15,0-3 0 0,7-6 0 16,-13 10 1-16,13-10 1 0,-12 9-5 0,12-9 2 16,-9 6 0-16,9-6-2 0,-8 4-2 15,8-4 2-15,0 0-1 0,0 0-5 0,-15 4-5 16,15-4-6-16,0 0-6 16,0 0-4-16,0 0-6 0,-18-4-4 0,18 4-6 0,0 0-9 15,0 0-4-15,-11-10-9 16,11 10-6-16,0 0-8 0,-5-12-3 0,5 12 1 15,0 0 0-15,-1-14-3 0,1 14-5 16,0 0 1-16,0 0 9 0,5-20 2 0,-5 20 11 16,5-8 5-16,-5 8 13 0,10-9 15 15,-10 9 16-15,11-5 9 0,-11 5 14 0,14-5 9 16,-14 5 13-16,15 0 10 0,-15 0-1 16,15 1 0-16,-15-1 3 0,17 6-3 0,-17-6 4 15,17 6-1-15,-10-3 1 0,-7-3 1 16,15 8 3-16,-7-3-9 0,-8-5 1 0,12 8 0 15,-12-8 1-15,11 7 3 16,-11-7-4-16,10 9-3 0,-10-9-2 0,11 8-4 16,-11-8-4-16,9 6-1 0,-9-6-5 15,8 6-4-15,-8-6-6 0,0 0-7 0,10 9-13 16,-10-9-10-16,8 5-13 0,-8-5-11 16,0 0-13-16,13 7-18 0,-13-7-28 0,8 4-37 15,-8-4-50-15,0 0-65 0,13 4-105 16,-13-4-155-16,0 0-235 0,0 0 84 15</inkml:trace>
  <inkml:trace contextRef="#ctx0" brushRef="#br0" timeOffset="135824.123">19449 14616 3635 0,'0'0'98'0,"0"0"24"0,-12 32 20 16,12-32 12-16,-5 18 4 0,0-8-4 15,0 1-6-15,0-2-17 0,-2 0-17 0,3 1-21 16,4-10-12-16,-8 18-10 0,5-11-10 16,3-7-10-16,-5 14-15 0,5-14-17 15,-6 7-21-15,6-7-25 0,0 0-28 0,-7 10-22 16,7-10-33-16,0 0-43 0,0 0-72 16,0 0-91-16,0 0-123 0,0 0-174 0,0 0-80 15,0 0 317-15</inkml:trace>
  <inkml:trace contextRef="#ctx0" brushRef="#br0" timeOffset="136123.082">19495 14335 3276 0,'0'0'47'0,"0"0"-7"0,0 0 1 16,0 0 14-16,8-7 3 0,-8 7-4 0,0 0-10 15,0 0-24-15,0 0-21 0,0 0-27 16,0 0-42-16,10-6-40 0,-10 6-63 0,0 0-116 16,0 0-198-16,0 0-377 0,0 0 432 15,12-4 79-15</inkml:trace>
  <inkml:trace contextRef="#ctx0" brushRef="#br0" timeOffset="137076.226">19682 14422 1791 0,'0'0'160'0,"0"0"10"16,0 0-38-16,0 0 3 0,0 0-27 16,0 0 8-16,0 0-6 0,0 0 9 0,0 0-7 15,0 0 3-15,-20 32-11 0,12-22 0 0,-1 2 7 16,0 1-4-16,-3 3-1 15,2 3-4-15,-1-2-4 0,-1 1 3 0,2-1-1 16,1 2 6-16,-1-5-5 0,4 1 3 16,-1-2 1-16,3 0 4 0,1-2-1 0,0-1-9 15,3-10-10-15,-1 20-10 0,2-8-8 16,2-1-11-16,0 0-4 0,2-2-7 0,1-1-3 16,-6-8-11-16,16 13-7 0,-7-7-10 15,0-2-12-15,-9-4-7 0,20 5-8 0,-10-4-8 16,-10-1-7-16,22 0-5 0,-22 0-7 15,25-6-5-15,-14 2-6 0,2-2-5 16,0-1-5-16,1-2 5 0,-3 0-20 0,-1-1 1 16,3 1 0-16,-4-5 6 0,0 0-3 15,1-1-7-15,-2 1 10 0,-2-1 1 16,-2-1 10-16,0 0-3 0,-1 3 7 0,1-2 9 16,-3 2-3-16,-1-1 11 0,0 14-1 15,-2-26 12-15,-2 15 7 0,0 1 9 16,4 10 8-16,-10-18 5 0,5 11-2 0,5 7 7 15,-16-9 8-15,8 6 3 0,8 3-3 16,-20 0 9-16,20 0 7 0,-22 5 5 0,10 1 3 16,-1-2 2-16,1 2 2 0,2 2-5 15,-2 2 0-15,0-1-7 0,3 1-1 16,3-2-8-16,-1 2-8 0,1 1-10 0,1-3-16 16,5-8-24-16,-5 18-43 0,4-9-52 0,1-9-46 15,2 18-56-15,-2-18-96 16,5 13-152-16,-5-13-189 0,7 15 407 0</inkml:trace>
  <inkml:trace contextRef="#ctx0" brushRef="#br0" timeOffset="137833.451">20017 14403 3206 0,'0'0'165'0,"0"0"-17"0,0 0 11 15,0 0 33-15,0 0 15 0,0 0 1 16,0 0-4-16,0 0-12 0,0 0-1 15,-18 84-27-15,18-84-9 0,-13 47-13 0,7-22-13 16,1-1-9-16,-1-2-18 0,6-22-10 16,-11 40-12-16,7-23-10 0,4-17-8 0,-6 31-6 15,6-31-10-15,-6 26-16 0,6-26-18 16,0 0-21-16,-4 28-27 0,3-20-23 0,1-8-25 16,0 0-30-16,0 22-42 0,0-22-51 15,6 11-75-15,-6-11-129 0,7 7-135 0,-7-7-265 16,12 9-424-16</inkml:trace>
  <inkml:trace contextRef="#ctx0" brushRef="#br0" timeOffset="139430.92">18398 15270 3688 0,'0'0'-61'0,"0"0"18"0,0 0 12 0,0 0 17 16,0 0 17-16,0 0 24 16,0 0 21-16,0 0 11 0,0 0 8 0,0 0 11 0,0 0 6 15,0 0-3-15,-41 2 0 16,41-2-3-16,0 0 5 0,0 0-3 0,0 0-10 15,-16 3-6-15,16-3-8 0,0 0 0 0,0 0 1 16,0 0-1-16,0 0 1 0,0 0 1 16,0 0 1-16,0 0 1 0,0 0 0 15,0 0 9-15,0 0 4 0,0 0 2 0,0 0-1 16,0 0-7-16,0 0-6 0,0 0-2 16,0 0-3-16,0 0-3 0,0 0-6 0,0 0-3 15,0 0-11-15,0 0 0 0,0 0-5 16,0 0 0-16,0 0-3 0,76 10-9 15,-76-10 3-15,0 0-5 0,35 1-10 16,-22 0-8-16,-13-1-4 0,22-1-7 0,-22 1-10 16,21 1-6-16,-21-1-10 0,15-1-12 15,-15 1-11-15,14 1-15 0,-14-1-14 16,0 0-26-16,16 1-24 0,-16-1-34 0,9 5-47 16,-9-5-78-16,0 0-115 0,9 10-152 15,-9-10-166-15,2 9 177 0</inkml:trace>
  <inkml:trace contextRef="#ctx0" brushRef="#br0" timeOffset="139785.785">18382 15482 3330 0,'0'0'64'0,"0"0"12"0,0 0 3 0,-7 8 18 16,7-8 12-16,0 0 3 0,0 0 3 15,0 0-1-15,0 0 2 0,0 0 6 0,0 0 0 16,0 0-9-16,0 0-7 0,0 0 1 16,26 6-8-16,-26-6-7 0,0 0-8 0,0 0-4 15,31-1-4-15,-31 1-5 0,0 0 3 16,27-1-5-16,-27 1-5 0,19-2-2 16,-19 2-10-16,0 0-4 0,25-2-1 15,-25 2-7-15,0 0-2 0,20-3-6 0,-20 3 1 16,0 0-5-16,18-4-2 0,-18 4-4 0,0 0-3 15,0 0 1-15,19-2-3 16,-19 2-9-16,0 0-9 0,0 0-12 0,14-3-19 16,-14 3-21-16,0 0-26 0,12-1-27 15,-12 1-34-15,0 0-41 0,18 1-58 0,-18-1-119 16,0 0-181-16,23 0-59 0,-13 0-156 16,-10 0 46-16</inkml:trace>
  <inkml:trace contextRef="#ctx0" brushRef="#br0" timeOffset="143071.112">19135 15071 3112 0,'0'0'-67'0,"0"0"25"0,0 0 16 16,0 0 10-16,0 0 19 15,0 0 12-15,0 0 7 0,0 0 2 0,0 0-4 16,0 0 8-16,0 0-8 0,0 0-1 16,0 0 8-16,-1-14-13 0,1 14 7 0,0 0 8 15,0 0-2-15,7-11 19 0,-7 11 26 16,0 0 18-16,0 0 11 0,7-12 12 0,-7 12-19 15,0 0-6-15,0 0-14 0,0 0 0 16,0 0 9-16,0 0-1 0,0 0-1 16,0 0-6-16,-15 36 0 0,10-23-3 0,-3 4-2 15,1-5 5-15,-1 2 2 0,2 1 0 16,-2 2 0-16,4-7-4 0,-1 3-4 16,5-13-2-16,-9 23 3 0,7-9-5 15,2-14-4-15,-1 23-11 0,1-23-7 0,4 21 5 16,-4-21-6-16,9 22-8 0,-3-13-1 15,-6-9-7-15,14 19-4 0,-3-8-2 0,1 0-1 16,-1-1-4-16,3 0 4 0,-3-1-7 16,2 1-1-16,1 0 0 0,-1-2-3 0,0 1 3 15,-2-2 1-15,-1-2-1 0,-1 3 4 16,0-1-4-16,1-1 0 0,-10-6-2 0,12 12-2 16,-6-5 2-16,-6-7 1 0,7 15 1 15,-4-7-1-15,-3-8 3 0,1 12 0 16,-1-12-1-16,0 0 1 0,-7 24-1 15,7-24 0-15,-7 13 3 0,7-13-2 0,-12 12 1 16,12-12-5-16,-14 11 6 0,14-11-11 16,-14 8 5-16,14-8-3 0,-17 4 4 0,17-4-3 15,-17 3 0-15,7-3 0 0,10 0-3 16,-17 0-2-16,17 0-6 0,-18-5-4 0,18 5-5 16,-16-7 0-16,8 4-1 0,8 3-2 15,-11-11-2-15,11 11-3 0,-10-12 1 0,7 6 1 16,3 6 0-16,-6-16-2 0,6 16 3 15,-1-16-1-15,1 16 0 0,2-20 2 16,-2 20 1-16,7-23 2 0,-3 12 2 16,-4 11 1-16,13-24 0 0,-6 10-4 0,4-3 2 15,-1-1-1-15,4 3-1 0,-1-1-3 16,2 1 2-16,-1-2-4 0,-1 3 3 16,1-3 2-16,0 0-2 0,0 2-3 0,-3 1 4 15,0 2 0-15,-1 0-2 0,-3 1-1 16,-1 2-2-16,-1-1 0 0,1 0 4 0,-2 0-1 15,-4 10 4-15,3-16 1 0,-3 16 0 16,-2-14 2-16,2 14 0 0,-12-15 3 16,4 9 2-16,-2 1-1 0,-4-1 1 0,2 2 0 15,-3 1 2-15,1 1 1 0,1-1-1 16,13 3-4-16,-23 0-8 0,23 0-12 16,-21 2-20-16,13 0-30 0,8-2-45 0,-12 11-78 0,12-11-101 15,-6 14-177-15,6-14-135 16,1 19-90-16,3-5 274 0</inkml:trace>
  <inkml:trace contextRef="#ctx0" brushRef="#br0" timeOffset="143439.637">19437 15424 4007 0,'3'14'180'0,"-3"-14"-1"15,-3 23 11-15,3-23 6 0,-9 22-23 16,3-10-31-16,-1 1-17 0,-3 0-17 16,1-1-16-16,9-12-8 0,-16 17-12 0,10-8-18 15,0-3-20-15,6-6-19 0,-10 12-22 16,5-6-24-16,5-6-32 0,0 0-34 0,-11 11-45 16,11-11-58-16,0 0-154 0,0 0-190 15,0 0-42-15,0 0-166 0,0 0 59 0</inkml:trace>
  <inkml:trace contextRef="#ctx0" brushRef="#br0" timeOffset="144334.779">19731 15201 3386 0,'0'0'3'15,"0"0"15"-15,0 0 13 0,0 0 7 0,-2-13 21 16,2 13 20-16,0 0 13 0,0 0 8 0,0 0 3 16,0 0 2-16,-21 31-3 15,15-20 2-15,-2 4-5 0,-2-1 2 0,3 3 1 16,-2 1 6-16,0 2-4 0,0 0-5 16,0-3-11-16,2 4-4 0,0-1 0 0,-1-3-9 15,3 3-2-15,1-4-2 0,-1 2-5 16,2 0 2-16,0-2-4 0,3-16-9 0,-2 29-4 15,-1-15-1-15,3-14-6 0,0 22-5 16,0-22-2-16,4 22-2 0,-4-22-6 16,4 20-6-16,-4-20-3 0,8 14-5 0,-4-7-7 15,-4-7-10-15,10 12-3 0,-2-8-8 16,-8-4-2-16,14 6-4 0,-14-6-4 0,17 2-4 16,-17-2-5-16,16 0 1 15,-16 0-9-15,21-5-2 0,-21 5-4 0,21-7-3 16,-10 3-5-16,0 0-4 0,1-2-4 15,-2-1 0-15,0-1-4 0,1 1 0 0,-2 0-2 16,0-3-3-16,0 3 7 0,-1-3 2 16,0 0-3-16,-1 1 0 0,1 0 5 0,-3-1 4 15,0-1 1-15,-5 11 7 0,6-17 1 16,-3 8 5-16,-3 9 4 0,3-15 5 0,-3 15 3 16,0-14 7-16,0 14 14 0,0 0 9 15,-7-17 20-15,7 17 13 0,-12-5 9 0,12 5 3 16,-18-3 9-16,18 3 0 15,-23 5 3-15,11-3 4 0,0 4 6 0,-2 1 7 16,0 1-1-16,-1 1 3 0,2 2 2 16,1 0-1-16,1 0-1 0,0 1 0 0,1 0-9 15,10-12-5-15,-12 19-9 0,8-8-4 16,-1 0-12-16,1-1-22 0,4-10-20 0,-3 19-25 16,3-19-24-16,2 18-28 15,-2-18-35-15,6 17-49 0,-1-5-76 0,2-5-158 16,1 0-152-16,3 1-235 0,1-1-206 0</inkml:trace>
  <inkml:trace contextRef="#ctx0" brushRef="#br0" timeOffset="144874.95">20154 15221 3891 0,'0'0'81'16,"0"0"22"-16,-9 41 25 0,7-21 20 16,-2 1 18-16,0 4 12 0,4-25 6 15,-8 55-19-15,4-19-6 0,0-6-7 0,-1-4-11 16,0 1-16-16,1-4-15 0,0 0-15 0,2-2-11 16,-2-3-13-16,0-1-7 0,1-1-10 15,3-16-13-15,-4 27-15 0,4-27-21 16,-3 19-19-16,0-9-21 0,3-10-25 0,-2 17-22 15,2-17-29-15,-2 15-34 0,2-15-40 16,5 13-57-16,-5-13-104 0,9 8-179 0,-9-8-59 16,10 3-188-16,-10-3-116 15</inkml:trace>
  <inkml:trace contextRef="#ctx0" brushRef="#br0" timeOffset="161185.546">9017 14304 3484 0,'0'0'6'0,"0"0"17"0,0 0 10 16,0 0 10-16,0 0 5 0,0 0 9 15,0 0 7-15,0 0 2 0,0 0 4 0,0 0 0 16,0 0 1-16,0 0-4 0,0-15 3 16,0 15-5-16,0 0-4 0,0 0-1 0,0 0-3 15,0 0-1-15,0 0-7 0,0 0-1 16,0 0-4-16,0 0-2 0,0 0-1 0,0 0-4 15,0 0-2-15,0 0-3 0,0 0-3 16,0 0-4-16,0 0-4 0,0 0-1 0,0 0-2 16,0 0-6-16,0 0 3 0,0-17-5 15,0 17-6-15,0 0-3 0,0 0-8 16,0 0-8-16,-1-15 1 0,1 15-5 16,0 0-8-16,-1-14-4 0,1 14 0 0,0 0 5 15,0-18 6-15,0 18 5 0,1-11 10 16,-1 11 16-16,0 0 12 0,2-19 15 0,-2 19 12 15,2-8 1-15,-2 8-4 0,0 0 6 16,0 0-4-16,0 0 2 0,0 0 3 0,0 0 3 16,0 0 2-16,0 0 2 0,0 0-5 15,0 0 11-15,14 48-6 0,-12-30-2 16,-1 1 5-16,0 0-4 0,1 3-1 0,-2-2 4 16,1 1-5-16,1-2-5 0,-2-1-3 15,1 3-6-15,0-4-4 0,-1-17-7 16,2 32-1-16,-2-18-5 0,0-14-4 0,2 29 0 15,-1-16-5-15,-1-13-1 0,2 23-2 16,-2-23-5-16,2 19-3 0,-2-19-6 0,3 17-9 16,-2-10-12-16,-1-7-18 0,0 0-14 15,1 16-15-15,-1-16-12 0,0 0-15 0,1 12-12 16,-1-12-17-16,0 0-38 0,0 0-21 16,0 0-46-16,9 7-93 0,-9-7-204 0,0 0-68 15,0 0-165-15,0 0 7 16</inkml:trace>
  <inkml:trace contextRef="#ctx0" brushRef="#br0" timeOffset="162121.181">9409 14207 3716 0,'4'-13'87'0,"-4"13"-3"16,0 0 0-16,0 0 6 0,0 0 13 0,0 0 19 15,0 0 8-15,0 0 6 0,0 0 7 16,0 0 3-16,7 51-1 0,-6-32-7 0,0 0-14 16,1 2-2-16,2-2-10 0,1 5-15 15,-2 0-10-15,0 1-7 0,0-5-11 0,0 1-10 16,0-4-9-16,-2 3-6 0,2-2-5 16,-1-3-14-16,1-3-10 0,-1 1-17 15,-1-1-10-15,-1-12-14 0,2 19-11 16,-2-19-17-16,2 16-14 0,-2-16-16 0,2 10-15 15,-2-10-25-15,0 0-27 0,5 10-51 16,-5-10-31-16,0 0-98 0,0 0-154 0,0 0-97 16,0 0-161-16,0 0 111 0</inkml:trace>
  <inkml:trace contextRef="#ctx0" brushRef="#br0" timeOffset="162843.872">9556 14468 3457 0,'0'0'45'0,"0"0"6"0,0 0 10 0,0 0 12 0,0 0 13 16,0 0 12-16,0 0 7 0,0 0 3 15,0 0 3-15,0 0-1 0,0 0-3 0,0 0-5 16,0 0 0-16,0 0-6 0,0 0-7 16,0 0-10-16,0 0-12 0,0 0-8 15,0 0-6-15,0 0-4 0,0 0-9 16,0 0-6-16,32 15-3 0,-32-15-6 0,0 0-10 16,18 4-5-16,-18-4-7 0,0 0-3 15,21 2-1-15,-21-2-4 0,0 0-3 16,24-1-1-16,-24 1-5 0,0 0-4 0,25-5-3 15,-25 5 2-15,16-4-6 0,-16 4 0 16,20-8-3-16,-20 8-3 0,16-8-1 0,-6-1-2 16,-10 9-4-16,13-10 2 0,-13 10-15 15,14-14-7-15,-14 14-11 0,0 0-4 16,15-25-5-16,-15 25 2 0,0 0 3 0,6-26 4 16,-6 26 4-16,0 0 4 0,0 0 6 15,-3-34 4-15,3 34-1 0,0 0 9 16,0 0 9-16,-15-25 3 0,15 25 13 0,-13-9 3 15,13 9 14-15,-16-7 13 0,16 7 9 16,-19 0 4-16,19 0 5 0,0 0 10 0,-32 11 11 16,21-4 14-16,-2 1 8 0,13-8 4 15,-21 17 7-15,10-6 2 0,2 2 2 0,1 0 2 16,2 1 6-16,-3 1 5 0,9-15-7 16,0 0 5-16,-9 41 5 0,9-41-3 0,-1 32-7 15,1-32 13-15,4 29-7 0,-4-29-5 16,9 32-8-16,-2-16-6 0,-7-16-5 15,14 29-3-15,-14-29-6 0,16 26-7 16,-8-15-4-16,-8-11-8 0,17 19-6 0,-17-19-3 16,17 14-5-16,-17-14-6 0,20 14-6 15,-20-14-8-15,0 0-7 0,26 6-13 16,-26-6-10-16,0 0-21 0,33 1-19 0,-24-2-22 16,-9 1-18-16,24-6-15 0,-24 6-22 15,22-2-25-15,-22 2-32 0,27-6-45 0,-13 0-73 16,-4 2-165-16,3-1-92 0,-13 5-219 15,35-8-204-15</inkml:trace>
  <inkml:trace contextRef="#ctx0" brushRef="#br0" timeOffset="163746.274">10004 14529 3646 0,'0'0'3'0,"-13"9"16"15,13-9 19-15,0 0 17 0,-9 10 12 16,9-10 16-16,0 0 11 0,0 0 7 0,-6 15 5 15,6-15 3-15,0 0-2 0,0 0-7 16,0 0-12-16,0 21-7 0,0-21-11 0,0 0 0 16,0 0-11-16,0 0-11 0,0 0-4 15,0 0-4-15,21 25-7 0,-21-25-5 0,13 4-10 16,-13-4-5-16,0 0-6 16,17 1-10-16,-17-1-5 0,0 0-4 0,0 0-5 0,29-10-6 15,-29 10-7-15,15-9-3 0,-15 9-6 16,11-11-4-16,-11 11-2 0,15-14-9 15,-8 6-3-15,-7 8-2 0,10-17-13 16,-10 17 0-16,0 0-6 0,12-24 5 0,-12 24 3 16,0 0 5-16,5-26 8 0,-5 26 4 15,0 0 8-15,0 0-2 0,-2-32 9 0,2 32-2 16,0 0 18-16,0 0 7 0,-18-24 8 16,18 24 11-16,0 0 11 0,-23-9 12 15,23 9 4-15,-17 0 6 0,17 0 1 0,0 0 3 16,-30 4 3-16,30-4 8 0,-21 8-2 0,21-8 8 15,-22 9-1-15,13-1 2 0,9-8 0 16,-18 12 0-16,18-12 0 0,-17 12 1 16,10-3 3-16,7-9 2 0,-11 10-2 15,11-10-3-15,0 0 2 0,0 0-4 0,-19 23-1 16,19-23-3-16,0 0-1 0,0 0-6 16,-10 19-3-16,10-19-3 0,0 0-4 15,0 0-6-15,0 0-2 0,0 0-5 0,0 0-2 16,0 0-6-16,0 0-3 0,0 0-4 15,19 38-3-15,-19-38-6 0,0 0-9 0,0 0-5 16,22 5-5-16,-22-5-7 0,12 0-6 16,-12 0-10-16,0 0-4 0,0 0-15 0,29-5-8 15,-29 5-11-15,19-7-8 16,-19 7-14-16,13-8-5 0,-13 8-19 0,0 0-14 0,22-20-33 16,-15 14 6-16,-7 6-15 15,12-9 0-15,-12 9 14 0,11-11 8 0,-11 11 40 16,0 0 15-16,0 0 60 0,0 0 27 15,24-17 46-15,-24 17 42 0,0 0 29 0,0 0 20 16,0 0 23-16,0 0 24 0,0 0 10 16,0 0 3-16,0 0 1 0,25 43 5 0,-25-43-3 15,0 0-12-15,0 0-17 0,16 50-20 16,-11-34-3-16,-5-16-14 0,9 28-13 16,-9-28-14-16,8 25-9 0,-8-25-9 0,8 21-8 15,-8-21-11-15,6 20-13 0,-6-20-22 16,9 19-15-16,-9-19-23 0,6 15-24 15,-6-15-22-15,6 13-34 0,-6-13-35 0,9 12-55 16,-4-8-62-16,-5-4-125 0,11 8-163 16,-11-8-276-16,11 2-468 0</inkml:trace>
  <inkml:trace contextRef="#ctx0" brushRef="#br0" timeOffset="164363.002">10381 14459 4035 0,'0'0'33'15,"0"0"23"-15,0 0 26 0,0 0 20 16,0 0 23-16,0 0 15 0,0 0 0 0,-11 34 15 16,11-34-16-16,2 16-10 0,-2-16-14 15,1 21-22-15,0-10-3 0,-1-11-14 16,0 20-11-16,1-11-8 0,-1-9-10 0,0 21 2 16,0-21-11-16,0 18-3 0,0-18-5 15,0 14-5-15,0-14-7 0,0 14-6 16,0-14-5-16,0 0-2 0,0 13-3 15,0-13-5-15,0 0-1 0,0 12-7 0,0-12-2 16,0 0 3-16,0 0-3 0,0 0 0 16,0 0-3-16,0 0-3 0,0 0-1 0,0 0-1 15,0 0-2-15,0 0-3 0,0 0-7 16,0 0 1-16,0 0-4 0,-7-44-5 16,5 33-4-16,2 11-2 0,-1-24 0 0,1 13-1 15,0 11 2-15,1-20 3 0,1 9 0 0,1-1 5 16,-3 12 1-16,7-20 1 15,-1 12 2-15,1 0 3 0,2-2 7 0,-2 2 10 16,2 1 8-16,0 0 13 0,1 0 7 16,-10 7 14-16,18-7 7 0,-8 6 6 0,-10 1 1 15,17-5 1-15,-17 5 1 0,17-4-1 16,-17 4 5-16,12-3-1 0,-12 3-7 0,0 0 0 16,15-3-6-16,-15 3-5 15,0 0-2-15,12-3-8 0,-12 3-6 0,0 0-11 0,0 0-17 16,0 0-26-16,15-3-29 0,-15 3-44 15,0 0-56-15,0 0-79 0,0 0-206 16,18 3-115-16,-18-3-215 0,17 4-187 0</inkml:trace>
  <inkml:trace contextRef="#ctx0" brushRef="#br0" timeOffset="165241.964">10681 14400 3943 0,'0'0'98'0,"0"0"14"0,0 0 16 16,0 0 8-16,-4 39 6 0,4-39 2 16,1 22-1-16,0-9-6 0,0 0-17 15,-1 0-11-15,1-1-9 0,1 2-8 0,-2-14-12 16,2 22-5-16,-1-12-9 0,1 0-8 0,-2-10-3 15,2 19-9-15,-2-19-6 0,1 15-5 16,-1-15-4-16,3 16-7 0,-3-16-3 0,2 11-4 16,-2-11-7-16,0 0 0 15,2 14-8-15,-2-14 2 0,0 0-7 0,3 11-1 16,-3-11-3-16,0 0-1 0,0 0 0 16,0 0-6-16,0 0 4 0,0 0-2 0,0 0 1 15,0 0-1-15,0 0-3 0,0 0 5 16,0 0-2-16,0 0 2 0,0 0-2 0,0 0-1 15,0 0-3-15,0 0-4 0,0 0-4 16,2-38-2-16,-2 38-7 0,0-19-6 0,0 19-2 16,1-20-6-16,-1 9-3 0,0 11-5 15,4-22-3-15,-2 10-6 0,-1 1-5 16,3-3-8-16,-1 2 4 0,1 0-4 16,1 0 8-16,1 2 2 0,0-1 0 0,0 0 9 15,4 0 11-15,-1 3 12 0,0 0 16 16,-1 0 15-16,1 2 11 0,-9 6 16 0,19-7 8 15,-19 7 7-15,18-2 8 0,-18 2 9 16,18 6 2-16,-9 0 9 0,-1 1-2 16,0 1 11-16,-8-8 5 0,14 23 6 0,-8-8 8 15,-2-3-2-15,1 4 0 0,-3-1-3 16,2 0-7-16,-2 2-3 0,-1-5-7 16,1 2-8-16,0-1-7 0,-2 1-7 0,2-2-5 15,-2-12-7-15,1 19-10 0,0-9-9 0,-1-10-17 16,3 18-19-16,-1-9-22 15,-2-9-23-15,3 14-32 0,-3-14-38 0,7 12-53 16,-7-12-70-16,8 10-131 0,-8-10-130 16,9 4-341-16,-9-4-631 0</inkml:trace>
  <inkml:trace contextRef="#ctx0" brushRef="#br0" timeOffset="165874.897">11097 14561 4219 0,'0'-15'7'0,"0"15"11"0,0 0 9 16,0 0 11-16,0 0 11 0,0 0 5 15,0 0 8-15,0 0 0 0,0 0-2 0,0 0 0 16,0 0-5-16,0 0-4 0,0 0 3 15,0 0-2-15,0 0-6 0,0 0-4 0,0 0-4 16,0 0-6-16,0 0-3 0,0 0-4 16,0 0-1-16,23 7-6 0,-23-7-1 15,0 0-6-15,0 0-3 0,23 5-5 16,-23-5-2-16,18 0-2 0,-18 0-2 0,17-3-1 16,-17 3-2-16,20-3-4 0,-13-1-2 15,-7 4-9-15,16-8-3 0,-9 2-3 16,1-2-1-16,-8 8-6 0,12-14-5 0,-8 7 0 15,-4 7-5-15,5-13-7 0,-5 13 3 16,2-16-3-16,-2 16 4 0,-3-15 4 0,3 15 2 16,-6-12 8-16,6 12 5 0,-12-10 14 15,12 10 10-15,-17-5 14 0,17 5 6 0,-19 0 8 16,19 0 6-16,-22 5 6 16,13-2 1-16,-2 4 4 0,-1-2 2 0,1 2 8 0,2 0 4 15,-2 1 5-15,2 2 3 0,-2-1 5 16,1 3 1-16,4-3 5 0,6-9 8 15,-11 22 3-15,7-10 6 0,4-12-4 16,-8 20-2-16,8-20-6 0,-1 22-2 0,1-22-8 16,1 21-3-16,-1-21-7 0,10 24-7 15,-10-24-5-15,8 19-4 0,-2-11-7 0,-6-8-2 16,14 19-6-16,-5-11-3 0,-9-8-8 16,16 14-6-16,-4-8-8 0,-12-6-7 15,22 11-11-15,-12-7-12 0,1 0-13 0,1 0-14 16,-12-4-18-16,20 3-15 0,-9-3-23 0,-11 0-29 15,21 0-44-15,-21 0-49 0,21-3-89 16,-10-2-166-16,2 2-80 0,-2-1-216 0,-11 4-177 16</inkml:trace>
  <inkml:trace contextRef="#ctx0" brushRef="#br0" timeOffset="166658.47">11448 14450 3697 0,'0'0'31'0,"0"0"25"0,-2 18 21 0,2-18 26 16,0 18 18-16,-1-7 7 0,1-11 6 15,0 20-4-15,1-8-7 0,-1-12-14 16,0 19-10-16,0-8-13 0,0-11-16 16,0 20-9-16,0-20-8 0,0 17-3 0,0-17-8 15,-3 15-5-15,3-15-9 0,-2 14-7 16,2-14-4-16,-3 12-3 0,3-12-6 0,0 0-2 16,-3 11 0-16,3-11-1 0,0 0 0 15,0 0-1-15,-3 14-1 0,3-14 1 16,0 0 0-16,0 0-2 0,0 0 2 0,0 0-2 15,-2 12 2-15,2-12-2 0,0 0-1 16,0 0 1-16,0 0 1 0,0 0-3 0,0 0 1 16,0 0 0-16,0 0 0 15,0 0-1-15,0 0 0 0,0 0 2 0,-5-36-2 16,5 36 0-16,2-17 2 0,-2 17-1 16,5-20-1-16,-1 8 2 0,0 2-3 0,-1-1 0 15,-3 11 2-15,9-23 3 0,-3 14-5 16,-6 9 3-16,12-21-2 0,-6 13 1 0,-6 8 2 15,13-17 4-15,-4 10 5 0,-9 7 3 16,17-12 6-16,-17 12 4 0,18-11 1 0,-7 5 6 16,-11 6 1-16,0 0 4 0,0 0 1 15,31-12-5-15,-31 12 2 0,0 0 5 16,0 0-2-16,25-8 0 0,-25 8-3 0,0 0-1 16,0 0 2-16,0 0-2 0,23-9-1 15,-23 9-1-15,0 0-8 0,0 0-2 16,0 0 1-16,0 0-6 0,0 0-9 0,0 0-8 15,22-8-5-15,-22 8-9 0,0 0-10 16,0 0-11-16,7-3-4 0,-7 3-8 0,0 0-15 16,0 0-19-16,0 0-20 0,6-2-40 15,-6 2-54-15,0 0-82 0,0 0-173 0,0 0-110 16,15-3-237-16,-15 3-291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4-11-16T20:49:15.27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14527 13303 1657 0,'0'0'108'0,"0"0"5"16,0 0-35-16,0 0-4 0,0 0 5 0,0 0-9 16,0 0-1-16,0 0 14 0,0 0-4 15,0 0 7-15,0 0-3 0,0 0 6 0,0 0-1 16,0 0 6-16,0 0-7 0,0 0-5 16,0 0-8-16,0 0-7 0,0 0 2 0,0 0-5 15,0 0 4-15,0 0-6 0,0 0 2 16,0 0-9-16,0 0-8 0,0 0-2 0,0 0-1 15,0 0-6-15,0 0-3 0,0 0 0 16,0 0-2-16,0 0 2 0,0 0-2 0,0 0-4 16,0 0-8-16,0 0 7 0,0 0-4 15,0 0 1-15,0 0 0 0,1-13-3 16,-1 13 4-16,0 0-3 0,0 0-5 16,0 0-1-16,9-10-3 0,-9 10-3 0,0 0 0 15,0 0 1-15,9-5-1 0,-9 5-2 16,0 0 3-16,0 0-7 0,7-7 4 0,-7 7 7 15,0 0-13-15,0 0 1 0,0 0 1 16,0 0-2-16,0 0 2 0,0 0 5 0,0 0 7 16,0 0-1-16,0 0 2 0,0 0-3 15,0 0-3-15,0 0 5 0,0 0-2 0,-13 38-1 16,9-28-2-16,-1 0 3 16,1 3-2-16,-2-1-3 0,2 1-49 0,2 0 28 15,-1 1 33-15,-1-1 15 0,2 1 5 16,2 0 0-16,-2-1 1 0,2 1 2 0,0-14 5 15,0 27 4-15,2-15 4 0,0 2 4 16,0-1-3-16,0-2-2 0,-2-11-1 0,5 19 3 16,-5-10-2-16,0-9 3 0,6 16-4 15,-2-8-1-15,-4-8 0 0,6 12-5 0,-6-12-2 16,9 11 3-16,-9-11-9 0,9 10-1 16,-9-10-5-16,11 8-5 0,-11-8-1 0,11 5-5 15,-11-5-5-15,17 6-3 0,-17-6-7 16,13 1 0-16,-13-1-6 0,14 0-2 0,-14 0-4 15,0 0 0-15,23-4-4 0,-15 1-5 16,-8 3-2-16,17-8-5 0,-8 3-4 16,0 0-2-16,-2-2-3 0,2 0-2 0,0-2-1 15,-2-1-8-15,2 0-2 0,0-3-2 16,0 0-3-16,0 0-2 0,-2-1-11 0,5-5-9 16,-6 3-5-16,1 0-8 0,-1-1-14 15,0-2-1-15,1-2-10 0,-1-4-10 0,-2 1-2 16,-2 0 9-16,0 2 7 0,0 2 4 15,-2-2 20-15,0 1 4 0,-2 1 16 0,0 1 12 16,0 1 8-16,-2 2 8 0,-2-1 8 16,-1 4 5-16,-2 1 10 0,1 3 14 15,-4 1 16-15,2 2 9 0,-1 3 10 0,-4-1 9 16,15 4 6-16,-31 4 3 0,15-1 2 16,-4 4 2-16,2 3 2 0,-2 0-4 15,2 1-2-15,2 2-1 0,-2 3 7 0,5-3-6 16,-3 3-6-16,5-3-7 0,-1-1-6 15,5 1-6-15,-1 0-12 0,2-3-8 0,-2 2-11 16,5-1-15-16,0 0-17 0,3-11-27 16,-2 19-24-16,2-19-22 0,2 20-30 0,2-11-33 15,0 1-60-15,-4-10-88 0,12 14-135 16,-6-4-223-16,-3-3 67 0,5 1 98 16</inkml:trace>
  <inkml:trace contextRef="#ctx0" brushRef="#br0" timeOffset="516.936">14603 13423 2692 0,'0'0'110'0,"0"0"-1"0,0 0-13 16,0 0 2-16,0 0-19 0,0 0 0 0,0 0-12 16,0 0-3-16,0 0-12 0,0 0-17 0,-9-12-7 15,9 12-7-15,0 0-16 0,0 0-8 16,-10-10 1-16,10 10-12 0,0 0 7 0,0 0-15 16,-7-9-10-16,7 9-13 0,0 0 6 15,0 0 11-15,0 0 5 0,0 0 4 0,13-17 34 16,-13 17 9-16,10-6 28 15,-10 6 19-15,11-5 16 0,-11 5 13 0,17-1 9 0,-17 1 4 16,20 3 5-16,-9 0 0 0,2 1-1 16,0 2-1-16,-1 2-4 0,2 2-6 15,-1 1 0-15,-2-1-9 0,-1 1-1 16,-2 2-7-16,3-1-6 0,-2 0-3 0,-2-2-4 16,-1 4 0-16,-1-4-1 0,3 0 0 15,-4 2-4-15,2-2-7 0,-1-1-6 0,-5-9-4 16,6 17-3-16,-3-11-5 0,-3-6-3 15,9 15-8-15,-5-9-6 0,-4-6 0 0,7 12 1 16,-7-12-12-16,10 10-8 0,-10-10-14 16,11 7-11-16,-11-7-15 0,11 7-21 0,-11-7-17 15,13 3-25-15,-13-3-27 0,14 0-26 16,-14 0-39-16,0 0-38 0,25-5-89 16,-17 2-153-16,1-4-108 0,-9 7-181 15,19-11 25-15</inkml:trace>
  <inkml:trace contextRef="#ctx0" brushRef="#br0" timeOffset="1339.298">15022 13470 3227 0,'0'0'-57'0,"0"0"15"0,0 0 2 0,0 0 27 0,-8-8 11 16,8 8 13-16,0 0-2 16,0 0 1-16,0 0-1 0,0 0 11 0,-12-3-6 15,12 3-9-15,0 0-9 0,0 0-13 0,0 0-1 16,-12-5-23-16,12 5-2 0,0 0 5 16,0 0-17-16,0 0-5 0,-6-9 8 15,6 9 8-15,0 0 1 0,0 0 5 0,0 0 20 16,0 0 4-16,0 0 36 0,14-21 34 15,-14 21 39-15,11-5 32 0,-11 5 23 0,19-3 17 16,-19 3 5-16,19-1-3 0,-19 1-4 16,18 3-4-16,-6 0-1 0,-2 2-10 0,0 1-7 15,0 0-7-15,0 3-10 0,-2-1-5 16,1 3-7-16,-3-1-15 0,-2 3-7 16,0-1-7-16,-2 0-3 0,-1 2-10 15,0-2-7-15,-1 1-6 0,0-13-7 0,-3 27-3 16,0-14-11-16,-1-2-4 0,-1 0-3 15,-2-1-3-15,2 0-4 0,-1-1-5 0,-1-1-5 16,-1-1-4-16,8-7-2 0,-11 11 0 16,11-11-8-16,-11 8-1 0,11-8-5 0,-14 5-2 15,14-5-9-15,0 0-5 0,-19-2-2 16,19 2-6-16,-15-5-4 0,15 5-5 0,-13-11-3 16,8 5-7-16,5 6-4 0,-11-14-3 15,6 8-2-15,5 6 0 0,-5-16 1 0,5 16 1 16,-1-13 2-16,1 13 4 15,0 0 5-15,3-16 12 0,-3 16 14 0,0 0 16 16,10-11 14-16,-10 11 11 0,12-2 11 16,-12 2 8-16,0 0 13 0,23 3 2 0,-23-3 9 15,18 9 1-15,-8-5 3 0,0 0 5 16,-2 1 4-16,1 2-2 0,-9-7 1 0,18 12-3 16,-9-7-5-16,-2 0-5 0,-7-5-7 15,15 7-10-15,-9-2-5 0,-6-5-11 0,15 9-13 16,-7-6-19-16,-8-3-29 15,19 6-24-15,-9-2-30 0,-10-4-35 0,20 4-47 0,-8-4-57 16,-12 0-115-16,23-2-164 16,-10 0-53-16,-2-3-235 0,5 2-245 0</inkml:trace>
  <inkml:trace contextRef="#ctx0" brushRef="#br0" timeOffset="1731.264">15441 13354 3908 0,'0'0'72'0,"0"0"20"15,-11-5 22-15,11 5 21 16,0 0 12-16,0 0 11 0,0 0-8 0,0 0-2 0,0 0-21 16,0 0-12-16,0 0-15 15,0 0-9-15,0 0-10 0,0 0-11 0,0 0-15 16,0 0-11-16,46-3-11 0,-46 3-13 0,0 0-18 15,25-3-18-15,-15 3-22 0,-10 0-20 16,18 0-22-16,-18 0-14 0,19 0-20 16,-19 0-23-16,17 0-25 0,-17 0-39 0,13 0-57 15,-13 0-84-15,12 3-105 0,-12-3-313 16,0 0-13-16</inkml:trace>
  <inkml:trace contextRef="#ctx0" brushRef="#br0" timeOffset="1936.885">15509 13450 3822 0,'0'0'127'0,"0"0"17"16,-8 5 23-16,8-5 17 0,0 0 27 16,0 0-8-16,0 0-19 0,0 0-11 0,0 0-12 15,0 0-14-15,0 0-14 0,0 0-14 16,19 25-16-16,-19-25-14 0,0 0-11 0,18 6-19 16,-18-6-13-16,14 3-14 0,-14-3-19 15,0 0-27-15,23 4-32 0,-14-4-24 0,-9 0-34 16,19 1-46-16,-19-1-65 0,18-1-100 15,-18 1-152-15,23-2-85 0,-10 4-261 0,1-2-454 16</inkml:trace>
  <inkml:trace contextRef="#ctx0" brushRef="#br0" timeOffset="3012.575">16147 13258 3690 0,'0'0'-92'0,"0"0"10"0,0 0-4 15,0 0 17-15,0 0 1 0,0 0 28 16,0 0 2-16,0 0 5 0,0 0 4 0,0 0 1 16,0 0 1-16,0 0-8 0,0 0-14 0,7-7-10 15,-7 7-12-15,0 0-20 0,0 0-16 16,0 0-46-16,0 0-60 0,0 0-94 0,0 0-79 16,0 0-51-16,-7-21 90 15</inkml:trace>
  <inkml:trace contextRef="#ctx0" brushRef="#br0" timeOffset="3639.225">16144 13202 2128 0,'0'0'214'16,"0"0"-10"-16,0 0-8 0,0 0-5 0,0 0 1 16,0 0-7-16,0 0 0 0,0 0-16 0,0 0-9 15,4 39-15-15,-4-39-12 0,0 13-13 16,0-13 1-16,0 14-7 0,0-14-3 0,0 17-14 16,0-17-9-16,1 13-12 15,-1-13-8-15,0 0-17 0,-1 21-1 0,1-21-7 0,-1 12-4 16,1-12-4-16,0 0-5 0,1 17-4 15,-1-17 4-15,0 0-9 0,-2 13-2 16,2-13-2-16,0 0-2 0,0 0 0 16,0 0-4-16,0 14 2 0,0-14-4 0,0 0 0 15,0 0-1-15,0 0-1 0,0 0 0 16,0 0-5-16,-1 12 2 0,1-12 1 0,0 0-1 16,0 0-2-16,0 0 2 0,0 0 1 15,0 0-3-15,0 0 2 0,0 0-2 0,0 0 1 16,0 0 0-16,0 0-3 0,0 0 0 15,0 0 0-15,0 0 0 0,0 0-1 0,0 0-2 16,0 0-3-16,0 0 5 16,0 0-5-16,-12-33-3 0,12 33-2 0,0 0 0 0,-3-16-8 15,3 16-6-15,0 0-4 0,1-21-4 16,-1 21-10-16,1-16-2 0,-1 16-8 16,5-18-3-16,-2 6-2 0,0 2-5 15,2 0-2-15,0-2-6 0,1 2 1 0,-1 1 3 16,5-3 1-16,-2 2 5 0,1 1 15 15,3-1 1-15,-1 0 7 0,3 0 20 0,-3 5 9 16,-1-2 18-16,3 3 13 0,-3 0 5 16,-10 4 10-16,19-1 0 0,-19 1 3 0,16 5 3 15,-16-5 2-15,15 11 4 0,-9-1 10 16,-1 1 1-16,-1 0 12 0,0 2-4 0,-1 0 0 16,3 4-1-16,-4-3 5 0,0 1 2 15,-1 3 2-15,1 1-1 0,0-2 7 16,0-3-8-16,0 1 6 0,0 1 2 0,0-2-3 15,1-1-6-15,0 0-8 0,0 0-6 16,2-2-6-16,0 1-7 0,1-3-10 0,-1 1-11 16,-5-10-19-16,11 17-18 0,-5-11-27 15,1-1-23-15,-7-5-24 0,13 10-22 0,-3-7-29 16,-10-3-31-16,17 4-45 0,-17-4-80 16,18-1-160-16,-18 1-99 0,20-3-237 0,-20 3-241 15</inkml:trace>
  <inkml:trace contextRef="#ctx0" brushRef="#br0" timeOffset="4149.1">16626 13106 4141 0,'0'0'120'0,"0"0"-2"0,0 0 1 16,0 0 7-16,0 0 12 0,0 0 12 0,0 0-4 15,13 53 7-15,-12-37-10 0,-1 0-6 0,1 3-4 16,0 1-10-16,-1 0-12 15,1-2-8-15,-1-18-13 0,2 35-10 0,-2-20-11 16,1 0-8-16,-1-15-9 0,3 28-11 16,-3-28-14-16,2 20-15 0,-2-20-14 0,2 20-20 15,-2-13-23-15,0-7-16 0,2 14-18 16,-2-14-20-16,4 11-23 0,-4-11-26 0,0 0-33 16,7 12-38-16,-7-12-59 0,0 0-102 15,7 7-147-15,-7-7-285 0,0 0-424 0</inkml:trace>
  <inkml:trace contextRef="#ctx0" brushRef="#br0" timeOffset="4428.361">16507 13317 4183 0,'0'0'101'0,"0"0"24"16,0 0 19-16,0 0 17 0,0 0 14 0,0 0-13 15,0 0-4-15,0 0-9 0,27-15-10 0,-27 15-15 16,17-2-12-16,-17 2-14 0,0 0-10 16,0 0-13-16,49-7-12 0,-49 7-8 0,24-1-14 15,-24 1-15-15,0 0-17 0,38-2-15 16,-27 2-17-16,-11 0-20 0,25-2-16 16,-11 4-16-16,0-2-21 0,-14 0-26 15,27 0-27-15,-14 1-31 0,-1 0-34 0,-12-1-44 16,27-1-109-16,-15 0-141 0,-12 1-290 15,22-2-310-15</inkml:trace>
  <inkml:trace contextRef="#ctx0" brushRef="#br0" timeOffset="4768.272">17126 13021 4118 0,'0'0'99'15,"0"0"-4"-15,0 0 9 0,0 0 16 16,0 0 15-16,3 44 17 0,-3-44 6 0,-2 41-7 15,2-17-12-15,-1 3-13 0,1-5-14 16,-1 4-14-16,0-1-13 0,0 0-12 16,1-2-17-16,-1-1-19 0,2-1-18 0,-1-1-22 15,0-2-23-15,0-2-26 0,0 0-29 16,0-1-41-16,0-3-45 0,0 2-51 0,0-14-107 16,-1 20-191-16,0-10-67 0,1-10-185 15,-2 17-66-15</inkml:trace>
  <inkml:trace contextRef="#ctx0" brushRef="#br0" timeOffset="5621.478">16131 13560 3399 0,'0'0'-12'16,"0"0"19"-16,-13 4 14 0,13-4 13 0,0 0 14 16,0 0 16-16,0 0 6 0,0 0 1 15,-15 2 1-15,15-2 2 0,0 0 1 0,0 0-9 16,0 0-3-16,0 0-5 0,-15 0-2 15,15 0-2-15,0 0 0 0,0 0 3 0,0 0-1 16,0 0-1-16,-19-2-1 16,19 2-7-16,0 0-2 0,0 0 0 0,0 0-6 0,0 0-2 15,-13 2 1-15,13-2 1 16,0 0 1-16,0 0 0 0,0 0-2 0,0 0-1 16,0 0 1-16,0 0 2 0,0 0-3 15,0 0 0-15,0 0 0 0,0 0-3 0,0 0 5 16,0 0-3-16,0 0 0 0,0 0 4 15,0 0-2-15,0 0 3 0,0 0-2 0,55 0-3 16,-37 0 3-16,5 0-6 0,2 2-6 16,7-2 3-16,12 3-5 0,2-3 0 0,0 0-3 15,3 2 1-15,0-2-2 0,1 3-4 16,0-3-2-16,-2 3-2 0,2 0 1 0,-1-2-2 16,-2-1-3-16,1 4 1 0,-3-3-1 15,0 2-3-15,-4 1-2 0,-6-3 1 0,-4 0 0 16,-6-1-4-16,4 1-2 15,-4-1-9-15,3 4-1 0,-3-4-6 0,-4 2-5 16,2 0-1-16,-3 0-7 0,2-1-13 16,-6 1-14-16,1-1-17 0,-3 1-25 0,0 0-25 15,-1-1-42-15,-13-1-61 0,19 1-145 16,-19-1-171-16,14 1-59 0,-14-1-123 0,0 0 219 16</inkml:trace>
  <inkml:trace contextRef="#ctx0" brushRef="#br0" timeOffset="6532.078">16404 13788 2992 0,'-20'-4'-63'0,"20"4"11"0,0 0 2 16,0 0 16-16,0 0 6 0,-18 0 5 15,18 0 11-15,0 0 10 0,0 0-2 0,-14-3 8 16,14 3 4-16,0 0-4 0,-12-5 4 15,12 5-8-15,0 0 2 0,-7-8-2 0,7 8 19 16,0 0-13-16,0 0-19 0,-1-15 26 16,1 15 14-16,0 0 10 0,13-16 44 15,-4 11 40-15,1 0 20 0,-10 5 22 16,24-6 14-16,-9 3 10 0,-15 3 5 0,34 0 2 16,-14 3 5-16,-20-3-2 0,46 11-3 0,-25-2-11 15,1 0-21-15,-2 3-17 0,-2 2-12 16,-2 1-11-16,-1 2-6 0,-2 0-18 0,-13-17-8 15,16 34-14-15,-9-16-5 16,-7-18-9-16,7 35-4 0,-7-35-5 0,1 29-6 16,-1-29-8-16,-5 29-4 0,5-29-8 15,-12 30-7-15,12-30-7 0,-14 24-9 0,14-24-14 16,-20 19-6-16,20-19-7 0,-20 14-6 16,10-9-1-16,-2-1-8 0,12-4-6 0,-21 3-1 15,21-3-2-15,-21-1 0 0,21 1-1 16,-22-6 0-16,11 2-2 0,1-1-4 0,0-1-1 15,0-1-9-15,2-1-1 0,1-2-3 16,1 0 2-16,6 10 4 0,-11-18 1 16,9 8 8-16,2 10 9 0,-1-14 6 0,1 14 5 15,5-16 6-15,-5 16 9 0,11-14 8 16,-3 7 13-16,1 3 14 0,-9 4 16 16,24-7 10-16,-24 7 10 0,27-3 4 0,-27 3 8 15,0 0 1-15,46 3 6 0,-46-3-4 16,37 7 4-16,-37-7 0 0,35 9 5 0,-19-4-4 15,-16-5 2-15,32 12-3 0,-32-12-6 16,26 9-5-16,-26-9-4 0,22 9-9 0,-22-9-5 16,0 0-8-16,30 11-10 0,-30-11-13 15,0 0-17-15,27 6-20 0,-17-4-28 0,-2-2-33 16,-8 0-39-16,0 0-67 0,35-5-108 16,-22 1-153-16,4-4-63 0,4-1-346 15,0-4-650-15</inkml:trace>
  <inkml:trace contextRef="#ctx0" brushRef="#br0" timeOffset="7212.517">17753 13530 4118 0,'0'0'-34'15,"0"0"18"-15,0 0 19 16,0 0 13-16,0 0 16 0,0 0 9 0,0 0 10 0,0 0 7 15,-21-12 7-15,21 12 7 0,0 0 4 16,0 0 2-16,0 0 9 0,0 0 3 0,0 0 6 16,-12-1 7-16,12 1-9 0,0 0-2 15,0 0-9-15,0 0-5 0,0 0-8 16,0 0-8-16,0 0-4 0,0 0-10 0,0 0-5 16,36-2-10-16,-36 2-6 0,20-2-12 0,-20 2-8 15,19-1-9-15,-7 1-10 16,-12 0-11-16,21 0-16 0,-21 0-17 0,22 0-20 0,-22 0-18 15,18 1-19-15,-18-1-25 16,15 2-34-16,-15-2-52 0,13 3-69 0,-13-3-106 16,8 7-167-16,-8-7-163 0,0 0 201 15</inkml:trace>
  <inkml:trace contextRef="#ctx0" brushRef="#br0" timeOffset="7486.412">17694 13689 3708 0,'0'0'153'0,"0"0"2"15,0 0 7-15,0 0 2 16,0 0 5-16,0 0-3 0,0 0-3 0,0 0-18 16,0 0-7-16,0 0-14 0,0 0-15 15,34 12-5-15,-34-12-12 0,0 0-10 0,0 0-8 16,25-4-11-16,-25 4-8 0,0 0-10 15,25-2-18-15,-25 2-18 0,18-1-15 0,-7-1-17 16,-11 2-20-16,18-1-21 0,-6-1-32 16,-12 2-36-16,22 0-58 0,-10-2-81 0,-12 2-173 15,22-3-107-15,-10 3-246 0,-12 0-311 16</inkml:trace>
  <inkml:trace contextRef="#ctx0" brushRef="#br0" timeOffset="16828.98">18194 13011 3423 0,'0'0'-110'0,"0"0"2"0,0 0 10 15,0 0 25-15,0 0 5 0,0 0 28 0,0 0 28 16,0 0 16-16,0 0 11 0,0 0 20 15,0 0-15-15,0 0 19 0,0 0 13 0,0 0-3 16,0 0 9-16,0 0 0 0,0 0-9 16,0 0 21-16,0 0-13 0,0 0-1 0,0 0-4 15,0 0-2-15,0 0-11 0,0 0 8 16,0 0-12-16,0 0 0 0,0 0-7 0,0 0 3 16,0 0 0-16,0 0-8 0,0 0 2 15,0 0-6-15,0 0-1 0,0 0 3 0,0 0 3 16,0 0-9-16,0 0 1 0,0 0 6 15,0 0-5-15,0 0 7 0,0 0-7 0,0 0 9 16,0 0 3-16,0 0 4 16,0 0 0-16,0 0 1 0,0 0 1 0,0 0-1 15,0 0 1-15,0 0 4 0,0 0 1 16,0 0 0-16,0 0-1 0,0 0 1 0,0 0 5 16,0 0-2-16,0 0 3 0,0 0-2 15,0 0 0-15,0 0-2 0,0 0-2 0,0 0-1 16,0 0 0-16,0 0-10 0,0 0 4 15,0 0 0-15,-20 3-2 0,20-3 6 0,0 0-2 16,0 0-3-16,0 0-1 0,0 0 4 16,0 0 0-16,0 0 1 0,0 0 7 0,0 0-4 15,0 0 9-15,0 0-2 0,0 0 1 16,0 0-3-16,0 0-2 0,0 0-2 16,0 0-4-16,0 0-1 0,0 0-3 15,0 0-5-15,0 0-3 0,0 0 1 0,0 0-4 16,0 0-4-16,0 0-2 0,0 0 7 15,0 0-10-15,0 0-7 0,0 0 1 0,0 0-5 16,0 0-2-16,0 0-7 0,0 0 0 16,38-6-7-16,-38 6-1 0,0 0 3 0,0 0-6 15,12-3-2-15,-12 3 2 0,0 0-3 16,0 0 3-16,13-3-3 0,-13 3 0 0,0 0 0 16,0 0-1-16,0 0 0 0,16-4 0 15,-16 4-3-15,0 0 2 0,0 0 0 0,15-1 3 16,-15 1 1-16,0 0 0 0,13-5 7 15,-13 5 1-15,12-4 4 0,-12 4 3 16,0 0 9-16,15-3 3 0,-15 3 4 0,11-2-2 16,-11 2 1-16,0 0 1 0,15-5 1 15,-15 5 0-15,0 0 0 0,11-3 2 0,-11 3-1 16,0 0 2-16,0 0 2 0,0 0 2 16,10 13 3-16,-10-13 0 0,2 12 2 0,-2-12 2 15,-2 19 0-15,0-5-1 0,0-1-3 16,-2 2 1-16,0 1-4 0,1 3-3 0,1 0-1 15,-1-1 4-15,0 1-3 16,0 1-4-16,0-1 3 0,1-1 4 0,-1 0-5 16,0-3-1-16,2 0 1 0,-1-1-1 15,1-2-5-15,-2 1-1 0,3-13-1 0,-2 18-3 16,2-18 1-16,-2 17-8 0,2-17-1 16,-1 12-9-16,1-12 0 0,-1 12-10 0,1-12-10 15,0 0-11-15,0 0-9 0,-1 16-12 16,1-16-16-16,0 0-15 0,0 0-22 0,0 0-27 15,5 13-31-15,-5-13-44 0,0 0-94 16,0 0-131-16,0 0-122 0,0 0-176 0,0 0 103 16</inkml:trace>
  <inkml:trace contextRef="#ctx0" brushRef="#br0" timeOffset="17175.65">18190 13208 3662 0,'0'0'99'0,"0"0"7"0,-1-15 16 0,1 15 10 15,0 0 14-15,0 0 4 0,0 0-2 16,0 0-8-16,0 0-6 0,17-19-7 0,-17 19-13 15,0 0 0-15,18-5-8 0,-18 5-5 16,0 0-5-16,26-2-5 0,-26 2-6 0,19 0-8 16,-19 0-9-16,0 0-12 0,33 3-5 15,-33-3-7-15,21 1-11 0,-21-1-15 0,21 1-19 16,-10 2-15-16,-11-3-22 0,21 3-16 16,-10-2-15-16,-11-1-16 0,20 3-16 0,-8-1-20 15,-1 2-25-15,2-1-26 0,-1-1-30 16,-12-2-52-16,22 3-87 0,-12-2-111 0,-10-1-334 15,21 3-214-15</inkml:trace>
  <inkml:trace contextRef="#ctx0" brushRef="#br0" timeOffset="17524.07">18662 13065 3765 0,'0'0'44'0,"0"0"19"16,0 0 11-16,0 0 21 0,-35 17 11 0,29-8 14 15,6-9 8-15,-6 15-2 0,4-3-1 0,2-12 3 16,1 24-3-16,-1-24-7 16,6 32-5-16,-1-15 0 0,2 4-6 0,0-3-15 15,0 3-3-15,-1-4-18 0,1 2 0 16,-2-2-5-16,-1 0-5 0,1-2-7 0,-3-1 0 15,0-1-7-15,-2-1-8 0,0-12-2 16,-2 21-3-16,-1-11-7 0,3-10-11 0,-8 16-17 16,4-9-13-16,4-7-12 0,-12 8-14 15,12-8-14-15,-15 6-12 0,15-6-19 0,-14 2-19 16,14-2-19-16,0 0-21 16,-21-6-23-16,21 6-29 0,-13-9-39 0,13 9-82 15,-9-11-100-15,4 5-386 0,5 6-331 0</inkml:trace>
  <inkml:trace contextRef="#ctx0" brushRef="#br0" timeOffset="17759.488">18594 13084 4242 0,'7'-6'114'0,"-7"6"8"0,11-10 12 16,-11 10 21-16,0 0 12 0,21-10-3 0,-21 10-10 15,18-3-15-15,-18 3-9 0,21-4-18 0,-21 4-13 16,23-3-12-16,-23 3-11 0,23-2-14 16,-23 2-13-16,24 0-22 0,-10 0-19 15,1 0-32-15,-1 2-28 0,-2 1-32 0,2-1-39 16,-1 0-47-16,0 1-83 0,0-1-158 16,0 1-129-16,1 1-294 0,-2 0-534 15</inkml:trace>
  <inkml:trace contextRef="#ctx0" brushRef="#br0" timeOffset="18287.939">19028 13051 4496 0,'0'0'69'0,"0"0"4"0,0 0 22 16,0 0 22-16,0 0 15 0,0 0 10 0,5 40 1 15,-5-40-6-15,-4 28-7 0,2-9-15 16,-1-2-17-16,1 2-8 0,-1-2-14 0,0 0-8 16,1 2-11-16,1-4-11 0,0-1-16 15,-1 1-17-15,1-3-16 0,1-12-20 0,-1 22-21 16,1-13-19-16,0-9-21 0,0 19-22 16,0-19-20-16,-1 15-24 0,1-15-35 0,2 11-44 15,-2-11-86-15,0 0-152 0,0 0-94 16,3 12-205-16,-3-12-57 0</inkml:trace>
  <inkml:trace contextRef="#ctx0" brushRef="#br0" timeOffset="18560.22">18907 13264 3670 0,'0'0'123'0,"0"0"14"16,0 0 17-16,-3-10 6 0,3 10 6 15,0 0 7-15,0 0 8 0,0 0-1 0,0 0-15 16,0 0-21-16,0 0-7 0,0 0-12 16,0 0-13-16,46-20-13 0,-46 20-12 0,0 0-11 15,28-4-10-15,-28 4-11 0,0 0-7 16,27-5-13-16,-27 5-15 0,0 0-18 0,31-3-13 16,-20 3-18-16,-11 0-10 0,21-2-20 15,-8 2-20-15,-13 0-23 0,24 0-31 16,-9 2-30-16,0-2-30 0,0 3-32 0,0-3-72 15,-15 0-124-15,28 2-119 0,-15-2-232 16,-13 0-98-16</inkml:trace>
  <inkml:trace contextRef="#ctx0" brushRef="#br0" timeOffset="18896.253">19428 12937 4060 0,'0'0'142'0,"0"0"2"16,0 0 1-16,0 0 9 0,2 65 0 15,-3-43-3-15,1-22-8 0,-3 55-13 0,1-28-10 0,-1 1-17 16,1 0-15-16,-1 0-8 16,1-3-12-16,-3 1-8 0,3-4-17 0,0-2-24 0,0 1-28 15,1-2-27-15,-1-1-30 0,-1-1-39 16,1-2-50-16,1-1-62 0,-2 0-111 16,-1-2-190-16,1-1-59 0,-1 0-191 15,0 1-75-15</inkml:trace>
  <inkml:trace contextRef="#ctx0" brushRef="#br0" timeOffset="19799.877">18252 13556 3446 0,'0'0'-11'0,"0"0"22"0,0 0 16 16,-15 2 17-16,15-2 0 0,0 0 10 15,0 0 6-15,0 0 5 0,0 0 6 0,0 0 9 16,-19-3 5-16,19 3 4 0,0 0 6 16,0 0 0-16,0 0-4 0,0 0-4 0,0 0-6 15,0 0 3-15,-12-4-9 0,12 4-4 16,0 0-4-16,0 0 0 0,0 0-12 15,0 0-6-15,0 0-1 0,0 0 0 16,0 0-4-16,0 0-2 0,0 0-1 0,0 0-3 16,0 0-2-16,0 0-4 0,0 0 2 15,58 3-3-15,-43 1-1 0,7-3 0 16,2 3-2-16,6-1 3 0,12-1-1 0,3 1 2 16,2-1-1-16,2 1-2 0,0-1-2 0,1-1-6 15,3 0 2-15,-4-1-6 0,-1 0-4 16,0 2-2-16,-2-2-5 0,-1 1-1 0,1-1-7 15,1 0 0-15,-9 2 3 16,-5-1-4-16,-1 1 0 0,1-1 2 0,0 2 2 16,-2 0-4-16,0-2 0 0,0 0 2 15,-1 2-1-15,-1-1-3 0,1 1 2 0,-3 0 0 16,-4 0-1-16,1 0-5 0,-3-1-5 16,0 0-10-16,-1 1-13 0,-2 0-17 0,-2-1-24 15,-2 1-31-15,0-3-49 0,-1 4-71 16,-13-4-157-16,17 1-159 0,-17-1-41 0,12 3-150 15,-12-3 176-15</inkml:trace>
  <inkml:trace contextRef="#ctx0" brushRef="#br0" timeOffset="21284.374">18596 13839 3149 0,'0'0'-21'0,"0"0"14"16,0 0 18-16,0 0-3 0,0 0 13 0,0 0 0 15,-29 12 5-15,29-12 10 0,0 0-9 0,0 0 10 16,0 0-9-16,-15 0 12 0,15 0-6 16,0 0 2-16,0 0-6 0,0 0 7 0,0 0-9 15,0 0 3-15,0 0-3 0,-15-9-4 16,15 9-14-16,0 0 3 0,0 0 2 15,0 0-2-15,0 0 6 0,0 0 9 16,17-24 14-16,-17 24 13 0,11-8 18 0,-11 8 4 16,10-7 10-16,-10 7 1 0,10-3 2 15,-10 3-14-15,0 0-2 0,0 0-11 0,0 0-8 16,0 0-5-16,0 0-5 0,21 8-4 16,-21-8-7-16,0 0-3 0,0 0-2 0,0 0-1 15,-4 17-4-15,4-17-4 0,0 0-4 16,0 0 1-16,-14 12-4 0,14-12-10 0,0 0-2 15,-11 7-2-15,11-7-5 0,0 0-3 16,-12 6-4-16,12-6-6 0,0 0-3 16,0 0-3-16,0 0-4 0,0 0-9 15,0 0-8-15,0 0-5 0,-19-13-4 0,19 13-8 16,0 0-9-16,0 0 6 0,0 0 3 16,0 0 7-16,20-29 6 0,-14 22 24 0,-6 7 19 15,18-8 21-15,-4 4 28 0,-1 3 21 16,2 1 20-16,2 1 15 0,3 1 8 15,1 3 7-15,-1 4 0 0,2 1-4 0,-3 2-10 16,6 8-2-16,-9-1-6 0,-4-2-4 16,1 0-3-16,-13-17-6 0,13 34-2 0,-9-16-9 15,-4-18-3-15,4 37-9 0,-4-37 3 16,-5 33-8-16,5-33-5 0,-11 32-4 0,3-18-4 16,8-14-10-16,-20 25-4 0,9-13-5 15,11-12-10-15,-26 15-4 0,26-15-6 16,-26 11-3-16,14-8-6 0,12-3-7 15,-23 0-9-15,23 0-6 0,-24-3-9 0,13-1-9 16,-2-1-7-16,2 0-6 0,1-2 0 16,0 0-6-16,3 0 0 0,7 7-1 0,-11-17 5 15,8 9 3-15,3 8 9 0,-6-15 5 16,6 15 5-16,0 0 9 0,7-19 8 0,-7 19 13 16,9-9 10-16,-9 9 13 0,15-6 12 15,-15 6 9-15,0 0 11 0,34 0 11 0,-34 0 2 16,30 6 6-16,-30-6 8 15,34 9 0-15,-34-9 10 0,37 13 4 0,-20-9-6 0,-17-4-4 16,35 13-3-16,-16-7-12 16,-19-6-3-16,29 10-7 0,-29-10-8 0,27 8-11 15,-27-8-12-15,25 9-13 0,-25-9-18 16,24 7-15-16,-12-6-26 0,-12-1-30 0,24 4-38 16,-24-4-45-16,25 3-67 0,-13-3-134 15,3-1-151-15,-15 1-40 0,34-1-219 0,-34 1-159 16</inkml:trace>
  <inkml:trace contextRef="#ctx0" brushRef="#br0" timeOffset="27460.131">19893 13489 3528 0,'-13'-4'-22'0,"13"4"16"0,0 0 22 15,0 0 4-15,-16-1 15 0,16 1 9 16,0 0 12-16,-13-2 0 0,13 2 6 0,0 0 1 16,0 0 3-16,-17-3 6 0,17 3 5 15,0 0 3-15,0 0 3 0,-15-2 5 0,15 2 3 16,0 0 2-16,0 0 3 0,0 0 3 15,0 0-1-15,0 0 6 0,0 0-16 0,0 0-8 16,0 0 0-16,0 0-8 0,0 0-6 16,0 0-2-16,0 0-9 0,0 0 1 15,0 0-2-15,0 0-7 0,0 0-8 16,0 0-2-16,55 2-3 0,-45-2-4 0,-10 0-2 16,21 0-8-16,-21 0-8 0,20 0-2 15,-20 0-11-15,16 0-4 0,-16 0-11 0,16 0-10 16,-16 0-9-16,0 0-14 0,18 0-14 15,-18 0-22-15,10 2-22 0,-10-2-27 0,0 0-26 16,10 5-31-16,-10-5-68 0,0 0-82 16,4 10-119-16,-4-10-315 0,0 0-107 0</inkml:trace>
  <inkml:trace contextRef="#ctx0" brushRef="#br0" timeOffset="27738.264">19835 13619 3637 0,'0'0'81'0,"0"0"19"16,-8 10 14-16,8-10 18 16,0 0 11-16,0 0 9 0,0 0 4 0,0 0 2 15,0 0-12-15,0 0-8 0,0 0-13 0,0 0 2 16,0 0-8-16,0 0-2 0,0 0-8 0,0 0-12 16,0 0-3-16,0 0-8 0,0 0-3 15,38 26-6-15,-38-26-7 0,0 0-6 16,0 0-8-16,25 5-8 0,-25-5-6 0,0 0-3 15,0 0-6-15,0 0-9 0,28 3-10 16,-28-3-12-16,0 0-18 0,17 2-23 16,-10-2-29-16,-7 0-31 0,14-1-46 0,-14 1-75 15,20-1-130-15,-20 1-115 0,22 0-65 16,-22 0-313-16,0 0-583 0</inkml:trace>
  <inkml:trace contextRef="#ctx0" brushRef="#br0" timeOffset="28937.395">20286 13379 3979 0,'0'0'-19'15,"0"0"12"-15,0 0 18 0,0 0 12 0,6-7 20 0,-6 7 11 16,0 0 5-16,0 0 10 0,0 0-7 16,0 0-5-16,0 0 1 0,0 0 0 0,0 0-8 15,0 0 1-15,0 0-5 0,0 0-6 16,0 0-2-16,0 0-4 0,0 0-3 0,0 0-6 15,-17-13-1-15,17 13-4 0,0 0 1 16,-14-2-7-16,14 2-1 0,0 0 1 0,-13-4-4 16,13 4-6-16,0 0-4 0,-13-4-8 15,13 4 2-15,0 0-7 0,-13-3-1 16,13 3-11-16,0 0-1 0,-9-7-4 16,9 7-2-16,0 0 0 0,0 0 1 0,-8-8-9 15,8 8 3-15,0 0 3 0,0 0 0 16,0 0 8-16,0 0 0 0,0 0 14 0,6-19 9 15,-6 19 15-15,0 0 17 16,12-10 17-16,-12 10 15 0,12-5 11 0,-12 5 7 0,11-3 0 16,-11 3 6-16,0 0-5 0,20 2-5 15,-20-2-2-15,17 4-3 0,-17-4-5 0,14 8 4 16,-7-2-5-16,-7-6-6 0,11 12-7 16,-8-5-1-16,-3-7-6 0,2 17-2 15,-2-17-6-15,0 16-4 0,0-16-7 16,-3 16-1-16,3-16-8 0,-7 18-3 0,4-10-2 15,3-8-2-15,-8 15-6 0,3-8-5 16,5-7-4-16,-11 12 1 0,5-7-1 0,6-5-1 16,-10 10 0-16,10-10-1 0,-12 7 2 15,12-7 1-15,-7 7-3 0,7-7 3 0,0 0-1 16,-10 5-1-16,10-5-2 0,0 0-4 16,-10 5 2-16,10-5-4 0,0 0-1 0,0 0-1 15,0 0-4-15,0 0 0 0,0 0-4 16,0 0-1-16,0 0-7 0,0 0-3 0,0 0-5 15,0 0-1-15,0 0 1 16,0 0 5-16,0 0-7 0,0 0 1 0,0 0 2 16,0 0 4-16,0 0 6 0,0 0 4 15,0 0 4-15,0 0 7 0,0 0 4 0,0 0 12 16,33-12 6-16,-33 12 6 0,0 0 9 16,25 6 3-16,-15-2 7 0,-1 2 5 0,0 0 8 15,-1 1 5-15,0 3 2 0,-1-3 5 16,-1 3 5-16,-1-1-2 0,0 2 5 0,-5-11 5 15,6 21-1-15,-6-11-4 0,0-10-3 16,0 21-6-16,0-21-3 0,-8 21-3 0,4-10-4 16,-2-2-5-16,-1-1-7 0,0 0-4 15,-1-1-7-15,8-7-5 0,-16 11-11 16,8-8-10-16,8-3-6 0,-16 4-14 16,16-4-8-16,-15 0-12 0,15 0-8 0,0 0-16 15,-21-7-15-15,21 7-18 0,-12-10-22 16,12 10-24-16,-11-12-29 0,8 5-40 0,3 7-52 15,-6-17-124-15,6 17-120 16,-3-15-279-16,3 15-234 0</inkml:trace>
  <inkml:trace contextRef="#ctx0" brushRef="#br0" timeOffset="29947.211">20537 13430 3572 0,'8'-6'-53'0,"-8"6"13"0,0 0 15 15,0 0 7-15,8-6 12 0,-8 6 11 0,0 0 9 0,0 0 7 16,0 0-1-16,0 0-13 0,0 0 5 16,0 0 7-16,0 0-14 0,8-7 1 0,-8 7 5 15,0 0-1-15,0 0-1 0,0 0-7 16,0 0 8-16,0 0 1 0,0 0-8 0,0 0 0 15,0 0 5-15,0 0 0 0,0 0 15 16,0 0-5-16,0 0 9 0,0 0 3 0,0 0 6 16,0 0 5-16,0 0-1 15,-21-10 2-15,21 10-2 0,0 0-2 0,0 0-2 16,0 0-3-16,0 0-2 0,0 0-4 16,0 0-1-16,0 0-1 0,0 0-8 0,0 0-5 15,0 0-8-15,-3-14-4 0,3 14-9 16,0 0-7-16,0 0 13 0,0 0-1 0,0 0 4 15,0 0 5-15,6-19 22 0,-6 19 12 16,0 0 9-16,0 0 8 0,0 0 0 0,2-10 5 16,-2 10 9-16,0 0 3 0,0 0 5 15,0 0 1-15,0 0 6 0,0 0 6 0,-20 26-10 16,20-26 0-16,0 0 0 16,-10 24 4-16,10-24 0 0,-5 17 2 0,5-17-4 0,-1 20-4 15,1-20-1-15,1 19-4 16,-1-19-3-16,6 23-10 0,-1-12-3 0,0 1-7 15,4 0-2-15,-1 0-10 0,1 2 0 16,0-2-3-16,1 1-9 0,0 0 1 0,0-1-5 16,1 1-1-16,-2-3-4 0,2 3-1 15,-1-3-2-15,-2 0-4 0,0-1-2 0,-1 0-2 16,0-2-3-16,-7-7-2 0,11 13-8 16,-7-4 1-16,-4-9-4 0,2 10 4 0,-2-10-2 15,0 0 0-15,0 0 0 0,-9 21 2 16,9-21-3-16,-14 9-3 0,5-7-1 15,9-2 2-15,-19 7-3 0,7-7 1 16,12 0-2-16,-23 2 3 0,12-2-3 0,11 0 0 16,-23-2-4-16,10-1 0 0,1 1-4 15,12 2-1-15,-20-4 2 0,10 0 3 0,10 4 2 16,-14-7 3-16,14 7 2 0,-12-7 1 16,12 7 3-16,-8-9 0 0,8 9 2 0,-3-13 2 15,3 13 3-15,-1-14 0 0,1 14 1 16,6-21-2-16,1 10-1 0,0-3-1 0,2-1 0 15,4-2-2-15,0 1-5 0,1-4 2 16,7-3 1-16,-4 4 0 0,4-4 3 16,-4 3-4-16,0 4 2 0,-3 1 1 15,-1 0 1-15,3-1 0 0,-7 5-1 0,0 0 0 16,-1 4-2-16,-8 7 4 0,8-17 2 16,-8 17-1-16,0 0 4 0,2-17-1 0,-2 17-2 15,0 0-1-15,0 0-9 0,-24-17-11 16,16 14-22-16,8 3-27 0,-21-2-42 0,10 0-48 15,11 2-68-15,-19 2-127 0,19-2-171 16,-18 2-44-16,18-2-190 0,-14 3-27 0</inkml:trace>
  <inkml:trace contextRef="#ctx0" brushRef="#br0" timeOffset="104159.718">7687 13987 2417 0,'0'0'156'0,"0"0"-49"0,0 0-12 16,0 0-10-16,0 0-5 0,11-5-6 15,-11 5 15-15,0 0-5 0,0 0-3 0,0 0-6 16,0 0-3-16,0 0 0 0,0 0-12 15,0 0-3-15,0 0-8 0,0 0 3 0,0 0-5 16,0 0 7-16,0 0-8 0,0 0 1 16,0 0 3-16,0 0-3 0,0 0 1 0,0 0 1 15,0 0 1-15,0 0-2 0,0 0 1 16,0 0-3-16,0 0 2 0,0 0-2 0,0 0 2 16,0 0-1-16,0 0-1 0,0 0 0 15,0 0-2-15,0 0 1 0,0 0-2 0,0 0 0 16,0 0-1-16,0 0-1 0,0 0-2 15,0 0 1-15,0 0-6 0,0 0-1 16,0 0-4-16,0 0-3 0,0 0-2 16,0 0-3-16,0 0 0 0,7-10-5 0,-7 10-2 15,0 0 0-15,0 0-1 0,12-4-2 16,-12 4-2-16,0 0-2 0,12-4-1 0,-12 4-4 16,0 0 0-16,13-3-2 0,-13 3-2 15,0 0 0-15,16-3-2 0,-16 3 0 0,0 0-1 16,11-3 1-16,-11 3-1 0,0 0-2 15,0 0 0-15,0 0-2 0,13-4 0 0,-13 4-2 16,0 0-2-16,0 0 0 16,0 0 0-16,0 0 0 0,0 0 0 0,0 0 1 0,10-5 2 15,-10 5-1-15,0 0 2 0,0 0 1 16,0 0 3-16,0 0-5 0,0 0 5 0,0 0 0 16,0 0 1-16,0 0-3 15,0 0 4-15,0 0 2 0,0 0 1 0,0 0 2 16,0 0-3-16,0 0 4 0,0 0 2 15,-42 0-2-15,42 0 1 0,0 0-1 0,-16 3 2 16,16-3-1-16,0 0 3 0,-18 3 1 16,18-3-1-16,-13 2 1 0,13-2 2 0,-13 1-2 15,13-1 3-15,0 0 1 0,-14 5-3 16,14-5 1-16,0 0 0 0,-14 6 1 16,14-6 2-16,0 0-2 0,-11 4 1 15,11-4 2-15,0 0-1 0,-10 7-3 0,10-7 2 16,0 0-3-16,-9 10 2 0,9-10 0 15,-6 7-2-15,6-7 1 0,0 0-3 0,-7 11 0 16,7-11 3-16,0 0-4 0,-5 13-2 16,5-13 3-16,-4 12-5 0,4-12 3 0,0 0 0 15,-7 13-1-15,7-13-2 0,-2 10 1 16,2-10 0-16,0 0 0 0,-3 14-2 0,3-14 1 16,0 0-2-16,-3 12 1 0,3-12-1 15,0 0 1-15,0 0 2 0,-4 12-1 16,4-12 1-16,0 0 1 0,0 0 4 0,0 0 5 15,-3 12 3-15,3-12 5 0,0 0 1 16,0 0 0-16,0 0-1 0,0 0-1 16,0 0-3-16,0 0 1 0,0 0-3 0,0 0 1 15,0 0-1-15,0 0-4 0,0 0 0 16,0 0-2-16,0 0 1 0,0 0-4 16,0 0-2-16,35-3-4 0,-35 3 0 0,0 0-1 15,0 0-6-15,18-4-2 0,-18 4-1 16,0 0 0-16,14-8-1 0,-14 8 1 0,13-3-2 15,-13 3 2-15,0 0-1 0,13-6-1 16,-13 6 3-16,10-3 1 0,-10 3 1 16,0 0 2-16,0 0-3 0,0 0 1 0,25-6 4 15,-25 6-2-15,9-2 1 0,-9 2 0 16,0 0-2-16,15-2 4 0,-15 2-1 16,0 0-1-16,0 0 1 0,21 4 3 0,-21-4 4 15,10 3 4-15,-10-3-1 0,0 0 5 16,13 10-2-16,-13-10 7 0,12 10 4 0,-12-10 5 15,10 11 4-15,-10-11 2 0,0 0 1 16,0 0 2-16,18 29 1 0,-18-29-2 0,0 0 3 16,9 23 1-16,-7-14-3 0,-2-9-4 15,3 18 1-15,-3-18-2 0,1 18 2 0,-1-18-2 16,0 0 2-16,-7 28-4 0,7-28 0 16,-9 16-2-16,-1-8-5 0,10-8-3 0,-17 17-2 15,6-12-1-15,11-5-1 16,-20 12-2-16,7-8-1 0,13-4 0 0,-21 8 1 15,21-8-5-15,-23 5 1 0,23-5-1 16,-20 0-2-16,20 0-4 0,-18 0-2 0,18 0-3 16,0 0-6-16,-29 0-8 0,20 0-10 15,9 0-12-15,-15-5-12 0,15 5-11 0,-15-7-13 16,15 7-15-16,-10-6-19 0,10 6-23 16,-6-11-33-16,6 11-30 0,0 0-45 0,-4-15-88 15,4 15-128-15,0 0-355 0,4-17-436 16</inkml:trace>
  <inkml:trace contextRef="#ctx0" brushRef="#br0" timeOffset="106039.641">8078 14000 3569 0,'0'0'-120'15,"0"0"11"-15,0 0 15 0,0 0 20 0,0 0 14 16,0 0 16-16,0 0 17 0,0 0 23 0,0 0 21 15,0 0 27-15,0 0-5 16,0 0 5-16,0 0 11 0,0 0-1 0,0 0 11 16,0 0-2-16,0 0 6 0,0 0-14 0,0 0 3 15,0 0-2-15,0 0-10 0,0 0-2 16,0 0-7-16,0 0-7 0,0 0-2 16,0 0-4-16,0 0 0 0,0 0-2 0,0 0-4 15,0 0 0-15,0 0-1 0,0 0 1 16,0 0 4-16,0 0 1 0,0 0 4 0,0 0 0 15,0 0 0-15,0 0 2 0,0 0-2 16,0 0 0-16,-16-1 4 0,16 1-2 16,0 0-1-16,0 0 3 0,0 0 5 0,0 0-3 15,0 0-2-15,0 0-3 0,0 0 2 16,0 0-4-16,0 0 1 0,0 0-1 16,0 0-4-16,0 0 3 0,0 0-2 0,0 0-2 15,0 0-2-15,0 0-3 0,0 0 2 16,0 0 4-16,0 0 2 0,0 0 1 0,0 0-4 15,0 0 2-15,-14 8 1 0,14-8 2 16,0 0 1-16,0 0-3 0,0 0-1 16,-12 4-2-16,12-4 2 0,0 0-2 0,0 0-1 15,0 0-1-15,0 0 0 0,0 0-1 16,-18 0 2-16,18 0-6 0,0 0 0 0,0 0-1 16,0 0-1-16,0 0-3 0,-12-6-1 15,12 6-2-15,0 0-2 0,0 0 1 16,0 0-3-16,-5-10-4 0,5 10-4 15,0 0-4-15,0 0-4 0,0 0-2 0,0 0-2 16,0 0 0-16,0 0-1 0,13-25 2 16,-13 25 3-16,9-7 2 0,-9 7 3 0,11-5 11 15,-11 5 9-15,14-5 9 0,-14 5 12 16,0 0 7-16,27 0 11 0,-27 0 10 0,22 5 8 16,-22-5 1-16,0 0 1 0,38 17-4 15,-38-17-3-15,26 18-1 0,-15-7-2 0,-11-11 0 16,19 26-6-16,-11-13-1 0,-8-13-5 15,8 28-10-15,-8-28 3 0,2 30-5 16,-2-30-2-16,-3 35-7 0,-1-17 1 16,-1-3-4-16,-2 1-4 0,0 0-1 0,-1-3 0 0,0 2-5 15,-1-3 0-15,-2 0-2 16,11-12-5-16,-16 15 0 0,16-15-4 0,0 0-7 16,-25 22 1-16,25-22-4 0,-15 9-5 15,15-9-3-15,-16 5-5 0,16-5 1 0,-18 3-7 16,18-3-1-16,0 0-3 0,-21-2-6 15,21 2-1-15,0 0-3 0,-22-7-2 0,22 7-3 16,-13-11-3-16,7 4-6 16,6 7 1-16,-9-12-4 0,6 4 2 0,3 8-1 0,-3-12 3 15,3 12 1-15,0 0 4 16,1-16 8-16,-1 16 9 0,0 0 7 0,9-13 8 16,-9 13 10-16,10-5 10 0,-10 5 8 15,0 0 5-15,0 0 8 0,32 3 9 0,-32-3 6 16,19 8 7-16,-19-8 8 0,0 0 5 15,32 13 8-15,-32-13-2 0,22 11 3 0,-11-6-5 16,-11-5 1-16,16 6-6 0,-16-6-7 16,14 7-7-16,-14-7-6 0,16 3-10 15,-16-3-3-15,0 0-9 0,0 0-15 0,31 5-12 16,-31-5-24-16,19 0-23 0,-9-3-27 0,-10 3-40 16,25-7-53-16,-12 4-81 15,4-2-157-15,0 1-113 0,1-2-325 0,0 0-617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4-11-16T20:39:30.832"/>
    </inkml:context>
    <inkml:brush xml:id="br0">
      <inkml:brushProperty name="width" value="0.05292" units="cm"/>
      <inkml:brushProperty name="height" value="0.05292" units="cm"/>
      <inkml:brushProperty name="color" value="#92D05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14117 1100 2912 0,'0'0'-48'16,"0"0"13"-16,0 0 18 0,0 0 27 16,0 0 11-16,0 0 18 0,0 0 19 15,0 0 5-15,0 0 2 0,0 0-5 0,0 0-4 16,0 0 1-16,0 0-8 0,0 0-6 0,0 0-2 16,0 0-5-16,0 0 1 0,0 0-8 15,0 0-5-15,0 0-5 0,0 0 9 16,0 0-3-16,0 0 4 0,0 0 1 15,0 0 7-15,0 0 7 0,0 0 6 0,0 0-4 16,0 0 6-16,0 0-1 0,0 0 3 16,0 0 1-16,0 0 6 0,0 0-5 15,0 0-7-15,0 0-2 0,0 0-6 0,0 0-7 16,0 0-4-16,0 0 0 0,16-2-7 16,-16 2 1-16,0 0-2 0,0 0-2 0,0 0-5 15,0 0 4-15,0 0-1 16,0 0 0-16,0 0 2 0,0 0-4 0,0 0 0 15,0 0-2-15,0 0 3 0,0 0-3 16,-29 21 1-16,29-21 0 0,-10 4 2 0,10-4-3 16,-13 3-2-16,13-3 4 0,0 0-2 15,-16 5-2-15,16-5-5 0,0 0 2 16,-17 3 5-16,17-3-6 0,0 0 1 0,0 0 0 16,-17-3-3-16,17 3-1 0,0 0-2 15,0 0 1-15,-13-6-1 0,13 6-1 0,0 0-6 16,-4-8 0-16,4 8-4 0,0 0-7 15,0 0-1-15,0 0 0 0,0 0-2 0,9-25 4 16,-9 25 2-16,10-9 0 16,-10 9 9-16,15-7 5 0,-5 5 9 0,-10 2 12 15,23-6 4-15,-10 6-4 0,5-1-1 16,-4 1 11-16,2 1-3 0,-16-1 0 16,34 5-2-16,-16 1 0 0,-1 0 0 0,0 2 0 15,-3 1-7-15,0 1 4 0,-3 3-2 16,0-1 4-16,-1 2-6 0,-4 0 0 0,-1 2-1 15,-1 0-2-15,-1 1-1 0,-3-17-5 16,-1 32 0-16,1-32 3 0,-6 33-5 0,6-33-1 16,-11 34 1-16,4-20-2 0,7-14-5 15,-14 32 4-15,6-20-1 0,8-12-3 16,-16 27 4-16,16-27-3 0,-15 19 0 0,15-19-1 16,-17 17 1-16,17-17 0 15,-13 14 2-15,13-14-1 0,0 0-1 0,-24 12-1 16,24-12 1-16,0 0-2 0,-26 6-3 15,26-6 3-15,0 0-1 0,-25-2 0 0,25 2-6 16,-14-8-4-16,7 3-10 0,7 5-6 16,-14-11-7-16,7 4-3 0,7 7-6 0,-6-16-7 15,3 8-8-15,3 8-8 0,-5-19-7 16,5 9-8-16,0 10-11 0,5-17 12 16,-5 17 6-16,7-16 11 0,-2 11 10 0,1-3 16 15,-6 8 12-15,14-11 12 16,-7 7 6-16,-7 4 12 0,15-4 7 0,-15 4 9 15,16-1 12-15,-16 1 5 0,18 3 8 16,-18-3 6-16,0 0 9 0,29 10 3 0,-17-5 4 16,-12-5 7-16,0 0-5 0,35 22-4 15,-35-22-2-15,23 14-4 0,-23-14-9 0,22 15-1 16,-22-15-9-16,22 15-5 0,-22-15-7 16,21 14-7-16,-21-14-14 0,20 12-21 15,-20-12-26-15,20 11-31 0,-20-11-36 0,25 11-51 16,-12-6-68-16,1-1-184 0,3 1-170 15,-17-5-77-15,0 0-33 0,41 10 336 0</inkml:trace>
  <inkml:trace contextRef="#ctx0" brushRef="#br0" timeOffset="1571.193">14052 1770 2833 0,'0'0'-35'0,"0"0"30"0,0 0 5 0,0 0 30 0,0 0 7 15,0 0 10-15,0 0 14 16,0 0 8-16,0 0-3 0,0 0 6 0,0 0 9 16,0 0-14-16,0 0-7 0,0 0-8 0,0 0 3 15,0 0-12-15,0 0 2 0,0 0-5 16,0 0-6-16,0 0 1 0,0 0-1 0,0 0-2 16,0 0-11-16,0 0 2 15,0 0 1-15,0 0-3 0,0 0-3 0,0 0-1 16,0 0-5-16,0 0 0 0,0 0 3 15,0 0-5-15,0 0 0 0,0 0 0 0,0 0-3 16,0 0 1-16,0 0 0 0,0 0 5 16,0 0-1-16,0 0-3 0,0 0 0 15,0 0-2-15,0 0 9 0,0 0-3 0,0 0-5 16,0 0 5-16,0 0-6 0,0 0 2 16,0 0-1-16,0 0 2 0,0 0-2 0,0 0 1 15,0 0-1-15,0 0 1 16,0 0-1-16,0 0 2 0,0 0-5 0,0 0 5 15,0 0-4-15,0 0 4 0,0 0-2 16,0 0 4-16,0 0-1 0,0 0 2 0,0 0 3 16,0 0 0-16,0 0 5 0,0 0-6 15,0 0-3-15,0 0 2 0,0 0 0 0,0 0-1 16,0 0 2-16,0 0-1 0,0 0 1 16,0 0 2-16,0 0-1 0,0 0-1 15,0 0 1-15,0 0-7 0,0 0 1 0,0 0 0 16,0 0-3-16,0 0 2 0,0 0-4 15,0 0 3-15,0 0-2 0,0 0-1 0,0 0-1 16,0 0-2-16,0 0 3 0,0 0-3 16,0 0 0-16,0 0 0 0,0 0 1 0,0 0 4 15,0 0-3-15,0 0-3 16,0 0 2-16,0 0 0 0,0 0-1 0,0 0 3 16,0 0-3-16,0 0 0 0,0 0 0 15,0 0-2-15,0 0 3 0,0 0 1 0,0 0-2 16,0 0 0-16,0 0-2 0,0 0 0 15,0 0 3-15,0 0-6 0,0 0 7 16,0 0-3-16,0 0 0 0,0 0-1 0,0 0 0 16,0 0 1-16,0 0 3 0,0 0-4 15,0 0 0-15,0 0-1 0,0 0 1 0,0 0 0 16,0 0 2-16,0 0-3 0,0 0 3 16,0 0-4-16,0 0 2 0,0 0 1 0,0 0 0 15,0 0 0-15,0 0 3 16,0 0-3-16,0 0 0 0,0 0 1 0,0 0-2 15,0 0 0-15,0 0 3 0,0 0-1 16,0 0-2-16,0 0 0 0,0 0 1 0,0 0 0 16,0 0 2-16,0 0-3 0,0 0 1 15,0 0-1-15,0 0 0 0,0 0 0 16,0 0-4-16,0 0-1 0,0 0-8 0,0 0-1 16,0 0 0-16,0 0-4 15,0 0 2-15,0 0-6 0,0 0 7 0,0 0-1 0,0 0 4 16,0 0 1-16,0 0 8 15,0 0-4-15,0 0 4 0,0 0 2 0,0 0 1 16,0 0 0-16,0 0 8 0,0 0 9 16,0 0 3-16,0 0 1 0,0 0 7 0,0 0 3 15,0 0 5-15,0 0 6 0,0 0-3 16,0 0 4-16,31 62 8 0,-31-62 3 0,0 0 2 16,1 51-4-16,-1-51-3 0,2 37-7 15,-2-37-2-15,2 39-8 0,-2-39 0 16,0 0-4-16,2 51-2 0,-2-51-4 0,0 0-1 15,2 46-9-15,-2-33-4 0,0-13-10 16,0 0-12-16,0 33-13 0,0-33-11 0,0 0-15 16,0 0-17-16,0 29-16 15,0-29-23-15,0 0-42 0,0 0-36 0,0 19-33 16,0-19-44-16,0 0-69 0,0 0-233 16,2 2-105-16,-2-2 385 0</inkml:trace>
  <inkml:trace contextRef="#ctx0" brushRef="#br0" timeOffset="2342.188">14218 1864 2646 0,'0'0'-88'0,"0"0"34"16,0 0 14-16,0 0 36 0,0 0 25 15,10-30 29-15,-10 30 21 0,0 0 39 0,0 0 15 16,0 0 34-16,0 0-2 0,0 0-5 0,0 0-10 16,14-17-18-16,-14 17-19 0,0 0-8 15,0 0-3-15,0 0 0 0,0 0-2 16,0 0-2-16,0 0 2 0,0 0-1 0,0 0-2 16,0 0-2-16,0 0-3 0,0 0-1 15,0 0-7-15,0 0-5 0,-4 105-4 0,4-105-6 16,0 0 2-16,0 0-5 0,-6 49 3 15,6-49-5-15,0 0 3 0,0 0-5 16,2 41-8-16,-2-41-4 0,0 0 0 16,0 0-4-16,0 0-8 0,7 43-2 15,-7-43-2-15,0 0-2 0,0 0-7 0,18 29 1 16,-18-29-8-16,0 0-3 0,0 0-8 0,29 21-7 16,-29-21-2-16,0 0-6 0,0 0-5 15,38 11-6-15,-38-11-4 0,0 0-3 16,0 0-4-16,0 0-5 0,0 0 0 0,0 0-3 15,56-11-3-15,-56 11 0 0,0 0-6 16,0 0-2-16,0 0-6 0,30-36 2 16,-30 36-9-16,0 0-11 0,9-33 3 0,-9 33-11 15,0 0 1-15,0 0-2 0,-1-51 4 16,-3 37 4-16,4 14-1 0,-9-30-1 16,9 30-3-16,-11-31 1 0,2 17-16 0,9 14 2 15,-17-29-3-15,6 17 13 0,11 12 5 16,-18-17 2-16,18 17 15 0,-17-14 22 15,17 14 7-15,-18-12 13 0,18 12 14 0,0 0 7 16,-25-8 10-16,25 8 9 0,0 0 8 16,0 0-1-16,-32-5-6 0,32 5 1 0,0 0 4 15,0 0 4-15,0 0-23 0,-36 3-22 16,36-3-26-16,0 0-50 0,-17 4-74 16,17-4-123-16,0 0-273 0,0 0-509 0,-12 7 751 15,12-7 88-15</inkml:trace>
  <inkml:trace contextRef="#ctx0" brushRef="#br0" timeOffset="3357.899">13971 2458 1944 0,'0'0'256'0,"0"0"-1"0,0 0-4 16,0 0 22-16,0 0 6 0,0 0-12 15,0 50-22-15,0-34-12 0,0-16-19 0,0 0-16 16,2 58-18-16,-2-37-18 0,0-21-22 16,0 42-30-16,0-42-14 0,0 35-14 0,0-35-9 15,0 36-11-15,0-36-12 0,2 29-17 16,-2-29-28-16,0 0-14 0,-2 31-25 16,2-23-24-16,0-8-24 0,0 0-29 0,2 20-50 15,-2-20-75-15,2 8-106 0,-2-8-139 16,0 0-142-16,0 0-73 0,0 0 303 0</inkml:trace>
  <inkml:trace contextRef="#ctx0" brushRef="#br0" timeOffset="4070.036">14142 2515 3293 0,'0'0'81'15,"0"0"18"-15,0 0 17 0,0 0 8 0,0 0 2 16,0 0-1-16,0 0-6 0,0 0-13 15,0 0-10-15,0 0-9 0,0 0-11 16,0 0-10-16,0 0-5 0,0 0-7 0,0 0-6 16,0 0-5-16,0 0-4 15,0 0-6-15,0 0-7 0,0 0-6 0,0 0-7 0,0 0-11 16,0 0-4-16,0 0-5 0,4-21-4 16,-4 21-4-16,0 0 0 0,0 0-1 0,0 0 3 15,4-19 2-15,-4 19 1 16,0 0 2-16,0 0 10 0,5-14 14 0,-5 14 7 15,0 0 5-15,0 0 0 0,0 0 1 16,0 0 0-16,0 0 1 0,0 0 5 0,0 0 12 16,0 0 4-16,0 0 10 0,0 0-1 15,0 0 6-15,0 0 3 0,22 78-1 16,-22-78 0-16,0 0-6 0,0 49 2 0,0-49-2 16,0 0-10-16,-2 46 6 0,2-46-1 15,0 0-2-15,0 0-4 0,1 48-3 0,-1-48 2 16,0 0 2-16,0 0-2 0,0 0 3 15,2 37-6-15,-2-37-4 0,0 0-5 0,0 0-5 16,0 0-1-16,0 0-5 16,25 21-3-16,-25-21-6 0,0 0-2 0,0 0-5 15,0 0-3-15,0 0-1 0,54 2-2 16,-54-2-4-16,0 0-1 0,0 0-4 0,0 0-2 16,51-7-4-16,-51 7 2 0,0 0-5 15,0 0-5-15,0 0 0 0,49-9-3 0,-49 9 2 16,0 0-6-16,0 0 1 0,0 0-10 15,43-7-3-15,-43 7-10 0,16-1-1 16,-16 1-9-16,0 0-5 0,20-3-11 16,-20 3-15-16,11-4-14 0,-11 4-18 15,0 0-25-15,15-5-27 0,-15 5-42 0,10-6-73 0,-10 6-149 16,7-8-131-16,-7 8-205 16,4-12-98-16</inkml:trace>
  <inkml:trace contextRef="#ctx0" brushRef="#br0" timeOffset="4269.694">14410 2496 4009 0,'-15'27'131'0,"15"-27"13"0,0 0 25 0,0 0 17 16,-4 62 8-16,4-62-6 0,0 0-21 16,0 64-15-16,0-64-18 0,2 42-16 15,-2-42-21-15,-2 40-14 0,2-40-11 0,0 0-31 16,-4 47-29-16,4-32-45 0,-2-3-40 15,2-12-45-15,-2 25-69 0,1-16-89 0,1-9-174 16,-1 15-117-16,1-15-240 0,0 0-397 16</inkml:trace>
  <inkml:trace contextRef="#ctx0" brushRef="#br0" timeOffset="6135.06">14178 2967 3771 0,'-3'-7'0'0,"3"7"34"0,0 0 31 16,-6-10 22-16,6 10 10 0,0 0 9 16,0 0-1-16,0 0-6 0,0 0 2 0,0 0 4 0,0 0 5 15,0 0 5-15,0 0 0 0,0 0-9 16,2 71-2-16,-2-71-2 0,3 45 1 0,-1-20-5 15,0 0-8-15,-2-25-5 0,4 46-10 16,-2-24-8-16,-2-22-14 0,6 41-1 0,-2-22-7 16,-4-19-5-16,4 34-5 0,-4-34-12 15,4 27-9-15,-3-16-14 0,-1-11-14 16,4 18-11-16,-4-9-12 0,0-9-15 16,4 12-18-16,-4-12-17 0,4 9-21 0,-4-9-25 15,0 0-20-15,10 6-45 0,-10-6-45 16,0 0-115-16,0 0-144 0,0 0-290 15,20-18-256-15</inkml:trace>
  <inkml:trace contextRef="#ctx0" brushRef="#br0" timeOffset="7019.114">14374 3070 3687 0,'0'0'-5'16,"0"0"11"-16,0 0 11 0,0 0 12 0,0 0 21 15,0 0 7-15,0 0 7 0,0 0 3 16,0 0 0-16,0 0-4 0,0 0-3 0,0 0-1 15,0 0-6-15,0 0-8 16,0 0-2-16,0 0-6 0,0 0-3 0,0 0-2 16,33 6-5-16,-33-6-5 0,0 0-9 15,0 0-1-15,0 0-8 0,0 0 2 16,0 0-6-16,0 0-13 0,0 0-8 0,43 0 1 16,-43 0-7-16,0 0-5 0,0 0-6 15,29-9-4-15,-29 9-10 0,0 0-1 0,23-10-11 16,-23 10-3-16,0 0-3 0,19-15-1 15,-19 15-6-15,0 0 9 0,17-17-15 0,-17 17 10 16,0 0-4-16,11-21-2 0,-11 21 6 16,0 0-2-16,5-21 6 0,-5 21 8 15,0 0 4-15,0 0 10 0,0 0 3 16,1-32-6-16,-1 32 11 0,0 0 4 0,0 0 7 16,0 0-5-16,-15-26 33 0,15 26-4 15,0 0 39-15,0 0 6 0,-23-13 12 0,23 13 25 16,0 0-5-16,0 0 10 0,-32 2 3 15,32-2 12-15,0 0-5 0,0 0 6 0,-39 24 3 16,30-16-3-16,-1 3 5 0,1-3-7 16,9-8-2-16,-13 22-1 0,6-10-4 15,3-1-2-15,4-11-5 0,0 0 2 0,-9 33-8 16,9-33-3-16,0 0-3 16,-4 27-6-16,4-27-4 0,0 0-8 0,0 0-6 15,1 31-4-15,-1-31-7 0,0 0-6 16,0 0 0-16,7 23-5 0,-7-23-6 0,0 0-2 15,0 0-9-15,21 13-8 0,-21-13-4 16,0 0-9-16,0 0-4 0,0 0-9 0,31 2-6 16,-31-2-6-16,0 0-4 0,0 0-9 15,0 0-1-15,0 0-8 0,47-16-12 16,-47 16-8-16,18-10-9 0,-18 10-2 0,0 0 1 16,23-17-13-16,-23 17 0 0,13-15 8 15,-13 15 9-15,16-15 9 0,-16 15 16 0,0 0 19 16,13-16 19-16,-13 16 19 0,0 0 17 15,0 0 2-15,0 0 6 0,20-12 20 16,-20 12 12-16,0 0 15 0,0 0 2 16,0 0 8-16,0 0 9 0,20 55 10 0,-16-38 1 15,-4-17 3-15,6 45 3 0,-6-45-5 16,7 47-3-16,-7-47-18 0,6 51-6 0,-6-51-9 16,2 43-5-16,-2-43-5 0,2 41-9 15,-2-41-6-15,2 30-12 0,-2-30-14 0,0 25-22 16,0-25-25-16,0 0-29 0,1 25-36 15,-1-25-45-15,0 13-56 0,0-13-110 0,0 0-172 16,3 7-121-16,-3-7-122 0,0 0 214 16</inkml:trace>
  <inkml:trace contextRef="#ctx0" brushRef="#br0" timeOffset="8917.994">14236 3621 3091 0,'0'0'2'16,"0"0"8"-16,0 0 29 0,0 0 27 0,0 0 27 15,0 0 10-15,0 0 6 0,0 0-8 16,-29-15-5-16,29 15-1 0,0 0-5 16,0 0-3-16,0 0-8 0,0 0 0 0,0 0-8 15,0 0 1-15,-27 6-13 0,27-6-2 16,0 0-3-16,0 0-9 0,0 0-4 0,0 0-1 15,0 0-1-15,0 0 0 0,0 0-5 16,0 0 3-16,-23 0 1 0,23 0-1 16,0 0 0-16,0 0-3 0,0 0-1 0,0 0-5 15,0 0-4-15,0 0-3 0,0 0-1 16,0 0-2-16,0 0-1 0,0 0-1 0,0 0-4 16,0 0 1-16,0 0-3 0,0 0-1 15,0 0 1-15,0 0-3 0,0 0 1 16,0 0-3-16,30-29 0 0,-30 29-1 15,0 0 0-15,0 0 1 0,0 0-1 0,0 0-1 16,0 0 1-16,0 0-3 0,0 0 2 16,0 0-5-16,0 0 5 0,0 0 2 0,0 0-3 15,0 0 1-15,0 0 0 0,0 0 4 16,0 0 0-16,0 0-1 0,0 0 0 0,0 0 2 16,-39 6-4-16,39-6 0 0,0 0 2 15,0 0-1-15,0 0 0 0,-23 0 0 16,23 0-1-16,0 0 0 0,0 0-2 0,0 0 0 15,0 0 1-15,-15-7-1 16,15 7-4-16,0 0-1 0,0 0 0 0,0 0-2 16,0 0-8-16,0 0-2 0,3-23-2 15,-3 23 0-15,0 0 4 0,0 0-3 0,0 0 4 16,24-18 1-16,-24 18 2 0,14-6 5 16,-14 6 0-16,16-4 2 0,-16 4 1 0,0 0-1 15,29 1 2-15,-29-1-2 0,0 0 3 16,22 10-1-16,-22-10 1 0,14 11 1 0,-14-11 1 15,10 13 0-15,-10-13-3 0,7 14 4 16,-7-14-1-16,2 15-1 0,-2-15 4 16,0 0-2-16,-2 23-1 0,2-23 0 15,0 0 2-15,-8 23-1 0,8-23-3 0,-7 11 2 16,7-11 0-16,-9 11-1 0,9-11-1 16,0 0 0-16,-11 13 0 0,11-13 0 15,0 0 0-15,-11 11-4 0,11-11-3 0,0 0-5 16,0 0 1-16,-9 8-6 0,9-8 0 15,0 0-6-15,0 0-5 0,0 0-2 0,0 0-9 16,0 0-4-16,0 0-9 0,0 0-6 16,0 0-7-16,0 0-4 0,0 0-2 0,0 0-1 15,0 0 1-15,0 0 0 0,0 0 1 16,0 0 10-16,0 0 8 0,0 0 8 0,0 0 8 16,0 0 2-16,36 4 15 15,-36-4 3-15,15 6 12 0,-15-6 10 0,12 8 17 16,-12-8 8-16,0 0 12 0,17 24 8 15,-17-24 5-15,0 0 3 0,16 26 5 16,-16-26 6-16,4 22 4 0,-4-22 4 0,0 0 2 16,0 0-3-16,0 0 3 0,0 0-2 15,-13 68-13-15,13-68 3 0,0 0-7 0,-18 29 1 16,11-19-9-16,7-10 0 0,-17 14-4 16,17-14-5-16,-19 12-4 0,19-12-4 0,0 0-1 15,-28 9-7-15,28-9-4 0,0 0-1 16,-29 2-15-16,29-2-7 0,-19-4-9 0,19 4-15 15,-16-9-16-15,16 9-19 16,-13-14-26-16,13 14-24 0,-11-16-26 0,9 8-76 16,2 8-103-16,-3-20-172 0,3 20-106 15,5-20-159-15,-1 11 79 0</inkml:trace>
  <inkml:trace contextRef="#ctx0" brushRef="#br0" timeOffset="9653.481">14423 3675 3086 0,'0'0'-11'0,"0"0"22"16,0 0 31-16,0 0 14 0,0 0 7 0,0 0-9 16,31-31 3-16,-31 31 3 0,0 0 12 15,0 0 12-15,0 0 6 0,0 0 14 16,0 0 10-16,0 0 7 0,0 0 1 0,0 0 5 16,-27 68-6-16,27-68-2 0,0 0-3 15,-16 44-10-15,16-44-3 0,0 0-4 16,-13 40-15-16,13-40-6 0,0 0-10 0,-9 34 1 15,9-34-5-15,0 0-5 0,0 0-13 0,0 0 2 16,0 0-6-16,2 47-9 16,-2-47-3-16,0 0-8 0,16 16-6 0,-16-16-13 15,16 9-6-15,-16-9-7 0,0 0-7 16,26 7-10-16,-26-7-8 0,0 0-7 0,32-3-6 16,-32 3-4-16,23-4-9 0,-23 4-6 15,24-10-9-15,-13 5-1 0,2-4-6 0,-5 0-15 16,1-1-10-16,0-3 3 0,-9 13 1 15,14-20 6-15,-10 7 0 0,-4 13 5 16,6-25 7-16,-6 12 7 0,0 13 6 16,-1-25-1-16,1 25 23 0,-5-25 8 0,0 14 11 15,5 11 18-15,-13-19 9 0,6 11 20 16,-1 1 2-16,-2 1 14 0,10 6 10 16,-18-7 0-16,4 4 10 0,14 3-5 0,-21 0-1 15,8 0-10-15,13 0 4 0,-27 3-6 16,13 0-7-16,1-1-3 0,0 1 0 0,13-3-20 15,-22 4-20-15,15-2-34 0,7-2-57 16,-15 6-60-16,15-6-111 0,-14 4-204 0,14-4-242 16,-7 5 159-16,7-5 109 0</inkml:trace>
  <inkml:trace contextRef="#ctx0" brushRef="#br0" timeOffset="11014.831">14059 4383 2369 0,'0'0'32'0,"0"0"5"0,0 0 21 16,0 0-4-16,0 0 20 0,0 0 14 16,0 0-4-16,0 0 10 0,0 0-5 0,0 0 18 15,0 0-2-15,0 0-1 0,-7-9 0 16,7 9-8-16,0 0-13 0,0 0-8 0,0 0-1 15,0 0-2-15,0 0-11 16,0 0-5-16,0 0-8 0,0 0-5 0,0 0-2 16,0 0-12-16,0 0-6 0,0 0-11 15,-2-15-8-15,2 15-8 0,0 0-9 0,0 0-9 16,0-14 3-16,0 14 0 0,0 0 0 16,0 0 4-16,0-15 4 0,0 15 6 15,0 0 16-15,0 0 22 0,2-17 13 0,-2 17 8 16,0 0 6-16,0 0-6 0,5-12-1 15,-5 12-2-15,0 0-2 0,0 0 7 0,0 0 10 16,0 0 1-16,0 0 1 16,0 0 2-16,0 0 0 0,0 0 0 0,0 0-3 15,0 0 1-15,0 0-1 0,-9 51-2 16,9-51-3-16,0 0 0 0,-5 42-1 0,5-42-5 16,-5 30-1-16,5-30-7 0,-4 37 0 15,4-37-7-15,-1 34-6 0,1-34-1 0,-2 29-5 16,2-29-3-16,-2 31-3 0,2-31-1 15,-2 25-3-15,2-25-4 0,0 0 3 0,-4 31-8 16,4-31 1-16,0 0 0 0,0 0-1 16,0 30-2-16,0-30 1 0,0 0-1 15,0 0-3-15,0 0 1 0,0 0-4 0,-2 26 6 16,2-26-1-16,0 0-4 0,0 0 3 16,0 0 2-16,0 0-2 0,0 0-4 0,0 0 6 15,0 0-3-15,0 0-1 16,0 0-3-16,0 0 1 0,0 0 0 0,0 0-2 15,0 0 4-15,0 0-7 0,0 0-2 16,0 0 0-16,0 0-1 0,0 0-2 0,0 0-2 16,0 0-2-16,40-50-2 0,-36 44-3 15,-4 6-1-15,10-12-1 0,-10 12-2 0,11-12 3 16,-11 12 3-16,16-12 0 0,-16 12 2 16,13-8 1-16,-13 8 1 0,13-9 4 0,-13 9-3 15,18-8 2-15,-18 8 5 0,16-4 4 16,-16 4 1-16,15-4-1 0,-15 4 0 15,0 0-1-15,23-4-1 0,-23 4-1 16,0 0 4-16,20 0-1 0,-20 0-1 0,0 0 2 16,21 0 0-16,-21 0-6 0,0 0 3 15,0 0-5-15,0 0-3 0,25 0-5 16,-25 0-1-16,0 0-3 0,0 0-6 0,0 0-6 16,22 0-9-16,-22 0-5 0,0 0-9 15,9 0-12-15,-9 0-7 0,0 0-14 0,0 0-10 16,0 0-18-16,0 0-32 0,20 0-40 15,-20 0-45-15,0 0-69 0,9-6-100 0,-9 6-194 16,0 0-80-16,0 0 384 16</inkml:trace>
  <inkml:trace contextRef="#ctx0" brushRef="#br0" timeOffset="11330.394">14249 4388 3201 0,'0'0'115'16,"0"0"15"-16,0 0 12 0,0 0 18 16,0 0 21-16,0 0 13 0,0 0 4 0,0 0-10 15,-10 54-2-15,10-54-21 0,-1 33-15 16,1-33-22-16,0 0-15 0,0 56-11 0,0-56-15 15,0 0-6-15,-2 51-11 0,2-51-11 16,0 0-8-16,0 43-7 0,0-32-18 0,0-11-16 16,0 0-9-16,0 30-17 0,0-30-21 15,0 12-22-15,0-12-20 0,0 0-29 16,2 16-35-16,-2-16-49 0,4 6-56 0,-4-6-154 16,0 0-159-16,0 0-222 0,0 0-189 15</inkml:trace>
  <inkml:trace contextRef="#ctx0" brushRef="#br0" timeOffset="13497.424">14573 4211 3678 0,'-7'9'0'0,"1"-1"30"0,-1 0 15 15,0 1 30-15,7-9 16 16,-10 15 12-16,7-8 3 0,3-7 5 0,-9 15 3 0,9-15-2 16,0 0 0-16,-9 19-1 0,9-19 0 15,0 0 2-15,-5 15-12 0,5-15-4 0,0 0-12 16,0 0-12-16,0 0-7 0,0 0-8 16,0 0-5-16,0 0-8 0,16 26-10 0,-16-26-6 15,12 3-15-15,-12-3-7 0,0 0-6 16,25 2-5-16,-25-2-6 0,19-2-5 0,-19 2-5 15,22-3-4-15,-12 0-5 16,1 0-5-16,-11 3-2 0,25-8-4 0,-16 5-2 16,1-2-5-16,1-2-1 0,-3 3-2 15,1-2-1-15,2-1 0 0,-11 7-1 16,13-11 6-16,-8 7-1 0,-5 4-1 0,9-14-5 16,-4 9 0-16,-5 5 1 0,8-14-1 15,-8 14-3-15,3-12 0 0,-3 12 5 0,2-11 5 16,-2 11 6-16,0 0 2 0,0 0 2 15,-8-18 4-15,8 18 6 0,-8-7 5 0,8 7 4 16,-11-5 11-16,11 5 12 0,-15-3 14 16,15 3 11-16,-19 3 7 0,19-3 6 0,-20 2 7 15,9 3 1-15,0-2 0 16,1 2 11-16,0 0 3 0,10-5 2 0,-21 11 5 16,21-11 1-16,-18 12-5 0,9-5-1 15,9-7 2-15,-13 13-6 0,13-13-2 0,-11 13-4 16,11-13 1-16,-10 11-4 0,10-11-2 15,0 0-3-15,0 0 1 0,0 0-6 0,-15 29-6 16,15-29-3-16,0 0-3 0,0 0-5 16,0 0-5-16,0 0-2 0,0 0-2 0,0 26 2 15,0-26-9-15,0 0-5 0,0 0-3 16,0 0-2-16,0 0-5 0,22 17-1 16,-22-17-9-16,11 3-1 0,-11-3-6 0,0 0-1 15,16 2-6-15,-16-2-4 0,0 0-4 16,19 0-1-16,-19 0-2 0,0 0-3 15,18-5-5-15,-18 5-6 0,13-5-3 16,-13 5-2-16,11-7 3 0,-11 7-7 0,12-7-1 16,-12 7 0-16,11-10 1 0,-11 10 9 15,10-9 1-15,-3 4-2 0,-7 5 3 0,9-10 3 16,-9 10 7-16,7-8 6 0,-7 8 13 16,7-7 0-16,-7 7 12 0,0 0 9 0,9-6 9 15,-9 6 7-15,0 0 6 0,0 0 9 16,0 0 7-16,0 0 4 0,16 13 17 15,-16-13 0-15,3 23 9 0,-3-23 7 16,2 27 5-16,-1-7-6 0,-1-20-5 0,3 40-5 16,-3-40-1-16,0 39-10 0,0-39-4 15,-3 38-7-15,3-38-3 0,-1 33-6 0,1-33-6 16,-1 28 3-16,1-28-9 0,0 0 1 16,-2 30-12-16,2-21-16 0,0-9-16 0,-1 13-25 15,1-13-22-15,-1 10-33 0,1-10-47 16,0 0-59-16,4 13-100 0,-4-13-186 0,0 0-96 15,0 0-176-15,7 7-48 0</inkml:trace>
  <inkml:trace contextRef="#ctx0" brushRef="#br0" timeOffset="14682.957">13953 4861 3147 0,'0'0'-119'0,"0"0"3"15,0 0 10-15,0 0 16 0,0 0 12 16,0 0 9-16,0 0 4 0,0 0-1 16,0 0 16-16,0 0-2 0,0 0 16 0,0 0-20 15,0 0 10-15,0 0-12 0,-14-32 10 16,14 32 32-16,0 0 23 0,0 0 19 0,2-16 28 16,-2 16 47-16,0 0 45 15,0 0 27-15,3-11 6 0,-3 11-10 0,0 0-20 16,0 0 5-16,0 0 4 0,0 0-3 15,0 0-5-15,0 0 5 0,0 0-2 0,0 0-1 16,0 0-1-16,0 0-6 0,0 0-10 16,-27 68-3-16,24-50-18 0,3-18-6 0,-11 40-10 15,5-21-4-15,6-19-9 0,-7 37 1 16,2-18-15-16,5-19-4 0,-4 37-3 0,4-37-4 16,0 31-7-16,0-31-1 15,4 29-4-15,-4-29-7 0,6 28-2 0,-6-28-6 0,8 25-4 16,-8-25 1-16,9 21-4 0,-9-21-7 15,14 20 2-15,-14-20-6 0,17 19-5 16,-17-19-4-16,17 12-6 0,-7-6-3 16,-10-6-6-16,21 8-7 0,-21-8-4 0,18 6-2 15,-18-6-10-15,20 0-5 0,-20 0-4 16,18 0-5-16,-18 0-2 0,20-6 0 0,-10 2-3 16,0-1-3-16,-1 0 1 0,1-2-4 15,-1 0-4-15,-1-1-2 0,-1-1-3 16,2 1-10-16,-2 1 2 0,1-4-4 0,-8 11 8 15,13-20-8-15,-9 10-4 0,-4 10-1 16,9-21 2-16,-9 21-1 0,6-20 6 16,-6 20 3-16,2-17 3 0,-2 17 5 0,0 0 11 15,0 0 6-15,-4-21 20 0,4 21 17 16,-9-4 14-16,9 4 20 0,0 0 9 16,-25 5 17-16,25-5 14 0,-23 10 4 0,12-5 7 15,-3 5-4-15,1 0 0 0,0-1-1 16,0 0-8-16,0 2-4 0,1-2-8 0,1-1-4 15,2 1-5-15,-3 0-8 0,6-1-4 16,-1-2-3-16,7-6-10 0,-9 11-19 0,9-11-31 16,-7 12-39-16,7-12-52 0,0 0-52 15,0 0-57-15,0 0-94 0,10 17-165 16,-10-17-247-16,12 1 134 0</inkml:trace>
  <inkml:trace contextRef="#ctx0" brushRef="#br0" timeOffset="15584.589">14370 4962 3301 0,'0'0'50'15,"0"0"14"-15,0 0 11 0,0 0 9 16,0 0 9-16,0 0 8 0,0 0 3 0,0 0-5 16,0 0-9-16,0 0-8 0,0 0-14 15,0 0-5-15,0 0-11 0,0 0 0 16,0 0-13-16,0 0-14 0,26 21-8 0,-26-21-13 15,0 0-4-15,0 0-7 0,22 2-12 16,-22-2-1-16,0 0-15 0,0 0-8 0,30-6 7 16,-30 6-7-16,15-5 0 15,-15 5-2-15,16-8-2 0,-16 8 3 0,15-12-2 16,-15 12 0-16,18-12-1 0,-18 12-3 16,9-14 3-16,-9 14-1 0,12-12 3 0,-12 12 5 15,7-13-2-15,-7 13 1 0,8-14 7 16,-8 14 11-16,0 0-8 0,4-18 7 0,-4 18 7 15,0 0 1-15,0 0 2 0,0 0 15 16,-10-21 12-16,10 21 3 0,-11-7 6 0,11 7 11 16,-17-2 3-16,17 2 7 0,-22 0 5 15,22 0-5-15,-24 5 12 0,10-1 3 0,1 1 5 16,1-1 5-16,-1 2 4 0,13-6 10 16,-25 15 7-16,15-6 7 0,0-2 7 0,10-7-3 15,-18 17 1-15,18-17 4 0,0 0-3 16,-18 27-6-16,18-27-10 0,-7 19-1 15,7-19-7-15,0 0 0 0,-8 24-8 16,8-24-5-16,0 0-6 0,0 0-8 0,0 0-5 16,2 30-7-16,-2-30-3 0,0 0-4 15,0 0-8-15,0 0-7 0,0 0-9 16,17 23-2-16,-17-23-8 0,0 0-8 0,0 0-3 16,0 0-3-16,27 4-7 0,-27-4-7 15,0 0-5-15,19-6-1 0,-19 6-3 0,0 0-4 16,22-17-7-16,-15 10-6 0,-7 7-3 15,17-15-3-15,-9 8-1 0,-8 7 3 16,15-18 5-16,-7 7 4 0,-8 11 6 16,14-16 8-16,-7 10 7 0,-7 6 5 0,11-12 11 15,-11 12 6-15,0 0 7 0,16-8 8 16,-16 8 8-16,0 0 12 0,0 0 6 0,0 0 8 16,0 0 5-16,21 37 6 0,-21-37 4 15,2 31 5-15,-2-31 1 0,4 37 3 0,-3-17-4 16,-1-20 3-16,-1 38-8 0,1-38-8 15,0 37-3-15,0-37-3 0,0 33-5 0,0-33-7 16,-1 26-5-16,1-26-5 0,0 0-16 16,-3 32-21-16,3-23-22 0,0-9-25 15,0 0-30-15,-2 22-36 0,2-16-56 16,0-6-76-16,0 0-178 0,-3 16-128 0,3-16-214 16,-5 10-183-16</inkml:trace>
  <inkml:trace contextRef="#ctx0" brushRef="#br0" timeOffset="16645.218">13958 5559 3301 0,'0'0'-115'0,"0"0"2"15,0 0 19-15,0 0 12 0,-16-7 18 0,16 7 18 16,0 0 15-16,0 0 38 0,0 0 28 16,-7-7-4-16,7 7 24 0,0 0 16 0,0 0 8 15,0 0 8-15,0 0 9 0,0 0 8 16,0 0 1-16,0 0 2 0,-5-12-6 15,5 12-5-15,0 0-1 0,0 0 3 16,0 0-1-16,0 0 1 0,0 0-3 0,0 0-1 16,0 0-5-16,0 0 1 0,0 0-6 15,0 0-2-15,0 0-14 0,0 0-4 0,0 0-5 16,0 0-6-16,0 0-11 0,0 0-5 16,14-16-4-16,-14 16-6 0,12-3-5 0,-12 3-8 15,15-3-3-15,-15 3-4 0,16-4-8 16,-16 4-7-16,19-4-7 0,-9 2-4 15,-10 2-6-15,18-3-10 0,-18 3 0 16,20-3-6-16,-9 0-11 0,-11 3-3 16,19-3-6-16,-19 3-7 0,18-5-10 0,-18 5-19 15,15-2-6-15,-15 2-7 0,13-3 0 16,-13 3-8-16,14-5 9 0,-14 5 1 0,13-6 10 16,-13 6 11-16,14-1 26 0,-14 1 19 15,11-3 28-15,-11 3 16 0,0 0 7 0,18 4 13 16,-18-4 17-16,9 11 8 0,-4-3 20 15,-1 1 4-15,1 3 15 0,-3 1 8 0,1 1 11 16,-1 4 1-16,2 2 5 0,-4 0-4 16,2 2 5-16,0-1-6 0,-1 2-8 15,1 3-5-15,0-4-7 0,-2-22-20 16,0 42-9-16,0-42-3 0,0 37-6 0,0-37-10 16,0 31-4-16,-1-18-14 0,1-13-11 15,-1 24-14-15,1-24-11 0,-1 17-14 0,1-17-13 16,0 0-18-16,0 20-13 0,0-20-21 15,0 0-47-15,2 9-39 0,-2-9-41 16,0 0-78-16,0 0-133 0,0 0-212 0,0 0 6 16,0 0 481-16</inkml:trace>
  <inkml:trace contextRef="#ctx0" brushRef="#br0" timeOffset="16910.179">14148 5716 3397 0,'0'0'169'0,"-4"-12"-4"0,4 12 5 16,0 0-10-16,0 0-5 0,0 0-9 16,0 0-6-16,0 0-18 0,23-19-19 0,-23 19-8 15,15-7-13-15,-15 7-20 0,18-6-7 16,-18 6-18-16,16-6-20 0,-4 1-21 0,-2 2-22 15,-10 3-23-15,21-8-32 0,-13 4-39 16,3 1-50-16,-11 3-50 0,19-7-75 16,-10 5-110-16,-9 2-205 0,18-8-53 0,-11 4 413 15</inkml:trace>
  <inkml:trace contextRef="#ctx0" brushRef="#br0" timeOffset="17222.173">14456 5499 3172 0,'0'0'91'15,"-17"33"29"-15,17-33 13 16,-3 15 15-16,3-15 1 0,0 0 0 0,-1 27-7 0,1-27-2 16,6 24-2-16,2-9-10 0,-8-15-6 15,19 33-8-15,-8-16 0 0,0 1-8 16,-11-18-18-16,24 38 5 0,-24-38-11 0,15 33-8 15,-15-33-10-15,10 30-12 0,-10-30 0 16,0 0-3-16,0 0-8 0,-3 50-4 0,3-50-2 16,0 0-8-16,0 0-9 0,-21 30-9 15,21-30-18-15,-15 5-16 0,5-5-22 0,10 0-20 16,0 0-21-16,-29-7-20 0,29 7-18 16,-18-11-27-16,10 3-29 0,0-3-63 15,1 1-76-15,1-2-128 0,3 0-327 16,-3-2-133-16</inkml:trace>
  <inkml:trace contextRef="#ctx0" brushRef="#br0" timeOffset="17545.952">14405 5486 3784 0,'5'-12'58'0,"-5"12"26"0,0 0 20 0,0 0 21 15,0 0 10-15,0 0-5 0,17-10 2 16,-17 10-9-16,0 0 4 0,0 0-13 0,0 0-9 16,0 0-5-16,0 0-8 0,46-1-7 15,-46 1-9-15,0 0 3 0,0 0-11 0,0 0-13 16,42 2 1-16,-42-2-10 0,0 0-10 15,27 2-5-15,-27-2-21 0,0 0-11 0,24 3-24 16,-24-3-27-16,12 0-30 0,-12 0-39 16,14 1-50-16,-14-1-73 0,15 3-142 15,-15-3-168-15,16 0-249 0,-16 0-331 16</inkml:trace>
  <inkml:trace contextRef="#ctx0" brushRef="#br1" timeOffset="-160502.45">11985 1126 1641 0,'0'0'35'0,"0"0"-29"15,0 0-66-15,0 0-2 0,0 0-17 0,0 0-69 16,0 0-20-16,0 0-80 0,-4-11-31 15,4 11 74-15</inkml:trace>
  <inkml:trace contextRef="#ctx0" brushRef="#br1" timeOffset="-160139.26">11958 1131 748 0,'0'0'-26'0,"0"0"7"16,0 0-4-16,0 0-8 0,0 0 12 15,0 0-4-15,0 0 23 0,0 0 31 0,0 0-20 16,0 0 20-16,0 0-4 0,0 0 32 16,0 0-29-16,0 0-19 0,0 0-4 15,0 0-14-15,0 0-37 0,0 0-97 0,0 0-168 16,0 0 201-16,0 0 38 0</inkml:trace>
  <inkml:trace contextRef="#ctx0" brushRef="#br1" timeOffset="-53710.802">12510 1210 1754 0,'0'0'119'0,"0"0"-26"16,0 0 29-16,0 0-17 0,0 0 33 0,0 0-42 15,0 0 10-15,0 0 1 0,0 0-19 16,0 0-10-16,0 0-7 0,0 0 0 16,0 0-14-16,0 0 6 0,0 0-6 0,0 0-3 15,0 0-3-15,0 0 0 0,0 0-12 16,0 0 4-16,0 0 4 0,0 0 6 0,0 0-21 16,0 0 8-16,0 0-14 0,0 0 4 15,0 0-7-15,0 0-3 0,0 0-7 0,0 0 5 16,0 0-4-16,0 0 0 0,0 0-10 15,0 0 8-15,0 0 1 0,0 0-4 16,0 0-4-16,0 0 4 0,0 0 1 16,0 0 0-16,0 0-5 0,0 0 2 15,0 0-11-15,0 0-1 0,21-16-4 0,-21 16 2 16,0 0 1-16,0 0-1 0,0 0-4 16,0 0 1-16,0 0 1 0,0 0-3 0,0 0 2 15,0 0-1-15,0 0-13 0,0 0 6 16,0 0 2-16,0 0-1 0,0 0 5 0,0 0 3 15,0 0-5-15,0 0-6 0,0 0 4 16,0 0 0-16,0 0 0 0,0 0 7 16,0 0-9-16,-7-26-7 0,7 26-6 15,0 0-1-15,0 0 0 0,0 0-3 16,0 0-5-16,0 0 8 0,0 0-28 0,0 0-5 16,0 0-2-16,0 0-10 0,-7-22-16 15,7 22-4-15,0 0 10 0,0 0 1 0,0 0-3 16,0 0 2-16,-3-19 11 0,3 19 5 15,0 0 3-15,0 0 17 0,0 0 11 16,0 0 17-16,0 0 16 0,1-20 18 0,-1 20 15 16,0 0-12-16,0 0 28 0,0 0-7 15,0 0-3-15,9-14 1 0,-9 14 5 0,0 0 2 16,0 0 12-16,0 0-5 0,0 0 14 16,0 0-13-16,0 0 1 0,0 0-5 15,0 0 20-15,0 0-33 0,0 0 18 16,0 0-5-16,9-17 7 0,-9 17-20 0,0 0 10 15,0 0-10-15,0 0-4 0,0 0-5 16,0 0-1-16,0 0-7 0,0 0 0 16,0 0-1-16,0 0-6 0,0 0 0 0,0 0-4 15,0 0 4-15,0 0-2 0,0 0 6 16,0 0 5-16,0 0-13 0,0 0 11 0,0 0-7 16,0 0-7-16,0 0 8 0,0 0-8 15,0 0 4-15,0 0 6 0,0 0 2 0,0 0 5 16,0 0-10-16,0 0 8 0,0 0-5 15,0 0 7-15,-48-5-1 0,48 5-7 16,0 0-3-16,0 0 9 0,0 0-8 16,0 0 6-16,0 0 3 0,0 0-4 15,-42 7 4-15,42-7-13 0,0 0 5 0,0 0-1 16,-29 5 4-16,29-5-4 0,0 0-1 16,-28 5-4-16,28-5 10 0,0 0-10 0,-28 7 1 15,28-7 8-15,0 0-11 0,-28 5 3 16,28-5 1-16,0 0 11 0,-24 5-8 15,15-1-12-15,9-4 7 0,-17 3 6 16,17-3 1-16,-17 5-3 0,17-5-3 0,-18 5 11 16,18-5-12-16,-16 4 4 0,16-4-7 15,-16 5 5-15,16-5-2 0,-17 7 1 16,17-7 3-16,-16 7 5 0,16-7-11 0,-20 7 5 16,8-1 2-16,12-6 19 0,-25 9 3 15,10-3 3-15,-3 1-2 0,-1-3-11 0,0 3 6 16,0-2-6-16,0 1 0 0,-4 2-3 15,-2-2-1-15,1-1-2 0,1 0 3 16,3 0 5-16,-7-1-5 0,4 1 1 0,-1-2-2 16,-2 3 5-16,4-3-5 0,-5 1 0 15,3 1-5-15,-3 1 4 0,7-4 1 16,-3 3-6-16,-1 0 2 0,4-3 2 0,-1 3 0 16,0 1-7-16,0-2 3 0,2 1-1 0,-1-2-4 15,-2 2 3-15,4-1 2 16,-3-1-3-16,4 1 0 0,-3-1 3 15,20-3-6-15,-36 9 1 0,36-9 4 0,-32 7-5 16,32-7-1-16,-32 8 2 0,32-8 2 16,-26 9-5-16,9-4 3 0,1 0 5 0,16-5-5 15,-33 11 0-15,33-11 6 0,-35 12-10 16,19-6 3-16,16-6 0 0,-36 13-1 0,17-7-2 16,19-6 7-16,-39 12-6 0,17-4 3 15,22-8-3-15,-39 12-1 0,20-7-2 16,19-5 2-16,-42 12 1 0,21-8 5 0,-2 3-6 15,23-7 7-15,-44 10-3 0,20-3-3 16,-1-2 0-16,1 1 1 0,24-6 0 16,-48 11-2-16,27-6 0 0,21-5 3 15,-40 9-1-15,21-4 0 0,19-5-1 0,-39 8 0 16,20-3-1-16,19-5 1 0,-36 7 1 16,36-7-4-16,-30 8 1 0,30-8 4 0,-30 9-6 15,30-9 3-15,-30 8 4 0,30-8-5 16,-28 10 5-16,28-10-1 0,-28 8-3 15,28-8 2-15,-25 7-4 0,25-7 2 16,-25 10 3-16,25-10-3 0,-26 8 0 0,26-8 3 16,-24 7-6-16,24-7 3 0,0 0 4 15,0 0-4-15,-47 15 0 0,47-15 2 16,0 0 2-16,-36 13-4 0,36-13 0 0,0 0 0 16,-39 13 0-16,39-13-2 0,-32 10 0 15,32-10 1-15,0 0-1 0,-51 14 2 16,51-14-2-16,-31 7 4 0,31-7-4 0,0 0 1 15,-40 12 2-15,40-12-2 0,0 0 0 16,-37 11-1-16,37-11 5 0,0 0-2 0,-35 12 1 16,35-12-2-16,0 0 2 0,-32 14-3 15,32-14 2-15,0 0-2 0,0 0 1 16,-36 19-4-16,36-19 5 0,0 0-1 0,0 0-6 16,-33 22 3-16,33-22 1 0,0 0 0 15,0 0 1-15,-29 20 1 0,29-20 1 16,0 0-3-16,0 0-1 0,-27 21 2 15,27-21-3-15,0 0 4 0,0 0 0 0,-22 19 0 16,22-19 3-16,0 0-6 0,0 0 1 16,0 0 4-16,-30 18-3 0,30-18 2 0,0 0-3 15,0 0 0-15,0 0 4 0,0 0-2 16,0 0 0-16,-32 17-4 0,32-17 6 0,0 0 1 16,0 0-2-16,0 0-1 0,0 0-1 15,0 0 2-15,-26 19 3 0,26-19-9 16,0 0 4-16,0 0 1 0,0 0 0 0,0 0 0 15,0 0 0-15,0 0 1 16,0 0 0-16,-29 17-3 0,29-17 4 0,0 0-2 16,0 0 0-16,0 0 4 0,0 0-8 15,0 0 2-15,0 0 4 0,0 0-4 0,0 0 2 16,0 0 0-16,0 0 2 0,0 0-3 16,0 0 1-16,0 0-1 0,0 0 1 15,0 0 0-15,0 0 2 0,0 0 1 0,0 0-6 16,0 0 3-16,0 0 3 0,0 0-3 15,0 0-3-15,0 0 6 0,-34 12-3 0,34-12 0 16,0 0 1-16,0 0-1 0,0 0 4 16,0 0 0-16,0 0 3 0,0 0 5 15,0 0-2-15,0 0-2 0,0 0 1 16,0 0-3-16,0 0 3 0,0 0-7 0,0 0 5 16,0 0-5-16,0 0 3 0,0 0 0 15,0 0-3-15,0 0-4 0,0 0 2 16,0 0 0-16,0 0-2 0,0 0 1 0,0 0-2 15,0 0 3-15,125-9 1 0,-125 9-1 16,0 0-2-16,0 0 2 0,59-3-3 0,-59 3 3 16,0 0-2-16,46-3 4 0,-46 3-6 15,0 0 2-15,50 0 4 0,-50 0-4 16,0 0 2-16,50 0-3 0,-50 0 2 0,0 0-1 16,51 0 3-16,-51 0 1 15,0 0-2-15,56 5 0 0,-56-5 0 0,38 3-1 16,-38-3 5-16,0 0-2 0,55 2 4 15,-55-2-8-15,0 0 4 0,54 3 0 0,-54-3-1 16,0 0 4-16,54 4-2 0,-54-4-3 16,0 0 4-16,49 5-6 0,-49-5 2 0,38 3 3 15,-38-3-6-15,0 0 1 0,59 6 2 16,-59-6-3-16,40 4 0 0,-40-4-1 16,0 0 4-16,59 4-3 0,-59-4 3 0,39 3-6 15,-39-3 6-15,0 0 0 0,58 4-3 16,-58-4 2-16,0 0-3 0,52 5 2 15,-52-5-4-15,37 3 3 0,-37-3 3 0,0 0-1 16,50 2-4-16,-50-2 1 0,0 0 0 16,49 3-2-16,-49-3 4 0,0 0-3 15,52 4 4-15,-52-4 0 0,0 0-7 0,52 3-5 16,-52-3 3-16,39 2-6 0,-39-2 2 16,0 0 0-16,56 3 1 0,-56-3-4 15,44 0 2-15,-44 0 3 0,0 0 3 0,63 3 2 16,-63-3-3-16,41 3-3 0,-41-3 8 15,0 0 0-15,48 3-2 0,-48-3 0 0,0 0-6 16,48 3-1-16,-48-3-1 0,0 0 1 16,0 0 2-16,55 2-3 0,-55-2-3 15,0 0 7-15,43 0-7 0,-43 0 9 16,0 0-4-16,0 0 2 0,60 0 4 16,-60 0-1-16,0 0-1 0,46-1 1 0,-46 1 0 15,0 0 3-15,45 1-4 0,-45-1 3 16,0 0 1-16,0 0 0 0,56 3 2 0,-56-3-8 15,0 0 4-15,41 2-4 0,-41-2 3 16,0 0 0-16,0 0 2 0,57 2-7 0,-57-2 10 16,0 0-4-16,46 2 3 0,-46-2-4 15,0 0 8-15,0 0-9 0,52 2 6 16,-52-2-1-16,0 0 1 0,45 4 0 0,-45-4 0 16,0 0 6-16,42 3-12 15,-42-3 5-15,0 0 1 0,43 6 3 0,-43-6 0 16,0 0-6-16,0 0 12 0,41 5-17 15,-41-5 5-15,0 0 3 0,0 0 3 0,40 5-9 16,-40-5-2-16,0 0 11 0,0 0 3 16,0 0-7-16,49 6 5 0,-49-6-7 15,0 0 3-15,0 0 3 0,0 0 0 0,41 4 2 16,-41-4-2-16,0 0-2 0,0 0-1 16,0 0 9-16,0 0-1 0,43 6-1 0,-43-6 1 15,0 0 0-15,0 0-5 0,0 0-3 16,0 0 1-16,0 0-4 0,0 0 1 0,0 0-10 15,38 7-1-15,-38-7-23 16,0 0-23-16,0 0-35 0,0 0-51 0,0 0-67 16,15 0-131-16,-15 0-267 0,0 0 115 15,0 0 66-15</inkml:trace>
  <inkml:trace contextRef="#ctx0" brushRef="#br1" timeOffset="-49283.601">12108 2110 1733 0,'0'0'-65'16,"0"0"13"-16,0 0 13 0,0 0 25 0,0 0 0 15,0 0 28-15,0 0-22 0,0 0 13 16,0 0 12-16,0 0 11 0,0 0-11 0,0 0 13 16,0 0 3-16,0 0 12 0,0 0 26 15,0 0-4-15,0 0-14 0,0 0 7 16,0 0-13-16,0 0-14 0,0 0 6 0,0 0 3 16,0 0-16-16,27-5 4 0,-27 5-16 15,0 0 9-15,0 0-5 0,0 0-2 0,0 0-3 16,0 0-6-16,0 0-14 15,0 0 14-15,0 0 11 0,0 0-14 0,0 0-6 0,0 0 9 16,0 0-3-16,0 0 1 16,0 0-10-16,0 0 5 0,0 0 0 0,0 0 5 15,0 0 4-15,0 0-1 0,0 0 10 16,-41 26 0-16,41-26-1 0,-13 7 5 16,13-7 3-16,-16 7-7 0,16-7 13 0,-16 7-10 15,16-7 19-15,-18 8-9 0,18-8 14 16,-20 7-1-16,7-4-14 0,13-3 12 0,-22 9 5 15,8-6-22-15,14-3 13 0,-27 7-4 16,14-3 0-16,13-4 1 0,-28 8 0 0,15-4 0 16,13-4-8-16,-24 8-1 15,10-4 6-15,14-4-2 0,-27 8 0 0,13-5-6 16,-1 3 4-16,0-2-1 0,15-4-7 16,-32 8-1-16,14-3 1 0,2 0-5 15,-2-2 0-15,-1 2-7 0,19-5 7 0,-31 9-7 16,15-6 7-16,-1 2-12 0,2-1 0 15,15-4 14-15,-33 7-11 0,15-2-1 0,4-2-2 16,14-3 0-16,-36 8-4 0,36-8 1 16,-37 9-2-16,18-5 9 0,19-4-1 0,-45 10 4 15,19-5 3-15,6-2-7 0,20-3-3 16,-49 9 0-16,24-4-4 0,2-1 7 0,3-1-4 16,-2 1-1-16,0 0 10 15,2 0-1-15,-3-1-13 0,4 2 3 0,-2-1 5 16,1-1-2-16,-1-1 1 0,3 4-5 15,-1-1 6-15,-1-1-5 0,2 1-2 16,-2-1 0-16,2 1 6 0,-5 1 4 16,3 0-7-16,-1-1-1 0,3 0 3 15,-1 0-6-15,-1 1-2 0,1-2 7 0,0 1-5 0,1-1 6 16,-1 1-6-16,3-1 3 16,16-4 3-16,-29 8 3 0,15-5-6 0,14-3 0 0,-25 7 0 15,13-2-3-15,12-5-3 16,-22 5 6-16,22-5 3 0,-20 5-1 0,20-5-4 15,-21 4-1-15,21-4 3 0,-24 6-3 16,24-6-1-16,-23 4 8 0,10-2-17 16,13-2-3-16,-25 4 7 0,25-4-3 0,-23 4-5 15,23-4 1-15,-21 2 6 0,21-2 3 16,-22 2 3-16,22-2-9 0,-21 2 13 0,21-2-4 16,0 0-4-16,0 0 13 0,-38 5-8 15,38-5-5-15,0 0 1 0,0 0 7 0,-33 3-3 16,33-3 3-16,0 0-4 0,0 0 6 15,-28 5 0-15,28-5-4 0,0 0-6 16,0 0 8-16,-24 5-3 0,24-5-6 0,0 0 6 16,0 0 5-16,0 0-4 0,0 0-10 15,-27 5 6-15,27-5-3 0,0 0-6 16,0 0 4-16,0 0 4 0,0 0 0 16,0 0 1-16,0 0-6 0,0 0 0 0,0 0 7 15,-25 8 3-15,25-8 2 0,0 0-2 16,0 0 2-16,0 0-7 0,0 0 7 0,0 0 7 15,0 0-5-15,0 0-5 0,0 0 1 16,0 0-8-16,0 0 13 0,0 0-13 0,0 0 18 16,0 0-6-16,0 0-5 0,0 0 3 15,0 0 0-15,0 0-4 0,0 0 18 16,0 0-12-16,41 18 1 0,-41-18 2 0,0 0-5 16,22 4-5-16,-22-4 3 0,20 2 1 15,-20-2 1-15,20 3 3 0,-20-3 2 16,20 3-2-16,-20-3 1 0,18 3-4 15,-18-3-4-15,18 2-4 0,-18-2 8 0,0 0 5 16,20 5-13-16,-20-5 6 0,0 0-5 16,17 5 7-16,-17-5 0 0,0 0-3 15,15 2-4-15,-15-2 7 0,0 0-4 0,0 0 8 16,18 8 4-16,-18-8 3 0,0 0-3 0,0 0-8 16,14 5 3-16,-14-5-3 0,0 0-1 15,0 0-4-15,0 0 3 0,15 4 2 16,-15-4 10-16,0 0-12 0,0 0 2 15,0 0 6-15,0 0-6 0,0 0 15 16,0 0-10-16,0 0 7 0,0 0-6 0,14 6 11 16,-14-6 0-16,0 0-2 0,0 0 11 15,0 0-8-15,0 0 5 0,0 0 0 0,0 0 1 16,0 0 3-16,0 0-16 0,0 0 10 16,0 0-4-16,0 0 3 0,0 0-9 0,0 0 6 15,0 0-4-15,0 0 0 0,0 0-3 16,0 0-4-16,0 0 6 0,0 0-9 15,0 0 2-15,0 0-1 0,0 0 2 0,0 0 3 16,0 0-1-16,0 0-7 0,0 0 6 16,0 0 0-16,0 0-7 0,0 0 0 15,0 0 0-15,0 0 0 0,0 0 2 16,0 0-4-16,0 0 5 0,0 0 0 0,0 0-3 16,0 0 3-16,0 0 5 0,0 0-10 15,0 0 10-15,0 0-4 0,0 0-4 0,0 0 6 16,0 0 0-16,0 0-6 0,0 0-5 15,0 0 11-15,0 0-10 0,0 0 8 0,0 0 2 16,0 0-3-16,24-3 0 0,-24 3-3 16,0 0 5-16,0 0-1 0,0 0 1 15,0 0-4-15,0 0 3 0,0 0-4 0,0 0 6 16,0 0-4-16,0 0-4 0,0 0 7 16,0 0-5-16,0 0-2 0,0 0 5 0,0 0-1 15,0 0-1-15,0 0-2 16,0 0 8-16,0 0-4 0,0 0-3 0,0 0-6 15,0 0 6-15,0 0-1 0,0 0 1 16,0 0 3-16,0 0 1 0,0 0-7 0,0 0-1 16,0 0 2-16,0 0-1 0,0 0 0 15,0 0 3-15,0 0 3 0,0 0-6 16,0 0 0-16,0 0 3 0,0 0-1 0,0 0 1 16,0 0 0-16,0 0 1 0,0 0-2 15,0 0 2-15,0 0-7 0,0 0 6 0,0 0 2 16,0 0-4-16,0 0 0 15,0 0 3-15,0 0-2 0,0 0 3 0,0 0-2 16,0 0 0-16,0 0 2 0,0 0 1 16,0 0-2-16,0 0-7 0,0 0 8 0,21 2 2 15,-21-2-2-15,0 0-10 0,17 2 6 16,-17-2 4-16,0 0-2 0,25 4 5 16,-25-4-12-16,22 3 14 0,-22-3-7 0,0 0-7 15,43 6 5-15,-43-6-1 0,32 2-1 16,-32-2 10-16,36 3-9 0,-36-3 3 0,37 4 6 15,-37-4-4-15,38 3-2 0,-38-3 0 16,38 2 6-16,-38-2-6 0,37 3 3 0,-37-3 3 16,33 2 4-16,-33-2-4 15,35 2 7-15,-35-2 1 0,32 1-4 0,-32-1-2 16,33 2 2-16,-33-2-1 0,0 0 3 16,0 0-10-16,68 5 8 0,-45-3-4 0,-23-2 0 15,41 3-2-15,-21 0 3 0,-20-3-5 16,40 4-1-16,-40-4 3 0,39 2 5 15,-39-2-1-15,36 3 1 0,-36-3-1 0,33 2 2 16,-33-2-2-16,31 3 3 0,-31-3 0 16,30 1-8-16,-30-1 0 0,0 0 2 0,35 3 0 15,-35-3-3-15,0 0 2 0,30 3-2 16,-30-3 2-16,0 0 0 0,0 0-3 0,33 0 2 16,-33 0-7-16,0 0 5 15,0 0-1-15,0 0 0 0,32 3 7 0,-32-3-9 16,0 0 4-16,0 0-2 0,0 0 3 15,0 0-6-15,27 2 1 0,-27-2 3 16,0 0 0-16,0 0-3 0,0 0 2 0,0 0 2 16,0 0-2-16,0 0-1 0,27 3-5 15,-27-3 0-15,0 0-15 0,0 0-12 0,0 0-15 16,0 0-32-16,13 2-36 0,-13-2-51 16,4 2-108-16,-4-2-190 0,0 0-349 0,0 0 345 15,0 0 44-15</inkml:trace>
  <inkml:trace contextRef="#ctx0" brushRef="#br1" timeOffset="-47211.774">11598 2796 1738 0,'-2'-15'-8'0,"2"15"-13"0,0 0 5 16,0 0 5-16,0 0-8 0,0 0 8 0,0 0 19 16,0 0-8-16,0 0-19 0,0 0 0 0,0 0 10 15,0 0 1-15,0 0 3 0,0 0-4 16,0 0 15-16,0 0-12 0,0 0 15 0,0-14-7 15,0 14 7-15,0 0-7 0,0 0 12 16,0 0-6-16,0 0 17 0,0 0 0 16,0 0-4-16,0 0 11 0,0 0 10 0,0 0 0 15,0 0 22-15,0 0-6 16,0 0 18-16,0 0-13 0,0 0-4 0,0 0 18 16,0 0 4-16,0 0-23 0,0 0 1 15,0 0-16-15,0 0 3 0,0 0-6 0,0 0 1 16,0 0-16-16,0 0 5 0,0 0 2 15,0 0-4-15,0 0-8 0,0 0-6 0,0 0 2 16,0 0 1-16,0 0 7 0,0 0-11 16,0 0 6-16,0 0-9 0,0 0 1 0,0 0 7 15,-43 18-5-15,43-18 11 0,0 0-1 16,-31 18-1-16,31-18 7 0,-27 15 1 16,11-8-1-16,16-7-13 0,-32 14 5 0,13-7-4 15,19-7 9-15,0 0-5 16,-56 21-2-16,56-21 2 0,-48 13-9 0,28-6 6 15,-2 0-15-15,-1 1 7 0,1 0-1 16,-2-1-6-16,1 2 4 0,-2-1 7 0,0-1-12 16,1 1 6-16,0-1 4 0,0 0 3 15,-1 0-8-15,0 0-1 0,1-1 6 0,-1 2-12 16,3-1 8-16,-3 1-6 0,3-1 5 16,2-2-2-16,-1 2 0 0,3-1-10 15,1-2 13-15,0 3-8 0,-1-2-2 0,2 1 4 16,-1 0 1-16,0-1-1 15,0 0 1-15,0 2-9 0,0-2-3 0,2 1 13 16,-3 0 2-16,2-1-6 0,16-5 5 16,-27 9-10-16,13-6 14 0,14-3-8 0,-27 8-4 15,15-5 8-15,12-3-5 0,-21 4 0 16,21-4 0-16,-21 5 6 0,21-5-2 0,-17 4-4 16,17-4-2-16,0 0 2 0,-22 3-5 15,22-3 5-15,0 0-6 0,-16 2 6 0,16-2 0 16,0 0 0-16,0 0 0 0,-23 3-2 15,23-3 4-15,0 0-2 0,0 0-4 16,-18 5-1-16,18-5 2 0,0 0 3 0,0 0-7 16,-16 4 7-16,16-4-6 0,0 0 9 15,0 0-6-15,0 0 6 0,-18 3 0 0,18-3-13 16,0 0 7-16,0 0 0 0,0 0 6 16,0 0-1-16,-15 5 3 0,15-5-14 15,0 0 13-15,0 0-8 0,0 0 8 16,0 0 1-16,0 0-5 0,0 0 6 0,0 0 9 15,0 0-8-15,0 0 6 0,0 0-10 16,0 0 9-16,0 0-4 0,0 0 2 0,0 0-7 16,0 0 5-16,0 0 10 0,0 0-7 15,0 0-6-15,0 0 3 0,54 3 2 16,-54-3-6-16,31 2-5 0,-14-1-4 0,5 2 11 16,-1 0-4-16,2-1-5 0,0 1 9 15,1 0 5-15,1 1 2 0,0 0-4 16,2 0-9-16,-1 0 12 0,0-1-6 15,0-1-1-15,-4 3 2 0,-1-1 1 0,1 0-5 16,-22-4 4-16,40 4 3 0,-40-4-5 16,40 8 4-16,-23-5-4 0,-17-3 3 0,37 6-5 15,-37-6-2-15,35 7 9 0,-18-3-1 16,-17-4 3-16,32 5-4 0,-32-5-1 0,28 6 1 16,-28-6-4-16,28 7 5 0,-28-7-1 15,25 4-3-15,-25-4 4 0,23 8-8 16,-23-8-4-16,0 0-7 0,26 7-12 15,-26-7 1-15,0 0-16 0,22 7-11 0,-22-7-20 16,0 0-25-16,19 10-42 0,-19-10-62 16,11 7-129-16,-11-7-312 0,12 6 145 15,-5-2 57-15</inkml:trace>
  <inkml:trace contextRef="#ctx0" brushRef="#br1" timeOffset="-43870.912">14021 5537 2182 0,'0'0'66'15,"0"0"20"-15,-15-12 10 0,15 12-5 16,0 0-8-16,0 0 3 0,0 0 3 16,0 0-4-16,0 0-14 0,0 0 8 0,0 0 3 15,0 0-10-15,-4-15-6 0,4 15 5 0,0 0-15 16,0 0 0-16,0 0 2 0,0 0-3 16,0 0-1-16,0 0-1 0,-2-20-2 0,2 20 6 15,0 0-3-15,0 0-1 16,0 0 3-16,0 0-4 0,0 0 0 0,0 0 0 15,-2-19-5-15,2 19-3 0,0 0-6 16,0 0-2-16,0 0-3 0,0 0-2 0,0 0-1 16,0 0-2-16,7-21-5 0,-7 21 3 15,0 0-4-15,0 0 0 0,0 0-4 0,11-12-3 16,-11 12 2-16,0 0-2 0,0 0-4 16,9-12 1-16,-9 12-5 0,0 0 1 15,11-9 1-15,-11 9-3 0,0 0 0 16,0 0 1-16,16-8 1 0,-16 8-4 15,0 0 2-15,15-7-4 0,-15 7 0 0,0 0-3 0,18-6 1 16,-18 6 1-16,0 0 2 16,19-5-6-16,-19 5 2 0,0 0-1 0,18-5-4 15,-18 5 6-15,0 0-2 0,16-5-2 16,-16 5 3-16,0 0 1 0,19-6-4 0,-19 6 2 16,0 0 2-16,18-2-2 0,-18 2 1 15,0 0 1-15,17-5-3 0,-17 5-1 0,0 0 4 16,19-5 1-16,-19 5-5 0,0 0 2 15,23-2 0-15,-23 2 2 0,15-3-2 16,-15 3 0-16,0 0 2 0,21-2 0 0,-21 2-5 16,0 0 3-16,25-2-5 0,-25 2 3 15,0 0 2-15,23-1-6 0,-23 1 2 0,0 0 0 16,21-2 1-16,-21 2-1 0,0 0-3 16,21-1 3-16,-21 1-3 0,0 0 4 15,23-1 3-15,-23 1-4 0,0 0 1 16,0 0 1-16,29 0-4 0,-29 0 1 0,0 0-4 15,0 0 6-15,0 0-1 0,37 1-3 16,-37-1 2-16,0 0 1 0,0 0-1 16,0 0 1-16,35 1 1 0,-35-1-1 0,0 0-4 15,0 0 2-15,0 0 0 0,31 3-3 16,-31-3 7-16,0 0-6 0,0 0 3 0,0 0-5 16,27 4-3-16,-27-4 4 15,0 0 0-15,0 0 0 0,0 0 4 0,0 0-3 16,0 0 1-16,27 5-1 0,-27-5 1 15,0 0 5-15,0 0-4 0,0 0-1 0,0 0-3 16,22 8 2-16,-22-8-6 0,0 0 5 16,0 0-3-16,0 0 3 0,23 11-1 0,-23-11-5 15,0 0-1-15,0 0 5 0,20 10-9 16,-20-10 4-16,0 0 2 0,0 0-2 0,0 0 0 16,20 12 0-16,-20-12 4 0,0 0 5 15,0 0 1-15,14 15-2 0,-14-15-1 16,11 5 8-16,-11-5-4 0,9 10 0 0,-9-10 4 15,11 7-1-15,-11-7-1 16,0 0-2-16,14 12 6 0,-14-12 1 0,10 8-5 16,-10-8-2-16,0 0 1 0,13 11 5 15,-13-11-3-15,10 10 4 0,-10-10 0 0,0 0-8 16,11 13 7-16,-11-13 2 0,0 0-2 16,9 12 1-16,-9-12-1 0,0 0 5 0,10 15-6 15,-10-15 5-15,0 0-3 0,7 15-1 16,-7-15 1-16,0 0-4 0,5 15 9 0,-5-15-9 15,0 0 1-15,3 17 2 0,-3-17 4 16,0 0-6-16,4 19 3 0,-4-19 4 0,0 0-5 16,1 17 2-16,-1-17 2 0,0 0-2 15,0 0 5-15,1 24-7 0,-1-24-4 16,0 0 10-16,0 0-5 0,0 0 3 0,0 0-3 16,0 0-8-16,-2 41 7 15,2-41 2-15,0 0 2 0,0 0 3 0,0 0-3 16,-4 27 4-16,4-27-7 0,0 0 6 15,0 0-12-15,0 0 3 0,-2 27 3 0,2-27 6 16,0 0-3-16,0 0-3 0,-6 22 1 16,6-22 2-16,0 0-1 0,0 0-5 0,-11 21 6 15,11-21-1-15,0 0-2 0,0 0 3 16,-15 20 2-16,15-20-1 0,0 0 0 0,-12 18 0 16,12-18-4-16,0 0 6 0,-13 18-7 15,13-18-2-15,0 0 13 0,-12 17-5 16,12-17-5-16,0 0 0 0,0 0 2 15,0 0-2-15,0 0 0 0,-28 34-2 16,28-34 4-16,0 0-2 0,0 0 0 0,0 0-3 16,-25 26 7-16,25-26 2 0,0 0-6 15,0 0 0-15,-22 21 7 0,22-21-3 0,0 0-4 16,0 0 7-16,0 0-5 0,-27 20 2 16,27-20-1-16,0 0 4 0,0 0-2 0,0 0-3 15,-38 17-2-15,38-17 4 0,0 0 0 16,0 0-5-16,-32 11-4 0,32-11 11 0,0 0-6 15,-27 9 5-15,27-9-2 16,0 0 1-16,-27 4-4 0,27-4 2 0,0 0 5 16,-24 5-6-16,24-5-1 0,0 0 0 15,0 0 1-15,-34 5-5 0,34-5 7 16,0 0-4-16,-26 3 2 0,26-3-2 0,0 0 3 16,0 0-3-16,-41 0 1 0,41 0 3 15,0 0-3-15,-32-3 0 0,32 3 3 0,0 0-1 16,-32-2 0-16,32 2-2 0,0 0 3 15,-35-4 1-15,35 4-8 0,0 0 8 0,-36-5 1 16,36 5 8-16,-27-6-12 0,27 6 0 16,-27-5-1-16,27 5 3 0,-25-6 0 0,25 6 2 15,0 0-6-15,-38-8 1 16,38 8-2-16,-25-7 5 0,25 7-3 0,0 0 0 16,-29-7 0-16,29 7 0 0,-22-7 6 15,22 7-5-15,0 0-4 0,-29-9-1 0,29 9 7 16,0 0-7-16,-25-11 5 0,25 11 2 15,0 0-2-15,-23-12 5 0,23 12-4 16,0 0 8-16,-20-10-1 0,20 10-7 16,0 0 5-16,-18-15-3 0,18 15 0 0,0 0-3 15,-20-17 6-15,20 17-3 0,0 0 0 16,-19-19 0-16,13 12-4 0,6 7 5 0,0 0-2 16,-18-21 1-16,18 21-3 0,0 0-1 0,-18-20 7 15,14 11-6-15,4 9 2 16,-13-18-1-16,13 18 0 0,-8-14 0 0,8 14 9 15,-6-15-4-15,6 15 2 0,-5-17-2 16,5 17 0-16,-6-17-4 0,6 17 2 0,-5-16-1 16,5 16-1-16,-7-18 2 0,7 18 0 15,-4-17-1-15,4 17 3 0,-2-19-3 16,2 19 3-16,-3-18-8 0,3 18 2 0,-2-20 3 16,2 20-2-16,-2-17-1 0,2 17 1 15,0 0-3-15,-2-26 2 0,2 26 2 0,0-18 0 16,0 18 3-16,2-19-5 0,-2 19 4 15,0-18-6-15,0 18-4 0,4-19 4 0,-4 19-2 16,4-17 3-16,-4 17 4 16,3-17-4-16,-3 17 0 0,9-16 0 0,-9 16 1 15,7-17 2-15,-7 17 1 0,7-16-6 16,-7 16 4-16,8-16-5 0,0 7 6 0,-8 9-6 16,11-15 4-16,-11 15-2 0,13-14-1 15,-13 14-1-15,16-13-1 0,-16 13 7 16,13-11-6-16,-13 11 6 0,16-11-6 0,-16 11 2 15,13-7 1-15,-13 7 1 0,14-9-5 16,-14 9 4-16,13-6 2 0,-13 6-5 0,16-7-1 16,-16 7 0-16,14-7-1 0,-14 7 9 15,0 0-8-15,24-4 3 0,-24 4-8 0,17-3-2 16,-17 3 9-16,0 0-7 0,25-2-1 16,-25 2-7-16,17-1 0 0,-17 1-1 15,0 0 2-15,25-2-3 0,-25 2 5 16,0 0-5-16,21 1-1 0,-21-1-1 0,0 0 2 15,23 1-4-15,-23-1-1 0,0 0 6 16,21 3-2-16,-21-3-4 0,17 3 5 16,-17-3-6-16,17 4 7 0,-17-4 4 0,15 4-5 15,-15-4-8-15,14 5-1 0,-14-5 6 16,15 6-14-16,-15-6 10 0,18 7-4 16,-18-7-12-16,13 7-11 0,-13-7 4 15,16 10-22-15,-16-10-18 0,16 8-11 0,-16-8-20 0,16 11-27 16,-7-6-71-16,0 0-126 15,-9-5-416-15,24 14 326 0,-10-6 87 0</inkml:trace>
  <inkml:trace contextRef="#ctx0" brushRef="#br1" timeOffset="-12880.379">1396 1064 1727 0,'0'0'103'0,"0"0"-19"0,0 0-12 16,0 0 25-16,0 0-8 0,0 0 12 15,0 0-3-15,0 0 12 0,0 0-12 16,0 0 9-16,0 0-12 0,0 0 1 0,0 0 2 16,0 0-9-16,0 0-4 0,0 0-5 15,0 0-8-15,0 0-7 0,0 0-1 0,0 0 0 16,0 0-17-16,0 0 3 0,0 0-10 15,0 0-1-15,0 0-4 0,0 0-9 16,0 0-2-16,0 0 2 0,0 0-2 0,0 0-11 16,0 0 1-16,0 0 2 0,0 0-2 15,0 0-6-15,0 0 6 0,0 0 1 0,0 0-3 16,0 0-5-16,0 0 1 16,0 0-2-16,0 0-2 0,0 0 2 0,0 0-2 15,0 0 1-15,0 0-2 0,0 0-1 16,0 0-1-16,0 0 4 0,0 0-3 15,0 0 1-15,0 0-1 0,0 0 1 0,0 0-1 16,23-58 0-16,-23 58-9 0,0 0 10 16,0 0-1-16,0 0 0 0,0 0-2 0,0 0 0 15,0 0-4-15,0 0 4 16,0 0-1-16,0 0 2 0,0 0-4 0,24-25 1 16,-24 25-3-16,0 0 10 0,0 0-5 0,0 0-2 15,0 0-2-15,0 0 4 0,0 0 3 16,30-16-6-16,-30 16 2 0,0 0 5 15,0 0-11-15,17-6 7 0,-17 6 3 16,0 0-3-16,0 0-7 0,0 0 10 0,23-6-3 16,-23 6-2-16,0 0 2 0,0 0 2 15,0 0 4-15,23-8-12 0,-23 8 1 0,0 0 10 16,0 0-5-16,0 0-2 16,26-5 2-16,-26 5 3 0,0 0 4 0,0 0-10 15,0 0 3-15,25-9 0 0,-25 9 3 16,0 0-5-16,0 0 5 0,0 0-3 0,24-5 2 15,-24 5-5-15,0 0 3 0,0 0 3 16,0 0-8-16,0 0 4 0,28-8 4 16,-28 8-3-16,0 0 5 0,0 0 2 0,0 0-4 15,26-4 7-15,-26 4 1 0,0 0-3 16,0 0 0-16,0 0-5 0,30-3 0 16,-30 3 9-16,0 0-5 0,0 0 4 0,0 0-7 15,0 0 4-15,36 0-4 0,-36 0-4 16,0 0 8-16,0 0 1 0,0 0-5 0,27-1 0 15,-27 1 2-15,0 0-1 0,0 0-1 16,0 0-1-16,0 0 2 0,35 0-9 16,-35 0 4-16,0 0-2 0,0 0-1 0,0 0 8 15,0 0-1-15,34 5-1 0,-34-5-3 16,0 0 0-16,0 0 4 0,0 0-8 16,0 0 8-16,0 0 1 0,0 0-4 15,50 13-5-15,-50-13 2 0,0 0-1 0,0 0 3 16,0 0-1-16,0 0 5 0,36 9-4 15,-36-9 1-15,0 0 3 0,0 0-3 16,0 0 5-16,0 0-13 0,36 14 3 0,-36-14 8 16,0 0-4-16,0 0 4 0,0 0-4 15,27 18-3-15,-27-18 2 0,0 0 5 0,0 0-9 16,0 0 3-16,29 24 4 0,-29-24-4 16,0 0 5-16,0 0-3 0,20 22 1 15,-20-22 2-15,0 0 0 0,0 0-2 16,0 0-2-16,23 31 5 0,-19-23-3 15,-4-8-2-15,0 0 3 0,11 20-6 0,-11-20 6 16,0 0-2-16,11 21 2 0,-11-21-3 16,0 0 0-16,8 24 5 0,-8-24 2 0,0 0-4 15,8 21 2-15,-8-21 0 0,0 0-2 16,7 20-2-16,-7-20 7 0,0 0-1 0,7 23-2 16,-7-23 7-16,0 0-1 0,0 0-5 15,9 28 8-15,-9-28-4 16,0 0 2-16,6 24 1 0,-6-24-4 0,0 0 6 15,4 22-1-15,-4-22-3 0,0 0 1 16,0 0-6-16,1 32 7 0,-1-32-2 0,0 0 0 16,0 0-1-16,-1 30 2 0,1-30-1 0,0 0 0 15,0 0-1-15,0 0 3 0,0 0-3 16,-15 52-4-16,15-52 4 0,0 0-6 16,0 0 5-16,-13 34-3 0,13-34 2 15,0 0-3-15,0 0 5 0,-17 28-3 0,17-28 3 16,0 0 0-16,0 0-4 0,-21 27-4 15,21-27 4-15,0 0 2 0,0 0-2 0,0 0 1 16,-25 26 1-16,25-26-2 0,0 0 0 16,0 0-2-16,-22 20 4 0,22-20 0 15,0 0-2-15,0 0 3 0,-24 20-1 16,24-20-1-16,0 0-4 0,0 0 2 16,-33 21 1-16,33-21 3 0,0 0-2 0,0 0-2 15,-35 17 2-15,35-17-5 0,0 0 2 16,0 0 2-16,-35 17-1 0,35-17-1 0,0 0 1 15,0 0-7-15,-37 14 6 0,37-14-2 16,0 0-1-16,0 0 2 0,-38 12 3 16,38-12-5-16,0 0 2 0,0 0-5 0,-41 7 4 15,41-7-1-15,0 0 3 16,0 0-2-16,-44 8-3 0,44-8 2 0,0 0 2 0,0 0 1 16,-50 5-2-16,37-2 0 0,13-3-2 15,-26 2 3-15,26-2-3 0,0 0 1 16,-37 2 0-16,37-2-1 0,0 0 3 15,-38 1 2-15,38-1-8 0,0 0 5 16,-35-1-2-16,35 1 1 0,0 0-3 0,-33-4 0 16,33 4 3-16,0 0 1 0,-32-5 1 15,32 5-1-15,-25-8-4 0,25 8 3 0,-21-7-3 16,21 7-5-16,-24-9 2 16,24 9-4-16,-22-11-4 0,22 11 0 0,-23-11-1 15,23 11 2-15,-19-15-6 0,19 15 7 16,-21-12 0-16,21 12 3 0,-17-14 0 15,17 14 1-15,-16-19-1 0,16 19 6 0,-17-15-3 0,17 15 1 16,0 0-1-16,0 0 1 16,-24-40-2-16,24 40 5 0,0 0 2 0,-16-30-1 15,16 30-4-15,0 0 5 0,-11-33-5 16,11 33 4-16,0 0 1 0,-9-35 0 0,9 35-3 16,0 0 4-16,0 0 1 0,-9-44-5 15,9 44 2-15,0 0-3 0,0 0 1 16,-2-43-1-16,2 43 5 0,0 0-6 0,0 0-6 15,0 0 5-15,4-49-7 0,-4 49 6 16,0 0-3-16,0 0 2 0,8-41-1 0,-8 41-5 16,0 0 2-16,0 0-5 15,8-38 1-15,-8 38-3 0,0 0 2 0,0 0-7 16,0 0 7-16,9-39-1 0,-9 39 2 0,0 0-5 16,0 0 8-16,10-30-3 15,-10 30 6-15,0 0-1 0,0 0 1 16,0 0 0-16,22-32 7 0,-22 32-5 0,0 0 8 15,0 0 2-15,25-23 4 0,-25 23-6 0,0 0 0 16,0 0 3-16,31-17 0 16,-31 17 1-16,0 0-3 0,0 0-1 0,31-14 2 15,-31 14-9-15,0 0 1 0,0 0-4 16,36-12-11-16,-36 12-7 0,0 0-12 0,0 0-8 16,38-8-19-16,-38 8-9 0,0 0-33 0,31-7-31 15,-21 5-46-15,3-1-119 16,-13 3-206-16,27-3-385 0,-11 1 459 0,-16 2 79 15</inkml:trace>
  <inkml:trace contextRef="#ctx0" brushRef="#br1" timeOffset="975.109">9295 17068 567 0,'13'-3'94'0,"-13"3"-64"16,0 0 1-16,0 0 2 0,0 0-11 0,0 0-3 15,0 0-1-15,0 0-7 0,0 0 7 0,0 0 7 16,0 0-15-16,0 0-13 0,0 0 24 16,0 0-21-16,0 0 11 0,0 0-4 15,0 0-4-15,0 0 14 0,0 0-10 0,0 0 7 16,0 0-17-16,0 0 3 16,0 0-21-16,0 0-25 0,0 0-22 0,10-5-65 15,-10 5-64-15,0 0-76 0,0 0 199 16,0 0 22-16</inkml:trace>
  <inkml:trace contextRef="#ctx0" brushRef="#br1" timeOffset="3495.411">9318 17060 291 0,'0'0'0'0,"0"0"35"0,0 0 8 0,0 0-30 16,0 0 4-16,0 0 50 0,0 0-14 15,0 0-21-15,0 0 12 0,0 0 3 0,0 0 18 16,0 0 13-16,0 0 15 0,0 0-9 0,0 0 8 16,0 0-1-16,0 0-2 0,0 0-24 15,0 0 5-15,0 0-8 0,0 0-18 16,0 0 5-16,0 0-4 0,0 0 21 16,0 0-14-16,0 0 15 0,0 0-15 0,0 0 20 15,0 0 4-15,0 0-24 0,0 0 8 16,0 0 2-16,0 0-8 0,0 0-1 0,0 0 5 15,0 0 9-15,0 0-19 0,0 0 23 16,0 0-17-16,0 0-10 0,0 0-5 16,0 0 5-16,0 0 10 0,0 0-3 0,0 0 11 15,0 0-10-15,0 0 0 0,0 0-17 16,0 0 4-16,0 0-7 0,0 0 2 16,0 0-2-16,0 0-7 0,0 0-2 15,0 0 1-15,0 0 6 0,0 0 4 0,0 0-2 16,0 0 13-16,0 0 10 0,0 0 0 15,0 0 0-15,0 0 6 0,0 0 3 0,0 0 5 16,0 0-13-16,0 0 6 16,0 0 0-16,0 0-6 0,0 0-3 0,0 0-2 0,0 0-8 15,0 0 1-15,0 0-9 0,0 0-2 16,0 0-7-16,0 0 2 0,0 0-6 16,0 0-1-16,0 0 0 0,0 0-4 0,0 0-4 15,0 0 0-15,0 0 2 0,0 0-12 16,0 0-1-16,0 0 3 0,0 0-3 0,0 0-2 15,0 0 0-15,0 0 1 16,0 0-1-16,0 0-1 0,0 0 5 0,-32 14-2 16,32-14-2-16,0 0-1 0,0 0-3 15,0 0 4-15,0 0 0 0,0 0 3 0,0 0-1 16,0 0 0-16,0 0-1 0,0 0 1 16,0 0-1-16,0 0 4 0,0 0-5 0,0 0 0 15,-16 0 0-15,16 0 0 0,0 0 0 16,0 0 4-16,0 0-5 0,0 0-4 15,0 0-1-15,0 0 1 0,0 0-5 0,0 0 1 16,0 0 0-16,0 0-1 16,0 0 4-16,0 0 5 0,0 0 3 0,0 0 11 15,0 0 11-15,0 0 5 0,0 0 8 16,0 0 2-16,0 0-3 0,0 0 0 0,0 0 1 16,0 0 5-16,0 0 0 0,0 0-7 15,0 0 3-15,0 0-3 0,0 0-1 0,0 0-3 16,0 0-1-16,42 0-3 0,-42 0-1 15,0 0-4-15,0 0-2 0,3 12-1 0,-3-12-3 16,0 0 1-16,0 0-4 0,0 0-2 16,-3 17-3-16,3-17-4 0,0 0-2 15,0 0-2-15,-11 10 0 0,11-10 0 0,0 0-2 16,0 0 0-16,-11 7 0 16,11-7 2-16,0 0-2 0,0 0 0 0,-12 5 1 15,12-5 0-15,0 0-1 0,0 0 0 16,-12 2-2-16,12-2 1 0,0 0-1 0,0 0-2 15,0 0-2-15,0 0-1 0,0 0 1 16,-20-2 1-16,20 2-1 0,0 0-1 0,0 0 2 16,0 0-4-16,-12-7 1 0,12 7-4 15,0 0-2-15,0 0-4 0,-8-10-5 16,8 10-1-16,0 0-1 0,0 0-2 0,-3-12-4 16,3 12 5-16,0 0-5 0,0 0-2 15,0 0 1-15,0-14 1 0,0 14 1 16,0 0 2-16,0 0 4 0,0 0 1 0,8-13 10 15,-8 13 11-15,0 0 5 0,8-7 10 16,-8 7 7-16,0 0 3 0,0 0 3 16,13-3 1-16,-13 3 1 0,0 0 2 0,0 0 4 15,0 0 4-15,20 7-1 0,-20-7 3 16,0 0-3-16,9 8 4 0,-9-8 0 16,7 7 0-16,-7-7-5 0,0 0 0 0,7 13 2 15,-7-13-3-15,0 0-2 0,0 0-4 16,10 19-2-16,-10-19-3 0,0 0-3 0,3 13-2 15,-3-13 0-15,0 0-3 0,0 0-4 16,0 0-2-16,0 0 2 0,0 0-2 16,-9 26-1-16,9-26-4 0,0 0-3 15,0 0 2-15,-11 10-2 0,11-10 4 0,0 0-2 16,0 0-1-16,-11 7-3 0,11-7 2 16,0 0-3-16,0 0 0 0,0 0-1 0,0 0-2 15,-18 3-2-15,18-3-2 0,0 0-3 16,0 0-2-16,0 0-3 0,0 0-3 0,-23-10 0 15,23 10-5-15,0 0-1 0,-8-8-2 16,8 8-3-16,0 0-4 0,-7-10 1 16,7 10-2-16,0 0-7 0,-5-13-4 0,5 13-1 15,0 0-5-15,-4-13 0 16,4 13-1-16,-1-12-6 0,1 12-2 0,0 0-3 16,1-15 0-16,-1 15-3 0,0 0 5 15,4-17 5-15,-4 17 9 0,4-11 11 0,-4 11 14 16,6-10 17-16,-6 10 22 0,6-8 15 15,-6 8 9-15,0 0 11 0,10-9 3 0,-10 9 11 16,0 0-4-16,14-3 0 0,-14 3 1 16,0 0 2-16,0 0 1 0,0 0-6 0,24 10 2 15,-24-10-2-15,10 10 1 0,-6-4-3 16,-4-6-8-16,0 0-5 0,12 20-4 16,-12-20-5-16,5 15-4 0,-5-15 1 0,3 14-4 15,-3-14-6-15,0 0 3 16,1 17-7-16,-1-17 1 0,0 0-2 0,0 0-4 0,-5 21-1 15,5-21-6-15,0 0-2 16,-9 11-4-16,9-11 0 0,0 0-3 0,-11 11-1 16,11-11 0-16,0 0 2 0,0 0-1 15,-15 7-4-15,15-7 3 0,0 0 1 0,0 0-2 16,-18 2 2-16,18-2-3 0,0 0 1 16,0 0-1-16,0 0-1 0,-20-8 0 0,20 8 1 15,0 0-1-15,-9-5-1 0,9 5-1 16,0 0-2-16,-10-10-3 0,10 10-5 15,-4-8-2-15,4 8-2 0,0 0-8 0,-8-14-1 16,8 14-7-16,-3-10-4 16,3 10-1-16,0 0-1 0,-3-16 2 0,3 16 3 15,0 0-2-15,-1-15 8 0,1 15-4 16,0 0 8-16,2-17 3 0,-2 17 3 0,3-12 12 16,-3 12 8-16,7-9 18 0,-7 9 18 15,8-8 14-15,-8 8 7 0,8-7 8 0,-8 7 6 16,0 0 4-16,0 0-2 0,22-5 1 15,-22 5-8-15,0 0 0 0,0 0 2 0,24 12-7 16,-24-12-1-16,11 10-2 0,-11-10 1 16,9 10-8-16,-9-10-3 0,7 14-2 15,-7-14-5-15,5 17-3 0,-5-17-4 16,0 0-2-16,2 21-5 0,-2-21-5 0,0 0 0 16,0 0-1-16,0 0-1 0,-9 35-3 15,9-35-5-15,-8 10-7 0,8-10-4 16,-9 9-3-16,9-9-2 0,0 0-3 0,-14 10-1 15,14-10-1-15,0 0 1 0,-15 8 2 16,15-8-2-16,0 0-1 0,0 0-1 0,-17 3-3 16,17-3 1-16,0 0-2 0,0 0 0 15,0 0-3-15,0 0 0 0,0 0-3 0,-28-9 0 16,28 9-5-16,-6-5-2 0,6 5-4 16,0 0-6-16,-6-12-1 0,6 12-5 15,0 0-8-15,-4-14-6 0,4 14-2 16,-2-11-2-16,2 11 0 0,0 0 7 15,2-17 2-15,-2 17 15 0,0 0 1 0,5-15 16 16,-5 15 11-16,6-8 17 0,-6 8 11 16,0 0 10-16,10-10 17 0,-10 10 4 0,7-5 0 15,-7 5-2-15,0 0 1 0,0 0 7 16,0 0 1-16,0 0-1 0,0 0 0 0,0 0-5 16,30 17 0-16,-30-17-4 0,7 11-6 15,-7-11 0-15,0 0-6 0,4 19 0 0,-4-19-5 16,0 0-2-16,0 16-3 15,0-16-3-15,0 0-1 0,0 0-4 0,0 0-7 16,-6 22-5-16,6-22-6 0,0 0-5 16,0 0-7-16,-14 10-3 0,14-10-2 15,0 0 1-15,-11 0-4 0,11 0-3 0,0 0-7 16,0 0-8-16,0 0-7 0,-20-15 2 16,20 15-4-16,-6-9 4 0,6 9 1 0,0 0 2 15,-4-10 12-15,4 10 8 0,0 0 11 16,0 0 9-16,0 0 7 0,-2-13 7 0,2 13 1 15,0 0 6-15,0 0 0 0,0 0 4 16,0 0-2-16,0 0 1 0,0 0-3 0,0 0-1 16,0 0-3-16,0 0-1 0,0 0-1 15,0 0-10-15,0 0-8 0,0 0-8 16,0 0-6-16,0 0-9 0,0 0-11 16,0 0-8-16,0 0-10 0,0 0-12 15,0 0-15-15,0 0-25 0,0 0-29 0,0 0-41 16,0 0-64-16,0 0-113 0,22-7-199 15,-22 7-60-15,0 0 572 0</inkml:trace>
  <inkml:trace contextRef="#ctx0" brushRef="#br1" timeOffset="33312.585">10324 16899 3175 0,'0'0'-26'0,"0"0"23"0,0 0 22 16,0 0 19-16,0 0 6 0,0 0 10 0,0 0 6 15,0 0 9-15,1-15-5 0,-1 15-1 16,0 0 0-16,0 0 2 0,0 0-2 0,0 0-3 15,0 0-6-15,0 0-5 0,0 0 2 16,0 0-8-16,0 0-7 0,0 0-4 0,4-13-5 16,-4 13-4-16,0 0-1 0,0 0-1 15,0 0-4-15,0 0-1 0,0 0 2 16,0 0-2-16,0 0 0 0,0 0 2 16,0 0-4-16,0 0 0 0,0 0 3 15,0 0 3-15,0 0 1 0,0 0 1 0,0 0 1 16,0 0 4-16,0 0-5 0,0 0-1 15,0 0 2-15,0 0-6 0,15 28-1 16,-15-28-2-16,0 0-3 0,0 0-1 0,9 8-4 16,-9-8-3-16,0 0 1 0,0 0-1 0,11 5 1 15,-11-5-3-15,0 0-1 0,0 0-1 16,15 0-1-16,-15 0 2 0,0 0 0 16,0 0-2-16,0 0 6 0,0 0 0 15,20-2-3-15,-20 2 1 0,0 0-1 0,0 0 0 16,0 0-6-16,8-8 2 0,-8 8-2 15,0 0 0-15,0 0 0 0,0 0 0 16,3-12 1-16,-3 12 4 0,0 0-4 0,0 0 1 16,0 0-3-16,0 0 2 0,0 0-6 15,-19-13 3-15,19 13 0 0,0 0 3 0,-16 1 0 16,16-1-5-16,0 0 7 0,0 0-3 16,-24 8 2-16,17-3-1 0,7-5-1 0,-13 8 4 15,13-8 0-15,-10 10-2 16,5-4 1-16,5-6-2 0,-9 9 2 0,9-9 1 0,-8 10 4 15,8-10 1-15,-5 10-2 0,5-10 4 16,0 0 5-16,-3 15 3 0,3-15 1 16,0 0 4-16,1 15-2 0,-1-15 6 15,6 13-5-15,-6-13 1 0,5 10 2 0,-5-10 0 16,9 7-4-16,-9-7-1 0,8 6-1 16,-8-6-5-16,9 5-1 0,-9-5-4 15,0 0-7-15,14 4 1 0,-14-4-3 0,0 0-7 16,14 0-4-16,-14 0-2 0,0 0-2 15,0 0 0-15,17-6 3 0,-17 6-1 0,0 0-4 16,11-8 1-16,-11 8-1 0,6-7-12 16,-6 7-1-16,4-11 1 0,-4 11 0 15,0 0-2-15,6-13-1 0,-6 13 7 16,0 0 3-16,0 0 4 0,-5-15 0 0,5 15 4 16,0 0 1-16,0 0 3 0,-12-9 2 15,12 9-3-15,0 0 7 0,-16-1-1 0,16 1 1 16,0 0 2-16,-21 5 4 0,21-5-4 15,-15 5 4-15,15-5 0 0,-10 4 0 16,10-4 2-16,-9 5 1 0,9-5 10 0,0 0 3 16,-13 5 13-16,13-5 1 15,0 0 10-15,0 0 3 0,-9 7-2 0,9-7-3 16,0 0-5-16,0 0-4 0,0 0-3 16,0 0-3-16,0 0-5 0,0 0-10 0,0 0-1 15,0 0-9-15,0 0-2 0,40-3-4 16,-40 3-4-16,14-4-3 0,-14 4-8 0,0 0-7 15,16-5-6-15,-16 5 3 0,0 0-6 16,13-3 3-16,-13 3 3 0,0 0 6 0,0 0 4 16,0 0 1-16,0 0 1 0,0 0 2 15,0 0 0-15,0 0 6 0,0 0 3 16,0 0 8-16,0 0 9 0,0 0 12 0,0 0 7 16,0 0 10-16,0 0 0 0,0 0 6 15,0 0 4-15,0 0 1 0,0 0 5 16,0 0 0-16,0 0 0 0,0 0-6 15,0 0-3-15,0 0-4 0,0 0-5 0,0 0-9 16,0 0-5-16,0 0-10 0,-4 22-4 16,4-22-1-16,0 0-10 0,0 0-7 0,0 0-5 15,0 0-4-15,0 0-9 0,0 0-18 16,25-14 1-16,-25 14 3 0,0 0 3 0,0 0 8 16,4-11 1-16,-4 11 6 0,0 0 6 15,0 0 9-15,0 0 8 0,0 0 11 0,0 0 3 16,0 0 2-16,0 0 3 0,-31-6 6 15,31 6 2-15,0 0-1 0,0 0-2 16,-19 2-4-16,19-2-6 0,0 0-18 16,0 0-25-16,0 0-43 0,-17 4-52 15,17-4-82-15,0 0-139 0,0 0-281 0,0 0-184 16,0 0 323-16,0 0 57 0</inkml:trace>
  <inkml:trace contextRef="#ctx0" brushRef="#br1" timeOffset="41164.652">11395 16091 1931 0,'-12'-4'0'0,"12"4"23"16,0 0 9-16,0 0 0 0,0 0-5 0,0 0-1 15,0 0 12-15,0 0-7 0,0 0 13 0,0 0 4 16,0 0-9-16,0 0 6 0,0 0-12 16,0 0 6-16,0 0 5 0,0 0-12 15,0 0-15-15,0 0-2 0,0 0-15 16,0 0-5-16,0 0 5 0,0 0-6 0,0 0 2 15,0 0-13-15,0 0 2 0,0 0 6 16,0 0 14-16,0 0-14 0,0 0 9 16,0 0-9-16,0 0 12 0,0 0-1 0,0 0 2 15,0 0-2-15,0 0 2 0,0 0-4 0,0 0 9 16,0 0-18-16,25-11-1 0,-25 11 5 16,0 0-5-16,0 0 1 0,0 0 2 0,0 0-10 15,0 0 6-15,0 0 13 16,0 0-6-16,0 0 2 0,0 0-5 0,0 0 1 15,0 0 8-15,0 0-2 0,0 0-2 16,0 0 4-16,0 0 9 0,0 0-7 16,0 0 1-16,0 0-1 0,0 0-13 0,0 0 20 15,0 0-7-15,0 0 3 0,0 0-11 16,0 0 17-16,0 0-5 0,0 0 25 0,0 0 13 16,0 0 9-16,0 0-6 0,0 0-4 15,-28 28 7-15,28-28-4 0,0 0 10 0,0 0-2 16,0 0 2-16,-7 15 0 0,7-15-1 15,0 0 4-15,0 0 4 0,0 0 2 0,0 0-2 16,-3 15-7-16,3-15 3 16,0 0-11-16,0 0-12 0,0 0-3 0,0 0-2 15,0 0-9-15,0 0-8 0,0 0-2 16,0 0-10-16,18 13-10 0,-18-13-5 0,0 0 1 16,0 0-6-16,0 0 7 0,0 0-10 15,0 0 0-15,0 0 4 0,22-2-1 0,-22 2-3 16,0 0-2-16,0 0-1 0,0 0-3 15,0 0 1-15,0 0 4 0,0 0 7 16,22-12-10-16,-22 12 3 0,0 0-14 0,0 0 11 16,11-11 0-16,-11 11-6 15,3-6 3-15,-3 6 4 0,0 0-6 0,0 0-4 0,7-12 9 16,-7 12-10-16,0 0 10 0,0 0-8 16,3-10 3-16,-3 10 6 0,0 0 3 15,0 0 1-15,0 0-3 0,2-12 10 16,-2 12 11-16,0 0 9 0,0 0-7 0,0 0 0 15,0 0 7-15,0 0-5 0,0 0 5 16,0 0 12-16,0 0-4 0,0 0-14 0,0 0 7 16,-7-18 4-16,7 18-3 0,0 0-3 15,0 0 8-15,0 0-5 0,0 0-2 0,0 0 0 16,0 0 0-16,0 0 0 0,-18-8-5 16,18 8 0-16,0 0 5 0,0 0-4 15,0 0-5-15,0 0 0 0,0 0 0 0,0 0 0 16,-21 0 0-16,21 0 11 0,0 0-2 15,0 0 10-15,0 0 6 0,0 0 13 16,0 0-3-16,0 0 6 0,-16 16 4 16,16-16 7-16,0 0-1 0,0 0 4 0,-1 10 4 15,1-10-9-15,0 0 3 0,0 0-2 16,0 0-5-16,1 15-6 0,-1-15-7 0,0 0 7 16,0 0-10-16,0 0 0 0,7 14 0 15,-7-14-6-15,0 0 2 0,6 9-2 0,-6-9-4 16,0 0-1-16,9 8 1 0,-9-8-7 15,0 0 3-15,0 0-6 0,8 8-2 0,-8-8 3 16,0 0-6-16,9 4-1 16,-9-4-4-16,0 0-7 0,0 0-1 0,14 4-1 15,-14-4-10-15,0 0 0 0,13 1-3 16,-13-1-13-16,0 0 5 0,0 0-3 0,0 0-1 16,17-1-1-16,-17 1 1 0,0 0 1 15,0 0 1-15,13-5-1 0,-13 5-1 16,0 0 5-16,0 0 2 0,10-9-5 0,-10 9 0 15,0 0-4-15,6-10 9 0,-6 10-5 16,0 0-3-16,0 0-10 0,3-11 2 0,-3 11-3 16,0 0 7-16,0 0-7 0,0 0 8 15,0 0-12-15,-5-19 6 0,5 19 1 0,0 0-2 16,0 0-5-16,0 0 9 16,-8-12-4-16,8 12 9 0,0 0 9 0,-9-5 6 15,9 5 11-15,0 0 0 0,0 0 10 16,-12-6-2-16,12 6 14 0,0 0 6 0,0 0 3 15,0 0 2-15,0 0 2 0,0 0 3 16,0 0 13-16,0 0 5 0,-34 6-9 16,34-6 6-16,0 0-12 0,0 0 0 0,-13 9 8 15,13-9-3-15,0 0 0 0,0 0 2 16,-14 10-8-16,14-10 3 0,0 0 10 0,0 0 0 16,-9 12-1-16,9-12-3 0,0 0-1 15,0 0-2-15,-7 14 3 0,7-14-6 16,0 0-1-16,-2 9 1 0,2-9 6 0,0 0-4 15,0 0-2-15,0 0-2 0,3 16-4 16,-3-16 4-16,0 0-6 0,0 0-4 16,6 10 0-16,-6-10-3 0,0 0-1 0,7 9-6 15,-7-9-2-15,0 0 5 0,0 0-5 16,9 5-7-16,-9-5-4 0,0 0-4 0,0 0 1 16,12 5-3-16,-12-5-1 0,0 0 1 15,0 0-2-15,0 0 4 0,15 0 2 0,-15 0-5 16,0 0 3-16,0 0-4 0,0 0 3 15,0 0-6-15,20-5-1 0,-20 5 2 0,0 0-5 16,0 0 3-16,9-5-6 16,-9 5 5-16,0 0-13 0,0 0-8 0,7-10 11 15,-7 10-21-15,0 0-1 0,0 0-14 16,9-12-6-16,-9 12 1 0,0 0-8 16,0-11-2-16,0 11 8 0,0 0-4 0,0 0 6 15,0 0 9-15,-3-19-6 0,3 19 22 16,0 0-3-16,0 0 18 0,-9-10 3 0,9 10 6 15,0 0 13-15,0 0 18 0,0 0-1 16,0 0 0-16,-19-6 9 0,19 6-8 0,0 0-3 16,0 0 5-16,0 0 8 0,0 0-7 15,0 0 12-15,-28 12 0 0,28-12 17 16,0 0-4-16,0 0 12 0,-12 10 3 16,12-10 3-16,0 0-5 0,0 0 4 0,0 0-13 15,-8 11 0-15,8-11-2 0,0 0-8 16,0 0-6-16,0 0-4 0,0 0-6 0,0 0-2 15,0 0-7-15,0 0-4 0,0 0-4 16,0 0-10-16,16 18-7 0,-16-18-7 16,0 0-2-16,0 0-3 0,0 0 0 0,17 0 0 15,-17 0-4-15,0 0 4 0,0 0-9 16,0 0-7-16,0 0 3 0,21-8-13 0,-21 8 2 16,0 0-11-16,0 0 1 0,6-10 11 15,-6 10-1-15,0 0 2 0,0 0 4 16,0 0 16-16,0 0-3 0,0 0 3 0,0 0 7 15,0 0 6-15,0 0-22 0,0 0 7 16,0 0-33-16,0 0-49 0,0 0-70 16,0 0-133-16,0 0-229 0,0 0 112 0,0 0 94 15</inkml:trace>
  <inkml:trace contextRef="#ctx0" brushRef="#br1" timeOffset="49579.978">12504 15680 1743 0,'0'0'146'0,"0"0"-17"15,0 0 11-15,0 0 4 0,0 0-23 0,0 0 2 16,0 0-7-16,0 0-13 0,0 0-8 16,0 0-9-16,0 0-5 0,0 0-6 15,0 0-14-15,0 0 1 0,0 0-2 0,0 0 1 16,0 0-8-16,0 0-3 0,0 0-10 15,0 0-2-15,0 0-4 0,0 0-1 0,0 0-1 16,0 0-2-16,0 0-4 0,0 0 0 16,0 0-1-16,0 0 0 0,0 0-5 0,0 0 2 15,0 0-1-15,0 0 0 0,0 0 7 16,0 0-7-16,0 0-4 0,0 0 4 16,31 6-4-16,-31-6-2 0,0 0 0 0,0 0-5 15,0 0 1-15,0 0-1 0,0 0-2 16,0 0-1-16,0 0-7 0,13 7 8 15,-13-7-3-15,0 0 1 0,0 0-5 16,0 0-1-16,0 0 2 0,0 0 3 0,0 0-12 16,16 2 0-16,-16-2 7 0,0 0-5 15,0 0-1-15,0 0-2 0,0 0 1 0,0 0 3 16,0 0-5-16,0 0 3 0,0 0 1 16,0 0 2-16,13-6-5 0,-13 6 1 0,0 0-4 15,0 0 6-15,0 0 0 0,0 0-4 16,0 0 1-16,0 0-2 0,0 0-1 0,0 0 4 15,0 0-6-15,0 0 2 0,0 0-1 16,0 0-1-16,0 0 0 0,0 0-1 16,0 0 2-16,0 0-1 0,0 0-3 15,0 0 5-15,0 0 0 0,0 0-2 0,0 0 3 16,0 0 4-16,0 0-3 0,0 0 0 16,0 0 3-16,0 0 6 0,0 0-6 0,0 0 2 15,0 0 4-15,0 0-2 0,-40 9 4 16,40-9-4-16,0 0-1 0,-10 10 11 15,10-10 3-15,0 0 3 0,-8 10 7 0,8-10 2 16,0 0 8-16,-7 9-1 0,7-9 3 16,0 0 8-16,-2 10-1 0,2-10 0 0,0 0 11 15,0 0-3-15,-4 14 2 16,4-14-4-16,0 0-2 0,0 0-3 0,0 12-2 0,0-12 2 16,0 0-3-16,0 0-1 15,0 0-5-15,0 0-3 0,0 0-3 0,0 0-2 16,6 13-4-16,-6-13-2 0,0 0-1 15,0 0-2-15,0 0-1 0,0 0-4 0,0 0-4 16,12 5-4-16,-12-5 4 0,0 0-4 16,0 0-4-16,0 0 1 0,0 0 0 0,0 0-6 15,0 0 1-15,0 0-2 0,0 0 3 16,24-9 1-16,-24 9-7 0,0 0 1 0,0 0 2 16,8-11 2-16,-8 11-9 0,0 0 2 15,4-10-4-15,-4 10 9 0,0 0-8 16,4-11 3-16,-4 11-3 0,0 0 3 0,0 0-6 15,3-14 1-15,-3 14-1 0,0 0 0 16,0 0 0-16,2-14-1 0,-2 14 3 16,0 0-4-16,0 0 1 0,0 0 1 15,-5-14-1-15,5 14-2 0,0 0 5 0,0 0-1 16,-8-11 0-16,8 11 1 0,0 0-2 16,-8-8 4-16,8 8-3 0,0 0 3 0,0 0-2 15,-13-8 6-15,13 8 0 0,0 0 0 16,0 0 2-16,-11-1 7 0,11 1-2 0,0 0 4 15,0 0 4-15,0 0 3 0,0 0 5 16,-20 8 5-16,20-8-1 0,0 0 3 0,-9 5-5 16,9-5 6-16,0 0 5 0,-8 10-5 15,8-10 8-15,0 0 0 0,-6 10 5 16,6-10-3-16,0 0 6 0,-4 12 1 16,4-12 2-16,0 0-2 0,0 0 2 0,0 0-5 15,-1 14-2-15,1-14 2 0,0 0-5 16,0 0-3-16,0 0-3 0,0 0-4 0,5 16 0 15,-5-16 0-15,0 0-7 0,0 0-3 16,7 6-1-16,-7-6-5 0,0 0 1 0,0 0-6 16,0 0 2-16,12 7-2 0,-12-7-1 15,0 0 0-15,0 0-1 0,0 0-1 16,14 0 0-16,-14 0 0 0,0 0 2 16,0 0-1-16,0 0-2 0,0 0 5 15,0 0-2-15,19-7-3 0,-19 7 2 0,0 0-2 16,8-7-2-16,-8 7-1 0,0 0-1 15,7-9 0-15,-7 9-2 0,0 0 2 0,0 0-1 16,8-11 0-16,-8 11 3 0,0 0-4 16,4-9 2-16,-4 9 3 0,0 0-4 0,0 0-2 15,0 0 1-15,5-13-5 0,-5 13 1 16,0 0 0-16,0 0-4 0,0 0 6 0,1-12-4 16,-1 12-6-16,0 0 1 0,0 0-5 15,0 0 2-15,0 0-5 0,0 0 6 0,0 0-5 16,-6-17 4-16,6 17 4 15,0 0-2-15,0 0 2 0,-10-7 6 0,10 7-1 16,0 0 1-16,0 0 3 0,-11-6 3 16,11 6 2-16,0 0 0 0,0 0 8 0,0 0 3 15,-13-1 5-15,13 1-3 0,0 0 2 16,0 0 4-16,0 0 1 0,0 0 4 0,0 0-7 16,-18 11 4-16,18-11-1 0,0 0-1 15,0 0 4-15,-6 10 2 0,6-10 6 16,0 0 2-16,0 0-1 0,-5 10 6 0,5-10-2 15,0 0 5-15,0 0 2 0,0 0 2 16,0 0-2-16,0 13-6 0,0-13-1 16,0 0-2-16,0 0-5 0,0 0-3 15,0 0 3-15,0 0-8 0,13 10 1 0,-13-10-5 16,0 0 0-16,0 0-4 0,0 0-2 16,14 3-6-16,-14-3-2 0,0 0 0 0,0 0-7 15,0 0-1-15,0 0-8 0,0 0-1 16,18-4 0-16,-18 4-3 0,0 0-3 0,0 0-12 15,0 0 5-15,0 0 3 0,0 0-4 16,6-12 3-16,-6 12 1 0,0 0 4 0,0 0-1 16,0 0 7-16,0 0 0 15,0 0 2-15,0 0 0 0,0 0 4 0,0 0 0 16,0 0 7-16,0 0-4 0,0 0 2 0,0 0 5 16,0 0-9-16,0 0 3 0,-33-2 5 15,33 2 3-15,0 0 1 0,0 0 10 16,0 0 2-16,0 0 2 0,0 0 3 0,0 0-4 15,0 0-3-15,0 0 2 0,0 0-2 16,0 0-2-16,0 0-2 0,0 0-3 16,0 0-15-16,0 0-7 0,0 0-13 0,0 0-17 15,0 0-18-15,0 0-25 0,0 0-23 16,0 0-32-16,0 0-62 0,0 0-123 0,0 0-187 16,0 0-54-16,0 0 116 0</inkml:trace>
  <inkml:trace contextRef="#ctx0" brushRef="#br1" timeOffset="58047.345">13631 15242 2223 0,'0'0'-34'0,"0"0"13"0,0 0 21 0,0 0 0 15,0 0 7-15,0 0 18 0,0 0 5 16,0 0 27-16,0 0 3 0,0 0 23 16,0 0-9-16,0 0-5 0,0 0-2 0,0 0-1 15,0 0 1-15,0 0-3 0,0 0-5 16,0 0-7-16,0 0-1 0,0 0-16 0,0 0-5 16,0 0 2-16,0 0-3 0,0 0-14 15,0 0 10-15,0 0-3 0,0 0-3 0,0 0 9 16,0 0-11-16,0 0-2 15,0 0 0-15,0 0 2 0,0 0 1 0,0 0-1 0,0 0 3 16,0 0 0-16,0 0-4 0,0 0 5 16,0 0 7-16,0 0-12 0,0 0 0 15,0 0 6-15,0 0-9 0,0 0 1 16,0 0 2-16,0 0 2 0,0 0 1 0,0 0 4 16,0 0 0-16,0 0-3 0,0 0 4 15,0 0-7-15,0 0 7 0,0 0-12 0,0 0 9 16,0 0-4-16,0 0 1 0,0 0-5 15,0 0 6-15,0 0-1 0,0 0-2 0,0 0 1 16,0 0-9-16,0 0 2 0,0 0-3 16,0 0 2-16,0 0-2 0,0 0-1 0,0 0-2 15,0 0-1-15,0 0 4 0,0 0-6 16,0 0 6-16,0 0-7 0,0 0 5 0,0 0-3 16,0 0 3-16,0 0 2 15,0 0-7-15,0 0 0 0,0 0 5 0,0 0-5 16,0 0 2-16,0 0-2 0,0 0-7 15,0 0-2-15,34 12-1 0,-34-12 0 0,0 0-2 16,0 0-8-16,0 0 4 0,0 0-4 16,0 0 1-16,0 0 1 0,0 0-3 0,0 0 2 15,0 0 3-15,0 0 4 0,0 0 0 16,0 0 0-16,0 0 2 0,0 0-5 0,0 0 12 16,0 0-1-16,0 0-7 0,0 0 6 15,0 0-5-15,0 0-1 0,0 0-7 16,0 0 3-16,0 0-4 0,0 0 8 0,0 0-7 15,0 0 9-15,0 0 4 0,0 0-8 16,0 0 10-16,0 0 3 0,0 0-6 16,0 0 1-16,0 0-3 0,0 0 10 0,0 0-2 15,0 0 0-15,0 0 0 0,0 0-5 16,0 0 7-16,0 0-2 0,0 0-2 16,0 0 1-16,0 0 10 0,0 0-3 0,0 0-1 15,-25 16 4-15,25-16 4 0,0 0-8 16,0 0 10-16,-4 14 2 0,4-14 8 0,0 0-5 15,0 0-4-15,0 0 10 0,0 0-8 16,-2 12 7-16,2-12-8 0,0 0-1 16,0 0-9-16,0 0 9 0,0 0-5 15,0 0-10-15,0 0 1 0,8 11-14 0,-8-11 3 16,0 0-3-16,0 0-2 0,0 0 0 16,0 0 1-16,0 0-3 0,0 0 2 0,21-6-6 15,-21 6 1-15,0 0 4 0,0 0-11 16,0 0-1-16,14-8 4 0,-14 8 4 0,0 0 7 15,0 0-10-15,9-8 7 0,-9 8-5 16,0 0-14-16,0 0-6 0,8-8 7 0,-8 8-15 16,0 0-16-16,0 0-3 0,3-12-1 15,-3 12-7-15,0 0 2 0,0 0 6 0,2-13 5 16,-2 13 8-16,0 0-1 0,0 0 25 16,0 0-14-16,0 0-4 0,-5-18 23 15,5 18-12-15,0 0-3 0,0 0 2 16,-8-8-3-16,8 8 18 0,0 0-8 0,0 0 7 15,-9-8-9-15,9 8-1 0,0 0 9 16,0 0 9-16,-12-6-4 0,12 6-1 0,0 0 3 16,0 0 4-16,0 0 14 0,-15-2 11 15,15 2 10-15,0 0 9 0,0 0-3 0,0 0-6 16,-16 9 8-16,16-9 0 0,0 0 2 16,-7 9 6-16,7-9 14 0,0 0-15 0,-6 10 4 15,6-10-11-15,0 0 19 16,-3 12-6-16,3-12 6 0,0 0 8 0,-5 12 2 15,5-12 12-15,0 0-4 0,0 0 0 16,0 15 0-16,0-15 1 0,0 0-8 0,0 0-2 16,0 0-7-16,6 17-7 0,-6-17-5 15,0 0-9-15,8 9 2 0,-8-9-12 0,0 0 3 16,7 8 2-16,-7-8-7 0,0 0-3 16,6 4-3-16,-6-4-11 0,0 0-14 15,0 0-11-15,12 4 5 0,-12-4-1 0,0 0-1 16,0 0-17-16,0 0-2 0,0 0 17 15,18 0-5-15,-18 0 13 0,0 0-4 0,0 0 3 16,12-11 2-16,-12 11 8 0,0 0-3 16,8-9-1-16,-8 9-2 0,5-8 8 15,-5 8-6-15,0 0-6 0,4-14 1 16,-4 14-13-16,0 0-3 0,2-12 4 0,-2 12-1 16,0 0 7-16,0-15-14 0,0 15-6 15,0 0 6-15,0 0 1 0,-4-17 2 0,4 17-1 16,0 0 3-16,-5-10-2 0,5 10 1 15,0 0 6-15,-8-11-12 0,8 11 32 0,0 0-12 16,-7-7 2-16,7 7 6 0,0 0 8 16,-12-4-7-16,12 4 3 0,0 0 4 0,0 0-6 15,-19 1 16-15,19-1-8 0,0 0 4 16,0 0-4-16,-19 8 11 0,19-8 5 16,-9 6 4-16,9-6 10 0,-11 5 6 15,11-5-8-15,-7 8 4 0,7-8 1 0,-6 8 11 16,6-8-8-16,0 0 5 0,-7 13 15 15,7-13-16-15,-2 9 18 0,2-9-8 0,0 0 4 16,-5 13 8-16,5-13-8 0,0 0 3 16,0 0-5-16,0 16-3 0,0-16-6 0,0 0-5 15,0 0-7-15,9 12 3 16,-9-12-6-16,0 0 2 0,7 11-2 0,-7-11-9 0,0 0 6 16,9 4-11-16,-9-4-2 0,0 0-1 15,13 5-8-15,-13-5 3 0,0 0-9 16,0 0 5-16,16 0-7 0,-16 0-5 0,0 0 0 15,0 0-4-15,0 0 1 0,18-5 4 16,-18 5 0-16,0 0 3 0,0 0-1 16,11-8-2-16,-11 8 4 0,0 0-1 0,7-9-8 15,-7 9 1-15,0 0 0 0,7-11-5 16,-7 11 4-16,0 0 8 0,2-11-13 0,-2 11-7 16,0 0-13-16,0 0 4 0,0 0-9 15,-2-18-13-15,2 18 4 0,0 0-1 16,0 0-7-16,-7-11 5 0,7 11 7 0,0 0 2 15,-7-9 24-15,7 9-17 0,0 0-1 16,-9-8 13-16,9 8 10 0,0 0 4 16,-8-4 9-16,8 4 7 0,0 0 30 15,0 0-6-15,0 0 7 0,0 0-2 0,-21 1-7 16,21-1 5-16,0 0-8 0,-12 9 7 16,12-9-1-16,0 0 11 0,-8 12 2 0,8-12-9 15,0 0 6-15,-7 9 0 0,7-9 8 16,-2 9 6-16,2-9-1 0,0 0 2 0,-4 11 6 15,4-11 0-15,0 0 0 0,0 0 3 16,0 0-4-16,0 0-2 0,0 19-2 0,0-19-10 16,0 0-5-16,0 0 4 0,0 0-9 15,0 0-11-15,0 0-4 0,0 0 0 0,12 5-4 16,-12-5-9-16,0 0-4 16,0 0-7-16,0 0-5 0,0 0 2 0,0 0-3 15,0 0-6-15,0 0 8 0,0 0 3 16,0 0-7-16,0 0 4 0,0 0-3 0,0 0-3 15,0 0 0-15,0 0-11 0,0 0-14 16,0 0-17-16,21-17-26 0,-21 17-18 16,0 0-36-16,0 0-36 0,0 0-79 0,0 0-133 15,0 0-217-15,0 0 99 0,0 0 68 0</inkml:trace>
  <inkml:trace contextRef="#ctx0" brushRef="#br1" timeOffset="63894.991">14737 13977 1954 0,'0'0'7'15,"0"0"13"-15,0 0-8 0,0 0 10 16,0 0 15-16,0 0 18 0,0 0 6 16,0 0 12-16,0 0 2 0,0 0 0 0,0 0-6 15,0 0 9-15,0 0-2 0,0 0 0 16,0 0-10-16,0 0 3 0,0 0 2 0,0 0 3 16,0 0-3-16,0 0 0 0,0 0-2 15,0 0-11-15,0 0 8 0,0 0-13 16,0 0-1-16,0 0-3 0,0 0-8 0,0 0-5 15,0 0 3-15,0 0-6 0,0 0-6 16,0 0 3-16,0 0-7 0,0 0-2 16,0 0 1-16,0 0 0 0,0 0 3 0,0 0-10 15,0 0 7-15,0 0-5 0,0 0 5 16,0 0-9-16,0 0 4 0,0 0-3 0,0 0-7 16,0 0 6-16,0 0-5 0,0 0 2 15,0 0 3-15,0 0-8 0,0 0-6 0,0 0-3 16,0 0-16-16,0 0 6 0,0 0 4 15,0 0-8-15,0 0 1 0,0 0-1 0,0 0-10 16,0 0 4-16,0 0 1 16,0 0-6-16,0 0 5 0,13-4 2 0,-13 4-2 15,0 0-4-15,0 0 10 0,0 0 6 16,0 0-10-16,0 0 1 0,0 0 10 0,0 0-3 16,0 0 0-16,0 0-7 0,0 0 2 15,0 0 5-15,0 0 0 0,0 0-2 0,0 0 0 16,0 0-7-16,0 0 12 0,0 0-7 15,0 0 5-15,0 0 3 0,0 0 2 0,0 0-7 16,0 0 8-16,0 0-1 0,0 0-1 16,-46 7 3-16,46-7-4 0,0 0 8 0,-9 7-13 15,9-7 17-15,-7 6 6 16,7-6 2-16,0 0 10 0,-8 11 3 0,8-11 14 0,0 0 13 16,-6 10 15-16,6-10-10 15,0 0-2-15,0 0-1 0,-4 14 2 0,4-14-1 16,0 0 1-16,0 0 2 0,0 0-5 15,2 17-5-15,-2-17 1 0,0 0 5 0,0 0-5 16,0 0-8-16,10 10-3 0,-10-10-3 16,0 0-6-16,0 0-4 0,8 4 0 0,-8-4-6 15,0 0-10-15,0 0 2 0,0 0-7 16,15 3-2-16,-15-3 0 0,0 0-2 0,0 0-7 16,0 0-6-16,0 0 5 15,17-3-3-15,-17 3 0 0,0 0-4 0,0 0-5 16,0 0 6-16,14-7-8 0,-14 7 1 0,0 0 5 15,6-7-11-15,-6 7-1 0,0 0 1 16,5-12-2-16,-5 12 1 0,0 0-4 16,3-12-3-16,-3 12-6 0,0 0-1 0,0 0 5 15,0-17-3-15,0 17 5 0,0 0 4 16,0 0-3-16,-2-15 4 0,2 15 4 0,0 0 7 16,-6-12-9-16,6 12 15 0,0 0 2 15,-9-7-9-15,9 7 9 0,0 0 5 0,0 0 8 16,-10-9-3-16,10 9 0 0,0 0-4 15,0 0 1-15,-14-2-2 0,14 2 3 0,0 0 2 16,0 0 1-16,-19 1 1 16,19-1-2-16,0 0-9 0,0 0 9 0,-11 8 1 0,11-8-1 15,0 0-5-15,-11 7 11 16,11-7 10-16,0 0 2 0,-5 9 7 0,5-9 5 16,0 0 13-16,-5 10-7 0,5-10 5 15,0 0 7-15,0 0-1 0,-3 12 3 0,3-12 3 16,0 0 5-16,0 0 3 0,0 0-4 15,0 15-1-15,0-15-1 0,0 0-4 0,0 0-9 16,0 0 3-16,0 0 1 0,6 12-4 16,-6-12-2-16,0 0-7 0,0 0 0 0,9 9-4 15,-9-9 0-15,0 0-8 0,0 0 1 16,11 4 0-16,-11-4-1 0,0 0-6 0,0 0 5 16,13 2-4-16,-13-2-4 15,0 0-3-15,0 0 1 0,0 0-2 0,19-3-2 16,-19 3-2-16,0 0-4 0,0 0 2 15,11-10-4-15,-11 10 0 0,8-5 3 0,-8 5-3 16,0 0-1-16,5-11-3 0,-5 11-1 16,0 0-8-16,5-12-7 0,-5 12-2 0,0 0-4 15,3-13-2-15,-3 13-1 0,0 0 1 16,0 0-4-16,-3-17 4 0,3 17 3 0,0 0-5 16,-5-10 5-16,5 10 0 0,0 0 4 15,0 0 6-15,-9-10 1 0,9 10-2 16,0 0 5-16,0 0 4 0,-10-4 1 15,10 4-6-15,0 0 10 0,0 0-1 0,0 0 0 16,0 0 3-16,-23 7 0 0,23-7-2 16,-10 7 0-16,10-7 8 0,-9 8-5 0,9-8 3 15,-6 8-1-15,6-8 5 0,-7 9 10 16,7-9 5-16,0 0 0 0,-4 12 9 0,4-12 3 16,0 0 3-16,-2 12 5 0,2-12-1 15,0 0 5-15,0 0-5 0,0 0 1 0,4 19-3 16,-4-19-3-16,0 0-3 0,8 8-3 15,-8-8-5-15,0 0-7 0,12 7-3 0,-12-7-8 16,0 0-8-16,9 2-4 16,-9-2-4-16,0 0-7 0,0 0-16 0,0 0-9 15,0 0-5-15,0 0-1 0,21-10-4 16,-21 10 7-16,0 0-7 0,0 0 9 0,0 0 4 16,0 0 5-16,0 0-3 0,0 0 6 15,0 0 7-15,0 0 1 0,0 0-7 0,0 0-2 16,0 0-16-16,0 0-16 0,0 0-23 15,0 0-58-15,0 0-104 0,-21-21-158 16,21 21-298-16,0 0 237 0,0 0 44 0</inkml:trace>
  <inkml:trace contextRef="#ctx0" brushRef="#br1" timeOffset="79414.707">15846 12051 1835 0,'0'0'13'0,"0"0"2"16,0 0 18-16,0 0-5 0,0 0 24 0,0 0 21 15,0 0 6-15,0 0-9 0,0 0-11 0,0 0 15 16,0 0-8-16,0 0-10 0,0 0-3 16,0 0-13-16,0 0-3 0,0 0-4 0,0 0-7 15,0 0-2-15,0 0 2 16,0 0-6-16,0 0-2 0,-20-5-8 0,20 5 10 0,0 0-11 15,0 0 7-15,0 0-1 16,0 0-9-16,0 0 10 0,0 0-9 0,0 0 3 16,0 0 5-16,0 0 10 0,0 0-16 15,0 0-1-15,0 0-16 0,0 0 6 0,0 0 12 16,0 0 1-16,0 0-13 0,0 0-4 16,0 0 14-16,0 0-14 0,0 0 1 0,0 0-18 15,0 0-7-15,0 0-9 0,0 0-3 16,0 0 2-16,0 0-10 0,-16-3-20 0,16 3-1 15,0 0-18-15,0 0 5 0,0 0-1 16,0 0-6-16,0 0-10 0,0 0 1 0,0 0 10 16,0 0 0-16,0 0 19 0,0 0 17 15,-11-4 19-15,11 4 21 0,0 0 9 16,0 0-1-16,0 0 6 0,0 0 25 16,0 0 10-16,0 0 11 0,0 0-1 0,0 0 20 15,0 0-8-15,0 0 28 0,0 0-10 16,0 0 6-16,0 0-8 0,0 0 4 0,0 0 1 15,0 0-11-15,0 0-1 0,0 0 6 16,0 0-9-16,0 0 1 0,0 0-6 0,0 0-8 16,0 0 12-16,0 0-17 0,0 0-4 15,0 0 3-15,0 0-7 0,0 0-10 16,0 0-8-16,0 0-8 0,0 0 3 0,0 0-5 16,0 0 5-16,0 0-7 0,0 0-9 0,0 0 8 15,0 0-13-15,0 0-9 0,0 0 5 16,0 0 25-16,0 0-21 0,0 0 4 15,0 0-6-15,0 0 12 0,28-14-8 0,-28 14 2 16,0 0 6-16,0 0-1 0,0 0 0 16,0 0 15-16,0 0-20 0,0 0 10 0,0 0-7 15,0 0-2-15,0 0 7 0,0 0-15 16,0 0 31-16,0 0-16 0,0 0-12 0,0 0-2 16,0 0 2-16,7-8-3 15,-7 8 1-15,0 0 7 0,0 0-9 0,0 0-1 0,0 0 3 16,0 0 9-16,0 0-11 15,0 0 4-15,0 0-4 0,0 0 15 0,0 0-11 16,0 0 7-16,0 0-8 0,0 0 12 16,0 0-10-16,0 0 16 0,0 0 0 0,0 0-1 15,0 0-1-15,0 0 9 0,0 0 5 16,0 0 4-16,0 0 15 0,0 0-3 0,0 0 0 16,0 0 9-16,0 0 0 0,0 0 2 15,0 0-2-15,0 0 3 0,0 0-5 0,0 0-8 16,0 0 17-16,0 0-14 0,0 0 2 15,0 0 6-15,0 0-10 0,0 0 0 0,0 0-4 16,0 0-2-16,0 0-3 16,0 0-5-16,0 0 0 0,0 0-6 0,0 0 4 15,0 0-7-15,0 0-4 0,0 0 6 16,0 0-9-16,0 0 0 0,0 0-7 0,0 0 2 16,0 0-6-16,0 0 0 15,0 0-3-15,0 0-5 0,0 0 1 0,0 0-1 0,8-7 9 16,-8 7-11-16,0 0 2 0,0 0-3 15,0 0 2-15,0 0 1 0,0 0 7 0,0 0-10 16,0 0 4-16,4-10-6 0,-4 10 1 16,0 0-8-16,0 0-4 0,0 0 0 0,0 0-14 15,0 0 7-15,0 0 3 0,0 0-2 16,0 0 6-16,0 0-2 0,0 0-5 16,0 0 3-16,-1-16 8 0,1 16 2 15,0 0-7-15,0 0 9 0,0 0-2 0,0 0-5 16,0 0 7-16,-12-12 2 0,12 12 8 15,0 0 5-15,0 0-12 0,-11-5 13 0,11 5 3 16,0 0-9-16,0 0 4 0,0 0 0 16,-14-5 12-16,14 5-7 0,0 0-12 0,0 0 6 15,0 0-3-15,0 0 4 0,-15 0 7 16,15 0 5-16,0 0-6 0,0 0 14 0,0 0 13 16,0 0 7-16,0 0-4 15,0 0 9-15,-12 10 1 0,12-10-2 0,0 0 0 16,0 0 6-16,0 0-3 0,-7 8-5 15,7-8 2-15,0 0 2 0,0 0 0 0,0 0-4 16,0 0-6-16,0 0 3 0,0 0 2 16,0 0-7-16,0 0 1 0,0 13-5 0,0-13 3 15,0 0-5-15,0 0-5 0,0 0 8 16,0 0-7-16,0 0 4 0,0 0-5 0,0 0-3 16,16 10 1-16,-16-10-2 0,0 0-5 15,0 0-3-15,0 0 1 0,13 2-4 0,-13-2 1 16,0 0 3-16,0 0-5 0,0 0-6 15,0 0 2-15,17-1-3 0,-17 1 1 0,0 0-6 16,0 0-2-16,0 0-1 0,0 0-1 16,15-6-3-16,-15 6-1 0,0 0-5 0,0 0 4 15,0 0-6-15,0 0-7 0,10-5 1 16,-10 5 1-16,0 0-4 0,0 0 0 16,0 0-1-16,0 0 2 0,0 0 4 0,6-10-7 15,-6 10-20-15,0 0 5 0,0 0-9 16,0 0-1-16,0 0-3 0,0 0 19 0,0 0-6 15,0 0 1-15,0 0-6 0,0 0 9 16,-13-21 1-16,13 21 7 0,0 0 3 0,0 0 18 16,0 0 10-16,0 0-8 0,0 0 16 15,-14-2 2-15,14 2-2 0,0 0 10 0,0 0-1 16,0 0 0-16,0 0-8 0,0 0 12 16,0 0-6-16,0 0-1 0,-21 13 5 15,21-13-1-15,0 0 6 0,-7 7-3 16,7-7-6-16,0 0 7 0,0 0-11 0,-4 13 17 15,4-13 4-15,0 0 1 0,0 0 3 16,0 0 6-16,-2 14 7 0,2-14 7 0,0 0-7 16,0 0-3-16,0 0 0 0,0 0 4 15,0 0 5-15,0 0-6 0,6 16-1 0,-6-16 0 16,0 0-4-16,0 0 1 0,0 0-9 16,9 7 0-16,-9-7-4 0,0 0-2 15,0 0-7-15,0 0 1 0,0 0-10 16,11 3-6-16,-11-3-6 0,0 0-1 0,0 0 0 15,0 0-7-15,0 0 4 0,0 0 6 16,22-4-8-16,-22 4-5 0,0 0-1 0,0 0-2 16,0 0 2-16,10-7-7 0,-10 7-8 15,0 0 4-15,0 0-4 0,0 0-6 0,6-10 2 16,-6 10-11-16,0 0 0 0,0 0 3 16,0 0 0-16,4-12-1 0,-4 12-4 0,0 0 2 15,0 0-3-15,0 0 2 0,0 0 1 16,0 0 7-16,0 0 9 0,0 0-15 0,-16-12 8 15,16 12-1-15,0 0 14 0,0 0-20 16,0 0 3-16,0 0 15 0,-20 3-16 0,20-3 8 16,0 0 20-16,0 0 10 0,0 0 33 15,0 0 6-15,-15 9 11 0,15-9-3 16,0 0 11-16,0 0-4 0,0 0-5 16,0 0 3-16,0 0-9 0,0 0-5 0,0 0-1 15,-4 11 5-15,4-11-22 0,0 0-11 16,0 0-15-16,0 0-24 0,0 0-9 0,0 0-9 15,0 0-14-15,0 0-14 0,0 0-4 16,0 0-10-16,0 0-15 0,0 0-20 0,0 0-31 16,0 0-41-16,0 0-61 0,0 0-193 15,0 0 38-15</inkml:trace>
  <inkml:trace contextRef="#ctx0" brushRef="#br1" timeOffset="89299.714">16925 9835 1899 0,'4'-10'32'15,"-4"10"18"-15,0 0 9 0,0 0 10 16,0 0 11-16,0 0-5 0,0 0 14 0,0 0 7 16,0 0-12-16,0 0-9 0,0 0-3 15,0 0 2-15,0 0 5 0,0 0-11 0,0 0 6 16,0 0 14-16,0 0-11 0,0 0-2 15,0 0-5-15,0 0 1 0,0 0-9 16,0 0 1-16,0 0-8 0,0 0 1 0,0 0-4 16,0 0-5-16,0 0 1 0,0 0-6 15,0 0 3-15,0 0 1 0,0 0-6 0,0 0 1 16,0 0 2-16,0 0 0 0,0 0-3 16,0 0-7-16,0 0 4 0,0 0-9 0,0 0-1 15,0 0 3-15,0 0-7 0,0 0 5 16,0 0-8-16,0 0 1 0,0 0-8 15,0 0 2-15,0 0-2 0,0 0 0 0,0 0 3 16,0 0-8-16,0 0 0 0,0 0 2 0,0 0 0 16,0 0-4-16,0 0 0 0,0 0 1 15,0 0-2-15,0 0 4 0,0 0-1 16,0 0-2-16,0 0 3 0,0 0-2 16,0 0 0-16,0 0 0 0,0 0-2 0,0 0-2 15,0 0 1-15,0 0-2 0,0 0 1 16,0 0-1-16,0 0 4 0,0 0-6 0,0 0 4 15,0 0-1-15,0 0 1 0,0 0 3 16,0 0-3-16,0 0 8 0,0 0-5 0,0 0 2 16,0 0 2-16,0 0-3 0,0 0 3 15,0 0 0-15,0 0 2 0,0 0 2 0,0 0-8 16,16 18 2-16,-16-18 0 16,0 0-2-16,0 0-1 0,0 0 0 0,0 0-1 0,0 0-2 15,0 0 1-15,0 0 1 16,0 0-2-16,0 0 3 0,0 0-2 0,0 0 3 15,0 0 3-15,0 0 1 0,0 0 1 16,0 0 2-16,0 0 0 0,0 0 0 0,0 0 0 16,0 0 0-16,0 0 0 0,0 0-4 15,0 0 1-15,0 0-1 0,0 0-1 0,0 0-3 16,0 0 1-16,0 0-1 0,0 0-2 16,0 0-1-16,0 0 0 0,0 0 0 0,0 0 3 15,0 0-3-15,0 0-3 0,0 0 1 16,0 0 0-16,12 4-1 0,-12-4 3 0,0 0-1 15,0 0 3-15,0 0 3 0,0 0 1 16,0 0 2-16,0 0-1 0,0 0-2 16,0 0 1-16,0 0-3 0,0 0 2 15,0 0-7-15,0 0 0 0,0 0-2 0,0 0-4 16,0 0-3-16,0 0-3 0,0 0 2 16,0 0-1-16,0 0-1 0,0 0-2 0,0 0-4 15,0 0-1-15,0 0 4 0,0 0-2 16,0 0 0-16,0 0 2 0,0 0 2 15,0 0-1-15,0 0 2 0,0 0 0 0,0 0 3 16,0 0-2-16,0 0 1 0,0 0 2 0,0 0-2 16,0 0 2-16,0 0 1 0,0 0 0 15,0 0 3-15,0 0-5 0,0 0 4 16,0 0-3-16,0 0 1 0,0 0 2 0,0 0-2 16,0 0 1-16,0 0 0 0,0 0 0 15,0 0 3-15,0 0-4 0,0 0-1 0,0 0 5 16,0 0 1-16,0 0 2 0,0 0-2 15,-36 6 0-15,36-6 3 0,0 0-5 0,-9 5 2 16,9-5-2-16,0 0 2 0,-10 6 2 16,10-6-2-16,0 0-2 0,0 0 3 0,-11 6 1 15,11-6 7-15,0 0 3 0,0 0 2 16,-8 6-1-16,8-6 4 0,0 0-2 16,0 0 4-16,0 0 1 0,0 0 2 15,-9 9-3-15,9-9 2 0,0 0 0 0,0 0-1 16,0 0 0-16,0 0 0 0,0 0-5 15,0 0 0-15,0 0-2 0,0 0-2 0,0 0 0 16,0 0-1-16,0 0 2 0,0 0-2 16,0 0-1-16,11 20 2 0,-11-20-4 0,0 0-1 15,0 0-2-15,0 0 1 0,0 0-4 16,0 0-1-16,0 0 2 0,15 2-2 0,-15-2 0 16,0 0 0-16,0 0 1 0,0 0-1 15,0 0 0-15,0 0-1 0,0 0 3 0,0 0-3 16,0 0 1-16,0 0 1 15,22-11-3-15,-22 11 3 0,0 0-1 0,0 0 0 16,0 0-1-16,6-11-6 0,-6 11 2 16,0 0 1-16,0 0 0 0,0 0 1 0,0 0-1 15,1-14 0-15,-1 14 1 0,0 0 2 16,0 0 0-16,0 0 0 0,0 0 0 0,0 0-1 16,0 0 3-16,-1-14-3 0,1 14 4 15,0 0 1-15,0 0-2 0,0 0 3 0,0 0-1 16,0 0 2-16,0 0 0 0,0 0-2 15,0 0 1-15,-14-8-3 0,14 8 5 0,0 0-3 16,0 0-1-16,0 0 1 16,0 0-4-16,0 0 4 0,-19 0-4 0,19 0 4 0,0 0-4 15,0 0 0-15,0 0-1 16,0 0-1-16,-21 3 2 0,21-3 1 0,0 0-1 16,0 0 1-16,-10 5-3 0,10-5 4 15,0 0-1-15,0 0 4 0,0 0-3 0,-9 7 3 16,9-7 0-16,0 0 4 0,0 0 4 15,0 0-1-15,0 0 1 0,0 0 3 0,0 0 1 16,0 0 0-16,0 0 2 0,-2 12-1 16,2-12-1-16,0 0-2 0,0 0-3 15,0 0 1-15,0 0 0 0,0 0-4 0,0 0-1 16,0 0-1-16,16 12 2 0,-16-12-6 16,0 0-4-16,0 0-3 0,11 5-3 15,-11-5 4-15,0 0-6 0,0 0-2 0,0 0-4 16,12 2-1-16,-12-2 1 0,0 0-4 15,0 0 3-15,0 0 1 0,14 1-2 0,-14-1 2 16,0 0 0-16,0 0 2 0,0 0 0 16,0 0-1-16,0 0-1 0,19-3 1 0,-19 3-9 15,0 0-3-15,0 0-5 0,0 0-2 16,0 0-1-16,0 0-1 0,0 0-7 0,0 0-6 16,0 0 1-16,0 0 1 0,0 0 8 15,0 0 0-15,0 0 7 0,0 0 3 0,0 0-1 16,0 0 4-16,0 0 7 0,0 0-4 15,0 0 0-15,0 0 2 0,0 0 1 16,0 0 0-16,0 0 5 0,0 0-1 0,0 0 0 16,0 0 5-16,0 0 2 0,-45-3-3 15,45 3 4-15,0 0 1 0,0 0 9 0,0 0-2 16,-13 6 12-16,13-6-2 16,0 0 7-16,0 0 4 0,0 0 4 0,-9 7 1 0,9-7 2 15,0 0 0-15,0 0-2 16,0 0-1-16,0 0-6 0,0 0-3 0,0 0-8 0,0 0-10 15,0 0-11-15,0 0-22 0,0 0-13 16,0 0-16-16,0 0-39 0,0 0-48 16,0 0-44-16,0 0-102 0,0 0-174 15,0 0-260-15,0 0 211 0,0 0 80 0</inkml:trace>
  <inkml:trace contextRef="#ctx0" brushRef="#br1" timeOffset="104523.665">18062 9274 2230 0,'0'0'81'0,"0"0"-14"0,0 0-7 15,0 0 14-15,0 0 9 0,0 0-22 0,0 0-1 16,0 0-1-16,0 0-5 0,0 0 7 0,0 0-5 15,14 1-8-15,-14-1-5 0,0 0-5 16,0 0 3-16,0 0-4 0,0 0-4 16,0 0 8-16,0 0-7 0,0 0-7 0,0 0 5 15,0 0-9-15,0 0-8 0,0 0 5 16,0 0-1-16,0 0-3 0,0 0 1 0,0 0-6 16,0 0 18-16,0 0-13 0,0 0 3 15,0 0-2-15,0 0 3 0,0 0 7 0,0 0-8 16,0 0-1-16,0 0 0 0,0 0 5 15,0 0 5-15,0 0-1 0,0 0-1 0,0 0-1 16,0 0 3-16,0 0-1 0,0 0 0 16,0 0-2-16,0 0-1 0,0 0 3 0,0 0-5 15,0 0-4-15,0 0 9 16,0 0-2-16,0 0 6 0,0 0-7 0,0 0-1 16,0 0-2-16,0 0 1 0,0 0 6 15,-21 13-7-15,21-13 5 0,0 0 3 0,0 0 0 16,0 0 2-16,0 0-2 0,0 0 2 15,0 0-1-15,0 0 3 0,0 0 0 0,0 0-3 16,0 0-6-16,0 0 2 0,0 0-1 16,0 0-2-16,0 0-5 0,0 0-7 0,0 0-2 15,0 0-4-15,0 0-1 0,0 0 3 16,0 0-2-16,0 0-9 0,0 0-7 16,0 0-2-16,0 0 5 0,0 0-5 15,0 0-1-15,0 0-5 0,0 0-4 0,0 0 1 16,0 0-8-16,0 0-2 0,0 0-5 15,0 0 1-15,0 0 1 0,0 0-1 0,0 0 0 16,0 0 2-16,0 0 2 0,20-24-4 16,-20 24 5-16,0 0 4 0,0 0 6 0,0 0 7 15,0 0-7-15,0 0 2 0,0 0 1 16,-12-22 14-16,12 22-4 0,0 0 8 0,0 0 1 16,-8-6 5-16,8 6 4 0,0 0-1 15,0 0 1-15,0 0 1 0,0 0-1 16,0 0 4-16,-21 6-5 0,21-6 7 0,0 0 3 15,0 0-3-15,-17 7 1 0,17-7 0 0,0 0-1 16,-11 7-1-16,11-7 0 16,-5 7 3-16,5-7 5 0,0 0 2 0,-7 8 3 15,7-8 1-15,0 0-1 0,0 0 4 16,-5 11 4-16,5-11 0 0,0 0 8 0,0 0-2 16,-2 11-1-16,2-11 0 0,0 0-2 15,0 0-3-15,0 0 2 0,0 0-6 0,0 0-3 16,7 17 3-16,-7-17-11 0,0 0 1 15,8 7-3-15,-8-7-6 0,0 0 0 0,10 4-1 16,-10-4-2-16,0 0-1 16,0 0-6-16,13 4-2 0,-13-4 0 0,0 0-8 15,0 0 0-15,13 1-1 0,-13-1-2 16,0 0-2-16,0 0-1 0,0 0-5 0,0 0 1 16,0 0 0-16,19-5 2 0,-19 5-7 15,0 0-1-15,0 0-3 0,8-11 2 0,-8 11-4 16,0 0-1-16,5-7-2 0,-5 7 4 15,0 0-4-15,0 0-2 0,0 0 2 0,-2-17-7 16,2 17-3-16,0 0 3 0,0 0-2 16,-10-15 4-16,10 15 2 0,-6-7 0 0,6 7 7 15,0 0 2-15,-10-8-1 0,10 8 7 16,0 0 2-16,-10-9 4 0,10 9 4 16,0 0 2-16,-8-8 2 0,8 8 1 15,0 0 8-15,0 0-2 0,-13-4 2 0,13 4 2 16,0 0-2-16,0 0 0 0,0 0 2 15,-14-3 5-15,14 3-1 0,0 0-2 0,0 0 7 16,0 0-4-16,0 0 4 0,-18 8 3 16,18-8 0-16,0 0-1 0,-10 9 1 0,10-9 0 15,0 0 5-15,-6 8-3 0,6-8 2 16,0 0 3-16,0 0-1 0,-4 12 1 0,4-12 2 16,0 0 6-16,0 0 0 0,0 0 0 15,0 0-3-15,0 14 4 0,0-14 0 0,0 0 1 16,0 0 0-16,0 0-6 15,0 0-2-15,0 0-1 0,7 12-6 0,-7-12 3 16,0 0-6-16,0 0-1 0,0 0-7 16,12 5 0-16,-12-5-2 0,0 0-2 0,0 0-5 15,0 0-7-15,0 0 1 0,17-2 0 16,-17 2-2-16,0 0-7 0,0 0-2 0,0 0 2 16,0 0-7-16,14-8-2 0,-14 8-1 15,0 0-2-15,0 0-3 0,8-12-7 0,-8 12 1 16,0 0 4-16,0 0-1 0,3-12 6 15,-3 12 0-15,0 0 1 0,0 0-1 0,0-14 4 16,0 14-3-16,0 0 7 0,0 0-4 16,0 0 6-16,0 0-1 0,0 0 4 15,-11-13 1-15,11 13 1 0,0 0 3 0,0 0 0 16,0 0-2-16,0 0 6 0,0 0 1 16,0 0 1-16,-28 13 3 0,28-13 3 15,-9 8 3-15,9-8 7 0,0 0-1 0,-9 10 11 16,9-10 2-16,-5 6 11 0,5-6 1 15,0 0 3-15,-6 10 3 0,6-10 2 0,0 0 4 16,0 0-4-16,0 0-2 0,0 0-5 16,0 0-5-16,0 0-3 15,0 0-8-15,0 0-9 0,11 17-8 0,-11-17-14 0,0 0-11 16,0 0-14-16,0 0-6 0,0 0-9 0,0 0-12 16,0 0-13-16,0 0-8 15,0 0-1-15,29-15-10 0,-29 15-5 0,0 0-7 16,0 0-6-16,0 0-19 0,0 0 13 15,0 0-8-15,0 0-16 0,0 0-53 0,0 0-63 16,0 0-109-16,0 0-211 0,0 0 86 16,0 0 63-16</inkml:trace>
  <inkml:trace contextRef="#ctx0" brushRef="#br1" timeOffset="118055.834">9265 17098 2066 0,'0'0'106'0,"0"0"2"15,0 0 7-15,0 0 0 16,0 0 9-16,0 0-8 0,0 0 5 0,0 0-13 0,0 0-7 16,0 0-6-16,0 0-2 0,0 0-16 15,0 0-13-15,0 0-3 0,0 0-6 0,0 0-6 16,0 0-9-16,0 0-4 0,0 0-1 16,0 0-7-16,0 0 11 0,0 0 1 15,0 0-8-15,0 0-5 0,0 0 1 16,0 0 6-16,0 0-3 0,0 0 1 0,0 0 7 15,0 0-8-15,0 0-1 0,0 0-3 16,0 0-1-16,0 0 1 0,0 0-6 16,0 0 4-16,0 0-7 0,0 0-3 0,0 0-3 15,0 0 1-15,0 0-3 0,0 0 1 16,0 0-4-16,0 0-3 0,0 0 3 0,0 0-1 16,0 0-3-16,0 0-1 0,0 0 4 15,0 0-3-15,0 0 5 0,0 0-1 16,0 0 7-16,0 0 1 0,0 0 1 0,0 0 4 15,0 0 3-15,0 0 3 0,0 0-6 16,0 0-4-16,0 0 4 0,-1 15-5 16,1-15 0-16,0 0-2 0,0 0 0 0,0 0-7 15,0 0-4-15,0 0 3 0,0 0-3 16,0 0 6-16,14 3-3 0,-14-3 1 0,0 0-2 16,0 0 2-16,0 0 5 0,13 2 4 15,-13-2 3-15,0 0-3 0,0 0 0 16,0 0-3-16,16 2 2 0,-16-2-1 0,0 0 0 15,0 0 0-15,0 0 1 0,14 0-1 16,-14 0-1-16,0 0-2 0,0 0-3 16,0 0-2-16,0 0 0 0,16-1-1 15,-16 1-2-15,0 0 1 0,0 0-1 0,0 0 4 16,0 0-4-16,19-2 3 0,-19 2 3 16,0 0-2-16,0 0 3 0,14 0 2 0,-14 0-5 15,0 0 4-15,0 0-5 0,18-3 1 16,-18 3-1-16,0 0 1 0,12-3-4 0,-12 3 3 15,0 0-3-15,0 0-2 0,15-2 0 16,-15 2 1-16,0 0 0 0,13-1-1 16,-13 1 0-16,0 0-2 0,0 0 0 0,16-2-2 15,-16 2 3-15,0 0-1 0,13-2 1 16,-13 2 1-16,0 0-2 0,0 0 1 0,15-1 0 16,-15 1 1-16,0 0-1 15,13-2 1-15,-13 2 2 0,0 0 1 0,0 0-2 16,15-2 1-16,-15 2 1 0,0 0-1 15,0 0 2-15,14 0-3 0,-14 0 0 0,0 0 1 16,0 0 0-16,18-1-1 0,-18 1 0 16,0 0 3-16,0 0-2 0,16-2-2 0,-16 2 0 15,0 0 0-15,0 0 0 16,16-2 1-16,-16 2 0 0,0 0 0 0,0 0-2 0,15-3 3 16,-15 3 0-16,0 0 4 0,0 0-1 15,14 0 3-15,-14 0-1 0,0 0 0 16,13-3 1-16,-13 3-2 0,0 0-2 15,0 0 4-15,17-2-4 0,-17 2 0 16,0 0-1-16,0 0 0 0,14-4-3 0,-14 4 0 16,0 0 0-16,0 0 0 0,16-2 0 15,-16 2 1-15,0 0 2 0,11-1-1 0,-11 1 2 16,0 0 0-16,15-2 1 0,-15 2 3 16,0 0-3-16,13-3-1 0,-13 3 1 0,0 0-2 15,14-2 2-15,-14 2-2 0,0 0-2 16,0 0 2-16,15-3-1 0,-15 3 0 0,0 0-1 15,0 0 0-15,17-3 0 16,-17 3-1-16,0 0 2 0,0 0-1 0,13-1 1 16,-13 1-1-16,0 0-5 0,0 0-4 0,15-2 2 15,-15 2-3-15,0 0 1 16,0 0 1-16,13-3 0 0,-13 3 1 0,0 0 0 16,0 0 2-16,14-3-1 0,-14 3 0 15,0 0 1-15,0 0 0 0,14-4 1 0,-14 4-1 16,0 0 2-16,10-3-3 0,-10 3 2 15,0 0 0-15,0 0 1 0,17-2-1 0,-17 2 1 16,0 0 0-16,12-3 0 0,-12 3 0 16,0 0-1-16,13-4 0 0,-13 4 2 15,0 0-1-15,0 0 1 0,15-3-1 0,-15 3 1 16,0 0 0-16,13-5 0 0,-13 5 2 16,0 0-1-16,12-2-1 0,-12 2 1 15,0 0-3-15,0 0 3 0,14-5-1 0,-14 5 2 16,0 0-1-16,11-4 3 0,-11 4-1 15,0 0 1-15,0 0-1 0,14-3 1 16,-14 3-1-16,0 0-3 0,0 0 3 0,12-4-2 16,-12 4 0-16,0 0-3 0,0 0 4 15,14-3-2-15,-14 3-1 0,0 0 1 16,0 0 0-16,14-4 0 0,-14 4 2 0,0 0-3 16,0 0 1-16,12-4 0 0,-12 4 3 15,0 0 2-15,10-3 1 0,-10 3-1 0,0 0 0 16,14-5 1-16,-14 5 0 0,0 0-1 0,12-6 1 15,-12 6 0-15,0 0 2 16,14-3-3-16,-14 3 3 0,0 0-2 0,12-4 1 16,-12 4-1-16,0 0 0 0,13-3 0 15,-13 3-1-15,0 0-1 0,11-5 0 16,-11 5 1-16,0 0-1 0,0 0 3 0,11-5 0 16,-11 5-2-16,0 0 1 0,13-2-1 15,-13 2 1-15,0 0 1 0,0 0 4 0,12-5 0 16,-12 5 4-16,0 0-2 0,0 0 0 15,14-2 1-15,-14 2-3 0,0 0 0 0,11-5-2 16,-11 5 1-16,0 0-2 16,0 0 0-16,13-3-2 0,-13 3 2 0,0 0-4 15,0 0 2-15,13-5 1 0,-13 5 0 16,0 0-2-16,9-4 0 0,-9 4 0 0,0 0 0 16,0 0 0-16,16-3-2 0,-16 3 1 15,0 0 0-15,9-4-1 0,-9 4 0 16,0 0 0-16,0 0 0 0,12-5 0 0,-12 5-2 15,0 0 2-15,10-3-1 0,-10 3 2 16,0 0-4-16,0 0 3 0,0 0 1 0,14-5 0 16,-14 5-1-16,0 0 0 0,0 0 0 15,0 0 1-15,11-5 0 0,-11 5-2 0,0 0-1 16,0 0 0-16,11-4 2 0,-11 4-3 16,0 0 1-16,0 0 1 0,0 0-1 15,12-6-1-15,-12 6 0 0,0 0 2 16,0 0 0-16,0 0 1 0,12-5-1 0,-12 5 2 15,0 0-1-15,8-6 0 0,-8 6 0 16,0 0-2-16,0 0 0 0,9-6 1 16,-9 6 1-16,0 0 0 0,8-6 0 0,-8 6 2 15,0 0 0-15,0 0-1 0,12-9 2 16,-12 9-1-16,0 0 1 0,9-8-1 0,-9 8 4 16,0 0 0-16,10-8-1 0,-10 8 0 15,8-7 1-15,-8 7-3 0,0 0 1 16,9-8-2-16,-9 8 0 0,8-6 0 15,-8 6 1-15,9-6-3 0,-9 6 0 0,0 0 1 16,9-9-1-16,-9 9 1 0,7-5-3 16,-7 5 1-16,0 0-1 0,8-9 4 0,-8 9-2 15,0 0 2-15,10-10-3 0,-10 10 1 16,0 0 1-16,10-8 0 0,-10 8-3 0,0 0 1 16,9-9 4-16,-9 9-2 0,8-5-2 15,-8 5 2-15,0 0 1 0,11-9-2 16,-11 9-2-16,9-7 5 0,-9 7-5 0,7-6 3 15,-7 6-2-15,0 0 3 0,12-9-1 16,-12 9 0-16,7-5-1 0,-7 5 0 16,0 0-1-16,11-10 0 0,-11 10-2 15,0 0 2-15,11-7-1 0,-11 7-1 0,7-6 3 16,-7 6-3-16,8-6 1 0,-8 6 1 16,0 0-1-16,12-10 1 0,-12 10 3 0,9-6-3 15,-9 6-2-15,8-8 1 0,-8 8 0 16,0 0-2-16,14-13 3 0,-14 13-2 0,0 0-1 15,13-11 1-15,-13 11-2 0,0 0 1 16,15-10 0-16,-15 10 2 0,0 0 0 16,12-12 1-16,-12 12 2 0,9-5-3 0,-9 5 0 15,0 0-2-15,14-10 4 0,-14 10 1 16,0 0-3-16,12-10 0 0,-12 10 0 0,0 0 0 16,15-11 2-16,-15 11-1 15,0 0 3-15,11-9-3 0,-11 9-1 0,0 0 2 16,17-11-3-16,-17 11 4 0,0 0 0 15,12-9-2-15,-12 9 2 0,0 0-3 0,0 0 2 16,0 0 0-16,0 0-2 0,24-21 3 16,-24 21 0-16,0 0-1 0,0 0 2 0,16-13-1 15,-16 13-2-15,0 0 0 0,0 0 1 16,17-12 0-16,-17 12 0 0,0 0-1 16,0 0 1-16,20-13-2 0,-20 13 3 0,0 0-3 15,0 0-1-15,16-12 0 0,-16 12 1 16,0 0 0-16,0 0 0 0,20-13 0 15,-20 13 0-15,0 0 4 0,0 0-9 16,19-13 7-16,-19 13-3 0,0 0 1 0,0 0 1 16,23-12 0-16,-23 12 1 0,0 0-2 15,0 0 0-15,20-13-4 0,-20 13 1 0,0 0 1 16,0 0-1-16,17-15 2 0,-17 15 3 16,0 0-4-16,0 0-2 0,19-11 5 0,-19 11 0 15,0 0 0-15,0 0-1 0,17-12 0 16,-17 12 1-16,0 0-3 0,0 0-1 0,0 0 1 15,18-15 0-15,-18 15 1 0,0 0 0 16,0 0 0-16,0 0-3 0,0 0 2 16,0 0 0-16,0 0-2 0,36-29 2 15,-36 29 0-15,0 0 0 0,0 0 1 16,0 0-1-16,24-19 2 0,-24 19-2 0,0 0-1 16,0 0 0-16,0 0 0 0,0 0 1 15,31-24-1-15,-31 24 2 0,0 0-2 0,0 0 2 16,0 0-2-16,0 0 2 0,24-22 1 15,-24 22-2-15,0 0-1 0,0 0 1 0,0 0 0 16,0 0 1-16,0 0 1 0,27-22-2 16,-27 22 1-16,0 0 0 0,0 0 1 0,0 0-2 15,0 0 4-15,0 0-2 0,23-19 0 16,-23 19-1-16,0 0 2 0,0 0-3 16,0 0 3-16,0 0-4 0,0 0 3 15,24-21-1-15,-24 21 2 0,0 0-1 16,0 0 0-16,0 0-1 0,0 0 2 0,0 0-4 15,0 0 1-15,27-21 0 0,-27 21 2 16,0 0-3-16,0 0 1 0,0 0-2 0,0 0 2 16,0 0 1-16,0 0-1 0,0 0 0 15,26-19 0-15,-26 19 2 0,0 0-2 0,0 0 1 16,0 0 0-16,0 0 2 0,0 0-2 16,0 0 1-16,29-19 0 0,-29 19 0 15,0 0 0-15,0 0-1 0,0 0 2 0,0 0-1 16,23-15-3-16,-23 15 3 0,0 0 2 15,13-9-1-15,-13 9-2 0,0 0 4 16,0 0 1-16,19-11-1 0,-19 11-2 16,0 0 0-16,0 0-1 0,0 0 0 0,21-9 1 15,-21 9 3-15,0 0-2 0,0 0-2 16,0 0 2-16,20-12-2 0,-20 12 2 0,0 0-2 16,0 0 0-16,0 0 2 0,20-10 0 15,-20 10 0-15,0 0-1 0,0 0-1 0,0 0 2 16,23-11-1-16,-23 11-2 0,0 0 2 15,0 0-1-15,0 0 2 0,21-10-1 0,-21 10-3 16,0 0 4-16,0 0-3 0,24-10-2 16,-24 10 3-16,0 0-2 0,0 0 2 15,25-10-2-15,-25 10 1 0,0 0 1 16,0 0-2-16,25-9 2 0,-25 9 0 0,0 0-2 16,0 0 1-16,24-7 0 0,-24 7 1 15,0 0-4-15,0 0 1 0,22-8 3 16,-22 8-1-16,0 0-1 0,0 0 2 0,27-9-2 15,-27 9 2-15,0 0 0 0,19-8-2 16,-19 8 2-16,0 0 1 0,0 0-2 0,27-8 0 16,-27 8-2-16,0 0 0 0,0 0-3 15,24-9 2-15,-24 9 0 0,0 0-1 0,0 0 2 16,22-8 0-16,-22 8-4 16,0 0 5-16,0 0 0 0,0 0 2 0,25-7-2 15,-25 7 0-15,0 0-1 0,0 0 2 16,0 0 0-16,27-8 0 0,-27 8 0 0,0 0-3 15,0 0 5-15,25-7-3 0,-25 7 2 16,0 0-1-16,0 0 2 0,28-7-2 16,-28 7 0-16,0 0 0 0,23-4 1 0,-23 4 0 15,0 0-2-15,0 0 0 16,27-9 0-16,-27 9 1 0,0 0 3 0,0 0-3 0,27-8 1 16,-27 8 2-16,0 0-1 15,0 0 0-15,27-9-1 0,-27 9 2 0,0 0-1 16,0 0 0-16,25-8 1 0,-25 8-1 15,0 0-1-15,0 0-1 0,26-9 3 0,-26 9 1 16,0 0-1-16,21-7-1 0,-21 7-1 16,0 0 2-16,0 0-3 0,25-10 2 0,-25 10-1 15,0 0 3-15,0 0-4 0,27-10 1 16,-27 10 1-16,0 0 1 0,21-8-2 16,-21 8 2-16,0 0-2 0,0 0 0 0,27-9 0 15,-27 9-2-15,0 0 3 0,0 0 2 16,26-9-2-16,-26 9 1 0,0 0 2 0,20-8-4 15,-20 8 4-15,0 0-2 0,0 0 3 16,23-9-5-16,-23 9 3 0,0 0-2 0,0 0 0 16,25-8 0-16,-25 8 0 15,0 0 4-15,0 0-2 0,24-8 0 0,-24 8 0 16,0 0-1-16,0 0 0 0,23-9-1 16,-23 9 2-16,0 0 1 0,0 0-5 0,22-7 3 15,-22 7-2-15,0 0 1 0,0 0 0 16,0 0 1-16,25-11 0 0,-25 11-1 15,0 0 1-15,0 0-1 0,0 0 4 0,0 0-7 16,0 0 5-16,0 0 0 0,0 0-1 16,43-18 0-16,-43 18 1 0,0 0-1 0,0 0-1 15,0 0-1-15,0 0 0 0,0 0 2 16,33-14 0-16,-33 14-2 0,0 0 1 0,0 0-1 16,0 0-2-16,0 0 2 15,0 0-3-15,0 0 1 0,36-12 2 0,-36 12 0 16,0 0-1-16,0 0 2 0,0 0-2 15,0 0 1-15,0 0 0 0,0 0-1 0,35-13 0 16,-35 13 1-16,0 0 1 0,0 0 0 16,0 0-4-16,0 0 4 0,0 0 0 15,0 0 0-15,35-12-1 0,-35 12 0 0,0 0 0 16,0 0 2-16,0 0-4 0,0 0 2 16,0 0-1-16,0 0 1 0,38-11 0 15,-38 11-1-15,0 0 2 0,0 0 0 16,0 0-1-16,21-6 0 0,-21 6 0 0,0 0-1 0,0 0 2 15,0 0 1-15,0 0-1 16,31-8 0-16,-31 8 0 0,0 0 1 0,0 0-3 16,17-6-2-16,-17 6 3 0,0 0 0 15,0 0 2-15,0 0 2 0,23-9-2 0,-23 9 0 16,0 0 4-16,0 0-1 0,0 0 0 16,0 0 1-16,25-9-5 0,-25 9 2 0,0 0-2 15,0 0 2-15,0 0-1 0,0 0 0 16,0 0 2-16,27-7-2 0,-27 7-2 15,0 0 4-15,0 0-4 0,0 0 5 0,0 0-1 16,0 0 2-16,0 0-3 16,30-7 3-16,-30 7-2 0,0 0-1 0,0 0 3 0,0 0-4 15,0 0 1-15,24-6-2 16,-24 6 0-16,0 0 4 0,0 0-2 0,0 0-1 16,0 0 1-16,0 0-2 0,27-6-1 15,-27 6 0-15,0 0 2 0,0 0-2 0,0 0 0 16,0 0 0-16,0 0 2 0,26-6-1 15,-26 6 0-15,0 0 0 0,0 0-1 0,0 0-1 16,0 0-1-16,0 0 2 0,25-7-1 16,-25 7-1-16,0 0 2 0,0 0 0 15,0 0 1-15,0 0-1 0,0 0 2 0,27-7-2 16,-27 7 0-16,0 0-2 0,0 0-1 16,0 0 1-16,0 0 0 0,0 0 0 15,26-8 1-15,-26 8 1 0,0 0-2 16,0 0-2-16,0 0 2 0,0 0-3 0,24-8 1 15,-24 8 2-15,0 0-2 0,0 0 3 16,0 0 0-16,0 0-1 0,23-10-2 0,-23 10 2 16,0 0 2-16,0 0-1 0,20-10-1 15,-20 10-1-15,0 0 4 0,0 0-6 0,22-10 6 16,-22 10 0-16,0 0 1 0,0 0 0 16,0 0-2-16,23-9 0 0,-23 9 0 15,0 0 0-15,0 0 0 0,0 0 1 16,0 0-1-16,29-14 0 0,-29 14 2 0,0 0 0 15,0 0-1-15,0 0-1 0,0 0 0 16,32-15 0-16,-32 15 0 0,0 0 2 16,0 0-4-16,0 0 2 0,0 0 1 0,0 0 0 15,38-17-3-15,-38 17-1 0,0 0 1 16,0 0 0-16,0 0 2 0,29-14-3 0,-29 14 1 16,0 0 0-16,0 0 1 0,0 0 0 15,0 0 2-15,31-15-1 0,-31 15-1 16,0 0-1-16,0 0 4 0,0 0-1 0,0 0-2 15,0 0 0-15,0 0 1 0,0 0 0 16,32-18 1-16,-32 18-6 0,0 0 5 16,0 0 2-16,0 0-3 0,0 0 3 15,0 0-1-15,0 0-1 0,0 0-1 0,27-19-2 16,-27 19 4-16,0 0 0 0,0 0 0 16,0 0-1-16,0 0 0 0,0 0-1 0,0 0 1 15,0 0 0-15,31-19-1 0,-31 19-1 16,0 0 0-16,0 0-1 0,0 0 0 0,0 0 0 15,0 0-2-15,0 0 2 0,27-18-1 16,-27 18 2-16,0 0 0 0,0 0 0 16,0 0 1-16,0 0-2 0,0 0 3 0,0 0-2 15,29-16 2-15,-29 16-2 0,0 0 2 16,0 0 1-16,0 0-2 0,0 0 2 16,0 0-1-16,0 0-1 0,28-17-2 15,-28 17 0-15,0 0 0 0,0 0 0 0,0 0 2 16,0 0-1-16,0 0 0 0,0 0-1 15,33-18 3-15,-33 18 0 0,0 0-3 0,0 0 5 16,0 0-2-16,0 0 0 0,29-16 1 16,-29 16-1-16,0 0-3 0,0 0 2 0,0 0 1 15,0 0 0-15,0 0-1 0,28-19-1 16,-28 19 3-16,0 0 1 0,0 0-2 16,0 0 1-16,0 0 3 0,33-14-1 15,-33 14-2-15,0 0-1 0,0 0 2 0,20-8 1 16,-20 8-2-16,0 0-2 0,0 0 3 15,22-8-2-15,-22 8-4 0,0 0 4 16,0 0-1-16,25-7-1 0,-25 7 2 0,0 0 0 16,0 0 1-16,23-8 1 0,-23 8-4 15,0 0 2-15,0 0 2 0,0 0-3 0,25-8 1 16,-25 8-2-16,0 0 0 0,0 0 1 16,0 0 1-16,0 0-2 0,0 0 0 0,0 0-2 15,0 0 2-15,22-7 1 0,-22 7-1 16,0 0 3-16,0 0-2 0,0 0-1 0,0 0 1 15,0 0 0-15,24-10-3 0,-24 10 3 16,0 0-1-16,0 0 2 0,0 0-1 0,0 0 1 16,0 0 0-16,28-7-3 15,-28 7-2-15,0 0-2 0,0 0 3 0,0 0-1 16,0 0 2-16,22-8-4 0,-22 8 5 16,0 0 0-16,0 0-1 0,0 0 2 15,22-6-2-15,-22 6 1 0,0 0 0 0,0 0 0 16,0 0 2-16,0 0 0 0,27-8 0 15,-27 8-1-15,0 0 1 0,0 0 1 0,0 0-3 16,0 0 3-16,0 0 0 0,25-9-1 16,-25 9-2-16,0 0 3 0,0 0-2 15,0 0 2-15,0 0-1 0,0 0 1 0,0 0-4 16,0 0 0-16,21-8 5 0,-21 8 0 0,0 0-2 16,0 0-1-16,0 0 1 15,0 0 2-15,0 0-2 0,0 0 1 0,24-10-2 16,-24 10 2-16,0 0-1 0,0 0 1 15,0 0 1-15,0 0-3 0,22-9 1 0,-22 9 0 16,0 0-1-16,0 0 0 0,0 0 1 16,0 0 2-16,27-5-2 0,-27 5 0 0,0 0-1 15,0 0 3-15,0 0 1 0,0 0 0 16,27-5-1-16,-27 5-1 0,0 0 2 16,0 0 0-16,0 0-1 0,0 0-1 15,0 0 0-15,0 0 0 0,0 0 2 16,0 0 0-16,0 0-4 0,25-7 0 0,-25 7 3 15,0 0-2-15,0 0 1 0,0 0-3 16,0 0 4-16,0 0-4 0,0 0 1 0,0 0 3 16,0 0-4-16,19-5 4 0,-19 5-4 15,0 0 0-15,0 0-2 0,11-4 0 0,-11 4-2 16,0 0 0-16,0 0 1 0,13-7 3 16,-13 7-6-16,0 0 6 0,16-6-1 0,-16 6 1 15,0 0-2-15,15-7-1 0,-15 7 3 16,0 0 0-16,16-5-4 0,-16 5 2 0,0 0-2 15,13-8 2-15,-13 8 2 0,0 0-2 16,17-7 0-16,-17 7 1 0,0 0 0 16,13-7 0-16,-13 7-1 0,0 0 1 15,0 0-2-15,16-7 0 0,-16 7-1 0,0 0-2 16,9-10 1-16,-9 10-4 0,0 0-1 16,14-8 1-16,-14 8 4 0,0 0 2 15,13-14 1-15,-13 14 2 0,10-8 1 0,-10 8-4 16,12-9 3-16,-12 9 0 0,0 0 0 15,13-14 1-15,-13 14 2 0,9-8 1 0,-9 8-2 16,0 0 2-16,14-12-1 0,-14 12 0 16,11-9-1-16,-11 9 2 0,0 0-4 15,16-14 3-15,-16 14-2 0,9-8-1 0,-9 8 0 16,10-11 2-16,-10 11 2 0,0 0-2 0,15-13 0 16,-15 13-1-16,10-9-2 15,-10 9 0-15,12-10 1 0,-12 10 0 0,9-10 0 16,-9 10 1-16,11-8 5 0,-11 8-4 15,12-10-1-15,-12 10 5 0,8-11-1 0,-8 11 0 16,0 0 2-16,14-15-4 0,-14 15 0 16,7-9 0-16,-7 9 0 0,0 0-2 0,9-15 1 15,-9 15 2-15,0 0-2 0,9-15 1 16,-9 15 0-16,4-12 2 0,-4 12-2 16,0 0 2-16,10-16 0 0,-10 16 3 0,0 0-3 15,8-13 4-15,-8 13-2 0,0 0 2 16,5-16-5-16,-5 16 2 0,0 0 1 0,8-13-1 15,-8 13 1-15,0 0-4 16,6-13 1-16,-6 13 1 0,0 0-2 0,6-13 0 16,-6 13 1-16,0 0 4 0,9-17-1 15,-9 17 4-15,0 0-4 0,12-12 6 0,-12 12-4 16,0 0 2-16,11-14 0 0,-11 14-1 16,0 0-1-16,8-12-4 0,-8 12 3 0,0 0-3 15,12-11-1-15,-12 11 0 0,7-12 4 16,-7 12-1-16,0 0-2 0,12-12-1 0,-12 12-1 15,0 0-1-15,13-11-1 0,-13 11-6 16,8-10 7-16,-8 10 0 0,0 0 0 16,14-11 8-16,-14 11-2 0,0 0-2 0,11-11-3 15,-11 11 2-15,0 0 0 0,11-11 0 16,-11 11-2-16,0 0-1 0,0 0 1 16,8-10-1-16,-8 10 1 0,0 0 1 15,0 0 1-15,0 0-3 0,0 0 2 0,11-11-2 16,-11 11 1-16,0 0 1 0,0 0 1 15,0 0 0-15,0 0 0 0,0 0-1 0,0 0 1 16,0 0 1-16,0 0-1 0,0 0-2 16,0 0 1-16,0 0 0 0,0 0 2 15,19-21-1-15,-19 21-3 0,0 0-3 0,0 0 3 16,0 0-2-16,0 0 6 0,0 0 1 0,14-18-2 16,-14 18-4-16,0 0-3 0,0 0-8 15,17-16 5-15,-17 16 0 0,0 0 5 16,17-13 7-16,-17 13-2 0,0 0-2 15,15-14-6-15,-15 14 1 0,0 0 4 0,20-14 2 16,-20 14-4-16,0 0 1 0,18-14 0 16,-18 14-1-16,0 0-1 0,18-13 2 15,-18 13 0-15,0 0 1 0,18-12 1 0,-18 12 1 16,0 0 0-16,0 0 0 0,18-15-1 16,-18 15 0-16,0 0 1 0,0 0 1 0,0 0 0 15,16-14-2-15,-16 14 0 16,0 0-1-16,0 0 1 0,0 0-1 0,0 0 3 15,0 0-5-15,0 0 1 0,0 0 1 16,0 0-2-16,0 0 2 0,13-17 0 0,-13 17-1 16,0 0 1-16,0 0-1 0,0 0-2 15,0 0 3-15,0 0 2 0,0 0-2 0,0 0 1 16,0 0 0-16,0 0 0 0,0 0-2 16,0 0 4-16,0 0 2 0,0 0-1 0,0 0 1 15,0 0-1-15,0 0 1 0,0 0-2 16,0 0 1-16,0 0-2 0,0 0 1 0,0 0 2 15,0 0-2-15,0 0 1 0,0 0-1 16,0 0-1-16,0 0 0 0,0 0 0 16,0 0 1-16,0 0 3 0,27-36 0 15,-27 36-2-15,0 0-4 0,6-8-8 0,-6 8-5 16,0 0 2-16,0 0 4 0,0 0 7 16,0 0-2-16,0 0 0 0,13-19 2 15,-13 19 0-15,0 0-1 0,0 0-3 0,0 0 0 16,13-17 2-16,-13 17 2 0,0 0-1 15,0 0-2-15,0 0 1 0,18-21 0 16,-18 21 1-16,0 0 0 0,11-14 1 0,-11 14-2 16,0 0 1-16,0 0 2 0,16-18-1 15,-16 18-1-15,0 0 2 0,0 0 2 0,16-17 0 16,-16 17-1-16,0 0 1 0,0 0 0 0,16-15 0 16,-16 15 1-16,0 0-2 0,0 0 2 15,0 0 0-15,15-17-4 0,-15 17 5 16,0 0-5-16,0 0 1 0,0 0-2 15,0 0 3-15,0 0-4 0,14-16 5 0,-14 16-5 16,0 0 3-16,0 0-1 0,0 0-2 16,0 0 0-16,0 0 2 0,0 0 0 0,0 0-2 15,0 0 0-15,0 0 2 0,0 0-1 16,0 0-1-16,0 0 3 0,0 0-2 0,0 0 0 16,6-23 3-16,-6 23-3 0,0 0 3 15,0 0-2-15,0 0 2 0,0 0-2 16,0 0 0-16,0 0 0 0,0 0 0 0,0 0 0 15,0 0 0-15,0 0 0 0,0 0 1 16,0 0-1-16,7-24-1 0,-7 24 1 16,0 0 0-16,0 0 0 0,0 0 1 15,0 0 1-15,0 0 1 0,0 0-1 0,11-21-2 16,-11 21 0-16,0 0 2 0,0 0-3 16,0 0 1-16,0 0 3 0,0 0-3 0,9-22 1 15,-9 22-2-15,0 0 3 0,0 0-3 16,0 0 0-16,0 0 5 0,0 0-3 0,0 0 3 15,9-19-3-15,-9 19 1 0,0 0 1 16,0 0 1-16,0 0 0 0,0 0 0 16,0 0-5-16,0 0 3 0,0 0-3 15,0 0 2-15,9-20-2 0,-9 20 0 0,0 0 4 0,0 0-3 16,0 0 2-16,0 0 0 16,0 0-2-16,0 0 0 0,0 0 1 0,0 0-1 15,0 0 0-15,0 0-1 0,0 0 2 16,0 0 1-16,5-26-2 0,-5 26 2 0,0 0-2 15,0 0 1-15,0 0 0 0,0 0-1 16,0 0 1-16,0 0-1 0,0 0-3 0,7-22 5 16,-7 22-2-16,0 0-2 15,0 0-2-15,0 0 5 0,0 0-2 0,0 0 3 16,0 0-2-16,9-24-2 0,-9 24 4 16,0 0 0-16,0 0-2 0,0 0-1 0,0 0 4 15,0 0-3-15,6-20 0 0,-6 20 1 16,0 0-2-16,0 0 2 0,0 0-1 0,0 0 0 15,11-21 1-15,-11 21-2 0,0 0 1 16,0 0-1-16,0 0 1 0,0 0-2 16,0 0 0-16,9-21 0 0,-9 21 1 0,0 0 1 15,0 0 0-15,0 0 0 0,0 0 1 16,9-21-2-16,-9 21-1 0,3-5 0 0,-3 5-1 16,0 0 0-16,0 0 0 0,7-15 2 15,-7 15 1-15,0 0-2 0,9-11 1 0,-9 11 2 16,0 0-5-16,0 0 4 15,8-16-1-15,-8 16 0 0,0 0 3 0,7-11-3 16,-7 11 0-16,0 0 3 0,10-14 2 16,-10 14-4-16,0 0-4 0,6-12 4 0,-6 12-2 15,0 0 2-15,11-14-1 0,-11 14 1 16,0 0 1-16,11-14-1 0,-11 14-1 0,5-9 0 16,-5 9 3-16,0 0-3 0,9-12 0 15,-9 12 2-15,0 0-1 0,10-14 0 0,-10 14-4 16,0 0 3-16,8-12 1 0,-8 12-1 15,0 0 1-15,9-13-1 0,-9 13 0 0,0 0-3 16,9-13 1-16,-9 13 0 0,0 0 0 16,9-14 1-16,-9 14-1 0,0 0-1 0,9-15-2 15,-9 15 3-15,0 0 2 16,9-15 0-16,-9 15-4 0,6-12 3 0,-6 12-2 16,0 0 2-16,9-13 1 0,-9 13 0 15,0 0 0-15,9-17-1 0,-9 17-3 0,7-11 4 16,-7 11 0-16,0 0-2 0,11-15 1 15,-11 15 0-15,0 0 2 0,9-12-2 16,-9 12-1-16,0 0 1 0,7-12 2 0,-7 12-1 16,0 0 0-16,6-12-1 0,-6 12 0 15,0 0-3-15,0 0 0 0,11-15 0 0,-11 15 3 16,0 0-2-16,6-12 0 16,-6 12 0-16,0 0-2 0,8-13 3 0,-8 13-1 15,0 0 0-15,5-14 2 0,-5 14-3 16,0 0 1-16,9-12 1 0,-9 12 0 0,0 0-1 15,7-12 0-15,-7 12 1 0,0 0-3 16,0 0 3-16,6-17 0 0,-6 17-1 0,0 0 2 16,7-14-2-16,-7 14 3 0,0 0 0 15,10-15 0-15,-10 15 1 0,6-10-1 0,-6 10-1 16,0 0 2-16,9-16-2 0,-9 16 2 16,0 0 0-16,0 0-1 0,16-25 2 15,-16 25 1-15,0 0-2 0,11-17 1 0,-11 17-1 16,0 0 2-16,11-19-3 0,-11 19 1 15,0 0 0-15,14-17 4 0,-14 17-1 16,0 0 2-16,13-17-2 0,-13 17 1 0,0 0-2 16,14-19 1-16,-14 19-1 0,0 0-2 15,13-17-2-15,-13 17 2 0,0 0 1 0,14-20-2 16,-14 20 2-16,0 0 0 0,14-19 1 16,-14 19-2-16,0 0 1 0,15-17 0 15,-15 17 0-15,0 0-2 0,13-20 2 0,-13 20-2 16,0 0 1-16,15-21 0 0,-15 21 0 15,8-13 1-15,-8 13-3 0,8-13 0 0,-8 13 2 16,8-13-3-16,-8 13 1 0,10-12 2 16,-10 12 0-16,9-12 0 0,-9 12 0 0,9-12 0 15,-9 12 0-15,8-11 2 16,-8 11 0-16,9-11-1 0,-9 11-4 0,8-12 5 16,-8 12-2-16,0 0-2 0,11-17 2 15,-11 17 2-15,8-10-5 0,-8 10 2 0,0 0-1 16,11-16 1-16,-11 16-3 0,6-12 3 15,-6 12-2-15,7-12-1 0,-7 12-1 16,9-11 2-16,-9 11 0 0,0 0 2 0,9-17 0 16,-9 17-2-16,7-11 2 0,-7 11 0 0,0 0 4 15,10-17-4-15,-10 17 2 0,6-12-5 16,-6 12 2-16,0 0-1 0,12-17 1 16,-12 17 3-16,6-12-1 0,-6 12-1 15,0 0-2-15,9-17 0 0,-9 17 1 0,7-12 2 16,-7 12 1-16,0 0 0 0,7-15-2 15,-7 15-1-15,6-12 3 0,-6 12-2 0,0 0 0 16,9-15 2-16,-9 15-1 0,0 0 4 16,6-17-4-16,-6 17-1 0,6-11 0 0,-6 11 3 15,0 0 2-15,7-16 0 0,-7 16 1 16,5-13-2-16,-5 13-1 0,0 0-2 0,8-18 0 16,-8 18 2-16,5-12 0 0,-5 12-2 15,0 0 1-15,9-18 1 0,-9 18-2 16,6-13 0-16,-6 13 0 0,0 0 0 0,8-18 1 15,-8 18 2-15,5-13 0 0,-5 13-2 16,0 0 2-16,8-18-1 0,-8 18 3 16,5-12-2-16,-5 12 1 0,0 0-1 15,0 0 0-15,0 0 1 0,15-31-1 0,-15 31-1 16,0 0 0-16,0 0-2 0,9-22 5 16,-9 22-4-16,0 0 0 0,0 0-2 0,8-20 1 15,-8 20 1-15,0 0 1 0,0 0-1 16,0 0-1-16,9-20 0 0,-9 20-1 15,0 0 2-15,0 0 1 0,0 0-1 0,0 0 1 16,7-23 0-16,-7 23-2 0,0 0 2 0,0 0-2 16,0 0-1-16,0 0 1 15,0 0 2-15,10-23-3 0,-10 23 1 0,0 0 1 16,0 0-1-16,0 0 0 0,0 0 0 16,0 0 4-16,7-20-5 0,-7 20 0 0,0 0 3 15,0 0 0-15,0 0 0 0,0 0-1 16,0 0-1-16,0 0 1 0,7-27-1 0,-7 27 0 15,0 0 0-15,0 0 0 0,0 0 0 16,0 0 0-16,6-24-1 0,-6 24 2 0,0 0-5 16,0 0 1-16,7-19 1 15,-7 19 0-15,0 0 2 0,5-21 1 0,-5 21 0 0,5-13-1 16,-5 13 2-16,0 0 0 0,0 0 0 16,0 0 1-16,12-29 1 0,-12 29 0 15,0 0-2-15,8-21-4 0,-8 21 2 16,0 0-2-16,0 0 2 0,12-23 1 0,-12 23 0 15,0 0-1-15,0 0-2 0,11-25 3 16,-11 25 0-16,0 0-1 0,0 0-2 0,10-18 3 16,-10 18 1-16,0 0-4 0,0 0 2 15,0 0-2-15,11-21 2 0,-11 21 0 16,0 0-1-16,0 0 1 0,0 0 1 0,0 0 0 16,9-24-2-16,-9 24 0 0,0 0 0 15,0 0 0-15,0 0 0 0,0 0 1 0,9-18 1 16,-9 18-1-16,0 0-1 0,0 0 0 15,0 0 1-15,0 0-1 0,9-20 0 16,-9 20 0-16,0 0-2 0,0 0 1 0,0 0-4 16,0 0 1-16,0 0-1 0,12-22 0 15,-12 22 3-15,0 0-1 0,0 0 0 16,0 0 1-16,0 0 2 0,0 0-2 0,9-22 1 16,-9 22 0-16,0 0-3 0,0 0 5 15,0 0-1-15,0 0-2 0,7-22 0 0,-7 22 1 16,0 0-1-16,0 0 1 0,0 0 1 15,0 0-1-15,12-19 2 0,-12 19-4 0,0 0 4 16,0 0-1-16,0 0-1 16,0 0-2-16,9-20 3 0,-9 20-1 0,0 0-1 15,0 0 2-15,0 0-1 0,0 0 3 16,0 0-2-16,10-21-3 0,-10 21-1 0,0 0-1 16,0 0 2-16,0 0 0 0,0 0 1 15,0 0 4-15,9-21 0 0,-9 21-6 0,0 0 3 16,0 0-3-16,0 0 2 0,0 0 1 15,0 0 1-15,10-24-2 0,-10 24 1 0,0 0 1 16,0 0 0-16,0 0-1 0,0 0 1 16,0 0-2-16,10-20 4 0,-10 20-3 15,0 0 3-15,0 0-3 0,0 0 4 0,0 0-3 16,0 0 2-16,7-21-1 0,-7 21 0 16,0 0 0-16,0 0 2 0,0 0 0 15,0 0-2-15,0 0 0 0,0 0 1 0,0 0 0 16,0 0 4-16,10-22-4 0,-10 22 0 15,0 0-7-15,0 0-3 0,3-7-4 0,-3 7-11 16,0 0-19-16,0 0-20 0,0 0-34 16,0 0-42-16,4-8-56 0,-4 8-79 0,0 0-147 15,0 0-160-15,6-8-148 0,-6 8 217 16</inkml:trace>
  <inkml:trace contextRef="#ctx0" brushRef="#br1" timeOffset="124539.53">15807 12043 3063 0,'0'0'21'0,"0"0"7"15,0 0 11-15,0 0 3 0,0 0 4 0,0 0-7 16,0 0-4-16,0 0-2 0,0 0-6 0,0 0-1 16,0 0-5-16,0 0 0 15,0 0 1-15,0 0-6 0,0 0-1 0,0 0 4 16,0 0-7-16,0 0 5 0,0 0 12 16,0 0 6-16,0 0-1 0,0 0 1 0,0 0 5 15,0 0 7-15,0 0-4 0,0 0-3 16,0 0-3-16,0 0 0 0,0 0 4 0,0 0-5 15,0 0-2-15,0 0-3 0,0 0-3 16,0 0-1-16,16-21 0 0,-16 21-2 0,0 0-3 16,0 0 4-16,0 0-3 0,0 0-4 15,4-11 6-15,-4 11-3 0,0 0-3 0,0 0 5 16,5-10-3-16,-5 10 0 16,0 0 3-16,0 0-2 0,0 0 1 0,2-15-3 15,-2 15 3-15,0 0-4 0,0 0 2 0,2-13-1 16,-2 13-1-16,0 0 1 0,0 0 2 15,2-11-2-15,-2 11 2 0,0 0 3 0,0 0 2 16,4-12-2-16,-4 12-3 0,0 0 4 16,0 0-3-16,3-15-2 0,-3 15 0 0,0 0-4 15,3-10-1-15,-3 10-3 0,0 0-2 16,3-11 2-16,-3 11 6 0,0 0-3 0,4-10-1 16,-4 10-3-16,0 0 0 0,5-12 2 15,-5 12-1-15,0 0-1 0,8-12-3 0,-8 12 2 16,0 0-1-16,6-11 0 15,-6 11-1-15,0 0-1 0,5-11-2 0,-5 11 0 16,0 0 1-16,5-12-1 0,-5 12 0 16,0 0-2-16,4-11 2 0,-4 11-5 0,0 0 4 15,5-12-3-15,-5 12 0 0,0 0 0 16,4-11 0-16,-4 11-2 0,0 0 2 0,5-12-1 16,-5 12 2-16,0 0-5 0,6-13 1 15,-6 13 1-15,0 0-2 0,4-10 1 0,-4 10-1 16,0 0 1-16,3-13 1 0,-3 13-2 15,0 0 2-15,4-10-1 0,-4 10 1 0,0 0 1 16,4-14 0-16,-4 14 1 0,0 0 0 16,4-11 1-16,-4 11 2 0,0 0 0 0,5-11 0 15,-5 11 1-15,0 0 0 0,5-13-4 16,-5 13 1-16,0 0-1 0,3-12 0 16,-3 12-1-16,0 0-1 0,7-11-1 0,-7 11 2 15,6-7-1-15,-6 7-4 0,0 0 0 16,5-11 0-16,-5 11 0 0,0 0-3 0,5-10 2 15,-5 10 1-15,0 0-2 0,4-11-1 16,-4 11 3-16,0 0-1 0,4-11 2 0,-4 11 0 16,0 0 3-16,5-11-4 0,-5 11 1 15,0 0 1-15,5-13 0 0,-5 13 0 0,0 0-3 16,6-11-1-16,-6 11 0 16,0 0-1-16,4-12 1 0,-4 12 1 0,0 0-1 15,8-9-1-15,-8 9 3 0,0 0 1 16,5-11-1-16,-5 11 2 0,5-7-1 0,-5 7 1 15,0 0 1-15,8-11 1 0,-8 11-2 16,0 0 2-16,7-9-2 0,-7 9 0 0,0 0 2 16,6-9-1-16,-6 9-1 0,0 0-1 15,5-11-2-15,-5 11 0 0,0 0-4 0,7-8 2 16,-7 8 0-16,0 0 1 0,6-10-4 16,-6 10 4-16,0 0 0 0,4-10 2 0,-4 10-1 15,0 0-3-15,5-10 5 0,-5 10-3 16,0 0 2-16,0 0-7 0,5-12 2 15,-5 12-1-15,0 0 0 0,3-10 2 0,-3 10 0 16,0 0 1-16,4-11 1 0,-4 11 0 16,0 0 2-16,5-11 2 0,-5 11 1 0,0 0 3 15,4-11 0-15,-4 11 1 0,0 0-1 16,7-10 2-16,-7 10-4 0,0 0 2 0,5-12 0 16,-5 12 0-16,0 0 0 0,6-10 1 15,-6 10-1-15,4-9 2 0,-4 9-3 0,0 0 0 16,7-11-1-16,-7 11 0 0,0 0-5 15,6-11 1-15,-6 11 4 0,0 0-3 0,6-11 2 16,-6 11-1-16,0 0 2 16,6-11-4-16,-6 11 4 0,0 0-5 0,5-11 0 0,-5 11-17 15,0 0-4-15,6-14 5 0,-6 14 6 16,3-10 2-16,-3 10-3 0,0 0 2 16,3-16 3-16,-3 16 4 0,4-13-1 15,-4 13 7-15,4-11 0 0,-4 11 0 0,4-12 3 16,-4 12-3-16,4-14 2 0,-4 14 0 15,5-10 4-15,-5 10-2 0,7-11-1 0,-7 11-2 16,5-11 1-16,-5 11-1 0,5-10 0 16,-5 10 1-16,6-11-1 0,-6 11 1 15,5-10 1-15,-5 10-2 0,6-8 0 0,-6 8-4 16,0 0 2-16,7-13-9 0,-7 13-5 16,5-8 2-16,-5 8 4 0,3-11 3 0,-3 11-1 15,0 0 4-15,7-14-4 0,-7 14 3 16,4-10 2-16,-4 10-5 0,6-10 4 0,-6 10 2 15,4-9 0-15,-4 9-4 0,0 0 4 16,5-14-2-16,-5 14 2 0,0 0 2 0,5-11 0 16,-5 11 1-16,0 0-1 0,3-14-1 15,-3 14 3-15,0 0 0 0,4-11 1 0,-4 11 1 16,0 0 2-16,5-11-1 0,-5 11-2 16,0 0-3-16,7-14 1 0,-7 14 4 15,5-10 2-15,-5 10-1 0,0 0 2 16,6-14-2-16,-6 14 1 0,5-10-2 0,-5 10-3 15,6-10 3-15,-6 10-4 0,6-10-5 16,-6 10 3-16,5-9 1 0,-5 9 1 0,6-12 2 16,-6 12-1-16,8-10 0 0,-8 10 4 15,8-9-5-15,-8 9 7 0,5-9-3 0,-5 9 3 16,6-8 0-16,-6 8-5 0,0 0 3 16,9-13-1-16,-9 13-2 0,4-7-1 0,-4 7 0 15,0 0-2-15,11-12 1 16,-11 12 1-16,5-10 1 0,-5 10 0 0,7-8 1 15,-7 8 0-15,4-9 2 0,-4 9-1 0,5-11-2 16,-5 11-2-16,7-10 2 0,-7 10-2 0,5-10 0 16,-5 10 0-16,7-10-1 0,-7 10-6 15,5-11 0-15,-5 11 0 0,6-12 1 16,-6 12 0-16,7-11-2 0,-7 11 5 0,5-12-1 16,-5 12 3-16,6-12 0 0,-6 12 0 15,5-11 2-15,-5 11-1 0,4-10 1 0,-4 10 1 16,7-11 0-16,-7 11-3 0,5-14 2 15,-5 14 0-15,5-11-4 0,-5 11 2 0,5-13-2 16,-5 13 2-16,5-12-3 0,-5 12 3 16,4-12 1-16,-4 12-2 0,4-10 4 0,-4 10-6 15,5-10 3-15,-5 10 2 0,0 0-1 16,6-16 0-16,-6 16 0 0,3-11-2 0,-3 11 2 16,5-11-1-16,-5 11 3 15,4-12-2-15,-4 12 0 0,5-11 8 0,-5 11-4 16,4-9 1-16,-4 9 0 0,6-11 1 15,-6 11-4-15,5-11 1 0,-5 11 0 0,5-8 3 16,-5 8-3-16,5-11 4 0,-5 11-1 16,8-10-1-16,-8 10-2 0,7-10-2 0,-7 10-1 15,6-10 4-15,-6 10-3 0,7-8-1 16,-7 8-1-16,7-10 0 0,-7 10-1 0,5-9-4 16,-5 9 1-16,9-9 2 0,-9 9 0 15,6-9 0-15,-6 9-4 0,0 0 3 0,9-12-2 16,-9 12 2-16,5-7 1 15,-5 7-1-15,0 0-1 0,9-12 2 0,-9 12-1 16,5-8 0-16,-5 8 3 0,0 0-1 16,8-12-4-16,-8 12 3 0,6-9-7 0,-6 9 6 15,6-9-4-15,-6 9 2 0,0 0-2 16,6-15 0-16,-6 15 2 0,5-10-2 0,-5 10 2 16,0 0-1-16,5-12 9 0,-5 12-6 15,4-8 1-15,-4 8 0 0,0 0 0 0,4-13 1 16,-4 13 1-16,0 0 3 0,4-12-7 15,-4 12 2-15,5-8-1 0,-5 8 0 0,0 0-1 16,5-13-1-16,-5 13 1 16,0 0 1-16,3-13 3 0,-3 13 1 0,0 0 5 15,4-12-1-15,-4 12-4 0,0 0-2 16,5-14 3-16,-5 14-1 0,4-9-1 0,-4 9 0 16,0 0-2-16,4-15 1 0,-4 15 7 15,5-8-6-15,-5 8 0 0,3-11 0 0,-3 11 0 16,0 0-2-16,5-14 1 0,-5 14 1 15,3-10-3-15,-3 10 3 0,0 0-1 0,6-14 0 16,-6 14 0-16,4-8 2 0,-4 8-2 16,0 0-1-16,7-12-1 0,-7 12 2 0,0 0-1 15,5-12-2-15,-5 12 2 0,4-7 0 16,-4 7-2-16,0 0 4 0,5-12 1 16,-5 12-2-16,0 0 5 0,6-14-3 0,-6 14 1 15,5-6-1-15,-5 6 5 0,0 0-7 16,6-11-1-16,-6 11-1 0,0 0-6 0,6-9 0 15,-6 9-2-15,0 0-1 0,0 0 2 16,5-11-4-16,-5 11-3 0,0 0 3 0,5-10 4 16,-5 10-4-16,0 0 5 0,4-9-1 15,-4 9 4-15,0 0 0 0,5-12 0 0,-5 12 7 16,0 0 8-16,7-11-2 0,-7 11-1 16,0 0-1-16,6-11-1 0,-6 11 2 0,0 0-4 15,8-13-1-15,-8 13 2 0,0 0-2 16,4-12-4-16,-4 12 2 0,5-7 1 15,-5 7 0-15,0 0 0 0,7-10 3 16,-7 10-5-16,0 0 1 0,8-10 5 0,-8 10-3 16,6-6 4-16,-6 6-4 0,0 0-6 15,9-12 3-15,-9 12-1 0,0 0-1 0,9-10-1 16,-9 10 4-16,7-7-7 0,-7 7-5 16,0 0 1-16,8-10-2 0,-8 10 4 0,6-7-2 15,-6 7 5-15,0 0 1 0,8-9 4 16,-8 9 0-16,0 0 2 0,9-11 2 15,-9 11-1-15,0 0 2 0,11-9-1 0,-11 9 0 16,6-5-2-16,-6 5-2 0,0 0 1 16,8-10-2-16,-8 10 2 0,0 0 2 15,7-8-2-15,-7 8 5 0,0 0-3 0,9-9-1 16,-9 9 0-16,9-6 2 0,-9 6-4 16,0 0 2-16,8-8 0 0,-8 8 0 0,0 0 0 15,9-10-2-15,-9 10-2 0,8-7 5 16,-8 7 0-16,8-6-2 0,-8 6 1 0,0 0 0 15,9-9 3-15,-9 9-5 0,0 0 0 16,8-7 3-16,-8 7-4 0,0 0 3 0,10-7 0 16,-10 7-2-16,0 0-1 0,11-8 2 15,-11 8 5-15,7-7-4 0,-7 7 2 0,0 0-1 16,10-7-1-16,-10 7 2 0,0 0-3 16,11-7-5-16,-11 7 1 0,0 0 3 15,9-10-2-15,-9 10 2 0,7-6-4 0,-7 6 1 16,0 0 4-16,10-7 1 0,-10 7 1 15,0 0 2-15,10-11-1 0,-10 11 0 0,0 0-6 16,9-7 7-16,-9 7-3 0,7-5-1 16,-7 5 1-16,0 0 0 0,11-12-2 0,-11 12-1 15,8-8-1-15,-8 8 1 0,9-6 1 16,-9 6 2-16,10-6-4 0,-10 6 2 0,9-9-1 16,-9 9-1-16,9-8 0 0,-9 8 2 15,11-7-3-15,-11 7 0 0,7-7 3 0,-7 7-3 16,8-8-1-16,-8 8-5 0,0 0 4 15,11-10 0-15,-11 10 6 0,7-7-3 16,-7 7-3-16,7-7-1 0,-7 7 1 16,8-9 1-16,-8 9 2 0,10-7-4 0,-10 7 5 15,9-8-2-15,-9 8-2 0,9-7 1 16,-9 7-2-16,13-10 6 0,-13 10-1 0,9-6 3 16,-9 6 0-16,10-7-2 0,-10 7-2 15,10-7-1-15,-10 7-5 0,9-5 0 0,-9 5 2 16,9-6-6-16,-9 6-1 0,0 0 0 15,13-8 5-15,-13 8 1 0,8-4 1 0,-8 4 2 16,8-7-2-16,-8 7 4 16,0 0-1-16,17-8-3 0,-17 8 4 0,10-3-5 15,-10 3 2-15,0 0 6 0,15-6-5 16,-15 6 1-16,10-4 5 0,-10 4 0 0,0 0 0 16,16-4 0-16,-16 4 0 0,12-3-4 15,-12 3 1-15,11-4 3 0,-11 4-2 0,12-5-2 16,-12 5 3-16,0 0-2 0,16-5 0 15,-16 5 3-15,11-1 0 0,-11 1-1 0,0 0 1 16,17-6-4-16,-17 6 0 0,12-3 3 16,-12 3-2-16,0 0 3 0,17-4 1 0,-17 4-1 15,12-3-5-15,-12 3 5 0,0 0-3 16,17-3-2-16,-17 3 2 0,11-3-4 16,-11 3 7-16,12-3-4 0,-12 3 2 15,14-3 2-15,-14 3 2 0,13-3 0 0,-13 3 7 16,10-4-4-16,-10 4 1 0,0 0 6 15,16-5-8-15,-16 5 1 0,14-5 2 0,-14 5-2 16,11-3 2-16,-11 3 1 0,14-4-2 16,-14 4 2-16,12-5 3 0,-12 5-2 0,10-2 1 15,-10 2-2-15,12-5-1 0,-12 5-3 16,0 0-2-16,15-5 1 0,-15 5-3 0,0 0-5 16,14-2 7-16,-14 2-3 0,0 0 2 15,12-6 2-15,-12 6-1 0,0 0 5 0,14-6-2 16,-14 6 4-16,0 0-1 0,11-3-1 15,-11 3-4-15,0 0 3 0,12-5-4 16,-12 5 4-16,0 0-2 0,12-4 0 0,-12 4-4 16,0 0 2-16,12-4 0 0,-12 4 1 15,0 0 4-15,0 0-1 0,15-3-2 0,-15 3 1 16,0 0-3-16,0 0 1 0,12-5 1 16,-12 5 1-16,0 0-4 0,11-5 5 0,-11 5 1 15,0 0-4-15,0 0 4 0,13-3 0 16,-13 3 7-16,0 0-3 0,0 0-1 15,11-5-2-15,-11 5 2 0,0 0 1 0,0 0-3 16,0 0 0-16,12-4 0 0,-12 4-2 0,0 0-3 16,0 0 5-16,11-3 0 15,-11 3-6-15,0 0 3 0,0 0 0 0,0 0-1 16,11-5-2-16,-11 5 2 0,0 0 1 16,0 0-2-16,0 0 1 0,12-4-1 0,-12 4 3 15,0 0-1-15,0 0-1 0,0 0-2 16,0 0 0-16,0 0 1 0,0 0-3 0,12-3 0 15,-12 3 0-15,0 0 2 0,0 0-2 16,0 0 0-16,0 0 4 0,15-5-4 0,-15 5 3 16,0 0 0-16,0 0-3 0,0 0 2 15,11-3-1-15,-11 3-2 0,0 0 3 0,0 0-4 16,0 0 3-16,0 0-1 0,11-3 1 16,-11 3-2-16,0 0 5 0,0 0-1 15,0 0 2-15,0 0-4 0,0 0 3 16,12-4 0-16,-12 4 0 0,0 0 2 0,0 0-2 15,0 0 0-15,0 0 1 0,0 0-2 16,14-3-2-16,-14 3 2 0,0 0-1 0,0 0-1 16,0 0 4-16,0 0-2 0,0 0-2 15,11-4 4-15,-11 4 0 0,0 0-2 0,0 0-2 16,0 0 6-16,0 0-1 0,0 0-1 16,0 0-1-16,13-2 2 0,-13 2 1 0,0 0-2 15,0 0-1-15,0 0-2 16,0 0 1-16,13-3-1 0,-13 3 1 0,0 0 0 0,0 0 0 15,12-4-2-15,-12 4 0 16,0 0 2-16,0 0-2 0,0 0 3 0,0 0-1 16,12-5 0-16,-12 5-3 0,0 0 2 15,0 0 0-15,0 0 2 0,0 0-2 0,0 0-1 16,0 0 3-16,0 0-4 0,13-3 3 16,-13 3 0-16,0 0 0 0,0 0 2 0,0 0 1 15,0 0-2-15,0 0 2 0,0 0 1 16,0 0-5-16,12-2 2 0,-12 2 4 0,0 0-5 15,0 0 2-15,0 0-4 0,0 0 2 16,0 0-2-16,12-3-1 0,-12 3 2 16,0 0-2-16,0 0 2 0,0 0-1 0,0 0 0 15,0 0-2-15,0 0 2 0,12-5 1 16,-12 5-1-16,0 0-2 0,0 0 2 16,0 0-1-16,0 0 0 0,0 0 0 0,0 0 1 15,11-4-2-15,-11 4 2 0,0 0 3 16,0 0-7-16,0 0 6 0,0 0-6 0,0 0 7 15,0 0-3-15,0 0-1 0,0 0 0 16,0 0 0-16,13-3 0 0,-13 3 1 0,0 0-1 16,0 0 0-16,0 0-2 15,0 0 2-15,0 0 0 0,0 0 2 0,0 0 0 0,0 0 2 16,0 0-2-16,0 0 0 16,0 0-1-16,0 0 0 0,0 0-2 0,0 0 3 0,0 0-4 15,0 0 2-15,0 0 0 16,0 0 2-16,0 0-3 0,0 0 0 0,0 0-8 15,0 0-5-15,0 0-13 0,0 0-15 16,0 0-23-16,0 0-39 0,0 0-51 0,0 0-79 16,0 0-149-16,0 0-239 0,0 0-50 15,0 0 386-15</inkml:trace>
  <inkml:trace contextRef="#ctx0" brushRef="#br1" timeOffset="201994.345">3803 13147 2468 0,'0'0'53'0,"0"0"13"15,0 0-1-15,0 0-7 0,0 0 7 0,0 0 10 16,0 0 10-16,0 0-6 0,0 0 10 15,0 0-11-15,0 0 4 0,0 0 10 16,0 0-6-16,0 0 6 0,0 0-19 0,0 0 5 16,0 0-14-16,0 0-3 0,0 0-5 15,0 0 2-15,0 0-3 0,0 0-3 0,0 0 2 16,0 0-5-16,0 0-2 0,0 0 1 16,0 0-2-16,0 0 2 0,0 0-1 0,0 0-1 15,0 0-2-15,0 0 1 0,0 0-4 16,0 0 0-16,-32-4 0 0,32 4-3 15,0 0-1-15,0 0 3 0,0 0 2 16,0 0 0-16,0 0-2 0,0 0-1 0,0 0-4 0,0 0 2 16,0 0-3-16,0 0-1 15,0 0-1-15,0 0-3 0,0 0-3 0,0 0-3 16,0 0-3-16,0 0-3 0,0 0-5 16,0 0-6-16,0 0-5 0,0 0-10 0,0 0-2 15,0 0-7-15,0 0-4 0,0 0-8 16,0 0-5-16,0 0-2 0,0 0 1 15,0 0 1-15,0 0-2 0,0 0 4 0,0 0-2 16,0 0 4-16,0 0 1 0,0 0 3 16,0 0 2-16,40-22-4 0,-40 22-1 0,0 0-5 15,0 0 0-15,0 0 5 0,0 0 5 16,0 0 0-16,0 0 1 0,0 0 0 16,0 0 6-16,0 0 1 0,0 0 6 15,0 0 4-15,0 0 2 0,-20-20 3 0,20 20-3 16,0 0 2-16,0 0 0 0,0 0 0 15,0 0 1-15,0 0-2 0,0 0 4 16,0 0 5-16,0 0 4 0,-35 21 2 0,35-21 8 16,0 0 7-16,-10 10 6 0,10-10 4 0,0 0 7 15,0 0 6-15,0 0-2 0,-10 13 8 16,10-13 0-16,0 0 2 0,0 0-5 0,0 0-5 16,0 0 4-16,0 0-6 15,0 0-3-15,0 0-8 0,0 0 1 0,0 0-8 16,0 0-1-16,0 0-5 0,0 0-1 15,0 0-10-15,0 0-5 0,0 0-4 0,35 6-6 16,-35-6-3-16,0 0-3 0,0 0-3 16,0 0-1-16,0 0-3 0,0 0-5 15,0 0 2-15,28-13 2 0,-28 13 1 0,0 0 0 16,0 0-1-16,0 0 1 0,0 0 4 16,0 0 1-16,0 0 3 0,0 0 0 0,0 0 1 15,0 0-1-15,0 0 2 0,0 0-1 16,0 0 2-16,0 0-1 0,0 0 0 15,0 0 1-15,0 0 0 0,0 0 1 16,0 0 1-16,0 0 1 0,0 0 3 0,0 0 4 16,0 0 5-16,0 0 4 0,0 0 3 15,0 0-2-15,0 0 2 0,0 0 1 0,0 0 2 16,0 0-4-16,0 0 0 0,0 0-1 16,0 0-5-16,0 0-4 0,0 0-3 0,0 0-3 15,0 0-4-15,0 0 0 0,0 0-2 16,0 0 0-16,0 0-2 0,0 0-1 15,0 0-1-15,0 0 4 0,0 0 1 0,0 0 1 16,0 0 0-16,0 0 0 0,0 0 1 16,0 0 4-16,0 0 1 0,0 0 4 0,0 0 2 15,0 0 2-15,0 0 2 0,0 0 2 16,0 0-1-16,0 0 5 0,0 0 0 16,0 0 1-16,0 0-1 0,0 0 1 15,0 0-2-15,0 0-1 0,0 0-3 0,0 0-2 16,0 0 2-16,0 0-3 0,0 0 0 15,0 0 0-15,0 0-2 0,0 0-2 16,0 0 2-16,0 0-1 0,0 0-1 0,0 0 0 16,0 0-2-16,0 0 0 0,0 0 0 0,0 0-1 15,0 0 1-15,0 0-1 0,0 0 0 16,0 0 0-16,0 0-3 0,0 0-1 0,0 0-9 16,0 0-17-16,0 0-16 0,0 0-24 15,0 0-31-15,0 0-36 0,0 0-59 16,0 0-89-16,0 0-154 0,0 0-165 15,0 0-106-15,0 0 267 0</inkml:trace>
  <inkml:trace contextRef="#ctx0" brushRef="#br1" timeOffset="214131.382">15327 13080 2914 0,'0'0'-60'0,"0"0"4"16,0 0 12-16,0 0 16 0,0 0 12 15,0 0-6-15,0 0 36 0,0 0-18 0,0 0-8 16,0 0 16-16,22 24 0 0,-22-24 0 0,0 0 2 16,0 0 2-16,0 0 4 15,0 0-6-15,0 0 4 0,0 0 17 0,0 0 4 16,0 0-4-16,0 0 17 0,0 0-12 15,0 0 4-15,0 0 15 0,0 0 2 0,0 0-6 16,4 10 7-16,-4-10 0 0,0 0 1 16,0 0-1-16,0 0 9 0,0 0-5 0,0 0 0 15,0 0-4-15,0 0 0 0,0 0-6 16,0 0 2-16,0 0-6 0,0 0 0 0,0 0-4 16,0 0 2-16,0 0-1 0,0 0 0 15,0 0-9-15,0 0 2 0,0 0 2 0,0 0-3 16,0 0 2-16,0 0-4 0,0 0 3 15,0 0-7-15,0 0-3 0,0 0 4 16,0 0 1-16,0 0-4 0,0 0-2 16,0 0 0-16,0 0 0 0,0 0-1 0,0 0-1 15,0 0-5-15,0 0 2 0,0 0-8 16,0 0 3-16,0 0-4 0,0 0-1 0,0 0-1 16,0 0 1-16,0 0 2 0,0 0 1 15,0 0-4-15,0 0-1 0,0 0 3 0,0 0-3 16,0 0 1-16,0 0-2 0,0 0-2 15,0 0 4-15,0 0-1 0,0 0 2 0,0 0-1 16,0 0 2-16,0 0 2 0,0 0-4 16,0 0 2-16,0 0-2 0,-22 5 3 0,22-5 1 15,0 0-3-15,0 0 4 0,0 0 0 16,-10 7-2-16,10-7 6 0,0 0 1 16,0 0 4-16,0 0 2 0,0 0 2 15,0 0 3-15,-11 6 1 0,11-6 2 0,0 0-5 16,0 0-1-16,0 0 1 0,0 0-2 15,0 0-3-15,0 0 0 0,0 0-2 0,0 0 1 16,-5 8 0-16,5-8-1 0,0 0-2 16,0 0 2-16,0 0-2 0,0 0 2 0,0 0 0 15,0 0-3-15,0 0 1 0,0 0-3 16,0 0-1-16,0 0 1 0,0 0-1 0,0 0-4 16,0 0-6-16,0 0-2 0,0 0 2 15,0 0-1-15,0 0 0 0,0 0 1 16,0 0-5-16,0 0 0 0,0 0-1 0,0 0-2 15,0 0-1-15,0 0-2 0,0 0 2 16,0 0-1-16,0 0-1 0,0 0 1 16,0 0-2-16,37-10 2 0,-37 10 1 0,0 0 2 15,0 0-2-15,0 0 2 0,0 0 2 16,9-8-2-16,-9 8 1 0,0 0 0 0,0 0 2 16,0 0 0-16,0 0 0 0,0 0 0 15,0 0 1-15,0 0 0 0,0 0 2 16,0 0 2-16,0 0 0 0,0 0 0 0,0 0-1 15,0 0 1-15,0 0 1 0,0 0-3 16,0 0 0-16,0 0 2 0,0 0-4 0,0 0 1 16,0 0 0-16,-27-11 1 0,27 11-1 15,0 0-1-15,0 0-1 0,0 0 1 0,0 0 0 16,0 0 2-16,0 0 0 0,-22 5-1 16,22-5 1-16,0 0-1 0,0 0 1 15,0 0 0-15,0 0 2 0,-10 7 2 0,10-7 2 16,0 0 2-16,0 0 3 0,0 0-2 15,-9 9-2-15,9-9 4 0,0 0 1 0,0 0 0 16,0 0-3-16,0 15 1 0,0-15-1 16,0 0-2-16,0 0 2 0,0 0-2 0,0 0-3 15,0 0 3-15,0 0-1 0,0 0-1 16,0 0-8-16,9 17 3 0,-9-17-3 16,0 0 0-16,0 0-2 0,0 0-3 0,11 2-2 15,-11-2 0-15,0 0-2 0,0 0 0 16,0 0-2-16,0 0 1 0,0 0-2 15,0 0 2-15,0 0-3 0,26-9 2 0,-26 9 1 16,0 0-1-16,0 0 1 0,0 0 1 16,11-7 1-16,-11 7-1 0,0 0 3 0,0 0 0 15,0 0 2-15,8-9-2 0,-8 9 2 16,0 0 1-16,0 0 0 0,0 0-2 0,0 0 1 16,0 0 2-16,1-12 0 0,-1 12 0 15,0 0 1-15,0 0 1 0,0 0-1 16,0 0 1-16,0 0 0 0,0 0-2 0,-16-13 2 15,16 13 0-15,0 0-1 0,0 0 2 16,0 0 2-16,-12-4 2 0,12 4-1 0,0 0 3 16,0 0 2-16,0 0 1 0,0 0-1 15,-17 1 0-15,17-1 1 0,0 0 0 16,0 0 1-16,0 0 0 0,0 0 2 0,-15 8-4 16,15-8 4-16,0 0-1 0,0 0 1 15,0 0 0-15,-8 8 2 0,8-8 2 0,0 0-1 16,0 0 1-16,0 0 4 0,0 0-3 15,-3 13-1-15,3-13 0 0,0 0-3 16,0 0 0-16,0 0-3 0,0 0 0 0,0 0 0 16,0 0 0-16,0 0-3 0,13 17 0 15,-13-17-1-15,0 0-3 0,0 0-1 0,10 5-5 16,-10-5 0-16,0 0-2 0,11 0-4 16,-11 0 0-16,0 0-2 0,0 0 1 0,15 3-1 15,-15-3-2-15,0 0 0 0,0 0-2 16,0 0 0-16,0 0-1 0,22-5 0 15,-22 5-4-15,0 0 1 0,0 0 2 0,9-7 1 16,-9 7 0-16,0 0-6 0,0 0 1 16,7-8 1-16,-7 8 5 0,0 0-2 0,0 0 5 15,0 0-3-15,4-14 4 0,-4 14-2 16,0 0 4-16,0 0-2 0,0 0 1 16,0 0 4-16,0 0 0 0,-3-15 1 0,3 15 2 15,0 0 3-15,0 0 1 0,0 0-1 16,0 0 0-16,-8-12 1 0,8 12 7 0,0 0-6 15,0 0 4-15,0 0 0 0,-11-5 2 16,11 5-2-16,0 0 3 0,0 0-1 0,0 0 0 16,0 0 2-16,0 0 1 0,0 0 2 15,-23 5 2-15,23-5-3 0,0 0 3 16,0 0 0-16,-8 10 5 0,8-10-1 0,0 0 3 16,0 0-2-16,0 0 1 0,-3 12-2 15,3-12-2-15,0 0 1 0,0 0-3 16,0 0 2-16,0 0-4 0,0 0 0 0,0 0-3 15,9 22-1-15,-9-22-1 0,0 0 2 16,8 5-6-16,-8-5 0 0,0 0-3 0,0 0-2 16,14 2-2-16,-14-2-2 0,0 0-1 15,0 0-2-15,0 0-2 0,18-2-1 16,-18 2-2-16,0 0-1 0,0 0 2 0,18-5-5 16,-18 5-1-16,0 0 3 0,9-3-3 0,-9 3 3 15,0 0-1-15,0 0 3 0,10-8 1 16,-10 8-1-16,0 0 0 0,0 0 3 15,0 0-2-15,6-7 8 0,-6 7-4 0,0 0 1 16,0 0-2-16,0 0 1 0,0 0 2 16,0 0 1-16,0 0 7 0,0 0-5 15,0 0 1-15,-12-21 1 0,12 21 0 0,0 0 3 16,0 0-1-16,-12-7 5 0,12 7-5 16,0 0-2-16,0 0 5 0,-19 0-3 0,19 0 3 15,0 0 2-15,0 0 2 0,0 0 0 16,0 0 2-16,-19 9 6 0,19-9-1 0,0 0 2 15,-6 6-1-15,6-6 1 0,0 0 1 16,0 0-1-16,-4 11 0 0,4-11 2 0,0 0-5 16,0 0 3-16,0 0-1 0,0 0-3 15,0 0-2-15,8 20 1 0,-8-20-3 16,0 0-2-16,0 0-2 0,8 9 0 16,-8-9 0-16,0 0-3 0,9 5-2 0,-9-5-5 15,0 0-3-15,0 0 0 0,14 0-1 16,-14 0 0-16,0 0-2 0,0 0 0 0,17 0 0 15,-17 0-3-15,0 0-2 0,0 0 3 16,0 0-6-16,16-7 2 0,-16 7-4 0,0 0-1 16,0 0-2-16,11-7-3 0,-11 7-2 15,0 0-2-15,4-8 1 0,-4 8 0 0,0 0-1 16,0 0 2-16,0 0 1 0,0 0 3 16,0 0 0-16,0 0 2 0,0 0 4 15,0 0 4-15,-12-20 2 0,12 20-4 16,0 0 5-16,0 0 1 0,0 0 4 0,-16-3 3 15,16 3 1-15,0 0 4 0,0 0 7 16,0 0 0-16,0 0 4 0,0 0 5 0,0 0 2 16,-22 11 1-16,22-11 2 0,0 0 4 15,0 0-2-15,0 0 1 0,-5 8-3 0,5-8-2 16,0 0 1-16,0 0-4 0,0 0-3 16,0 0-6-16,0 0-3 0,0 0-12 15,0 0-6-15,0 0-22 0,0 0-24 16,17 21-37-16,-17-21-55 0,7 5-83 0,-7-5-143 15,0 0-176-15,11 6-107 0,-11-6 7 0,0 0 440 16</inkml:trace>
  <inkml:trace contextRef="#ctx0" brushRef="#br1" timeOffset="-214141.286">15411 13205 2946 0,'0'0'26'16,"0"0"-6"-16,0 0 5 0,0 0 3 16,0 0-9-16,0 0 10 0,0 0-17 0,0 0 8 15,0 0-5-15,0 0-8 0,0 0-5 0,0 0-23 16,0 0-16-16,0 0-27 16,0 0-19-16,0 0-15 0,0 0-16 0,0 0-31 15,0 0-47-15,-1 20-75 0,1-20-107 16,0 0-71-16,0 0 60 0</inkml:trace>
  <inkml:trace contextRef="#ctx0" brushRef="#br1" timeOffset="-213909.841">15408 13309 2149 0,'0'0'162'16,"0"0"-20"-16,0 0 3 0,3 12-3 0,-3-12 4 0,0 0-9 15,0 0-6-15,0 0-15 0,0 0-15 16,2 12-18-16,-2-12-21 0,0 0-18 0,0 0-24 16,1 13-14-16,-1-13-26 0,0 0-30 15,0 0-9-15,2 14-32 0,-2-14-7 0,0 0-19 16,0 0-20-16,0 15-27 0,0-15-14 16,0 0-41-16,0 0-43 0,0 14-255 0,0-14 77 15</inkml:trace>
  <inkml:trace contextRef="#ctx0" brushRef="#br1" timeOffset="-213687.838">15411 13457 2384 0,'0'0'99'0,"0"0"9"0,0 0 5 16,2 14-1-16,-2-14-4 0,0 0 4 16,0 0-1-16,0 0 0 0,3 11-6 0,-3-11-3 15,0 0-18-15,0 0-9 0,0 0-11 16,1 14-10-16,-1-14-6 0,0 0-4 0,3 12-8 15,-3-12-14-15,0 0-17 0,6 14-23 16,-6-14-26-16,3 10-27 0,-3-10-22 0,4 10-20 16,-4-10-20-16,5 10-45 15,-5-10-52-15,3 14-55 0,-3-14-72 0,0 12-196 0,0-12 100 16</inkml:trace>
  <inkml:trace contextRef="#ctx0" brushRef="#br1" timeOffset="-213452.324">15444 13648 2464 0,'0'0'113'0,"1"12"8"16,-1-12 6-16,0 0 3 0,0 0 13 0,0 0 5 16,0 0-7-16,1 15-6 0,-1-15-19 15,0 0-6-15,0 0-16 0,0 0-7 0,0 0-7 16,1 12-5-16,-1-12-4 0,0 0-13 16,0 0-2-16,0 0-11 0,0 0-3 0,0 17-10 15,0-17-10-15,0 0-17 16,0 0-14-16,1 14-17 0,-1-14-17 0,0 0-18 15,2 12-16-15,-2-12-19 0,0 0-7 16,0 15-23-16,0-15-17 0,0 0-16 0,0 17-27 16,0-17-28-16,1 11-25 0,-1-11-28 15,0 0-328-15,0 15 104 0</inkml:trace>
  <inkml:trace contextRef="#ctx0" brushRef="#br1" timeOffset="-213263.237">15447 13834 2577 0,'0'0'65'0,"0"0"9"16,-2 12 14-16,2-12 15 0,0 0 6 0,0 0 15 0,-1 12 9 15,1-12-7-15,0 0-12 16,0 0-16-16,-3 14-15 0,3-14-7 0,0 0-8 16,0 0-12-16,0 0-8 0,0 16-10 15,0-16-6-15,0 0-17 0,0 0-7 0,-2 13-20 16,2-13-24-16,0 0-14 0,0 0-8 16,0 15-21-16,0-15-16 0,0 0-29 0,-1 13-47 15,1-13-88-15,0 0-140 0,-3 12-199 16,3-12 90-16,0 0 71 0</inkml:trace>
  <inkml:trace contextRef="#ctx0" brushRef="#br1" timeOffset="-213049.921">15386 14104 2638 0,'0'0'155'16,"0"0"-11"-16,0 16-10 0,0-16-9 0,0 0-13 15,0 0-15-15,1 14-15 0,-1-14-12 0,0 0-10 16,0 0-9-16,0 12-7 0,0-12 2 16,0 0-26-16,0 0-12 0,0 0-26 0,0 0-29 15,2 20-36-15,-2-20-47 0,2 11-83 16,-2-11-132-16,0 0-173 0,-2 14-46 16,2-14 107-16</inkml:trace>
  <inkml:trace contextRef="#ctx0" brushRef="#br1" timeOffset="-211934.317">15398 14301 2712 0,'0'0'157'0,"0"0"-21"0,0 0-6 0,0 0-2 16,0 0-8-16,0 0-14 0,0 0-18 15,0 0-12-15,0 0-7 0,0 0-11 0,0 0-12 16,0 0-15-16,0 0-26 0,0 0-20 16,0 0-29-16,6 39-37 0,-6-39-30 0,0 0-54 15,4 16-97-15,-4-16-122 0,0 13-202 16,0-13 65-16,1 13 78 0</inkml:trace>
  <inkml:trace contextRef="#ctx0" brushRef="#br1" timeOffset="-211708.262">15423 14552 2371 0,'0'0'137'16,"1"13"-17"-16,-1-13-22 0,0 0-2 0,0 0-9 15,0 0-6-15,0 0-8 0,0 0-8 16,0 0-14-16,0 0-24 0,0 0-20 0,1 14-39 15,-1-14-12-15,0 0-41 0,0 0-32 16,0 0-55-16,0 0-74 0,0 0-129 16,0 0-190-16,-1 13 133 0,1-13 94 0</inkml:trace>
  <inkml:trace contextRef="#ctx0" brushRef="#br1" timeOffset="-210529.395">15445 14729 2293 0,'0'0'276'0,"0"0"-23"0,-8-9-16 15,8 9 2-15,0 0-15 0,0 0-28 16,0 0-26-16,0 0-20 0,0 0-20 0,0 0-15 16,0 0-14-16,0 0-17 0,0 0-14 0,-25 14-27 15,25-14-22-15,0 0-26 0,-5 13-30 16,5-13-31-16,0 0-41 0,-4 15-36 0,4-15-43 16,2 14-61-16,-2-14-87 15,0 0-184-15,-1 19-116 0,1-19 489 0</inkml:trace>
  <inkml:trace contextRef="#ctx0" brushRef="#br1" timeOffset="-210286.503">15387 14991 2912 0,'0'0'67'0,"0"0"-10"0,0 0 12 15,0 0-2-15,2 13 7 0,-2-13-5 16,0 0-6-16,0 0-13 0,0 0-5 16,0 0-9-16,0 0-12 0,0 0-19 0,0 0-16 15,0 0-26-15,0 13-35 0,0-13-30 16,0 0-11-16,0 0-31 0,0 0-63 0,2 13-93 16,-2-13-129-16,0 0-72 0,0 0 66 15</inkml:trace>
  <inkml:trace contextRef="#ctx0" brushRef="#br1" timeOffset="-210088.83">15381 15126 2347 0,'0'0'163'0,"3"11"-17"0,-3-11-17 15,0 0-17-15,0 0-13 0,3 11-11 0,-3-11-9 16,0 0-27-16,0 0-30 0,2 11-23 0,-2-11-41 15,0 0-34-15,0 0-19 0,4 11-42 16,-4-11-87-16,0 0-107 0,0 0-249 0,2 14 131 16,-2-14 71-16</inkml:trace>
  <inkml:trace contextRef="#ctx0" brushRef="#br1" timeOffset="-209860.11">15404 15337 2262 0,'0'0'208'16,"0"0"-12"-16,0 0 2 0,1 14-8 15,-1-14-5-15,0 0-15 0,0 0-32 0,0 15-27 16,0-15-8-16,0 0-16 0,4 13-17 16,-4-13-17-16,0 0-17 0,4 13-21 0,-4-13-19 15,3 9-22-15,-3-9-31 0,0 0-33 16,3 16-40-16,-3-16-44 0,4 10-76 15,-4-10-121-15,0 0-148 0,4 16-39 16,-4-16 105-16</inkml:trace>
  <inkml:trace contextRef="#ctx0" brushRef="#br1" timeOffset="-209672.12">15431 15558 2552 0,'-1'21'72'0,"1"-21"-10"0,0 0-8 0,0 0-7 16,0 0-1-16,0 0-2 16,2 19 1-16,-2-19-17 0,0 0-19 0,0 0-26 0,1 15-26 15,-1-15-44-15,2 12-49 0,-2-12-83 16,4 12-136-16,-4-12-240 0,4 15 168 16,-4-15 102-16</inkml:trace>
  <inkml:trace contextRef="#ctx0" brushRef="#br1" timeOffset="-209448.086">15434 15850 1993 0,'0'0'228'0,"0"0"-35"0,0 0-28 0,-1 15-16 15,1-15-12-15,0 0 1 0,0 0-13 0,0 0-14 16,1 14-20-16,-1-14-14 0,0 0-25 15,0 0-24-15,1 15-29 0,-1-15-30 16,0 0-20-16,0 0-33 0,3 14-31 0,-3-14-36 16,0 0-87-16,1 14-136 0,-1-14-259 15,0 0 184-15,4 14 58 0</inkml:trace>
  <inkml:trace contextRef="#ctx0" brushRef="#br1" timeOffset="-209253.16">15441 16129 1754 0,'0'0'26'0,"0"0"-7"16,0 0-17-16,0 0-15 0,2 14-10 15,-2-14-39-15,0 0-50 0,0 0-77 0,4 14-156 16,-4-14 25-16,0 0 90 0</inkml:trace>
  <inkml:trace contextRef="#ctx0" brushRef="#br1" timeOffset="-208364.829">15382 16556 2373 0,'0'0'303'16,"0"0"-29"-16,0 0-31 0,0 0-18 16,0 0-19-16,0 0-15 0,0 0-14 0,-3-16-13 15,3 16-16-15,0 0-19 0,0 0-13 16,0 0-18-16,0 0-13 0,0 0-15 0,0 0-19 16,0 0-20-16,0 0-17 0,0 0-25 15,0 0-32-15,0 0-27 0,0 0-37 0,0 0-43 16,0 0-59-16,3 46-64 0,-3-46-100 15,4 11-171-15,-4-11-123 0,5 12 398 16</inkml:trace>
  <inkml:trace contextRef="#ctx0" brushRef="#br1" timeOffset="-208119.34">15447 16760 2929 0,'0'0'74'0,"0"0"3"0,0 0-8 16,0 0-6-16,0 0-4 0,0 0-4 0,2 12-10 15,-2-12-7-15,0 0-17 0,0 0-15 16,0 0-6-16,0 0-13 0,0 0-11 16,0 15-12-16,0-15-11 0,0 0-8 0,0 0-13 15,0 0-11-15,0 0-34 0,-1 17-19 16,1-17-51-16,0 0-65 0,1 12-124 0,-1-12-117 15,0 0 57-15</inkml:trace>
  <inkml:trace contextRef="#ctx0" brushRef="#br1" timeOffset="-207953.376">15447 16903 2179 0,'0'0'92'0,"1"16"-36"16,-1-16-25-16,0 0-11 0,0 0-16 15,0 0 0-15,1 13-30 0,-1-13-18 0,0 0-28 16,0 0-28-16,1 15-29 0,-1-15-51 16,0 0-67-16,1 11-170 0,-1-11 71 0,0 0 88 15</inkml:trace>
  <inkml:trace contextRef="#ctx0" brushRef="#br1" timeOffset="-207742.549">15448 17137 1145 0,'0'0'-145'16,"4"8"-194"-16,-4-8 132 0,0 0 57 0</inkml:trace>
  <inkml:trace contextRef="#ctx0" brushRef="#br1" timeOffset="-207539.453">15479 17306 1259 0,'0'0'310'16,"0"0"-104"-16,0 0-57 0,0 0-24 15,4 14-41-15,-4-14-68 0,3 8-82 0,-3-8-131 16,0 0-203-16,4 8-523 0,-4-8 742 16,0 0 50-16</inkml:trace>
  <inkml:trace contextRef="#ctx0" brushRef="#br1" timeOffset="-203492.53">15443 16980 1563 0,'0'0'285'0,"0"0"-31"0,0 0-29 15,0 0-42-15,0 0-9 0,0 0-19 0,0 0-15 16,0 0-24-16,0 0-17 0,0 0-12 16,-14 25-15-16,14-25-20 0,0 0-39 0,0 0-13 15,0 0-52-15,-2 15-33 0,2-15-47 16,0 0-53-16,0 0-69 0,0 16-98 15,0-16-184-15,0 0 83 0,0 0 56 16</inkml:trace>
  <inkml:trace contextRef="#ctx0" brushRef="#br1" timeOffset="-203307.772">15411 17144 2253 0,'0'0'183'0,"0"0"-21"15,0 0-20-15,0 0-9 0,0 0-23 16,1 15-25-16,-1-15-23 0,0 0-17 0,0 0-48 16,0 0-39-16,0 0-47 0,0 0-32 15,0 0-73-15,0 0-90 0,0 0-140 16,0 0-53-16,0 0 46 0</inkml:trace>
  <inkml:trace contextRef="#ctx0" brushRef="#br1" timeOffset="-120539.81">16257 17149 1100 0,'-5'-12'141'0,"5"12"-80"0,0 0 21 15,0 0 6-15,0 0-48 0,0 0 0 16,0 0-1-16,0 0-17 0,0 0-8 16,0 0 19-16,0 0-6 0,0 0-8 0,0 0-16 15,0 0-9-15,0 0-10 0,0 0-33 16,0 0-51-16,0 0-114 0,0 0-179 0,0 0-347 16,0 0 675-16,0 0 22 0</inkml:trace>
  <inkml:trace contextRef="#ctx0" brushRef="#br1" timeOffset="-120332.685">16268 17125 733 0,'0'0'95'0,"0"0"-38"0,0 0-39 0,0 0-104 16,0 0-93-16,0 0-173 0,0 0 253 15,0 0 33-15</inkml:trace>
  <inkml:trace contextRef="#ctx0" brushRef="#br1" timeOffset="-120051.578">16276 16983 1093 0,'0'0'264'0,"0"0"-72"16,0 0-59-16,0 0-24 0,0 0-24 0,0 0-30 16,-2-13-20-16,2 13-25 0,0 0-35 15,0 0-53-15,0 0-100 0,0 0-175 0,0 0-359 16,0 0 511-16,6-14 58 0</inkml:trace>
  <inkml:trace contextRef="#ctx0" brushRef="#br1" timeOffset="-119873.772">16267 16861 1622 0,'0'0'213'16,"0"0"-30"-16,1-14-33 0,-1 14-79 0,0 0-82 16,0 0-96-16,7-14-303 0,-7 14-810 15,3-9 1064-15,-3 9 44 0</inkml:trace>
  <inkml:trace contextRef="#ctx0" brushRef="#br1" timeOffset="-118778.328">16239 17008 684 0,'0'0'468'0,"0"0"-88"0,0 0-82 16,0 0-26-16,0 0-18 0,0 0-41 0,0 0-22 15,0 0-18-15,0 0-18 0,0 0-13 16,0 0-16-16,0 0-15 0,0 0-25 16,0 0-8-16,0 0-24 0,0 0-15 0,0 0-18 15,0 0-26-15,0 0-23 0,0 0-22 16,20-18-35-16,-20 18-13 0,0 0-33 16,0 0-52-16,0 0-70 0,6-10-99 0,-6 10-180 15,0 0 53-15,0 0 49 0</inkml:trace>
  <inkml:trace contextRef="#ctx0" brushRef="#br1" timeOffset="-118522.518">16262 16819 2373 0,'0'0'177'0,"0"0"-15"0,0 0-20 15,4-11 0-15,-4 11-6 0,0 0-9 0,0 0-8 16,0 0-18-16,0 0-14 0,0 0-16 16,3-13-9-16,-3 13-13 0,0 0-16 0,0 0-14 15,0 0-11-15,0 0-23 0,0 0-17 16,0 0-20-16,4-12-20 0,-4 12-15 16,0 0-38-16,0 0-54 0,4-9-86 0,-4 9-104 15,0 0-196-15,3-13 81 16,-3 13 50-16</inkml:trace>
  <inkml:trace contextRef="#ctx0" brushRef="#br1" timeOffset="-118310.892">16283 16592 2481 0,'0'0'131'0,"0"0"-7"0,0 0-19 16,0 0-13-16,0 0 0 0,0 0 1 0,0 0-10 15,0 0-16-15,0 0-20 0,0-18-7 0,0 18-17 16,0 0-7-16,0 0-21 0,0 0-36 16,0 0-37-16,0 0-39 0,0 0-40 0,1-11-79 15,-1 11-114-15,0 0-293 16,0 0 200-16,1-14 53 0</inkml:trace>
  <inkml:trace contextRef="#ctx0" brushRef="#br1" timeOffset="-118062.524">16248 16281 1944 0,'0'0'127'0,"0"0"-14"16,0 0-26-16,0 0-22 0,0 0 7 0,0 0-27 15,0 0-2-15,0 0-20 0,4-35-19 16,-4 35-19-16,0 0-25 0,0 0-40 0,0 0-48 16,1-11-102-16,-1 11-151 0,0 0-351 15,0 0 453-15,6-10 74 0</inkml:trace>
  <inkml:trace contextRef="#ctx0" brushRef="#br1" timeOffset="-117860.83">16297 16054 1466 0,'0'0'109'16,"7"-20"-71"-16,-7 20-24 0,0 0-30 0,0 0-71 0,5-7-144 15,-5 7-121-15,0 0-285 0,0 0 534 16,0 0 28-16</inkml:trace>
  <inkml:trace contextRef="#ctx0" brushRef="#br1" timeOffset="-117612.918">16278 15761 1360 0,'0'0'141'15,"0"0"-73"-15,0 0-32 0,0 0-19 0,4-25-28 16,-4 25-59-16,0 0-114 0,0 0-173 15,0 0-465-15,0 0 756 0,3-9 22 16</inkml:trace>
  <inkml:trace contextRef="#ctx0" brushRef="#br1" timeOffset="-117372.949">16255 15547 1458 0,'0'0'264'16,"0"0"-52"-16,8-35-35 0,-8 35-28 0,0 0-25 16,0 0-38-16,0 0-31 0,0 0-17 15,0 0-49-15,0 0-35 0,0 0-28 0,3-13-49 16,-3 13-110-16,0 0-175 0,0 0-382 15,0 0 523-15,0 0 72 0</inkml:trace>
  <inkml:trace contextRef="#ctx0" brushRef="#br1" timeOffset="-117148.992">16254 15272 1652 0,'0'0'204'0,"0"0"-15"15,0 0-22-15,0 0-37 0,0 0-34 0,0 0-26 16,0 0-15-16,0 0-43 0,0 0-35 16,14-47-25-16,-14 47-46 0,0 0-63 15,2-4-98-15,-2 4-121 0,0 0-59 0,0 0 84 16</inkml:trace>
  <inkml:trace contextRef="#ctx0" brushRef="#br1" timeOffset="-116920.061">16273 15011 1825 0,'0'0'86'0,"0"0"-16"0,9-28-14 16,-9 28-10-16,0 0-6 15,0 0-2-15,0 0-36 0,0 0-14 0,0 0-25 0,1-16-59 16,-1 16-87-16,0 0-123 0,0 0-395 16,0 0 448-16,0 0 64 0</inkml:trace>
  <inkml:trace contextRef="#ctx0" brushRef="#br1" timeOffset="-116449.638">16242 14367 1458 0,'0'0'169'0,"0"0"-29"0,0 0-16 0,0 0-9 16,0 0-29-16,0 0 11 15,0 0-33-15,0 0-19 0,0 0-12 0,4-25-6 16,-4 25-27-16,0 0-38 0,0 0-54 16,0-9-79-16,0 9-229 0,0 0-554 0,0 0 729 15,0 0 69-15</inkml:trace>
  <inkml:trace contextRef="#ctx0" brushRef="#br1" timeOffset="-116226.137">16238 14082 1627 0,'0'0'172'16,"0"0"-40"-16,0 0-11 0,0 0-5 0,0 0-15 0,8-21-14 15,-8 21-13-15,0 0-19 0,0 0-17 16,0 0-17-16,0 0-40 0,0 0-25 0,4-18-64 15,-4 18-123-15,0 0-189 0,0 0-477 16,1-13 639-16,-1 13 77 0</inkml:trace>
  <inkml:trace contextRef="#ctx0" brushRef="#br1" timeOffset="-116009.591">16217 13816 1417 0,'0'0'135'0,"6"-32"-19"0,-6 32 2 15,0 0-18-15,0 0-5 16,0 0 5-16,0 0-13 0,0 0-14 0,0 0-7 16,0 0-44-16,0 0-44 0,0 0-32 0,6-20-57 15,-6 20-90-15,0 0-107 0,0 0-440 16,0 0 474-16,2-14 79 0</inkml:trace>
  <inkml:trace contextRef="#ctx0" brushRef="#br1" timeOffset="-115804.967">16212 13563 737 0,'0'0'-115'0,"0"0"-194"0,0 0 201 0,0 0 38 16</inkml:trace>
  <inkml:trace contextRef="#ctx0" brushRef="#br1" timeOffset="-115582.635">16166 13352 1037 0,'0'0'134'0,"0"0"-21"0,0 0-52 0,11-52-22 15,-11 52 2-15,0 0-41 0,0 0-23 16,0 0-19-16,0 0-74 0,3-15-118 0,-3 15-154 16,0 0 195-16,0 0 50 0</inkml:trace>
  <inkml:trace contextRef="#ctx0" brushRef="#br1" timeOffset="-115361.561">16158 13054 1671 0,'0'0'197'15,"0"0"-20"-15,0 0-38 0,11-18-25 0,-11 18-4 16,0 0-27-16,0 0-11 0,0 0-7 0,0 0-17 16,14-21-12-16,-14 21-32 0,0 0-30 15,0 0-22-15,0 0-7 0,6-15-62 0,-6 15-91 16,0 0-78-16,1-12-127 0,-1 12-21 15,0 0 101-15</inkml:trace>
  <inkml:trace contextRef="#ctx0" brushRef="#br1" timeOffset="-113201.352">16240 12894 1878 0,'0'0'135'0,"0"0"-15"0,0 0-25 15,0 0-16-15,0 0-28 0,0 0-47 0,0 0-39 16,0 0-51-16,0 0-79 0,0 0-146 16,0 0-289-16,0 0 252 0,0 0 94 0</inkml:trace>
  <inkml:trace contextRef="#ctx0" brushRef="#br1" timeOffset="-112983.813">16268 12762 1814 0,'0'0'192'16,"0"0"-30"-16,0 0-41 16,0 0-19-16,0-16-25 0,0 16-26 0,0 0-24 0,0 0-8 15,0 0-44-15,0 0-43 0,0 0-77 16,5-12-164-16,-5 12-234 0,0 0-704 0,0 0 1169 15,3-12 25-15</inkml:trace>
  <inkml:trace contextRef="#ctx0" brushRef="#br1" timeOffset="-112763.295">16274 12537 1633 0,'4'-11'215'0,"-4"11"-45"0,0 0-30 0,0 0-9 16,0 0-32-16,0 0-34 15,3-13-33-15,-3 13-36 0,0 0-24 0,0 0-47 16,0 0-94-16,4-12-167 0,-4 12-306 16,0 0 279-16,3-12 94 0</inkml:trace>
  <inkml:trace contextRef="#ctx0" brushRef="#br1" timeOffset="-112378.337">16281 12030 1425 0,'0'0'50'15,"0"0"-24"-15,0 0-64 0,3-11-98 16,-3 11-181-16,0 0-285 0,0 0 467 15,0 0 40-15</inkml:trace>
  <inkml:trace contextRef="#ctx0" brushRef="#br1" timeOffset="-112151.857">16262 11801 661 0,'1'-16'-262'0,"-1"16"127"16,0 0 44-16</inkml:trace>
  <inkml:trace contextRef="#ctx0" brushRef="#br1" timeOffset="-111769.281">16216 11403 242 0,'0'0'157'0,"0"0"-140"15,0 0-210-15,4-11 110 0,-4 11 31 0</inkml:trace>
  <inkml:trace contextRef="#ctx0" brushRef="#br1" timeOffset="-111361.069">16191 11252 1312 0,'0'0'370'0,"0"0"-88"16,0 0-64-16,0 0-40 15,0 0-38-15,0 0-36 0,17-14-40 0,-17 14-44 0,0 0-28 16,0 0-54-16,0 0-52 0,0 0-65 0,0 0-140 15,0 0-172-15,0 0 66 0,0 0 98 16</inkml:trace>
  <inkml:trace contextRef="#ctx0" brushRef="#br1" timeOffset="-110790.02">16220 11327 2289 0,'0'0'209'0,"0"0"-27"15,0 0-21-15,0 0-21 0,0 0 4 0,0 0-22 16,0 0-8-16,0 0-15 0,0 0-23 0,0 0-3 16,0 0-15-16,0 0-20 0,0 0-13 15,0 0-34-15,0 0-34 0,7 10-44 16,-7-10-49-16,0 0-92 0,0 0-164 0,0 0-346 16,0 0 241-16,0 0 62 0</inkml:trace>
  <inkml:trace contextRef="#ctx0" brushRef="#br1" timeOffset="-110550.111">16272 11382 2521 0,'0'0'121'0,"0"0"-9"0,0 0-23 0,0 0-14 16,0 0-14-16,0 0-6 0,0 0-26 0,9 7-24 16,-9-7-32-16,0 0-26 0,0 0-28 15,0 0-47-15,0 0-101 0,0 0-172 0,0 0-290 16,0 0 277-16,0 0 95 0</inkml:trace>
  <inkml:trace contextRef="#ctx0" brushRef="#br1" timeOffset="-110349.456">16263 11269 2161 0,'0'0'170'16,"0"0"-24"-16,0 0-21 0,0 0-15 0,8-12-10 16,-8 12-16-16,0 0-34 0,0 0-17 0,0 0-37 15,4-8-42-15,-4 8-40 0,0 0-81 16,0 0-147-16,0 0-331 0,0 0-652 0,0 0 1154 15,0 0 53-15</inkml:trace>
  <inkml:trace contextRef="#ctx0" brushRef="#br1" timeOffset="-100389.131">16265 11332 1174 0,'0'0'195'0,"0"0"-72"0,0 0-10 0,0 0-33 16,0 0-24-16,0 0-54 0,0 0-52 15,0 0-142-15,0 0-309 0,0 0 196 0,0 0 84 16</inkml:trace>
  <inkml:trace contextRef="#ctx0" brushRef="#br1" timeOffset="-100121.803">16232 11215 1575 0,'0'0'359'0,"0"0"-58"0,0 0-40 15,0-14-27-15,0 14-14 0,0 0-21 16,0 0-18-16,0 0-30 0,0 0-31 0,0 0-15 16,0 0-28-16,0 0-25 0,0 0-25 15,0 0-41-15,0 0-29 0,0 0-71 0,0 0-61 16,0 0-124-16,0 0-164 0,0 0-273 15,-2 42 259-15,2-42 46 0</inkml:trace>
  <inkml:trace contextRef="#ctx0" brushRef="#br1" timeOffset="-99905.784">16212 11435 2546 0,'0'0'170'0,"0"0"-17"0,0 0-21 0,0 13-15 16,0-13-17-16,0 0-10 0,0 0-24 16,0 0-30-16,-2 15-36 0,2-15-47 0,0 0-33 15,0 0-28-15,0 0-50 0,0 17-61 16,0-17-102-16,0 0-180 0,-2 10 32 0,2-10 42 16</inkml:trace>
  <inkml:trace contextRef="#ctx0" brushRef="#br1" timeOffset="-99725.216">16221 11633 2325 0,'6'11'85'15,"-6"-11"-27"-15,0 0-47 0,4 14-37 16,-4-14-54-16,5 10-88 0,-5-10-131 0,4 8-182 16,-4-8 73-16,5 10 98 0</inkml:trace>
  <inkml:trace contextRef="#ctx0" brushRef="#br1" timeOffset="-99522.578">16277 11867 1351 0,'0'0'-107'16,"0"0"-120"-16,4 10-152 0,-4-10-245 15,0 0 614-15</inkml:trace>
  <inkml:trace contextRef="#ctx0" brushRef="#br1" timeOffset="-99313.815">16290 11955 587 0,'0'0'66'16,"0"0"-16"-16,4 11-62 0,-4-11-68 0,0 0-40 0,0 0-58 15,5 12 70-15,-5-12 38 0</inkml:trace>
  <inkml:trace contextRef="#ctx0" brushRef="#br1" timeOffset="-99149.808">16319 12077 1073 0,'0'0'260'0,"0"0"-33"15,0 0-22-15,1 13-19 0,-1-13-23 16,0 0-17-16,0 0-15 0,0 0-5 0,-1 14-1 16,1-14-23-16,0 0 2 0,0 0-15 15,0 0 20-15,0 0-15 0,0 0-7 0,-2 16 6 16,2-16-11-16,0 0-5 0,0 0-10 15,0 0-7-15,-2 14-1 0,2-14-9 0,0 0-10 16,0 0-2-16,0 0 4 0,-2 13-15 16,2-13-8-16,0 0-18 0,0 0-12 0,0 0-22 15,0 13-16-15,0-13-15 0,0 0-24 16,0 0-16-16,0 0-20 0,2 15-39 16,-2-15-33-16,0 0-32 0,0 0-48 15,0 0-304-15,0 14 115 0</inkml:trace>
  <inkml:trace contextRef="#ctx0" brushRef="#br1" timeOffset="-98981.818">16319 12244 2525 0,'0'0'87'15,"0"0"11"-15,0 0-6 0,0 0 7 16,0 0-4-16,2 14 0 0,-2-14-11 0,0 0-6 16,0 0 4-16,0 0-23 0,0 0-2 15,0 0-21-15,0 0-15 0,1 13-23 0,-1-13-29 16,0 0-50-16,0 0-54 0,0 0-70 15,0 0-109-15,0 0-178 0,0 0-39 16,0 0 89-16</inkml:trace>
  <inkml:trace contextRef="#ctx0" brushRef="#br1" timeOffset="-84201.424">19631 9314 3227 0,'0'0'156'0,"0"0"-20"16,0 0-24-16,0 0-1 0,0 0 2 15,0 0-11-15,0 0 2 0,0 0-5 0,0 0-7 16,-7-21-7-16,7 21-4 0,0 0-3 16,0 0-7-16,0 0-4 0,0 0-4 0,0 0-5 15,0 0-7-15,0 0-4 0,0 0-5 16,0 0-6-16,0 0-5 0,0 0-2 15,0 0-3-15,0 0-5 0,0 0-1 16,0 0-2-16,0 0-4 0,-4-12-8 0,4 12-6 16,0 0-5-16,0 0-10 0,-5-14-4 15,5 14-11-15,-5-12-3 0,5 12-3 0,-5-15 2 16,5 15 5-16,-4-17-5 0,1 7 6 16,-1-2 6-16,4 12 8 0,-2-20 15 0,2 20 15 15,-2-19 24-15,2 19 7 0,0-14-1 16,0 14 5-16,0 0-2 0,0-13 0 0,0 13 9 15,0 0 2-15,0 0 3 0,0 0 6 16,0 0 2-16,12 51 4 0,-8-29 1 0,0 5 0 16,-1 2-5-16,-1-1 4 15,1 13-3-15,0-1-4 0,0-2-6 0,0-4-7 16,-1-5-3-16,-1 0-10 0,1-2-3 16,-2-4-6-16,1 0-3 0,0-2-5 0,1-1-7 15,-2-1-11-15,1-2-14 0,0-3-8 16,-1-1-15-16,0-13-11 0,1 19-11 0,-1-9-13 15,0-10-14-15,1 13-21 0,-1-13-23 16,0 0-25-16,0 0-23 0,0 0-22 0,0 0-39 16,0 0-93-16,0 0-152 0,0 0-93 15,0 0-184-15,6-36 25 0</inkml:trace>
  <inkml:trace contextRef="#ctx0" brushRef="#br1" timeOffset="-83729.602">19631 9263 3522 0,'0'0'17'0,"-2"-14"2"15,2 14 4-15,0 0 14 0,0 0 7 16,-5-10-3-16,5 10 2 0,0 0-8 15,0 0 2-15,-8-10-7 0,8 10-4 16,0 0-2-16,-6-10-1 0,6 10-5 0,0 0-3 16,-7-10-2-16,7 10-9 0,0 0 4 15,-6-11-8-15,6 11 4 0,0 0-9 0,-5-14 5 16,5 14-6-16,0 0 1 0,0-19-5 16,0 19 2-16,0 0 1 0,5-20 11 0,-5 20 3 15,7-14 16-15,-2 6 15 0,2 1 15 16,1 0 13-16,4 1 14 0,-1 2 0 0,4-1 6 15,-1 4 9-15,2 2 4 16,-16-1 0-16,34 7 2 0,-14 3 1 0,-2 5-8 0,-2 1 0 16,-1 2 2-16,-4-1-2 15,-2 5-3-15,-2-3-2 0,-3-1-8 0,-3 2-9 16,-4-1-7-16,-1-1-10 0,-4-1-6 16,-2 1-1-16,-2-2-10 0,1-4-12 0,-2 0-23 15,0 0-27-15,-1-3-22 0,1-1-29 16,1-3-30-16,1 0-42 0,0-1-37 0,11-4-48 15,-17 3-85-15,17-3-206 0,0 0-54 16,-14 0-175-16,14 0 46 0</inkml:trace>
  <inkml:trace contextRef="#ctx0" brushRef="#br1" timeOffset="-83049.574">19920 9479 3538 0,'0'0'51'15,"0"0"13"-15,-8 7 11 0,8-7 21 0,0 0 12 16,-7 11 8-16,7-11 2 0,0 0 1 0,-6 9-4 15,6-9-5-15,0 0-6 16,0 0-9-16,-8 9-5 0,8-9-9 0,0 0-13 16,0 0-1-16,-5 8-8 0,5-8-6 15,0 0-4-15,0 0 0 0,0 0-6 0,0 0-3 16,0 0-6-16,0 0-2 0,0 0-7 16,0 0-1-16,13 12-3 0,-13-12-4 0,0 0-4 15,14 0-8-15,-14 0-3 0,0 0-9 16,0 0 0-16,26-5-3 0,-26 5-1 0,13-5 3 15,-13 5-7-15,14-7-5 16,-14 7-2-16,12-6-4 0,-12 6-3 0,12-9-6 16,-7 3-1-16,-5 6-1 0,11-13-5 15,-7 5-4-15,-4 8-8 0,7-13-7 0,-7 13-1 16,6-14-10-16,-6 14-6 0,4-12 2 16,-4 12 4-16,0 0 0 0,-1-14 9 0,1 14 0 15,0 0 10-15,-8-12 7 0,8 12 17 16,0 0 9-16,-13-3 18 0,13 3 11 0,0 0 12 15,0 0 0-15,-29 10 9 0,21-4 3 16,-3 1 11-16,1-1 0 0,0 1 7 16,-1 3 6-16,3-2 1 0,-2 4 7 0,1 0 4 15,1 1 10-15,2 0 2 0,0 2 5 16,3-2 9-16,-1 0 6 0,3 1 10 16,1 0-2-16,1 0 0 0,2 1-7 0,0-1-2 15,0-1-6-15,0 1-5 0,2-2-6 16,0-1-2-16,2 0-7 0,-1 0-9 0,2-1-5 15,0-2-7-15,0 1-5 0,-1-1-8 16,1-2-9-16,-8-6-15 0,17 10-19 0,-9-6-25 16,3 0-30-16,-11-4-28 0,19 5-28 15,-8-5-34-15,-11 0-42 0,21-3-55 0,-21 3-114 16,20-5-115-16,-10 1-71 0,0 0-270 16,1 0-454-16</inkml:trace>
  <inkml:trace contextRef="#ctx0" brushRef="#br1" timeOffset="-82449.579">20212 9512 4087 0,'0'0'46'16,"0"0"23"-16,-6 28 29 0,6-28 24 16,0 20 26-16,0-20 8 0,1 21 3 0,0-7-23 15,-1-14-9-15,5 26-9 0,-3-14-14 16,-1 1-7-16,1-1-8 0,0 0-9 0,-2-12-14 15,2 20-8-15,-1-11 0 0,-1-9-10 16,0 0-5-16,5 23-6 0,-5-23 0 16,0 0-7-16,2 16-8 0,-2-16-3 0,0 0-4 15,0 0-3-15,1 15-4 0,-1-15-2 16,0 0 0-16,0 0-2 0,0 0-6 16,0 0 2-16,0 0-1 0,0 0 4 0,0 0-5 15,0 0-3-15,0 0-3 0,0 0 3 16,0 0-4-16,5-42-5 0,-5 42 0 0,1-21 0 15,-1 9-3-15,1-1-1 0,0-1-1 16,-1 14 0-16,1-26 0 0,1 14 0 0,1-1 0 16,0 1 3-16,1 0-1 0,0 1 3 15,1 2-1-15,2 0 7 0,1-1 4 0,0 1 5 16,0 2 7-16,1 1 5 0,2-1 9 16,-1 2-3-16,-10 5 8 0,17-8-1 15,-17 8-2-15,14-9-3 0,-6 7-5 0,-8 2-6 16,10-5 0-16,-10 5-7 0,0 0-8 15,14-7-17-15,-14 7-27 0,0 0-27 16,11-3-34-16,-11 3-39 0,0 0-54 0,0 0-78 16,20 3-193-16,-20-3-87 0,13 4-238 15,-13-4-320-15</inkml:trace>
  <inkml:trace contextRef="#ctx0" brushRef="#br1" timeOffset="-81812.746">20592 9469 3787 0,'0'0'-26'0,"0"0"8"16,0 0 17-16,0 0 18 0,0 0 17 0,0 0 12 15,0 0 3-15,0 0-5 0,0 0-2 16,0 0 0-16,0 0 0 0,0 0-1 0,0 0 0 16,0 0 0-16,0 0-2 0,0 0-6 15,0 0-2-15,0 0-5 0,0 0 2 16,26-8-8-16,-26 8 2 0,0 0-2 0,13-4-3 15,-13 4-3-15,0 0-1 0,11-5-3 16,-11 5 1-16,0 0 1 0,11-5 5 0,-11 5-1 16,0 0-2-16,12-7 0 0,-12 7 0 15,0 0-7-15,9-5 1 0,-9 5-5 0,0 0 0 16,0 0 5-16,0 0-7 0,0 0 1 16,0 0 0-16,0 0 5 0,0 0 1 0,0 0 3 15,0 0 2-15,0 0 2 0,-26 26 2 16,19-18 0-16,0 2 6 0,-2-3 5 15,2 5 3-15,0-3 7 0,-1 3 5 0,-1 1 3 16,3-1 2-16,1-2 4 0,0 2 6 16,0 0 11-16,2 0 5 0,-2 0 10 0,3-1 6 15,0 1 7-15,2-12 3 0,1 21-1 16,2-9-4-16,1 0-6 0,1 0-5 0,0-2-11 16,2 0-6-16,-1-1-4 0,1 2-8 15,-1-2-6-15,2-2-5 0,-2 0-6 0,4 0-7 16,-3 1-11-16,-7-8-7 0,15 9-12 15,-7-6-17-15,2 1-18 0,-10-4-20 16,16 5-12-16,-16-5-16 0,18 1-17 0,-18-1-19 16,19 0-26-16,-19 0-35 0,15-3-33 15,-15 3-50-15,16-7-92 0,-16 7-145 16,15-8-314-16,-9 4-449 0</inkml:trace>
  <inkml:trace contextRef="#ctx0" brushRef="#br1" timeOffset="-81161.901">20861 9600 3838 0,'0'0'-48'0,"0"0"13"16,0 0 2-16,11-5 16 0,-11 5 20 16,0 0 11-16,0 0-5 0,0 0 9 0,17 0-2 15,-17 0 0-15,0 0-5 0,16-2 3 16,-16 2-5-16,0 0 5 0,16-3-6 0,-16 3 0 15,14 0-1-15,-14 0 2 0,12-5-3 16,-12 5-3-16,11-4-11 16,-11 4 0-16,0 0 1 0,17-6-16 0,-17 6-8 15,9-6-3-15,-9 6-10 0,6-7-4 0,-6 7-4 16,0 0-2-16,8-12-23 0,-8 12-20 16,2-10 3-16,-2 10-3 0,0 0 13 0,1-13 6 15,-1 13 16-15,0 0 8 0,0 0 22 16,-8-15 17-16,8 15 19 0,0 0 17 0,-11-5 20 15,11 5 7-15,0 0 6 16,0 0 19-16,-25 4 11 0,25-4 11 0,-15 7 8 0,15-7 0 16,-17 10 0-16,8-3 15 0,1-2 2 15,-1 2 6-15,0 2 2 0,1-1 14 16,2 2-7-16,6-10 0 0,-14 19 1 16,11-6-2-16,3-13-1 0,0 0-4 0,-9 31-1 15,9-31 2-15,0 0-3 0,-1 31-6 16,1-31-6-16,0 0-6 0,9 33-9 0,-9-33-7 15,10 20-7-15,-10-20-9 0,13 16-9 16,-13-16-8-16,15 16-6 0,-15-16-9 16,0 0-10-16,20 16-15 0,-20-16-20 0,18 10-27 15,-9-7-33-15,0 0-26 0,-9-3-28 16,18 2-36-16,-18-2-44 0,20 0-65 16,-20 0-122-16,19-5-118 0,-9 3-374 0,-10 2-706 0</inkml:trace>
  <inkml:trace contextRef="#ctx0" brushRef="#br1" timeOffset="-80465.664">21156 9574 4276 0,'0'0'31'0,"0"0"24"0,0 0 14 0,-21 28 9 16,21-28 6-16,-3 10-2 15,3-10 3-15,0 0-7 0,0 0-6 0,-3 24-12 0,3-24-9 16,0 0-5-16,-1 17-2 0,1-17-2 15,0 0-8-15,0 0-1 0,0 0-7 16,-1 20 2-16,1-20-7 0,0 0-2 0,0 0-3 16,0 0 0-16,0 0-3 0,0 0-1 15,0 0 2-15,-1 18-5 0,1-18 0 16,0 0 0-16,0 0 3 0,0 0 0 0,0 0-2 16,0 0-1-16,0 0 0 0,0 0-3 15,0 0 2-15,0 0-3 0,0 0 0 0,0 0 2 16,0 0-5-16,0 0 0 0,0 0 1 15,0 0 1-15,0 0-2 0,0 0 1 0,0 0 0 16,0 0-3-16,6-57 2 16,-6 57 1-16,3-16 1 0,-3 16-3 0,3-18-1 0,-3 18 0 15,4-19-2-15,-4 19-3 16,7-20 2-16,-7 20-1 0,8-19 2 0,-8 19 1 16,8-21 0-16,-2 12 4 0,-6 9 4 15,12-16 8-15,-12 16 3 0,0 0 8 0,18-19 6 16,-18 19 0-16,0 0-5 0,0 0 2 15,0 0-2-15,31-1 9 0,-31 1 2 0,0 0 4 16,0 0-2-16,29 28 6 0,-29-28-2 16,11 23 2-16,-11-23 0 0,8 26 0 0,-8-26 2 15,9 28 0-15,-9-28 0 0,5 27-1 16,-5-27-4-16,7 26 2 0,-7-26-3 0,5 24 1 16,-2-12-5-16,-3-12-2 15,6 22-6-15,-3-13-4 0,-3-9-4 0,10 18-5 0,-10-18-12 16,7 15-13-16,-7-15-18 15,10 13-26-15,-5-7-38 0,3 1-33 0,-8-7-38 16,16 9-55-16,-7-9-80 0,-9 0-151 16,23 0-54-16,-8-2-386 0,-1-1-768 0</inkml:trace>
  <inkml:trace contextRef="#ctx0" brushRef="#br1" timeOffset="-79709.945">21541 9443 3989 0,'0'0'-137'0,"0"0"9"16,0 0 1-16,0 0 14 0,-5-12 16 15,5 12 13-15,0 0 37 0,-1-13 25 0,1 13 25 16,0 0 58-16,0 0 20 0,0-19 30 15,0 19 17-15,0 0 19 0,0 0 4 0,-1-12 1 16,1 12-3-16,0 0-8 0,0 0-5 16,0 0-5-16,0 0 4 0,0 0 2 15,0 0-25-15,0 0-5 0,0 0-3 0,0 0-1 16,0 0-8-16,-2 70 1 0,2-70-5 16,-2 39-5-16,2-39-8 0,-2 39-9 0,1-18-2 15,1-21-5-15,0 39-6 0,0-39-4 16,1 35-4-16,-1-35 0 0,2 31-2 0,-2-31 1 15,3 27-1-15,-3-27-7 0,7 26-3 16,-7-26-3-16,8 21-3 0,-8-21-3 16,9 19-4-16,-3-12-4 0,-6-7-4 0,11 13-7 15,-11-13-2-15,12 12-11 0,-12-12-4 16,16 6-6-16,-16-6-6 0,15 6-6 0,-15-6-11 16,17 3-9-16,-8-3-9 0,-9 0-7 15,0 0-10-15,23-1-9 0,-23 1-11 16,16-5-11-16,-16 5-16 0,14-6-18 0,-14 6-22 15,13-5-28-15,-13 5-44 0,12-8-88 16,-12 8-118-16,7-9-111 0,-7 9-216 0,0 0-56 16</inkml:trace>
  <inkml:trace contextRef="#ctx0" brushRef="#br1" timeOffset="-79458.139">21492 9600 3957 0,'0'0'134'0,"0"0"9"0,0 0 7 16,0 0 9-16,0 0 18 15,0 0-1-15,0 0-18 0,0 0-11 0,0 0-10 0,0 0-15 16,0 0-7-16,0 0-12 0,28-21-10 16,-28 21-14-16,15-4-8 0,-15 4-10 0,17-5-12 15,-17 5-14-15,19-5-17 0,-19 5-21 16,17-3-25-16,-6 2-21 0,-11 1-29 15,19-3-34-15,-9 1-39 0,-10 2-47 16,24-2-68-16,-12 0-116 0,-12 2-152 0,21-1-282 16,-10 0-469-16</inkml:trace>
  <inkml:trace contextRef="#ctx0" brushRef="#br1" timeOffset="-78650.23">21806 9561 3891 0,'0'0'3'0,"0"0"16"16,0 0 17-16,0 0 23 0,0 0 24 16,-4 20 13-16,4-20 9 0,0 0 3 0,0 0 3 15,0 0-3-15,0 0 0 0,-4 26-1 16,4-26-2-16,0 0-18 0,0 0 2 0,2 20-12 15,-2-20-8-15,0 0-7 0,5 16-7 16,-5-16-8-16,0 0-7 0,9 13-1 0,-9-13-4 16,0 0-8-16,9 12-2 0,-9-12-7 15,0 0-6-15,11 8-5 0,-11-8-2 16,0 0-9-16,0 0-6 0,18 6-3 16,-18-6-6-16,11 0 0 0,-11 0-1 0,0 0-3 15,0 0-3-15,22-8 0 0,-22 8-2 16,11-10-2-16,-4 4-2 0,-7 6-1 0,9-13 1 15,-4 7-3-15,-5 6 1 0,8-13 5 16,-8 13 3-16,5-12 1 0,-5 12 2 0,5-11 3 16,-5 11 0-16,0 0 2 0,1-15 0 15,-1 15 2-15,0 0 2 0,-8-15 2 0,8 15 1 16,-9-7 1-16,9 7 1 0,-12-5 1 16,12 5 3-16,-18-3 3 0,18 3-1 0,-20 0 6 15,20 0 6-15,-22 3-1 16,10 0 7-16,12-3 3 0,-21 5 4 0,21-5 5 15,-21 9 2-15,11-4 4 0,10-5 5 16,-17 12 0-16,17-12 3 0,-15 12 3 0,15-12 0 16,0 0-1-16,-18 18 1 0,18-18 5 15,0 0-4-15,-12 18 3 0,12-18-2 0,0 0 0 16,0 0-3-16,-10 22-5 0,10-22-5 16,0 0 0-16,0 0-4 0,0 0-3 0,0 0-5 15,0 0-3-15,0 0-6 16,0 0-9-16,20 36-10 0,-15-34-7 0,-5-2-12 0,0 0-7 15,20 3-9-15,-20-3-12 16,14 0-10-16,-14 0-8 0,0 0-10 0,23-5-10 16,-23 5-6-16,16-7-3 0,-16 7-3 15,16-3 9-15,-16 3 13 0,13-3 11 0,-13 3 21 16,0 0 6-16,15-3 13 0,-15 3 21 16,0 0 16-16,15 6 20 0,-15-6 17 0,9 6 16 15,-9-6 7-15,0 0 8 0,12 12 12 16,-12-12 3-16,0 0 7 0,0 0 4 0,0 0-5 15,23 24-10-15,-23-24-6 0,0 0-9 16,12 13-7-16,-12-13-9 0,0 0-6 16,0 0-15-16,22 18-18 0,-16-15-20 0,-6-3-21 15,14 7-21-15,-7-4-25 0,-7-3-29 16,18 5-30-16,-9-2-36 0,-9-3-37 0,19 1-78 16,-19-1-147-16,20-4-120 0,-20 4-233 15,21-5-182-15</inkml:trace>
  <inkml:trace contextRef="#ctx0" brushRef="#br1" timeOffset="-78060.761">22254 9631 3682 0,'0'0'9'0,"0"0"12"0,-39 10 28 0,39-10 24 16,-13 7 19-16,13-7 13 0,-10 8 5 15,10-8 0-15,-10 11-8 0,10-11-1 0,-10 9-1 16,10-9-7-16,0 0 3 0,-11 14-5 16,11-14-1-16,0 0-4 0,-8 13-3 0,8-13-2 15,0 0-6-15,0 0-4 0,-5 16-5 16,5-16-6-16,0 0 0 0,0 0-9 0,0 0-5 16,0 0-4-16,1 25-6 0,-1-25-5 15,0 0-5-15,0 0 0 0,0 0-6 0,10 17 0 16,-10-17-6-16,0 0-4 0,12 8-5 15,-12-8-6-15,0 0-2 0,0 0-3 16,18 3 0-16,-18-3-5 0,0 0-5 16,0 0-3-16,0 0-2 0,25-5-4 0,-25 5-2 0,11-7-4 15,-11 7-3-15,9-10-11 16,-3 3-3-16,-6 7-3 0,9-17-9 0,-4 9-3 16,-2-1-1-16,-3 9 0 0,6-22-3 15,-2 12 1-15,-2 0 0 0,-2 10 2 0,3-19 1 16,-1 10 4-16,-2 9 3 0,3-15 5 15,-3 15 7-15,1-12 9 0,-1 12 11 0,0 0 14 16,5-14 9-16,-5 14 15 0,0 0 7 16,0 0 17-16,0 0 17 0,0 0 14 0,0 0 10 15,20 42 11-15,-20-42 12 0,9 50 24 16,-5-22 9-16,-4-28 6 0,6 69 0 0,-5-41-12 16,-2 3-9-16,-1-3-14 15,-2 0-10-15,-3 6-11 0,-3-2-12 0,-1-6-8 16,2-6-9-16,-1 1-7 0,-1-3-11 15,-1-2-13-15,12-16-14 0,-21 25-15 0,21-25-23 16,-19 16-30-16,6-11-37 0,3 0-41 16,10-5-60-16,-26 3-86 0,16-3-167 0,10 0-40 15,-23-8-405-15,14 3-799 0</inkml:trace>
  <inkml:trace contextRef="#ctx0" brushRef="#br1" timeOffset="-77301.196">22458 9614 4173 0,'0'0'-78'16,"0"0"7"-16,0 0 19 15,0 0 13-15,0 0 27 0,0 0 14 0,0 0 14 0,0 0 14 16,0 0 13-16,0 0 5 0,26 20 10 16,-26-20 1-16,0 0 17 0,0 0-3 0,0 0-1 15,0 0 3-15,0 0-3 0,0 0-5 16,7 9-1-16,-7-9-2 0,0 0-7 16,0 0-4-16,11 8-6 0,-11-8-8 15,10 5-5-15,-10-5-4 0,12 2-9 0,-12-2-2 16,11 3-3-16,-11-3-7 0,17 2-7 15,-17-2-8-15,19 0-3 0,-19 0-6 0,17-2-4 16,-17 2-4-16,19-3-5 0,-19 3-2 16,16-5-4-16,-8 1-3 0,-8 4 2 0,15-10-2 15,-8 5-12-15,-1-3 4 0,-6 8 1 16,11-12 9-16,-7 5-1 0,-4 7 1 0,6-12 2 16,-6 12 3-16,0 0 7 0,0-16-1 15,0 16 0-15,0 0 9 0,0 0 2 0,-14-13 14 16,14 13 11-16,-15 1 2 15,15-1 2-15,0 0 7 0,-32 11 1 0,21-6 3 16,-4 2 8-16,2 3 5 0,1 0 4 16,-1-1 8-16,2 2 10 0,-1-1 14 0,2 3 14 15,0-1 7-15,2 1 8 0,4-1 16 16,-1 0 3-16,2 0-3 0,1 0-1 0,2-12-1 16,1 24-3-16,-1-24-4 0,5 24-4 15,-1-12-7-15,-4-12-10 0,13 20-6 16,-5-11-11-16,2 1-9 0,3-3-6 0,-13-7-9 15,23 14-11-15,-10-9-10 0,0-1-8 16,3-2-12-16,-3 0-16 0,2-1-19 0,0-1-24 16,2-1-31-16,-1-3-36 0,1 2-45 15,1-2-65-15,0-1-117 0,1 1-113 0,-3-1-42 16,1 2-385-16,-1-1-752 0</inkml:trace>
  <inkml:trace contextRef="#ctx0" brushRef="#br1" timeOffset="-71400.68">16868 10340 4123 0,'14'-18'-97'16,"-14"18"10"-16,14-8 19 0,-14 8 12 16,16-9-13-16,-4 5 11 0,-2-3-1 0,3 3 4 15,-2-1 14-15,4-1 3 0,1 0 3 0,-2 1-16 16,2-2 8-16,-1 2-2 0,-2 0-3 15,0 1 0-15,-2-2-14 0,2 1 1 0,-4 1-2 16,2-1-1-16,-11 5 15 0,16-6-4 16,-16 6 2-16,12-7 8 0,-12 7 2 0,10-7-9 15,-10 7 14-15,6-6-4 0,-6 6 3 16,0 0 22-16,0 0-24 0,0 0-1 16,0 0 10-16,0 0 4 0,0 0 9 0,-20-18-3 15,20 18 10-15,0 0-6 0,-27 10 12 16,16-5-7-16,-5 2 11 0,3 3-5 15,0-1-6-15,-1 3-9 0,2 0 7 0,-1 0 6 16,-1 2 7-16,6-3 20 0,-1 3 3 16,3-3 10-16,2 1 17 0,2-1 14 15,2-11-5-15,2 22 11 0,3-10 4 0,3 0 7 16,3-2-7-16,1 2-1 0,7 0-2 0,-1-2-6 16,6 2-6-16,-2-1-1 0,9 3 1 15,0 0 7-15,1 2 8 0,-1-1 8 16,-2 2-11-16,-4 0 0 0,-1 5-24 15,-4 2 3-15,-4-3-14 0,-6-1-9 0,-3 2-4 16,-3 2-8-16,-4 0-8 0,-5 4-10 16,-5 7-14-16,-9 2-13 0,-4 7-14 0,-6-2-24 15,-2 0-30-15,-1 0-17 0,-3 2-35 16,2-3-36-16,1-2-74 0,1 1-105 0,-3-2-173 16,4 1 77-16,6-8 47 0</inkml:trace>
  <inkml:trace contextRef="#ctx0" brushRef="#br1" timeOffset="-70929.141">16931 11705 2470 0,'21'32'214'0,"12"10"-2"0,0-2-15 16,-2-1-19-16,2 0-26 0,-3-1-36 15,-10-7-11-15,2 1-18 0,-4 2-9 0,0 0-10 16,-3 0-10-16,-2-2-8 0,-6-4-13 0,-1-3-6 16,-5-5-13-16,-3 5-8 0,-6-1-14 15,-1-2-12-15,-6 9-11 0,-5-4-11 0,-1-4-15 16,-4 0 4-16,0-1 3 0,-3-2 6 15,0-1 5-15,2 0 7 0,2-4-4 0,8-3 12 16,-3 1 6-16,3-3 20 0,0 3 5 16,4 0 15-16,2 1 16 0,4 0 2 0,4 1 6 15,1-1 5-15,5 5 10 0,4 6-9 16,8 9 2-16,1-2 2 0,5 1-6 16,4 8 5-16,2 0 2 0,-5-9-5 0,-2 0-7 15,-1-1-6-15,-2 1-7 0,-4 1-7 16,-2-2-2-16,1 1-10 0,-7-3-6 15,-2-3-7-15,-2 0-2 0,-1 2-19 0,-3-2-1 16,-1 0 1-16,-2 0-9 0,-5 7 8 16,-2 0-2-16,1-1 2 0,-2-3 0 0,1 3 4 15,1 0 2-15,1-4 0 0,0 5 2 16,3-3 6-16,2 7 3 0,2 3 11 16,7 2 13-16,0 4 5 0,7 11 4 15,3 7 0-15,3 1-3 0,5 5 3 0,1 3 1 16,6 16 2-16,-7-20-9 0,-1-1-4 15,0-2-22-15,-4-5-25 0,-4-5-18 0,-3-12-21 16,-2-4-22-16,1-3-8 0,-3-1-7 16,1-6-36-16,0-7 6 0,-3-4-21 0,4-3-19 15,-3-2-81-15,-1-4-166 0,1-3-243 16,-5-7 108-16,0 0 104 0</inkml:trace>
  <inkml:trace contextRef="#ctx0" brushRef="#br1" timeOffset="-69778.491">17509 10360 2395 0,'3'-10'22'16,"-3"10"14"-16,7-18-8 0,-3 11 1 15,-4 7 24-15,12-11-6 0,-1 6 15 0,-2-2 4 16,4 2 33-16,-2 2-22 0,5-2 23 16,-1 2 2-16,1 2-5 0,0-2 1 0,3 3 6 15,-2 0-3-15,2 3-11 0,2-3-5 16,-5 1-8-16,2 3-8 0,0 0-9 0,-1 1-6 15,-2 3-8-15,-1 0-1 0,-1 1-6 16,-1 1-2-16,-1 0-2 0,-5 1-3 16,1 1-5-16,-4 0-5 0,-2 2-1 0,-2-1-5 15,-2 3-2-15,-3 0-5 0,-1 5-5 16,-2 1-3-16,-5 7-8 0,-1 0 3 16,-2 0-5-16,1 0 4 0,-3 0 1 0,-3 0 5 15,1 1-3-15,-4-1-5 0,1 1 2 0,-2 1 1 16,0-1 0-16,3 1-2 0,-3 0 2 15,3-1 0-15,1 1-2 0,2-1 2 16,1 1 4-16,3-1-4 0,6-5 11 0,1-1-9 16,2 1 6-16,1 0 4 0,3 0-4 15,3 4 5-15,3-1-2 0,4 11 5 0,3-2-3 16,-1 0 0-16,4 1-5 0,-1 0 2 16,3 0-1-16,-2 0 0 0,3 2-3 15,-2 1 2-15,4 8-1 0,-6-9-10 0,-2 1-3 16,-1 1-5-16,-1-2 1 0,-2 2-8 15,-4 1-1-15,0 1-7 0,-1 2-2 0,-2-3 1 16,-2 4 1-16,-1-1 8 0,-4-1-3 16,0 1 2-16,1-2-1 0,-2-1 20 0,2 1 0 15,0-1 17-15,1-1 10 0,0 2 5 16,3-1 9-16,1 2 6 0,2 0 7 0,2 1-1 16,3 1 7-16,1 0 3 15,5 8 4-15,1 1-6 0,2-3-2 0,-4-8-6 0,1 7-5 16,-2-8-2-16,-1-1-4 15,-4 0-6-15,0 1-8 0,-2-2-9 0,-4 0-7 16,-1 0-8-16,-2 1-10 0,-3 1-3 16,0-1-7-16,-1 5-6 0,1-1-1 0,-4 7-2 15,2-9-2-15,4 3 5 0,0-2 5 16,-1 1 6-16,5 0 3 0,1 0 10 0,1 1 13 16,0 0 4-16,4 0 14 0,3 13 5 15,1-3 6-15,1 0 7 0,-2 0 1 0,0-9 4 16,-3 0 1-16,-2 2-4 0,-1-1-5 15,-2 3-3-15,-3 8-7 0,-2-3-5 16,-8 0-6-16,1-5-3 0,-5-2-11 0,1-12-14 16,-5 5-12-16,2-9-12 0,1-3-15 15,2 0-10-15,2-11-17 0,3-2-18 16,0-1-14-16,0-7-22 0,3 1-14 0,1-2-27 16,-1-3-25-16,9-7-50 0,-9 8-109 15,9-8-225-15,0 0-58 0,0 0 515 0</inkml:trace>
  <inkml:trace contextRef="#ctx0" brushRef="#br1" timeOffset="-68623.875">17754 10952 2648 0,'2'-12'-32'15,"2"2"5"-15,-4 10 21 16,3-19 2-16,-1 9 2 0,-2 10 8 0,2-21 19 0,-1 9-19 16,-1-2 10-16,0-1 8 15,0 0 14-15,1 1-4 0,1-4 5 0,-1-1-4 16,-1-1-13-16,0-1 20 0,0 2-16 16,0-4 10-16,2 2 8 0,-4 0-2 0,2-1 0 15,-1 2-3-15,0-1-11 0,-2 1 5 16,2 0 4-16,-1 1-1 0,0 3-4 0,0 0 0 15,0 3-7-15,-1 1 2 0,3 12-4 16,-3-22 3-16,0 13-9 0,3 9 0 0,-8-17 3 16,4 10 4-16,4 7-15 0,-7-9 6 15,7 9 0-15,0 0-5 0,-14-4-8 0,14 4-1 16,0 0 7-16,0 0-2 16,0 0 4-16,-19 17-14 0,19-17 19 0,0 17-14 15,0-17 7-15,6 19 4 0,1-5 11 16,4 6 5-16,5 6 10 0,3 3-3 0,11 8 2 15,1 2 5-15,4 2 2 0,3 0 3 16,1 1-1-16,-1 0 1 0,-2 0 4 0,-2 0-3 16,-2 3-9-16,-4-2-2 0,-4 1-8 15,-9-4 1-15,-4 0-4 0,-3 1-2 0,-5 5-2 16,-9-2-5-16,-4 10-12 0,-8 1-17 16,-3-3-14-16,-4 0-18 0,-7-1 1 0,3-1-2 15,-3-4 7-15,1 1 1 16,3-2 1-16,-2-1 3 0,1-1 11 0,2-1 11 15,0-1 7-15,5-6 13 0,5 2 4 16,1 0 13-16,6 4 8 0,2 0 2 0,6 3-1 16,3 3-2-16,6 0 3 0,2 8-5 15,6 0 4-15,3 1 1 0,0 0 1 0,-3-2-4 16,2 3-2-16,0 1-7 0,-4-1 0 16,-3 0-19-16,-6-7-19 0,-1 1-19 0,-2 1-26 15,-5 8-31-15,0 1-32 0,-5-3-23 16,-3-1-7-16,2-1-15 0,-6-2 5 0,4 1-23 15,-2-4 3-15,0-9 10 0,0 10 24 16,-2-1 61-16,6-7 47 0,1 2 44 16,2 2 36-16,4 0 29 0,0 2-3 15,3 0 17-15,2-2 9 0,2 1 10 0,0 13 4 16,6-4 6-16,0 0 7 0,0 0-7 16,1-2-1-16,-3-10-11 0,1 0-8 0,0-1-11 15,-2 0-8-15,0-2-5 0,-3 3-9 16,0-2-6-16,0 2-5 0,0 0-1 0,-3 0-12 15,2 2-3-15,-2-4-3 0,1 1-3 16,-3-2-7-16,0 1-3 0,0 0-4 0,-2-4 3 16,-1 2-2-16,3-1 0 0,-1 1-8 15,1-10 3-15,-2-2-3 0,3-3 2 0,-2-2-1 16,1-2-1-16,-1-3-3 16,0-1-10-16,2-4-23 0,-1-3-18 0,0 1-32 15,1-13-25-15,-1 18-29 0,1-18-51 16,0 0-101-16,5 8-240 0,-5-8-187 0,0 0 154 15,22-24 105-15</inkml:trace>
  <inkml:trace contextRef="#ctx0" brushRef="#br1" timeOffset="-66874.002">22991 9614 2535 0,'0'0'153'0,"0"0"-18"16,0 0 8-16,-5-9 23 0,5 9 13 15,0 0 4-15,0 0-13 0,0 0-6 0,0 0-7 16,0 0-9-16,0 0-10 0,0 0 0 15,22-12-11-15,-22 12-5 0,0 0-5 16,0 0-7-16,22-3-14 0,-22 3-11 0,0 0-4 16,21 0-12-16,-21 0-6 0,0 0-8 15,21-4-9-15,-21 4-1 0,0 0-10 0,22-3-5 16,-22 3-9-16,0 0-10 0,20-2-12 16,-20 2-11-16,13-3-13 0,-13 3-19 0,12 0-21 15,-12 0-25-15,0 0-32 16,18 0-43-16,-18 0-76 0,0 0-125 0,13 4-178 0,-13-4-230 15,9 6-117-15</inkml:trace>
  <inkml:trace contextRef="#ctx0" brushRef="#br1" timeOffset="-66597.856">22993 9785 3881 0,'-8'6'142'16,"8"-6"8"-16,0 0 6 0,0 0 9 16,0 0-3-16,0 0 16 0,0 0-11 0,0 0-12 15,0 0-12-15,0 0-9 0,0 0-15 0,0 0-10 16,0 0-11-16,0 0-12 16,0 0-8-16,0 0-10 0,56 9-12 0,-56-9-8 15,0 0-12-15,0 0-12 0,0 0-20 16,34-2-25-16,-26 1-30 0,-8 1-34 0,20-2-42 15,-20 2-52-15,23-4-77 0,-10 2-145 16,0-1-119-16,1 2-335 0,2-2-627 0</inkml:trace>
  <inkml:trace contextRef="#ctx0" brushRef="#br1" timeOffset="-65314.212">23626 9411 3874 0,'0'0'-101'0,"0"0"16"16,0 0 18-16,0 0 15 0,0 0 5 0,0 0 44 15,13-3-3-15,-13 3 6 0,0 0 12 16,0 0 16-16,0 0 7 0,0 0 4 0,0 0 2 16,0 0 4-16,0 0 1 0,0 0 0 15,0 0-6-15,0 0-1 0,0 0 2 0,0 0 2 16,0 0 3-16,0 0 5 15,0 0 3-15,-41 8-1 0,41-8 0 0,0 0 5 0,0 0 1 16,-13 2 2-16,13-2 8 16,0 0-2-16,0 0 2 0,0 0-2 0,-13 3 4 15,13-3-1-15,0 0 6 0,0 0-8 16,0 0 0-16,0 0-5 0,0 0 1 0,0 0-6 16,-12 5-3-16,12-5-2 0,0 0-4 15,0 0 6-15,0 0-3 0,0 0-3 0,0 0-4 16,0 0-3-16,0 0-5 0,0 0-2 15,0 0-1-15,0 0-5 0,0 0-5 0,0 0 2 16,0 0-4-16,0 0-1 0,31 7-7 16,-31-7 3-16,0 0-2 0,14 2-1 0,-14-2 0 15,0 0-1-15,0 0-3 16,18 1 0-16,-18-1-3 0,0 0 3 0,14 0-3 16,-14 0 3-16,0 0-5 0,15 0-2 15,-15 0 1-15,0 0-2 0,0 0-6 0,19-1-3 16,-19 1-1-16,0 0-4 0,12-2-3 15,-12 2-2-15,0 0-6 0,14-2-3 0,-14 2-2 16,0 0-6-16,13-3-6 0,-13 3-1 16,0 0-5-16,15-7-3 0,-15 7-1 0,9-5 2 15,-9 5 6-15,11-5 3 0,-11 5 6 16,14-5 7-16,-14 5 9 0,10-5 12 0,-10 5 9 16,10-4 5-16,-10 4 6 0,0 0 2 15,13-3-2-15,-13 3 1 0,0 0 4 0,0 0 5 16,16 12 1-16,-16-12 10 15,7 15-3-15,-4-3 3 0,-2 1-1 0,1 1 6 0,-2-14-2 16,0 37 4-16,0-17 3 16,-1 2-6-16,1 0-1 0,-2 3-4 0,1-3 1 15,-1 4-5-15,-1-4 0 0,1-1-3 16,0-1 1-16,1 1-6 0,-2-3 0 0,1 0-2 16,-1 0-7-16,3-18 1 0,-3 27 1 15,2-15-2-15,1-12-5 0,-4 21 0 0,4-21-13 16,-3 17-7-16,3-17-13 0,0 0-11 15,-2 17-9-15,2-17-12 0,0 0-9 0,0 10-13 16,0-10-9-16,0 0-12 16,0 0-17-16,0 0-25 0,0 0-27 0,0 0-30 0,0 0-37 15,0 0-71-15,0 0-92 16,0 0-409-16,0 0-394 0</inkml:trace>
  <inkml:trace contextRef="#ctx0" brushRef="#br1" timeOffset="-65010.072">23682 9643 3860 0,'0'0'37'0,"-8"-8"16"0,8 8 16 0,0 0 22 16,0 0 24-16,0 0 17 0,-6-9 13 15,6 9 6-15,0 0-3 0,0 0-2 0,0 0-5 16,0 0-13-16,0 0 6 0,0 0-9 15,0 0-4-15,0 0-7 0,17-10-8 0,-17 10-10 16,12-3-10-16,-12 3-10 0,15-1-8 16,-15 1-7-16,19-2-5 0,-19 2-9 0,19-2-7 15,-19 2-3-15,20-1-8 0,-20 1-11 16,18-1-13-16,-7 0-15 0,-11 1-22 0,22-2-24 16,-11 1-30-16,-11 1-33 0,24-2-47 15,-10 2-57-15,1 0-104 0,-15 0-131 0,27 2-83 16,-14-1-298-16,3-1-557 15</inkml:trace>
  <inkml:trace contextRef="#ctx0" brushRef="#br1" timeOffset="-64242.48">24109 9455 3878 0,'0'0'-52'0,"2"-12"16"15,-2 12 20-15,0 0 22 0,0 0 13 16,0 0 10-16,0 0 8 0,0 0 10 0,0 0 8 16,0 0 2-16,0 0 0 0,0 0-3 0,0 0 1 15,0 0 7-15,0 0-4 0,0 0 2 16,0 0-1-16,-21 26 0 0,21-26 0 15,0 0-3-15,-6 10 2 0,6-10-5 0,0 0 2 16,0 0-6-16,0 0-6 0,-5 10 0 16,5-10-6-16,0 0-4 0,0 0-6 0,0 0-2 15,0 0-8-15,0 0-2 0,0 0-6 16,0 0-5-16,0 0-6 0,0 0-2 0,0 0-4 16,0 0 0-16,0 0 1 0,0 0 1 15,0 0-2-15,0 0 6 0,0 0-3 0,0 0 4 16,0 0-3-16,0 0 3 15,0 0 1-15,0 0 2 0,0 0-2 0,0 0 5 0,0 0 3 16,0 0 3-16,0 0 5 16,0 0 6-16,0 0 8 0,0 0 3 0,0 0 7 15,0 0 8-15,0 0-3 0,7 20 7 16,-7-20 5-16,4 21 13 0,-4-21 3 0,7 27 0 16,0-12 5-16,0 1-1 0,4 3 0 15,-1-2-1-15,0 3-1 0,2 0-6 0,-2-2-4 16,0 1-7-16,-2-4-5 0,-1 1-4 15,0-2-4-15,-3 0-6 0,-4-14-4 0,5 22-4 16,-5-22-1-16,-1 19-2 16,1-19-7-16,-7 17 0 0,7-17-4 0,-12 10-6 0,12-10-5 15,-15 7-11-15,15-7-9 16,-15 5-11-16,15-5-12 0,0 0-15 0,-26-2-10 16,26 2-18-16,-16-6-19 0,16 6-24 15,-16-9-18-15,9 3-30 0,0-2-40 0,7 8-53 16,-9-20-71-16,6 8-187 0,0-1-318 15,1 0-558-15</inkml:trace>
  <inkml:trace contextRef="#ctx0" brushRef="#br1" timeOffset="-63932.209">24121 9428 4190 0,'8'-9'35'0,"-8"9"14"0,0 0 28 16,0 0 21-16,8-8 21 0,-8 8 11 16,0 0 5-16,0 0 0 0,0 0-8 0,0 0 4 15,18-8-9-15,-18 8-6 0,0 0-7 16,0 0-2-16,0 0-14 0,19-6-11 0,-19 6-7 16,0 0-7-16,19-4-6 0,-19 4-10 15,0 0-2-15,17-2-7 0,-17 2-4 0,0 0-11 16,21-4-9-16,-21 4-10 15,0 0-19-15,23-2-20 0,-15 0-33 0,-8 2-37 16,21-1-46-16,-21 1-60 0,22 0-100 16,-8 0-154-16,2 0-81 0,-3 1-302 0,3 1-570 15</inkml:trace>
  <inkml:trace contextRef="#ctx0" brushRef="#br1" timeOffset="-58461.808">24545 9702 3815 0,'0'0'-93'0,"0"0"9"16,0 0 17-16,0 0 18 0,0 0 21 15,0 0 12-15,0 0 22 0,0 0 12 0,0 0 7 16,0 0 1-16,0 0 7 0,0 0 5 15,0 0 5-15,0 0 5 0,0 0 5 0,0 0 4 16,0 0-3-16,0 0 3 0,0 0 3 16,0 0-3-16,0 0-3 0,0 0 7 15,0 0-7-15,0 0 5 0,0 0-4 16,0 0-1-16,0 0 0 0,0 0-2 0,0 0-1 16,0 0-4-16,0 0-2 0,0 0-4 15,0 0-1-15,0 0-4 0,0 0 0 0,-39-8-2 16,39 8-3-16,0 0-3 0,0 0-1 15,-18 0 1-15,18 0-2 0,0 0 5 0,-15-1-7 16,15 1 5-16,0 0 4 16,0 0-3-16,-17-1 1 0,17 1 0 0,0 0 7 0,0 0-5 15,-19-1 5-15,19 1 2 0,0 0-3 16,0 0 5-16,-13-1 3 0,13 1 4 0,0 0 3 16,0 0 8-16,0 0 8 15,0 0 3-15,0 0-4 0,0 0-1 0,0 0-4 16,0 0 0-16,0 0-3 0,0 0-5 15,0 0-4-15,0 0-4 0,0 0-2 0,0 0-3 16,0 0-2-16,0 0-2 0,51 7-4 16,-51-7-3-16,18 2-1 0,-18-2-3 15,0 0 0-15,27 2-1 0,-27-2-4 0,14 0-3 16,-14 0 0-16,0 0-2 0,23 2-2 0,-23-2 0 16,0 0-1-16,0 0-4 0,22 0 2 15,-22 0-4-15,0 0 1 0,0 0-4 0,0 0-5 16,21 0-6-16,-21 0-10 15,0 0-13-15,10 0-21 0,-10 0-33 0,0 0-32 16,0 0-51-16,17 1-71 0,-17-1-135 16,14 2-90-16,-14-2-39 0,17 3-373 0,-17-3-716 15</inkml:trace>
  <inkml:trace contextRef="#ctx0" brushRef="#br1" timeOffset="-57550.771">24989 9453 4041 0,'2'-14'-61'0,"-2"14"38"0,0 0 45 0,0 0 32 15,4-11 17-15,-4 11 3 0,0 0-1 16,0 0-2-16,0 0 10 0,0 0 12 0,0 0-8 15,0 0-6-15,0 0-4 0,0 0-1 16,0 0 1-16,-19 41 3 0,19-41 3 0,-10 23 4 16,10-23 1-16,-7 23 7 0,7-23-1 15,-2 27 8-15,2-27 1 0,4 30-3 0,0-14-2 16,2 2-5-16,0-2-8 16,1 3-2-16,-1 1-7 0,1 1-10 0,0-4-2 0,-7-17-7 15,7 34-5-15,-7-34-3 16,2 31-5-16,-2-31-2 0,-4 26-6 0,1-13-4 15,3-13-5-15,-11 22-6 16,4-12-8-16,7-10-11 0,-15 14-15 0,15-14-15 0,-16 10-23 16,10-7-21-16,6-3-25 0,-17 4-29 15,17-4-27-15,-12 0-34 0,12 0-31 0,0 0-45 16,0 0-90-16,-17-11-135 0,17 11-366 16,-6-12-635-16</inkml:trace>
  <inkml:trace contextRef="#ctx0" brushRef="#br1" timeOffset="-57250.743">24944 9527 4193 0,'3'-9'13'16,"-3"9"18"-16,0 0 20 0,0 0 23 0,0 0 14 0,0 0 16 15,0 0 12-15,4-11 13 0,-4 11 4 16,0 0-8-16,0 0-2 0,10-4-4 0,-10 4-1 16,0 0-6-16,17-2-6 0,-17 2-6 15,17-2-9-15,-17 2-10 0,17-2-13 16,-17 2-9-16,22-1-11 0,-22 1-15 16,18-1-19-16,-18 1-23 0,22 0-41 0,-9 1-39 15,-13-1-48-15,25 2-48 0,-8 0-51 16,-4-1-89-16,2 2-163 0,-3-1-87 0,2-1-216 15,-14-1-271-15</inkml:trace>
  <inkml:trace contextRef="#ctx0" brushRef="#br1" timeOffset="-56650.1">25310 9489 3725 0,'0'0'-7'0,"0"0"14"0,-7-8 19 16,7 8 20-16,0 0 19 0,0 0 8 0,0 0 6 0,0 0-1 15,0 0 4-15,0 0-4 0,0 0 2 16,0 0-6-16,-17-2 2 0,17 2-6 15,0 0 0-15,0 0-6 0,0 0-6 16,0 0-5-16,0 0-3 0,0 0-2 0,0 0-8 16,0 0-2-16,0 0-4 0,0 0-4 15,0 0-2-15,0 0-4 0,0 0-2 0,0 0-3 16,0 0-2-16,0 0 0 0,-13-2-7 16,13 2-1-16,0 0-8 0,0 0-4 0,0 0 1 15,0 0-8-15,0 0 2 0,0 0-3 16,0 0 1-16,0 0 2 0,0 0 3 15,0 0 8-15,26-16-5 0,-26 16 6 16,12-4 3-16,-12 4 8 0,13-2 7 0,-13 2 8 16,17-5-1-16,-17 5 4 0,18-2 6 15,-18 2 5-15,16 1 3 0,-16-1 1 0,17 6-2 16,-7-1 5-16,-10-5 1 0,13 21 6 16,-6-7-1-16,0 3 8 0,-2 3 2 0,-1-1-1 15,-2 2-2-15,-1 0-4 0,1 2-2 16,-3-3-8-16,0 2-3 0,0 1-5 0,1-3-4 15,0 1-3-15,-2-3-5 0,0-1-2 16,2-17-5-16,-2 30-2 0,2-17-4 0,0-13-6 16,-1 22-13-16,1-22-12 0,-1 18-17 15,1-18-17-15,-1 16-18 0,1-16-18 16,0 10-18-16,0-10-28 0,0 0-29 16,5 12-32-16,-5-12-25 0,0 0-37 0,0 0-60 15,0 0-114-15,0 0-409 0,0 0-542 16</inkml:trace>
  <inkml:trace contextRef="#ctx0" brushRef="#br1" timeOffset="-56393.246">25281 9709 4294 0,'0'0'93'16,"-8"-8"25"-16,8 8 23 0,0 0 22 15,0 0 7-15,0 0-4 0,0 0-4 0,0 0-8 16,0 0-12-16,0 0-4 0,0 0-14 15,0 0-14-15,0 0-14 0,38-7-14 0,-28 6-8 16,-10 1-11-16,25 0-11 0,-25 0-17 16,27-2-17-16,-27 2-21 0,30 0-22 15,-14-1-36-15,1 0-38 0,1 1-39 0,0 0-66 16,0-1-92-16,-1 2-149 0,2-1-72 16,-4 0-354-16,3 1-683 0</inkml:trace>
  <inkml:trace contextRef="#ctx0" brushRef="#br1" timeOffset="-55302.702">23678 10043 3974 0,'0'0'-93'0,"0"0"12"0,13 2 24 15,-13-2 19-15,0 0 15 0,0 0 9 16,0 0 14-16,0 0 17 0,0 0-5 0,0 0 16 15,0 0 0-15,0 0 0 0,0 0-3 16,0 0 6-16,0 0-3 0,0 0-4 0,-37 10 2 16,37-10-4-16,-12 2-2 0,12-2-3 15,0 0-4-15,-20 0 3 0,20 0 1 0,-13 3 4 16,13-3 3-16,0 0-5 0,-17 0 3 16,17 0 8-16,0 0 4 0,-14 0 7 15,14 0 8-15,0 0 7 0,0 0 2 16,0 0 4-16,0 0 0 0,-16-3 0 0,16 3 2 15,0 0-2-15,0 0-2 0,0 0 2 16,0 0-3-16,0 0-8 0,0 0-4 0,39-7-5 16,-39 7-1-16,29-1 2 0,-11 1 2 15,4 3-3-15,2-3-2 0,4 1-5 0,4 2 0 16,0-2-2-16,14 4-5 0,-1-2-1 16,2 1 1-16,-3-1-2 0,3 4 0 15,1-2-5-15,1 0-1 0,1-2-1 0,2 2-1 16,-1 1 0-16,1-3-4 0,2 1 2 15,-1 1-3-15,1 0 1 0,-2 0 0 0,2-2-3 16,2 0 1-16,9 1-2 0,-8 0-1 16,-4-2 1-16,1-1 3 0,-2 0-1 0,0 0-2 15,-1 2 4-15,1 1-1 0,-4-1 1 16,0 0 2-16,0 0-4 0,-3 1 0 0,0 0 0 16,-1-1 1-16,-8 0-1 0,-6-1 2 15,1 0 1-15,-2 3-2 0,-3-2-3 0,-2-1 0 16,-3-1-2-16,-1 0-1 0,0 2-6 15,-4-3-6-15,-1 2-12 0,-15-2-9 0,21 1-15 16,-12 1-11-16,-9-2-15 0,0 0-17 16,20-2-16-16,-20 2-16 0,0 0-20 15,0 0-27-15,0 0-50 0,4-10-118 16,-4 10-182-16,0 0-80 0,0 0-138 0,0 0 195 16</inkml:trace>
  <inkml:trace contextRef="#ctx0" brushRef="#br1" timeOffset="-53164.049">24166 10456 3251 0,'0'0'62'0,"-10"4"9"15,10-4 10-15,0 0-7 0,-13 4 11 16,13-4 6-16,0 0 5 0,-11 9-2 0,11-9-3 15,0 0-3-15,-10 5 2 0,10-5 3 16,0 0 4-16,-10 7-2 0,10-7-2 0,0 0-6 16,0 0 0-16,-7 7 1 0,7-7 4 15,0 0-4-15,0 0-2 0,0 0 5 0,0 0-1 16,0 0-2-16,0 0-8 0,0 0-9 16,0 0-3-16,0 0-8 0,0 0-4 0,0 0-5 15,0 0-6-15,18 18-6 0,-18-18-2 16,11 1-7-16,-11-1-3 0,0 0-3 15,20 3-2-15,-20-3-3 0,12 1 4 16,-12-1-14-16,14 0-4 0,-14 0-3 0,0 0-2 16,19 0-1-16,-19 0-7 0,14-2-1 15,-14 2-4-15,0 0 2 0,19-3-8 0,-19 3-4 16,14-3-2-16,-14 3-5 0,12-4-4 16,-12 4-6-16,14-7-5 0,-14 7-4 0,13-6-4 15,-6 2 2-15,-7 4 2 0,15-8 5 16,-8 4 2-16,-7 4 6 0,17-6 8 0,-9 2 12 15,-8 4 11-15,16-6 12 0,-16 6 14 16,17-4 3-16,-17 4 5 0,14-1 2 0,-14 1 0 16,15 6 1-16,-8 2 7 0,1 1 2 15,-1 1 4-15,-2 5 4 0,0 3 5 16,-1-1-1-16,-1 4 6 0,-1 4-2 16,-1 2 2-16,0-1 0 0,-1 1-2 0,0 0-5 15,-1-1-5-15,0 0-4 0,0-3-5 16,0-2-5-16,-1-1-4 0,0-1 0 0,0 1-7 15,0-2-1-15,2-18-5 0,-4 28-7 16,3-16-10-16,1-12-12 0,-4 19-12 0,4-10-17 16,0-9-15-16,-3 13-17 0,3-13-17 15,0 0-21-15,3 17-26 0,-3-17-29 0,0 0-17 16,7 7-31-16,-7-7-53 0,0 0-105 16,0 0-153-16,0 0-282 0,0 0-388 0</inkml:trace>
  <inkml:trace contextRef="#ctx0" brushRef="#br1" timeOffset="-52792.93">24263 10729 3878 0,'0'0'37'0,"0"0"13"0,0 0 18 16,0 0 10-16,-6-11 15 0,6 11 8 0,0 0 11 16,0 0 9-16,0 0-3 0,0 0-3 15,0 0-2-15,18-15-7 0,-18 15-10 0,16-4-3 16,-16 4-2-16,19-4-2 0,-6 2 2 16,-13 2-6-16,26-1-6 0,-12-1-5 0,0 1-5 15,1 1-5-15,-15 0-4 0,27-2-7 16,-14 2-5-16,-13 0-6 0,24 0-5 0,-14 0-3 15,-10 0 0-15,21-1-8 0,-21 1-8 16,18 1-9-16,-18-1-7 0,16-1-18 16,-16 1-15-16,13 0-19 0,-13 0-21 15,16 1-27-15,-16-1-31 0,0 0-33 0,21 2-40 16,-21-2-58-16,15 0-113 0,-15 0-153 16,14 0-289-16,-14 0-454 0</inkml:trace>
  <inkml:trace contextRef="#ctx0" brushRef="#br1" timeOffset="-50291.075">24815 10628 3586 0,'0'0'-113'0,"0"0"-4"16,0 0 14-16,0 0 10 0,0 0 13 0,0 0-1 15,0 0 15-15,0 0 2 0,0 0 11 0,0 0 0 16,0 0 2-16,0 0 11 0,0 0 8 16,0 0 8-16,0 0 24 0,0 0 8 0,0 0-6 15,0 0 10-15,0 0 10 0,0 0 8 16,0 0 2-16,0 0 0 0,0 0-9 15,0 0-4-15,0 0 8 0,0 0-7 0,0 0 1 16,0 0 5-16,0 0 4 0,0 0-6 16,0 0 7-16,0 0-14 0,0 0 16 0,0 0 3 15,0 0-6-15,0 0-12 0,0 0-2 16,0 0 5-16,0 0-4 0,0 0 11 16,0 0-14-16,0 0-2 0,0 0 7 0,0 0 4 15,0 0 3-15,0 0 10 0,0 0-2 16,0 0 5-16,0 0-7 0,0 0-4 15,0 0-1-15,0 0 0 0,0 0-8 0,3-11-4 16,-3 11 4-16,0 0 0 0,0 0-1 0,0 0-2 16,7-8-6-16,-7 8 10 0,0 0-8 15,0 0 10-15,6-9-9 0,-6 9 1 0,0 0-3 16,0 0 0-16,9-8-2 16,-9 8 1-16,0 0-3 0,0 0 8 0,7-7-3 15,-7 7-2-15,0 0 8 0,0 0-2 16,9-8 1-16,-9 8 0 0,0 0-10 0,0 0 6 15,0 0-4-15,5-12 2 0,-5 12-4 16,0 0 1-16,0 0 2 0,0 0-10 0,0 0 3 16,1-12 0-16,-1 12 11 0,0 0 15 15,0 0 7-15,0 0 4 0,0 0-3 0,0 0 6 16,-27 19 6-16,22-9 0 0,-1-2 6 16,1 2 7-16,-1 0 4 0,6-10 3 0,-9 19 5 15,5-8 4-15,2-3 13 16,2-8 3-16,-2 21-4 0,2-21-9 0,4 20-6 15,0-8 0-15,-4-12-2 0,13 24-1 16,-5-11 0-16,1 0-2 0,1 0 2 0,2 1 1 16,1 1-8-16,-1 2-5 0,-1-1 2 15,-1-2 1-15,0 0-6 0,-1 0-2 0,-4-2-7 16,-5-12-2-16,9 22 0 0,-9-22-1 16,0 0-4-16,7 31-2 0,-7-31-3 0,0 0-5 15,0 0-3-15,-10 31-3 0,10-31-3 16,0 0-7-16,-17 17-8 0,17-17-8 0,0 0-11 15,-21 8-15-15,21-8-17 0,-12 0-14 16,12 0-13-16,-13 0-12 0,13 0-15 16,0 0-12-16,-15-8-15 0,15 8-17 0,-11-12-23 15,11 12-27-15,-3-12-42 0,3 12-74 16,-5-19-129-16,5 19-110 0,-3-18-214 16,1 9-1-16</inkml:trace>
  <inkml:trace contextRef="#ctx0" brushRef="#br1" timeOffset="-49411.949">24825 10550 3426 0,'0'0'4'0,"0"0"5"16,7-8 3-16,-7 8 12 15,0 0 6-15,0 0 4 0,0 0 11 0,10-7 2 0,-10 7-2 16,0 0 1-16,0 0 6 0,0 0-2 16,0 0 0-16,0 0-5 0,10-6 5 0,-10 6-12 15,0 0-3-15,0 0-6 0,0 0-1 16,0 0-4-16,0 0-7 0,0 0-5 15,0 0-4-15,0 0-4 0,0 0-2 16,0 0-7-16,0 0 1 0,9-5-4 0,-9 5-4 16,0 0 3-16,0 0 1 0,0 0-1 15,0 0 2-15,0 0-1 0,0 0 1 0,0 0 1 16,0 0 0-16,0 0 1 0,0 0 1 16,0 0-4-16,0 0 5 0,0 0 3 0,0 0 1 15,0 0-1-15,0 0 2 16,0 0-1-16,0 0 6 0,0 0 1 0,0 0 0 0,0 0 3 15,0 0 1-15,0 0 0 0,0 0-6 16,0 0 1-16,0 0 1 0,0 0-3 0,0 0 5 16,0 0-1-16,0 0-5 15,0 0 1-15,0 0 3 0,0 0-3 0,0 0 0 16,0 0-3-16,0 0 4 0,0 0-6 16,0 0 1-16,0 0 6 0,0 0-6 0,0 0 0 15,0 0 3-15,0 0 0 0,0 0 4 16,0 0-5-16,0 0 3 0,0 0-2 0,0 0 0 15,0 0 0-15,0 0 2 0,0 0-3 16,0 0-2-16,0 0 0 0,0 0 2 0,0 0 2 16,0 0-4-16,0 0-1 0,0 0 0 15,0 0 4-15,0 0-3 0,0 0-1 0,0 0 5 16,0 0 2-16,0 0-2 16,0 0 5-16,0 0 0 0,0 0 5 0,0 0-1 0,0 0 5 15,0 0-2-15,0 0-1 16,0 0 4-16,0 0 3 0,0 0 2 0,0 0 2 15,0 0 9-15,0 0 0 0,0 0 6 16,0 0 3-16,0 0 3 0,0 0 2 0,0 0-5 16,0 0-1-16,0 0-7 0,0 0-3 15,0 0-3-15,0 0-7 0,20 12 1 0,-20-12 1 16,0 0-6-16,16 3 0 0,-16-3 2 16,13 0-3-16,-13 0-2 0,13 0 1 0,-13 0 0 15,0 0-5-15,19 3 0 0,-19-3 1 16,12 1-2-16,-12-1-2 0,0 0-3 15,17 2-3-15,-17-2-4 0,0 0-1 0,15 0-7 16,-15 0-1-16,0 0-5 0,0 0-4 16,15 1-4-16,-15-1-11 0,0 0-9 15,0 0-10-15,0 0-14 0,0 0-28 0,13 1-49 16,-13-1-43-16,0 0-96 0,0 0-147 16,0 0-178-16,16 2-78 0,-16-2 344 0</inkml:trace>
  <inkml:trace contextRef="#ctx0" brushRef="#br1" timeOffset="-47042">26110 9994 2964 0,'0'0'6'0,"0"0"3"16,0 0 2-16,0 0 13 0,0 0 16 15,0 0 18-15,0 0 2 0,0 0 12 0,-21 0-11 16,21 0 5-16,0 0-2 0,0 0 1 16,0 0 4-16,-17 3 2 0,17-3 4 0,0 0 7 15,0 0 3-15,0 0-3 0,-19 0 4 16,19 0 4-16,0 0-1 0,0 0 6 16,0 0 2-16,0 0 1 0,0 0 1 0,-15 0 7 15,15 0-1-15,0 0-4 0,0 0-11 16,0 0-5-16,0 0-3 0,0 0-3 0,0 0-4 15,0 0-8-15,0 0-6 0,0 0-6 16,0 0-5-16,0 0-6 0,0 0-7 0,40-9-3 16,-40 9-7-16,15-3 1 0,-15 3-6 15,15-2 4-15,-15 2-6 0,16-1-4 16,-16 1-2-16,17-2-3 0,-17 2 0 16,16-1 1-16,-16 1-4 0,14-1-6 0,-14 1 1 15,0 0 1-15,22 0-4 0,-22 0 0 16,0 0 5-16,15 0-4 0,-15 0 0 0,0 0-6 15,19 1 10-15,-19-1-13 0,0 0 3 16,15 2-2-16,-15-2-8 0,0 0-3 0,12 0-10 16,-12 0-13-16,0 0-15 0,0 0-16 15,15 4-19-15,-15-4-16 0,0 0-22 0,0 0-30 16,10 9-35-16,-10-9-89 0,0 0-128 16,0 0-137-16,0 0-214 0,0 0-22 0</inkml:trace>
  <inkml:trace contextRef="#ctx0" brushRef="#br1" timeOffset="-46642.152">26097 10164 3517 0,'0'0'77'16,"0"0"8"-16,0 0 17 0,0 0 11 0,0 0 12 0,0 0 9 15,0 0 3-15,0 0 4 0,0 0-4 16,0 0-1-16,0 0-11 0,0 0-12 0,0 0-9 16,0 0-2-16,38 4-8 0,-38-4-11 15,0 0-2-15,27-4 2 0,-27 4-8 0,19-3-4 16,-19 3-5-16,19-2-6 16,-19 2-4-16,0 0-5 0,25-2-10 0,-25 2 0 15,15-2-6-15,-15 2-3 0,0 0-4 16,20-1-1-16,-20 1-1 0,0 0-6 0,0 0-3 15,23-2 0-15,-23 2-6 0,0 0-2 16,0 0-4-16,0 0-4 0,0 0-2 0,21-1-6 16,-21 1-7-16,0 0-1 0,0 0-4 15,0 0-3-15,11 0-11 0,-11 0-10 16,0 0-13-16,0 0-15 0,0 0-22 16,0 0-22-16,11 3-20 0,-11-3-29 0,0 0-36 15,0 0-60-15,16 5-121 0,-16-5-149 16,0 0-262-16,13 2-253 0</inkml:trace>
  <inkml:trace contextRef="#ctx0" brushRef="#br1" timeOffset="-44566.454">26840 9498 3712 0,'0'0'33'15,"4"-13"37"-15,-4 13 20 0,3-11 8 0,-3 11 1 16,0 0-1-16,5-14 1 15,-5 14-3-15,0 0 0 0,6-9-4 0,-6 9-4 0,0 0-5 16,0 0-6-16,0 0-6 0,5-9-7 16,-5 9 2-16,0 0 2 0,0 0-3 0,0 0 3 15,0 0 6-15,0 0-1 0,-2 44-1 16,2-44-2-16,2 32-3 0,-2-11-8 0,2-2-2 16,0 1-7-16,0 0-7 15,0 1-6-15,-1-1-7 0,1-1-6 0,0 2 1 16,3-3-10-16,-3-1-9 0,-2-17-13 15,5 29-13-15,-3-17-15 0,0 0-14 0,0-2-16 16,-2-10-15-16,4 18-10 0,-1-9-26 16,-3-9-30-16,4 15-41 0,-4-15-34 0,6 13-83 15,-6-13-100-15,8 8-142 0,-8-8-208 16,7 7 25-16</inkml:trace>
  <inkml:trace contextRef="#ctx0" brushRef="#br1" timeOffset="-43718.577">27146 9464 3449 0,'6'-8'59'16,"-6"8"4"-16,0 0-8 0,0 0 1 0,0 0 13 15,0 0 19-15,0 0 6 0,0 0 4 16,0 0-2-16,0 0 2 0,0 0-1 0,-7 44 8 16,3-33-5-16,0 2 2 0,2 0 1 15,-1 2 5-15,3-15-4 0,-1 29-6 0,1-29 2 16,2 32-2-16,2-16-2 0,-4-16-5 15,11 34-4-15,-1-19-10 0,1 3-5 0,-11-18-2 16,22 30-11-16,-11-13-9 0,3 0-2 16,-3-5-4-16,0 1-4 0,-1-1-7 0,0-1-7 15,-1-2-2-15,-9-9 0 0,16 18-3 16,-9-10-8-16,-7-8-2 0,11 11-1 0,-11-11-8 16,0 0 2-16,0 0-3 0,0 0 1 15,16 27-6-15,-16-27 0 0,0 0 2 16,0 0 4-16,0 0-5 0,0 0-5 0,0 0 5 15,0 0-5-15,-29 27 4 0,29-27-6 16,-21 2-1-16,21-2 0 0,-22 0 2 16,22 0-3-16,-25-3 3 0,25 3 1 0,0 0 0 15,-29-6-4-15,29 6 4 0,-20-6-1 16,20 6 0-16,-14-7 2 0,14 7 1 0,-13-7 5 16,13 7 0-16,0 0 4 0,-11-17 3 15,11 17 2-15,0 0-2 0,0-20-1 0,0 20 0 16,0 0-4-16,12-29 2 0,-2 15-3 15,1-2-2-15,0-2-2 0,3 2 0 16,-1-1-2-16,3-1 1 0,4-6-2 16,-2 5-1-16,-5 2 1 0,4-2 2 0,-4 3-2 15,-1 0 3-15,-2 1 1 0,-1 1-4 16,0 2 2-16,-4 1-1 0,-5 11-1 0,6-21 1 16,-6 21-1-16,0-17 2 0,0 17-3 15,0 0-7-15,-18-19-8 0,7 15-17 0,-2 1-23 16,-3 0-30-16,1 3-39 0,15 0-52 15,-34 8-51-15,14-3-102 0,-1 2-178 16,-1 4-64-16,2 0-178 0,-10 8 8 16</inkml:trace>
  <inkml:trace contextRef="#ctx0" brushRef="#br1" timeOffset="-43085.423">26773 10035 3130 0,'0'0'-69'0,"0"0"2"16,0 0 23-16,0 0-5 0,0 0 27 0,0 0 5 15,0 0 1-15,0 0 11 0,0 0 1 16,0 0 10-16,0 0 16 0,0 0-5 0,0 0-5 15,0 0 8-15,0 0 8 16,-42 0 0-16,42 0 3 0,0 0 4 0,-19-1 13 0,19 1 14 16,0 0 0-16,-16 1 1 15,16-1 17-15,0 0 5 0,0 0 11 0,-15-1 6 16,15 1 6-16,0 0 8 0,0 0-5 16,0 0 4-16,0 0 12 0,0 0-2 0,0 0-1 15,0 0-9-15,0 0-2 0,0 0 2 16,0 0-5-16,0 0-13 0,0 0-4 0,0 0-3 15,61-6-2-15,-61 6 1 0,40-2-3 16,-40 2-8-16,56 0 0 0,-27-1-10 0,3 1 2 16,1-1-10-16,-1 1-2 0,1-1-7 15,1 0-5-15,1 1-3 0,-4 0-11 0,-2-1 0 16,2 0-8-16,-9-1-4 16,3 2-4-16,-4-1-3 0,3 0-6 0,-8 1-10 15,5-2-11-15,-6 2-1 0,1 0-4 16,1 0-12-16,-17 0-7 0,21-3-10 0,-21 3-14 15,20 0-22-15,-20 0-20 0,17 0-33 16,-17 0-36-16,12 3-37 0,-12-3-69 0,0 0-147 16,11 3-121-16,-11-3-240 0,0 0-206 15</inkml:trace>
  <inkml:trace contextRef="#ctx0" brushRef="#br1" timeOffset="-42102.307">26796 10289 3598 0,'0'0'-29'0,"0"0"9"0,-17-3 10 15,17 3 7-15,0 0 14 0,0 0 9 0,0 0 24 16,0 0-5-16,0 0 8 0,0 0 7 0,0 0 6 16,0 0 3-16,0 0 5 0,0 0-5 15,0 0 3-15,0 0 0 0,0 0-1 0,-8-5-5 16,8 5-3-16,0 0-1 15,0 0-5-15,0 0-5 0,0 0-5 0,0 0 0 16,0 0 0-16,0 0-4 0,0 0 0 16,0 0-6-16,0 0 3 0,0 0-4 0,0 0-2 15,0 0 2-15,0 0-9 0,0 0 3 16,0 0-3-16,0 0 1 0,0 0 0 0,0 0 0 16,0 0 1-16,0 0-3 0,0 0 1 15,0 0-1-15,0 0-3 0,-2-13-1 0,2 13-1 16,0 0-3-16,0 0-1 0,0 0 2 15,0 0-7-15,0 0-2 0,19-10-1 16,-19 10-2-16,10-5-4 0,-10 5-2 0,15-5-4 16,-15 5-3-16,16-7 3 0,-7 5 2 15,-9 2-1-15,18-5 2 0,-7 2 3 16,-11 3 1-16,19-3 11 0,-19 3 0 0,17-2 7 16,-17 2 7-16,18 3 6 0,-18-3 3 15,16 10 9-15,-9-2 8 0,0 1 7 0,-3 3 5 16,0 5 7-16,-1-3-1 0,-1 4 1 15,-2 2-8-15,0 0-5 0,0 3 1 0,-3 2-5 16,1 2-5-16,-2-2-5 0,2-1-3 16,0 0-5-16,-1-3-8 0,1 1 0 0,0-3-4 15,0-1 0-15,-1-3-3 0,3-1 0 16,-2-2-12-16,2-12-5 0,0 22-12 0,0-12-10 16,0-10-19-16,0 14-15 0,0-14-20 15,0 0-13-15,2 17-14 0,-2-17-15 16,0 0-20-16,0 0-29 0,0 0-32 15,0 0-63-15,0 0-105 0,0 0-156 0,0 0-262 16,20-32-206-16</inkml:trace>
  <inkml:trace contextRef="#ctx0" brushRef="#br1" timeOffset="-41818.722">26863 10476 3778 0,'0'0'89'0,"0"0"8"16,0 0 3-16,-4-8 9 0,4 8 13 16,0 0 14-16,0 0 1 0,0 0 1 0,0 0-3 15,0 0-12-15,22-15-17 0,-22 15-3 16,15-4-12-16,-6 1-13 0,-9 3-5 0,25-6-14 16,-11 3-15-16,-1 1-15 0,3-1-19 15,0 1-22-15,2-1-23 0,-1 2-28 0,2-2-30 16,1 0-36-16,-4 3-38 0,0-2-58 15,-1 2-106-15,1-3-153 0,-3 2-96 16,3-2-148-16,0 2 200 0</inkml:trace>
  <inkml:trace contextRef="#ctx0" brushRef="#br1" timeOffset="-41549.62">27348 10334 3409 0,'0'0'96'0,"0"0"-3"0,0 0 6 16,0 0 15-16,0 0 17 16,-25 23 19-16,25-23 2 0,-6 21 7 0,4-10-3 0,2 3-2 15,0-14 4-15,2 29-12 0,4-12-3 16,-1 2 0-16,1-2-10 0,2 3-9 0,-4-3-12 16,2 0-13-16,-1 1-9 15,2-1-10-15,-2-1-13 0,-3-1-6 0,0-1-7 16,-2 0-8-16,-2 0-5 0,0-1-10 15,-3-2-16-15,5-11-13 0,-13 18-14 0,6-9-17 16,-3-4-11-16,2-2-15 0,8-3-13 16,-20 5-9-16,20-5-23 0,-18 0-22 0,18 0-27 15,-21-8-25-15,14 4-31 0,-1-2-50 16,1-3-98-16,-2-1-109 0,4 0-342 0,1-2-367 16</inkml:trace>
  <inkml:trace contextRef="#ctx0" brushRef="#br1" timeOffset="-41317.531">27326 10343 4091 0,'6'-7'98'0,"-6"7"17"0,0 0 23 16,12-8 18-16,-12 8 18 0,0 0 3 0,0 0-10 16,17-7-6-16,-17 7-10 0,12-4-15 15,-12 4-16-15,13-3-15 0,-13 3-17 0,14-4-17 16,-14 4-11-16,16-4-20 0,-16 4-19 15,18-4-30-15,-7 3-29 0,-11 1-32 16,24-4-35-16,-12 4-54 0,4-3-66 0,-1 3-126 16,3-2-146-16,3-1-50 0,-1 3-250 15,4 0-292-15</inkml:trace>
  <inkml:trace contextRef="#ctx0" brushRef="#br1" timeOffset="-40532.638">28033 9782 4128 0,'0'0'81'0,"0"0"-5"0,6-10-3 15,-6 10 11-15,0 0 22 0,0 0 24 16,0 0 18-16,0 0-8 0,0 0-12 0,-26 50-3 16,14-32-1-16,1 3-8 0,-2-1-7 15,-4 6-4-15,3-4-10 0,0-2-16 0,2-1-7 16,0-2-10-16,1 2-7 0,-1-2-4 15,1-3-7-15,4-2-6 0,-1 1-9 0,1-1-4 16,7-12-13-16,-12 20-19 0,6-11-21 16,4-3-18-16,2-6-14 0,-7 13-15 0,7-13-9 15,-7 11-9-15,7-11-18 0,0 0-16 16,-3 13-29-16,3-13-22 0,0 0-26 0,0 0-51 16,0 0-93-16,10 12-114 15,-10-12-327-15,0 0-241 0</inkml:trace>
  <inkml:trace contextRef="#ctx0" brushRef="#br1" timeOffset="-40170.841">27806 9791 3793 0,'0'0'7'0,"0"0"1"15,0 0 12-15,0 0 23 0,0 0 25 16,0 0 20-16,0 0 12 0,0 0 8 0,0 0 6 16,0 0 3-16,0 0 5 0,16 37 2 15,-16-37-5-15,9 24-8 0,-4-12-9 16,-5-12-7-16,13 29-4 0,-13-29-10 0,16 33-7 15,-8-18-7-15,-8-15-7 0,17 30-8 16,-8-16-7-16,-9-14-13 0,16 26-11 0,-9-13-16 16,-1-4-21-16,1 1-28 0,-7-10-32 15,18 22-32-15,-11-13-38 0,1 0-41 16,2-2-87-16,-1-1-178 0,-1-1-115 16,-8-5-202-16,17 9-77 0</inkml:trace>
  <inkml:trace contextRef="#ctx0" brushRef="#br1" timeOffset="-38160.738">28279 9849 3457 0,'2'-14'30'16,"-2"14"30"-16,0 0 20 15,5-12 18-15,-5 12 11 0,0 0 10 0,0 0 1 16,4-8 7-16,-4 8-5 0,0 0 3 16,0 0 0-16,0 0 3 0,0 0 11 0,0 0-14 15,0 0-4-15,0 0 3 0,0 56 3 16,0-41-13-16,0-15-5 0,0 0-8 0,-4 53-16 15,4-53-12-15,-1 32-2 0,1-32-12 16,-1 33-8-16,0-20-11 0,2 1-16 0,-1-14-16 16,-5 25-25-16,5-14-17 0,0-11-21 15,0 19-21-15,2-10-23 0,-2-9-27 0,-2 16-30 16,2-16-40-16,8 12-49 0,-8-12-89 16,7 8-139-16,-7-8-341 0,0 0-450 15</inkml:trace>
  <inkml:trace contextRef="#ctx0" brushRef="#br1" timeOffset="-37381.965">28495 9832 4041 0,'0'0'32'0,"0"0"7"0,0 0 9 0,0 0 20 16,0 0 12-16,0 0 12 0,0 0 2 16,0 0 0-16,-8 38 0 0,5-25-3 0,-3 1 2 15,0-1-9-15,6-13-2 0,-11 29 6 16,4-15-2-16,0 2-3 0,7-16 3 0,-7 28-6 15,3-14 5-15,4-14 3 0,-3 23-4 16,3-23 3-16,-1 22-7 0,1-10-5 0,2 0 0 16,0-1-8-16,2 1-5 0,0 0-5 15,1-2-5-15,1 0-4 0,0-1-7 0,5 0-4 16,-3-1-3-16,-1-1-4 16,4-1-4-16,-11-6-4 0,16 7-4 0,-16-7-8 15,16 0-4-15,-16 0-5 0,14-5-5 16,-7-3-5-16,1-3-7 0,-3 1-7 0,0-2-12 15,-2 0-10-15,0-3-13 0,-3 1-6 16,2-1-10-16,2 1-8 0,-3-1-9 0,1 2-7 16,-1 1-10-16,-1 12-13 0,2-24-15 15,-1 15-14-15,2-3-6 0,-3 12-1 0,5-20-9 16,0 11-5-16,-2-1 7 16,-3 10 15-16,12-17 13 0,-6 10 17 0,1 0 19 0,-7 7 19 15,17-12 33-15,-9 7 18 16,0-3 18-16,-8 8 28 0,16-9 27 0,-9 6 9 15,-7 3 15-15,12-3 9 0,-12 3 4 16,0 0 11-16,16 8-8 0,-16-8-1 0,6 15 2 16,-4-6 0-16,-2-9-3 0,-2 23 7 15,2-9-8-15,-1-2 4 0,0 5 2 0,-2-2 1 16,1 3 1-16,0 1 10 0,0-4-2 16,2 0 0-16,0 0 0 0,0 1 0 15,3-3-3-15,-1 0-2 0,1 0-4 0,2-2-9 16,0 1-11-16,4-2-5 0,-1-2-11 15,2 0-6-15,1-1-9 0,2-2-7 16,-1 0-13-16,-1-3-7 0,-11-2 0 0,27-5-9 16,-12-2-2-16,0-3-8 0,-2 0-4 15,-1-2-6-15,-1-1-6 0,-4-3 2 0,0 2-6 16,-3 0-1-16,-4-1-4 0,-1 3-5 16,-2-2-13-16,-3 2-16 0,0 1-23 0,-2-1-27 15,-4 3-33-15,2 1-59 0,-6 1-94 16,2 1-171-16,-1 1-85 0,0 1-245 0,0 2-380 15</inkml:trace>
  <inkml:trace contextRef="#ctx0" brushRef="#br1" timeOffset="-36342.311">26074 11721 3882 0,'0'0'12'16,"0"0"22"-16,0 0 23 0,0 0 29 0,0 0 16 15,0 0 18-15,-16 2 14 0,16-2 5 16,0 0 6-16,0 0-3 0,0 0-17 0,0 0-17 16,0 0-5-16,0 0-8 0,0 0 2 15,0 0-9-15,0 0-12 0,0 0-1 0,39-12-15 16,-39 12-2-16,17-6-12 0,-5 4-5 16,1-1-10-16,-2 0-3 0,3-1-14 0,-1 1-7 15,1 2-15-15,-1-2-14 0,-13 3-12 16,25-4-18-16,-14 4-22 0,-11 0-22 0,20-1-24 15,-20 1-33-15,21 5-29 0,-14-1-33 16,-7-4-68-16,10 11-75 0,-10-11-105 0,3 14-311 16,-3-14-115-16</inkml:trace>
  <inkml:trace contextRef="#ctx0" brushRef="#br1" timeOffset="-36092.989">26118 11882 3913 0,'0'0'102'0,"-10"5"18"16,10-5 24-16,0 0 22 0,0 0 22 0,0 0 10 15,0 0-22-15,0 0-17 0,0 0-10 0,0 0-12 16,0 0-14-16,0 0-10 0,0 0-19 0,0 0-7 16,40 0-14-16,-40 0-17 0,23-2-21 15,-9-1-17-15,-1-2-15 0,0 4-30 0,3-3-28 16,-1 1-39-16,1 1-52 0,3-2-67 16,-2 1-110-16,4 1-148 0,-4 1-80 15,4 1-255-15,3-2-380 0</inkml:trace>
  <inkml:trace contextRef="#ctx0" brushRef="#br1" timeOffset="-29020.279">26973 11576 3597 0,'0'0'-67'0,"0"0"26"0,0 0 23 0,0 0 15 16,0 0 10-16,0 0 18 0,0 0 3 15,0 0 16-15,0 0 1 0,0 0 6 0,0 0 3 16,0 0 8-16,0 0 6 0,0 0-1 15,0 0 3-15,0 0 2 0,0 0 0 0,0 0-3 16,0 0-9-16,-25-4-6 0,25 4-4 16,0 0-7-16,0 0-5 0,0 0-1 15,0 0-4-15,0 0-7 0,0 0 1 16,0 0-4-16,0 0-2 0,0 0-5 0,0 0 0 16,0 0-4-16,0 0 2 0,0 0 0 15,0 0 0-15,0 0 6 0,0 0 0 0,0 0 6 16,0 0 3-16,0 0 5 0,0 0 4 15,0 0 0-15,0 0 5 0,0 0 1 0,0 0 1 16,0 0 2-16,0 0 0 0,0 0-2 16,0 0 1-16,0 0-3 0,0 0-6 0,0 0-1 15,0 0-2-15,0 0-4 16,0 0 3-16,0 0-9 0,0 0 1 0,0 0-1 16,0 0-4-16,0 0-2 0,0 0-4 0,0 0-3 15,0 0 1-15,0 0-4 0,0 0-3 16,0 0 1-16,0 0-1 0,0 0-1 15,0 0 0-15,0 0-1 0,0 0 0 0,0 0 2 16,-9-17-2-16,9 17-1 0,0 0-3 16,0 0 4-16,0 0-6 0,0 0-2 0,-18-1-2 15,18 1-4-15,0 0-1 0,-12-2-4 16,12 2-1-16,0 0-2 0,0 0-4 0,-10-6 0 16,10 6-4-16,0 0 1 0,0 0-1 15,-9-7-4-15,9 7-2 0,0 0-1 0,0 0 1 16,-2-16-3-16,2 16 2 0,0 0 2 15,0 0 0-15,0 0 2 0,10-18 5 16,-10 18 9-16,7-7 11 0,-7 7 9 16,10-5 13-16,-10 5-1 0,0 0 13 0,0 0 5 15,29 3 14-15,-29-3 7 0,0 0 5 16,34 21 5-16,-34-21 6 0,21 25-3 0,-11-9-2 16,-1 5 0-16,-1 0 4 0,-8-21-2 15,10 44-3-15,-10-23-6 0,0-21-1 0,0 43-2 16,0-43-4-16,-9 43-5 0,2-21-4 15,0-1-4-15,-3-1-6 0,10-20 0 16,-19 32-5-16,8-17-6 0,11-15-4 0,-22 26-6 16,10-17-5-16,12-9-5 0,-20 15-4 15,20-15-8-15,-23 11 1 0,23-11-15 16,0 0 3-16,-29 8-7 0,21-5 0 0,8-3-3 16,0 0-5-16,-25 0-2 0,25 0-4 15,0 0 0-15,-21-10-5 0,15 5-1 16,6 5-3-16,-9-11-3 0,9 11-1 0,-5-14-5 15,5 14-2-15,-5-16-1 0,5 16-3 16,3-16 3-16,-3 16-3 0,5-15-1 0,-5 15 2 16,8-15 4-16,-1 7 9 0,-7 8 6 15,14-9 9-15,-8 4 13 0,-6 5 14 0,18-6 9 16,-18 6 9-16,18 0 9 16,-18 0 8-16,21 4 5 0,-21-4 11 0,23 9 7 15,-10-3 8-15,-13-6 10 0,26 15 6 16,-26-15 11-16,26 15 1 0,-26-15-10 0,23 13 9 15,-23-13-3-15,21 14-3 0,-21-14-8 16,16 12-6-16,-16-12-6 0,17 10-5 0,-17-10-9 16,0 0-6-16,23 13-12 0,-23-13-11 15,0 0-15-15,25 8-18 0,-18-5-23 0,3-2-22 16,-10-1-23-16,19 2-30 0,-19-2-36 16,23 0-49-16,-10-3-76 0,-1-1-136 0,1-1-121 15,-1-1-296-15,1-1-526 0</inkml:trace>
  <inkml:trace contextRef="#ctx0" brushRef="#br1" timeOffset="-28393.24">27346 11482 4004 0,'0'0'-4'16,"0"0"13"-16,0 0 42 0,0 0 24 0,0 0 12 15,0 0 22-15,0 0 9 0,0 0 16 0,-14 39 8 16,9-23 5-16,-1 0-8 16,0 0-4-16,3 1-5 0,-1 1-10 0,-1-1-8 0,1-1-10 15,-1 1-13-15,5-17-9 16,-6 26-8-16,5-13-7 0,1-13-8 0,-6 22-6 15,6-22-8-15,-4 17-2 0,4-17-4 16,-3 16-2-16,3-16-2 0,0 0 3 0,-3 17-6 16,3-17 2-16,0 0-4 0,0 0-3 15,10 18-2-15,-10-18 2 0,11 6-4 0,-11-6 2 16,0 0-4-16,25 7-2 0,-14-6-2 16,0-1-1-16,-11 0-1 0,22 3-1 15,-10-2-2-15,-12-1-1 0,27 0 1 0,-14 1-5 16,-13-1 1-16,25 1-3 0,-14 0-1 15,-11-1-2-15,25-1-1 0,-14 1-4 16,-11 0-3-16,22-1-8 0,-22 1-5 0,19-1-6 16,-19 1-10-16,19-1-6 0,-19 1-6 15,16 0-9-15,-16 0-12 0,13-3-13 0,-13 3-14 16,15-1-16-16,-15 1-17 0,0 0-21 16,15-3-23-16,-15 3-18 0,12-4-43 0,-12 4-74 15,8-6-126-15,-8 6-124 16,5-10-207-16,-5 10-64 0</inkml:trace>
  <inkml:trace contextRef="#ctx0" brushRef="#br1" timeOffset="-28167.344">27602 11615 4001 0,'0'0'139'0,"-20"15"14"0,20-15 13 16,-10 23 16-16,4-7 21 0,0 0-14 0,-1 4-6 15,0 2-14-15,2-3-15 0,5-19-16 16,-11 41-17-16,7-23-14 0,4-18-15 0,-7 35-13 15,7-35-10-15,-7 29-13 0,7-29-14 16,-2 29-18-16,2-29-24 0,-3 24-26 0,3-13-36 16,1-1-38-16,-1-10-51 0,2 22-58 15,-2-14-83-15,0-8-150 0,6 15-96 0,-6-15-308 16,10 10-573-16</inkml:trace>
  <inkml:trace contextRef="#ctx0" brushRef="#br1" timeOffset="-27574.259">28004 11387 4449 0,'0'0'62'15,"5"-8"7"-15,-5 8 8 0,0 0 8 0,0 0 13 16,0 0 13-16,0 0 10 0,0 0 13 0,0 0 4 16,0 0 0-16,-4 67-7 0,-6-30-5 15,1 2-14-15,-2 2-5 0,0 0-11 0,0-1-10 16,-3 0-9-16,3-2-9 16,0-2-9-16,1-3-7 0,2-5-5 0,1-4-7 15,0-2-9-15,2-3-5 0,1-2-10 16,-1-2-7-16,2-1-13 0,3-14-16 0,-5 25-20 15,3-16-17-15,2 3-25 0,0-12-27 16,2 17-23-16,2-7-27 0,-4-10-34 0,9 14-50 16,-9-14-97-16,10 8-149 0,-10-8-71 15,11 2-242-15,-11-2-351 0</inkml:trace>
  <inkml:trace contextRef="#ctx0" brushRef="#br1" timeOffset="-27093.262">27846 11379 3797 0,'0'0'-5'15,"0"0"22"-15,-21 15 26 0,21-15 16 16,-12 13 15-16,5-5 12 0,-1 2 4 0,0-3 4 16,2 3 0-16,0-1 0 0,-1-2-2 15,7-7 3-15,-9 15-5 0,4-6-5 0,5-9-5 16,-7 12-5-16,7-12-4 0,-2 12-1 15,2-12-6-15,0 0-7 0,0 0-8 0,8 20-5 16,-8-20-9-16,13 8-15 0,-13-8-6 16,13 2-6-16,-13-2-6 0,14 0-4 0,-14 0-6 15,17-7-5-15,-17 7-4 0,14-11 1 16,-7 3-3-16,-7 8-3 0,8-16 2 16,-5 9 1-16,-3 7 4 0,2-14-2 15,-2 14 4-15,0 0 3 0,-7-19-1 0,7 19 3 16,-10-10 0-16,10 10-10 0,-12-5-24 15,12 5-36-15,0 0-56 0,-20 5-99 0,20-5-162 16,-12 11-156-16,7-1-99 0,-1 3-8 16,2 2 423-16</inkml:trace>
  <inkml:trace contextRef="#ctx0" brushRef="#br1" timeOffset="-26502.4">28091 11930 3234 0,'0'0'121'0,"0"0"-5"16,0 0-1-16,0 0 12 0,0 0 8 0,0 0 11 16,0 0 3-16,-21 30-4 0,16-22-2 15,0 3-1-15,5-11-9 0,-8 22-2 0,3-10-11 16,5-12-12-16,0 0 0 0,-7 33-2 16,7-33-7-16,0 0-4 0,-4 28-7 15,4-28-6-15,0 0 1 0,0 0-8 16,4 36-9-16,-4-36-3 0,0 0-7 0,12 19-9 15,-12-19-6-15,0 0-8 0,20 14-6 16,-20-14-8-16,0 0-6 0,0 0-6 0,0 0-3 16,0 0-8-16,44-17-5 0,-37 10-10 15,-7 7-2-15,8-18-1 0,-8 18-2 16,2-18 0-16,-2 18-1 0,-5-17-2 0,-2 7-9 16,1 2-21-16,-1-1-24 0,-2 3-39 15,9 6-69-15,-18-11-101 0,7 8-183 0,11 3-88 16,-19-4-247-16,19 4-397 0</inkml:trace>
  <inkml:trace contextRef="#ctx0" brushRef="#br1" timeOffset="-24021.905">17308 10228 1743 0,'0'0'133'0,"0"0"-48"16,0 0-9-16,0 0 10 0,0 0 0 15,15-20 7-15,-15 20-11 0,9-8 11 0,-9 8-5 16,11-10 9-16,-11 10-5 0,11-7 8 15,-11 7-10-15,11-7 3 0,-11 7 0 0,9-10-11 16,-9 10-11-16,10-7-9 0,-10 7-8 16,8-7-7-16,-8 7-7 0,6-8-5 15,-6 8-7-15,0 0-5 0,9-9-3 0,-9 9-1 16,0 0-1-16,6-8 3 0,-6 8-9 16,0 0 4-16,6-9-4 0,-6 9 1 15,0 0-4-15,6-10 9 0,-6 10-9 0,0 0 0 16,8-8-4-16,-8 8 0 0,9-7 2 15,-9 7-1-15,13-7-4 0,-13 7 11 0,19-4-2 16,-9 2 1-16,3-1 4 0,-13 3 4 16,29-2 5-16,-11 1-1 0,-2 2 1 15,1 0 7-15,5 2-1 0,-3 0 3 0,3 1-6 16,1 2-3-16,0 3-5 0,7 8-5 16,-8-5-3-16,-4 1-13 0,0 0-12 0,-5 0-5 15,-3 1-5-15,-1 0-7 0,-3 1-5 16,-5-1-7-16,-1 3-3 0,-1 2 3 0,-4-1-6 15,-4 3 9-15,-2 1-8 0,-2 8-7 16,-5-2 7-16,-2-1 4 0,0 2-18 0,-4 1-4 16,0-3-14-16,0 1 6 0,0 1-9 15,2 0 7-15,-1 0 16 0,3 0-9 0,0-3 13 16,3-1 5-16,5-3 1 16,2-3 22-16,0 2 6 0,4-4 18 0,3 0 3 0,1 2 15 15,1-1-2-15,3-1 23 16,0 2 7-16,3 1 3 0,1 1 4 0,4-2-2 15,-1 2 5-15,1 0-4 0,1 0-12 16,2-1-13-16,2 7 3 0,-2-5-5 0,-3-4-17 16,3 1-19-16,-3-1-15 15,0-1-5-15,-2 3-11 0,-1-2-11 0,-2 0 19 0,-3 2-2 16,-4 0-18-16,-3 4-53 0,-5-4-87 16,-5 7-135-16,-5-1-220 0,-3-2 106 0,-1 1 56 15</inkml:trace>
  <inkml:trace contextRef="#ctx0" brushRef="#br1" timeOffset="-23748.527">17083 11826 2453 0,'7'22'185'0,"3"-1"-21"16,2 1-11-16,7 9-15 0,2 1-23 16,7 7-18-16,1 0-8 0,0 1-7 0,-6-8-16 15,0 2-7-15,4 5-10 0,-5-6-5 16,-1 3-16-16,-2-3-19 0,-3 1-9 0,-4 3-19 15,-1-2-31-15,-5 1-14 16,-1 3-13-16,-4-5-26 0,-2 7-42 0,-2 0-40 0,-1 0-68 16,0-2-101-16,-3 2-153 15,1 0 40-15,0-1 40 0</inkml:trace>
  <inkml:trace contextRef="#ctx0" brushRef="#br1" timeOffset="-23452.069">17356 13280 2583 0,'11'29'179'16,"-1"3"-12"-16,3 0 7 0,-1-1 1 0,2 1-15 15,-2 0-23-15,-3-7-16 0,1 7-15 16,-2-2-9-16,0 5-16 0,-4-6-8 0,0-2-16 16,-3 2-18-16,0 0-12 0,-1 0-23 15,-2 13-14-15,-1-1-8 0,0 1-9 0,0 0-3 16,1 1-7-16,1-2-6 16,-3 3 4-16,2 0 6 0,1 1 5 0,-4 3 7 0,4-1 6 15,0-1 13-15,0 4 6 16,2 0-8-16,0 0 5 0,4 10 3 0,0 1 1 15,-1-13 2-15,1 1 4 0,-1 1 3 16,1 0 13-16,0-1 9 0,1-1 1 0,-2 1 2 16,-2 1 3-16,3 0-2 0,-3 1 5 15,1 13-2-15,-2 0-1 0,-2-11-5 0,1 9 8 16,0-8-12-16,2 9-12 0,-1-12-12 16,4 10-12-16,0-1-14 0,0-12-10 0,1-2-5 15,2-2-4-15,3-5-9 0,-1-2-4 16,0-5-18-16,-1-7-34 0,0-7-38 0,1-4-52 15,-3-5-104-15,0-2-219 0,-7-7-262 16,17 0 275-16,-17 0 66 0</inkml:trace>
  <inkml:trace contextRef="#ctx0" brushRef="#br1" timeOffset="-23189.102">16989 12666 2579 0,'18'-21'73'16,"0"3"-27"-16,-2 2-32 0,2 1-38 16,5-7-8-16,-1-2-12 0,-1 2-37 0,2-1-18 15,-2 0-69-15,0-1-103 0,0 2-156 0,-6 2-3 16,2 1 90-16</inkml:trace>
  <inkml:trace contextRef="#ctx0" brushRef="#br1" timeOffset="-22601.083">17306 12047 1250 0,'0'0'-50'0,"-12"-3"37"0,12 3 23 15,0 0 34-15,0 0 60 0,-19 4 26 16,19-4-14-16,0 0 15 0,-10 16 15 0,10-16-1 16,0 18-4-16,2-6 16 0,1 6-15 0,6 1-4 15,7 10 1-15,3 2 0 0,5 3 9 16,8 6 3-16,4 5 2 0,3 1-7 0,1 0-21 15,-1 3-4-15,0 1-19 0,-4-1-11 16,-3-1-11-16,-5-1-10 0,-1-2-11 16,-10-7-17-16,-3 2-12 0,-1 0-17 0,-6-1-7 15,-5 3-21-15,-2-1-6 0,-5 0-12 16,-3 2-5-16,-7 8-8 0,-3-3-4 0,-2-2-4 16,-1-3-24-16,-2 1 18 0,4-10-6 15,-1 0 3-15,0-2 5 0,0-2 6 0,2 3 13 16,3-4 14-16,0 1 17 0,1-2 27 15,4 3 31-15,3-3 12 0,-1 9 9 16,6-5 10-16,3-2 8 0,3 12 0 16,3 2 3-16,5 0 0 0,0 9-2 0,6 5-1 15,0 0 2-15,1 0-4 0,2 6-7 16,-3-2-6-16,-1 1-13 0,-2-5-4 0,-4 2-9 16,-2-2-6-16,-5-7-6 0,-1-3-6 15,-3 3-3-15,-1 2-11 0,-4 8-11 0,-2 2-4 16,1-3-9-16,-1 3-13 0,2-2-7 15,2 4-2-15,4 0-2 0,0 1 1 0,3-2 1 16,4 1 3-16,7-2 12 0,1-1 15 16,5 1 19-16,2-5 21 0,4-4 14 0,5 0 8 15,0-4 7-15,2-3 4 0,0-5-2 16,3-6-5-16,1-4-12 0,-5-11-7 16,2-3-20-16,0-4-12 0,-3-7-15 0,-2-6-16 15,-1-4-21-15,10-7-18 0,0-7-18 16,5-9-31-16,-2-7-31 0,0-4-37 15,-5-8-64-15,-1-5-105 0,-3-4-173 0,-2-1-134 16,-1-5-2-16,-7 2 459 0</inkml:trace>
  <inkml:trace contextRef="#ctx0" brushRef="#br1" timeOffset="-22141.268">17820 11518 2812 0,'2'-13'-14'16,"-2"13"-5"-16,0 0 0 15,-3-18 1-15,3 18-14 0,-8-14-14 0,2 6 10 0,-3 1-23 16,1-1 7-16,0-2-16 0,-3 0-3 16,0 2 4-16,-2-4 16 0,0 2-25 0,1-1 6 15,-2 0 22-15,2 0 7 0,-3-4 9 16,1 0 3-16,4 2-29 0,-2 0 10 16,3-1-14-16,1-1-28 0,-1 2-39 15,4-3-64-15,1-2-98 0,2 2-36 0,0-2 84 16</inkml:trace>
  <inkml:trace contextRef="#ctx0" brushRef="#br1" timeOffset="-21374.299">17655 10955 1674 0,'9'-16'140'16,"-1"3"-23"-16,0 1-8 0,0 0-21 15,1 0 12-15,-1 0-26 0,2 1-9 16,0 0-5-16,-1 0-10 0,1 0-31 0,-2 1-9 0,3 1 9 16,2 1 19-16,-3 2 9 0,1 1 29 15,2 1-12-15,-13 4 11 0,22 1-16 0,-7 2 29 16,1 5-14-16,3 3 5 15,1 5 11-15,6 6 11 0,3 2 8 0,-3 5-9 16,-2 0-13-16,5 12-9 0,-4 2-9 16,-2 2-6-16,-6-7-4 0,-2-1-8 0,-8 0-7 15,-3 1-5-15,-3-3-2 0,-4 5-12 16,-1-2 4-16,-6 0-16 0,-3 2-9 0,-1-3-6 16,-5 1-4-16,2 0-7 0,0-1-2 15,-8 5 11-15,2 1-3 0,5-7-1 0,0 0 5 16,1 0-1-16,3 3 11 0,1-1-4 15,2-2 7-15,2 4 1 0,2-1 4 0,4 5-1 16,2 0 6-16,1 2 0 0,4 0 4 16,0 2-3-16,0-2 8 0,2 4 5 15,0 8 5-15,-2-7-1 0,1 9-2 16,-3-7-1-16,-3-1-4 0,0 1 0 0,-2 7-6 16,-6 1 0-16,1-2-5 0,0-12-3 15,-3 7-1-15,1-8 0 0,1 9-4 0,-1-9 1 16,4 1-4-16,2 1-1 0,1 0 4 15,4 0-3-15,0 5 4 0,3 6 11 0,3 3-2 16,2-1 5-16,2-1 8 0,3 6-2 16,0-4 2-16,3 1-1 0,-2 0-2 0,1-1-4 15,-1-3 1-15,-3-2-3 0,-2-2-3 16,3 0 3-16,-6-11-3 0,-4-1-1 16,-1 1-5-16,-1-2-1 0,-2-2-5 15,-2 1 1-15,0 0-4 0,1-8-3 0,-2 5 0 16,0 0 0-16,3-4-4 0,-3 6 2 15,4-7-1-15,-2 9 2 0,1-2-3 0,3-1 6 16,-1-4-5-16,0-3 0 0,0-2-1 16,4 9 0-16,-1-1 1 0,3 0 1 0,0 0 0 15,2-2 0-15,0 0-1 0,-2-3 0 16,1 4-2-16,0-4 2 0,0 3 1 16,-2-1-1-16,-3-3-2 0,-1-6 0 0,-2 3-9 15,-2 0-11-15,0 0-5 0,-4 9-6 0,-1-1-6 16,-1 0-1-16,2-3 2 0,1-3 2 15,0-5 3-15,4-1 6 0,-1-3 8 16,4 2 12-16,0-5 10 0,0 2 13 16,2 1 6-16,1 0 5 0,4 0-4 0,-2-4-2 15,3 1-4-15,1-1-6 0,-3-4-14 16,0 0-11-16,0-2-16 0,1-1-18 0,-3-1-15 16,2 0-17-16,-8-10-23 0,9 14-28 15,-5-9-7-15,-4-5-17 0,4 12-6 0,-4-12-16 16,2 12-47-16,-2-12-78 0,0 0-164 15,0 0-179-15,-9 15 467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4-11-16T20:54:27.06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19558 3459 1801 0,'0'0'165'0,"0"0"-20"0,0 0-3 16,0 0-24-16,0 0-12 0,0 0 4 0,0 0 13 15,0 0 13-15,0 0 6 0,0 0-5 16,0 0 1-16,0 0-4 0,0 0-6 0,0 0-13 15,0 0-4-15,0 0-4 0,0 0-4 16,0 0-11-16,0 0 4 0,0 0-3 0,0 0-3 16,0 0-2-16,0 0-4 0,0 0-7 15,0 0-5-15,0 0-13 0,0 0-5 16,0 0-6-16,0 0-3 0,0 0-5 0,0 0-9 16,21-5-5-16,-21 5-1 0,0 0-3 15,0 0-4-15,0 0-1 0,0 0 0 0,0 0-1 16,0 0-2-16,0 0-2 15,0 0-4-15,0 0 1 0,0 0-1 0,0 0-1 16,0 0 0-16,0 0-2 0,0 0 0 16,0 0 3-16,0 0-2 0,0 0-1 0,0 0 0 15,0 0 2-15,0 0 2 0,0 0 3 16,0 0 4-16,0 0-1 0,0 0 0 0,0 0 1 16,0 0 2-16,0 0 3 0,-56 10 1 15,56-10 1-15,0 0-1 0,0 0 1 0,0 0 0 16,0 0-2-16,0 0 0 0,-34 6-2 15,34-6 1-15,0 0 1 0,0 0-2 16,0 0 2-16,0 0-5 0,0 0 0 16,0 0-4-16,0 0 2 0,0 0 0 0,0 0 0 15,-30 1-4-15,30-1-1 0,0 0 0 16,0 0 1-16,0 0-4 0,0 0 0 16,0 0 1-16,0 0-8 0,0 0-4 0,0 0-2 15,0 0-8-15,0 0-3 0,0 0-6 16,0 0-2-16,0 0-7 0,0 0 0 0,0 0-2 15,0 0 0-15,46-26 2 0,-37 23-1 16,-9 3 3-16,19-5 3 0,-8 3-1 0,-11 2 5 16,23-5 0-16,-13 5 4 0,1-3 0 15,-11 3 2-15,21-2 2 0,-21 2 0 16,18 0 3-16,-18 0 1 0,15 0 2 16,-15 0 1-16,16 5-1 0,-16-5 4 0,11 4 1 15,-11-4 1-15,7 5-1 0,-7-5 4 16,7 11 2-16,-7-11 4 0,0 0 1 0,0 0 5 15,5 23-3-15,-5-23 3 0,0 0 1 16,-6 22 1-16,6-22 2 0,-7 16-3 16,7-16 2-16,-9 13-3 0,9-13 4 0,-10 14 3 15,10-14-6-15,-13 12 6 0,13-12-2 16,-10 10-1-16,10-10-1 0,-12 12 3 16,12-12-5-16,-9 10 2 0,9-10-2 15,0 0-3-15,-14 13 2 0,14-13-5 0,0 0 3 16,-10 9-3-16,10-9 3 0,0 0-2 15,0 0-3-15,-9 9 2 0,9-9-3 0,0 0 3 16,0 0-6-16,0 0 1 0,0 0-1 16,0 0-5-16,0 0-4 0,-11 8-5 0,11-8-1 15,0 0 1-15,0 0-2 0,0 0-5 16,0 0-2-16,0 0-4 0,0 0-3 0,0 0-1 16,0 0-5-16,0 0-1 0,0 0 0 15,0 0 1-15,0 0 0 0,0 0 4 16,0 0 0-16,0 0 0 0,45-7 0 0,-45 7 6 15,11 0 2-15,-11 0 1 0,0 0-1 16,0 0 5-16,29 4 0 0,-29-4 0 16,17 6 3-16,-17-6 5 0,17 9 3 15,-17-9 12-15,17 13 4 0,-10-6 10 0,-7-7 6 16,13 19 10-16,-8-10 4 0,-5-9 2 16,0 0 6-16,5 32 1 0,-5-32 2 0,0 0-2 15,-8 35 1-15,8-35-6 0,0 0 7 16,-26 40-5-16,26-40-1 0,-24 21 0 0,24-21-1 15,-26 19-3-15,14-12-1 0,12-7 2 16,-22 14 2-16,22-14-11 0,-24 8-1 0,24-8-8 16,0 0 1-16,-26 6-2 0,26-6-14 15,-19 0-16-15,19 0-16 0,0 0-21 16,-24-12-19-16,17 4-25 0,3 0-30 16,4 8-47-16,-5-15-44 0,5 15-128 0,0-20-127 15,0 20-121-15,5-17-160 0,1 8 90 16</inkml:trace>
  <inkml:trace contextRef="#ctx0" brushRef="#br0" timeOffset="396.746">19957 3859 3404 0,'0'0'67'16,"0"0"12"-16,0 0 14 0,0 0 17 15,0 0 28-15,0 0 17 0,0 0 5 0,0 0-2 16,0 0 0-16,0 0-2 0,0 0-16 0,0 0-11 16,0 0-21-16,0 0-15 15,0 0-7-15,0 0-12 0,0 0-6 0,0 0-10 16,0 0-8-16,0 0-10 0,0 0-9 16,0 0-19-16,0 0-22 0,0 0-19 0,26-13-27 15,-26 13-26-15,0 0-36 0,0 0-46 16,0 0-65-16,0 0-87 0,0 0-110 0,0 0-154 15,8-4-163-15,-8 4 111 0</inkml:trace>
  <inkml:trace contextRef="#ctx0" brushRef="#br0" timeOffset="814.245">20090 3455 3670 0,'0'0'83'0,"0"0"-1"0,0 0 9 15,0 0 24-15,19 33 22 0,-14-16 18 0,-5-17 6 16,13 46 6-16,-13-46 11 0,21 67-16 16,-16-36-3-16,-5-31-11 0,11 51-16 0,-6-26-16 15,-5-25-14-15,10 49-14 0,-10-49-12 16,6 39-9-16,-6-39-17 0,4 30-23 0,-3-14-26 15,0-1-34-15,0-2-37 16,0-3-44-16,-1-10-54 0,2 20-66 0,-1-12-110 16,-1-8-186-16,4 12-49 0,-4-12-200 15,10 8-155-15</inkml:trace>
  <inkml:trace contextRef="#ctx0" brushRef="#br0" timeOffset="5235.537">20757 3546 3487 0,'0'0'-30'0,"0"0"11"0,10-3 9 16,-10 3 17-16,0 0 17 15,0 0 12-15,0 0 11 0,0 0 9 0,0 0 2 0,0 0 1 16,0 0 3-16,0 0 3 0,8-6-8 0,-8 6 1 15,0 0-8-15,0 0 3 0,0 0-3 16,0 0-5-16,0 0-1 0,0 0 0 0,0 0-3 16,0 0-9-16,0 0 0 0,0 0-5 15,6-10-2-15,-6 10-8 0,0 0-3 16,0 0-9-16,0 0-10 0,0 0-8 16,1-14-7-16,-1 14-6 0,0 0-9 0,0 0-4 15,0-15 1-15,0 15-3 0,0 0-8 16,0 0 4-16,-1-15 4 0,1 15 5 0,0 0-5 15,0 0 8-15,0 0 6 0,0 0-2 16,0 0 16-16,0 0 10 0,0 0 14 16,0 0 6-16,0 0 14 0,0 0 4 0,0 0 8 15,5 42 13-15,-3-27 6 0,-1 1 15 16,1 5 11-16,2-2 5 0,0 6 5 0,0-3 3 16,-1-2-10-16,-1 1-8 0,2 0-4 15,1 1-14-15,-5-22-8 0,6 39-7 16,-4-20-4-16,-2-19-2 0,6 37-9 15,-6-37 0-15,6 34-10 0,-6-34 2 0,6 26-3 16,-6-26-4-16,5 24-1 0,-5-24-3 16,0 0 1-16,3 27-6 0,-3-27 3 0,0 0-3 15,0 0 2-15,5 26-8 0,-5-26 3 16,0 0 1-16,0 0 0 0,0 0-1 0,0 0-5 16,0 0 3-16,2 25 1 0,-2-25-3 15,0 0-2-15,0 0 3 0,0 0 2 0,0 0-1 16,0 0 3-16,0 0 1 0,0 0-2 15,0 0-5-15,0 0 2 0,0 0 2 16,0 0-2-16,0 0-3 0,0 0 1 16,0 0 0-16,0 0-2 0,0 0 1 15,-10-59 0-15,10 59 1 0,-7-25-7 0,3 12 2 16,4 13-6-16,-6-25 0 0,3 12-1 16,3 13-3-16,-5-29 1 0,2 16-2 0,2-1 0 15,-1 1-1-15,1-1-4 0,-1 1-4 16,2-2-1-16,0 15-3 0,1-28-3 0,0 14-2 15,-1-1-2-15,2 1-8 16,0-1 0-16,1 1-3 0,-1 1-5 0,-1 0-6 0,2-1 0 16,-1 1-5-16,1 1-4 15,0-1-2-15,3 3 2 0,-2-2-5 0,0 1 5 16,0 1-2-16,2-2 1 0,0 3-3 16,1 1 10-16,-1-2 4 0,3 2 12 0,-3 0 13 15,3 2 7-15,-9 6 12 0,15-14-2 16,-8 10 10-16,-7 4 2 0,17-3 2 0,-17 3 4 15,15 2 11-15,-15-2 0 0,17 10 12 16,-10-1 4-16,0 2 4 0,1 3 3 0,-1 3 7 16,-2 2 8-16,0 2 9 0,1 1 13 15,-1 3 10-15,-3 2 2 0,0-1-6 16,1 0-10-16,-3-26-9 0,1 46-7 16,0-24-3-16,-1-22 2 0,1 41 4 15,0-22-4-15,-1-19-5 0,0 0 4 0,0 0-4 16,6 62 0-16,-6-62 0 0,0 0 3 15,11 33-12-15,-11-33-6 0,0 0-6 16,17 29-4-16,-17-29-3 0,0 0-17 0,21 19-3 16,-21-19-14-16,17 9-7 0,-17-9-10 0,0 0-12 15,25 9-13-15,-16-7-16 0,-9-2-16 16,19 0-25-16,-19 0-25 0,0 0-26 0,27 0-26 16,-18-2-64-16,-9 2-103 0,0 0-146 15,18-11-263-15,-18 11-34 0</inkml:trace>
  <inkml:trace contextRef="#ctx0" brushRef="#br0" timeOffset="5530.601">20918 3745 3787 0,'0'0'94'15,"0"0"10"-15,0 0 13 16,-6-10 7-16,6 10 4 0,0 0 0 0,0 0-7 0,0 0-8 16,0 0-9-16,0 0-7 15,0 0-11-15,0 0-7 0,0 0-7 0,0 0-1 16,0 0-8-16,29-17-7 0,-29 17-3 16,0 0-7-16,14-4-10 0,-14 4-8 0,0 0-15 15,23-4-18-15,-15 3-23 0,-8 1-24 16,22-4-48-16,-22 4-51 0,30-4-34 0,-13 4-58 15,1-2-66-15,-1 1-140 0,2-2-341 16,-3 1-236-16</inkml:trace>
  <inkml:trace contextRef="#ctx0" brushRef="#br0" timeOffset="5904.091">21226 3466 4016 0,'-1'19'72'0,"1"1"30"15,2-1 27-15,-2-19 34 0,4 44 18 0,-4-44 11 16,10 49-4-16,-10-49-18 15,10 53-15-15,-10-53-18 0,11 50-17 0,-5-25-17 16,-6-25-12-16,11 43-12 0,-6-25-12 16,-5-18-15-16,8 31-21 0,-8-31-18 0,6 22-19 15,-4-13-20-15,0-2-15 0,-2-7-17 16,3 12-16-16,-3-12-18 0,0 0-12 16,6 9-17-16,-6-9-8 0,0 0-13 0,0 0-3 15,0 0-16-15,0 0-20 0,8-29-12 16,-8 29-8-16,2-18-16 0,-2 6 1 0,0 12 1 15,1-24-8-15,-1 11-516 16,0-2 144-16</inkml:trace>
  <inkml:trace contextRef="#ctx0" brushRef="#br0" timeOffset="6475.419">21312 3675 3030 0,'0'-13'-13'15,"0"13"21"-15,1-17 21 0,-1 17 24 0,0-12 15 16,0 12 13-16,0 0 4 0,-2-16 7 16,2 16-3-16,0 0-10 0,-1-15-2 0,1 15-9 15,0 0-3-15,-3-15-6 0,3 15-8 16,-2-10 0-16,2 10-9 0,-3-11-3 0,3 11-3 15,0 0-9-15,-5-18-8 0,5 18-10 16,-5-14-1-16,5 14-9 0,-4-16-5 0,4 16-2 16,-2-15 0-16,2 15-1 0,0-15-1 15,0 15 2-15,3-17 6 0,-3 17 20 0,7-14 13 16,-2 8 23-16,-5 6 17 0,11-12 12 16,-11 12 8-16,12-5-3 0,-12 5-6 0,19-4 2 15,-19 4-5-15,20 7 0 16,-9-2-3-16,-1 5-6 0,0 0-4 0,-1 2 1 15,-3 2-6-15,0-2-3 0,-1 2-5 16,-3 1 2-16,-1-1-8 0,-2-1-5 0,1-13-8 16,-4 26-1-16,1-13-4 0,-1-2-5 15,0 1-3-15,0 0-5 0,4-12-3 0,-7 18-2 16,3-11-8-16,4-7-1 0,-10 12-10 16,10-12-6-16,-9 10-4 0,9-10-10 0,-8 7-2 15,8-7-3-15,0 0-3 0,-11 6-3 16,11-6-9-16,0 0-7 0,0 0-6 15,0 0-8-15,0 0-3 0,0 0-7 0,0 0 1 16,0 0 5-16,0 0 1 0,0 0 3 16,0 0 7-16,0 0 11 0,0 0 13 15,49-6 11-15,-37 9 21 0,2 1 10 16,-2 1 14-16,3 3 17 0,-2 2 15 0,1 1 5 16,-4-1 10-16,-2 3 2 0,0-2 6 15,-2 3-3-15,-6-14 1 0,6 26 5 16,-6-26 2-16,0 0-7 0,-1 35 5 0,1-35-9 15,0 0 1-15,-12 34-8 0,12-34-1 16,-14 19-10-16,14-19-11 0,-13 12-1 0,13-12-18 16,-16 7-13-16,6-4-27 0,10-3-24 15,-16-3-33-15,16 3-33 0,0 0-41 16,-22-9-51-16,13 4-60 0,2-6-127 0,1 1-152 16,2-2-246-16,1 2-224 0</inkml:trace>
  <inkml:trace contextRef="#ctx0" brushRef="#br0" timeOffset="6947.46">21865 3553 3555 0,'0'0'-47'0,"0"0"20"0,0 0 17 0,0 0 28 16,0 0 25-16,-15-3 17 0,15 3 21 16,0 0 13-16,0 0 6 0,0 0 15 15,0 0 3-15,0 0 6 0,0 0 0 0,0 0 1 16,0 0-4-16,0 0-8 0,0 0-11 16,0 0-6-16,0 0-14 0,0 0-14 0,0 0-3 15,0 0-9-15,0 0-7 0,0 0-8 16,0 0-12-16,0 0-10 0,55 0-12 0,-45 0-13 15,-10 0-14-15,19 0-12 16,-19 0-15-16,18 0-19 0,-18 0-22 0,17 1-26 0,-17-1-44 16,14 4-46-16,-14-4-53 15,14 3-92-15,-14-3-133 0,11 5-254 0,-11-5 156 16</inkml:trace>
  <inkml:trace contextRef="#ctx0" brushRef="#br0" timeOffset="7145.517">21829 3734 3867 0,'0'0'166'0,"0"0"13"0,0 0-2 15,0 0 13-15,0 0-12 0,0 0-15 0,0 0-33 16,0 0-16-16,50 21-17 0,-50-21-19 0,0 0-18 16,35 1-26-16,-23-1-27 0,3-2-33 15,0 0-42-15,-15 2-52 0,36-3-70 16,-18-1-112-16,1 1-195 0,0-1-96 15,-1 1-161-15,3 0 46 0</inkml:trace>
  <inkml:trace contextRef="#ctx0" brushRef="#br0" timeOffset="11147.237">22447 3621 3402 0,'-4'-12'-13'0,"4"12"10"0,0 0 4 16,0 0 17-16,0 0 31 0,0 0 6 0,0 0 11 15,0 0 6-15,0 0 3 0,0 0 3 0,0 0 0 16,-6 41 6-16,6-29 0 0,0 2-2 16,0 0 1-16,0 1-1 0,0 0-2 0,1 0-4 15,-1-15-1-15,3 36-3 0,-1-19-3 16,-1 2-8-16,4-1-9 0,-2-2 1 0,0 1-4 15,2-1-5-15,-1-1-2 0,-4-15-1 16,6 27-4-16,-1-16-1 0,-5-11-1 16,10 22-2-16,-7-11-3 0,-3-11 5 15,0 0-2-15,16 27-2 0,-16-27-1 0,0 0 0 16,17 17-2-16,-17-17-3 0,0 0-1 16,19 16-2-16,-19-16-3 0,0 0-1 15,23 10-2-15,-23-10-1 0,0 0 0 0,22 6-2 16,-22-6-4-16,0 0 2 0,0 0-2 15,28 3-2-15,-28-3 0 0,0 0-3 0,0 0-3 16,0 0 3-16,0 0-1 0,39-18-5 16,-33 10 1-16,-6 8-1 0,12-15-3 0,-6 4 0 15,1-1-6-15,0-3-3 16,-7 15 0-16,14-25-2 0,-8 10-2 0,-1-3-3 16,0 2-1-16,1-2-5 0,-1 0 1 0,-1-1-1 15,1 1 3-15,-1-2-4 0,-1 2 4 0,1-2-3 16,0 0-1-16,0-1 3 15,-2 0-9-15,2-2 0 0,-1 1 0 0,0-2-4 16,1-1-5-16,-2 0 1 0,2 1-6 16,0 0 0-16,-2-2-4 0,0 6 6 0,-1 2 1 15,1-2 1-15,-1 2 5 0,3 0-3 16,-2 1 7-16,2-1 4 0,0 3 2 16,0 0 0-16,0 0 1 0,-1 2 5 15,0-1-1-15,2 3 8 0,-3-2 0 0,1 1 5 0,0 0-3 16,0 1 6-16,0 0 3 0,-3 11 5 15,6-19 2-15,-4 9 6 0,-2 10 4 16,6-16-1-16,-3 7 3 0,-3 9 5 16,5-15 2-16,-2 7-4 0,-3 8-4 0,7-14-1 15,-7 14 6-15,5-14-7 0,-5 14 2 16,5-11-3-16,-5 11 1 0,3-11-2 16,-3 11 1-16,0 0-4 0,4-15-1 0,-4 15 0 15,0 0 0-15,3-11 2 0,-3 11 1 16,0 0-5-16,1-12 0 0,-1 12-1 0,0 0-1 15,0 0 0-15,0 0 3 16,2-14-4-16,-2 14 2 0,0 0-1 0,0 0 3 0,0 0-2 16,0 0 0-16,2-12 1 0,-2 12-2 15,0 0-1-15,0 0 0 0,0 0 1 16,0 0 0-16,0 0-2 0,0 0 3 16,0 0 6-16,3-10-1 0,-3 10 2 0,0 0-1 15,0 0 7-15,0 0-3 0,0 0 6 16,0 0-2-16,0 0-1 0,0 0 0 0,0 0-1 15,0 0 0-15,0 0-5 0,0 0 0 16,12-5-1-16,-12 5-1 0,0 0 2 0,0 0 4 16,0 0-2-16,17-2 1 0,-17 2-2 15,0 0-3-15,15 0-3 0,-15 0 2 0,0 0-2 16,19-2 0-16,-19 2-3 0,14-1 0 16,-14 1-1-16,16 0-1 0,-16 0 2 15,19-2-1-15,-19 2-1 0,20 0 1 16,-20 0-2-16,19-1-2 0,-19 1 0 0,21 0 0 15,-21 0-1-15,23 0 3 0,-12-1-1 16,-11 1-1-16,23 0 0 0,-11 0 1 0,-12 0 1 16,24-1 1-16,-10 1 1 0,-14 0-2 15,22 0 0-15,-11 1 2 0,-11-1-7 0,26 0 5 16,-15 0 0-16,-11 0-5 16,24 1 2-16,-12-1-2 0,-12 0 3 0,23 3 1 15,-9-3-2-15,-1 1 5 0,-13-1-4 0,25 2 2 16,-12-4 1-16,-13 2 2 0,26 0-1 15,-14 2 0-15,2-2-1 0,0 0 0 16,1 0 1-16,-15 0-4 0,24 0 2 16,-10 0-2-16,-2 0 4 0,-12 0-1 0,23 2 0 15,-10-4-2-15,-13 2-1 0,26 2 0 16,-14-2-1-16,-12 0 4 0,23 0 0 0,-23 0-1 16,23 0 3-16,-12 0 0 0,-11 0-3 15,20-2-3-15,-7 2 0 0,-13 0-5 0,21-3 2 16,-7 3 0-16,-14 0 3 0,23-3-2 15,-13 1-1-15,-10 2-5 0,24 0 3 0,-12 0 2 16,-12 0 0-16,25-1 2 0,-13 1 0 16,-12 0 3-16,25-3-3 15,-10 1 2-15,-2 1 0 0,1 1 1 0,-14 0 0 16,24-2-1-16,-12 2 5 0,-12 0-2 0,27-3 2 16,-17 2-1-16,3 0 3 0,-13 1 3 15,26-3-1-15,-14 3-2 0,-12 0 0 0,25-2 0 16,-12 0-1-16,0 2-1 0,2-1 6 15,-15 1-6-15,24-2 2 0,-13 0-3 0,-11 2-1 16,27-3-2-16,-16 1 3 0,4 0-4 16,-15 2 4-16,26-3-1 0,-13 1 4 0,-1 2 0 15,2-3-1-15,-14 3 0 0,28-5 0 16,-14 3 1-16,0 2 4 0,1-2-3 16,-1 2 0-16,0 0 1 0,3-3-2 15,-4 3 5-15,2-2-1 0,-15 2 3 0,27-2-4 16,-12 1-2-16,-1 1 1 0,-14 0-1 15,27-2-4-15,-12 1 1 0,-2 0 0 0,2 1-3 16,-15 0 2-16,26 0 0 0,-14 0 0 16,2 0 0-16,-14 0-3 0,25 0-1 15,-13 1 1-15,-12-1 0 0,23 0 0 0,-11 0-3 16,-12 0 2-16,24 1-2 0,-13 1 5 16,-11-2-5-16,22 0-1 0,-22 0 3 15,22 0-1-15,-11 0 0 0,-11 0 1 0,23 0 4 16,-23 0-3-16,19 0 1 0,-7 0 1 15,-12 0 1-15,23 0-1 0,-12 1 3 16,-11-1 3-16,24-1-5 0,-12-1 1 0,-12 2 0 16,22-1 2-16,-10 0-4 0,-12 1 1 15,25-3-2-15,-14 3 0 0,3-2-4 0,-1 1 2 16,-13 1 0-16,29-2 1 0,-16 1-3 16,3 0 4-16,-1 0-2 0,-1 0-1 0,-1-1 1 15,3 2 2-15,-16 0 1 0,26-2-1 16,-13 1 2-16,1 1-4 0,-1-2 2 0,-13 2-3 15,25-1 3-15,-12 1 1 0,1-1-3 16,-14 1 2-16,28-1 1 0,-16 0 2 0,-12 1 1 16,26 0-2-16,-13-1-3 0,-13 1-2 15,26-1-3-15,-13 0 7 0,0 0-4 16,-13 1 3-16,26-2 3 0,-14 2 0 16,-12 0-1-16,28 2 3 0,-14-2 1 0,-1 0 3 15,-13 0-4-15,27 0 2 0,-9 1 1 16,-5 0-3-16,3-1 2 0,-1 1-1 0,2-1-2 15,-4 0 1-15,3 1 5 0,-16-1-7 16,24 0 5-16,-10 1-4 0,-1-1-3 0,-13 0 1 16,25 1 2-16,-11-1 0 0,-1 1-1 15,3-1 2-15,-16 0-1 0,26 1 4 0,-14-1 1 16,-12 0-4-16,25 2 0 0,-10-2-3 16,-1 1 2-16,-14-1 0 0,24 0 1 15,-14 0-3-15,-10 0 5 0,24 0 1 16,-24 0-3-16,19 0-3 0,-9 0 0 0,-10 0-3 15,23 0 1-15,-11 0 0 0,-12 0 3 16,19 0 0-16,-19 0 1 0,21 0-1 0,-10 0 1 16,-11 0-5-16,21 0 3 0,-21 0-3 15,22 2 0-15,-22-2 0 0,19 0-3 0,-19 0-1 16,21-2-2-16,-21 2 5 0,23 0-6 16,-14 0 5-16,-9 0 1 0,24-1-2 0,-24 1 0 15,20 0-2-15,-20 0 5 0,20 0 1 16,-8 0 0-16,-12 0 1 0,18-2 1 15,-18 2 3-15,18-2-1 0,-18 2 0 16,18-1-1-16,-18 1 2 0,18-3 3 0,-11-1-4 16,-7 4 1-16,18-3 0 0,-18 3-3 15,15-5 0-15,-15 5 3 0,18-2 0 0,-18 2-3 16,14-3 0-16,-14 3 0 0,16-4 1 16,-16 4 2-16,17-5-3 0,-17 5-2 0,18-3 0 15,-18 3 0-15,12-4 1 0,-12 4 1 16,20-4 0-16,-13 2 0 0,-7 2-5 0,18-4 5 15,-18 4 0-15,19-3-5 0,-19 3 3 16,17-3 1-16,-7 1 0 0,-10 2-3 0,19-4 3 16,-10 3 2-16,-9 1 3 15,20-4-3-15,-9 2 2 0,-11 2 3 0,18-2-2 16,-18 2 1-16,19-3-2 0,-10 0 1 16,-9 3 0-16,19-1-1 0,-19 1 0 0,21-1 6 15,-11-1-4-15,-10 2-1 0,23 0 5 16,-11-1 1-16,-12 1-3 0,20 0 3 0,-20 0-3 15,24 0 1-15,-10 0 2 0,-14 0-1 16,24 0 3-16,-12 0-1 0,-12 0 1 0,22 0 5 16,-8 1-4-16,-14-1 0 0,23 0 1 15,-23 0-1-15,22 0-2 0,-13 0-2 0,-9 0 2 16,15 2-3-16,-15-2 2 0,15 0-8 16,-15 0-5-16,0 0-6 0,17 0-7 15,-17 0-19-15,0 0-20 0,0 0-27 16,16 0-42-16,-16 0-48 0,0 0-81 0,0 0-165 15,0 0-219-15,0 0-34 0,0 0 396 16</inkml:trace>
  <inkml:trace contextRef="#ctx0" brushRef="#br0" timeOffset="12855.917">23105 3483 2846 0,'0'0'-13'0,"-14"1"2"0,14-1 18 16,0 0 14-16,0 0 2 0,0 0 5 0,0 0 15 15,-17 1 3-15,17-1 5 0,0 0 3 16,0 0 4-16,0 0 14 0,0 0-27 0,0 0 6 16,-13 3-1-16,13-3-3 0,0 0-2 15,0 0-11-15,0 0 5 0,0 0 0 16,0 0-2-16,0 0 7 0,0 0 5 16,0 0-3-16,0 0-1 0,0 0 1 0,0 0 0 15,0 0 3-15,0 0-1 0,0 0 2 16,0 0-1-16,0 0-6 0,0 0 0 0,0 0-6 15,0 0 2-15,0 0 4 0,0 0-5 16,0 0 3-16,0 0-4 0,0 0-4 0,0 0 0 16,0 0-8-16,0 0 1 0,0 0-5 15,0 0 4-15,0 0-10 0,0 0-2 16,0 0 3-16,0 0-3 0,0 0-4 0,0 0 4 16,0 0-3-16,0 0-4 0,0 0-2 15,0 0-1-15,0 0-4 0,0 0-2 16,0 0-8-16,0 0-2 0,0 0-3 0,0 0-7 15,0 0-6-15,0 0-2 0,-19-5-3 16,19 5 0-16,0 0 2 0,0 0 6 16,0 0 0-16,0 0-1 0,0 0 5 0,0 0 21 15,0 0 23-15,0 0 20 0,0 0 16 16,0 0 14-16,0 0 11 0,0 0 11 0,37 12-4 16,-37-12 12-16,22 16-15 0,-11-5-2 15,-1 1-6-15,-2 4-3 0,-8-16-6 0,17 30-1 16,-17-30 2-16,6 32-4 15,-6-32-6-15,-2 29-7 0,2-29-5 0,-9 34-11 16,9-34 2-16,-12 25-7 0,12-25-11 16,-15 21-7-16,15-21-13 0,-16 17-20 0,5-10-13 15,1-2-20-15,0-1-23 0,10-4-24 16,-21 3-26-16,21-3-34 0,-24-2-36 0,24 2-54 16,-20-8-111-16,10 3-122 0,10 5-307 15,-11-12-228-15</inkml:trace>
  <inkml:trace contextRef="#ctx0" brushRef="#br0" timeOffset="13455.786">23284 3508 3539 0,'0'0'-45'0,"0"0"14"0,0 0 27 16,-33-15 12-16,33 15 17 0,0 0-1 0,0 0 10 15,-18-2 13-15,18 2 9 0,0 0 0 0,0 0 6 16,-16-6-4-16,16 6 5 0,0 0-1 16,0 0-7-16,0 0 9 0,0 0-5 0,0 0-2 15,0 0 0-15,0 0-1 16,0 0-5-16,0 0-6 0,0 0-5 0,0 0-5 15,0 0-6-15,0 0-2 0,0 0-8 16,0 0-5-16,0 0-8 0,0 0-5 16,0 0-2-16,0 0-11 0,0 0 8 0,0 0-1 15,0 0-2-15,0 0 2 0,0 0 4 16,40-9 10-16,-40 9 6 0,0 0 1 0,19-3 0 16,-19 3 1-16,0 0-7 0,0 0-5 15,17-5-8-15,-17 5 1 0,0 0-3 0,0 0 5 16,0 0-1-16,0 0 0 15,0 0 2-15,0 0 3 0,0 0-2 0,0 0 3 0,-31 46 3 16,19-34 5-16,-2 2 11 16,1-1 11-16,0 1 5 0,2-1 10 0,1 0 3 15,10-13 8-15,-20 25 7 0,20-25 10 16,0 0 7-16,-18 41 3 0,18-41 4 0,-4 23 3 16,4-23-6-16,0 0-2 0,7 35-3 15,-7-35-6-15,14 22-6 0,-14-22-4 0,21 21-3 16,-21-21-7-16,19 16-11 0,-19-16-6 15,24 15-8-15,-24-15-12 0,0 0-12 16,41 15-13-16,-27-11-23 0,0-1-27 0,2-2-27 16,-1-1-30-16,-15 0-36 0,33 0-55 15,-17 0-53-15,2 0-96 0,1-2-181 16,0-2-304-16,0 1-546 0</inkml:trace>
  <inkml:trace contextRef="#ctx0" brushRef="#br0" timeOffset="14495.006">23510 3727 3774 0,'0'0'-124'0,"0"0"13"16,0 0 18-16,-12-2 0 0,12 2 11 16,0 0 2-16,0 0 10 0,0 0 12 0,0 0 5 15,-14-3-2-15,14 3 7 0,0 0-5 16,0 0 36-16,0 0-18 0,0 0 10 0,-12-5 2 16,12 5 5-16,0 0 10 0,0 0 8 15,0 0 32-15,-6-9-11 0,6 9 10 0,0 0 22 16,0 0 26-16,0 0 23 0,0 0 27 15,0 0 26-15,0 0 2 0,0 0-1 16,0 0-12-16,0 0-8 0,0 0-15 0,0 0-12 16,0 0-5-16,0 0-10 0,0 0-7 15,0 0-14-15,0 0-5 0,0 0-9 0,0 0-7 16,0 0-5-16,0 0-8 16,0 0 1-16,0 0-9 0,0 0 0 0,0 0-8 15,0 0-4-15,0 0-3 0,0 0-3 16,0 0-4-16,0 0-6 0,0 0-6 0,0 0-6 15,0 0-8-15,0 0-5 0,0 0-10 16,0 0-7-16,0 0-10 0,-12 17-4 16,12-17 1-16,0 0-10 0,0 0 1 0,0 0-4 15,0 0 5-15,0 0-3 0,0 0 10 0,0 0 21 16,0 0 12-16,0 0 23 0,0 0 13 16,0 0 20-16,23-26 15 0,-23 26 17 0,13-3 13 15,-13 3 4-15,0 0 1 16,0 0 3-16,33 3 0 0,-33-3-12 0,21 7-6 15,-21-7-7-15,0 0-3 0,22 19-6 16,-22-19-3-16,14 17-2 0,-14-17-1 0,0 0-3 16,7 31-1-16,-7-31-9 0,-1 23 6 15,1-23-9-15,0 0-3 0,-9 39-4 16,9-39-3-16,-14 29-1 0,14-29-4 0,-11 23-1 16,11-23-1-16,-13 19-2 0,13-19-4 15,-14 19-3-15,14-19-4 0,0 0 2 0,-17 17-5 16,17-17-4-16,0 0-1 15,-16 11-7-15,16-11-4 0,0 0-3 0,-15 2-7 16,15-2-6-16,0 0-7 0,0 0-6 16,0 0-8-16,-23-17-5 0,23 17-2 0,-9-12-1 15,6 7-3-15,3 5 3 0,-5-12-4 16,5 12-1-16,0 0 4 0,-2-14 7 0,2 14 12 16,0 0 18-16,0 0 10 0,0 0 13 15,13-20 13-15,-13 20 5 0,0 0 8 0,0 0 8 16,19-7 10-16,-19 7 8 0,0 0 6 15,0 0-2-15,0 0 3 0,0 0 2 16,38-1 1-16,-38 1-2 0,0 0 0 0,0 0-10 16,0 0-3-16,0 0-5 0,41 8-6 0,-41-8-3 15,0 0-15-15,0 0-13 16,23 6-19-16,-23-6-26 0,13 2-25 0,-13-2-26 16,0 0-36-16,19 3-51 0,-8-2-66 15,-11-1-138-15,18-1-167 0,-18 1-232 0,0 0-195 16</inkml:trace>
  <inkml:trace contextRef="#ctx0" brushRef="#br0" timeOffset="14808.992">23854 3707 3789 0,'0'0'62'0,"-18"-7"22"16,18 7 29-16,0 0 24 0,0 0 25 15,0 0 13-15,0 0 6 0,0 0 4 0,0 0-25 16,0 0-17-16,0 0-13 0,0 0-13 16,0 0-12-16,0 0-13 0,0 0-11 0,0 0-12 15,0 0-16-15,0 0-15 0,0 0-17 16,67 1-20-16,-56-2-25 0,-1 1-28 15,-10 0-28-15,24-2-34 0,-13 0-45 16,5 2-62-16,-2 0-105 0,2-1-212 0,0-1-56 16,1 2-173-16,1-2-74 0</inkml:trace>
  <inkml:trace contextRef="#ctx0" brushRef="#br0" timeOffset="15234.738">24075 3568 3486 0,'0'0'23'0,"0"0"42"0,13-17 29 0,-13 17 25 16,0 0 27-16,0 0 8 0,27 2-2 0,-27-2-2 16,0 0-12-16,0 0-2 0,43 25-5 0,-33-14-11 15,-10-11-13-15,15 24-15 16,-15-24-11-16,11 28-9 0,-11-28-7 0,1 26-5 15,-1-26-9-15,0 0-14 0,-11 41-7 16,11-41-13-16,-15 27-13 0,15-27-15 0,-17 21-17 16,5-11-26-16,12-10-26 0,-18 15-22 15,18-15-25-15,-19 12-49 0,10-9-65 0,0 1-101 16,9-4-133-16,-13 2-143 0,13-2-81 16,0 0 304-16</inkml:trace>
  <inkml:trace contextRef="#ctx0" brushRef="#br0" timeOffset="15592.788">24304 3505 3356 0,'9'-7'33'0,"-9"7"-7"15,0 0-16-15,0 0-9 0,0 0 9 16,0 0 14-16,0 0 8 0,0 0-13 0,0 0 6 16,0 0 3-16,-27 36 0 0,16-24 23 15,0 1 11-15,0 3 14 0,0-3 8 0,-2 4 12 16,4-4 12-16,1 2 16 16,8-15 15-16,-14 29 3 0,14-29 9 0,0 0-2 15,0 0 7-15,-11 54-19 0,11-45-6 16,0-9-10-16,0 0-13 0,10 35-9 0,-10-35-17 15,11 20 0-15,-11-20-11 0,15 16-15 16,-15-16-12-16,20 16-19 0,-20-16-25 16,21 10-22-16,-9-6-26 0,1-1-28 0,0-1-40 15,-13-2-55-15,33 4-68 0,-18-2-136 0,5-2-176 16,0 0-40-16,-2-2-166 16,4 2-1-16</inkml:trace>
  <inkml:trace contextRef="#ctx0" brushRef="#br0" timeOffset="15911.702">24572 3735 3982 0,'-8'12'137'0,"8"-12"9"16,0 0 6-16,0 0 3 0,-6 41 10 0,6-41-8 0,0 29-20 16,0-29-18-16,0 0-16 0,0 0-10 15,0 58-20-15,0-41-28 0,1-5-34 0,-1-12-40 16,0 27-50-16,0-14-60 0,2 0-80 15,-2-13-142-15,1 23-188 0,0-13-60 0,-1-10-127 16,0 0 164-16</inkml:trace>
  <inkml:trace contextRef="#ctx0" brushRef="#br0" timeOffset="16823.597">22985 3180 3201 0,'0'0'40'0,"0"0"24"0,14-7 18 16,-14 7 15-16,9-4 5 0,-9 4 6 15,0 0 3-15,12-7-5 0,-12 7 5 0,0 0 4 16,12-6-3-16,-12 6-9 0,0 0-12 15,11-1-10-15,-11 1-5 0,0 0-6 0,0 0-3 16,7 18-8-16,-7-18-8 0,-7 34-4 16,1-10-9-16,-3 11-5 0,-4 1-2 0,-2 3-6 15,0-1 0-15,4-1 0 0,-4 3-3 16,3-4-3-16,2 1 2 0,0-3 8 16,4-5 4-16,1-4-3 0,-2-1 3 0,4-1 5 15,3-23-3-15,-5 43-3 0,5-23 1 16,0-20-3-16,5 37-4 0,-5-37-5 0,8 35-10 15,-3-18-12-15,1-2-19 16,0 0-21-16,2 1-17 0,0-3-25 0,3 1-48 16,1-3-42-16,0 2-41 0,3-3-151 15,3 0-195-15,2-5-84 0,4 5-38 0,2-3 352 16</inkml:trace>
  <inkml:trace contextRef="#ctx0" brushRef="#br0" timeOffset="17514.401">24580 3263 3323 0,'6'22'124'15,"1"3"7"-15,1 12 22 16,2 4 29-16,1 5 17 0,0 11 20 0,3 0-3 0,-5 0-18 16,-4-7-19-16,-1-2-32 0,-3 1-9 15,-5-1-25-15,0-2-9 0,-4-3-10 16,-1-1-19-16,-5-3-23 0,1-4-31 16,-4-2-31-16,-1-4-32 0,-1-3-42 0,0-6-53 15,5-4-78-15,-4-4-146 0,1-1-180 16,1-5-52-16,5-2-166 0,11-4 15 0</inkml:trace>
  <inkml:trace contextRef="#ctx0" brushRef="#br0" timeOffset="18635.388">24791 3146 3016 0,'0'0'-115'0,"-10"-4"30"15,10 4 25-15,0 0 26 16,0 0 30-16,0 0 30 0,0 0 30 0,-9-8-2 16,9 8 1-16,0 0 17 0,0 0 6 0,0 0 26 15,0 0 13-15,0 0 18 0,0 0-9 16,0 0 1-16,0 0-6 0,0 0-9 15,0 0-15-15,0 0-11 0,0 0-11 16,0 0-8-16,0 0-5 0,0 0-9 0,0 0-5 16,0 0-6-16,0 0-2 0,0 0-7 15,0 0-4-15,0 0-3 0,0 0-5 0,0 0 0 16,0 0-4-16,0 0-5 0,0 0-4 16,0 0-14-16,0 0-7 0,0 0-11 0,-7-10-12 15,7 10-9-15,0 0-16 0,0 0-8 16,0 0-7-16,-12-8 6 0,12 8-11 0,0 0 12 15,0 0 5-15,-3-10 8 16,3 10 20-16,0 0 10 0,0 0 28 0,0 0 26 16,0 0 23-16,0 0 14 0,17-12 2 15,-17 12 13-15,0 0 9 0,0 0 3 0,25 13 0 16,-25-13-2-16,12 17-4 0,-3-7-2 16,-1 3-5-16,-2 2-2 0,-1 0-5 0,-2 0-9 15,-3-15-5-15,3 31-7 0,-3-14-6 16,-1 1-2-16,-2-1-4 0,-1 2-8 15,-1-4-1-15,0 2-4 0,-2-2-8 0,0-1-6 16,0-2-10-16,0 0-10 0,2-3-9 16,-2-1-6-16,7-8-6 0,-13 13-13 0,6-9-8 15,7-4-9-15,-13 6-13 16,13-6-6-16,0 0-12 0,-14 1-7 0,14-1-9 16,0 0 7-16,0 0 1 0,0 0 14 15,-18-12 10-15,18 12 8 0,0 0 6 0,0 0 10 16,1-14 19-16,-1 14 26 0,0 0 17 15,0 0 19-15,0 0 15 0,23-15 9 0,-23 15 12 16,12-5 9-16,-12 5 11 0,0 0 18 16,26-4 4-16,-26 4-6 0,18-1-4 0,-18 1-11 15,0 0-8-15,27-2-5 16,-27 2-8-16,0 0-11 0,21 0-16 0,-21 0-21 16,16 0-30-16,-16 0-45 0,14 0-55 15,-14 0-85-15,19 0-195 0,-19 0-176 0,23-3-49 16,-8-1-107-16,3 0 221 0</inkml:trace>
  <inkml:trace contextRef="#ctx0" brushRef="#br0" timeOffset="19386.806">25184 3377 3290 0,'0'0'84'15,"0"0"26"-15,0 0 10 0,0 0 27 0,0 0 20 16,16 53 6-16,-12-36-2 0,-2 1-16 16,-1 2-16-16,2 0-17 0,-3-20-10 15,6 38-19-15,-6-38-15 0,2 35-12 0,-2-35-6 16,0 31-11-16,0-31-13 0,2 24-20 16,-2-15-22-16,0-9-26 0,0 18-29 0,0-18-33 15,0 0-45-15,0 20-59 0,0-20-70 16,0 10-89-16,0-10-126 0,0 0-261 0,0 0 120 15</inkml:trace>
  <inkml:trace contextRef="#ctx0" brushRef="#br0" timeOffset="19588.878">25128 3618 3733 0,'0'0'124'0,"0"0"4"0,0 0 14 16,0 0 3-16,0 0 9 0,0 0-7 15,0 0-8-15,0 0-12 0,0 0-22 0,0 0-13 16,0 0-15-16,36-23-15 0,-29 21-23 16,-7 2-10-16,18-4-29 0,-11 3-34 0,5-3-49 15,-12 4-77-15,26-6-151 0,-6 3-233 16,-2-2-62-16,0 1-134 0,6-4 157 16</inkml:trace>
  <inkml:trace contextRef="#ctx0" brushRef="#br0" timeOffset="20095.254">25609 3152 3371 0,'6'-8'83'0,"-6"8"4"0,0 0 6 15,12-9-12-15,-12 9-3 0,0 0-7 0,0 0-7 0,9-14-7 16,-9 14-8-16,0 0-8 0,0 0-4 16,0 0 3-16,0 0-6 0,0 0 2 0,0 0-3 15,-54 46-3-15,32-21-7 16,-2 3 1-16,-2 3 8 0,-2 10 13 0,1 0 13 16,2 0 17-16,6-6 22 0,3 1 16 15,2-1 18-15,2-1 7 0,12-34 1 0,-5 57 3 16,5-57-4-16,3 50-5 0,-3-50-11 15,14 51-8-15,0-23-10 0,-14-28-14 0,21 45-12 16,-6-28-13-16,-15-17-8 0,28 30-18 16,-28-30-21-16,33 25-26 0,-15-14-28 15,4-2-31-15,-1 0-38 0,2-5-50 0,3 0-88 16,1 1-168-16,4-2-92 0,3-2-51 16,11-5-251-16,-45 4-386 0</inkml:trace>
  <inkml:trace contextRef="#ctx0" brushRef="#br0" timeOffset="21255.887">25710 3376 3550 0,'0'0'-109'0,"0"0"1"16,4-23 34-16,-4 23 28 0,0 0 41 15,0 0 14-15,0 0 10 0,0 0-25 0,0 0 15 16,0 0-9-16,0 0-9 0,0 0 18 0,0 0-21 16,0 0 9-16,0 0-3 0,0 0 0 15,0 0-1-15,0 0 19 0,0 0-14 0,0 0 0 16,0 0-6-16,0 0 4 16,0 0 8-16,0 0-8 0,0 0 9 0,0 0 6 15,0 0-11-15,0 0-4 0,0 0 8 16,0 0 4-16,0 0-6 0,0 0 5 0,0 0 5 15,0 0-2-15,0 0-3 0,0 0 0 16,-33 3-6-16,33-3 6 0,0 0-2 0,0 0 0 16,0 0-3-16,0 0 1 0,0 0 2 15,0 0-2-15,0 0-6 0,0 0 15 0,0 0-1 16,0 0 36-16,0 0 11 0,0 0 5 16,0 0 22-16,0 0 3 0,0 0 18 15,0 0 15-15,0 0 14 0,0 0 11 16,72 33-9-16,-61-20-8 0,-11-13-9 15,16 33-13-15,-10-16-9 0,-6-17-7 0,5 36-13 16,-5-36-10-16,0 35-9 0,0-35-4 16,-9 35-9-16,9-35-4 0,0 0-3 0,-18 43-6 15,10-30-10-15,8-13-7 0,-13 19-20 16,13-19-15-16,-15 15-21 0,15-15-15 0,0 0-17 16,-22 14-22-16,22-14-22 0,-12 5-45 15,12-5-41-15,-11 0-58 0,11 0-96 0,0 0-148 16,0 0-224-16,-16-12 210 15</inkml:trace>
  <inkml:trace contextRef="#ctx0" brushRef="#br0" timeOffset="21663.584">25871 3370 3236 0,'30'-18'11'16,"-30"18"37"-16,0 0 12 0,0 0 3 15,0 0 3-15,0 0-4 0,0 0-2 0,0 0 2 16,0 0-5-16,0 0-8 0,21-8-5 16,-21 8-10-16,0 0-5 0,0 0 1 15,0 0 1-15,0 0-1 0,0 0-1 0,0 0-6 16,0 0 7-16,0 0 1 0,-34 56 9 15,34-56 13-15,-15 27 13 0,15-27 12 0,-14 29 12 16,14-29 9-16,-9 24 15 0,9-24 1 16,0 0 5-16,0 0-5 0,-10 47-7 0,10-47-7 15,0 0-6-15,0 0-6 0,0 0-10 16,10 51-10-16,-10-51-8 0,0 0-5 0,0 0-17 16,19 31-15-16,-14-26-22 15,-5-5-22-15,12 7-21 0,-12-7-37 0,0 0-36 16,0 0-49-16,35 10-66 0,-26-9-133 15,1-1-155-15,-10 0-85 0,0 0-143 16,33 1 100-16</inkml:trace>
  <inkml:trace contextRef="#ctx0" brushRef="#br0" timeOffset="22564.813">25780 3403 3128 0,'0'0'-21'16,"0"0"10"-16,0 0 13 0,0 0 21 0,0 0 5 15,0 0-5-15,0 0 30 0,-3-14-2 16,3 14 28-16,0 0 10 0,0 0 3 0,0 0 18 16,0 0 3-16,0 0 7 0,0 0 4 15,0 0-2-15,0 0-3 0,17-13-10 0,-17 13-5 16,0 0-6-16,0 0-7 0,0 0-10 16,0 0-11-16,0 0-8 0,0 0-9 0,0 0-11 15,0 0-1-15,0 0-8 16,0 0-1-16,0 0-5 0,0 0-2 0,0 0 0 15,0 0 2-15,-1 49 0 0,1-49 1 16,-4 25 4-16,4-25 6 0,0 0 1 0,-5 31 3 16,5-31 1-16,0 0 4 0,-3 30-1 15,3-30 3-15,0 0-3 0,0 0 8 16,0 0-8-16,0 0-4 0,0 0-6 0,12 56-4 16,-12-56-1-16,0 0-4 0,0 0-4 15,18 24 0-15,-18-24-5 0,0 0 0 0,0 0-4 16,0 0-1-16,29 22-6 15,-29-22-4-15,0 0-4 0,0 0-4 0,0 0-3 0,36 13-4 16,-36-13 0-16,12 2-4 0,-12-2-3 16,0 0-1-16,0 0-4 0,0 0 0 15,0 0-6-15,0 0 0 0,0 0-2 16,44-14-1-16,-44 14-2 0,0 0-7 0,16-16-1 16,-11 10-5-16,-5 6-3 0,8-15-6 15,-8 15-3-15,10-18 3 0,-10 18 5 0,5-16 1 16,-5 16 3-16,6-14 2 0,-6 14 3 15,6-12 1-15,-6 12 7 0,0 0 5 16,5-17 8-16,-5 17 0 0,0 0 8 0,0 0 6 16,0 0 7-16,0 0 9 0,0 0 13 15,0 0 6-15,0 0 8 0,0 0 11 16,0 0 11-16,0 0 7 0,25 85 11 16,-25-85 3-16,10 64 8 0,-6-33-2 0,-4-1-7 15,0-30 0-15,0 73-3 0,-3-34-7 16,-2-1-5-16,-1-1-9 0,-1-2-6 0,-5-3-10 15,1-5-24-15,-2 2-24 0,0-7-33 16,-1-7-34-16,-2 2-37 0,1-3-47 0,-1-6-64 16,0-2-115-16,-2-2-174 0,3-3-64 15,-1-2-204-15,16 1-184 0</inkml:trace>
  <inkml:trace contextRef="#ctx0" brushRef="#br0" timeOffset="23643.091">26263 3727 3410 0,'0'0'-67'0,"0"0"15"16,0 0 12-16,0 0 25 15,0 0 3-15,-23-4 13 0,23 4-9 0,0 0 18 0,-6-3-1 16,6 3-6-16,0 0 16 0,0 0-4 16,-9-7-10-16,9 7 2 0,0 0 1 0,-5-9-1 15,5 9 9-15,0 0 9 0,0 0-3 16,-6-11-1-16,6 11 5 0,0 0 35 15,0 0 18-15,0 0 18 0,0 0-2 0,0 0 5 16,0 0 18-16,0 0 17 0,0 0 7 16,0 0-10-16,40 29 1 0,-36-19-13 15,-4-10-7-15,0 0-2 0,11 35-15 0,-11-35-8 16,0 0-7-16,0 33-6 0,0-33-9 16,0 0-1-16,0 0-9 0,0 0-8 0,-17 57-2 15,17-57-7-15,0 0-6 0,-25 24-2 16,25-24-6-16,0 0-5 0,-29 16-3 15,29-16-7-15,0 0-4 0,0 0-7 16,-32 15-3-16,32-15-6 0,-11 5-1 0,11-5-3 16,0 0-1-16,0 0-5 0,0 0-4 15,0 0-7-15,-31 3-6 0,31-3-7 16,0 0-1-16,0 0 1 0,-16-11-1 0,16 11 1 16,0 0 5-16,0 0 3 0,-3-17 0 15,3 17 4-15,0 0 9 0,0 0 0 0,0 0 11 16,17-26 7-16,-17 26 10 0,15-9 11 15,-15 9 11-15,16-6 4 0,-16 6 2 0,17-5 4 16,-17 5 4-16,0 0 4 0,0 0 1 16,41-5 3-16,-41 5 0 0,0 0 2 0,0 0 2 15,37 2-3-15,-37-2-12 0,0 0 1 16,0 0-2-16,35 6-7 0,-35-6-12 0,13 2-21 16,-13-2-20-16,16 4-24 0,-16-4-25 15,0 0-36-15,16 4-54 0,-5-3-62 16,-11-1-139-16,18 2-171 0,-18-2-67 15,18-3-148-15,-5-2 69 0</inkml:trace>
  <inkml:trace contextRef="#ctx0" brushRef="#br0" timeOffset="23942.809">26478 3550 3764 0,'0'0'124'0,"0"0"11"15,0 0 16-15,0 0 12 0,0 0 4 0,0 0 2 16,0 0 1-16,0 0-14 0,0 0-15 16,0 0-12-16,0 0-9 0,0 0-14 0,0 0-15 15,0 0-10-15,0 0-12 0,0 0-7 16,0 0-21-16,0 0-14 0,0 0-22 0,0 0-22 15,43-7-20-15,-36 6-30 16,-7 1-27-16,17-3-36 0,-17 3-36 0,17-1-44 16,-17 1-66-16,18-4-102 0,-18 4-136 15,15-3-274-15,-6 0-224 0</inkml:trace>
  <inkml:trace contextRef="#ctx0" brushRef="#br0" timeOffset="24443.829">26662 3427 3832 0,'0'0'59'0,"0"0"14"0,-15 24 17 15,15-24 22-15,-8 16 8 0,8-16 6 16,-6 17-3-16,6-17-1 0,0 0-5 0,0 0-2 0,-6 34-12 16,6-34-4-16,0 0-13 0,0 0-7 15,-3 28-3-15,3-28-11 0,0 0-6 16,0 0-6-16,0 0-8 0,0 0-2 15,7 34-2-15,-7-34-13 0,0 0-12 16,0 0-3-16,14 15-7 0,-14-15-5 0,9 6-7 16,-9-6-4-16,0 0-7 0,18 3-4 15,-18-3-6-15,0 0-5 0,18 1-3 0,-18-1-6 16,0 0-4-16,0 0-4 0,29-7-8 16,-21 4-5-16,0-3-9 0,-8 6-7 0,13-12 7 15,-7 5-8-15,0-3-8 16,0 1 0-16,-1 1-3 0,1-1-1 0,-6 9 8 15,9-17 8-15,-1 11 8 0,-8 6 4 0,8-15 12 16,-3 10 20-16,-5 5 21 0,6-9 25 16,-6 9 16-16,0 0 9 0,12-4 13 15,-12 4 15-15,0 0 24 0,0 0 16 0,29 47 18 16,-24-26-6-16,-5-21 3 0,13 51-11 16,-13-51-7-16,4 53-14 0,-2-24 5 15,-4-3-3-15,2-26-17 0,-5 51-5 16,5-51-7-16,-10 47-7 0,10-47-17 0,-12 40-17 15,5-21-21-15,3-3-27 0,-3-2-23 16,-1 0-24-16,2-3-35 0,6-11-39 0,-13 17-45 16,7-12-73-16,6-5-159 0,-14 5-132 15,14-5-239-15,0 0-271 0</inkml:trace>
  <inkml:trace contextRef="#ctx0" brushRef="#br0" timeOffset="24794.903">27066 3584 4033 0,'0'0'95'0,"0"0"19"16,-6 46 18-16,6-46 15 0,0 0 3 16,-2 41 2-16,2-41-21 0,0 30-20 0,0-30-13 0,0 31-10 15,0-31-18-15,-2 28-2 0,2-28-27 16,0 0-27-16,0 36-24 0,0-26-35 0,0-10-37 15,-3 17-41-15,3-17-52 16,1 16-81-16,-1-16-130 0,2 12-181 0,-2-12-203 16,0 0-78-16</inkml:trace>
  <inkml:trace contextRef="#ctx0" brushRef="#br0" timeOffset="25201.756">27067 3061 3473 0,'3'-11'11'16,"-3"11"32"-16,0 0 22 0,0 0 10 0,0 0 13 15,0 0 24-15,0 0 22 0,31 30 24 0,-18-2 24 16,3 6 16-16,0 6 4 16,2 12-7-16,0 6-16 0,0 0-14 0,-2 2-11 0,-1-2-17 15,-1-3-19-15,-7-10-14 16,-3-1-15-16,-2-1-9 0,-2 1-12 0,-4-4-19 15,0-8-20-15,-1 5-20 0,-6-3-30 16,2-7-30-16,2-4-24 0,-3-6-27 0,2 0-31 16,-3-5-48-16,-1 0-63 15,3-5-124-15,-1-2-162 0,10-5-50 0,-21 1-193 0,21-1-104 16</inkml:trace>
  <inkml:trace contextRef="#ctx0" brushRef="#br0" timeOffset="26340.982">27254 3006 3430 0,'0'0'-41'0,"0"0"10"0,0 0 9 15,11 15 1-15,-11-15 22 0,0 0 6 0,0 0-5 0,0 0 4 16,0 0-2-16,0 0-3 0,0 0 8 15,0 0-11-15,0 0-8 0,0 0 3 0,0 0 1 16,0 0 2-16,0 0 9 16,0 0-13-16,0 0 5 0,0 0-9 0,0 0 2 15,0 0 10-15,0 0 13 0,0 0-4 16,0 0 6-16,0 0 24 0,0 0 14 0,0 0 17 16,0 0-4-16,0 0 5 0,0 0 8 15,0 0 2-15,0 0 5 0,0 0-7 0,0 0-6 16,0 0-3-16,0 0 2 0,0 0-11 15,0 0-1-15,0 0-9 0,0 0-7 16,0 0-7-16,0 0 2 0,0 0-7 0,0 0 0 16,0 0-9-16,0 0 2 0,0 0-7 15,0 0-3-15,0 0 0 0,0 0-4 16,0 0-4-16,0 0-8 0,0 0-5 16,-27-35 2-16,27 35-3 0,0 0 3 0,0 0 2 15,0 0 1-15,0 0 4 0,0 0 19 16,0 0 16-16,0 0 10 0,20-16 6 0,-20 16-1 15,0 0-1-15,0 0-9 0,23 0-1 16,-23 0-1-16,0 0-3 0,0 0 3 0,25 24 0 16,-19-14-2-16,-1 1 2 0,-5-11-3 15,10 29-2-15,-7-13-1 0,-1-2-1 0,-2-14-6 16,0 32-3-16,-4-16-1 0,-1 0-3 16,1 1-5-16,-3-2-1 0,1-1-3 0,6-14-6 15,-10 23 1-15,4-13-6 16,6-10-5-16,-11 20-9 0,3-12-8 0,4-3-4 15,4-5-9-15,-11 13-10 0,4-9-4 16,7-4-12-16,-14 8-9 0,14-8-7 0,-12 2-2 16,12-2 3-16,0 0 3 15,0 0 4-15,0 0 2 0,-21-4 8 0,21 4 12 0,0 0 3 16,0 0 13-16,0 0 13 0,0 0 13 16,0 0 18-16,0 0 14 0,0 0 10 15,0 0 15-15,25-23 6 0,-25 23 11 0,0 0 2 16,0 0-3-16,33 0-1 0,-33 0 1 15,21 0-7-15,-21 0-2 0,19 0-6 16,-19 0-7-16,0 0-5 0,28 3-12 0,-19-1-12 16,-9-2-19-16,16 0-23 0,-16 0-31 15,14 0-39-15,-14 0-63 0,0 0-62 16,17 0-142-16,-17 0-204 0,0 0-71 0,0 0-66 16,11-5 293-16</inkml:trace>
  <inkml:trace contextRef="#ctx0" brushRef="#br0" timeOffset="27106.832">26729 2862 2730 0,'0'0'-94'16,"0"0"16"-16,0 0 20 0,0 0 7 0,0 0 25 15,0 0-2-15,0 0 17 0,0 0 22 0,0 0 4 16,0 0 20-16,0 0 1 16,0 0 29-16,0 0 13 0,0 0 0 0,0 0 1 15,0 0 13-15,0 0-4 0,0 0-3 16,0 0-5-16,0 0-5 0,0 0 5 0,0 0-8 16,0 0-7-16,0 0 3 0,0 0-5 15,0 0 8-15,0 0-3 0,0 0 3 0,0 0-6 16,0 0 10-16,0 0-2 0,0 0 3 15,0 0 0-15,0 0 4 0,0 0 6 0,0 0 4 16,0 0-7-16,0 0-4 0,0 0-5 16,0 0 0-16,0 0 0 0,0 0-1 0,0 0 0 15,31 2-6-15,-31-2-2 16,0 0 5-16,55 9 2 0,-32-7-3 0,6 1 1 16,-29-3-2-16,59 7-9 0,-21-1-4 15,-5 0-6-15,-4-3-8 0,-1 2-5 16,1-1-2-16,-2 1-1 0,-27-5-10 0,45 7-1 15,-25-4 2-15,-20-3-6 0,38 3 0 16,-38-3-8-16,35 4-13 0,-22-4-1 0,0 3-11 16,-13-3-5-16,22 0-10 0,-12 1-12 15,-10-1-16-15,17 0-19 0,-17 0-18 0,0 0-27 16,19 0-31-16,-19 0-49 16,0 0-110-16,11 0-181 0,-11 0-96 0,0 0-159 0,0 0 80 15</inkml:trace>
  <inkml:trace contextRef="#ctx0" brushRef="#br0" timeOffset="28227.633">21935 4867 3463 0,'0'0'29'0,"0"0"20"15,0 0 34-15,0 0 18 0,0 0 25 0,0 0 9 16,0 0 7-16,-13-3 11 0,13 3-1 16,0 0-2-16,0 0-8 0,0 0-20 0,0 0-10 15,0 0-12-15,0 0-5 16,0 0-8-16,0 0-15 0,0 0-7 0,0 0-7 15,48-9-9-15,-39 9-4 0,-9 0-14 16,20-2-6-16,-20 2-13 0,19-3-10 0,-19 3-13 16,19 0-17-16,-19 0-18 0,19-1-23 15,-19 1-25-15,16-1-25 0,-16 1-35 0,19 2-37 16,-19-2-67-16,14 0-98 16,-14 0-153-16,11 6-257 0,-11-6-51 0</inkml:trace>
  <inkml:trace contextRef="#ctx0" brushRef="#br0" timeOffset="28407.426">21918 5038 3781 0,'0'0'107'16,"0"0"9"-16,-2 12 15 0,2-12 9 0,0 0 3 16,0 0-12-16,11 13-17 0,-11-13-22 15,17 4-20-15,-8-1-31 0,-9-3-34 0,22 3-41 16,-9-3-57-16,2 0-85 0,1 0-91 15,3 0-273-15,-1 0-108 0,3-2-18 16,2 1 395-16</inkml:trace>
  <inkml:trace contextRef="#ctx0" brushRef="#br0" timeOffset="30406.809">22358 4957 3281 0,'0'0'77'16,"0"0"32"-16,0 0 5 15,0 0 27-15,0 0 12 0,0 0 5 0,-3 43-10 16,4-30-3-16,2 6-4 0,0-2-8 16,0 2-7-16,2 5-13 0,-1-6-11 0,1 6-15 15,1-3-10-15,-1-2-8 0,0 1-4 16,0-1-12-16,0-2 0 0,0 3-5 0,1-4-5 16,0 0-4-16,1 0 1 0,0-1-8 15,-2-3-3-15,-5-12-2 0,12 21 1 16,-6-11-4-16,1 0-3 0,-7-10-6 0,17 16-1 15,-9-8-7-15,-8-8-2 0,20 11-3 16,-8-8-2-16,-3 2-4 0,-9-5-3 0,24 1-1 16,-14 0-8-16,-10-1-1 15,24-2-4-15,-12-3-2 0,0-2-2 0,1-1 1 16,-1-3-2-16,2-4 0 0,-2-2-5 16,-2-2-1-16,-1-3-2 0,4-12 3 0,-2 0-2 15,-2-2 1-15,0-3-1 0,0-2 4 16,0-2-3-16,-2 1 1 0,0 2-1 0,1 1 4 15,0 3 2-15,-1 7 7 0,3-3 0 16,-3 6-1-16,0 4 4 0,-1 5 2 0,0 0 4 16,-1-1 5-16,2 3 8 0,-1 0 6 15,-2 2 4-15,1 3 2 0,-1-1 6 0,-4 11 0 16,6-17 2-16,-4 9-1 0,-2 8 1 16,4-12-2-16,-4 12-2 0,0 0-5 15,5-12 1-15,-5 12-3 0,0 0-1 16,4-10-1-16,-4 10-2 0,0 0-1 0,0 0 1 15,3-12-2-15,-3 12-2 0,0 0 3 16,0 0-2-16,0 0 0 0,0 0 1 0,0 0-1 16,6-9 0-16,-6 9-1 0,0 0-2 15,0 0 2-15,0 0 0 0,0 0-1 0,0 0 0 16,0 0 2-16,0 0 2 0,0 0 4 16,8-7-1-16,-8 7 1 0,0 0-3 0,0 0-3 15,0 0-3-15,12-3-1 0,-12 3 3 16,0 0-2-16,19-2-4 0,-19 2-3 0,15 2-1 15,-15-2 1-15,21 0 0 16,-7 0-2-16,1 0-1 0,1 2-1 0,3 1-1 16,2-3 0-16,1 2-4 0,0-2-1 15,2 3 0-15,0 0 2 0,0-2-1 0,0 1 2 16,-2 0 3-16,6 1-6 0,-2 0 3 16,-1-3-4-16,2 2 3 0,-3 0 1 0,-2 0 2 15,4-1 3-15,1 2-1 0,-4-1 5 16,2-1-2-16,0 2-1 0,0-2-2 15,-2 0 3-15,2 1-2 0,1-1 1 0,2 2-2 16,1-3-1-16,-7 1-1 0,3 1 0 16,-2 0 1-16,1-2-3 0,-1 0 1 0,0 2-1 15,3-1 0-15,-3 1 0 16,1-2 2-16,-2 2-1 0,3-1 2 0,-2-1-2 0,3 1-2 16,-4 2-3-16,3-3-4 15,-2 0-5-15,1 0-2 0,-1 0 0 0,0 0 4 16,2 0 2-16,-1 0 3 0,2 0 1 15,2 0 5-15,-2 0 2 0,0-3 2 0,-1 3 5 16,5-1 4-16,-5 1-1 0,2 0 0 16,-1 0-2-16,-1 0 2 0,2 0 2 0,-4-1-4 15,2 2 2-15,-3-1 3 0,3 0-2 16,-3 0 1-16,2 1 1 0,0-1 3 0,-1 0 2 16,-1 0-1-16,0 3-2 15,-1-3-2-15,2 0 5 0,-2 0-3 0,-2 0-2 16,2 0-3-16,1 0 1 0,0 3-1 0,-1-3 3 15,-3 0 3-15,1 0-1 0,0 0-1 16,-1 0-1-16,0 1-1 0,-1-1 3 16,1 0 3-16,-1 0 0 0,1 0-2 0,-1 0 2 15,1 0 3-15,0-1-1 0,-1 1 4 16,4-3-1-16,-3 3-2 0,0 0 1 0,-1 0 2 16,0-3 0-16,4 3 0 15,-3-1-1-15,-1 0 0 0,1-1 2 0,-2 2-1 0,2-2 3 16,-1 1 0-16,0 1-1 15,1-2-2-15,1 2-2 0,0-2 0 0,1 2-1 16,0-3-1-16,1 0-3 0,1 2 0 16,-2-1 1-16,3 0 0 0,-1 1-1 0,1-1-2 15,-3 1 2-15,3 1-2 0,-1-1-1 16,0 1 0-16,0-1-2 0,-1 1 2 0,-4 0-1 16,6-1-3-16,-2 2 0 0,-1-1-1 15,0 0 3-15,-2 1-2 0,0-1 3 0,0 0-2 16,-1 0-1-16,0 0-1 0,1 0 1 15,-1-1 0-15,0 1 2 0,0 0-1 16,2-1 0-16,1 2 2 0,0-2-1 0,2 1 2 16,-3-1-1-16,0 2 3 0,4-2-1 15,-3 2 0-15,0-1 0 0,1 0-1 0,1 0-3 16,-2 1 3-16,3-1 0 16,-3 1-1-16,1 0 1 0,1-1 0 0,0 0-2 15,-1 1-1-15,-1-1 2 0,4 2-2 16,-3-2 1-16,2 1 1 0,0 0 0 0,0-1-3 15,0 1 1-15,0-1 5 0,-2 0-5 16,4 0-2-16,-2 0-2 0,0 0 1 0,-2-1-4 16,0 1 1-16,2 0-1 0,-1-1 1 15,-2 1-2-15,-2 0 6 0,0-1-3 0,4 1 2 16,-3 0-1-16,-2 0 2 16,2 0-1-16,-2 0-1 0,4 0 0 0,-3-2 0 0,-1 1 0 15,0 1-1-15,0 0 1 16,-1-1 1-16,1 1 2 0,0-1-1 0,1 0 2 15,-18 1 0-15,30 0 1 0,-17-1-1 16,3 1-2-16,-1 0 2 0,1-1-2 0,-1 0 1 16,-15 1-3-16,25 0-1 0,-12 0 4 15,-13 0 2-15,25 0-4 0,-13-1 2 0,-12 1 0 16,22 0 1-16,-12-1 0 0,-10 1-1 16,19-1-1-16,-19 1 3 0,16-1-1 0,-16 1-1 15,0 0 1-15,20-1 0 0,-20 1 0 16,0 0 0-16,16-1-1 0,-16 1 2 15,0 0 1-15,16 0 1 0,-16 0 0 16,0 0 2-16,0 0-1 0,0 0 2 0,16 0 1 16,-16 0-1-16,0 0 4 0,0 0-1 15,13-2 0-15,-13 2-3 0,0 0 3 16,0 0-3-16,0 0 1 0,0 0-3 0,18 0-4 16,-18 0-2-16,0 0-8 0,0 0-9 15,0 0-9-15,0 0-16 0,0 0-23 0,0 0-22 16,0 0-25-16,11 2-52 0,-11-2-49 15,0 0-105-15,0 0-190 0,0 0-146 0,0 0-12 16,0 0 404-16</inkml:trace>
  <inkml:trace contextRef="#ctx0" brushRef="#br0" timeOffset="37282.288">23070 4792 3103 0,'4'-12'105'16,"-4"12"30"-16,5-10 6 0,-5 10 2 16,8-13 10-16,-8 13 4 0,8-11-1 0,-8 11 2 15,0 0-8-15,10-16-4 0,-10 16-11 16,0 0-14-16,10-10-16 0,-10 10-16 16,0 0-15-16,0 0-6 0,0 0-6 0,0 0-8 15,0 0-6-15,0 0-4 0,0 0-5 16,0 0-6-16,-28 75-3 0,13-42-2 15,0 4-3-15,-3 2 2 0,-2 6-6 0,4-8 4 16,0 1 6-16,3-2 4 0,-1-1 2 16,3-2 9-16,11-33 4 0,-11 54 5 0,8-34 2 15,1 2-5-15,2-22-2 0,4 42-4 16,-1-22-1-16,-3-20-6 0,12 39-4 0,-3-20-4 16,2-2-6-16,-11-17-9 0,19 29-19 15,-4-15-19-15,-2-2-25 0,2-4-28 0,1 1-28 16,0-3-34-16,3-2-57 0,2-2-78 15,0 0-147-15,3-2-119 0,0-1-302 0,7-1-553 16</inkml:trace>
  <inkml:trace contextRef="#ctx0" brushRef="#br0" timeOffset="37915.248">23339 4986 4087 0,'-6'-12'25'0,"6"12"18"0,0 0 14 15,0 0 10-15,-6-9 6 0,6 9 3 0,0 0 3 16,0 0 2-16,0 0 9 0,0 0 5 0,0 0 6 15,0 0-7-15,-12 33-1 0,12-33-3 16,-7 31-2-16,4-14-2 0,0 3-7 16,0-3 0-16,3-17-7 0,-6 38-8 15,3-21-10-15,1 2-5 0,0-3-7 0,0 0-3 16,2-16-4-16,-3 25-6 0,3-25-14 16,-2 20-15-16,1-12-16 0,1-8-16 0,-2 15-16 15,2-15-16-15,-2 12-15 16,2-12-17-16,0 0-20 0,0 0-26 0,3 16-16 15,-3-16-19-15,0 0-42 0,0 0-98 0,10 3-94 16,-10-3-171-16,0 0-145 0,0 0 211 16</inkml:trace>
  <inkml:trace contextRef="#ctx0" brushRef="#br0" timeOffset="39080.189">23564 5008 3059 0,'0'0'-2'16,"0"0"25"-16,0 0 11 0,0 0 20 15,0 0 15-15,0 0 10 0,0 0 12 0,0 0-8 16,0 0-7-16,0 0-8 0,0 0-6 16,0 0-12-16,0 0-6 0,0 0-5 0,0 0-3 15,0 0 0-15,0 0-7 0,0 0 3 16,0 0-5-16,0 0 0 0,0 0 5 15,0 0-5-15,0 0 8 0,0 0 0 16,0 0 1-16,0 0 3 0,0 0-3 0,0 0 1 0,0 0-1 16,0 0 3-16,0 0-2 15,0 0-4-15,0 0-3 0,0 0-2 0,0 0-4 16,0 0-5-16,0 0 0 0,6-17-7 16,-6 17-2-16,0 0-7 0,0 0 2 0,0 0-5 15,0 0-1-15,0 0-3 0,0 0 2 16,0 0-4-16,0 0 4 0,0 0-1 15,0 0 2-15,0 0 2 0,0 0-3 0,0 0 1 16,0 0 1-16,0 0-1 16,0 0 0-16,0 0 4 0,0 0-3 0,0 0 0 0,0 0 5 15,0 0 2-15,0 0 1 16,0 0-1-16,0 0-2 0,0 0 3 0,0 0-6 16,0 0-1-16,0 0 0 0,0 0-2 15,0 0-7-15,0 0 1 0,0 0-6 0,0 0-2 16,0 0-4-16,0 0 2 0,0 0-1 15,0 0 0-15,0 0 4 0,0 0 0 0,0 0 2 16,0 0 0-16,0 0 4 0,0 0 0 16,0 0 2-16,0 0 1 0,0 0 5 0,0 0 3 15,0 0-3-15,0 0 1 0,-26 34 0 16,26-34 3-16,0 0-5 0,0 0-3 16,0 0 3-16,0 0-3 0,0 0 2 0,0 0-13 15,0 0-9-15,0 0 2 0,0 0-5 16,0 0-10-16,0 0-6 0,0 0 4 15,0 0-12-15,0 0 6 0,0 0 7 0,0 0 11 16,0 0 18-16,0 0 21 0,0 0 23 16,17-42 16-16,-17 42 9 0,0 0 12 15,0 0 19-15,0 0 12 0,0 0 11 0,73 25-4 16,-58-11-11-16,-1 2-5 0,-1 2-14 16,-1 1-8-16,-4 1-4 0,-8-20-4 0,9 39-1 15,-7-20-5-15,-2-19-2 0,-2 41-9 16,2-41-2-16,-8 39-1 0,2-20-4 15,-3 0-7-15,9-19-2 0,-16 32-3 16,6-19-5-16,10-13 0 0,-16 21-3 0,16-21-4 16,-17 16-7-16,17-16-2 0,-16 10-2 15,16-10-10-15,-15 5-1 0,15-5-7 0,-15 3-6 16,15-3-4-16,0 0-9 0,0 0-5 16,-30-10-6-16,30 10-6 0,-13-12-6 0,13 12-7 15,-12-15-4-15,12 15-6 0,-7-14-4 16,7 14-5-16,0 0 0 0,-2-20-5 0,2 20 0 15,0 0 12-15,0 0 13 0,11-22 16 16,-11 22 15-16,0 0 12 0,16-7 21 16,-16 7 14-16,0 0 12 0,22-3 13 15,-22 3 7-15,0 0 11 0,0 0 6 0,45 5 6 16,-45-5-1-16,0 0-2 0,39 6 5 16,-39-6-3-16,0 0-2 0,0 0 1 15,57 12-5-15,-57-12-8 0,0 0-4 0,37 7-4 16,-37-7-1-16,0 0-10 0,33 6-5 15,-33-6-8-15,19 3-10 0,-19-3-9 0,0 0-13 16,24 3-12-16,-24-3-18 0,15 0-13 16,-15 0-22-16,0 0-28 0,0 0-32 0,27-3-44 15,-21 1-75-15,-6 2-172 0,16-2-140 16,-16 2-218-16,19-7-167 0</inkml:trace>
  <inkml:trace contextRef="#ctx0" brushRef="#br0" timeOffset="40594.213">24007 5214 3505 0,'0'0'-27'15,"0"0"19"-15,0 0 14 16,0 0 10-16,0 0 14 0,0 0 15 0,0 0 3 0,0 0 7 16,0 0 9-16,0 0 7 0,0 0 1 15,0 0-2-15,0 0 7 0,0 0 5 0,0 0-3 16,0 0 11-16,0 0-3 0,0 0 4 15,0 0 5-15,0 0 3 0,0 0 5 0,0 0-3 16,0 0-2-16,0 0-3 0,0 0 0 16,0 0-7-16,0 0-5 0,0 0-7 15,0 0-5-15,0 0-4 0,0 0-6 16,23-8 5-16,-23 8-4 0,19 2-8 0,-19-2-1 16,23 1-3-16,-23-1-7 0,21 1-6 15,-21-1 0-15,22 1-5 0,-22-1-3 0,0 0 0 16,24 0-8-16,-24 0-2 0,0 0-3 15,21 2-2-15,-21-2-6 0,0 0-4 0,0 0-5 16,20 0-13-16,-20 0-11 0,7 1-10 16,-7-1-12-16,0 0-18 0,0 0-23 15,16 0-29-15,-16 0-45 0,0 0-58 0,16 0-104 16,-16 0-181-16,16-1-77 0,-16 1-210 16,21-2-251-16</inkml:trace>
  <inkml:trace contextRef="#ctx0" brushRef="#br0" timeOffset="41466.318">24507 4988 3612 0,'0'0'-3'0,"0"0"28"0,0 0 17 16,1-14 13-16,-1 14 11 15,0 0 2-15,0 0-1 0,0 0 2 0,0 0-1 0,0 0 4 16,0 0 4-16,0 0 1 0,0 0 2 16,0 0 2-16,-1 50-1 0,0-35-2 0,-1-1 2 15,1 1 2-15,-2 3 0 16,1-2-4-16,0 1-5 0,1-2-6 0,0 1-5 0,-1-1-6 16,0-1-3-16,2 1-7 0,-2-2-3 15,1 0-5-15,1-13-6 0,-1 22-1 16,-1-12-8-16,2-10 2 0,-1 17-4 15,1-17-3-15,-2 13-2 0,2-13 0 0,0 0-6 16,-1 15 0-16,1-15 1 0,0 0-1 16,-1 13-5-16,1-13 1 0,0 0 1 15,0 0-4-15,0 0 1 0,-1 12-4 0,1-12 2 16,0 0-2-16,0 0 1 0,0 0 1 16,0 0 0-16,0 0-1 0,0 0 0 0,0 0 0 15,0 0 2-15,0 0-1 0,0 0-1 16,0 0 4-16,0 0-2 0,0 0 3 15,0 0 0-15,42-12 0 0,-42 12 2 0,0 0 0 16,20-7 2-16,-20 7-7 0,19-6 9 16,-19 6-1-16,17-6-1 0,-17 6-4 15,19-5 2-15,-19 5 0 0,18-2 0 0,-18 2-2 16,16-3 0-16,-16 3 1 0,0 0 2 16,26-2 0-16,-26 2 3 0,17-3-4 0,-17 3-3 15,0 0-1-15,20-1-2 0,-20 1-6 16,0 0 2-16,0 0-8 0,22-1-2 0,-22 1-6 15,0 0-7-15,15-3-6 16,-15 3-11-16,0 0-6 0,0 0-10 0,12 0-7 0,-12 0-9 16,0 0-12-16,0 0-15 15,0 0-15-15,11-3-24 0,-11 3-34 0,0 0-42 16,0 0-45-16,0 0-78 0,0 0-111 0,0 0-294 16,0 0 120-16</inkml:trace>
  <inkml:trace contextRef="#ctx0" brushRef="#br0" timeOffset="41759.836">24661 5098 3644 0,'0'0'95'0,"0"0"20"0,0 0 27 15,1 49 18-15,-1-49 11 0,0 0 6 16,1 49-8-16,2-28-17 0,-3-21-17 0,2 37-26 16,-2-37-13-16,2 39-12 0,-2-39-9 0,2 33-8 15,-2-33-15-15,2 27-9 0,-2-27-21 16,0 22-14-16,0-9-18 0,0-13-22 16,0 19-17-16,0-10-25 0,0-9-28 0,0 0-30 15,0 23-46-15,0-23-57 0,2 11-71 16,-2-11-184-16,5 11-138 0,-5-11-73 15,6 7 304-15</inkml:trace>
  <inkml:trace contextRef="#ctx0" brushRef="#br0" timeOffset="44262.213">15539 10146 3203 0,'0'0'87'0,"0"0"15"16,0 0 11-16,0 0-1 0,0 0 13 0,0 0 5 15,0 0 5-15,0 0 3 0,0 0 3 16,0 0-7-16,0 0-11 0,0 0-18 0,0 0-9 15,0 0-9-15,0 0-12 0,0 0-8 16,51 3-6-16,-51-3 2 0,19 0-6 0,-19 0-6 16,19 0-9-16,-19 0-2 15,18 1-4-15,-18-1-6 0,14-1-3 0,-14 1-8 16,0 0-5-16,17 2-10 0,-17-2-3 16,0 0-4-16,13 1-3 0,-13-1-4 0,0 0-2 15,0 0-2-15,0 0-5 0,0 0 3 16,0 0-3-16,0 0-2 0,0 0 2 0,0 0-3 15,0 0 2-15,0 0-4 0,0 0 0 16,0 0-2-16,0 0 0 0,0 0 0 0,0 0-3 16,0 0-2-16,0 0 3 0,0 0 4 15,0 0 0-15,0 0 4 0,0 0-1 0,-40-10 5 16,40 10 8-16,0 0 10 0,0 0 16 16,-13-4 12-16,13 4 11 0,0 0-2 15,0 0-3-15,0 0-3 0,0 0 1 16,0 0 16-16,0 0 6 0,0 0 6 0,0 0-5 15,0 0 0-15,0 0 0 0,0 0-7 16,0 0-2-16,57 3-5 0,-57-3-3 0,0 0-1 16,22 3-7-16,-22-3-1 0,0 0-8 15,20 0-7-15,-20 0 0 0,11 3-14 0,-11-3-10 16,0 0-11-16,13 0-11 16,-13 0-13-16,0 0-21 0,0 0-21 0,0 0-28 0,0 0-32 15,0 0-38-15,17-4-118 0,-17 4-213 16,0 0-52-16,0-13-197 0,0 13-43 15</inkml:trace>
  <inkml:trace contextRef="#ctx0" brushRef="#br0" timeOffset="45775.598">9330 5973 3614 0,'0'0'17'15,"0"0"-4"-15,14-1 2 0,-14 1-3 16,0 0 19-16,15 0 3 0,-15 0-5 0,0 0-4 0,19 2 0 16,-19-2 5-16,0 0 6 0,18 1 1 15,-18-1 5-15,0 0-2 0,12 2-5 0,-12-2-2 16,0 0 5-16,0 0-12 15,14 1 2-15,-14-1-1 0,0 0-5 0,0 0-1 16,0 0-4-16,0 0-3 0,14 2 3 0,-14-2-1 16,0 0 2-16,0 0-1 0,0 0-4 15,0 0 7-15,0 0-12 0,0 0 6 16,0 0 1-16,0 0-3 0,0 0 4 0,0 0 0 16,0 0-3-16,0 0 5 0,0 0-2 15,0 0 2-15,0 0 7 0,0 0-2 0,0 0 11 16,0 0 7-16,0 0 8 0,0 0 11 15,0 0 5-15,0 0 1 0,0 0-8 16,0 0-8-16,8 7-4 0,-8-7-6 0,16 0-4 16,-16 0-1-16,23-1-5 0,-8 0-1 0,1 0-6 15,2 1 0-15,3-2-6 16,-3 2 2-16,2-1-4 0,0 0-1 0,-3 0-1 16,0 0 0-16,1 1-3 0,-2 0-4 15,-1 0 0-15,-15 0 1 0,24 0-3 0,-24 0-7 16,22 0-6-16,-22 0-6 0,15-1-8 15,-15 1-3-15,0 0 1 0,14 1 3 0,-14-1 2 16,0 0-5-16,0 0 0 0,0 0 0 16,0 0-4-16,0 0 0 0,0 0 4 0,0 0 0 15,-47 10 2-15,35-8-1 0,-3 0 8 16,1-1-3-16,0 1 2 0,14-2 2 0,-26 0 2 16,14 1 2-16,12-1-4 15,-18 1 15-15,18-1 15 0,-17 0 14 0,17 0 6 16,0 0 5-16,0 0-5 0,0 0 5 15,0 0 3-15,0 0-4 0,0 0 4 0,0 0-4 16,0 0-1-16,0 0-2 0,0 0-1 16,0 0-3-16,0 0-2 0,45-5-1 0,-45 5-4 15,15 0-3-15,-15 0 1 0,0 0-7 16,17 0-1-16,-17 0-8 0,0 0-5 0,14-2-9 16,-14 2-8-16,0 0-11 0,0 0-16 15,0 0-19-15,19 0-31 0,-19 0-47 0,0 0-60 16,14-3-132-16,-14 3-204 15,16-4-64-15,-4 2-140 0,5-2 152 0</inkml:trace>
  <inkml:trace contextRef="#ctx0" brushRef="#br0" timeOffset="47484.471">24789 4831 2864 0,'0'0'97'0,"0"0"-1"0,11 10 10 16,-11-10 9-16,11 7 1 16,-5-2-5-16,-6-5-2 0,10 14 4 0,-10-14-8 0,11 17-2 15,-6-9 0-15,-5-8-4 0,13 19-2 16,-11-6-4-16,3 1 0 0,1 0-3 16,-6-14 0-16,5 32 1 0,0-12 0 0,-1 3 1 15,-1 0-7-15,0 2-7 0,0 1-1 16,1-1-7-16,-2 3-7 0,0 0-3 0,-1 1-3 15,0-1-2-15,-4 0-7 0,1 0 5 16,-3-1-14-16,0 0-4 0,-3-3-4 0,-1-2-3 16,0-1-9-16,-2-1-6 0,-1-3-11 15,3-3-27-15,-3-2-26 0,0 0-28 0,3-4-34 16,0-1-48-16,0 0-57 16,0-3-135-16,9-4-190 0,-16 6-55 0,16-6-146 15,-10 2 124-15</inkml:trace>
  <inkml:trace contextRef="#ctx0" brushRef="#br0" timeOffset="48601.493">24987 4732 3093 0,'0'0'-41'0,"-8"-7"12"16,8 7 11-16,0 0 49 0,0 0 13 15,0 0 23-15,0 0 15 0,0 0 9 0,0 0-4 16,0 0-4-16,0 0-6 0,0 0 3 0,0 0-2 16,0 0-10-16,0 0-1 0,0 0-12 15,0 0-6-15,0 0-5 0,0 0-4 16,0 0-4-16,0 0-2 0,0 0-8 16,0 0-2-16,0 0-3 0,0 0-6 0,0 0 3 15,0 0-5-15,0 0 3 0,0 0-5 16,0 0-1-16,-13-3-7 0,13 3 0 0,0 0-12 15,0 0-5-15,0 0-6 0,0 0-4 16,0 0-1-16,-11-5 5 0,11 5-3 16,0 0 7-16,0 0-4 0,0 0 12 0,0 0 8 15,-4-11 3-15,4 11 10 0,0 0 15 16,0 0 12-16,0 0 14 0,0 0 2 0,0 0 7 16,23-6 9-16,-23 6 4 0,0 0 0 15,0 0-3-15,27 13-8 0,-19-6-2 0,-2 2-6 16,1 1-7-16,0 0-6 15,-2 2-5-15,-5-12-1 0,4 26-7 0,-4-12-2 16,0-14-5-16,-4 29-1 0,0-13-2 16,-2 1-4-16,-1-2-1 0,7-15 3 0,-15 30-6 15,8-16-2-15,-2-1 0 0,-1-1-2 16,10-12-1-16,-13 19-3 0,7-10-5 0,6-9-6 16,-11 16-5-16,11-16-5 0,-13 9-2 15,13-9-6-15,-10 7-1 0,10-7-7 0,0 0-5 16,0 0-6-16,-18 1-4 0,18-1-4 15,0 0-2-15,0 0-3 0,0 0 2 0,-19-14 5 16,19 14 0-16,0 0 4 0,0 0 1 16,0 0 1-16,-4-18 8 0,4 18 9 15,0 0 9-15,0 0 13 0,0 0 15 16,0 0 16-16,20-22 14 0,-20 22 5 0,0 0 9 16,19-7 7-16,-19 7 7 0,0 0 2 15,23-2-1-15,-23 2-4 0,16-2-1 0,-16 2 3 16,0 0 1-16,0 0-7 0,0 0 0 15,49 9-9-15,-49-9-1 0,0 0-10 0,25 5-7 16,-25-5-5-16,15 4-10 0,-15-4-16 16,12 4-19-16,-12-4-22 0,13 5-25 15,-13-5-37-15,0 0-43 0,20 6-52 0,-13-3-131 16,2 2-213-16,3 0-75 0,-1 0-126 16,2 1 144-16</inkml:trace>
  <inkml:trace contextRef="#ctx0" brushRef="#br0" timeOffset="49186.208">25275 5020 3745 0,'0'0'99'16,"0"0"4"-16,0 0 2 0,0 0 4 16,0 0 9-16,0 0 3 0,0 0 3 0,8 43-1 0,-8-26-6 15,2 1-3-15,-1 1-9 16,-2 2-5-16,2 1-11 0,-1-3-8 0,1 3-9 16,-1-2-12-16,0 1-5 0,1-3-12 0,-1-3-9 15,0 1-7-15,1-2-17 0,-1-2-10 16,0-12-19-16,0 21-11 0,0-11-14 15,0-10-13-15,1 15-25 0,-1-15-27 0,1 12-39 16,-1-12-39-16,0 0-76 0,3 16-86 16,-3-16-127-16,0 0-291 0,0 0-74 0</inkml:trace>
  <inkml:trace contextRef="#ctx0" brushRef="#br0" timeOffset="49407.158">25227 5307 3768 0,'0'0'102'0,"0"0"14"16,0 0 10-16,7-19 15 0,-7 19 11 0,0 0 2 15,0 0-1-15,0 0-6 0,0 0-14 0,20-11-20 16,-20 11-13-16,0 0-14 0,15-4-14 16,-15 4-16-16,17-4-19 0,-5 3-22 0,-12 1-24 15,23-3-30-15,-9 0-31 0,2 3-41 16,4-2-57-16,0 1-72 0,2 1-143 0,1-2-176 15,-1-1-219-15,2 1-154 0</inkml:trace>
  <inkml:trace contextRef="#ctx0" brushRef="#br0" timeOffset="49935.768">25858 4882 3335 0,'9'-8'-69'15,"-9"8"32"-15,6-8 37 0,-6 8 51 0,11-9 12 16,-11 9 24-16,10-7-1 0,-10 7 2 0,7-5-8 16,-7 5-13-16,0 0-10 0,0 0-14 15,12-4-5-15,-12 4-2 0,0 0 0 16,0 0-1-16,-12 33-7 0,3-13 0 0,-7 7 1 15,-2 4-11-15,0-2-2 0,0 2-8 16,-2 1 1-16,0 2-1 0,2-2-4 16,4 3 13-16,-1-1 22 0,1 0 22 15,5-2 24-15,2-3 11 0,3-3 14 0,2 3 11 16,4-2 4-16,0-1-9 0,5 8-14 16,4-1-9-16,1-3-13 0,3-1-10 0,-1-7-7 15,-3-2-11-15,10 4-10 16,-4-5-18-16,1-4-22 0,-3-1-25 0,4-1-24 0,1 1-26 15,0-7-40-15,1 3-51 0,1-2-80 16,-2-4-164-16,0-1-160 0,1-1-200 0,-2 0-84 16</inkml:trace>
  <inkml:trace contextRef="#ctx0" brushRef="#br0" timeOffset="51616.589">16311 10176 3358 0,'0'0'-48'0,"-21"-8"21"16,21 8 24-16,0 0 13 0,0 0 30 15,0 0 8-15,0 0 23 0,0 0 13 0,0 0 10 16,0 0 7-16,0 0 3 0,0 0 6 16,0 0 1-16,0 0 5 0,0 0 3 0,0 0-2 15,0 0 1-15,0 0 0 0,0 0-2 16,0 0-7-16,0 0-12 0,0 0-5 0,0 0-5 15,0 0 2-15,0 0 1 0,0 0-19 16,42 8-6-16,-42-8-6 0,17 0-5 0,-17 0-4 16,13 2-8-16,-13-2-6 0,0 0-4 15,20 0 0-15,-20 0-10 0,0 0-6 0,16 3-4 16,-16-3-12-16,0 0-6 0,0 0-10 16,14 0-6-16,-14 0-5 0,0 0-6 0,0 0-7 15,0 0-8-15,0 0-6 0,0 0-10 16,0 0-4-16,0 0-8 0,0 0-2 15,0 0-3-15,0 0 4 0,0 0-3 0,0 0 4 16,0 0 4-16,0 0-8 0,0 0 3 16,0 0 6-16,0 0 6 0,0 0 5 15,0 0 10-15,0 0 19 0,0 0 22 0,0 0 26 16,0 0 17-16,0 0 14 0,0 0 16 16,0 0 9-16,0 0 6 0,0 0 9 0,0 0 0 15,0 0 4-15,0 0-10 0,0 0-8 16,0 0-6-16,0 0 0 0,0 0-4 0,13-5-10 15,-13 5-12-15,0 0-16 0,0 0-14 16,21 0-14-16,-21 0-13 0,0 0-13 0,0 0-13 16,0 0-13-16,0 0-8 0,0 0-11 15,0 0 0-15,0 0-2 0,0 0 0 0,0 0 4 16,0 0 3-16,0 0-2 0,0 0 7 16,0 0 4-16,0 0 2 0,0 0 5 15,0 0 7-15,0 0 0 0,0 0 6 0,0 0 18 16,0 0 19-16,0 0 18 0,0 0 13 15,0 0 12-15,0 0 8 0,0 0 5 0,0 0 0 16,0 0-1-16,0 0-5 0,0 0-6 16,0 0-15-16,0 0-8 0,0 0-17 0,0 0-16 15,0 0-17-15,0 0-17 0,1-11-13 16,-1 11-15-16,0 0-17 0,0 0-15 16,0 0-26-16,12-6-61 0,-12 6-154 0,8-7-259 15,-8 7-105-15,10-6 148 0,-10 6 109 16</inkml:trace>
  <inkml:trace contextRef="#ctx0" brushRef="#br0" timeOffset="54730.375">25963 5262 2334 0,'0'0'237'0,"0"0"-48"0,0 0-25 0,0 0-17 0,0 0-15 15,0 0-19-15,0 0 4 16,0 0-17-16,0 0-2 0,0 0-5 0,0 0-2 16,0 0-8-16,0 0-5 0,-15 4-6 15,15-4-4-15,0 0-6 0,0 0-2 0,-14 3-6 16,14-3-4-16,0 0-1 0,-15 2 4 15,15-2-3-15,0 0 3 0,-14 2 1 16,14-2 2-16,0 0 7 0,0 0 7 0,0 0 8 16,0 0 5-16,0 0 4 0,0 0 9 15,0 0-3-15,0 0-1 0,0 0-8 0,0 0 2 16,0 0-8-16,0 0-6 0,0 0-1 16,0 0-2-16,0 0-7 0,0 0-10 0,0 0-4 15,61 16-2-15,-61-16-10 16,31 6 1-16,-31-6-5 0,29 3-6 0,-29-3 0 15,26 5-4-15,-26-5-2 0,0 0-1 16,31 4-4-16,-31-4-2 0,0 0-6 0,0 0-8 16,29 5-7-16,-29-5-12 0,12 1-9 15,-12-1-16-15,11 0-13 0,-11 0-22 0,0 0-29 16,0 0-31-16,0 0-39 0,15 0-70 16,-15 0-109-16,0 0-170 0,0 0-314 0,16-5-570 15</inkml:trace>
  <inkml:trace contextRef="#ctx0" brushRef="#br0" timeOffset="55454.512">26306 5083 4314 0,'0'0'44'15,"0"0"4"-15,4-10 5 0,-4 10-2 0,0 0 11 16,0 0 6-16,0 0 8 0,0 0 5 16,0 0 0-16,0 0-2 0,0 0-4 0,0 0 2 15,-6 53-1-15,6-53-1 0,-5 27-3 16,4-13-10-16,1-14-4 0,-4 27-11 16,2-12-3-16,2-15-5 0,-4 25-1 15,3-14-2-15,1-11-3 0,-4 25-5 0,4-25 0 16,-4 18-5-16,4-18-8 0,-2 17 4 15,2-17-3-15,-3 18-6 0,3-18 4 16,0 0-3-16,-3 20 0 0,3-20-5 0,0 0 4 16,0 0-2-16,-2 20-2 0,2-20 0 15,0 0-3-15,0 0 1 0,0 0 4 0,-2 15-3 16,2-15-1-16,0 0 2 0,0 0 3 16,0 0 3-16,0 0-4 0,0 0 0 0,0 0 3 15,0 0 2-15,0 0-3 0,0 0 0 16,0 0-4-16,27 10 1 0,-27-10 3 15,0 0-5-15,23-3 3 0,-23 3-5 0,0 0 3 16,27-5-3-16,-27 5 0 0,21-2 4 0,-21 2-6 16,21-3 3-16,-21 3-3 15,19-2 2-15,-19 2 0 0,19-2 1 0,-19 2-2 16,21-1 1-16,-21 1-3 0,0 0 3 16,24-2-5-16,-24 2 6 0,0 0-2 0,21 0-6 15,-21 0-3-15,0 0-12 0,0 0-5 16,24 0-5-16,-24 0-10 0,12-2-8 0,-12 2-12 15,0 0-12-15,13 0-10 0,-13 0-16 16,0 0-15-16,0 0-20 0,0 0-23 0,16-3-19 16,-16 3-32-16,0 0-54 0,0 0-55 15,0 0-94-15,0 0-366 0,9-4-125 16</inkml:trace>
  <inkml:trace contextRef="#ctx0" brushRef="#br0" timeOffset="55662.286">26474 5231 3837 0,'0'0'71'15,"0"0"7"-15,0 0 20 16,0 0 18-16,-17 26 20 0,17-26 6 0,0 0-5 16,-8 43-8-16,8-43-9 0,-4 35-24 15,2-17-16-15,2-18-14 0,-3 34-20 0,1-19-31 16,0 0-32-16,2-15-44 0,-4 29-51 15,4-16-69-15,0 2-92 0,0-3-142 0,0 1-160 16,0-13-167-16,2 23 133 0</inkml:trace>
  <inkml:trace contextRef="#ctx0" brushRef="#br0" timeOffset="58373.44">26825 5363 3230 0,'0'0'4'0,"0"0"18"0,0 0 20 15,0 0 23-15,0 0 16 0,0 0 8 16,0 0 4-16,0 0-1 0,0 0-4 0,0 0 3 16,0 0-5-16,0 0 0 0,0 0-3 15,0 0-9-15,0 0 0 0,0 0 1 16,0 0-6-16,0 0-4 0,0 0-5 0,0 0-3 15,0 0 0-15,0 0-5 16,0 0 1-16,0 0 0 0,0 0 0 0,0 0-4 16,0 0 5-16,0 0 0 0,0 0 4 15,0 0 6-15,0 0 6 0,0 0 6 0,0 0-1 16,0 0 7-16,0 0 1 0,0 0-6 16,0 0-13-16,0 0-1 0,0 0-4 0,0 0-10 15,0 0-4-15,0 0-4 0,0 0-2 16,0 0-7-16,42 15-1 0,-42-15-4 0,0 0-3 15,0 0 0-15,32 4-2 16,-32-4-4-16,0 0-2 0,0 0 0 0,27 3-1 16,-27-3-5-16,0 0 0 0,0 0-2 15,0 0-6-15,29 3-10 0,-29-3-13 0,9 3-9 16,-9-3-17-16,12 0-18 0,-12 0-24 16,0 0-28-16,0 0-39 0,17 4-54 0,-17-4-74 15,0 0-132-15,14 1-127 0,-14-1-273 16,0 0-451-16</inkml:trace>
  <inkml:trace contextRef="#ctx0" brushRef="#br0" timeOffset="59492.982">27097 5131 3589 0,'0'0'-102'16,"0"0"12"-16,0 0 9 0,0 0 24 0,0 0 15 16,0 0 18-16,0 0 18 0,0 0 12 15,0 0 13-15,0 0 3 0,0 0 0 0,0 0-7 16,0 0 4-16,0 0-1 0,0 0-11 16,0 0 8-16,0 0 10 0,0 0-7 15,0 0-8-15,0 0-4 0,0 0-1 0,0 0 10 16,0 0 1-16,0 0 0 0,0 0 2 15,0 0-10-15,0 0 0 0,0 0-7 0,0 0 2 16,0 0 7-16,0 0-5 0,0 0-4 16,0 0-9-16,0 0 2 0,0 0-12 0,0 0-10 15,0 0 8-15,0 0-12 0,0 0 20 16,-8-32-13-16,8 32 4 0,0 0 9 0,0 0-1 16,-2-16 11-16,2 16 9 0,0 0 18 15,0 0 19-15,0 0 20 0,0-20 3 16,0 20 3-16,0 0-1 0,0 0-4 15,0 0-1-15,0 0 1 0,0 0 2 0,-2-9 2 16,2 9-2-16,0 0 3 0,0 0 0 16,0 0-2-16,0 0 2 0,-4 38 0 0,4-38 7 15,-1 21-1-15,0-9-1 0,1-12-3 16,0 25-4-16,0-25-2 0,1 23-5 0,-1-23-4 16,0 23-3-16,0-23-3 0,1 21-3 15,-1-21-4-15,2 20-2 0,-2-20-4 0,2 17-3 16,-2-17-3-16,2 19 0 15,-2-19-1-15,2 13 4 0,-2-13-1 0,0 0 5 16,6 19 3-16,-6-19-10 0,6 12-1 16,-6-12-3-16,0 0 1 0,0 0-1 0,0 0 5 15,18 23-7-15,-18-23-1 0,0 0-5 16,16 13-2-16,-16-13-2 0,0 0-1 16,23 10 3-16,-23-10-8 0,0 0 1 0,21 12 1 15,-21-12-3-15,0 0-2 0,23 6-4 16,-23-6 2-16,0 0-6 0,0 0 1 0,31 7 1 15,-24-6-6-15,-7-1-5 16,0 0-4-16,20 2 1 0,-20-2-2 0,0 0-6 0,0 0-6 16,23 1-4-16,-23-1-8 15,9-1-7-15,-9 1-7 0,0 0-9 0,16-2-15 16,-16 2-13-16,0 0-16 0,13-5-23 16,-13 5-29-16,0 0-46 0,11-6-51 0,-11 6-74 15,8-7-115-15,-8 7-319 0,0 0-38 16</inkml:trace>
  <inkml:trace contextRef="#ctx0" brushRef="#br0" timeOffset="59734.762">27263 5171 3725 0,'0'0'58'0,"-15"28"24"0,15-28 24 16,-3 28 25-16,3-13 11 0,0-15 3 15,2 34 0-15,-2-15-16 0,0 1-9 16,1-3-19-16,-1 1-14 0,0-18-14 0,2 32-10 16,-2-17-6-16,0-15-9 0,0 27-17 15,2-12-25-15,-2-4-20 0,0-11-28 0,2 18-29 16,-2-18-40-16,2 16-58 0,0-8-73 0,-2-8-128 16,5 14-192-16,-5-14-123 0,6 8 47 15,-6-8 475-15</inkml:trace>
  <inkml:trace contextRef="#ctx0" brushRef="#br0" timeOffset="60083.785">27294 4917 3511 0,'0'0'180'0,"0"0"-1"0,34 23 7 0,-18 4 7 15,1 6 6-15,2 3-5 0,3 16 11 16,0 4-18-16,1 2-14 0,-3 1-18 0,-5-4-17 15,0-1-18-15,-9-13-16 0,-3 2-12 16,-6-2-22-16,1-4-26 0,-6-1-31 0,-3-4-33 16,1-5-34-16,-1-8-39 0,-3-2-50 15,3-3-67-15,-5-2-118 0,1-6-170 0,2-2-72 16,13-4-221-16,-33-2-263 0</inkml:trace>
  <inkml:trace contextRef="#ctx0" brushRef="#br0" timeOffset="60831.979">27225 4714 3495 0,'0'0'-77'0,"-9"-7"15"16,9 7 11-16,0 0 16 0,0 0 16 15,0 0 9-15,0 0 27 0,0 0 16 0,0 0 22 16,0 0 9-16,0 0 13 0,0 0 3 16,0 0 15-16,-8-7 7 0,8 7 12 0,0 0 12 15,0 0 2-15,0 0 2 0,0 0-1 16,0 0 9-16,0 0-11 0,0 0 3 0,0 0-12 16,0 0-8-16,0 0-4 0,0 0-8 15,46-2-8-15,-46 2-12 0,0 0-8 16,27-2-9-16,-27 2-5 0,18 0-6 15,-18 0-6-15,20-2-9 0,-20 2-12 16,20-2-10-16,-20 2-9 0,14-1-16 0,-14 1-18 16,14-3-26-16,-14 3-31 0,0 0-47 15,19 0-73-15,-19 0-123 0,0 0-203 0,16-2-53 16,-16 2-180-16,0 0-53 0</inkml:trace>
  <inkml:trace contextRef="#ctx0" brushRef="#br0" timeOffset="62835.138">27553 4819 3273 0,'0'0'-46'16,"0"0"6"-16,0 0 18 0,0 0 22 16,0 0 19-16,0 0 22 0,0 0 24 0,0 0 19 15,0 0 7-15,0 0-3 0,0 0 6 16,0 0 7-16,0 0 6 0,0 0 2 0,0 0-1 16,0 0-7-16,0 0-4 0,0 0-5 15,0 0-6-15,0 0-7 0,0 0-10 0,0 0-9 16,0 0-9-16,0 0-3 0,0 0-6 15,0 0-6-15,0 0-3 0,0 0-4 0,0 0-4 16,0 0-5-16,0 0-1 0,0 0-1 16,0 0-5-16,0 0-3 0,0 0-1 0,0 0-9 15,0 0-4-15,-37-10-2 16,37 10-7-16,0 0-4 0,0 0-4 0,0 0-7 16,0 0-6-16,-11-9-7 0,11 9-2 15,0 0 1-15,-6-8 3 0,6 8 5 0,0 0 3 16,0 0 7-16,0 0 7 0,0 0 13 15,0 0 15-15,0 0 7 0,0 0 13 16,0 0 12-16,0 0 13 0,0 0-3 0,59 11 8 16,-47-1-4-16,-12-10-2 0,25 28-2 15,-16-8-2-15,0 0-3 0,-4 0-4 0,-5-20-5 16,8 39-6-16,-8-39-2 0,-2 36-2 16,2-36-5-16,-8 34-5 0,8-34 1 0,-12 28-6 15,12-28-5-15,-11 21-3 16,11-21-3-16,-13 16-2 0,13-16-4 0,0 0-1 15,-16 20-8-15,10-17-8 0,6-3-11 16,0 0-14-16,-21 3-9 0,21-3-11 0,0 0-7 16,0 0-9-16,0 0-1 0,0 0-2 15,-34-21-2-15,34 21 7 0,0 0 4 0,0 0 10 16,-8-17 13-16,8 17 32 0,0 0 21 16,0 0 18-16,0 0 14 0,0 0 19 0,0 0 14 15,0 0 15-15,0 0 9 0,0 0-1 16,52-18-5-16,-52 18-2 0,0 0-5 15,35 4-4-15,-35-4-5 0,0 0-7 0,36 6-2 16,-36-6-18-16,0 0-15 0,29 2-19 16,-29-2-27-16,13 0-31 0,-13 0-38 15,0 0-47-15,18-1-66 0,-18 1-126 16,0 0-210-16,7-7-64 0,-7 7-140 0,0 0 133 16</inkml:trace>
  <inkml:trace contextRef="#ctx0" brushRef="#br0" timeOffset="63373.299">27294 4709 3191 0,'0'0'-56'0,"0"0"12"0,0 0 28 15,0 0 14-15,0 0 2 0,0 0 13 16,0 0-1-16,-15-14 6 0,15 14 12 0,0 0 5 16,0 0 1-16,-16-4 3 0,16 4-14 15,0 0 19-15,-11-3-5 0,11 3 4 0,0 0 4 16,0 0 16-16,0 0 6 0,-12-5 18 16,12 5 11-16,0 0 12 0,0 0 10 0,0 0-2 15,0 0-3-15,0 0-1 0,0 0 10 16,0 0 1-16,0 0 8 0,0 0-7 15,0 0-3-15,0 0 1 0,41-12-11 16,-41 12-8-16,22 0-14 0,-22 0-7 0,29-3-10 16,-13 3-5-16,-16 0-12 0,32 0-8 15,-17 0-11-15,-15 0-14 0,29 3-14 0,-17-3-17 16,-12 0-22-16,23-3-26 0,-12 3-39 16,-11 0-51-16,22 0-74 0,-22 0-131 0,20 0-185 15,-8 0-58-15,-12 0-174 0,31 3-74 16</inkml:trace>
  <inkml:trace contextRef="#ctx0" brushRef="#br0" timeOffset="64794.433">22151 6179 3394 0,'0'0'-43'0,"-19"2"3"0,19-2 14 16,-20 3 19-16,10-3 5 0,10 0 34 0,-20 2 8 16,20-2 9-16,-20 2 8 0,10 1 8 15,10-3 7-15,-19 2 2 0,8 0-5 16,11-2-3-16,-16 2 8 0,16-2 3 15,-15 2 3-15,15-2 8 0,-11 3 12 0,11-3 3 16,0 0 7-16,-13 2-1 0,13-2 7 16,0 0 1-16,0 0 4 0,0 0-24 0,0 0 2 15,0 0-13-15,0 0-9 0,0 0-3 16,0 0-5-16,0 0-11 0,0 0-5 0,0 0-7 16,37 8-6-16,-37-8-2 0,21 0-9 15,-21 0-5-15,22-1-7 0,-10 1-15 0,-12 0-14 16,21-1-15-16,-21 1-22 15,19 0-24-15,-19 0-28 0,16-2-44 0,-16 2-36 0,14 3-88 16,-14-3-138-16,0 0-146 16,7 9-227-16,-7-9-145 0</inkml:trace>
  <inkml:trace contextRef="#ctx0" brushRef="#br0" timeOffset="64974.425">21836 6435 3787 0,'-11'5'105'0,"11"-5"18"0,0 0 14 15,0 0 3-15,0 0-4 0,0 0 1 16,0 0-7-16,0 0-10 0,0 0-13 0,0 0-19 16,33 10-15-16,-33-10-22 0,21-3-25 15,-21 3-28-15,28-4-32 0,-14 2-48 16,6 0-85-16,0-4-143 0,1 3-235 16,3 1-76-16,3-1-100 0,-2-1 225 0</inkml:trace>
  <inkml:trace contextRef="#ctx0" brushRef="#br0" timeOffset="67291.482">22727 6171 2935 0,'0'0'-64'0,"0"0"15"0,0 0-6 0,0 0 18 16,0 0 7-16,0 0 18 0,0 0-4 15,0 0 18-15,0 0 4 0,0 0 4 16,0 0 2-16,0 0-8 0,0 0 8 0,0 0 18 15,0 0-16-15,0 0 11 0,0 0 10 16,0 0 3-16,0 0 13 0,0 0-29 16,0 0 0-16,0 0 8 0,0 0-1 0,0 0-7 15,0 0-4-15,-19-14 1 0,19 14-1 0,0 0-2 16,0 0 14-16,-4-14 17 16,4 14-2-16,0 0 24 0,0-13 20 0,0 13 22 0,0 0 11 15,0 0 7-15,0 0 1 0,0 0-8 16,2-19-4-16,-2 19-17 0,0 0-7 15,0 0-5-15,0 0-6 0,0 0-1 16,0 0 4-16,7 43 0 0,-5-23-4 0,-1 0 3 16,0 2 11-16,1 4-1 0,-2 2 5 15,3-1 1-15,-2 1-4 0,2 0-10 0,-1-2-10 16,0 1-10-16,1-3-7 0,-2-3-5 16,2-2-5-16,-1 0-8 0,-2-4-11 0,0-15-24 15,2 28-17-15,-1-18-21 0,-1-1-21 16,0-9-26-16,0 15-21 0,0-15-30 0,0 0-41 15,5 16-47-15,-5-16-108 16,0 0-167-16,9 5-95 0,-9-5-171 0,0 0 16 16</inkml:trace>
  <inkml:trace contextRef="#ctx0" brushRef="#br0" timeOffset="67807.558">22954 6147 3709 0,'6'-14'90'0,"-6"14"9"0,0 0-5 0,0 0 3 16,8-5 9-16,-8 5 15 0,0 0 1 15,0 0 10-15,0 0 4 0,11 39-1 0,-8-20-4 16,-1-1-4-16,-1 3-7 0,1 5 0 16,-2-2-15-16,2 1-10 0,-2-1-11 0,0-3-11 15,-1 4-10-15,2-4-4 0,-1-1-16 16,0-3-13-16,0-17-23 0,0 32-20 15,0-16-27-15,-1-3-29 0,0 1-33 0,1-14-36 16,1 21-39-16,1-13-58 0,-2-8-98 16,3 15-172-16,-3-15-82 0,7 13-172 15,-7-13 1-15</inkml:trace>
  <inkml:trace contextRef="#ctx0" brushRef="#br0" timeOffset="68095.509">23149 6513 4133 0,'21'24'125'16,"-21"-24"1"-16,0 0-1 15,-6 28-5-15,6-28-8 0,-9 22-15 0,9-22-14 0,-12 20-12 16,6-10-12-16,6-10-5 0,-12 16-14 16,5-8-19-16,7-8-20 0,-12 9-24 0,6-4-29 15,6-5-35-15,0 0-48 0,-19 10-77 16,19-10-127-16,-8 0-196 0,8 0-110 16,0 0-26-16,0 0 385 0</inkml:trace>
  <inkml:trace contextRef="#ctx0" brushRef="#br0" timeOffset="69464.756">23567 6146 2979 0,'0'0'37'15,"-7"-7"-3"-15,7 7 25 0,0 0 18 16,0 0 3-16,0 0 9 0,0 0-3 16,0 0-5-16,0 0-9 0,0 0-10 0,0 0 0 0,0 0-6 15,0 0-6-15,0 0-7 16,-10-7-4-16,10 7-3 0,0 0-2 0,0 0-3 15,0 0 1-15,0 0 0 0,0 0-1 16,-15-4-4-16,15 4-1 0,0 0 2 0,0 0 1 16,0 0-2-16,0 0 0 0,-19 0-7 15,19 0 2-15,0 0-1 0,0 0-3 0,0 0-1 16,0 0-2-16,-18 2 1 0,18-2 0 16,0 0 2-16,0 0 9 0,0 0-6 15,0 0 10-15,0 0 3 0,0 0 5 0,-15 0 5 16,15 0 6-16,0 0 3 0,0 0 0 15,0 0-4-15,0 0-5 0,0 0-1 0,0 0-5 16,0 0-3-16,0 0-4 0,0 0-1 16,0 0-3-16,0 0-3 0,0 0-5 15,0 0-1-15,0 0-2 0,0 0-4 16,0 0-1-16,0 0 0 0,0 0-1 0,0 0 1 16,0 0-5-16,0 0 2 0,0 0-2 15,-10 7-1-15,10-7 0 0,0 0-2 0,0 0-1 16,-13 4 0-16,13-4 0 0,0 0 0 15,-13 2 0-15,13-2 3 0,0 0-5 0,-14 2 3 16,14-2-2-16,0 0 1 0,0 0 0 16,0 0-1-16,-17 0 0 0,17 0-1 0,0 0 1 15,0 0-1-15,0 0 0 0,0 0 2 16,0 0-5-16,0 0-8 0,0 0 0 0,0 0-1 16,0 0-4-16,0 0 3 15,0 0 0-15,0 0-2 0,0 0 2 0,0 0 4 16,0 0 4-16,27-22 7 0,-27 22 4 15,16 0 3-15,-16 0 7 0,19 2 4 0,-19-2 4 16,22 8 0-16,-10-1-1 0,-2-2 1 16,-1 1-4-16,-2 2 0 0,0 0-5 0,-1 0 1 15,-6-8-1-15,6 16-4 16,-5-5 0-16,-1-11-2 0,-1 16-3 0,1-16 0 16,-6 23-4-16,2-15-6 0,-3 3 0 15,1-1-2-15,-2-1-3 0,1 0 0 0,0-2 1 16,7-7-1-16,-14 16 3 0,7-9-1 15,-1-1 0-15,8-6 1 0,-12 9 1 16,12-9 1-16,-9 8-2 0,9-8 4 0,-8 7-3 16,8-7 1-16,0 0-1 0,-9 7 1 15,9-7 2-15,0 0 2 0,0 0-3 0,0 0-2 16,-9 5-5-16,9-5-4 0,0 0-2 16,0 0 3-16,0 0-2 0,0 0-5 0,0 0 0 15,0 0-5-15,0 0 2 0,0 0-2 16,0 0-2-16,37-12-2 0,-37 12 2 15,18-2 0-15,-18 2-1 0,18 0 2 0,-18 0 2 16,23 2 2-16,-12 0 3 0,1 1 4 16,0-1 3-16,1 3 1 0,-2 2 9 15,1-1 0-15,-2 0 6 0,2 4 7 16,-3 0 5-16,0-1 10 0,-4 1 0 0,0 0 5 16,0 3 4-16,0-1 1 0,-2 2 4 0,-3 0 0 15,0-14-2-15,-7 29 3 0,3-15-7 16,-4 1 0-16,-1-1-4 0,-2-1-3 0,-2-1 0 15,0-1-6-15,0-3 1 0,1-1-3 16,-2-2-3-16,2 0-1 0,0-1-17 0,-1-1-21 16,13-3-22-16,-21 0-30 0,21 0-34 15,-19-4-35-15,19 4-61 0,-15-10-99 16,9 6-142-16,6 4-136 0,-8-13-156 16,8 13 147-16</inkml:trace>
  <inkml:trace contextRef="#ctx0" brushRef="#br0" timeOffset="70632.738">23791 6229 3037 0,'0'0'-67'15,"0"0"15"-15,0 0 3 0,0 0-6 16,-8-7 14-16,8 7 6 0,0 0 3 0,0 0-2 16,0 0 4-16,0 0 6 0,-2-15-9 15,2 15 17-15,0 0 5 0,0-13 30 16,0 13 16-16,0 0 41 0,0 0 3 0,5-20 50 16,-5 20 20-16,0 0 11 0,4-14 13 15,-4 14-13-15,0 0-19 0,6-6-9 16,-6 6-10-16,0 0-7 0,0 0-3 0,0 0 3 15,0 0-2-15,11 32 2 0,-8-18-3 16,2 4-2-16,-2 6-2 0,1 0 3 0,-1 2-7 16,1 0-2-16,0 1-8 0,1-2-13 15,-2-1-11-15,2 0-7 0,-2-4-7 0,0-1-13 16,0-2-20-16,-1 0-14 0,1-4-24 16,-1 0-21-16,-1-3-28 0,-1-10-29 0,5 18-51 15,-2-9-62-15,-3-9-105 16,9 13-170-16,-3-7-109 0,-6-6-163 0,9 7 39 15</inkml:trace>
  <inkml:trace contextRef="#ctx0" brushRef="#br0" timeOffset="72115.242">24287 6292 3449 0,'0'0'37'16,"0"0"13"-16,0 0 3 0,0 0 23 0,0 0 12 15,0 0 16-15,0 0 13 0,-2 50 4 16,1-39 0-16,0 2-4 0,1-13-6 0,1 23-2 15,-1-9-9-15,0-14-8 16,2 21-7-16,-2-10-8 0,0-11-8 0,2 19-8 16,-1-11-3-16,-1-8-5 0,2 19-3 15,0-11-5-15,-2-8-2 0,3 16-5 0,-3-16-2 16,0 0 0-16,8 22-6 0,-8-22-2 16,6 13-4-16,-2-8-6 0,-4-5 0 0,9 10-2 15,-9-10-1-15,9 8-5 0,-9-8-1 16,8 4-5-16,-8-4-2 0,0 0-2 15,13 6 1-15,-13-6-1 0,0 0-2 0,18-2-1 16,-18 2 1-16,0 0-1 0,18-8-4 0,-18 8-2 16,14-9-6-16,-4 2-5 15,-4 1-7-15,2-3-7 0,-2 1-7 0,1-1-7 16,0-2-8-16,0 2-10 0,0-2-8 16,-1 1-3-16,-1 0-8 0,1 0 0 0,0 1-3 15,-1-1-6-15,-5 10 15 16,7-15 6-16,-3 8 0 0,-4 7 11 0,5-10 9 0,-5 10 0 15,0 0 15-15,6-9 18 0,-6 9 11 16,0 0 18-16,0 0 5 0,0 0 12 16,0 0 6-16,0 0 3 0,0 0 10 0,0 0-2 15,0 0 4-15,0 31 9 0,0-31 2 16,-2 17 4-16,2-17 6 0,-3 18 5 16,3-18 4-16,0 0 2 0,1 29 2 15,-1-29-2-15,4 22-6 0,-4-22-4 0,7 21-6 16,-3-11 0-16,-4-10-5 0,10 21-4 15,-5-13-5-15,-5-8-5 0,15 18-5 0,-15-18-5 16,16 13-5-16,-9-8-13 0,-7-5-14 16,17 10-14-16,-9-8-22 0,-8-2-26 0,20 2-24 15,-12 1-26-15,-8-3-41 0,23 0-52 16,-23 0-100-16,27-5-189 0,-13 3-96 16,4-3-172-16,1 2-13 0</inkml:trace>
  <inkml:trace contextRef="#ctx0" brushRef="#br0" timeOffset="72883.22">24708 6341 3678 0,'0'0'73'0,"0"0"24"16,0 0 5-16,0 0 19 0,0 0 12 0,0 0 10 0,0 0-2 16,-14 29-5-16,14-29-7 0,0 0-10 15,2 23-13-15,-2-23-5 0,0 0-12 16,0 0 5-16,0 0-10 0,7 44-6 16,-7-44-12-16,0 0-11 0,4 24-5 0,-4-24-1 15,0 0-7-15,6 23-8 0,-6-23-6 16,0 0-5-16,0 0-6 0,4 21-4 15,-4-21-7-15,1 10-4 0,-1-10-5 0,0 0-2 16,0 0 0-16,0 0-3 0,0 0-1 16,0 0-4-16,5 14-3 0,-5-14 1 0,0 0 0 15,0 0-2-15,0 0 2 0,0 0 3 16,0 0-1-16,0 0 1 0,0 0 3 0,0 0-1 16,0 0 1-16,0 0 0 0,0 0-3 15,0 0-2-15,0 0-1 0,0 0-3 16,0-48-5-16,0 48-2 0,0-17-7 15,3 7 0-15,-3 10-3 0,2-18-3 0,-2 18 1 16,3-18-2-16,0 8-2 0,0 1 2 16,-3 9 1-16,8-20 2 0,-2 11 3 0,0 4 2 15,-6 5 12-15,13-12 14 0,-13 12 10 16,14-8 5-16,-14 8 5 0,0 0 3 0,24 3 4 16,-24-3 6-16,22 10 7 0,-12 2 5 15,4-3 1-15,-14-9 4 0,18 22 4 0,-18-22 5 16,17 27 3-16,-9-13 1 0,-8-14 6 15,13 28-6-15,-13-28 2 0,11 25-3 16,-11-25-8-16,11 20-2 0,-11-20-4 0,0 0-4 16,12 25-5-16,-12-25 3 0,0 0-2 15,13 21-5-15,-13-21-7 0,0 0-6 16,10 16-7-16,-10-16-21 0,12 8-15 16,-12-8-21-16,12 7-21 0,-6-7-35 0,-6 0-54 15,20 0-58-15,-20 0-94 0,23-5-153 16,-11 1-100-16,2 1-244 0,3-3-378 0</inkml:trace>
  <inkml:trace contextRef="#ctx0" brushRef="#br0" timeOffset="73254.962">25142 6375 4173 0,'0'0'79'0,"0"0"12"16,0 0 16-16,0 0 16 0,0 0 9 0,0 0 4 16,3 58-17-16,0-46-18 0,-3-12-8 0,7 26-14 15,-4-14-11-15,-3-12-7 0,8 21-6 16,-8-21-17-16,6 20-18 0,-3-12-26 0,1-1-25 16,-4-7-34-16,8 14-36 0,-4-7-42 15,-4-7-52-15,7 9-94 0,-7-9-119 0,0 0-158 16,9 6-191-16,-9-6 25 0</inkml:trace>
  <inkml:trace contextRef="#ctx0" brushRef="#br0" timeOffset="73416.977">25114 6207 3946 0,'0'0'104'16,"0"0"5"-16,0 0 11 15,-2-21 1-15,2 21-8 0,0 0-14 0,0 0-23 0,0 0-23 16,5-12-24-16,-5 12-39 0,0 0-36 15,0 0-68-15,14-3-82 0,-14 3-131 16,0 0-189-16,0 0-180 0,0 0 75 0,35 15 559 16</inkml:trace>
  <inkml:trace contextRef="#ctx0" brushRef="#br0" timeOffset="73911.022">25378 6156 2950 0,'0'0'153'0,"0"0"3"0,0 0 18 0,0 0-3 16,0 0 9-16,0 0 5 0,0 0-2 0,0 0-8 16,-3 53-4-16,1-33-6 15,2-3-8-15,0-17-6 0,-2 41-9 0,2-41-16 0,0 42-4 16,0-42-5-16,2 41-17 0,0-22-10 15,-2-19-8-15,4 36-12 0,1-19-6 16,-5-17-13-16,4 28-3 0,-4-28-1 0,10 25-11 16,-10-25-4-16,8 22-13 0,-8-22-3 15,11 20-10-15,-11-20-9 0,16 17-7 16,-9-10-4-16,-7-7-9 0,16 13-12 0,-7-9-7 16,0 0-6-16,-9-4-8 0,19 6-10 15,-11-4-3-15,-8-2-11 0,19 0-10 0,-19 0-13 16,17 0-19-16,-17 0-18 0,16-7-35 15,-16 7-33-15,17-5-66 0,-13 1-90 16,-4 4-138-16,10-11-258 0,-10 11-13 0</inkml:trace>
  <inkml:trace contextRef="#ctx0" brushRef="#br0" timeOffset="74131.942">25290 6375 3916 0,'0'0'145'0,"0"0"7"16,0 0 10-16,0 0 4 0,0 0-1 0,0 0-5 16,0 0-17-16,0 0-12 0,0 0-18 15,0 0-9-15,0 0-12 0,0 0-12 0,33-20-27 16,-33 20-14-16,17-5-16 0,-7 5-26 16,-10 0-35-16,21-7-30 0,-8 5-38 0,3-1-70 15,0 1-100-15,6-1-167 16,-3 0-123-16,2 1-220 0,0 1-214 0</inkml:trace>
  <inkml:trace contextRef="#ctx0" brushRef="#br0" timeOffset="74623.879">25733 6249 3553 0,'0'0'-15'0,"0"0"18"0,0 0 13 15,0 0 5-15,0 0 7 0,0 0 0 0,0 0 0 16,0 0-2-16,0 0-1 0,0 0 1 0,0-13-7 16,0 13-6-16,0 0 6 0,0 0 2 15,0 0-3-15,0 0-9 0,0 0 10 0,0 0-1 16,0 0 4-16,0 0-6 0,0 0 3 15,0 0-2-15,0 0 2 0,0 0 2 16,0 0 5-16,-30 21 12 0,30-21 19 0,-6 9 20 16,6-9 10-16,-6 13 8 0,6-13 13 0,1 16-10 15,-1-16-1-15,0 0 0 16,12 26-2-16,-6-14-10 0,2 0-6 0,2 0 2 16,1 1-7-16,-11-13-4 0,23 29 0 15,-10-15-7-15,-13-14 5 0,19 29-6 0,-11-14-4 16,-8-15 4-16,11 27-11 0,-11-27 1 15,4 20 0-15,-4-20-5 0,0 0-3 0,0 0 1 16,-17 40-6-16,17-40-2 0,-21 14-4 16,21-14-7-16,-25 8-2 0,25-8-1 15,-26 3-11-15,26-3-8 0,-22 2-15 0,22-2-25 16,-21-2-22-16,11 1-25 0,10 1-37 16,-15-5-46-16,15 5-60 0,-13-7-115 0,13 7-168 15,-7-9-59-15,7 9-222 16,-4-10-245-16</inkml:trace>
  <inkml:trace contextRef="#ctx0" brushRef="#br0" timeOffset="83389.574">19920 7461 2686 0,'0'0'130'0,"0"0"-20"16,0 0-13-16,0 0-2 0,0 0 0 15,0 0 2-15,-11-5 0 0,11 5 2 0,0 0-7 16,0 0 3-16,0 0-4 0,0 0 7 0,0 0-1 16,0 0 1-16,0 0-1 0,0 0-1 15,0 0-2-15,0 0-2 0,0 0-5 0,0 0-5 16,0 0-3-16,-6-10-6 16,6 10-6-16,0 0-7 0,0 0-10 0,0 0-7 0,0 0-4 15,0 0-6-15,0 0-1 0,0 0-6 16,0 0-3-16,0 0-5 0,0 0-2 15,0 0-2-15,0 0-2 0,0 0-3 16,0 0 1-16,0 0-5 0,-13-3 0 0,13 3-1 16,0 0-3-16,0 0 0 0,-19-1 0 15,19 1-3-15,0 0 2 0,-17-1-1 0,17 1 1 16,-13-3 0-16,13 3 0 0,0 0 1 16,-19-1-2-16,19 1 2 0,0 0 1 0,-17-2-2 15,17 2 1-15,0 0 0 0,-13-3 0 16,13 3 1-16,0 0 4 0,-12-3 1 15,12 3 0-15,0 0 3 0,0 0 2 16,0 0 1-16,-11-7-2 0,11 7-1 0,0 0-1 16,0 0-1-16,0 0 0 0,0 0-5 15,0 0 2-15,0 0-6 0,0 0-3 0,23-22 0 16,-15 18-6-16,-8 4 4 0,17-6-5 16,-5 2 4-16,0 3-7 0,0-3-1 0,-12 4-2 15,24-4 2-15,-14 4 0 0,-10 0 0 16,21-3 0-16,-21 3 0 0,18 0 2 15,-18 0 5-15,16 3-4 0,-16-3 2 0,12 5 2 16,-12-5 0-16,11 8 0 0,-11-8-1 16,6 9-6-16,-6-9 3 0,4 8-1 0,-4-8 0 15,0 0 3-15,1 18-2 16,-1-18 0-16,-1 12-6 0,1-12-1 0,-5 13 0 16,5-13 1-16,-7 14-1 0,7-14 2 15,-11 11 1-15,5-5 3 0,6-6 1 0,-11 11 2 16,11-11-4-16,-12 8 6 0,12-8-1 15,-13 7 5-15,13-7 6 0,-10 4-1 0,10-4 3 16,-10 5 5-16,10-5-1 0,0 0 5 16,-11 4 4-16,11-4-3 0,0 0 0 0,0 0 4 15,-14 4 2-15,14-4 0 0,0 0 3 16,0 0 5-16,0 0 7 0,0 0-3 0,0 0-8 16,0 0-5-16,0 0-1 0,0 0-4 15,0 0-4-15,0 0-6 0,0 0-8 16,0 0-4-16,0 0-8 0,0 0-6 15,0 0-7-15,0 0-7 0,0 0-4 0,0 0-7 16,36-14-2-16,-36 14 0 0,0 0-2 16,20-2 5-16,-20 2 6 0,17 3 8 0,-17-3 5 15,20 7 6-15,-9-3 10 0,0 2 12 16,0-1 15-16,-2 1 2 0,0 2 5 0,-1-1 3 16,1 2-3-16,-3 0 4 0,-1 1 1 15,-1-1 1-15,-4-9 5 0,3 17-2 0,-3-17-3 16,-3 20-1-16,3-20-1 15,-8 17-5-15,2-9 0 0,-2-1-2 0,0 1 2 0,-2-1 0 16,0 0-1-16,0-3-3 16,-1 2-2-16,-2 0-1 0,3-4 0 0,10-2-2 15,-22 6-2-15,12-4 0 0,10-2-7 16,-19 4-11-16,19-4-13 0,-17 1-17 0,17-1-14 16,-17-2-30-16,17 2-32 0,-13-5-45 15,13 5-63-15,-12-6-85 0,12 6-183 0,-8-11-148 16,8 11-27-16,-3-11 401 0</inkml:trace>
  <inkml:trace contextRef="#ctx0" brushRef="#br0" timeOffset="83651.907">20092 7677 3647 0,'0'0'158'0,"0"0"-2"0,0 0 2 15,0 0-8-15,0 0-13 0,0 0-11 0,0 0-20 16,0 0-10-16,0 0-12 0,0 0-13 0,0 0-18 16,-13 12-18-16,13-12-20 0,0 0-21 0,0 0-29 15,0 0-34-15,0 0-54 16,0 0-76-16,0 0-76 0,0 0-113 0,0 0-193 0,0 0-123 15,0 0 274-15</inkml:trace>
  <inkml:trace contextRef="#ctx0" brushRef="#br0" timeOffset="84423.726">20331 7474 3331 0,'0'0'68'0,"0"0"-7"0,0 0-2 0,0 0 6 16,0 0-2-16,0 0 2 0,-5-10-9 15,5 10 0-15,0 0-10 0,0 0-3 0,0 0 1 16,0 0-9-16,0 0-5 0,-12-3 1 16,12 3-8-16,0 0 3 0,0 0-3 0,-15-3-5 15,15 3-4-15,0 0-1 16,0 0-7-16,-16-4-16 0,16 4-4 0,0 0-10 16,-12-4-2-16,12 4-3 0,0 0-5 15,-11-7-4-15,11 7-16 0,0 0-5 0,-4-11-1 16,4 11 0-16,0 0 1 0,0 0 8 15,3-18 11-15,-3 18 11 0,11-11 24 0,-11 11 16 16,11-7 34-16,-11 7 20 0,17-4 23 16,-17 4 20-16,22 0 18 0,-9 3 17 0,0 2 4 15,2 1-1-15,0 1 1 0,0 3-11 16,1 3-10-16,-4 0-13 0,0 3-12 16,-1 2-9-16,-2-1-8 0,-3 2-8 0,-1-2-15 15,-3 1-2-15,-1 1-4 0,-1-2-7 16,0-17-7-16,-2 35-7 0,0-18-3 15,-2-2-7-15,-1-1-5 0,-3 1-5 0,8-15-8 16,-10 22-3-16,6-12-6 0,4-10-5 16,-12 18-1-16,12-18-4 0,-18 11-3 0,18-11-6 15,-15 8-7-15,5-7-2 0,10-1-8 16,-19 0-5-16,19 0-2 0,-19-6-5 0,19 6-9 16,-18-10-9-16,9 2-2 0,2 2-9 15,7 6-1-15,-12-14 2 0,9 6-6 0,3 8-1 16,-2-15 8-16,2 15 14 0,0 0 18 15,3-15 19-15,-3 15 17 0,10-10 17 0,-10 10 14 16,16-4 19-16,-16 4 9 16,21 0 17-16,-21 0 10 0,25 2 9 0,-25-2 2 15,31 9-1-15,-17-6 3 0,-1 4 8 16,0-2-1-16,-13-5-3 0,27 9-7 0,-15-4-9 16,-12-5-8-16,24 7-10 0,-13-2-5 15,-11-5-10-15,17 6-16 0,-17-6-22 0,23 6-21 16,-14-5-25-16,-9-1-32 0,18 3-34 15,-18-3-36-15,20 0-40 0,-20 0-67 16,23-3-157-16,-9 0-140 0,-2-1-257 0,2 1-355 16</inkml:trace>
  <inkml:trace contextRef="#ctx0" brushRef="#br0" timeOffset="91627.252">21042 7475 3790 0,'0'0'28'16,"3"-14"24"-16,-3 14 20 0,3-8 17 0,-3 8 13 15,0 0 2-15,8-11 5 0,-8 11-4 0,0 0 0 16,0 0-8-16,10-5-7 0,-10 5-2 16,0 0 1-16,0 0-4 0,10 38-1 15,-6-13 1-15,-1 0 3 0,-1 3-4 0,0 2-1 16,0 11-7-16,0-8-6 0,0 7-9 15,-2-8-2-15,1-5-8 0,-1 0-12 0,0-27-1 16,0 0-5-16,0 73-12 0,-1-54-3 16,1-19 3-16,-1 32-13 0,1-32-12 0,-1 28-13 15,0-18-12-15,1-10-11 0,0 17-16 16,0-17-16-16,0 0-14 0,-1 21-18 0,1-21-24 16,0 0-26-16,0 0-17 0,6 16-31 15,-6-16-63-15,0 0-91 0,0 0-144 16,0 0-263-16,0 0-32 0</inkml:trace>
  <inkml:trace contextRef="#ctx0" brushRef="#br0" timeOffset="92366.583">21108 7465 3566 0,'0'0'11'15,"6"-12"7"-15,-6 12 4 0,0 0 13 16,3-11 12-16,-3 11 7 0,0 0 1 0,0 0-5 16,4-13-10-16,-4 13 4 0,0 0-1 0,0 0-1 15,2-12 3-15,-2 12 2 0,0 0 6 16,0 0-3-16,0 0-3 0,0 0-9 0,1-14-4 15,-1 14-3-15,0 0-3 0,0 0-3 16,0 0-2-16,0 0-3 0,-4-15 4 0,4 15-5 16,0 0-4-16,-5-10 2 15,5 10 8-15,0 0 3 0,0 0-1 0,-6-13 4 16,6 13 2-16,0 0 1 0,-1-12 5 16,1 12-2-16,0 0-3 0,0 0-4 0,-1-16 0 15,1 16-7-15,0 0 5 0,0 0 11 16,0-16 0-16,0 16 0 0,0 0 3 0,0 0-5 15,0 0-1-15,0 0-3 0,2-13 3 16,-2 13-10-16,0 0 2 0,0 0-2 0,0 0-2 16,0 0-4-16,0 0 1 0,0 0 1 15,3 41 1-15,-3-41-1 0,4 20-1 0,-4-20 9 16,4 23-4-16,-1-12 3 0,-3-11-4 16,7 24-1-16,-2-13-1 0,2 1-3 15,3 2-2-15,-1-3-2 0,1 3-3 16,2-3 4-16,3 5-4 0,1-1 0 0,0 1-1 15,8 4 2-15,-2 2-4 0,3-1 2 16,-9-3 0-16,7 4 6 0,-6-2 2 16,-3-1 6-16,-2-1-1 0,-1 0 6 0,-3 2-1 15,0 0 5-15,-8-20 0 0,9 38 3 16,-9-38-1-16,-1 36-2 0,1-36 0 0,-9 40 0 16,3-22 2-16,6-18 0 0,-12 35-1 15,3-16-1-15,2-3-2 0,-1-2 0 0,0 0-4 16,-1-2-2-16,2-1 0 0,-3-1-3 15,-3 0-1-15,13-10-4 0,-19 13-5 0,8-8-3 16,11-5-5-16,-22 5-9 0,22-5-8 16,-22 0-14-16,9 0-14 0,13 0-19 15,-22-3-20-15,10-1-19 0,0 1-28 16,1-3-32-16,0-1-48 0,0-3-60 0,-2-3-102 16,4 1-131-16,0 0-381 0,2-2-726 15</inkml:trace>
  <inkml:trace contextRef="#ctx0" brushRef="#br0" timeOffset="93837.504">21912 7278 4293 0,'0'0'6'0,"7"-10"18"15,-7 10 15-15,0 0 4 16,9-10 8-16,-9 10 1 0,0 0-1 0,10-4-1 15,-10 4-4-15,0 0-2 0,0 0 0 0,7 32-3 16,-11-11-2-16,-2 5-2 0,-4 11-5 16,-2 3-6-16,-5 0-4 0,0 9 0 15,-2-2-3-15,5-7-1 0,0-1 4 16,2 0 6-16,-2 0 3 0,4-2 11 0,2 1 5 16,2-3 6-16,1-7 0 0,2-1 3 15,2-2 0-15,1-25 1 0,3 49-1 0,-1-29-2 16,4 4 0-16,1-3-5 15,-7-21-10-15,13 38-3 0,-4-22-13 0,-9-16-7 16,17 28-21-16,-8-15-14 0,3-3-23 16,1 2-22-16,0-4-31 0,1 0-42 0,4-1-66 15,0 0-120-15,2-1-211 0,0-1-45 16,-1-2-188-16,7 3-54 0</inkml:trace>
  <inkml:trace contextRef="#ctx0" brushRef="#br0" timeOffset="96438.887">22303 7435 3281 0,'0'0'-64'16,"0"0"10"-16,0 0 7 0,0 0 24 15,0 0 33-15,0 0-8 0,0 0 5 16,0 0-12-16,0 0 5 0,0 0 5 0,0 0-10 15,0 0 12-15,0 0-19 0,0 0 12 0,0 0 7 16,0 0-18-16,0 0 11 0,0 0-3 16,0 0-4-16,0 0 22 0,0 0-13 15,0 0 5-15,0 0-14 0,0 0 21 16,0 0-7-16,-17-3 7 0,17 3 0 0,0 0 16 16,0 0 13-16,0 0 11 0,0 0 0 15,-15 0 13-15,15 0 4 0,0 0-12 16,0 0 4-16,0 0-6 0,0 0-6 0,0 0-6 15,0 0 0-15,0 0 3 0,0 0 5 16,0 0-10-16,0 0 2 0,0 0 4 0,0 0 4 16,0 0 0-16,0 0-3 0,0 0 0 15,0 0-3-15,0 0-7 0,0 0-7 0,0 0-2 16,0 0-5-16,0 0-4 0,0 0 1 16,0 0-8-16,0 0 3 0,0 0-6 0,0 0-5 15,0 0 3-15,0 0-9 0,0 0-1 16,-8-8-1-16,8 8-3 0,0 0 1 15,0 0-2-15,0 0-5 0,0 0 5 16,-21 3-1-16,21-3-3 0,0 0 2 0,0 0-2 16,-14 0 2-16,14 0-1 0,0 0 3 15,0 0 0-15,0 0 9 0,-13-3-9 0,13 3 1 16,0 0 2-16,0 0-3 0,0 0 1 16,0 0-1-16,-5-10 0 0,5 10-2 0,0 0 7 15,0 0-5-15,0 0 5 0,0 0 5 16,0 0 7-16,16-20 8 0,-16 20 20 15,0 0 16-15,14-5 12 0,-14 5 6 16,0 0 8-16,0 0 0 0,32 7 2 16,-32-7-6-16,17 13-8 0,-6-2 4 0,-2-2-3 15,-2 4-9-15,0 2-2 0,-7-15-8 16,0 0-4-16,9 40-5 0,-9-27-1 0,-1 1-10 16,1-14-3-16,-6 24-5 0,6-24-2 15,-8 19-8-15,3-9-7 0,5-10-11 0,-13 15-11 16,5-8-18-16,2-2-17 0,6-5-16 15,-14 7-16-15,14-7-14 0,-14 4-16 0,14-4-16 16,0 0-13-16,-18-4-41 0,18 4-24 16,0 0-30-16,-11-9-50 0,11 9-82 0,-4-14-384 15,4 14 40-15</inkml:trace>
  <inkml:trace contextRef="#ctx0" brushRef="#br0" timeOffset="97004.091">22405 7425 3283 0,'18'-8'-59'0,"-18"8"3"15,0 0 13-15,0 0 2 0,0 0 25 16,0 0 32-16,0 0-2 0,0 0 4 0,0 0 6 16,0 0 20-16,0 0 1 0,0 0 9 0,0 0 6 15,0 0-1-15,0 0-12 16,0 0 1-16,0 0 5 0,0 0-3 0,0 0 5 15,0 0-8-15,0 0-1 0,0 0 6 16,0 0 2-16,0 0 1 0,0 0 0 0,0 0-10 16,0 0 0-16,0 0-4 0,-39-2-1 15,39 2-11-15,0 0-4 0,0 0-3 0,0 0-5 16,0 0-2-16,0 0-6 0,0 0-9 16,0 0 0-16,0 0-8 0,0 0 4 0,28-9-2 15,-28 9 5-15,0 0-2 16,14-4 10-16,-14 4 11 0,0 0 11 0,13-7 1 0,-13 7-5 15,0 0 0-15,12-4-4 0,-12 4-2 16,0 0-3-16,0 0-8 0,0 0-3 16,0 0 4-16,0 0-7 0,0 0 1 15,0 0 0-15,0 0 3 0,0 0-5 16,0 0-4-16,-21 32 5 0,13-23-1 0,0 1 2 16,0 2-3-16,-1 1 3 0,1 1 8 15,-1 0 10-15,2-1 11 0,1 1 22 0,1-3 13 16,5-11 13-16,-8 27 12 0,6-14 2 15,2-13 3-15,0 0-6 0,0 0 8 0,8 48 1 16,-8-48-8-16,0 0-4 0,0 0-10 16,24 40-7-16,-24-40-11 0,0 0-6 0,24 22-7 15,-24-22-7-15,0 0-15 0,27 17-14 16,-27-17-15-16,19 4-17 0,-10-2-24 16,-9-2-21-16,23 2-24 0,-23-2-38 15,21 0-47-15,-5 0-65 0,-2-2-121 0,-1-1-172 16,1 0-275-16,-1-1-406 0</inkml:trace>
  <inkml:trace contextRef="#ctx0" brushRef="#br0" timeOffset="97371.669">22700 7560 4058 0,'0'0'49'0,"0"0"10"0,0 0 19 15,0 0 17-15,0 0 14 0,0 0 8 16,0 0 4-16,0 0 2 0,-13 65-3 0,13-65-15 16,-3 22-14-16,3-22-7 0,0 0-10 15,-4 34-13-15,4-34-12 0,0 0-17 0,-3 27-21 16,2-20-25-16,1-7-30 0,0 0-34 16,-1 20-35-16,1-20-48 0,0 10-62 0,0-10-102 15,0 0-130-15,0 0-142 0,0 13-129 16,0-13 208-16</inkml:trace>
  <inkml:trace contextRef="#ctx0" brushRef="#br0" timeOffset="97907.073">22955 7369 3479 0,'0'0'63'16,"0"0"9"-16,0 0 11 0,0 0 31 15,0 0 26-15,0 0 15 0,8 34 1 16,-8-34 11-16,2 29-8 0,-2-29 5 0,-2 43 0 16,2-43-21-16,-1 43-10 0,0-22-8 15,1-21-18-15,-1 42-17 0,1-42-9 0,-2 34-14 16,2-34-4-16,-3 30-13 0,3-30-12 16,-3 26-17-16,3-26-14 0,-1 19-14 0,1-19-17 15,-1 18-20-15,1-11-19 0,0-7-19 16,0 0-20-16,0 17-27 0,0-17-37 0,0 0-40 15,5 12-53-15,-5-12-74 0,0 0-132 16,0 0-321-16,0 0-207 0</inkml:trace>
  <inkml:trace contextRef="#ctx0" brushRef="#br0" timeOffset="98122.695">22849 7632 3996 0,'0'0'119'16,"0"0"18"-16,0 0 15 0,0 0 18 15,0 0 10-15,0 0-4 0,0 0-21 0,0 0-3 16,0 0-12-16,0 0-15 0,35-26-13 16,-35 26-18-16,0 0-13 0,26-7-18 0,-26 7-15 15,0 0-24-15,36-7-26 0,-22 4-33 16,1 0-26-16,3-1-31 0,-1 1-39 0,3 1-49 16,-1-1-52-16,-4 1-60 0,4 0-235 15,3 0-65-15,0 2-176 0,2-1-62 16</inkml:trace>
  <inkml:trace contextRef="#ctx0" brushRef="#br0" timeOffset="98547.1">23245 7490 3160 0,'0'0'-115'0,"0"0"7"0,0 0 12 0,0 0 9 16,0 0 1-16,0 0 13 0,-5-9 13 16,5 9-5-16,0 0 18 0,0 0 34 0,0 0 4 15,0 0 16-15,0 0-3 0,0 0 7 16,-5-13 21-16,5 13 19 0,0 0 30 0,0 0 34 15,0 0 24-15,11-14 37 0,-11 14 32 16,10-5 30-16,-10 5-19 0,14-3-6 0,-14 3-1 16,0 0-16-16,27 12-3 0,-16-5-8 15,-11-7-19-15,21 25-18 0,-21-25-21 0,15 34-15 16,-9-18-8-16,-6-16-13 16,5 34-12-16,-5-34-5 0,-3 31-12 0,3-31-10 15,-7 34-11-15,3-21-20 0,-2 0-27 16,0-1-21-16,-1-3-25 0,0 2-22 0,-1-2-29 15,1-2-26-15,7-7-35 0,-13 11-39 16,13-11-65-16,-12 5-91 0,12-5-106 16,0 0-315-16,-14 0-166 0</inkml:trace>
  <inkml:trace contextRef="#ctx0" brushRef="#br0" timeOffset="98895.559">23474 7402 3826 0,'0'0'3'0,"0"0"0"16,0 0 6-16,0 0 12 16,0 0 8-16,0 0 5 0,0 0 8 0,0 0 5 0,0 0 11 15,-15 27 10-15,8-15 9 0,-3 0 6 0,0 0 7 16,0 2 9-16,1-1 8 15,1 3 13-15,2 0 4 0,6-16 5 0,-14 29 4 16,14-29 1-16,-5 28-2 0,5-28-7 16,0 26-7-16,0-26-9 0,0 0-12 0,10 38-9 15,-10-38-10-15,12 23-10 0,-12-23-8 16,16 22-10-16,-5-12-11 0,-11-10-14 16,20 18-21-16,-20-18-27 0,23 11-24 0,-11-5-28 15,3-4-29-15,-15-2-34 0,27 3-37 16,-10-2-52-16,-4-2-91 0,1 0-158 0,1-1-86 15,-1-2-237-15,-14 4-304 0</inkml:trace>
  <inkml:trace contextRef="#ctx0" brushRef="#br0" timeOffset="99121.548">23711 7616 3436 0,'0'0'-146'16,"0"0"3"-16,0 0 6 0,-11-8-4 16,11 8 2-16,0 0-8 0,-8-6-11 0,8 6-10 15,0 0-18-15,-6-10-305 0,6 10 63 0</inkml:trace>
  <inkml:trace contextRef="#ctx0" brushRef="#br0" timeOffset="99462.555">23691 7550 2540 0,'0'0'264'0,"16"-10"14"16,-16 10 4-16,15-1-17 0,-15 1-13 0,0 0 2 15,0 0-22-15,46 17-19 0,-46-17-22 16,0 0-22-16,36 34-31 0,-36-34 0 0,16 28-12 16,-16-28-13-16,10 32-13 0,-10-32-11 15,-2 32-13-15,2-32-9 0,-11 31-8 0,11-31-12 16,-17 28-15-16,6-14-16 15,0-3-16-15,0 1-11 0,1-6-9 0,-2 0-12 0,2 1-8 16,-1-4-8-16,11-3-10 16,-20 6-2-16,20-6-3 0,-16 0-3 0,16 0 1 15,0 0 1-15,-20-6 2 0,20 6 3 16,0 0 10-16,-9-5 8 0,9 5 5 0,0 0 14 16,0 0 11-16,0 0 9 0,0 0 16 15,0 0 10-15,23-18 7 0,-23 18 3 0,21-3-1 16,-8 3 6-16,-13 0-2 0,25 0-4 15,-10 0 2-15,-15 0-4 0,24 0-2 16,-12 0-6-16,-12 0-10 0,24 1-14 0,-13-1-16 16,-11 0-21-16,21 2-29 0,-21-2-38 0,17 0-45 15,-17 0-62-15,18 0-152 0,-18 0-186 16,0 0-78-16,16 0-88 0,-16 0 238 16</inkml:trace>
  <inkml:trace contextRef="#ctx0" brushRef="#br0" timeOffset="100496.128">22346 7918 3080 0,'0'0'8'16,"0"0"23"-16,-12-4 1 0,12 4 4 15,0 0 13-15,-13-3 5 0,13 3 14 0,0 0 7 0,0 0 1 16,-14-4-4-16,14 4 5 0,0 0 1 16,0 0 1-16,-14-4-13 0,14 4 6 15,0 0-7-15,0 0-4 0,0 0-5 0,-12-4 0 16,12 4-3-16,0 0-3 0,0 0-2 15,0 0-6-15,-10-5-4 0,10 5 2 16,0 0 0-16,0 0 3 0,0 0 8 0,0 0 0 16,0 0 4-16,0 0 3 0,0 0-1 15,0 0-2-15,-11-7 1 0,11 7-7 0,0 0-3 16,0 0-4-16,0 0-4 0,0 0-2 16,0 0-3-16,0 0 4 0,0 0-2 15,0 0-4-15,0 0 1 0,31-11-5 0,-31 11-5 16,20-2-1-16,-8 0-5 0,4 1 4 15,6 1-7-15,1-1 5 0,6 1-4 0,3 0 3 16,14 2 0-16,1-2-1 0,1 0 0 16,0 2 1-16,-1 0 2 0,1-1-1 15,1 1 3-15,2 1 3 0,0-3 0 16,1 3 2-16,2-1 1 0,0-2 4 0,3 3-1 16,-2-3-2-16,-1 0 3 0,1 2-1 15,0-1-5-15,-2 0-2 0,-1-1-2 0,-6 1-1 16,1-2-7-16,-8 1 0 0,-5-1 0 15,-2 0 1-15,0-1-4 0,-3 1-7 0,1-1 0 16,-6 2-3-16,1-2-10 0,-5-1 0 16,1 0-13-16,-5 3-7 0,-2-1-8 15,0 0-11-15,-14 1-14 0,19-2-22 16,-19 2-22-16,15-3-28 0,-15 3-16 0,0 0-23 0,0 0-39 16,11-2-109-16,-11 2-172 15,0 0-105-15,0 0-141 0,0 0 157 0</inkml:trace>
  <inkml:trace contextRef="#ctx0" brushRef="#br0" timeOffset="101491.793">22777 8158 3041 0,'0'0'-24'0,"0"0"1"15,0 0 4-15,0 0 27 0,0 0 26 16,2-15 29-16,-2 15 27 0,0 0 8 0,0 0 13 16,17-11 19-16,-17 11-5 0,9-4-7 15,-9 4 0-15,10-4-9 0,-10 4-11 16,0 0-15-16,12-6-6 0,-12 6-11 0,0 0-11 16,0 0-2-16,0 0-5 0,0 0-9 15,0 0-1-15,0 0-7 0,0 0-2 16,0 0-1-16,0 0-6 0,0 0-5 0,0 0-7 15,0 0-5-15,0 0-8 0,0 0-2 16,0 0-4-16,0 0-6 0,0 0-6 0,0 0-1 16,0 0-6-16,0 0-2 0,0 0-4 15,0 0 6-15,0 0-10 0,0 0-2 0,0 0 3 16,0 0 3-16,0 0 4 0,0 0 2 16,0 0 8-16,0 0 2 0,-20-16 17 0,20 16 16 15,14-12 8-15,-4 8 16 0,0-1 11 16,3 2 14-16,-13 3 13 0,28-3 8 15,-12 3 16-15,1 3 5 0,0 1-1 16,1 4-10-16,0 0-7 0,-1 4-7 0,-2 2-3 16,0 1-8-16,-3 0-8 0,-4 1-1 15,-2 1-8-15,0 1 0 0,-4 0-11 0,-1-3-2 16,-3 0-8-16,-3 3-1 0,1-3-4 16,-2 2-9-16,0-2-2 0,-3-1-11 0,0-2-3 15,2-2-6-15,-5 0-7 0,3-3-10 16,-1 0-6-16,-2-3-9 0,0 0-6 0,12-4-5 15,-22 2-3-15,22-2-9 0,-21-2-4 16,9-3-9-16,2 0-10 0,0-3-12 16,1 1-13-16,1-2 6 0,2 1-7 15,-1-1-4-15,7 9 18 0,-5-13 17 0,5 13 8 16,-1-14 11-16,1 14 21 0,0 0 34 16,9-17 26-16,-9 17 14 0,11-8 12 0,-11 8 10 15,18-5 8-15,-7 5 11 0,-11 0 17 16,27 3 9-16,-12-1-8 0,4 1 3 0,1 3 4 15,-2 0 6-15,2-1 5 0,-3 0-2 16,1 2-5-16,1-2-11 0,-3 0-9 0,2 0-9 16,-4 0-8-16,0-1-8 0,-2 1-6 15,0-2-14-15,-1-1-11 0,0 1-20 16,3 1-22-16,-2-3-37 0,-12-1-35 16,25 1-49-16,-9-1-61 0,2-2-120 0,3-3-152 15,2-1-73-15,6 1-296 0,11-3-534 16</inkml:trace>
  <inkml:trace contextRef="#ctx0" brushRef="#br0" timeOffset="102216.283">24245 8008 4298 0,'-2'15'80'0,"2"-15"5"15,-6 21 6-15,2-9 4 0,0 0 1 16,1 1 1-16,-2 1-9 0,1-2-11 0,-1 0-9 15,1-2-9-15,0 0-7 0,4-10-6 16,-7 18-14-16,3-12-8 0,4-6-21 0,-8 14-18 16,8-14-22-16,-5 10-31 0,5-10-32 15,0 0-46-15,-10 5-73 0,10-5-114 0,0 0-185 16,0 0-113-16,0 0-58 0,-15-24 336 16</inkml:trace>
  <inkml:trace contextRef="#ctx0" brushRef="#br0" timeOffset="102414.774">24172 7606 3673 0,'0'0'156'15,"4"-7"-17"-15,-4 7-12 0,0 0 11 16,0 0 4-16,8-9-4 0,-8 9-17 0,0 0-22 16,0 0-26-16,0 0-28 0,7-8-27 0,-7 8-40 15,0 0-39-15,0 0-62 0,11-8-93 16,-11 8-192-16,14-2-187 0,-14 2-125 0,20-2 117 15,-6-1 104-15</inkml:trace>
  <inkml:trace contextRef="#ctx0" brushRef="#br0" timeOffset="103244.797">24806 7492 2860 0,'0'0'134'0,"0"0"9"0,0 0 1 0,0 0 0 15,0 0-8-15,0 0 5 16,0 0-8-16,-14 30-1 0,14-30-6 0,-9 21-6 0,5-11-9 15,2 0-8-15,-3 1-8 0,5-11-9 16,-5 21-4-16,2-13-6 0,3-8-10 0,-4 17 1 16,4-17-8-16,-2 15 0 0,2-15-4 15,-2 15 2-15,2-15-6 0,1 12-2 16,-1-12-7-16,5 15-3 0,-5-15 3 16,0 0-8-16,11 16-1 0,-11-16-4 0,10 10-3 0,-10-10 1 15,14 7-5-15,-14-7-2 16,16 5-9-16,-16-5-6 0,17 5 0 0,-7-1-5 15,-10-4-5-15,16 2-7 0,-16-2-5 0,16 1-8 16,-16-1-6-16,15-1-3 0,-15 1-9 16,16-2-8-16,-16 2-7 0,16-6-10 15,-16 6-10-15,13-8-7 0,-4 4-8 16,-9 4-14-16,12-13-8 0,-6 6-13 0,1-1-21 16,0 0-9-16,-7 8-9 0,13-16-20 15,-7 9-1-15,-6 7 1 0,11-13-18 0,-7 7-7 16</inkml:trace>
  <inkml:trace contextRef="#ctx0" brushRef="#br0" timeOffset="103415.707">25038 7599 2901 0,'0'0'82'16,"13"0"23"-16,-13 0 12 0,0 0 29 0,12 14 17 16,-9-4 17-16,1 2 17 0,0 3 19 0,-2 5 9 15,-2-20 2-15,2 48-8 0,-1-22-19 16,-3 3-37-16,-1-3-18 0,-5 10-20 0,0-7-15 16,-1-7-15-16,3 0-19 0,-1-2-22 15,-5-3-32-15,5 0-30 0,1-5-27 0,-1 0-35 16,0-3-35-16,-2-1-53 0,1 0-69 15,8-8-125-15,-15 9-183 0,15-9-41 0,-12 3-184 16,12-3 0-16</inkml:trace>
  <inkml:trace contextRef="#ctx0" brushRef="#br0" timeOffset="104714.891">25254 7865 3392 0,'0'0'7'0,"0"0"12"0,0 0 7 16,0 0-7-16,0 0 10 0,0 0 6 15,0 0-5-15,0 0 8 0,0 0 4 0,0 0-8 16,0 0-2-16,0 0-4 0,0 0 3 16,0 0-3-16,-9-32 6 0,9 32-1 0,0 0-1 15,0 0-2-15,0 0 5 0,0 0 3 16,0 0 3-16,0 0-3 0,0 0 2 0,-8-9 4 16,8 9 5-16,0 0 3 0,0 0 0 15,0 0-4-15,0 0-1 0,0 0 1 0,0 0 4 16,0 0 4-16,0 0 8 0,0 0-2 15,17-12 7-15,-17 12-8 0,0 0-10 0,0 0-6 16,0 0-7-16,0 0-6 0,0 0-2 16,0 0-4-16,0 0-3 0,0 0-2 15,0 0-5-15,0 0 0 0,0 0-7 16,0 0 1-16,0 0-5 0,0 0 0 0,0 0-2 16,0 0-4-16,0 0-4 0,0 0 2 15,0 0-1-15,0 0-2 0,0 0-2 0,0 0 0 16,0 0 0-16,0 0-3 0,0 0 3 15,0 0-1-15,0 0 1 0,0 0 1 0,0 0 1 16,0 0-1-16,0 0 1 0,0 0 1 16,0 0 2-16,0 0-1 0,0 0 4 0,0 0 2 15,0 0 7-15,0 0 1 16,0 0 4-16,0 0 3 0,0 0 1 0,0 0 3 16,0 0-4-16,0 0 0 0,0 0-2 15,0 0-1-15,0 0 0 0,0 0-1 0,0 0-6 16,0 0 3-16,0 0-1 0,0 0-1 15,0 0-2-15,0 0 0 0,0 0 0 0,0 0-3 16,0 0 2-16,0 0 7 0,0 0 5 16,0 0 7-16,0 0 7 0,0 0 2 15,0 0 10-15,0 0 4 0,0 0 6 16,0 0 2-16,0 0-1 0,0 0 4 0,0 0 2 16,6 38 0-16,-6-38-4 0,0 0-5 0,0 0-6 15,7 42-2-15,-7-42-9 0,2 22 2 16,-2-22-7-16,0 0 1 0,3 29-8 15,-3-29-5-15,0 0-3 0,1 27-10 0,-1-27-17 16,2 13-14-16,-2-13-15 0,2 13-16 16,-2-13-18-16,1 11-21 0,-1-11-21 15,0 0-25-15,5 11-35 0,-5-11-69 0,7 7-91 16,-7-7-155-16,10 4-338 0,-10-4-523 16</inkml:trace>
  <inkml:trace contextRef="#ctx0" brushRef="#br0" timeOffset="105238.927">25578 7657 3758 0,'0'0'-102'0,"0"0"15"15,0 0 8-15,0 0 2 0,-8-8 5 16,8 8 1-16,0 0 4 0,0 0 6 0,-8-7-1 15,8 7-1-15,0 0-8 0,-7-11-11 16,7 11-3-16,-4-11 0 0,4 11 3 16,-5-13 16-16,5 13 43 0,0 0 25 0,-7-15 42 15,7 15 29-15,0 0 45 0,-3-7 6 16,3 7 33-16,0 0 20 0,0 0 18 0,0 0-10 16,0 0-2-16,0 0-3 0,0 0-1 15,-4 36-5-15,4-36-8 0,-2 31-3 16,2-14-2-16,0-17-7 0,-2 38-29 15,2-38-13-15,0 35-14 0,0-35-11 0,-2 32-13 16,2-32-5-16,0 29-8 0,0-29-13 16,0 0-12-16,-2 32-16 0,2-24-19 0,0-8-18 15,0 15-19-15,0-15-20 0,0 12-20 16,0-12-31-16,0 0-26 0,0 0-22 0,8 16-22 16,-8-16-41-16,0 0-58 0,0 0-105 15,0 0-134-15,0 0-227 0,0 0 124 0</inkml:trace>
  <inkml:trace contextRef="#ctx0" brushRef="#br0" timeOffset="105476.373">25454 7778 3749 0,'-10'-8'133'0,"10"8"12"16,0 0 19-16,0 0 14 0,0 0 11 0,0 0-5 15,0 0-19-15,0 0-18 0,0 0-11 16,0 0-17-16,0 0-13 0,0 0-11 0,0 0-13 15,0 0-10-15,0 0-16 0,32-24-21 0,-32 24-17 16,16-2-20-16,-9 0-26 0,-7 2-27 16,23-3-28-16,-10 1-43 0,2 0-58 0,1-1-44 15,0 0-65-15,0 3-239 16,6-2-66-16,-2 0-156 0,2-1 46 0</inkml:trace>
  <inkml:trace contextRef="#ctx0" brushRef="#br0" timeOffset="106029.277">25881 7621 3505 0,'0'0'67'15,"0"0"5"-15,-14 11 23 0,14-11 13 16,-9 11 9-16,9-11 6 0,-8 10-3 0,8-10-8 15,-8 9 1-15,8-9-6 0,0 0-3 16,0 0-2-16,-10 19-1 0,10-19-7 0,0 0-9 16,-5 14-5-16,5-14-4 0,0 0-6 15,0 0-7-15,0 0-9 0,0 20-3 0,0-20-8 16,0 0-5-16,0 0-5 0,0 0-9 16,9 18-6-16,-9-18-5 0,0 0-4 0,9 11-6 15,-9-11-1-15,0 0-8 0,14 5-1 16,-14-5-4-16,0 0-2 0,17 4-3 0,-17-4-3 15,0 0-4-15,0 0-4 0,21 0-3 16,-21 0-5-16,0 0-4 0,0 0-1 16,25-7-3-16,-19 3-11 0,-6 4-9 15,0 0 2-15,18-15-15 0,-18 15-8 0,13-14-10 16,-13 14-4-16,9-13-7 0,-9 13-8 16,10-17 0-16,-10 17 3 0,8-13 14 0,-8 13 7 15,11-13 2-15,-11 13 11 16,8-11 23-16,-8 11 33 0,0 0 14 0,11-12 26 0,-11 12 21 15,0 0 12-15,0 0 25 16,0 0 15-16,0 0 20 0,26 23 15 0,-26-23 11 16,11 33 10-16,-6-11 6 0,0 2-12 0,-5-24-4 15,0 48-17-15,0-20-5 0,-5-1-14 16,-2-2-17-16,-4 6-10 0,0-7-16 16,0-1-20-16,2-3-33 0,-5-3-24 0,5-4-26 15,0-2-23-15,-2 1-26 0,2-5-37 16,0 0-46-16,-2-1-63 0,11-6-122 0,-14 5-173 15,14-5-266-15,0 0-324 0</inkml:trace>
  <inkml:trace contextRef="#ctx0" brushRef="#br0" timeOffset="106663.14">26204 7882 3601 0,'0'0'-84'0,"0"0"2"0,0 0 5 16,0 0 2-16,0 0 16 16,0 0-5-16,0 0 7 0,0 0 8 0,-4-17 0 15,4 17 3-15,0 0 5 0,0 0-4 16,0-16 13-16,0 16 18 0,0 0 3 0,4-13 41 16,-4 13 14-16,0 0 41 0,7-12 43 15,-7 12 30-15,11-7 41 0,-11 7-7 16,0 0-5-16,16 0-4 0,-16 0-2 0,0 0-4 15,22 10-4-15,-13-2-14 0,-1-1-14 0,-4 4-17 16,0 0-16-16,-2 1-9 0,-2-1-9 16,1 4-8-16,-1-15-10 0,-3 26-3 0,-3-11-12 15,2-4-5-15,4-11-7 0,-10 23-8 16,1-12-4-16,3-3-14 0,1-1-10 0,-2 3-12 16,7-10-9-16,-13 10-14 0,13-10-10 15,-14 5-10-15,14-5-6 0,-14 0-2 16,14 0-1-16,0 0-1 0,0 0 2 15,-22-6 0-15,22 6 2 0,-7-7 4 0,7 7 2 16,0 0 6-16,0 0 4 0,-4-12 9 16,4 12 11-16,0 0 14 0,0 0 12 0,0 0 15 15,21-12 9-15,-21 12 10 0,17-2 2 16,-17 2 2-16,21 1 2 0,-21-1-3 0,25 2 0 16,-10 0-1-16,1 0-7 0,-3 0-4 15,3 0-8-15,-1 1-10 0,1 0-19 16,0-2-20-16,-2 1-21 0,1 2-31 0,1-2-38 15,-3 3-56-15,3-5-90 0,-3 2-182 16,1-1-126-16,-14-1-237 0,18 6-312 0</inkml:trace>
  <inkml:trace contextRef="#ctx0" brushRef="#br0" timeOffset="107552.123">25006 8220 3688 0,'0'0'-54'16,"0"0"14"-16,0 0-12 0,0 0 5 0,0 0-1 16,0 0-2-16,0 0 19 0,-39-6 8 15,39 6 5-15,-15-3-6 0,15 3 28 0,-20 0 4 16,20 0 4-16,-18 0 9 0,18 0 9 16,-20 0 1-16,20 0 11 0,-19-3-4 0,19 3 2 15,-18-3-3-15,8 2-9 0,10 1-8 16,-18-1 5-16,18 1 0 0,-16-4-3 0,16 4-4 15,-19-2-8-15,19 2 9 16,-16-3-5-16,16 3-6 0,-16-4 4 0,16 4-4 0,-12-3 6 16,12 3 7-16,-11-2 6 15,11 2 12-15,0 0 10 0,-13-7 17 0,13 7 16 16,0 0 11-16,-13-4 12 0,13 4-7 16,0 0-3-16,0 0 1 0,0 0 8 0,0 0 0 15,0 0 4-15,0 0-7 0,30-17-5 16,-30 17 3-16,39-4-1 0,-6 2-1 0,14 2-1 15,4 0 0-15,5 0-6 0,17 2-8 16,1-1-3-16,5 1-6 0,2-1-10 16,2 1-1-16,-1-2-8 0,0 1-5 0,-1 0-5 15,-4-1-5-15,2 0-6 0,-5 0-4 16,-3 0-4-16,-13 0-2 0,-3 0-7 16,-3 0-1-16,-6-1-6 0,0 0-4 0,-12 0-2 15,-3-1-5-15,-8 0-8 0,1 1-11 16,-6-1-10-16,2 0-16 0,-6 1-15 0,2 0-16 15,-1-2-17-15,-3 0-27 0,-12 3-41 16,21-2-40-16,-13-1-66 0,-8 3-111 0,0 0-156 16,13-4-289-16,-13 4-499 0</inkml:trace>
  <inkml:trace contextRef="#ctx0" brushRef="#br0" timeOffset="108519.137">25357 8365 3898 0,'0'0'-10'0,"0"0"16"16,0 0 25-16,20-20 11 0,-20 20 18 16,11-4 9-16,-11 4 1 0,0 0-3 0,15-4-8 15,-15 4-8-15,0 0-5 0,14 0-6 16,-14 0-6-16,0 0-5 0,0 0 0 0,0 0-2 15,13 10-7-15,-13-10-2 0,0 0-3 16,0 0-4-16,0 0-7 0,0 0-3 0,0 0-10 16,0 0-6-16,0 0-5 0,-23 18 1 15,23-18-1-15,0 0-10 0,-11 3 5 0,11-3 2 16,0 0-2-16,0 0-6 0,0 0-3 16,0 0-10-16,0 0-4 0,0 0-10 0,0 0 3 15,0 0 0-15,-12-19 9 16,12 19 8-16,0 0 14 0,0 0 18 0,19-14 17 15,-19 14 13-15,22-7 21 0,-9 5 8 16,3 1 9-16,0 1 12 0,4 3 17 0,-2 1 14 16,6 1 8-16,-1 5-1 0,-4 0-12 15,2 2-4-15,-3 3-12 0,-4 0-8 0,0 2-2 16,-2 0-10-16,-5 0-3 0,0 0-9 16,-4 1-3-16,-1-1-7 0,-2-1-5 15,0-16-4-15,-5 35-5 0,0-19-4 0,-1-2-5 16,0 1-6-16,-1-3-4 0,0-2-4 15,-4-1-3-15,2-2-5 0,-3 0-8 0,3-1-6 16,-4-3-7-16,13-3-8 0,-23 4-7 16,11-4-5-16,12 0-2 0,-23-5-6 15,9 0-3-15,3-1-8 0,0-3-6 16,1-1-9-16,-1 0-3 0,3 0-10 0,3-2-2 16,-3 2 14-16,8 10 15 0,-6-16 2 15,6 16 6-15,0-15 8 0,0 15 14 0,4-13 15 16,-4 13 20-16,12-11 24 0,-3 6 10 15,-9 5 18-15,23-3 10 0,-10 2 13 16,-13 1 7-16,31 2 6 0,-15 0 1 0,4 2-5 16,-2 1 5-16,0-2-5 0,0 4-1 15,-1-2 2-15,2 0-13 0,-3 2-5 16,-3-2-7-16,-13-5-7 0,27 8-7 0,-16-4-18 0,-11-4-12 16,23 7-23-16,-15-5-16 15,3 1-20-15,-11-3-25 0,22 4-27 0,-9-2-46 16,0-1-61-16,3 1-120 0,-2-2-204 15,-14 0-53-15,36-4-179 0,-18 0 8 0</inkml:trace>
  <inkml:trace contextRef="#ctx0" brushRef="#br0" timeOffset="109192.029">26578 7303 3308 0,'-10'-10'-38'16,"10"10"9"-16,0 0 6 0,0 0 25 15,0 0 22-15,-8-7 3 0,8 7 12 0,0 0-1 16,0 0-3-16,0 0 7 0,0 0 17 15,0 0 3-15,0 0-4 0,-1 30 8 0,4-12 13 16,1 6 13-16,5 16 21 0,3 4 14 16,1 15 5-16,7 5 8 0,1 3 10 0,0 4 3 15,4 1 2-15,5 18-1 0,-8-17-8 16,3 0-8-16,-5-2-13 0,0 0-8 0,-1-5-13 16,-6-4-10-16,-2-4-7 0,-6-12-11 15,-1 0-8-15,-4-4-8 0,0-1-7 0,-4-2-4 16,-4-3-11-16,-2-3-6 15,-3-3-13-15,-6-1-19 0,-4-3-24 0,-2-6-35 16,-8-4-40-16,-3-5-48 0,-4-2-62 16,4-7-100-16,5-2-151 0,-15-3-92 0,4-3-270 15,-1 0-486-15</inkml:trace>
  <inkml:trace contextRef="#ctx0" brushRef="#br0" timeOffset="111293.84">21046 9300 3706 0,'0'0'-82'0,"0"0"0"0,0 0 24 16,0 0-8-16,0 0-4 0,0 0 22 15,0 0 7-15,0 0-6 0,-8-21-4 0,8 21 6 0,0 0 2 16,3-18 29-16,-3 18 25 16,4-14 22-16,-4 14 24 0,4-15 42 0,-4 15 16 15,6-17 5-15,-3 10-16 0,-3 7 10 16,3-11-2-16,-3 11-4 0,0 0 1 0,6-11-11 16,-6 11 0-16,0 0 1 0,0 0-3 15,0 0-4-15,0 0-7 0,0 0-12 0,7 38-6 16,-6-23-3-16,0 2-8 0,0 3 3 15,0 1-10-15,1 6 2 0,1-3-1 0,-2-1-6 16,0 3-5-16,1 0 1 16,-1-5 0-16,2 4-8 0,-1-5 0 0,0 2 1 15,0-3-4-15,0 0-1 0,0-2 0 16,-1-2-4-16,1-3-6 0,1 2 1 0,-3-14-1 16,1 19-3-16,0-10 0 0,-1-9-1 15,1 14 1-15,-1-14-5 0,2 14 1 0,-2-14 2 16,0 0-2-16,3 14-1 0,-3-14-1 15,0 0-1-15,0 0-1 0,1 12-1 0,-1-12 3 16,0 0-8-16,0 0 3 0,0 0-4 16,0 0 5-16,0 0-3 0,0 0-6 15,0 0-4-15,0 0-5 0,0 0-3 16,-13-48-5-16,10 31-5 0,-1-4-6 0,-1-3-7 16,1-1-4-16,-2-2-7 0,-1-7-7 15,2 4-3-15,0 7-3 0,1 1-2 0,1 3 6 16,0 2-3-16,0 3 3 0,0 2 6 15,3 12 4-15,-3-20 2 0,3 20 8 0,-2-17 11 16,2 17 6-16,-3-12 7 0,3 12 5 16,0 0 3-16,-1-15 1 0,1 15-2 0,0 0 4 15,0 0-3-15,0 0 3 0,0 0 4 16,11-5 4-16,-11 5 3 0,0 0 6 0,0 0 13 16,0 0 0-16,36 18 4 0,-26-11 6 15,5 0 6-15,4 5 6 0,0 0 6 16,9 5 8-16,0 2 4 0,-3-1 1 15,3 3 7-15,-3 1 6 0,0 0 0 0,-2 2 5 16,-8-4 2-16,-2-1-8 0,-4 0-5 16,-1 2-8-16,-3-4-4 0,-4 1-5 0,-1-1-7 15,-4 0-2-15,-2 0-9 0,-4-3-4 16,-1 0-15-16,-2-3-11 0,-6 0-22 0,3-1-28 16,-1-5-21-16,-1 2-16 0,-1-5-15 15,2-1-12-15,1-1-20 0,2-3-23 0,-2-1-29 16,0-1-31-16,2 0-55 15,-2-5-93-15,3 1-107 0,3-2-326 0,0-3-225 0</inkml:trace>
  <inkml:trace contextRef="#ctx0" brushRef="#br0" timeOffset="112056.36">21874 8964 3786 0,'0'0'51'0,"9"-8"9"0,-9 8 0 0,0 0 10 15,8-7-1-15,-8 7-6 0,0 0-9 16,0 0-6-16,0 0-4 0,0 0 2 0,0 0-2 16,0 0-2-16,3 25-5 0,-3-25 0 15,-13 38-1-15,-1-4 0 0,-1 2 5 0,1 2 7 16,-3 11 6-16,-2 1 16 0,1 2 18 15,-1 1 4-15,1 3-1 0,3 1 14 0,1 0 3 16,6 1 6-16,2-10-6 0,4 0-3 16,2 0-3-16,4-2-5 0,0-2-2 0,2 0-5 15,6-6-5-15,-3 2-5 16,5-2-7-16,-1-3-7 0,1-2-7 0,1-3-5 16,1 0-9-16,1-3-5 0,-3-5-8 15,-1-4-6-15,1-1-9 0,1-1-8 0,-1 0-9 16,3-1-12-16,-3-2-19 0,4-2-18 15,-5-1-26-15,5 2-22 0,-4-4-23 0,1-2-25 16,-3 0-33-16,5 0-39 0,-4-4-76 16,1 0-139-16,1-4-105 0,-15 2-297 0,28-6-541 15</inkml:trace>
  <inkml:trace contextRef="#ctx0" brushRef="#br0" timeOffset="115954.14">22350 9215 3671 0,'0'0'-113'0,"0"0"22"0,-42 2 21 0,42-2 19 16,0 0 31-16,0 0 15 0,0 0 5 16,0 0 12-16,0 0 29 0,0 0-2 0,0 0 11 15,0 0-4-15,0 0 3 0,0 0 4 16,0 0 1-16,0 0-1 0,0 0 3 0,0 0-1 15,0 0-2-15,0 0 0 0,0 0-8 16,0 0 5-16,0 0-9 0,0 0 0 16,0 0-1-16,0 0-3 0,0 0-2 15,0 0-4-15,0 0-3 0,0 0-2 0,0 0 1 16,0 0-1-16,0 0-13 0,0 0 2 16,-11-4 0-16,11 4-3 0,0 0 2 0,0 0-3 15,0 0-3-15,0 0 1 0,0 0-8 16,0 0-2-16,0 0-2 0,0 0-9 0,3-19 0 15,-3 19-8-15,0 0-3 0,0 0-2 16,4-18 3-16,-4 18-2 0,3-12 4 0,-3 12 3 16,3-11 2-16,-3 11-2 0,6-11 19 15,-6 11 5-15,4-9 13 0,-4 9 7 16,0 0 5-16,6-10 6 0,-6 10-1 0,0 0-5 16,0 0-3-16,0 0 5 0,0 0-2 15,0 0 2-15,0 0 5 0,0 0 2 16,0 0 1-16,7 34 5 0,-7-34 6 0,-3 21-7 15,1-8 7-15,-1 0-7 0,2 1 2 16,-1-2-5-16,0 2-3 0,0-2-6 0,0 1-3 16,1 0-5-16,-1-1 0 0,0 1-1 15,2-13-5-15,-2 20-3 0,1-11-1 0,1-9-1 16,-2 17-1-16,2-17-2 0,-1 15 1 16,1-15-3-16,-1 11-1 0,1-11-1 0,0 0-2 15,-2 13 1-15,2-13 1 16,0 0 1-16,0 0-1 0,-2 14 1 0,2-14 5 15,0 0-7-15,0 0 1 0,0 0 3 16,0 0 1-16,0 0 4 0,0 0-4 0,-1 12 0 16,1-12-1-16,0 0-1 0,0 0-2 15,0 0 0-15,0 0-2 0,0 0-1 0,0 0 0 16,0 0 1-16,0 0-4 0,0 0-1 16,0 0-1-16,0 0 4 0,0 0-6 0,0 0-1 15,0 0-3-15,34-16 1 0,-34 16-2 16,10-3-1-16,-10 3 5 0,0 0 0 15,16-6-1-15,-16 6 1 0,11-4-2 16,-11 4 2-16,12-3 3 0,-12 3-1 0,15-3 3 16,-15 3 2-16,13-1 2 0,-13 1 2 15,0 0 1-15,17-1-1 0,-17 1 0 0,0 0-1 16,16-2 1-16,-16 2-1 0,0 0-1 16,0 0-2-16,18-1 2 0,-18 1-4 0,0 0 3 15,0 0-1-15,15-1-2 0,-15 1 0 16,0 0 0-16,0 0-3 0,0 0-4 0,16-1-8 15,-16 1-5-15,0 0-4 0,0 0-16 16,0 0-9-16,15-1-16 0,-15 1-20 0,0 0-24 16,0 0-35-16,16-2-33 0,-16 2-67 15,0 0-75-15,0 0-108 0,15-2-163 16,-15 2-115-16,0 0 275 0</inkml:trace>
  <inkml:trace contextRef="#ctx0" brushRef="#br0" timeOffset="116386.031">22434 9200 3441 0,'0'0'106'16,"0"0"0"-16,0 0 19 0,0 0 9 0,0 0 8 0,0 0 10 15,-2 35 0-15,2-35-1 0,0 25-2 16,0-25-5-16,1 30-8 0,0-15-19 0,-1-15-11 16,1 31-19-16,-1-17-7 0,1 1-16 15,-1 1-14-15,1-3-13 0,0 0-11 0,-1-13-15 16,-1 21-20-16,1-21-16 0,0 19-22 16,0-19-21-16,1 15-20 0,-1-15-27 0,2 14-32 15,-2-14-33-15,5 13-43 0,-5-13-48 16,6 8-74-16,-6-8-117 0,6 7-278 0,-6-7 126 15</inkml:trace>
  <inkml:trace contextRef="#ctx0" brushRef="#br0" timeOffset="116947.009">22769 9196 3293 0,'0'0'47'0,"0"0"22"0,0 0 12 16,5-10-10-16,-5 10 14 0,0 0 14 16,0 0 17-16,0 0 5 0,0 0 1 15,0 0 3-15,0 0-3 0,1 38-7 16,-2-25 1-16,-1 2-1 0,-1 1-2 0,1-1-2 16,-1 2-11-16,3-17-10 0,-3 32-11 15,2-18-6-15,0 1-9 0,-1 0-13 0,2-2-2 16,-3-1-12-16,3-12-11 0,-1 20-16 15,-1-10-15-15,2-10-16 0,-2 16-20 0,2-16-16 16,-1 11-25-16,1-11-28 0,0 0-27 16,0 0-24-16,1 18-53 0,-1-18-41 0,0 0-54 15,0 0-90-15,0 0-362 16,7 8-5-16</inkml:trace>
  <inkml:trace contextRef="#ctx0" brushRef="#br0" timeOffset="117840.831">22652 9346 3203 0,'0'0'-89'16,"0"0"2"-16,0 0 6 0,-9-8 14 0,9 8 4 15,0 0 7-15,0 0-2 0,0 0-4 16,0 0 24-16,0 0 7 0,0 0 6 0,-9-7 12 16,9 7 5-16,0 0 6 0,0 0 25 15,0 0 4-15,0 0 2 0,0 0 3 0,0 0-2 16,0 0 18-16,0 0-6 0,0 0-23 15,0 0 14-15,0 0-10 0,0 0-11 16,0 0 16-16,0 0-24 0,0 0 13 16,-7-9 7-16,7 9 8 0,0 0 7 0,0 0 22 15,0 0 9-15,0 0-21 0,0 0 10 16,0 0-7-16,0 0-7 0,0 0-3 0,0 0-3 16,0 0-6-16,0 0-8 0,0 0 5 15,0 0-7-15,0 0-14 0,0 0-1 0,0 0-8 16,0 0-3-16,0 0-15 0,0 0 6 15,0 0-14-15,0 0 18 0,0 0-8 0,0 0 16 16,0 0-9-16,0 0-4 0,0 0 5 16,0 0 1-16,0 0 1 0,0 0 4 0,0 0-3 15,0 0 4-15,0 0 18 16,0 0-5-16,0 0-1 0,0 0-1 0,0 0-2 16,0 0 5-16,0 0-7 0,0 0 0 15,0 0 2-15,0 0 3 0,0 0 2 0,0 0 3 16,0 0-16-16,0 0 8 0,-16 0 4 15,16 0-9-15,0 0 0 0,0 0 8 0,0 0-8 16,0 0 5-16,0 0 8 0,0 0-7 16,0 0 6-16,0 0 1 0,0 0-7 0,0 0 3 15,0 0-5-15,0 0 5 0,0 0-4 16,0 0 1-16,0 0 8 0,0 0 2 0,-15-1 3 16,15 1 3-16,0 0 7 0,0 0 7 15,0 0 3-15,0 0 6 0,0 0 2 0,0 0 3 16,0 0-4-16,0 0-4 15,0 0 11-15,0 0 1 0,0 0 1 0,0 0-1 16,0 0 1-16,0 0 1 0,0 0 0 16,0 0-4-16,46-2-2 0,-46 2-5 0,20 0-3 15,-20 0-3-15,19 0-4 0,-19 0-8 16,23 0-1-16,-23 0-2 0,20 0-6 0,-20 0-2 16,20 0-2-16,-10 0 1 0,-10 0-4 15,18 2 1-15,-18-2-4 0,17 1-3 0,-17-1 1 16,0 0-3-16,17 0-2 15,-17 0-4-15,12 2-4 0,-12-2-4 0,0 0-1 0,0 0-7 16,18 0-4-16,-18 0-10 16,0 0-13-16,0 0-19 0,13 0-28 0,-13 0-32 15,0 0-33-15,0 0-63 0,0 0-112 16,0 0-179-16,17 0-187 0,-17 0 94 0,0 0 98 16</inkml:trace>
  <inkml:trace contextRef="#ctx0" brushRef="#br0" timeOffset="118334.504">23032 9181 3268 0,'0'0'186'16,"0"0"-25"-16,0 0 8 0,0 0 0 16,0 42 6-16,0-42 2 0,-2 28-4 0,1-13-8 15,0 0-5-15,0 1-22 0,-2 2-24 16,2-2-13-16,0-1-11 0,-1-1-15 15,0 1-16-15,1-3-11 0,0 0-16 0,1-12-19 16,-2 19-22-16,2-19-22 0,-2 19-27 16,2-19-35-16,0 15-27 0,0-15-45 15,1 12-50-15,-1-12-77 0,0 0-106 0,5 10-137 16,-5-10-208-16,0 0 111 0</inkml:trace>
  <inkml:trace contextRef="#ctx0" brushRef="#br0" timeOffset="118585.465">23171 9232 3001 0,'0'0'-100'0,"0"0"5"15,0 0 5-15,-5-15-4 0,5 15-7 0,0 0-10 16,-3-13-42-16,3 13-21 0,0 0-43 0,-4-15-238 16,4 15 50-16</inkml:trace>
  <inkml:trace contextRef="#ctx0" brushRef="#br0" timeOffset="118962.594">23183 9114 2170 0,'5'-3'221'0,"-5"3"4"0,12-3 19 0,-12 3 1 15,0 0-2-15,29 10-2 0,-14-2-15 16,-1 6-11-16,4 0-8 0,5 8-13 0,-6-2-8 15,2 5-15-15,-7-2-9 0,-1-3-17 16,-1 1-10-16,-3 1-11 0,-2 0-10 0,-5-22-11 16,1 39-14-16,-1-39-11 0,-9 43-11 15,2-23-6-15,-3-1-12 0,10-19-9 0,-20 31-6 16,9-18-13-16,1-1-11 0,-2-1-6 16,0-3-11-16,1-1-3 0,11-7-12 0,-23 12-10 15,13-9-9-15,-1-3-9 0,11 0-2 16,-20 3-7-16,20-3-2 0,-19-3-4 15,19 3 0-15,-16-5-5 0,7 0-3 0,9 5 2 16,-12-9 0-16,12 9 7 0,-8-10 3 16,8 10 8-16,-6-10 11 0,6 10 7 15,0 0 12-15,2-14 7 0,-2 14 14 0,0 0 12 16,9-12 11-16,-9 12 7 0,13-8 9 16,-13 8 10-16,0 0 5 0,27-5 3 0,-27 5 4 15,27-4 3-15,-14 3-4 0,-13 1 3 16,30 0-8-16,-30 0-6 0,0 0 0 15,51 3-4-15,-51-3-7 0,32 2-6 0,-16 1-13 16,-2-3-14-16,-14 0-17 0,25 2-17 16,-14-2-25-16,-11 0-22 0,21 2-33 0,-11-2-40 15,-10 0-50-15,18 1-86 0,-18-1-172 16,12 0-102-16,-12 0-208 0,0 0-76 16</inkml:trace>
  <inkml:trace contextRef="#ctx0" brushRef="#br0" timeOffset="120831.162">22412 9651 3436 0,'0'0'-18'0,"0"0"-1"0,0 0 12 0,0 0 22 16,0 0 17-16,0 0 18 16,0 0 2-16,0 0 16 0,0 0 5 0,0 0-2 0,0 0 4 15,0 0 2-15,0 0-13 0,0 0-2 16,0 0-6-16,0 0-11 0,0 0-1 0,0 0-7 15,-41-3 2-15,41 3-8 0,0 0-2 16,-22-2-2-16,22 2 1 0,-15-1 4 0,15 1-3 16,0 0 0-16,-20-1-2 15,20 1-1-15,-12-1 5 0,12 1-3 0,0 0-1 16,-18 0-4-16,18 0-1 0,0 0-2 16,-16 1 1-16,16-1-3 0,0 0 0 0,-16 0 8 15,16 0 4-15,0 0 6 0,0 0 12 16,0 0-2-16,-17 1 2 0,17-1 4 0,0 0-3 15,0 0-1-15,0 0-5 0,0 0-3 16,0 0 2-16,0 0-1 0,0 0-4 0,0 0-2 16,0 0 2-16,0 0-1 0,0 0 1 15,48-5-5-15,-31 4-7 0,0 1 2 0,-17 0-3 16,46 0-1-16,-14 0 0 0,13-2 5 16,2 2-6-16,2-1 1 0,2 0-3 15,3 0 3-15,0-1-2 0,-2 2 5 16,3-1 2-16,2 1 4 0,0 0-3 0,-1-1 11 15,-2 3-1-15,-2 0-1 0,-2-2-5 16,-4 2-1-16,2-2-6 0,-12 0 1 0,-3 1-5 16,-1-1 0-16,0 0-4 0,-6 0-1 15,3 2-1-15,-6-2-2 0,-1 0-1 0,-2 0 3 16,-1 0-3-16,-19 0 0 0,31 0-2 16,-17 1 0-16,-14-1-5 0,23-1-2 0,-23 1-5 15,21 0-5-15,-21 0-3 0,0 0-5 16,22-3-7-16,-22 3-6 0,11 0-8 0,-11 0-9 15,0 0-9-15,14 0-13 0,-14 0-14 16,0 0-8-16,0 0-6 0,0 0-16 0,0 0-20 16,0 0-26-16,0 0-42 15,0 0-61-15,0 0-159 0,0 0-129 0,0 0-236 16,0 0-182-16</inkml:trace>
  <inkml:trace contextRef="#ctx0" brushRef="#br0" timeOffset="121974.372">22672 9862 3620 0,'0'0'-2'16,"11"-3"19"-16,-11 3 12 0,0 0-2 0,0 0 3 16,0 0-3-16,14-3 6 0,-14 3-3 15,0 0 7-15,0 0 7 0,0 0 3 16,0 0-1-16,0 0-5 0,0 0 0 0,0 0-4 15,0 0-6-15,-39 8-2 0,39-8-4 16,-17 0-3-16,17 0 4 0,-17 0-10 0,17 0-3 16,-16-3-9-16,16 3-3 0,-17-2-3 15,17 2 4-15,-12-7-11 0,12 7-1 0,-11-8 2 16,11 8 3-16,0 0 5 0,-4-12 0 16,4 12 5-16,0 0 13 0,14-14 23 0,-14 14 18 15,20-8 7-15,-5 4 14 16,-1 4 13-16,4-2 15 0,5 4 16 0,3 3 28 15,-2 1 2-15,2 2-2 0,-2 2-12 16,-1 1-14-16,-4 1-14 0,1 3-8 0,-5 0-10 16,-2 2-8-16,-1 0-11 0,-5-3-8 15,-2 1-9-15,-1-1-7 0,-4-14-5 0,-1 29-6 16,1-29-10-16,-8 27-7 0,0-14-9 16,-3 0-9-16,11-13-5 0,-24 22-12 0,24-22-11 15,-29 14-5-15,15-11-8 0,-2 0-8 16,16-3-1-16,-29 2-6 0,15-3 0 15,-1-2-3-15,2 1-2 0,1-2-1 0,12 4 0 16,-21-12 3-16,13 8 5 0,8 4 2 0,-12-10 5 16,12 10 6-16,-6-11 6 15,6 11 11-15,0 0 5 0,0 0 11 0,9-20 2 16,-9 20 4-16,13-10 8 0,-5 7 7 16,-8 3 4-16,25-5 10 0,-12 3 2 0,2 0 5 15,2 1 9-15,0 1 7 16,0 0 3-16,1 1 3 0,-1 1-5 0,-1-2-1 0,-1 0-8 15,-2 3-5-15,3-3-2 0,-3 3-6 16,-1-2-5-16,3 2-6 0,-15-3-13 0,23 2-15 16,-12 0-17-16,2 1-31 0,1-1-34 15,-1 1-48-15,4-1-69 0,-2-2-122 16,4 0-136-16,4 0-70 0,-1 3-312 16,2-3-574-16</inkml:trace>
  <inkml:trace contextRef="#ctx0" brushRef="#br0" timeOffset="122623.875">24132 9876 4387 0,'0'0'69'0,"-2"40"9"0,1-27 11 16,-2-1 13-16,0 3 15 0,3-15 10 15,-9 31 4-15,5-14 0 0,0-1-9 0,-2 1-14 16,2-2-10-16,0-2-17 0,4-13-9 0,-9 24-8 16,5-14-11-16,4-10-19 0,-7 19-9 15,7-19-20-15,-5 13-17 0,5-13-20 0,-4 11-16 16,4-11-19-16,-4 8-24 0,4-8-30 16,0 0-36-16,0 0-50 0,0 0-80 0,0 0-164 15,0 0-104-15,0 0-219 16,-6-37-135-16</inkml:trace>
  <inkml:trace contextRef="#ctx0" brushRef="#br0" timeOffset="122834.238">24142 9479 4042 0,'7'-7'103'16,"-7"7"-11"-16,6-9-6 0,-6 9 8 0,0 0 23 15,0 0 1-15,7-8-1 0,-7 8-17 16,0 0-21-16,0 0-24 0,0 0-20 0,0 0-18 15,9-7-20-15,-9 7-21 0,0 0-33 16,0 0-43-16,0 0-82 0,17 0-107 0,-17 0-256 16,0 0-97-16,23 6-42 15,-11-4 337-15</inkml:trace>
  <inkml:trace contextRef="#ctx0" brushRef="#br0" timeOffset="127089.511">24888 9368 2765 0,'0'0'-49'0,"0"0"5"16,0 0 10-16,0 0 6 0,0 0-5 16,0 0 19-16,0 0 16 0,0 0-4 0,0 0-3 15,0 0 20-15,0 0-13 0,0 0 21 16,0 0-26-16,0 0 12 0,0 0-11 0,0 0 4 16,0 0 6-16,0 0 4 0,0 0 2 15,0 0 4-15,0 0 2 0,0 0 2 0,0 0 4 16,0 0 15-16,0 0-4 15,0 0-4-15,0 0 1 0,0 0 8 0,0 0 2 16,0 0-3-16,0 0 4 0,0 0 17 16,0 0-7-16,0 0 0 0,0 0-5 0,0 0-3 15,0 0-2-15,0 0-11 0,0 0 3 16,0 0 2-16,0 0-4 0,0 0 3 0,0 0-7 16,0 0 8-16,0 0-12 0,0 0 6 15,0 0-4-15,0 0-1 0,0 0-2 0,0 0 3 16,0 0-7-16,0 0-5 0,0 0-2 15,0 0-5-15,0 0-3 0,0 0-1 16,0 0-15-16,0 0 9 0,0 0-9 0,0 0-1 16,0 0 2-16,0 0-2 0,0 0 2 15,0 0 2-15,0 0-1 0,0 0 1 16,0 0 3-16,0 0 0 0,0 0-2 0,0 0 5 16,0 0 5-16,0 0 3 0,0 0-4 15,0 0 6-15,0 0 6 0,0 0-11 0,0 0 8 16,0 0-6-16,0 0-3 0,17 0 3 15,-17 0-11-15,0 0 1 0,0 0-4 0,0 0-7 16,0 0-1-16,0 0-4 0,0 0-6 16,0 0-6-16,0 0-7 0,11-3 0 15,-11 3-5-15,0 0-6 0,0 0-12 16,0 0-9-16,7-9-2 0,-7 9-8 0,0 0 14 0,9-8 17 16,-9 8-16-16,0 0 3 15,7-9 13-15,-7 9 7 0,0 0 21 0,8-9-1 16,-8 9 9-16,0 0 26 0,8-8 28 15,-8 8 14-15,0 0 21 0,8-8 3 0,-8 8 10 16,0 0 4-16,0 0-5 0,10-7-11 16,-10 7-13-16,0 0-6 0,0 0-1 0,0 0-1 15,0 0 3-15,0 0 0 0,0 0-4 16,0 0 8-16,0 0 2 0,-4 36 4 16,4-36 4-16,-8 22 6 0,4-8 2 0,-1-2-2 15,1 0-5-15,-2 4-3 0,-1-2-7 16,2 1-4-16,0-3-8 0,1 0-7 15,-1 2-2-15,1-2-4 0,1-1-5 0,-1 0-6 16,-1 1-3-16,5-12-1 0,-6 17-1 16,4-9-1-16,2-8-2 0,-4 15 1 0,4-15 1 15,-4 13-2-15,4-13 1 0,-2 10 0 16,2-10 2-16,0 0 1 0,-3 13 3 0,3-13-3 16,0 0 2-16,0 0 0 0,-5 11-3 15,5-11 0-15,0 0-4 0,0 0 3 0,0 0 0 16,0 0-1-16,0 0 2 0,-3 11-4 15,3-11 3-15,0 0 0 0,0 0 2 0,0 0 3 16,0 0-2-16,0 0 0 16,0 0-2-16,0 0-4 0,0 0 0 0,0 0-2 15,0 0-1-15,0 0-4 0,0 0-1 16,0 0-1-16,0 0 0 0,0 0-1 0,0 0 0 16,0 0-6-16,0 0 1 0,34-16 0 15,-34 16-1-15,11-4-2 0,-11 4 1 0,14-5-1 16,-14 5 2-16,14-5-2 0,-14 5 0 15,11-2-1-15,-11 2 4 0,14-3 1 0,-14 3 2 16,0 0-2-16,20 0 5 0,-20 0 1 16,15 0-3-16,-15 0-1 0,16 2 3 15,-16-2-3-15,18 3 6 0,-18-3-1 0,15 3-2 16,-15-3 6-16,16 3-5 0,-16-3-3 16,13 1 2-16,-13-1-3 0,13 3-3 15,-13-3 2-15,0 0-3 0,17 2-2 0,-17-2-4 16,11 2 2-16,-11-2-7 0,0 0-6 15,14 2-1-15,-14-2-4 0,0 0-9 0,14 1-5 16,-14-1-1-16,0 0-10 0,15 0-9 16,-15 0-15-16,0 0-16 0,0 0-22 0,19-1-25 15,-19 1-32-15,0 0-44 0,13-4-98 16,-13 4-115-16,0 0-140 0,11-5-195 0,-11 5 17 16</inkml:trace>
  <inkml:trace contextRef="#ctx0" brushRef="#br0" timeOffset="127443.205">25123 9440 3656 0,'0'0'92'0,"0"0"20"16,0 0 17-16,0 0 25 16,0 0 20-16,0 0 17 0,5 46 1 0,-7-29 5 15,2 0-29-15,-3 2-16 0,1 0-16 16,-1-1-19-16,1-1-14 0,0-2-14 0,0 1-10 16,2-3-12-16,-3 1-8 0,0 0-11 15,2-3-12-15,1-11-13 0,-2 20-15 0,-2-12-12 16,4-8-15-16,-2 15-10 0,2-15-21 15,-2 12-13-15,2-12-14 0,0 0-16 0,-1 15-18 16,1-15-19-16,0 0-21 0,5 14-26 16,-5-14-27-16,0 0-83 0,8 7-111 15,-8-7-156-15,0 0-197 0,13 2 49 0</inkml:trace>
  <inkml:trace contextRef="#ctx0" brushRef="#br0" timeOffset="129322.691">25375 9558 3308 0,'0'0'-7'16,"0"0"11"-16,0 0 12 15,0 0 11-15,0 0 24 0,-14-3 10 0,14 3-2 0,0 0 14 16,0 0-3-16,0 0-1 0,0 0-1 15,-11-4-5-15,11 4 7 0,0 0-6 0,0 0-4 16,0 0-1-16,0 0-4 0,0 0 0 16,0 0-6-16,0 0-6 0,-15-1-1 15,15 1 2-15,0 0-5 0,0 0 3 16,0 0-4-16,0 0 2 0,0 0 0 0,0 0 1 16,0 0-4-16,0 0-1 0,0 0-2 15,0 0 1-15,0 0-2 0,0 0-4 0,0 0-2 16,0 0-1-16,0 0-6 0,0 0-2 15,0 0-1-15,0 0 3 0,0 0-4 0,-16-3-2 16,16 3-1-16,0 0-1 0,0 0 2 16,0 0 1-16,0 0 3 0,0 0 0 0,0 0-1 15,0 0 3-15,0 0-1 16,0 0 0-16,0 0 0 0,0 0-1 0,0 0-3 0,0 0-1 16,0 0-4-16,0 0 0 15,0 0 2-15,0 0-4 0,0 0-2 0,0 0 0 16,0 0 0-16,0 0-1 0,0 0 1 15,0 0-3-15,0 0 2 0,0 0-1 0,0 0 3 16,0 0 4-16,0 0 0 0,0 0 1 16,0 0 1-16,0 0 0 0,0 0 2 0,0 0-3 15,0 0 1-15,0 0-2 0,0 0-4 16,0 0 1-16,0 0-2 0,0 0-2 0,0 0-4 16,0 0 0-16,0 0 0 0,0 0-4 15,0 0 3-15,0 0 0 0,0 0-3 16,0 0-1-16,0 0-2 0,0 0 2 0,0 0 2 15,0 0-4-15,0 0-1 0,0 0 0 16,0 0 2-16,0 0-1 0,0 0 0 16,0 0 0-16,0 0-2 0,0 0 3 15,0 0-1-15,0 0 4 0,0 0 1 0,0 0-3 16,0 0 4-16,0 0-1 0,0 0-2 0,0 0 2 16,0 0 2-16,0 0-1 0,0 0 1 15,0 0-2-15,0 0 0 0,0 0 0 0,0 0 0 16,0 0 1-16,0 0-3 0,0 0 2 15,0 0-1-15,0 0 0 0,0 0-2 0,0 0 4 16,0 0-2-16,0 0 2 16,0 0 0-16,0 0-2 0,0 0 1 0,0 0 2 15,0 0-1-15,0 0 0 0,0 0 0 16,0 0 1-16,0 0-1 0,0 0 1 0,0 0-1 16,0 0 2-16,0 0 4 0,0 0-8 15,0 0 2-15,0 0 0 0,0 0-1 0,0 0 3 16,0 0-2-16,0 0 1 0,0 0-1 15,0 0 2-15,0 0-2 0,0 0 0 0,0 0-1 16,0 0 4-16,0 0-2 0,0 0-1 16,0 0 0-16,0 0 3 0,0 0-2 15,0 0 0-15,0 0-2 0,0 0 2 16,0 0 1-16,0 0 0 0,0 0 1 0,0 0-3 16,0 0 1-16,0 0-1 0,0 0 0 15,0 0 0-15,0 0-2 0,0 0 2 0,0 0 0 16,0 0-2-16,0 0 2 0,0 0-3 15,0 0 0-15,0 0 1 0,0 0 0 0,0 0 1 16,0 0 0-16,0 0 2 0,0 0 0 16,0 0-4-16,0 0 3 0,0 0-1 0,0 0 3 15,0 0 1-15,0 0-2 0,0 0 0 16,0 0-1-16,0 0 5 0,0 0-5 16,0 0 1-16,0 0-1 0,0 0 1 0,0 0-2 15,0 0 1-15,0 0 1 0,0 0 0 16,0 0-2-16,0 0 1 0,0 0 0 15,0 0 0-15,0 0 0 0,0 0 2 0,0 0-3 16,0 0 0-16,0 0 1 0,0 0 1 16,0 0-1-16,0 0 0 0,0 0 2 0,0 0-2 15,0 0-1-15,0 0 1 0,0 0 0 16,0 0-1-16,0 0 1 0,0 0 0 16,0 0 0-16,0 0 5 0,0 0-4 0,0 0-3 15,0 0 2-15,0 0-1 0,0 0 0 16,0 0 2-16,0 0-1 0,0 0-1 15,0 0 2-15,0 0-3 0,0 0-1 0,0 0 2 16,0 0-2-16,0 0 0 0,0 0 1 0,0 0 1 16,0 0 1-16,0 0-1 0,0 0 0 15,0 0 1-15,0 0 0 0,0 0-2 16,0 0 6-16,0 0-6 0,0 0 2 16,0 0 1-16,0 0 0 0,0 0-1 0,0 0 1 15,0 0-2-15,0 0 0 0,0 0 0 16,0 0 2-16,0 0-2 0,0 0 4 0,0 0-3 15,0 0 1-15,0 0-1 0,0 0-1 16,0 0 2-16,0 0 6 0,0 0-5 0,0 0-1 16,0 0-2-16,0 0 2 0,0 0-1 15,0 0-1-15,0 0 6 0,0 0-4 16,0 0-2-16,0 0 3 0,0 0-2 16,0 0 1-16,0 0 0 0,0 0 2 0,0 0-4 15,0 0 1-15,0 0 1 0,0 0 0 16,0 0-1-16,0 0-1 0,0 0 4 0,0 0-1 15,0 0 0-15,0 0-2 0,0 0 0 16,0 0 1-16,0 0 0 0,0 0-1 0,0 0 3 16,0 0-1-16,0 0 2 0,0 0 1 15,0 0 2-15,0 0 0 0,0 0-2 0,0 0 2 16,0 0 3-16,0 0 0 0,0 0 2 16,0 0 0-16,0 0-3 0,0 0 0 0,0 0-2 15,0 0 2-15,0 0 2 16,45 0-2-16,-45 0 1 0,0 0-1 0,17 0 0 15,-17 0 3-15,0 0-1 0,21 0-2 16,-21 0-1-16,13 0 1 0,-13 0-1 0,17 0 2 16,-17 0-4-16,0 0 2 0,19 0-3 15,-19 0 2-15,14 0-1 0,-14 0-1 0,0 0 0 16,15 0 1-16,-15 0 0 0,0 0 2 16,0 0-2-16,0 0 4 0,0 0-2 15,25 2-1-15,-25-2 1 0,0 0-3 0,10 1 1 16,-10-1-2-16,0 0-1 0,0 0-3 15,0 0-5-15,0 0-8 0,0 0-6 0,17 0-14 16,-17 0-16-16,0 0-23 0,0 0-26 16,0 0-41-16,11 2-58 0,-11-2-130 15,0 0-194-15,0 0-88 0,18 0-111 0,-18 0 227 16</inkml:trace>
  <inkml:trace contextRef="#ctx0" brushRef="#br0" timeOffset="130167.092">25718 9388 2990 0,'0'0'-26'16,"0"0"8"-16,0 0 5 0,0 0 6 0,0 0 10 0,-3-12 3 16,3 12 1-16,0 0 6 0,0 0 13 15,0 0-2-15,-1-15-15 0,1 15 27 0,0 0-6 16,0 0 9-16,0 0 21 0,0-17 14 16,0 17 16-16,0 0 8 0,0 0 0 0,0 0-5 15,0 0 5-15,0 0-2 0,0 0 13 16,0 0 9-16,0 0 3 0,0 0-1 15,0 0-9-15,0 0-5 0,0 0 0 16,-12 41-2-16,11-30-2 0,-1 4-7 0,0-2-8 0,-1 2-5 16,1-1-10-16,0-1-4 15,1 2-7-15,-1-3-7 0,2-12-10 0,-2 22-4 16,0-10-3-16,2-12-5 0,0 20-2 16,0-20-2-16,-2 14-6 0,2-14-4 0,0 15-4 15,0-15-7-15,0 12-2 0,0-12-6 16,0 0-6-16,-2 18-1 0,2-18-1 0,0 0-3 15,0 12-2-15,0-12 0 0,0 0-1 16,0 0 0-16,0 0 0 0,2 14 0 0,-2-14 4 16,0 0-1-16,0 0 3 0,0 0 1 15,0 0-1-15,0 0 2 0,0 0 6 0,0 0 3 16,0 0-3-16,11 3 3 16,-11-3 5-16,0 0 2 0,0 0-2 0,0 0 4 15,0 0 2-15,27-14 0 0,-27 14 3 16,18-6 2-16,-11 3 0 0,-7 3 0 0,20-5-2 15,-9 3 1-15,-11 2 2 0,0 0-3 16,30-5-1-16,-30 5 1 0,22-5-1 0,-22 5-1 16,20 0-6-16,-20 0 6 0,22-2-6 15,-22 2 0-15,17 0 1 0,-17 0-6 0,0 0-6 16,27-3-3-16,-19 3-8 0,-8 0-6 16,0 0-5-16,19 0-5 0,-19 0-13 15,0 0-5-15,17 0-11 0,-17 0-14 16,0 0-14-16,16-2-14 0,-16 2-22 0,0 0-23 15,0 0-29-15,15 0-39 0,-15 0-59 16,0 0-112-16,0 0-160 0,9-7-173 0,-9 7 240 16</inkml:trace>
  <inkml:trace contextRef="#ctx0" brushRef="#br0" timeOffset="130382.556">25976 9476 3586 0,'0'0'116'0,"0"0"6"0,0 0 3 15,0 0 7-15,-10 33 8 0,7-21 6 16,1 2-4-16,0-2-19 0,-2 2-11 0,4 1-15 16,-4-1-15-16,2 4-21 0,1-4-33 15,-1 0-38-15,0 1-44 0,0-1-64 0,0-1-82 16,-2 0-137-16,2 0-205 0,-2-1-106 16,2 1-15-16,-2 0 405 0</inkml:trace>
  <inkml:trace contextRef="#ctx0" brushRef="#br0" timeOffset="131122.294">25038 9807 3027 0,'0'0'78'15,"0"0"10"-15,11-1 10 0,-11 1 0 0,0 0 5 16,0 0-9-16,14-3 2 0,-14 3-10 15,0 0-16-15,0 0-7 0,0 0 0 0,0 0-12 16,0 0-8-16,0 0-2 0,0 0-7 0,0 0-7 16,0 0-10-16,0 0-1 0,0 0-3 15,0 0-8-15,0 0-4 0,0 0-5 16,0 0 0-16,0 0 4 0,0 0 2 0,0 0-9 16,-41 7 11-16,41-7-11 0,-15 2 6 15,15-2 0-15,0 0 7 0,-17 1 2 0,17-1 13 16,0 0 12-16,0 0 17 0,-15 2 13 15,15-2 10-15,0 0 11 0,0 0 1 0,0 0 3 16,0 0 1-16,0 0-1 0,0 0-4 16,0 0-2-16,0 0 2 0,0 0-3 15,0 0-6-15,0 0 0 0,54-14 5 16,-32 13 4-16,6-3-8 0,3 2 1 0,14-1-7 16,2 1 4-16,3-1-3 0,2 1-1 15,3 0-5-15,-1 1-3 0,0 0-3 0,2 1-8 16,-3-1-2-16,-2 2-5 0,0-1-6 15,-4-1-4-15,-8 1-6 0,-5-2-5 0,-1 2-8 16,-3-1-5-16,1 1-6 0,-6-2-10 16,0 2-4-16,-3-2-3 0,-2 2-6 0,-3-3-11 15,-3 3-13-15,-2 0-15 0,-12 0-18 16,22 0-17-16,-22 0-21 0,16-2-26 16,-16 2-25-16,0 0-32 0,11-2-50 0,-11 2-93 15,0 0-181-15,0 0-312 0,0 0-527 0</inkml:trace>
  <inkml:trace contextRef="#ctx0" brushRef="#br0" timeOffset="131891.218">25346 9969 3731 0,'0'0'-122'16,"0"0"13"-16,0 0 18 0,0 0-2 0,0 0 21 0,0 0 9 15,0 0 0-15,0 0 16 0,0 0 12 0,0 0 22 16,-30-4-11-16,30 4 0 0,0 0 6 16,-16-1 3-16,16 1 6 0,0 0 5 15,-17-3-3-15,17 3 22 0,-10-3-17 16,10 3 9-16,0 0-3 0,-12-7 0 0,12 7 12 16,0 0-3-16,-7-8 2 0,7 8 8 15,0 0 1-15,0 0-1 0,-2-16 32 0,2 16 20 16,0 0 24-16,11-13 23 0,-11 13 13 15,14-7 12-15,-4 4 16 0,-10 3 1 0,24-2 11 16,-11 4 9-16,4 1 2 0,-1 3 2 16,0 3-17-16,3 3-21 0,-2 3-15 0,-1 1-10 15,-3 1-11-15,-2 2-13 0,-2 2-15 16,-2 0-9-16,-1 1-8 0,-3-2-10 0,-3-2-5 16,-2 2-8-16,-1-2-5 15,-1-1-12-15,-2-1-13 0,-2-1-9 0,0-1-7 16,-1-2-9-16,0-1-11 0,-3-1-5 15,2-2-7-15,1-2-7 0,-1-3-11 0,-3 1-8 16,13-4-6-16,-21 0-5 0,21 0-4 16,-21-6-3-16,11 1-4 0,1-2-6 0,-3-4-2 15,1 2-10-15,3 0 4 0,1 0 2 16,0 1 2-16,1-2 7 0,6 10 13 0,-5-18 17 16,5 18 4-16,-3-16 18 0,3 16 19 15,0 0 26-15,7-18 19 0,-7 18 19 0,14-8 10 16,-7 5 4-16,-7 3 15 15,21-2 0-15,-21 2 0 0,29 7 13 0,-8-4 6 16,0 2 7-16,0 3-4 0,2 0-7 16,2 1-7-16,-4-1-8 0,1 2-13 0,0-3-5 15,-1 3-7-15,-4-3-8 0,0 0-12 16,-1-1-12-16,-1 0-19 0,-2-1-17 0,1 2-15 16,-3-4-15-16,3 2-23 0,-1-3-27 15,-1 1-35-15,1 0-56 0,3-1-89 0,-16-2-129 16,24-1-129-16,-10 0-287 0,-3-2-469 15</inkml:trace>
  <inkml:trace contextRef="#ctx0" brushRef="#br0" timeOffset="132561.01">26164 9203 3730 0,'0'0'-68'0,"0"0"12"0,0 0 3 16,0 0 8-16,0 0 16 0,0 0 18 15,0 0 6-15,0 0 5 0,0 0 16 0,0 0 2 16,0 0 2-16,0 0 10 0,0 0 7 15,0 0 25-15,0 0 7 0,0 0 9 0,13 46 23 16,-3-23 14-16,0 12 11 0,7 3 10 16,3 14 14-16,2 8 8 0,3 2-3 0,-2 4-5 15,1 2-9-15,1 5-1 16,0-2-2-16,-1-1-10 0,-6-3-10 0,-4-2-10 0,-3-4-11 16,-5-11-13-16,-8-2-10 15,-2-3-5-15,-5-4-13 0,-5-3-4 0,-4 0-7 16,-2-6-5-16,-1-3-12 0,-5-2-20 15,1-5-28-15,-4-5-25 0,-2 0-30 0,2-10-24 16,2-2-30-16,0 0-33 0,3-5-46 16,1 0-70-16,-4-3-146 0,0-2-113 0,4-4-276 15,-2 3-425-15</inkml:trace>
  <inkml:trace contextRef="#ctx0" brushRef="#br0" timeOffset="135364.909">21171 11014 3497 0,'10'4'-142'0,"-10"-4"17"0,0 0 14 16,0 0 19-16,0 0 15 0,0 0 2 0,0 0 25 16,0 0 2-16,0 0 7 0,0 0 5 0,0 0 2 15,0 0 8-15,0 0-2 0,0 0 3 16,0 0 1-16,0 0-6 0,0 0 7 0,0 0-8 16,0 0-10-16,0 0 11 0,0 0-7 15,0 0 6-15,0 0-7 0,0 0 14 16,0 0 17-16,0 0-16 0,0 0 3 0,-1-34 15 15,1 34 23-15,0 0 23 0,0 0-3 16,1-12 15-16,-1 12 10 0,0 0 24 16,0 0 2-16,0 0-11 0,3-12 7 0,-3 12-6 15,0 0-11-15,0 0-5 0,0 0 2 0,0 0-3 16,2-12 0-16,-2 12 8 0,0 0-4 16,0 0 7-16,0 0 4 0,0 0 2 0,4-10-1 15,-4 10-2-15,0 0 1 16,0 0-5-16,0 0-3 0,0 0-4 0,0 0 0 15,0 0-11-15,0 0-6 0,0 0-2 16,0 0-7-16,0 0-1 0,0 0-1 0,0 0 1 16,0 0-4-16,0 0 3 0,0 0 0 15,0 0 2-15,0 0 0 0,0 0-1 0,0 0 0 16,0 0 1-16,0 0-6 0,0 0-2 16,0 0-3-16,0 0 7 0,0 0-14 0,0 0-2 15,0 0-5-15,0 0 0 0,0 0-5 16,0 0 1-16,0 0 4 0,1-15-6 15,-1 15 0-15,0 0 3 0,0 0-1 0,0 0 1 16,0 0 3-16,0 0 3 0,0 0-2 16,0 0 0-16,0 0-3 0,0 0-1 15,0 0-1-15,0 0 1 0,0 0 6 0,0 0 1 16,0 49 5-16,-2-35 2 0,0 6 5 16,1 1-1-16,-1-1 7 0,0 2 5 0,1-1 5 15,1 3 4-15,-1-2 3 0,0-1-2 16,0 0-1-16,2-1-1 0,-1 0-4 0,0-5-3 15,0 1-3-15,0-3-7 0,0-13-4 16,0 22 0-16,0-22-5 0,-1 17-5 0,1-17 2 16,0 16-4-16,0-16-2 0,1 10-1 15,-1-10-3-15,0 0-2 0,0 13-3 16,0-13-5-16,0 0-3 0,0 0-1 0,0 0-2 16,0 0 1-16,2 12-1 0,-2-12-8 15,0 0 1-15,0 0-3 0,0 0-1 16,0 0-4-16,0 0-2 0,6-40-5 0,-5 25-3 15,-1-3-8-15,0-3-2 0,0-1-3 16,0-2-2-16,-1-2-5 0,0 0-1 16,0 2-4-16,2 5-2 0,-2-1 5 0,1 3 5 15,-1 4 1-15,1-2 4 0,0 15 4 0,1-22 6 16,-1 13 1-16,0 9 6 16,1-16 8-16,-1 16 4 0,0 0 7 0,1-16 8 15,-1 16 3-15,0 0 7 0,0-13 0 16,0 13 3-16,0 0 2 0,0 0-4 0,0 0 0 15,0 0-1-15,0 0 6 0,11-4 10 16,-11 4 7-16,0 0 5 0,0 0 4 0,0 0 4 16,22 17 3-16,-15-9 5 0,2 0 3 15,1 2 2-15,1 3 9 0,2 2 3 0,-3-1 1 16,3 4 1-16,0-1 5 0,0 1-1 16,0 3-1-16,-3-1 1 0,-2 0-7 0,0 2-5 15,-1-1-7-15,-1-2-3 0,-3 0-7 0,-1-2-3 16,0 3-6-16,-3-5-5 15,-2-1-4-15,1 0-5 0,-5 1-5 0,2-3-6 0,-4-2-11 16,2 0-6-16,-1-2-10 16,0-2-9-16,-3-1-13 0,11-5-9 0,-16 7-16 15,16-7-14-15,-20 0-15 0,20 0-16 16,-18-8-21-16,9 3-20 0,1-4-23 0,1 1-30 16,0-3-40-16,0-3-78 0,2-1-181 15,1-5-53-15,1 1-231 0,1-1-172 0</inkml:trace>
  <inkml:trace contextRef="#ctx0" brushRef="#br0" timeOffset="140104.06">22012 11032 3396 0,'0'0'-108'0,"4"-11"13"0,-4 11-2 0,0 0 11 0,5-11 9 16,-5 11 13-16,0 0-1 0,6-13 1 15,-6 13 14-15,0 0-10 0,5-11 13 0,-5 11 4 16,0 0 1-16,3-11 8 0,-3 11-3 16,0 0 14-16,0 0-8 0,3-12 5 0,-3 12 6 15,0 0-9-15,0 0 2 0,0 0 0 16,3-11 11-16,-3 11-7 0,0 0 27 0,0 0 8 15,0 0 2-15,3-12 38 0,-3 12-23 16,0 0 2-16,0 0 6 0,0 0 21 0,0 0-2 16,7-10-2-16,-7 10 28 0,0 0-10 15,10-8-3-15,-10 8 2 0,7-8-3 16,-7 8 8-16,10-8 4 0,-10 8 11 16,9-10 9-16,-9 10 17 0,9-9 7 0,-9 9-2 15,8-7 2-15,-8 7 0 0,7-7-7 16,-7 7-2-16,0 0-10 0,0 0-11 0,11-8-12 15,-11 8-10-15,0 0-12 0,0 0-11 16,0 0-3-16,0 0-9 0,7 23-5 0,-7-23-7 16,-4 27-6-16,0-7-5 0,-1 2-4 15,0 4 2-15,0 0-1 0,-1 12-1 0,0-2-1 16,1 3 5-16,1-1 8 0,0-7 7 16,1-4 11-16,2 1-4 0,0-1 7 15,2 1 3-15,-1 0 7 0,2-2 3 0,2-1-2 16,0 0 5-16,-1-5-4 0,0-2 0 15,0 0-6-15,2 1-5 0,1-5-6 0,-1 3-11 16,2-2-12-16,0-2-12 0,-1-2-11 16,1-3-17-16,1 2-16 0,-1-2-19 0,1-2-18 15,-8-6-18-15,15 10-14 0,-9-7-28 16,-6-3-53-16,0 0-103 0,18 0-167 16,-18 0-128-16,17-6-139 0,-17 6 200 15</inkml:trace>
  <inkml:trace contextRef="#ctx0" brushRef="#br0" timeOffset="140992.432">22351 11057 3153 0,'3'-17'43'0,"-3"17"24"0,0 0 18 15,0 0 22-15,0 0 13 0,0 0 17 16,0 0 5-16,8-8 0 0,-8 8-1 0,0 0 1 16,0 0-11-16,0 0-9 0,0 0-20 15,0 0-10-15,0 0-12 0,0 0-13 0,0 0-8 16,0 0-9-16,0 0-5 0,11 28-5 15,-11-28 0-15,-2 21-5 0,1-9 5 0,1-12 8 16,-1 25 8-16,1-11 5 0,1-1 4 16,1 2 7-16,1-2 4 0,0 1 0 0,3 2-6 15,0-1-3-15,1 0 0 0,0-1-6 16,0 0-4-16,2 1-4 0,0-2-8 0,-1-1-2 16,2 2-9-16,0-2 0 0,-2 0-7 15,0-1-7-15,-8-11 0 0,14 15-10 16,-9-8-1-16,-5-7 2 0,9 11-10 0,-9-11-2 15,6 10-3-15,-6-10 2 0,0 0-10 16,0 0 5-16,8 14-5 0,-8-14-4 16,2 8 1-16,-2-8-2 0,0 0-3 0,0 0-1 15,0 0 1-15,-7 18-1 0,7-18-3 16,0 0 2-16,-15 7-1 0,15-7-2 0,-12 3-3 16,12-3-3-16,-18 1-1 0,18-1-2 15,-18-2 1-15,18 2 4 0,-17-5 2 0,17 5 1 16,-19-6 2-16,10 2 0 15,9 4 3-15,-14-8 1 0,14 8 7 0,-14-9 3 0,14 9 3 16,-9-10 7-16,9 10 1 0,-6-13 4 16,6 13-1-16,-4-15 0 0,4 15 6 15,1-17-5-15,-1 17 8 0,5-23-3 16,-1 10-3-16,1-2 0 0,0-3 2 0,2 1 5 16,2 1 3-16,-2-1-2 0,2-1-2 15,1-2-4-15,3 2-5 0,-2 1-1 0,3 0 6 16,-1 1-7-16,1 1-1 0,-3 2-4 15,-1 1 0-15,1 0-1 0,-3 3 2 0,-2 1-2 16,-6 8 1-16,7-14 0 0,-7 14-2 0,5-12 3 16,-5 12-2-16,0 0 0 0,0 0-1 15,-11-16 0-15,11 16-8 0,-12-4-13 0,12 4-23 16,-15-1-27-16,15 1-34 0,0 0-37 16,-19 0-45-16,19 0-94 0,0 0-185 15,-20 1-86-15,20-1-216 0,0 0-104 16</inkml:trace>
  <inkml:trace contextRef="#ctx0" brushRef="#br0" timeOffset="143202.785">22947 11367 3281 0,'0'0'-80'0,"0"0"11"16,0 0 16-16,0 0 15 0,0 0 20 15,0 0-4-15,0 0 22 0,0 0 13 0,0 0 27 16,0 0 22-16,0 0 3 0,0 0 15 16,0 0 14-16,0 0 10 0,0 0-2 0,0 0 12 15,0 0 8-15,0 0 6 0,0 0 5 16,0 0 13-16,0 0-2 0,6 23 3 0,-6-23 4 16,0 0-5-16,-4 20-6 0,4-20-19 15,-4 19-10-15,2-11-13 0,-2 3-13 16,4-11-11-16,-7 17-7 0,4-9-14 15,3-8-15-15,-5 16-18 0,5-16-16 0,-5 12-19 16,5-12-19-16,-4 10-23 0,4-10-29 16,0 0-30-16,-6 11-43 0,6-11-38 0,0 0-123 15,0 0-164-15,0 0-79 0,0 0-182 16,0 0 100-16</inkml:trace>
  <inkml:trace contextRef="#ctx0" brushRef="#br0" timeOffset="143456.085">22848 10869 3786 0,'4'-10'76'0,"-4"10"-8"0,0 0-9 16,0 0-4-16,0 0-11 0,6-11-26 15,-6 11-25-15,0 0-21 0,0 0-39 0,0 0-36 16,6-6-55-16,-6 6-93 0,0 0-214 15,0 0-246-15,0 0 162 0,0 0 106 0</inkml:trace>
  <inkml:trace contextRef="#ctx0" brushRef="#br0" timeOffset="144142.598">23156 11144 2546 0,'0'0'190'0,"0"0"5"0,0 0 9 0,0 0-3 0,0 0-9 16,0 0-21-16,0 0 0 15,0 0-22-15,0 0-11 0,0 0-7 0,0 0-5 0,0 0-4 16,0 0 3-16,0 0-9 0,-6 31-2 15,6-31-19-15,-9 22 0 0,4-9-13 0,0 0-6 16,1 0-1-16,1 3-2 16,-1 0-2-16,4-16-5 0,-6 29-4 0,4-16 1 15,2-13 7-15,-2 26-9 0,1-15 0 16,2 2-7-16,1 0-5 0,-1-1-2 0,3 0-10 16,0-2 1-16,1 1-3 0,0-1-7 15,3-1 2-15,0 0-5 0,0-2-7 0,1 0-2 16,2-2-11-16,1 1-4 0,-2-2-1 15,1 0-4-15,-11-4 2 0,17 4-6 16,-17-4-4-16,19 2-4 0,-19-2-10 0,21-6-3 16,-8 0 1-16,-2 1 1 0,0-3-1 15,1-1 0-15,-1 0-2 0,-1-3 1 16,-4 0-3-16,1-1-6 0,-2-4 0 0,0 1-2 16,-1-1-6-16,-2-2 2 0,-1 1 3 15,-2-3 7-15,0 2 2 0,-3-2 1 0,1 3 4 16,-3-2-1-16,1 2 2 0,-2 2 0 15,0 2 6-15,-2 0-3 0,0 3 3 0,1 2 3 16,-3 4 6-16,1-1 4 0,10 6-1 16,-22-4 2-16,22 4 2 0,-22 0-1 0,22 0 2 15,-24 7 0-15,14-4 0 0,-1 1-3 16,1 2-9-16,-2 0-11 0,4 0-11 0,0 1-12 16,8-7-21-16,-13 14-31 0,9-9-29 15,4-5-66-15,-6 14-62 0,6-14-95 16,-2 15-136-16,2-15-261 0,4 14 68 15</inkml:trace>
  <inkml:trace contextRef="#ctx0" brushRef="#br0" timeOffset="144706.671">23469 10974 3187 0,'0'0'-15'16,"0"0"4"-16,0 0 20 0,-1-14 7 15,1 14 22-15,0 0 14 0,0 0 25 0,0 0 8 16,0 0 13-16,0 0 3 0,0 0 13 15,0 0 6-15,0 0 1 0,0 0 2 0,0 0 2 16,0 0 4-16,0 0-1 0,0 0 0 16,0 0 11-16,16 52 7 0,-9-27-3 0,3 14 0 15,-1 0-2-15,2 2-4 0,-1 1-10 16,-1-1-11-16,-1 1-11 0,-1-4-11 0,-2 0-11 16,-3-5-12-16,0-4-8 0,-2 0-7 15,0-1-8-15,-2-1-8 0,-1 1-6 16,-2-2-5-16,-3 9-7 0,-1-9-13 15,0-4-15-15,2 0-13 0,0-5-21 0,-3 1-22 16,3-4-13-16,0-3-12 0,-1-1-9 16,1 0-15-16,2-4-18 0,5-6-24 15,-12 13-32-15,12-13-33 0,-10 4-94 0,10-4-213 16,0 0-13-16,0 0-232 0,0 0-93 0</inkml:trace>
  <inkml:trace contextRef="#ctx0" brushRef="#br0" timeOffset="147002.544">12171 7934 3578 0,'0'0'14'0,"0"0"5"16,0 0-3-16,0 0-6 0,0 0 12 15,0 0 4-15,0 0 4 0,0 0 0 0,0 0 6 16,0 0-1-16,0 0 6 0,0 0-6 15,0 0 3-15,0 0 4 0,0 0 2 0,0 0 1 16,0 0 5-16,0 0-1 0,0 0 0 16,0 0-1-16,0 0-3 0,0 0-5 0,-7-10 2 15,7 10-6-15,0 0-2 0,0 0-4 16,0 0-3-16,0 0-2 0,0 0-3 0,0 0-1 16,0 0-2-16,0 0-5 0,0 0 0 15,0 0 0-15,0 0-11 0,0 0-6 16,-4-13-5-16,4 13-8 0,0 0-4 0,0 0-6 15,0-12-1-15,0 12-2 0,0 0-6 16,0 0-2-16,5-17-2 0,-5 17 0 16,4-10 7-16,-4 10-1 0,0 0 12 0,7-11 13 15,-7 11 13-15,0 0 8 0,11-8 16 16,-11 8 5-16,0 0 2 0,0 0-3 0,14 0 6 16,-14 0-7-16,0 0 9 0,0 0-3 15,20 12 2-15,-20-12-4 0,7 13-2 0,-7-13 0 16,6 12-6-16,-4-3 0 15,-2-9-4-15,3 15-2 0,-3-15-4 0,1 11 1 0,-1-11 0 16,0 0-5-16,0 18 0 16,0-18-4-16,0 0 0 0,-4 17 0 0,4-17-5 15,-6 10-2-15,6-10-4 0,-9 8-5 16,9-8-2-16,-10 7 2 0,10-7-1 0,-11 3-1 16,11-3-2-16,0 0 0 0,-16 2 0 15,16-2 2-15,0 0-4 0,-15-1 0 0,15 1 0 16,0 0-1-16,-16-8-1 0,16 8-3 15,-7-7-5-15,7 7 0 0,-8-10-1 0,8 10-4 16,-7-12 4-16,7 12-1 0,-6-14-2 16,6 14 4-16,-3-14-1 0,3 14 3 15,1-13 0-15,-1 13-1 0,2-14 1 16,-2 14 1-16,6-18 8 0,-6 18-6 0,7-14 10 16,-3 7 4-16,-4 7 11 0,10-10 9 15,-5 3 4-15,-5 7 7 0,12-9 5 0,-12 9-1 16,11-4-4-16,-11 4 2 0,0 0 2 15,18-1 3-15,-18 1-2 0,0 0-3 0,13 8-5 16,-13-8 0-16,0 0-3 0,6 14 0 16,-6-14-7-16,0 9 2 0,0-9-3 0,0 0-3 15,-3 19 0-15,3-19 0 0,-3 10-5 16,3-10-2-16,-9 12-1 0,9-12-7 0,-6 8-3 16,6-8-5-16,-9 7 0 0,9-7-1 15,0 0 0-15,-13 8-1 0,13-8-3 16,0 0 1-16,-14 1-6 0,14-1-1 0,0 0-7 15,0 0-4-15,-18-9-1 0,18 9-2 16,0 0 2-16,-11-10-2 0,11 10 0 0,-5-9 2 16,5 9 5-16,0 0 3 0,0-16 8 15,0 16 9-15,0 0 10 0,0 0 14 0,9-15 0 16,-9 15 5-16,0 0 8 0,11-7-2 16,-11 7 0-16,0 0 2 0,0 0-3 0,0 0 3 15,0 0-3-15,0 0-3 0,0 0 1 16,11 22-3-16,-11-22 4 0,0 0-8 0,0 0-2 15,0 0-3-15,-11 28-3 0,11-28-9 16,-10 8-6-16,10-8-10 0,-11 7-13 16,11-7-5-16,-10 3-12 0,10-3-3 15,0 0-3-15,-15 2-3 0,15-2 5 0,0 0-2 16,0 0 2-16,0 0 10 0,-17-12 5 16,17 12 11-16,0 0 12 0,0 0 5 0,-2-11 15 15,2 11 6-15,0 0 7 0,0 0 6 16,0 0-4-16,0 0 2 0,-2-12-3 0,2 12-2 15,0 0-2-15,0 0-2 0,0 0 3 16,0 0-6-16,0 0 0 0,0 0-2 0,-8-10-2 16,8 10-2-16,0 0 2 0,0 0-5 15,0 0 2-15,0 0-6 0,0 0-3 0,0 0-1 16,0 0-9-16,0 0-6 0,0 0-14 16,0 0-21-16,0 0-36 0,0 0-55 15,19-10-108-15,-19 10-200 0,0 0-230 16,14-2 90-16,-14 2 104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4-11-16T20:57:14.26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20849 719 2142 0,'0'0'151'0,"0"0"-69"0,0 0 34 16,0 0-16-16,0 0-15 0,0 0 4 0,0 0-17 15,0 0 22-15,0 0-20 0,0 0 1 0,0 0 8 16,0 0-5-16,0 0-16 0,0 0-1 15,0 0-5-15,0 0 2 0,0 0-14 16,0 0 5-16,0 0-3 0,0 0 2 16,0 0-3-16,0 0-4 0,0 0 5 15,0 0-2-15,0 0 4 0,0 0 2 0,0 0 0 16,0 0 0-16,0 0 2 0,0 0 4 16,0 0 1-16,0 0-9 0,0 0 0 0,0 0 1 15,0 0-7-15,0 0-2 0,0 0-4 16,0 0-4-16,0 0 4 0,0 0-3 15,0 0 1-15,0 0 3 0,0 0-7 0,0 0 0 16,12-9-2-16,-12 9 0 0,0 0-7 16,11-3 1-16,-11 3-1 0,0 0-1 15,0 0-2-15,11-4 0 0,-11 4-2 16,0 0-5-16,0 0 2 0,0 0-4 0,0 0-2 16,0 0 1-16,0 0 0 0,0 0-2 15,0 0-1-15,0 0-1 0,0 0 0 0,0 0 1 16,0 0-5-16,0 0 4 0,0 0 0 15,0 0-4-15,0 0 5 0,0 0-1 0,0 0-1 16,0 0 2-16,-26 20 0 0,26-20-1 16,0 0 2-16,-16 4 2 0,16-4-1 15,-10 4-1-15,10-4 3 0,0 0-2 0,-14 3 1 16,14-3-3-16,0 0 2 16,-13 2 1-16,13-2 1 0,0 0-2 0,0 0-1 15,0 0-1-15,-14 4-1 0,14-4-1 16,0 0 0-16,0 0 0 0,0 0 0 0,0 0 0 15,0 0-1-15,0 0-3 0,0 0 2 16,-16-1 2-16,16 1-2 0,0 0 1 0,0 0-2 16,0 0 0-16,0 0 0 0,0 0-5 15,0 0 0-15,0 0-2 0,0 0-3 16,0 0-1-16,0 0-1 0,0 0-2 0,0 0 1 16,27-23-3-16,-27 23 0 0,12-6-3 15,-12 6 0-15,14-5 1 0,-14 5 4 0,18-4-3 16,-18 4 5-16,16-5 4 15,-16 5-4-15,16-2 2 0,-16 2 0 0,17-4 3 16,-17 4 3-16,12 0-2 0,-12 0-2 16,0 0 2-16,17 4-2 0,-17-4 4 0,13 4-2 15,-13-4 5-15,11 10-4 0,-11-10 1 16,7 10 4-16,-7-10-1 0,5 12-1 16,-5-12 1-16,0 0 0 0,5 22 2 0,-5-22 3 15,0 0-4-15,-4 24 5 16,4-24-2-16,-5 18 5 0,5-18-4 0,-8 16 4 15,8-16-5-15,-8 18 2 0,8-18 2 0,-11 17-3 16,11-17 4-16,-7 13 0 0,7-13 1 0,-9 13-4 16,9-13-1-16,-7 11 3 15,7-11-3-15,0 0-3 0,-9 12 4 0,9-12-4 16,0 0 1-16,0 0 1 0,-11 14-5 16,11-14 1-16,0 0-5 0,0 0 0 15,-9 10-5-15,9-10 1 0,0 0-7 0,0 0-4 16,0 0-1-16,0 0 0 0,-12 8-2 15,12-8-4-15,0 0 1 0,0 0-4 0,0 0-3 16,0 0-7-16,0 0-4 0,0 0-7 16,0 0-8-16,0 0-2 0,0 0 8 0,0 0-8 15,0 0-3-15,0 0-4 0,0 0 5 16,0 0 7-16,0 0 9 0,0 0 8 0,0 0 5 16,0 0 1-16,0 0 1 15,0 0 7-15,0 0-2 0,43 0 16 0,-43 0 2 16,0 0 13-16,21 5 10 0,-21-5 6 15,18 9 7-15,-10-2 9 0,1-2 10 16,-2 2 11-16,1 1 1 0,-3 1 5 0,1 0-1 16,-6-9 13-16,9 17-5 0,-7-6 6 15,-2-11-2-15,1 18-5 0,-1-18-3 0,-6 21-4 16,-1-10-2-16,0-1-2 0,-3 2-7 16,-2-2-3-16,3 0-1 0,9-10-4 0,-19 14-1 15,7-8-2-15,12-6-5 16,-22 12 1-16,13-8-5 0,9-4-3 0,-19 7-5 15,19-7-3-15,-15 3 1 0,15-3-9 16,0 0-9-16,-25 0-13 0,25 0-17 16,-14-7-16-16,14 7-23 0,-14-13-30 0,14 13-45 15,-11-14-49-15,9 2-113 0,2 12-169 16,-2-18-154-16,1 8-62 0,1 10 333 0</inkml:trace>
  <inkml:trace contextRef="#ctx0" brushRef="#br0" timeOffset="474.121">21138 1100 3366 0,'0'0'140'0,"0"0"1"0,0 0 12 15,0 0 7-15,0 0-1 0,0 0-3 16,0 0-2-16,0 0-8 0,0 0-8 0,0 0-12 16,0 0-16-16,0 0-16 0,0 0-7 0,0 0-15 15,0 0-3-15,0 0-12 0,0 0-11 16,0 0-13-16,0 0-20 0,0 0-14 15,0 0-27-15,0 0-32 0,0 0-34 16,0 0-46-16,23-10-71 0,-23 10-168 16,0 0-182-16,0 0-90 0,13-3-49 0,-13 3 287 15</inkml:trace>
  <inkml:trace contextRef="#ctx0" brushRef="#br0" timeOffset="1994.696">21326 790 2814 0,'0'0'-72'0,"0"0"28"16,6-8 6-16,-6 8 8 0,0 0 16 15,0 0 10-15,0 0 2 0,0 0-6 0,0 0 8 0,0 0 0 16,0 0 2-16,0 0 4 16,0 0 12-16,0 0 16 0,0 0 10 0,0 0 19 15,0 0 5-15,0 0-9 0,0 0 4 16,0 0 1-16,0 0 6 0,0 0 0 16,0 0-3-16,0 0 4 0,0 0 1 0,0 0-4 15,0 0 5-15,0 0-6 0,0 0 4 16,0 0 2-16,0 0 4 0,0 0-4 0,0 0-2 15,0 0-10-15,0 0-10 0,0 0-2 16,0 0-4-16,0 0-7 0,0 0 0 0,0 0-4 16,0 0-4-16,0 0-5 0,0 0-1 15,0 0-6-15,0 0-2 0,0 0 4 16,0 0-3-16,0 0-7 0,0 0 1 16,0 0 1-16,0 0-1 0,0 0-4 0,0 0-2 15,0 0 5-15,0 0-6 0,0 0 4 16,0 0-4-16,0 0 4 0,0 0-3 15,0 0 3-15,0 0 3 0,0 0 1 0,0 0 2 16,0 0-1-16,0 0 1 0,0 0 0 16,-27 0-3-16,27 0 2 0,0 0 3 0,0 0-1 15,0 0-2-15,0 0 0 0,-19 1 0 16,19-1-3-16,0 0-1 0,0 0 1 0,0 0 0 16,-12-3-1-16,12 3 1 0,0 0-1 15,0 0-1-15,0 0 0 0,0 0-4 16,0 0-2-16,0 0-4 0,0 0 1 15,0 0-5-15,-4-11-1 0,4 11-1 16,0 0-3-16,0 0 4 0,0 0 3 0,0 0 2 16,22-13 4-16,-22 13 0 0,13-5 0 15,-13 5 4-15,15-4-2 0,-15 4 5 0,16-1 0 16,-16 1-2-16,14 0 0 0,-14 0 3 16,0 0 1-16,23 7-2 0,-23-7 2 0,14 8-1 15,-14-8 0-15,10 10-2 0,-10-10 1 16,9 14 1-16,-9-14-4 0,6 17 2 0,-6-17-2 15,1 18-1-15,-1-18 3 0,2 18-3 16,-2-18-1-16,-2 19 0 0,2-19 0 16,-2 19-2-16,0-11-2 0,2-8 4 15,-5 16-1-15,5-16-1 0,-6 14 1 16,2-7 0-16,4-7-2 0,-5 10 2 0,5-10-1 16,-9 11 1-16,9-11-3 0,-8 10 0 15,8-10-2-15,-7 7-3 0,7-7-1 0,0 0-4 16,-8 10 0-16,8-10-2 0,0 0-1 15,0 0-3-15,-9 4-3 0,9-4 3 0,0 0-6 16,0 0-3-16,0 0-5 0,0 0-4 16,0 0-11-16,0 0 2 0,0 0-8 0,0 0-3 15,0 0-7-15,0 0 0 16,0 0 2-16,0 0-8 0,0 0 8 0,0 0 0 16,0 0 6-16,0 0 3 0,0 0 7 15,0 0-3-15,0 0 0 0,42 0 7 16,-42 0 10-16,0 0-2 0,17 8 7 0,-17-8 17 15,16 11 19-15,-7-5 7 0,-9-6 11 16,15 15 4-16,-8-7 20 0,1 2 12 0,-2 1 15 16,0-1 10-16,-6-10 5 0,12 24 10 15,-7-12-6-15,-1 0 5 0,-4-12-3 0,6 26-7 16,-6-26-1-16,-4 22-12 16,4-22-14-16,-8 24-5 0,2-14-5 0,6-10-4 15,-15 17-5-15,7-7-3 0,8-10-8 0,-19 14-6 16,9-9 3-16,10-5-6 0,-22 7-7 15,12-4-15-15,-4-1-14 0,14-2-18 16,-22-1-16-16,22 1-22 0,-25-4-27 16,13 0-27-16,0-1-46 0,1 0-62 0,-2-3-69 15,-1-2-150-15,1-2-162 0,3 1-114 16,-1-1 236-16</inkml:trace>
  <inkml:trace contextRef="#ctx0" brushRef="#br0" timeOffset="3592.932">22833 799 2882 0,'0'0'-68'0,"0"0"4"0,0 0 12 15,0 0 4-15,0 0 16 0,4-14 24 16,-4 14 32-16,0 0-6 0,0 0 2 16,0 0 10-16,4-12 28 0,-4 12 5 0,0 0 26 15,0 0 16-15,0 0 17 0,0 0 10 16,0 0 1-16,1-11-7 0,-1 11-13 0,0 0-8 15,0 0-9-15,0 0-8 0,0 0 2 16,0 0-5-16,0 0-2 0,0 0-11 0,5 40 2 16,-4-28-4-16,0 1-3 15,-1-13-4-15,1 25-1 0,-2-12-2 0,2 0-4 16,0-1 2-16,-1-12 1 0,1 23 4 16,1-15-6-16,-2-8 1 0,4 19-2 0,-2-10-1 15,-2-9-9-15,5 16 5 0,-5-16-6 16,9 12-2-16,-9-12-4 0,9 9-6 0,-9-9-4 15,9 8-1-15,-9-8-2 0,14 5-3 16,-6-2-2-16,-8-3-2 0,16 4-2 16,-16-4-7-16,17 2-1 0,-17-2-4 0,16 0-5 15,-16 0-1-15,17-2-2 16,-17 2-5-16,17-4-7 0,-17 4 0 0,16-4 0 16,-16 4-6-16,13-5-3 0,-13 5-3 15,12-7-3-15,-12 7-4 0,10-10-1 0,-10 10-2 16,11-10-4-16,-11 10-8 0,7-8-8 15,-7 8-2-15,6-14-7 0,-6 14-1 0,6-13-9 16,-6 13-7-16,5-13-3 0,-5 13-2 16,2-13-3-16,-2 13 4 0,6-14-9 0,-6 14 0 15,2-13 3-15,-2 13 0 0,4-11 9 16,-4 11 6-16,3-11 8 0,-3 11-4 16,0 0 12-16,4-12 9 0,-4 12 23 0,0 0 2 15,0 0 20-15,5-10 10 0,-5 10 1 16,0 0 20-16,0 0 15 0,0 0 15 15,0 0 12-15,0 0 18 0,19 19 15 16,-12-4 24-16,-1 3 20 0,2 6 25 0,4 11 16 16,-2 4 17-16,2 0-10 0,-5 1-15 15,-2 4-14-15,-3-3-12 0,-5 0-12 0,-1-2-16 16,-3 0-12-16,-3-5-16 0,1-3-12 16,0-4-6-16,2-6-16 0,-2 1-13 0,9-22-22 15,-16 29-24-15,8-12-19 0,2-7-27 16,-2-2-27-16,0 0-31 0,-3-4-33 0,11-4-40 15,-16 6-65-15,16-6-103 0,-19-6-172 16,8 1-71-16,1-5-196 0,1-2-185 16</inkml:trace>
  <inkml:trace contextRef="#ctx0" brushRef="#br0" timeOffset="4189.356">23517 928 3528 0,'-16'-2'-15'0,"16"2"24"15,0 0 18-15,-12-3 13 0,12 3 20 16,0 0 12-16,0 0 7 0,0 0 10 0,-18 0 14 16,18 0 9-16,0 0 6 0,0 0 8 15,0 0-2-15,0 0 4 0,0 0-1 0,0 0 6 16,0 0-13-16,0 0-11 0,0 0-8 15,0 0-11-15,0 0 1 0,0 0-4 16,0 0-12-16,0 0-3 0,0 0-13 0,0 0-7 16,0 0-7-16,0 0-2 0,0 0-9 0,0 0-8 15,0 0-6-15,0 0-7 0,67-7-5 16,-67 7-18-16,12-1-9 0,-12 1-15 16,10 0-15-16,-10 0-15 0,0 0-15 15,15-4-16-15,-15 4-24 0,0 0-29 16,0 0-32-16,0 0-57 0,17 2-95 0,-17-2-123 15,0 0-344-15,0 0-304 0</inkml:trace>
  <inkml:trace contextRef="#ctx0" brushRef="#br0" timeOffset="4393.98">23502 1031 3879 0,'0'0'101'0,"0"0"19"0,0 0 15 16,0 0 13-16,0 0-7 0,0 0 4 0,0 0-10 15,0 0-9-15,0 0-14 0,0 0-17 16,0 0-8-16,31 30-10 0,-31-30-14 16,11 3-21-16,-11-3-19 0,0 0-24 0,17 2-24 15,-17-2-29-15,0 0-31 0,0 0-43 16,29 0-55-16,-21-2-114 0,-8 2-155 0,17-3-143 16,-17 3-154-16,21-1 71 0</inkml:trace>
  <inkml:trace contextRef="#ctx0" brushRef="#br0" timeOffset="5642.355">23838 934 3063 0,'0'0'-108'0,"0"0"22"0,0 0 17 0,0 0 13 16,0 0 10-16,0 0-4 0,0 0 10 0,0 0-3 15,0 0-5-15,0 0 12 0,0 0-3 16,0 0-2-16,0 0 9 0,0 0-12 16,0 0-21-16,0 0 14 0,0 0-9 15,0 0 8-15,1-24 7 0,-1 24 28 16,0 0 27-16,0 0 35 0,0 0 47 0,-10-18 37 15,10 18 20-15,0 0 5 0,0 0-8 16,0 0-5-16,0 0 8 0,0 0 2 0,0 0 14 16,0 0 1-16,0 0-10 0,0 0-10 15,0 0-4-15,0 0 3 0,0 0-1 0,0 0 0 16,-3 56-5-16,3-56-1 0,0 0-8 16,6 38-12-16,-6-38-16 0,6 27-8 15,-6-27-5-15,5 26-11 0,-5-26-3 16,7 24-5-16,-7-24-12 0,0 0-2 0,7 29-7 15,-7-29-5-15,5 19-4 0,-5-19-9 0,0 0-1 16,5 23-6-16,-5-23-2 16,0 0 1-16,0 0-5 0,6 22-4 0,-6-22-2 15,0 0-5-15,0 0-3 0,0 0-3 16,0 0-6-16,6 21-3 0,-6-21-5 0,0 0-2 16,0 0-5-16,0 0 1 0,0 0-3 15,2 8 4-15,-2-8-2 0,0 0 0 0,0 0 1 16,0 0-4-16,0 0 1 0,0 0-6 15,0 0 0-15,0 0-5 0,-18-47-3 16,14 34-4-16,-1-2 0 0,1 0-5 0,-2 0-3 16,1 0 2-16,5 15 1 0,-6-26-1 15,5 10 2-15,1 16 4 0,-3-24 7 16,3 24 10-16,-1-22 10 0,1 22 10 16,3-18 11-16,-3 18 13 0,0 0 11 0,0 0 4 15,15-24 1-15,-15 24 2 0,0 0-1 16,0 0 3-16,0 0 2 0,31-2 1 0,-31 2-4 15,0 0 4-15,0 0-4 0,0 0-2 16,40 19-1-16,-40-19-4 0,0 0-1 0,21 15-1 16,-21-15-5-16,0 0-3 0,15 14-3 15,-15-14-4-15,0 0 1 0,0 0-1 16,19 15-5-16,-19-15-4 0,0 0 0 0,0 0-4 16,0 0-5-16,14 14-2 15,-14-14-4-15,0 0 0 0,3 5-6 0,-3-5-3 16,0 0-1-16,0 0-1 0,0 0 1 15,0 0 1-15,0 0-3 0,0 0 2 0,0 0 0 16,0 0-1-16,0 0-1 0,0 0 1 16,0 0-2-16,0 0-2 0,0 0-2 0,0 0-2 15,0 0-2-15,0 0 6 0,3-44-5 16,-3 44-3-16,1-18-1 0,-1 18 0 0,6-18-5 16,-4 9 0-16,1-3 2 0,1 1 1 15,-4 11-1-15,9-20 7 0,-3 12-1 16,1-2 6-16,0 2 5 0,0 0 3 15,-7 8 4-15,16-11 0 0,-8 8 4 16,-8 3 0-16,17-1 2 0,-17 1 2 0,20 9 5 16,-8 0 3-16,-1 2 3 0,-1 2 1 15,1 1 6-15,0 4 6 0,-2 0 6 0,2 0 3 16,-4 3 4-16,2-1 8 0,-3 2 4 16,-1-4 2-16,3 2 1 0,-4-1-2 0,1-2 0 15,-1 0-2-15,0 0 0 0,1-1-3 16,-1-3 1-16,-4-13-6 0,6 23 1 15,-3-13-6-15,-3-10 1 0,4 18-12 0,-4-18 2 16,4 15-13-16,-4-15-13 16,5 11-15-16,-5-11-19 0,4 9-24 0,-4-9-24 15,9 5-29-15,-9-5-26 0,13 5-50 16,-13-5-83-16,16 1-230 0,-16-1-86 0,24-2-178 16,-9-2-65-16</inkml:trace>
  <inkml:trace contextRef="#ctx0" brushRef="#br0" timeOffset="6043.29">24395 951 3561 0,'0'0'71'16,"0"0"31"-16,0 0 25 0,0 0 12 15,0 0 2-15,0 0 10 0,46 12-6 0,-46-12-1 16,25 30-5-16,-12-13-6 0,0 0-14 0,-2 1-15 15,-11-18-6-15,15 35-9 0,-10-18-5 16,-5-17-15-16,4 32-5 0,-4-32-11 16,-2 29-13-16,2-29-8 0,-5 25-17 0,2-14-10 15,3-11-19-15,-12 22-22 0,4-15-23 16,1 0-21-16,7-7-26 0,-16 8-22 16,16-8-34-16,-15 2-33 0,15-2-40 0,0 0-52 15,-19-7-108-15,19 7-107 0,-11-14-224 16,7 5 208-16</inkml:trace>
  <inkml:trace contextRef="#ctx0" brushRef="#br0" timeOffset="6405.382">24588 910 3246 0,'0'0'-10'0,"0"0"1"0,21-19-1 16,-21 19 11-16,0 0 5 0,0 0 0 0,0 0 11 0,0 0 12 16,0 0 0-16,0 0 9 0,0 0 24 0,-16 52 1 15,16-52-9-15,-11 26 15 16,5-10 8-16,-2 0 10 0,3-2 20 0,1-1 16 16,4-13 17-16,-6 28 13 0,4-13 12 0,2-15 7 15,0 0 5-15,0 39-4 16,0-39-11-16,4 27-8 0,-4-27-6 0,7 23-15 15,-7-23-11-15,10 24-13 0,-10-24-11 16,14 20-14-16,-14-20-11 0,15 15-10 0,-15-15-11 16,16 12-16-16,-16-12-16 0,0 0-18 15,22 11-26-15,-22-11-21 0,16 6-20 0,-16-6-25 16,14 0-26-16,-14 0-27 0,0 0-49 16,27-5-63-16,-18 2-142 0,-9 3-160 0,18-10-269 15,-4 3-503-15</inkml:trace>
  <inkml:trace contextRef="#ctx0" brushRef="#br0" timeOffset="7166.634">24932 845 3944 0,'0'0'-16'0,"0"0"7"0,0 0 19 0,0 0 33 16,0 0 22-16,0 0 13 15,0 0 11-15,0 0 7 0,0 0 9 0,2 66 5 0,2-40 2 16,-1 0 3-16,2 2-1 0,-4-2-8 15,2 1-5-15,0-1-10 0,-1-1-4 0,2-1-13 16,-1-4-7-16,-1 1-7 16,0-4-9-16,-1-2-3 0,-1-15-12 0,6 27-11 15,-5-14-20-15,1-4-12 0,-2-9-19 16,3 16-14-16,-3-16-21 0,3 14-23 0,-3-14-21 16,0 0-17-16,0 0-28 0,4 8-39 15,-4-8-57-15,0 0-79 0,0 0-127 16,0 0-318-16,0 0-78 0</inkml:trace>
  <inkml:trace contextRef="#ctx0" brushRef="#br0" timeOffset="7435.825">24824 1095 3765 0,'0'0'122'16,"-4"-10"10"-16,4 10 13 0,0 0 9 15,0 0 3-15,0 0 10 0,0 0 0 0,0 0-10 16,0 0-18-16,0 0-7 0,0 0-13 16,0 0-4-16,51-14-10 0,-51 14-11 0,0 0-12 15,29-4-8-15,-29 4-13 0,0 0-5 16,28-6-18-16,-28 6-14 0,0 0-12 0,31-2-16 16,-24 1-21-16,4-1-23 0,-11 2-26 15,20-4-35-15,-10 4-40 0,-10 0-68 16,24-7-111-16,-15 6-188 0,-9 1-74 15,18-5-195-15,-8 3-205 0</inkml:trace>
  <inkml:trace contextRef="#ctx0" brushRef="#br0" timeOffset="8155.504">25289 919 3505 0,'0'0'-67'16,"0"0"16"-16,0 0 28 0,0 0 30 0,0 0 21 15,0 0 20-15,0 0 3 0,0 0 18 0,0 0-5 16,0 0 7-16,0 0 1 0,0 0 6 16,-35-6 5-16,35 6 4 0,0 0-2 0,0 0-2 15,0 0-3-15,0 0-7 0,0 0-6 16,0 0-10-16,0 0-7 0,0 0-7 16,0 0-1-16,0 0-6 0,0 0-7 15,0 0-7-15,0 0-4 0,0 0-2 16,0 0-7-16,0 0-4 0,0 0-3 0,40-10-4 15,-40 10-5-15,0 0-3 0,16-6 1 16,-16 6 0-16,0 0-1 0,18-8 5 0,-18 8-7 16,15-6 8-16,-15 6-4 0,14-6 1 15,-14 6-3-15,0 0-4 0,0 0-3 0,19-7-2 16,-19 7-8-16,0 0-6 0,0 0-4 16,14-5-1-16,-14 5-1 0,0 0 5 15,0 0 4-15,0 0 4 0,0 0 2 0,0 0-3 16,0 0 8-16,0 0 4 15,-21 34-4-15,21-34 3 0,-17 22 6 0,7-10-2 16,-3 0 3-16,3 2 1 0,1-1-1 16,-3 1 2-16,1-1 7 0,0 3-5 0,2-1 9 15,0-1 10-15,0 0 20 0,3-1 14 16,-1 3 18-16,4-3 17 0,3-13 11 0,-4 24 8 16,4-24 7-16,0 27-1 0,0-27-1 15,0 0 2-15,9 38-5 0,-9-38 3 16,13 27-7-16,-13-27-4 0,16 26-12 0,-8-13-6 15,-8-13-8-15,23 22-3 0,-13-11-8 16,-10-11-2-16,19 13-8 0,-19-13-7 0,23 14-2 16,-23-14-10-16,21 8-9 15,-21-8-14-15,20 7-12 0,-9-7-20 0,-11 0-11 16,20 2-23-16,-20-2-23 0,20-2-34 16,-20 2-54-16,21-8-81 0,-10 3-165 0,1 2-139 15,-1-1-269-15,1 0-496 0</inkml:trace>
  <inkml:trace contextRef="#ctx0" brushRef="#br0" timeOffset="20991.354">23990 1370 466 0,'0'0'156'0,"0"0"-56"0,0 0-8 0,-33-11 11 15,33 11 10-15,0 0 9 0,0 0-9 16,0 0 12-16,0 0 12 0,0 0-18 16,0 0-11-16,0 0 24 0,0 0-20 0,0 0-3 15,0 0-7-15,0 0 0 0,0 0-14 16,0 0-19-16,0 0 7 0,0 0-12 0,0 0-6 16,0 0 2-16,0 0-13 0,0 0 9 15,0 0-6-15,0 0-5 0,0 0-3 0,0 0-1 16,0 0-7-16,0 0-7 0,0 0 3 15,0 0-21-15,0 0 9 0,0 0 3 16,0 0-2-16,0 0-5 0,0 0 3 0,0 0-8 16,0 0-1-16,0 0-6 0,0 0 13 15,0 0-1-15,0 0-19 0,0 0 13 16,0 0-11-16,0 0 8 0,0 0 7 16,0 0-3-16,0 0-1 0,0 0 4 0,0 0-7 15,0 0-7-15,0 0 10 0,0 0-4 16,0 0-4-16,0 0 6 0,0 0-2 0,0 0 11 15,0 0-12-15,0 0 9 0,-19 4 4 16,19-4-3-16,0 0 7 0,0 0 3 0,0 0-2 16,0 0 8-16,-19 0-4 0,19 0 5 15,0 0 3-15,0 0 0 0,0 0-9 16,0 0 4-16,-16 2-1 0,16-2 0 0,0 0-5 16,0 0 4-16,0 0-7 0,0 0 1 15,-15 0 2-15,15 0 0 0,0 0-8 16,0 0 2-16,0 0-1 0,0 0 4 15,-15 1-2-15,15-1 6 0,0 0-2 0,0 0 5 16,0 0 2-16,0 0 6 16,0 0 3-16,0 0 4 0,0 0 3 0,0 0-1 0,0 0-2 15,0 0 0-15,0 0-5 0,0 0-1 16,0 0-2-16,0 0-5 0,0 0-2 0,0 0-1 16,0 0-2-16,0 0-1 0,0 0-3 15,0 0-4-15,50 4 3 0,-39-4-3 16,2 1-6-16,-13-1 3 0,24 2-3 15,-11-1-2-15,2 1 1 0,1-1-1 0,-1 2-1 16,0-2-1-16,1 1-5 0,-2 0 5 16,1-2-6-16,0 0-4 0,-1 3 0 15,-14-3 0-15,22 1-3 0,-10 0 1 0,-12-1 5 16,19 2-4-16,-19-2 4 0,17 0-7 16,-17 0 0-16,13 0-1 0,-13 0-10 0,0 0-6 15,16 1 0-15,-16-1-2 0,0 0 2 16,0 0 0-16,0 0 2 0,0 0 3 0,0 0-3 15,0 0 7-15,0 0 2 0,0 0 3 16,0 0 0-16,0 0-1 0,0 0 2 16,-42 12 3-16,42-12 3 0,-20 2-3 15,20-2 2-15,-23 2 1 0,23-2 3 0,-24 2 2 16,24-2-1-16,-24 3 4 0,24-3 0 16,-22 0 3-16,22 0-1 0,-24 0-3 15,24 0 2-15,-21 0-1 0,21 0 6 0,-21 0-2 16,21 0 0-16,0 0 4 0,-23 0 2 15,23 0-2-15,0 0-1 0,-19 2 6 0,19-2 0 16,0 0 6-16,-14 0 2 0,14 0 5 16,0 0 4-16,0 0 3 0,0 0 6 0,0 0 3 15,-20 1-3-15,20-1-2 0,0 0-9 16,0 0-2-16,0 0 1 0,0 0-5 0,0 0-5 16,0 0 0-16,0 0-7 15,0 0-8-15,0 0 0 0,57-5-5 0,-45 5-2 16,3 0-3-16,1 0-3 0,0-1 1 15,-1 1-8-15,3-1 2 0,-2 1-3 16,1-1-2-16,-3 1 4 0,1-2-2 0,-2 0-3 16,-13 2-2-16,22 0 0 0,-22 0-3 15,18 0-5-15,-18 0-5 0,13 0 4 0,-13 0-9 16,0 0 2-16,15-2 7 16,-15 2 8-16,0 0-3 0,0 0 0 0,0 0 2 0,0 0 2 15,0 0-1-15,0 0 1 16,0 0 7-16,0 0-1 0,0 0 3 0,0 0 2 15,-70 2-4-15,57 0 1 0,13-2 1 16,-29 4 3-16,14-3 4 0,15-1 1 0,-30 2-1 16,15 1 0-16,15-3-2 0,-29 3 5 15,16-1-1-15,13-2 0 0,-25 3 6 16,25-3-6-16,-24 2 3 0,24-2-2 0,-21 2-2 16,21-2 6-16,-18 2-2 0,18-2 6 15,0 0 2-15,-19 0 3 0,19 0 6 0,0 0 9 16,0 0 7-16,0 0 0 0,-22 3 1 15,22-3 5-15,0 0-1 0,0 0-7 16,0 0 0-16,0 0 0 0,0 0-8 0,0 0 2 16,0 0-4-16,0 0-4 0,0 0 1 15,0 0-8-15,0 0 2 0,0 0-4 16,64-6-4-16,-49 5-3 0,1-1-6 0,3 2 4 16,-2-2-10-16,2 2 2 0,2-1-5 15,-1 1 1-15,-3 0-2 0,1-1-2 16,-2 1 2-16,0-1 1 0,-16 1-4 0,23-1-10 15,-23 1-2-15,19 0-11 0,-19 0-2 16,15-2-4-16,-15 2-3 0,0 0 11 0,0 0 0 16,0 0-3-16,0 0 2 0,0 0 1 15,0 0 4-15,0 0 6 0,0 0 7 0,0 0-4 16,0 0-3-16,0 0-5 16,0 0 3-16,-71 4 1 0,57-3-1 0,14-1-1 15,-29 1 6-15,12-1 5 0,17 0-4 16,-26 2 11-16,9-1-7 0,17-1 9 0,-24 2-6 15,24-2-1-15,-20 1 10 0,20-1 11 16,0 0 14-16,-24 1 22 0,24-1 18 16,0 0 6-16,0 0 9 0,-22 0 0 0,22 0-6 15,0 0 12-15,0 0-4 0,0 0 6 16,0 0-9-16,0 0-5 0,0 0-8 0,0 0-7 16,0 0-4-16,0 0 1 0,0 0-3 15,51-7-3-15,-51 7-5 0,14-1-4 16,-14 1-4-16,0 0-8 0,17-2-5 15,-17 2-8-15,0 0-9 0,15-3-10 0,-15 3-11 16,0 0-18-16,14-1-12 0,-14 1-19 16,0 0-28-16,13-2-40 0,-13 2-53 0,0 0-84 15,19-1-216-15,-19 1-238 0,14-2 140 16,-14 2 105-16</inkml:trace>
  <inkml:trace contextRef="#ctx0" brushRef="#br0" timeOffset="23034.1">25357 1506 2401 0,'0'0'3'0,"0"0"31"0,0 0 7 15,0 0 20-15,0 0 9 0,0 0 12 0,0 0 19 16,0 0 2-16,-54 3 6 0,54-3-7 16,0 0 4-16,0 0-9 0,0 0-5 15,0 0-19-15,0 0-6 0,-20 2-3 16,20-2-8-16,0 0-2 0,0 0 3 15,0 0-1-15,0 0-1 0,0 0-4 0,0 0 0 16,0 0 4-16,0 0-1 0,0 0 3 16,0 0-1-16,0 0 3 0,0 0-2 0,0 0 2 15,-18 5-2-15,18-5-1 16,0 0 1-16,0 0-3 0,0 0-13 0,0 0 2 0,0 0-2 16,0 0 1-16,0 0-1 0,0 0-3 15,0 0-6-15,0 0-4 0,0 0-3 16,0 0-3-16,64 0-1 0,-64 0-1 15,22 0-4-15,-22 0 1 0,22 0-7 0,-22 0-1 16,25 0-1-16,-25 0 0 0,21 0-1 16,-21 0-4-16,23-2-3 0,-23 2-1 15,0 0-3-15,25 2-5 0,-25-2 0 0,0 0-6 16,19 0-3-16,-19 0 0 0,0 0-4 16,0 0 0-16,0 0 0 0,0 0 0 0,0 0 0 15,0 0-5-15,0 0 0 0,0 0 1 16,0 0 2-16,0 0 3 0,0 0-3 0,0 0 10 15,0 0-4-15,-50 11 1 0,50-11 2 16,-23 2 2-16,23-2-1 0,-22 1-3 16,22-1 4-16,-22 2 2 0,22-2-2 15,-21 1 6-15,21-1-3 0,-21 1 1 16,21-1 2-16,0 0 1 0,-21 1 0 0,21-1-1 16,0 0 8-16,0 0 9 0,-23 0 4 15,23 0 8-15,0 0 6 0,0 0 6 0,0 0 5 16,0 0-5-16,-19 2-1 0,19-2 2 15,0 0-7-15,0 0 3 0,0 0-3 0,0 0-3 16,0 0-4-16,0 0-4 0,0 0-1 16,0 0-3-16,0 0-6 0,0 0 2 15,53-10-4-15,-53 10-3 0,18-3-5 16,-18 3-3-16,19-3-1 0,-19 3 1 16,19-2 0-16,-19 2-4 0,0 0-1 0,23-2-3 15,-23 2-2-15,0 0-5 0,15-3-2 16,-15 3-10-16,0 0-1 0,0 0-7 0,0 0 2 15,0 0 4-15,0 0-3 0,0 0-2 16,0 0 4-16,0 0-3 0,0 0 5 0,0 0 4 16,0 0 0-16,0 0-3 0,0 0 4 15,-60 9-5-15,60-9 7 0,-24 0 3 16,24 0 1-16,-23 1 4 0,23-1 1 0,-21 2 1 16,21-2 5-16,-20 0 19 0,20 0 15 15,0 0 15-15,0 0 22 0,-25 0 12 16,25 0 9-16,0 0-7 0,0 0-5 0,0 0-3 15,0 0-1-15,0 0 2 0,0 0-5 16,0 0-9-16,0 0-7 0,0 0-9 16,0 0-3-16,0 0-7 0,0 0-7 0,0 0-10 15,0 0-11-15,0 0-13 0,66 0-19 16,-66 0-17-16,0 0-34 0,0 0-50 16,21-3-76-16,-21 3-142 0,12 0-232 0,-12 0-121 15,0 0 75-15,13-2 515 0</inkml:trace>
  <inkml:trace contextRef="#ctx0" brushRef="#br0" timeOffset="29745.935">8774 4557 1591 0,'0'0'83'16,"0"0"-14"-16,0 0-3 0,0 0 3 0,0 0 14 16,0 0 17-16,0 0 30 0,0 0-1 15,0 0-11-15,0 0-10 0,-14 14-6 0,14-14-6 16,0 0 1-16,0 0-16 0,0 0 0 15,0 0-4-15,-10 6-3 0,10-6-4 0,0 0-3 16,0 0-3-16,0 0-1 0,0 0-6 16,0 0-5-16,-10 5-7 0,10-5 0 15,0 0-10-15,0 0 1 0,0 0-11 16,0 0 4-16,0 0-6 0,-14 2-1 0,14-2-1 0,0 0-3 16,0 0 0-16,0 0-5 0,0 0 0 15,0 0-2-15,0 0 0 0,0 0-1 16,-21-4-3-16,21 4-3 0,0 0-2 15,0 0-4-15,-12-7-6 0,12 7 4 0,0 0-8 16,-9-7 5-16,9 7 2 0,0 0-8 16,-7-8 3-16,7 8 0 0,0 0-2 0,-5-10-11 15,5 10 1-15,0 0 5 0,-4-12 0 16,4 12 6-16,0 0 8 0,-2-13-5 16,2 13 7-16,0 0 13 0,0 0-8 0,0 0 5 15,7-20 1-15,-7 20 6 0,5-8 0 16,-5 8 0-16,11-10-5 0,-11 10 3 15,13-10-5-15,-13 10 2 0,12-6 2 16,-12 6 4-16,15-5 3 0,-15 5 1 0,11-3 0 16,-11 3-4-16,0 0-1 0,16-2 4 15,-16 2-9-15,0 0-3 0,0 0 3 0,20 2 0 16,-20-2-5-16,0 0 5 0,8 7-1 16,-8-7 0-16,0 0-4 0,5 12 2 0,-5-12 1 15,0 0-3-15,0 0-1 0,-5 19 1 16,5-19-2-16,-6 11-1 0,6-11 2 0,-6 11-2 15,6-11 2-15,-9 10-2 16,9-10 5-16,-10 11-3 0,10-11 0 0,-10 8 2 16,10-8 0-16,-10 8-5 0,10-8-2 15,-12 9 7-15,12-9-7 0,-10 5 4 0,10-5-3 16,-11 5 2-16,11-5-5 0,-13 4 2 16,13-4-4-16,-13 1 0 0,13-1-1 0,0 0-9 15,-18 0-5-15,18 0 2 0,0 0-7 16,-17-3-1-16,17 3 6 0,-14-6-10 0,14 6-2 15,-11-8-8-15,5 1-9 0,6 7-3 16,-11-10-2-16,6 3 2 0,5 7-1 0,-9-18-17 16,5 8-1-16,4 10 16 0,-5-18 0 15,5 18 5-15,0-20 31 0,0 20 23 16,5-17 21-16,-1 8 5 0,1 0 7 16,2 1 3-16,0-2-3 0,3 5 5 0,0-2-4 15,1 0-1-15,4 3 10 0,-3-1-6 16,3 2 6-16,-1 0 14 0,-14 3 0 15,21-2-6-15,-21 2-7 0,20 2-4 0,-20-2-7 16,16 5-3-16,-10-1-3 0,-6-4-3 16,12 10-4-16,-7-3-2 0,-5-7 2 0,5 13-8 15,-5-13 3-15,2 15-5 0,-2-15-2 16,-1 16-1-16,1-16 0 0,-4 15-5 0,4-15 2 16,-9 14-3-16,3-9-1 0,6-5 1 15,-9 13-2-15,9-13 2 0,-10 9-4 16,10-9 1-16,-11 9 0 0,11-9-2 15,-11 4 1-15,11-4-5 0,-11 2-7 0,11-2-4 16,0 0-6-16,0 0 4 0,-20-6-12 16,20 6-7-16,-10-8 1 0,10 8-10 0,-9-12-3 15,9 12-3-15,-4-16 0 0,4 16-3 16,-1-14 13-16,1 14 11 0,5-14 9 0,-5 14 6 16,9-14 17-16,-2 6 9 15,0 1 5-15,1 1-6 0,-8 6 5 0,18-7 2 0,-8 3 0 16,-10 4 12-16,21-4 6 0,-21 4 0 15,17 2-3-15,-17-2-9 0,16 6 1 0,-10-2-6 16,-6-4 2-16,11 13-10 16,-7-7 5-16,-4-6-3 0,6 12-1 0,-6-12 3 15,4 15-5-15,-4-15 0 0,0 13 0 16,0-13-6-16,-1 15 4 0,1-15-2 0,-4 14-3 16,4-14 2-16,-5 12-8 0,5-12 2 15,-7 10-11-15,7-10-1 0,-6 7 1 16,6-7-8-16,0 0 2 0,-10 7-3 0,10-7-7 15,0 0-2-15,0 0-1 0,-16 0 0 16,16 0-2-16,0 0 0 0,0 0-1 0,0 0 3 16,-10-18 13-16,10 18 2 15,0 0-7-15,1-15 10 0,-1 15 7 0,0 0 7 0,0 0 13 16,11-17 8-16,-11 17 2 0,9-7-7 16,-9 7 4-16,0 0 4 0,16-3 1 15,-16 3 2-15,0 0-3 0,0 0-6 16,18 7 2-16,-18-7-3 0,0 0-3 0,7 13-3 15,-7-13-1-15,0 0-2 0,-2 13-3 16,2-13-2-16,0 0-5 0,0 0-7 0,-11 18-7 16,11-18-3-16,-8 6-10 0,8-6-13 15,0 0-20-15,-16 3-16 0,16-3-10 0,0 0-8 16,0 0-10-16,-26-10-4 0,26 10-4 16,-9-8 7-16,9 8 6 0,-7-9 21 0,7 9 29 15,0 0 25-15,-5-11 43 0,5 11 8 16,0 0 13-16,0 0 7 0,-3-12 0 15,3 12-6-15,0 0-7 0,0 0-1 0,0 0-6 16,0 0-1-16,0 0 2 0,0 0 4 16,-10-8-7-16,10 8 2 0,0 0-2 15,0 0-4-15,0 0-5 0,0 0 2 0,0 0-5 16,0 0-7-16,0 0-16 0,-22 5-18 16,22-5 0-16,0 0-9 0,0 0-9 15,-15 5 13-15,15-5-4 0,0 0-3 0,0 0-2 16,0 0-9-16,-17 3 2 0,17-3 8 15,0 0 4-15,0 0 5 0,0 0 7 0,-14 0 0 16,14 0 8-16,0 0 13 16,0 0 33-16,0 0 2 0,0 0 17 0,0 0 18 15,0 0-3-15,0 0 17 0,-15 2 1 16,15-2-9-16,0 0 0 0,0 0-6 0,0 0-7 16,0 0-2-16,0 0-3 0,0 0 0 15,0 0-7-15,0 0-5 0,0 0-1 0,0 0-7 16,0 0-9-16,0 0-3 0,0 0-14 15,0 0-11-15,0 0-20 0,0 0-6 0,0 0-16 16,0 0-4-16,0 0-14 0,0 0-20 16,0 0-15-16,0 0-37 0,0 0-63 0,0 0-104 15,0 0-173-15,-16-5-114 16,16 5 113-16</inkml:trace>
  <inkml:trace contextRef="#ctx0" brushRef="#br0" timeOffset="56243.891">22583 2490 1161 0,'0'0'129'0,"0"0"-11"0,0 0-37 16,0 0-21-16,0 0-23 0,0 0-7 16,0 0-11-16,0 0 6 0,0 0 2 15,0 0-8-15,0 0 5 0,0 0-16 0,0 0 0 16,0 0 8-16,0 0 0 0,0 0 12 16,0 0 14-16,0 0 21 0,0 0-3 0,0 0-6 15,0 0-10-15,0 0 15 0,0 0 11 16,0 0 14-16,0 0-10 0,0 0-3 0,0 0 0 15,0 0 6-15,0 0 4 0,0 0 3 16,0 0-14-16,0 0-11 0,0 0 27 0,0 0-4 16,0 0 0-16,0 0-3 0,0 0 1 15,0 0 0-15,0 0-8 0,0 0-7 16,0 0-11-16,0 0-2 0,0 0 12 16,0 0-14-16,0 0 0 0,0 0-4 0,0 0 1 15,0 0 1-15,0 0-1 0,0 0-10 16,0 0 7-16,0 0-3 0,0 0 4 15,0 0-5-15,0 0 4 0,0 0-2 0,0 0 0 16,0 0-6-16,0 0-1 0,0 0 2 16,0 0-2-16,0 0-5 0,0 0 0 0,0 0 1 15,0 0-3-15,0 0-3 0,0 0-2 16,0 0 2-16,0 0-9 0,0 0 1 0,0 0-1 16,0 0-5-16,0 0 3 15,0 0 0-15,0 0-7 0,0 0 3 0,0 0-1 16,0 0-1-16,0 0-1 0,0 0-2 15,0 0 0-15,0 0 2 0,0 0 0 0,0 0 3 16,0 0-4-16,0 0 1 0,0 0-2 16,0 0 0-16,0 0 3 0,0 0-2 0,0 0-1 15,0 0 0-15,0 0 1 0,0 0-2 16,0 0 4-16,0 0-2 0,0 0-2 16,0 0 5-16,0 0 1 0,0 0-2 0,0 0 3 15,0 0 2-15,0 0-2 0,0 0 2 16,0 0 0-16,0 0-2 0,0 0-2 15,0 0 1-15,0 0-1 0,0 0 1 0,0 0-4 16,0 0-1-16,0 0 4 0,0 0-4 16,0 0 2-16,0 0 1 0,0 0 0 15,0 0-1-15,0 0 0 0,0 0 1 0,0 0-1 16,0 0-2-16,0 0 1 0,0 0 1 16,0 0-2-16,0 0 0 0,0 0 0 0,0 0-3 15,0 0 3-15,0 0-2 0,0 0 1 16,0 0-1-16,0 0-2 0,0 0 1 0,0 0 2 15,0 0-1-15,0 0-2 0,0 0-1 16,0 0 1-16,0 0-2 0,0 0 2 16,0 0-2-16,0 0-1 0,0 0-2 0,0 0-2 15,0 0-2-15,0 0-1 0,0 0-1 16,0 0-2-16,0 0-3 0,0 0-3 16,0 0-3-16,0 0-7 0,0 0-2 15,0 0-6-15,0 0-6 0,0 0-6 0,-32-23-2 16,32 23-6-16,0 0 4 0,0 0 2 15,-7-16 1-15,7 16 2 0,0 0 1 0,0 0 8 16,-8-16 4-16,8 16-3 0,0 0 11 16,0 0-4-16,0 0 14 0,-4-17-8 0,4 17 4 15,0 0 4-15,0 0-3 0,0 0 11 16,-3-15 8-16,3 15 8 0,0 0 4 0,0 0 4 16,0 0 5-16,0 0 3 15,0 0-2-15,0 0 3 0,0 0 5 0,0 0 5 16,0 0 5-16,0 0-4 0,0 0 5 15,0 0 8-15,0 0 6 0,0 0 6 0,0 0 7 16,0 0 3-16,2 86 7 0,-2-86 0 16,0 0 8-16,5 67-6 0,-5-67 4 15,8 49-4-15,-8-49-10 0,7 43 2 0,-7-43-1 16,5 37 1-16,-5-37-10 16,0 0-1-16,7 48-7 0,-7-48-5 0,0 0-4 0,5 40-4 15,-1-29-6-15,-4-11-1 16,0 0-3-16,5 30-8 0,-5-30-3 0,0 0-2 0,0 0-1 15,4 25-1-15,-4-25 3 16,0 0-2-16,0 0-4 0,0 0 2 0,0 0 0 16,3 25 1-16,-3-25-4 0,0 0-2 15,0 0 2-15,0 0-1 0,0 0 0 0,0 0-5 16,0 0 5-16,0 0 1 0,0 0-1 16,0 0-3-16,0 0 1 0,0 0-1 0,0 0-1 15,0 0-1-15,0 0-1 0,0 0-3 16,0 0 1-16,0 0 1 0,0 0-2 15,0 0 2-15,0 0-2 0,0 0 1 0,0 0-2 16,0 0-1-16,-13-60-2 0,13 60-6 0,-5-20-1 16,5 20-4-16,-4-21 1 15,4 21-6-15,-4-23-1 0,4 23-2 0,-3-22-2 16,3 22 0-16,-3-23-2 0,2 10 1 16,1 3-5-16,0 10 1 0,1-23-1 0,0 12-1 15,-1 11-1-15,3-21 4 0,0 10-2 16,3 0 5-16,0 1 0 0,0 1 9 0,-1 0 0 15,1 1 8-15,-6 8 4 16,14-12 5-16,-6 7-3 0,-8 5 3 0,15-1-2 0,-15 1 9 16,18 3 3-16,-18-3 3 0,19 11-1 15,-9-3 2-15,-10-8 1 0,18 18 5 16,-6-8-6-16,-3 1 4 0,-2-1 0 0,-7-10-2 16,13 19 1-16,-7-10-3 0,-6-9-2 15,10 17 1-15,-10-17-3 0,10 15-2 16,-10-15 1-16,6 10-1 0,-6-10-2 15,0 0-4-15,6 13 4 0,-6-13-7 0,0 0 4 16,0 0-1-16,6 12-4 0,-6-12 0 16,0 0-4-16,0 0 2 0,0 0-6 0,0 0-3 15,0 0 1-15,0 0 0 0,0 0-3 16,0 0 2-16,0 0 0 0,0 0-3 16,0 0-6-16,0 0 3 0,0 0-1 0,0 0 2 15,0 0-1-15,0 0 6 0,0 0-7 16,0 0 2-16,0 0-3 0,-11-43 0 15,11 43 2-15,-4-13-6 0,4 13 3 0,0-15-1 16,0 15-2-16,2-17-1 0,-2 17 1 16,3-17 0-16,1 7 1 0,0 2 2 0,1-3 0 15,3 2 4-15,1-3 2 0,1 2 4 16,1-2 6-16,2 2 0 0,0 0 3 0,1 1 1 16,0-1-1-16,1 1 0 0,-3 2-3 15,0 2-2-15,1 2 2 0,-2 0 0 0,-11 3-3 16,20 2 0-16,-10 3 1 0,0 3 1 15,-3 1 2-15,2 1-2 0,-1 5 3 0,-1 2 3 16,-3-2-3-16,0 3-1 0,-2 1 2 16,0 1 2-16,-1 0 5 0,0 1 1 15,-1-1 6-15,0 1 10 0,0-1 8 16,0-1 5-16,1 1 3 0,1-1 10 0,0-1 1 16,-2-18 0-16,5 29 0 0,-3-14 8 15,1 0-5-15,-3-15 0 0,7 23-2 0,-2-11-4 16,-5-12-2-16,9 20-4 0,-2-12-7 15,-7-8-10-15,14 15-8 0,-14-15-12 16,16 10-14-16,-16-10-24 0,17 4-25 0,-7-4-25 16,-10 0-30-16,18 0-34 0,-18 0-61 15,24-5-85-15,-12 1-111 0,0-1-113 0,-2 0-335 16,-1 0-614-16</inkml:trace>
  <inkml:trace contextRef="#ctx0" brushRef="#br0" timeOffset="56778.873">23327 2665 3998 0,'0'0'-44'0,"0"0"11"15,0 0 9-15,0 0 6 0,0 0 20 0,0 0 16 16,0 0 1-16,0 0 0 0,0 0 8 16,0 0 9-16,0 0 6 0,0 0 5 0,-2-21 9 15,2 21 1-15,0 0 2 16,0 0 3-16,0 0 6 0,0 0 8 0,0 0 7 16,0 0 9-16,0 0 8 0,0 0 4 15,0 0-1-15,0 0-4 0,0 0-1 0,0 0-7 16,0 0-14-16,0 0-4 0,0 0 0 15,0 0-5-15,0 0-15 0,0 0-3 0,0 0-8 16,0 0-2-16,0 0-7 0,0 0-3 16,0 0-11-16,0 0-10 0,80-1-10 0,-80 1-15 15,16-1-16-15,-16 1-14 0,12-1-19 16,-12 1-23-16,0 0-33 0,0 0-38 0,22 5-32 16,-22-5-53-16,7 6-90 0,-7-6-102 15,4 10-362-15,-4-10-293 0</inkml:trace>
  <inkml:trace contextRef="#ctx0" brushRef="#br0" timeOffset="56955.685">23348 2794 4127 0,'0'0'149'0,"0"0"19"16,0 0 14-16,0 0 20 0,0 0-18 0,0 0-10 0,0 0-10 16,0 0-17-16,0 0-3 0,0 0-19 0,0 0-14 15,47 52-18-15,-47-52-18 16,0 0-24-16,0 0-25 0,42 5-27 0,-25-5-36 0,-4-2-49 15,-13 2-67-15,35-5-110 16,-16 3-198-16,3-1-64 0,-4-2-343 0,-18 5-678 16</inkml:trace>
  <inkml:trace contextRef="#ctx0" brushRef="#br0" timeOffset="67597.658">23854 2559 2430 0,'0'0'157'0,"0"0"-58"0,0 0-12 0,0 0-2 15,0 0 12-15,0 0 0 16,0 0 11-16,14-3 0 0,-14 3 2 0,0 0-9 0,0 0-8 15,0 0 3-15,0 0-2 0,0 0-8 16,0 0 2-16,0 0-6 0,0 0-8 16,0 0 3-16,0 0-7 0,0 0-2 0,0 0-2 15,0 0-2-15,0 0-3 0,0 0-3 16,0 0-4-16,0 0-3 0,0 0-6 0,0 0 3 16,0 0-7-16,0 0-5 0,0 0-2 15,0 0-4-15,0 0-5 0,0 0-1 16,0 0-6-16,0 0-2 0,0 0-8 0,0 0-7 15,0 0-5-15,0 0-8 0,0 0-6 16,0 0-1-16,12-5-4 0,-12 5-2 16,0 0 4-16,0 0 3 0,0 0 0 0,0 0 5 15,0 0 3-15,0 0 7 0,0 0 6 16,0 0 6-16,0 0-1 0,0 0 1 0,0 0 1 16,0 0 1-16,0 0 6 0,0 0 0 15,0 0 9-15,0 0-3 0,0 0 5 0,0 0 8 16,0 0 4-16,0 0 9 15,-8 58-2-15,8-58 2 0,-1 31 8 0,1-31-4 16,0 0 2-16,0 0-3 0,0 58-3 16,0-58-11-16,0 0-6 0,-1 42 2 15,1-42-2-15,0 0-4 0,0 0 0 0,-3 51-8 16,3-51 3-16,0 18-6 0,0-18 1 16,0 0-1-16,-1 25-4 0,1-25-4 0,0 0 2 15,0 0-3-15,0 0 4 0,-2 30-5 16,2-30 4-16,0 0-3 0,0 0-2 0,0 0-3 15,0 0 5-15,0 0-5 0,0 0 2 16,0 0 2-16,-1 26-3 0,1-26 1 0,0 0-1 16,0 0 0-16,0 0 0 0,0 0 1 15,0 0 2-15,0 0-3 0,0 0 2 0,0 0 3 16,0 0 0-16,0 0-2 0,0 0-5 16,0 0 2-16,0 0-1 0,0 0-3 15,0 0-4-15,0 0 0 0,0 0-5 16,0 0 1-16,0 0-4 0,0 0-4 0,0 0 0 15,0 0 1-15,0 0 0 0,37-34-7 16,-37 34 4-16,0 0 4 0,15-10-1 0,-15 10 2 16,0 0 2-16,16-9 0 0,-16 9 5 15,0 0 4-15,14-5-1 0,-14 5 3 16,0 0-1-16,0 0 4 0,20-2 0 0,-20 2 3 16,0 0 7-16,0 0-4 0,23 4 5 15,-23-4 1-15,0 0 3 0,0 0 7 16,0 0 4-16,34 12-5 0,-34-12-1 15,0 0 3-15,0 0-4 0,22 10 2 0,-22-10 0 0,0 0 1 16,0 0-9-16,0 0 5 16,27 7-4-16,-27-7 2 0,0 0-7 0,0 0 4 15,0 0-5-15,26 3 2 0,-26-3 0 16,0 0-6-16,0 0-1 0,0 0-3 0,0 0-2 16,32 1-7-16,-32-1-4 0,10-3 2 15,-10 3-8-15,0 0-4 0,0 0-12 0,19-2-7 16,-19 2-10-16,8-3-14 15,-8 3-18-15,0 0-20 0,11-8-24 0,-11 8-25 0,8-7-39 16,-8 7-60-16,0 0-125 16,10-10-173-16,-10 10-253 0,5-9-328 0</inkml:trace>
  <inkml:trace contextRef="#ctx0" brushRef="#br0" timeOffset="68016.83">24097 2677 3874 0,'0'0'72'0,"0"0"15"0,-22 22 7 16,22-22 4-16,0 0 6 0,-5 36 12 16,5-36 7-16,0 0 6 0,-5 53 5 0,5-53-3 15,-4 37 0-15,4-37-3 0,0 0-15 0,-5 57-7 16,5-57-14-16,0 0-12 15,0 45-4-15,0-45-8 0,0 0-15 0,0 0-3 16,0 43-14-16,0-43-15 0,0 16-14 16,0-16-15-16,0 0-23 0,0 17-13 0,0-17-25 15,0 0-22-15,0 0-25 0,5 13-24 16,-5-13-44-16,5 3-31 0,-5-3-94 0,0 0-155 16,0 0-120-16,0 0-172 0,0 0 26 15</inkml:trace>
  <inkml:trace contextRef="#ctx0" brushRef="#br0" timeOffset="68858.312">24384 2810 3415 0,'0'0'-5'0,"0"0"10"0,0 0 21 16,0 0 12-16,0 0 10 0,0 0 17 0,0 0 8 15,0 0 1-15,0 0 6 0,0 0-7 16,0 0 0-16,0 0 3 0,0 0-7 0,0 0 2 16,0 0-3-16,0 0-7 0,0 0 2 15,0 0-2-15,0 0 0 0,0 0-4 16,0 0-1-16,0 0-3 0,0 0 3 0,0 0 0 15,0 0 2-15,0 0-5 0,0 0 4 16,0 0-6-16,0 0 1 0,0 0 1 16,0 0-3-16,0 0-3 0,0 0 1 0,0 0 1 15,0 0-6-15,0 0-2 0,0 0 0 16,0 0-7-16,0 0-2 0,0 0 1 0,0 0-2 16,0 0-3-16,0 0 0 0,0 0-3 15,0 0 2-15,0 0-5 0,0 0 2 0,0 0 0 16,0 0-8-16,0 0 1 0,0 0-1 15,0 0 0-15,0 0-2 0,0 0 0 0,0 0-1 16,0 0 3-16,0 0 0 16,0 0-10-16,0 0 7 0,0 0-5 0,0 0 3 15,0 0-5-15,0 0 4 0,0 0-2 16,0 0 3-16,0 0 4 0,0 0-6 0,0 0 6 16,0 0-1-16,0 0 1 0,0 0 0 15,0 0 3-15,0 0-3 0,56 4-5 16,-56-4 3-16,0 0 0 0,0 0-5 0,0 0 0 15,0 0 1-15,33-1-1 0,-33 1 2 16,0 0-2-16,0 0-1 0,0 0 0 0,30 1-3 16,-30-1 5-16,0 0-9 0,0 0 1 15,0 0 4-15,0 0-2 0,30 1-3 16,-30-1-1-16,0 0 4 0,0 0 0 0,0 0-5 16,0 0 2-16,0 0-1 0,0 0 0 15,0 0-2-15,30 1-3 0,-30-1-1 16,0 0-2-16,0 0-6 0,0 0-6 0,13 4-6 15,-13-4-15-15,0 0-13 0,0 0-18 16,6 1-21-16,-6-1-28 0,0 0-35 16,0 0-51-16,0 0-82 0,0 0-167 0,0 0-113 15,15 0-222-15,-15 0-253 0</inkml:trace>
  <inkml:trace contextRef="#ctx0" brushRef="#br0" timeOffset="72553.668">24867 2839 3561 0,'0'0'-36'0,"0"0"16"15,0 0 13-15,0 0 23 0,0 0 12 16,0 0 16-16,0 0 7 0,0 0 11 0,0 0 1 15,0 0 1-15,0 0 1 0,0 0 8 16,-38-2-6-16,38 2 6 0,0 0 3 16,0 0 1-16,0 0 2 0,0 0 2 0,0 0 6 15,0 0 5-15,0 0 7 0,0 0 1 16,0 0-1-16,0 0-16 0,0 0 4 16,0 0 1-16,0 0 1 0,0 0 0 0,0 0-9 15,0 0 0-15,0 0-1 0,0 0 2 0,0 0-9 16,0 0-7-16,0 0-2 0,79-5-5 15,-79 5-3-15,0 0-5 0,0 0-4 0,36-1-6 16,-36 1-4-16,0 0-3 16,0 0-5-16,27-1-2 0,-27 1-5 0,0 0-1 15,0 0-2-15,0 0-5 0,0 0-5 16,34 0-5-16,-34 0-11 0,0 0-10 0,11-2-10 16,-11 2-18-16,8 2-17 0,-8-2-27 15,0 0-32-15,0 0-45 0,0 0-51 0,15 2-90 16,-15-2-151-16,0 0-117 0,0 0-232 15,0 0-404-15</inkml:trace>
  <inkml:trace contextRef="#ctx0" brushRef="#br0" timeOffset="73472.953">25155 2658 3894 0,'0'0'19'0,"0"0"10"16,0 0-7-16,7-17 3 0,-7 17 17 0,0 0 11 16,0 0 12-16,0 0 8 0,0 0 10 0,0 0 1 15,0 0 10-15,0 0-2 0,-1 68 4 0,1-68-7 16,0 0 6-16,0 0-2 0,-8 66-12 15,8-66 1-15,0 0-11 0,-9 49-7 0,9-49 1 16,0 0-9-16,-5 40-7 0,5-40-2 16,0 0-2-16,-6 33-1 0,6-33-5 15,0 0 4-15,0 0-2 0,0 0 5 0,0 0-3 16,0 0 2-16,-1 44-7 0,1-44 2 16,0 0-7-16,0 0 2 0,0 0-5 0,0 0 0 15,0 0-4-15,0 0-4 16,32 24-1-16,-32-24-1 0,0 0 0 0,0 0-4 15,0 0-5-15,42 2-1 0,-42-2 2 16,0 0-7-16,0 0 2 0,0 0 3 0,52-4-1 16,-52 4-3-16,23-3 3 0,-23 3-2 15,0 0-1-15,31-4 2 0,-31 4-5 0,0 0-3 16,27-5 1-16,-27 5-6 16,0 0-6-16,0 0-7 0,28-3-9 0,-28 3-11 0,0 0-1 15,17-3-11-15,-17 3-7 0,0 0-10 16,14-4-12-16,-14 4-15 0,8-4-14 0,-8 4-15 15,0 0-13-15,9-7-32 16,-9 7-34-16,0 0-65 0,3-13-105 0,-3 13-170 16,2-12-231-16,-2 12-113 0</inkml:trace>
  <inkml:trace contextRef="#ctx0" brushRef="#br0" timeOffset="73682.124">25335 2733 3950 0,'0'0'102'0,"0"0"10"0,0 0 18 16,-12 51 18-16,12-51 8 0,0 0 8 0,0 58-2 16,0-38-17-16,0-20-13 0,0 40-18 15,0-40-8-15,0 37-15 0,0-37-8 16,0 31-18-16,0-31-11 0,-2 29-15 0,2-29-14 16,0 24-27-16,0-24-18 0,0 19-27 15,0-11-35-15,0-8-38 0,-2 19-59 0,2-19-88 16,-3 10-167-16,3-10-124 0,0 0-238 15,-6 10-295-15</inkml:trace>
  <inkml:trace contextRef="#ctx0" brushRef="#br0" timeOffset="74274.986">24777 2576 3790 0,'0'0'-19'0,"0"0"9"0,0 0 11 16,0 0 14-16,0 0 23 0,0 0 11 15,0 0 2-15,0 41 3 0,0-41 15 16,-12 34 0-16,12-34-2 0,-15 38 14 0,8-15 6 16,1 0 7-16,6-23 8 0,-11 50 5 15,11-50 3-15,-5 46 5 0,5-46-13 0,2 46-5 16,-2-46-4-16,4 47-7 0,-4-47-6 15,8 43-11-15,-8-43-6 0,15 42-8 0,-15-42-9 16,18 29-8-16,-18-29-12 0,16 29-15 16,-16-29-20-16,20 22-20 0,-11-13-19 0,-9-9-21 15,18 15-27-15,-18-15-31 0,23 10-50 16,-12-6-78-16,-11-4-151 0,25 5-156 16,-25-5-214-16,22 2-124 0</inkml:trace>
  <inkml:trace contextRef="#ctx0" brushRef="#br0" timeOffset="74708.6">25562 2588 4083 0,'10'22'110'16,"0"4"18"-16,1 11 14 0,-3 0 18 0,2 6 2 0,-5 0-9 16,-3 0-22-16,-5 1-15 0,-1-5-4 15,-9 2-21-15,2-3-14 0,-3-1-10 16,0-5-24-16,-2-3-30 0,1-3-43 0,-4 1-41 15,5-8-53-15,0-2-85 0,-2 0-178 16,-2-5-164-16,0-1-39 0,-5-1-161 0,23-10 58 16</inkml:trace>
  <inkml:trace contextRef="#ctx0" brushRef="#br0" timeOffset="75834.099">23778 3210 3285 0,'0'0'-12'0,"0"0"27"0,0 0 2 16,-15 0 21-16,15 0 5 0,0 0 10 15,0 0 5-15,0 0 12 0,-20-3-5 0,20 3 11 16,0 0 0-16,0 0-3 0,0 0-7 16,-13-2-2-16,13 2-9 0,0 0 2 0,0 0-9 15,0 0-2-15,0 0-4 16,-15 0-1-16,15 0 5 0,0 0-4 0,0 0 3 0,0 0 3 15,0 0 2-15,0 0 2 16,0 0 1-16,0 0 0 0,0 0 2 0,0 0 1 16,0 0 5-16,0 0-6 0,0 0-6 15,0 0-3-15,0 0-3 0,0 0-4 0,0 0 1 16,0 0-5-16,0 0-7 0,0 0 1 16,49-3-3-16,-34 3-2 0,7 3-4 0,0-3 1 15,4 0-7-15,3 2-3 0,4 0-4 16,12-1 1-16,1 2-1 0,0 0-1 0,3-2-1 15,1 2-2-15,3-1-2 0,-1 1 0 16,1 0-1-16,0 0 1 0,0 0 4 0,-1 0 0 16,0-2-2-16,-2 2 1 15,0-1-1-15,-2-1 0 0,1 1 1 0,-4-2 0 16,-7 0 1-16,-4 0 2 0,-2 0 2 16,1 0-3-16,-2 0 5 0,-1 0 1 0,1-1-1 15,-2 0 1-15,-3 0 2 0,-2 1 3 16,2-1-2-16,-3 0 0 0,0 0 3 0,1-1-3 15,-3 2-3-15,-1-1-2 0,2 1 0 16,-6-2-1-16,2 1-1 0,-2 1 0 0,-1-2 1 16,-15 2-4-16,24-1-2 0,-13 0 4 15,-11 1-3-15,22 0-2 0,-22 0 0 0,19-3-2 16,-19 3 2-16,17-1 3 0,-17 1-6 16,14-1-3-16,-14 1-5 0,13-2-2 15,-13 2-6-15,0 0-8 0,13-3-6 16,-13 3-11-16,0 0-13 0,14-3-20 0,-14 3-24 15,0 0-35-15,0 0-42 0,9-8-91 16,-9 8-170-16,0 0-145 0,0 0-177 16,0 0 15-16</inkml:trace>
  <inkml:trace contextRef="#ctx0" brushRef="#br0" timeOffset="78235.006">23876 3717 3378 0,'0'0'-7'0,"0"0"4"0,0 0-2 15,0 0-7-15,0 0 14 0,0 0 11 16,0 0-5-16,0 0 1 0,-5-12-3 0,5 12 12 16,0 0-10-16,0 0-8 0,0 0 3 15,0 0-1-15,-7-9 11 0,7 9-20 0,0 0 9 16,0 0-12-16,-4-12-1 0,4 12 3 15,0 0-4-15,-4-14 11 0,4 14 9 0,0 0-3 16,-3-15 6-16,3 15 12 0,0 0 17 16,-3-11 14-16,3 11 14 0,0 0 19 15,0 0-4-15,0 0 7 0,0 0 4 16,0 0 3-16,0 0 0 0,0 0 9 0,0 0-4 0,0 0 4 16,0 0 2-16,0 0 0 15,-12 45 5-15,12-45-1 0,-2 25-16 0,2-25-9 16,-2 31-6-16,2-31-10 0,-3 29-7 15,3-29-9-15,-2 29-3 0,2-29-12 0,-1 28 5 16,1-28-6-16,-2 28-5 0,2-28 0 16,0 0-3-16,0 33-3 0,0-33-4 15,0 0-5-15,1 25-1 0,-1-25 1 0,0 0-4 16,0 0-1-16,0 0-3 0,0 29-1 16,0-29 0-16,0 0-4 0,0 0 5 0,0 0-8 15,0 0 3-15,0 0-1 0,0 0-3 16,0 0-4-16,0 0 4 0,0 0 1 0,0 0 1 15,0 0-1-15,0 0-5 16,0 0 1-16,0 0-3 0,0 0 0 0,0 0-3 16,0 0-1-16,0 0-4 0,0 0-1 15,0 0-1-15,0 0-3 0,0 0 1 0,0 0 1 16,0 0-4-16,29-46 1 0,-23 42-2 16,-6 4 7-16,12-9 1 0,-12 9 3 0,17-7 5 15,-17 7 1-15,16-5 1 0,-16 5 4 16,20-3-2-16,-20 3 6 0,21 0 2 0,-21 0 1 15,23 0 2-15,-23 0 1 0,20 2-1 16,-20-2-1-16,21 1 6 0,-21-1 1 0,20 3 0 16,-20-3-1-16,18 2-1 15,-18-2-2-15,18 4 4 0,-18-4 1 0,17 4-6 16,-17-4 2-16,16 4-3 0,-16-4-1 16,0 0-2-16,20 3 0 0,-20-3-9 0,0 0 0 15,16 2-5-15,-16-2-8 0,10 2-4 16,-10-2-6-16,0 0-7 0,16 0-13 0,-16 0-8 15,0 0-13-15,14 0-18 0,-14 0-16 16,0 0-21-16,0 0-20 0,19-2-27 16,-19 2-31-16,0 0-57 0,0 0-111 0,15-4-131 15,-15 4-264-15,0 0-1 0</inkml:trace>
  <inkml:trace contextRef="#ctx0" brushRef="#br0" timeOffset="78542.166">24104 3756 3525 0,'0'0'59'15,"-19"6"10"-15,19-6 26 0,0 0 28 16,-4 23 20-16,4-23 13 0,0 0 5 15,-3 35-2-15,3-35-6 0,-1 31-14 0,1-31-20 16,0 34-21-16,0-34-9 0,2 39-13 16,-2-39-7-16,1 33-9 0,-1-33-9 0,2 30-10 15,-1-16-11-15,0 1-19 0,-1-15-15 16,2 21-20-16,-2-12-21 0,0-9-18 16,3 17-21-16,-3-17-27 0,0 0-33 0,3 20-52 15,-3-20-55-15,3 9-79 0,-3-9-111 16,0 0-322-16,0 0-25 0</inkml:trace>
  <inkml:trace contextRef="#ctx0" brushRef="#br0" timeOffset="82744.746">24398 3798 3313 0,'7'-7'-45'0,"-7"7"11"0,0 0 5 16,0 0 8-16,0 0 24 0,0 0 23 0,0 0 0 15,13-3 11-15,-13 3 10 0,0 0-9 0,0 0 16 16,0 0 1-16,0 0-6 0,0 0 4 16,0 0-5-16,0 0 3 0,0 0-4 15,0 0 0-15,0 0-7 0,0 0-3 16,0 0 9-16,0 0-1 0,0 0-2 0,0 0 4 16,0 0 3-16,0 0-2 0,0 0 5 15,0 0 3-15,0 0 4 0,0 0-1 0,0 0-3 16,0 0 11-16,0 0 4 0,0 0 1 15,0 0 1-15,0 0 8 0,0 0 2 0,0 0-1 16,0 0 2-16,0 0 4 16,0 0-2-16,0 0 3 0,0 0-5 0,0 0-14 15,0 0-5-15,0 0-7 0,0 0 1 0,0 0-9 16,0 0-4-16,0 0-4 0,45 15-4 16,-45-15 0-16,0 0-8 0,0 0-3 15,0 0 1-15,34 0-14 0,-34 0 7 0,0 0 0 16,0 0-4-16,0 0-5 0,29 2-2 15,-29-2-4-15,0 0-7 0,0 0-7 16,18 0-9-16,-18 0-13 0,0 0-13 0,8 1-21 16,-8-1-25-16,0 0-37 0,0 0-54 15,10 2-85-15,-10-2-183 0,0 0-108 0,0 0-251 16,0 0-394-16</inkml:trace>
  <inkml:trace contextRef="#ctx0" brushRef="#br0" timeOffset="83602.151">24742 3791 3646 0,'0'0'-69'15,"0"0"14"-15,0 0 17 0,0 0 9 0,0 0 18 16,-12 2 32-16,12-2 12 0,0 0 19 15,0 0 6-15,0 0 5 0,0 0-3 0,0 0 2 16,0 0 12-16,0 0 1 0,0 0-1 16,0 0 9-16,0 0-4 0,0 0 0 15,0 0-7-15,0 0-6 0,0 0-5 16,0 0-7-16,0 0-4 0,0 0-3 0,0 0-11 16,0 0-1-16,0 0-4 0,0 0-3 15,0 0-5-15,0 0-10 0,0 0-4 0,0 0-9 16,0 0 0-16,0 0-5 0,0 0 2 15,0 0 1-15,0 0-3 0,0 0 1 0,0 0 1 16,0 0 0-16,0 0 1 0,0 0-3 16,0 0 5-16,0 0-5 0,0 0 3 0,0 0 0 15,0 0 0-15,0 0 0 16,0 0 2-16,0 0 2 0,0 0-4 0,0 0 2 0,0 0 3 16,0 0-6-16,0 0 1 15,0 0 4-15,0 0-2 0,0 0-3 0,0 0 3 16,0 0 3-16,0 0-3 0,0 0 0 15,0 0 3-15,0 0-3 0,0 0 3 0,0 0-4 16,0 0 1-16,0 0 2 0,0 0-1 16,0 0-2-16,0 0 0 0,0 0 0 15,0 0 1-15,0 0-1 0,0 0 0 0,0 0 3 16,0 0-2-16,0 0-2 0,0 0 2 16,0 0 1-16,0 0 0 0,0 0-1 0,0 0 2 15,0 0 1-15,0 0 5 0,0 0 1 16,0 0 8-16,0 0 0 0,0 0 7 0,0 0-1 15,0 0 1-15,0 0-1 0,0 0 4 16,0 0 3-16,0 0 0 0,0 0 4 16,0 0-6-16,0 0 0 0,0 0 0 15,0 0 1-15,0 0-5 0,45 7-2 0,-45-7-2 16,0 0-1-16,22 0-1 0,-22 0-3 16,0 0-4-16,24 0 0 0,-24 0-8 0,0 0-3 15,19 0-4-15,-19 0-9 0,0 0-4 16,0 0-8-16,0 0-5 0,22 0-5 15,-22 0-7-15,0 0-11 0,0 0-18 0,0 0-16 16,0 0-33-16,19 3-44 0,-19-3-54 16,0 0-88-16,0 0-144 0,7 2-203 15,-7-2 14-15,0 0 479 0</inkml:trace>
  <inkml:trace contextRef="#ctx0" brushRef="#br0" timeOffset="83993.051">25043 3647 3538 0,'0'0'137'0,"0"0"-4"0,0 0 8 16,0 0 21-16,0 0 17 0,0 0 6 16,0 0 5-16,0 0-1 0,0 0-22 0,0 0-23 15,6 103-14-15,-6-103-10 16,0 0-19-16,0 50-14 0,0-50-8 0,0 0-13 0,0 46-14 15,0-46-6-15,0 0-15 0,0 37-24 16,0-37-23-16,0 21-24 0,0-12-29 16,0-9-32-16,0 0-38 0,2 22-53 15,-2-16-61-15,0-6-140 0,0 0-159 0,0 14-247 16,0-14-349-16</inkml:trace>
  <inkml:trace contextRef="#ctx0" brushRef="#br0" timeOffset="84582.025">24668 3508 3919 0,'0'0'38'0,"0"0"12"16,0 0-1-16,0 0 5 0,0 0-2 16,0 0 5-16,0 0 7 0,0 0 6 0,0 0 3 15,0 0-2-15,1 55 2 0,-5-38-1 16,4-17 3-16,-14 44 0 0,7-23 3 0,0 1-6 15,-1 2 2-15,8-24-1 16,-13 48 3-16,8-24 3 0,5-24 1 0,-7 48 6 16,7-48-2-16,-5 40 2 0,5-40-11 15,0 42-5-15,0-42-5 0,0 0-7 0,8 55-5 16,-8-55-6-16,8 33-9 0,-8-33-11 16,12 28-19-16,-4-14-15 0,-8-14-16 0,13 23-15 15,-5-13-12-15,-1-2-15 0,4-1-12 16,-11-7-14-16,16 14-19 0,-6-8-26 15,-10-6-30-15,20 9-33 0,-10-6-70 0,-10-3-131 16,20 2-158-16,-8-4-215 0,-12 2-104 16</inkml:trace>
  <inkml:trace contextRef="#ctx0" brushRef="#br0" timeOffset="85045.257">25208 3507 3994 0,'0'0'113'15,"0"0"-7"-15,0 0 8 16,0 0 16-16,31 52 24 0,-31-52 19 0,21 70 8 15,-12-32-11-15,-2 0-16 0,0 2-9 0,-7-40-22 16,0 64-16-16,0-32-12 0,-4 5-12 16,-2 0-17-16,2-9-20 0,-2-4-20 15,1 0-28-15,1-5-23 0,-4-1-25 0,2-1-27 16,0-2-35-16,-1 0-48 0,2-2-64 16,-1-1-123-16,-1-2-182 0,7-10-60 0,-14 10-185 15,14-10-135-15</inkml:trace>
  <inkml:trace contextRef="#ctx0" brushRef="#br0" timeOffset="86339.899">23500 4702 3394 0,'0'0'-69'0,"0"0"7"15,0 0 26-15,0 0 33 0,0 0-13 0,0 0 35 16,-35-9 20-16,35 9 15 0,0 0 10 16,-11-1-1-16,11 1 4 0,0 0 7 0,0 0 0 15,-16-1-2-15,16 1 5 0,0 0 6 16,0 0 8-16,0 0 7 0,-13-3 9 0,13 3 6 15,0 0 4-15,0 0 1 0,0 0-2 16,0 0 2-16,0 0-9 0,0 0-16 0,0 0-10 16,0 0-4-16,0 0-1 0,0 0-10 15,0 0-11-15,0 0-4 0,0 0-10 16,0 0-5-16,0 0-4 0,0 0-13 0,0 0-13 16,83 4-5-16,-73-3-13 0,-10-1-11 15,18 1-13-15,-18-1-15 0,0 0-10 16,23 3-16-16,-23-3-11 0,0 0-18 15,18 2-21-15,-18-2-34 0,8 3-33 0,-8-3-39 16,0 0-72-16,10 6-103 0,-10-6-204 16,0 0-48-16,0 0 423 0</inkml:trace>
  <inkml:trace contextRef="#ctx0" brushRef="#br0" timeOffset="86584.692">23419 4859 3025 0,'0'0'135'16,"0"0"5"-16,0 0-1 0,0 0 3 0,0 0 11 15,0 0 1-15,0 0 6 0,0 0-4 16,0 0-8-16,0 0-2 0,0 0-12 0,38 25-12 16,-38-25-10-16,0 0-22 0,28 3-15 15,-28-3-12-15,0 0-16 0,32-1-12 16,-32 1-17-16,0 0-24 0,35-1-24 0,-24 0-38 15,-11 1-57-15,23 0-80 0,-10-2-127 16,1-1-195-16,1 1-98 0,-15 2-74 16,28-3 304-16</inkml:trace>
  <inkml:trace contextRef="#ctx0" brushRef="#br0" timeOffset="90586.397">24226 4603 2810 0,'0'0'-70'0,"0"0"18"16,0 0 18-16,0 0 36 15,0 0 8-15,0 0 18 0,0 0 0 0,0 0 4 16,-6-7 26-16,6 7 3 0,0 0-10 0,0 0 2 16,0 0-3-16,0 0 3 0,0 0 7 15,0 0 1-15,0 0-6 0,0 0 5 0,0 0 2 16,0 0 1-16,0 0-2 0,0 0 4 16,0 0-1-16,0 0 4 0,0 0 3 0,0 0-2 15,8-18 3-15,-8 18-11 0,0 0 0 16,0 0-6-16,0 0-6 0,0 0-6 0,0 0-3 15,0 0-8-15,0 0 2 16,0 0-3-16,0 0 0 0,0 0 0 0,0 0-1 16,0 0-3-16,0 0 2 0,0 0-6 15,0 0-2-15,0 0 2 0,0 0 0 0,0 0-5 16,0 0-3-16,0 0 0 0,5-10-3 16,-5 10 2-16,0 0-5 0,0 0-1 0,0 0 0 15,0 0-1-15,0 0-5 0,0 0-2 16,0 0-2-16,0 0-1 0,0 0 5 15,0 0-4-15,0 0 0 0,0 0 0 0,0 0 1 16,0 0 0-16,0 0-3 0,0 0 4 16,0 0-5-16,0 0 2 0,0 0-3 0,0 0 4 15,0 0-1-15,0 0 1 16,0 0-1-16,0 0 3 0,0 0-5 0,0 0 5 16,0 0 3-16,0 0-7 0,0 0 2 15,0 0 3-15,0 0-2 0,0 0-1 0,0 0 0 16,0 0 0-16,0 0 2 0,0 0-2 15,0 0-3-15,0 0 3 0,0 0-1 0,0 0 1 16,0 0 0-16,0 0-3 0,0 0 4 16,0 0 0-16,0 0 4 0,0 0 0 0,0 0-6 15,0 0 2-15,0 0-1 16,0 0 2-16,0 0-4 0,0 0 7 0,0 0-2 0,0 0-2 16,0 0 1-16,0 0 8 15,0 0-5-15,0 0 2 0,0 0 3 0,0 0-2 16,0 0 1-16,0 0-4 0,0 0 2 15,0 0-2-15,0 0 1 0,0 0 1 0,0 0-3 16,0 0 0-16,0 0-3 0,0 0-2 16,0 0 1-16,22 4-1 0,-22-4-1 0,0 0 0 15,0 0 1-15,0 0-6 16,0 0 1-16,0 0-5 0,0 0-2 0,0 0 0 16,0 0 2-16,0 0-3 0,0 0 2 0,0 0 1 15,0 0 1-15,0 0 3 0,0 0-4 16,0 0 1-16,0 0 3 0,0 0 2 15,0 0 0-15,0 0-1 0,0 0 2 16,0 0 4-16,0 0-2 0,0 0 3 0,0 0 0 16,0 0 6-16,0 0 1 0,0 0 0 15,0 0 4-15,0 0-1 0,0 0 3 0,0 0 2 16,0 0-5-16,0 0-4 0,0 0 7 16,0 0-3-16,0 0 1 0,0 0 2 0,0 0-2 15,0 0 7-15,0 0 0 0,-9-24 3 16,9 24 2-16,0 0-4 0,0 0 0 0,0 0-6 15,0 0 0-15,0 0 2 0,0 0-1 16,0 0-2-16,0 0-2 0,0 0-2 0,-10 37-1 16,5-26 3-16,0 1-3 15,0-1 6-15,1 0 3 0,0 1 7 0,-1 0 1 16,5-12 9-16,-7 20 3 0,7-20 5 16,-4 17 4-16,4-17 1 0,0 17-1 0,0-17 0 15,6 19 0-15,-6-19-1 0,10 19-4 16,-2-10-3-16,2 2-3 0,4-2-2 15,-3 1-2-15,-11-10-4 0,27 21-4 0,-27-21 0 16,28 19-4-16,-14-11-1 0,-14-8-3 16,26 13 1-16,-26-13-2 0,22 13-1 0,-22-13 0 15,16 9-4-15,-16-9 0 0,0 0 0 16,22 13-3-16,-22-13 1 0,0 0-1 0,0 0 0 16,13 15 1-16,-13-15-2 15,0 0 2-15,0 0-2 0,0 0 0 0,0 0-1 16,0 0 1-16,0 0-2 0,-30 34-2 15,30-34-1-15,0 0 1 0,-26 8-2 0,26-8 3 16,0 0-3-16,-28 4-4 0,28-4-2 16,0 0-1-16,-30 0-2 0,30 0-1 0,-18-4 1 15,18 4 2-15,-18-5 0 0,18 5-2 16,-14-6 3-16,14 6-1 0,-11-10 1 16,11 10 2-16,0 0 1 0,-11-18-1 0,11 18 1 15,-3-15 0-15,3 15-3 0,0 0 3 0,5-28 0 16,-5 28-2-16,8-23-1 0,-3 11 4 15,1 1-2-15,2-2 1 0,2-1-1 16,0 1 2-16,0 0-2 0,4-1 2 16,1 0-3-16,0 0 3 0,-3 2-1 15,5 0 1-15,-4 0 2 0,1 1-3 0,-2 2 4 16,2 0-1-16,-6 1 3 0,1 1-1 16,-3 0 0-16,-6 7-1 0,7-12 2 0,-7 12-1 15,0 0-2-15,0 0-2 0,-15-24-12 16,6 18-17-16,-3 2-22 0,-2 0-35 0,-1 0-46 15,2 2-65-15,-4 0-132 0,3 0-207 16,14 2-99-16,-26 2-51 0,15-1 317 0</inkml:trace>
  <inkml:trace contextRef="#ctx0" brushRef="#br0" timeOffset="91169.932">23997 5058 2948 0,'0'0'9'0,"0"0"26"15,0 0 21-15,-10 5 26 0,10-5 29 16,0 0 32-16,0 0 15 0,0 0 5 0,0 0-1 16,0 0-3-16,0 0 0 0,0 0 2 15,0 0-3-15,0 0-10 0,0 0-1 0,0 0-8 16,0 0-12-16,55-3-7 0,-55 3-5 15,35-4-15-15,-12 2-9 0,5-1-7 0,2 1-6 16,0 1-7-16,1-4-9 0,-1 2-6 16,-1-1-7-16,1 0-6 0,-2 1-9 15,-1 1-4-15,-4-1-9 0,-1-1-6 0,0 1-13 16,-4 1-14-16,-1 0-16 0,-2 1-17 16,0-3-22-16,-1 3-30 0,-1-2-47 15,0 3-60-15,-13 0-120 0,25-4-179 0,-11 1-72 16,0 2-218-16,-14 1-269 0</inkml:trace>
  <inkml:trace contextRef="#ctx0" brushRef="#br0" timeOffset="92121.891">24196 5288 4019 0,'0'0'57'0,"0"0"12"0,0 0 16 15,0 0 11-15,0 0 9 0,0 0 6 16,0 0 4-16,-12 25-8 0,12-25-4 0,0 0-17 16,0 0-11-16,0 0-6 0,0 0-12 15,0 0-12-15,0 0-10 0,0 0-9 16,0 0-7-16,0 0-5 0,0 0-6 15,0 0-6-15,0 0-1 0,0 0-2 0,0 0 2 16,0 0-7-16,0 0-1 0,0 0-1 16,0 0 0-16,0 0 1 0,0 0-1 0,0 0-1 15,0 0 1-15,0 0-1 0,0 0 0 16,0 0 1-16,0 0 0 0,0 0 4 0,0 0 4 16,0 0 2-16,0 0-2 0,0 0 2 15,0 0 0-15,0 0 1 0,0 0 4 16,0 0 2-16,0 0 2 0,0 0 2 0,0 0 11 15,0 0 11-15,0 0 6 0,0 0 11 16,20 45 13-16,-20-45 9 0,11 33 5 16,-2-15 5-16,10 9 4 0,-6-4 0 0,5 2-5 15,1 4-8-15,0-4 0 0,1 0-5 16,-4-5-6-16,-6-3-8 0,2-2-6 0,-12-15-7 16,16 27-4-16,-16-27-3 0,9 24-6 15,-9-24-3-15,3 19-3 0,-3-19-11 0,0 0-9 16,0 0-8-16,0 0-9 0,0 0-15 15,-30 36-10-15,30-36-18 0,-20 3-15 16,11-3-13-16,9 0-18 0,-23-7-19 0,12 2-23 16,11 5-23-16,-20-12-35 0,11 5-34 15,1 1-58-15,2-3-101 0,6 9-150 0,-7-22-250 16,3 12-301-16</inkml:trace>
  <inkml:trace contextRef="#ctx0" brushRef="#br0" timeOffset="92437.321">24235 5275 3865 0,'0'0'61'16,"0"0"14"-16,0 0 16 0,0 0 19 0,0 0 20 15,0 0 10-15,0 0 5 0,0 0-8 16,0 0-2-16,0 0-15 0,32-18-12 0,-32 18-6 16,0 0-13-16,0 0-8 0,37-5-7 15,-37 5-13-15,0 0-3 0,33-2-7 16,-33 2-9-16,0 0-15 0,31-3-17 0,-22 1-21 16,-9 2-25-16,15 0-28 0,-15 0-35 15,0 0-57-15,23 0-70 0,-23 0-164 0,15-3-164 16,-15 3-41-16,0 0-149 0,23 0 89 15</inkml:trace>
  <inkml:trace contextRef="#ctx0" brushRef="#br0" timeOffset="98085.033">22476 6027 3184 0,'0'0'-37'0,"0"0"27"15,0 0-2-15,0 0 1 0,-9-7 11 16,9 7 5-16,0 0 8 0,0 0 15 0,0 0-6 15,0 0 9-15,0 0 9 0,0 0 0 16,0 0-2-16,0 0 4 0,0 0 0 0,0 0 10 16,0 0-13-16,0 0 4 0,0 0-6 15,0 0-6-15,0 0 2 0,0 0 4 16,-9-8-9-16,9 8 2 0,0 0-7 0,0 0-4 16,0 0-1-16,0 0 1 0,0 0 4 15,0 0-5-15,0 0-2 0,0 0 11 0,0 0 2 16,0 0 2-16,0 0-1 0,0 0 5 15,0 0-1-15,0 0 6 0,-17 22-2 0,17-22 8 16,-3 10 2-16,3-10-2 16,-4 14-4-16,4-14 3 0,-5 16-2 0,5-16-7 15,-5 14 9-15,3-6-5 0,2-8-2 16,-2 15-2-16,2-15 0 0,-3 14-1 0,3-14 4 16,-1 15 3-16,1-15 4 0,0 0 1 15,0 17 2-15,0-17 0 0,0 0 3 0,-1 17 0 16,1-17 5-16,0 0-4 0,5 12-2 15,-5-12 0-15,3 9-3 0,-3-9 1 0,9 8-5 16,-9-8-2-16,9 8-3 16,-9-8 2-16,11 6-6 0,-11-6 0 0,11 6-4 0,-11-6-2 15,13 6-2-15,-13-6-2 0,11 3-4 16,-11-3 1-16,11 2-4 0,-11-2-2 16,0 0-4-16,0 0-1 0,25 2-2 15,-25-2-1-15,11 0-1 0,-11 0-4 0,0 0-1 16,17-4 1-16,-17 4-2 0,15-3-3 15,-15 3 0-15,11-4 1 0,-11 4-3 0,12-7 0 16,-12 7-1-16,9-5-2 0,-9 5-1 16,11-7-5-16,-11 7-3 0,10-9-2 0,-10 9-1 15,9-11-4-15,-9 11 0 16,9-8-6-16,-9 8 1 0,7-9 0 0,-7 9-1 0,6-8 1 16,-6 8-4-16,7-9-7 15,-7 9-4-15,7-11-5 0,-7 11-3 0,3-11-1 16,-3 11 0-16,0 0 1 0,5-14 7 15,-5 14 3-15,0 0 0 0,4-9 6 0,-4 9-4 16,0 0 5-16,0 0 4 0,5-10 0 16,-5 10 2-16,0 0 1 0,0 0 4 0,0 0 2 15,0 0 4-15,0 0 6 0,0 0 7 16,0 0 8-16,0 0 7 0,0 0 11 0,16 23 13 16,-16-23 6-16,5 16 1 0,-1-7 5 15,3 5 1-15,0-2 4 0,0 3 9 16,0-1 1-16,1 1 7 0,-1 2 1 0,2 2 0 15,-2 1 4-15,1 1 6 0,-2 2-3 0,2 0-3 16,-5 4-7-16,1-3-4 16,-3-2-9-16,-1 2-5 0,-1 0-3 0,-4 1-7 15,0 0-1-15,-3-2-8 0,1 1-1 16,-3-3-4-16,-2-3-4 0,-1 3-4 0,-1-5-16 16,0-2-17-16,-4-2-21 15,6-5-14-15,-2 3-16 0,2-6-20 0,0-1-26 0,12-3-34 16,-20 2-47-16,20-2-72 0,-19-7-124 15,11 1-148-15,0-1-278 0,1-3-465 0</inkml:trace>
  <inkml:trace contextRef="#ctx0" brushRef="#br0" timeOffset="100344.828">23028 6297 3829 0,'0'0'-8'0,"0"0"5"15,0 0 11-15,0 0 14 0,0 0 28 0,0 0 13 16,0 0 3-16,0 0 7 0,0 0-3 0,0 0 2 16,0 0 0-16,0 0 1 0,0 0 0 0,-10-6 0 15,10 6-3-15,0 0 2 0,0 0-3 16,0 0 2-16,0 0 0 0,0 0 0 16,0 0 8-16,0 0 4 0,0 0 3 15,0 0 7-15,0 0 1 0,0 0 0 0,0 0-2 16,0 0-7-16,0 0-6 0,0 0-8 15,0 0-6-15,0 0-7 0,0 0-6 0,0 0-4 16,0 0-5-16,0 0-4 0,0 0-6 16,0 0-2-16,0 0-4 0,69-4-2 15,-69 4-4-15,0 0-6 0,0 0-1 0,28-3 0 16,-28 3-2-16,0 0-3 0,0 0-2 16,0 0-3-16,0 0 0 0,0 0-4 15,34-1-5-15,-34 1-2 0,0 0-9 0,11 0-9 16,-11 0-13-16,0 0-10 0,11 0-16 15,-11 0-22-15,0 0-29 0,0 0-42 16,20 0-55-16,-20 0-94 0,0 0-178 0,20-1-76 16,-20 1-249-16,17-1-411 0</inkml:trace>
  <inkml:trace contextRef="#ctx0" brushRef="#br0" timeOffset="101417.839">23430 6132 4004 0,'0'0'12'0,"0"0"13"16,-25 13 19-16,25-13 18 0,-6 11 16 15,6-11 9-15,-7 15 6 0,3-8 10 0,4-7-1 0,-4 13 1 16,4-13-2-16,-3 14-3 15,3-14-10-15,-1 12-2 0,1-12-5 0,0 0-1 16,-1 15 0-16,1-15-8 0,0 0-1 16,0 0-14-16,0 0 1 0,8 24-2 0,-8-24-3 15,9 7-6-15,-9-7-6 0,0 0-1 0,16 12-10 16,-16-12 0-16,13 3-2 16,-13-3-6-16,0 0-8 0,23 6-5 0,-23-6-2 15,15 3-5-15,-15-3-5 0,0 0-2 16,24 0-5-16,-24 0-1 0,13 0-8 0,-13 0 0 15,15-6-3-15,-15 6-3 0,15-3-3 16,-15 3-12-16,12-8-4 0,-12 8-8 0,11-9-2 16,-5 4-10-16,-6 5-3 0,9-10-5 15,-9 10-7-15,8-14-6 0,-8 14 1 0,7-11-2 16,-7 11 2-16,6-10 7 16,-6 10 7-16,3-9-4 0,-3 9 14 0,0 0 18 15,6-11 17-15,-6 11 25 0,0 0 19 0,0 0 13 16,0 0 20-16,0 0 22 0,0 0 21 15,23 29 14-15,-17-12 12 0,1 5 10 16,-1 0 2-16,0 4-4 0,-2 0-4 0,-1-2-11 16,-3 3-12-16,-2-2-12 0,-2 1-12 15,-1-4-7-15,-2 0-11 0,-1-1-17 0,0-6-16 16,-2-1-21-16,1-2-20 0,1-2-31 16,-1-3-26-16,-1-2-34 0,10-5-41 0,-17 4-52 15,17-4-69-15,-14-2-98 16,14 2-151-16,-15-10-344 0,10 1-645 0</inkml:trace>
  <inkml:trace contextRef="#ctx0" brushRef="#br0" timeOffset="101795.873">23796 6341 4359 0,'5'12'35'0,"-5"-12"20"0,4 17 25 0,-4-17 21 16,0 0 21-16,0 0 11 16,-1 51-6-16,1-51-9 0,-4 28-9 0,4-28-9 15,-4 25-14-15,4-25-12 0,0 0-3 0,-7 28-16 16,7-28-23-16,-2 15-33 0,2-15-34 16,0 12-49-16,0-12-68 0,2 12-87 15,-2-12-166-15,9 10-151 0,-9-10-28 16,12 7-165-16,-12-7 79 0</inkml:trace>
  <inkml:trace contextRef="#ctx0" brushRef="#br0" timeOffset="102433.997">24086 6251 3835 0,'0'0'161'15,"0"0"3"-15,0 0 3 0,0 0 3 16,0 0-2-16,0 0-1 0,0 0-16 0,0 0-9 16,0 0-14-16,0 0-10 0,0 0-18 0,0 0-10 15,0 0-15-15,0 0-12 0,50 8-14 16,-50-8-21-16,18 1-23 0,-18-1-20 0,17 1-24 16,-17-1-26-16,16 0-26 0,-16 0-34 15,16-1-42-15,-16 1-49 0,16 1-101 16,-16-1-157-16,0 0-110 0,12 5-173 0,-12-5 8 15</inkml:trace>
  <inkml:trace contextRef="#ctx0" brushRef="#br0" timeOffset="102617.996">24150 6406 3987 0,'0'0'175'0,"0"0"11"15,0 0 7-15,0 0 7 0,0 0-7 16,0 0-19-16,0 0-14 0,0 0-21 0,0 0-18 15,0 0-16-15,0 0-22 0,48 17-21 0,-38-19-29 16,-10 2-24-16,24-1-38 16,-11-1-35-16,-13 2-49 0,27-2-57 0,-11-1-69 15,-1 1-132-15,-1 0-165 0,4-1-53 16,-4 1-172-16,1 1-5 0</inkml:trace>
  <inkml:trace contextRef="#ctx0" brushRef="#br0" timeOffset="103694.034">24591 6280 3305 0,'0'0'-46'0,"0"0"14"16,0 0 17-16,0 0 11 0,-9-5 21 0,9 5 17 15,0 0 5-15,0 0 8 0,0 0-3 0,0 0-7 16,0 0 0-16,0 0-3 0,0 0-9 15,0 0-1-15,0 0-15 0,-7-9-3 0,7 9-15 16,0 0-15-16,0 0-20 16,0 0-10-16,-7-12-3 0,7 12-6 0,0 0-11 15,-6-12 8-15,6 12-2 0,0 0 18 16,-5-10 12-16,5 10 41 0,0 0 41 0,-7-9 48 16,7 9 45-16,0 0 27 0,0 0 0 15,0 0 23-15,0 0-10 0,0 0 5 0,0 0 1 16,0 0 2-16,0 0-14 0,0 0 0 15,0 0-16-15,-18 55-10 0,18-55-11 0,-1 26-6 16,1-26-10-16,0 0-10 16,0 34-7-16,0-34-10 0,0 0-10 0,0 32-8 15,0-32-9-15,0 0-7 0,1 29-9 0,-1-29-5 16,0 0-6-16,0 0-9 0,0 0-7 16,1 26-10-16,-1-26-3 0,0 0-5 15,0 0-8-15,0 0-3 0,0 0-4 0,0 0-7 16,0 0-1-16,0 0-3 0,0 26-1 15,0-26-2-15,0 0 1 0,0 0-4 0,0 0-4 16,0 0 1-16,0 0-1 0,0 0-3 16,0 0 1-16,0 0-1 0,0 0-2 0,0 0 1 15,0 0 2-15,-6-69 0 16,6 69 3-16,0-20 6 0,0 20 2 0,4-19 5 16,-4 19 0-16,7-15 8 0,-7 15 17 15,0 0 10-15,19-19 12 0,-19 19 9 0,0 0 8 16,25-7 5-16,-25 7-6 0,0 0-2 15,0 0-3-15,35 2 1 0,-35-2-4 16,0 0-3-16,0 0-3 0,27 16 0 16,-27-16-5-16,0 0-3 0,0 0-6 0,14 14 4 15,-14-14-7-15,0 0 0 0,0 0-3 0,0 0-3 16,0 0-6-16,0 0-6 0,12 19-2 16,-12-19-5-16,0 0-5 0,0 0-7 0,0 0 4 15,0 0-7-15,0 0-2 16,0 0-3-16,11 4-1 0,-11-4-2 0,0 0-8 0,0 0-2 15,0 0-7-15,0 0-4 16,0 0-2-16,8-31-1 0,-7 24-3 0,-1 7-7 16,7-15-1-16,-7 15 2 0,10-17 7 15,-10 17 7-15,11-18 8 0,-11 18 14 0,15-13 7 16,-15 13 14-16,15-10 13 0,-4 6 5 16,-11 4 11-16,0 0 3 0,0 0 1 0,41-1 3 15,-41 1-1-15,0 0 3 0,36 19 4 16,-36-19 3-16,21 19-3 0,-13-6 3 0,-8-13 0 15,14 29 6-15,-14-29 5 0,0 0 3 16,9 45-2-16,-9-45 0 0,6 29-2 16,-6-29-2-16,3 28 4 0,-3-28-2 15,4 23-4-15,-4-23-1 0,7 23-6 0,-7-23-3 16,0 0-4-16,8 25-14 0,-3-17-11 16,-5-8-22-16,11 15-22 0,-7-8-20 0,6-2-19 15,-10-5-19-15,11 7-25 0,-11-7-37 16,17 3-68-16,-17-3-105 0,19-2-194 0,-19 2-52 15,23-5-189-15,-5-2-97 0</inkml:trace>
  <inkml:trace contextRef="#ctx0" brushRef="#br0" timeOffset="104242.98">25254 5942 3564 0,'0'0'-6'15,"6"-10"5"-15,-6 10 15 0,0 0 13 16,5-10 15-16,-5 10 3 0,0 0-8 0,0 0 0 0,0 0 4 15,0 0 0-15,0 0 10 0,0 0 4 0,-5 53 1 16,-1-29 6-16,-3 10 0 16,-3 3 6-16,2 0 16 0,-1 2 17 0,-2 1 14 15,3 1 15-15,0-1 7 0,2 0 9 16,3 3-1-16,0-5 0 0,1-5-3 0,4-4-4 16,1-1-5-16,2 1-6 0,0-4-8 15,2 2-11-15,0-4-11 0,3-1-9 0,-1-1-12 16,2-1-13-16,-1-4-11 0,2-1-16 15,0-1-13-15,0-4-19 0,4 3-24 16,0-3-25-16,1-1-29 0,2-4-30 0,-3-2-40 16,5-1-56-16,4-4-91 0,-2-1-170 15,8-1-63-15,-2-1-333 0,1-1-645 16</inkml:trace>
  <inkml:trace contextRef="#ctx0" brushRef="#br0" timeOffset="105604.406">25396 6311 3909 0,'0'0'-88'0,"0"0"20"0,0 0 37 16,0 0 30-16,0 0 26 0,0 0 12 16,2-16 2-16,-2 16 10 0,0 0 6 0,0 0 2 15,0 0-1-15,9-8 4 0,-9 8 1 16,0 0-1-16,8-8-1 0,-8 8 4 16,0 0 4-16,0 0-3 0,13-6-1 15,-13 6-3-15,0 0-2 0,0 0-6 16,10-4-3-16,-10 4-9 0,0 0-5 0,0 0-5 15,0 0 1-15,0 0-6 0,0 0-3 16,0 0-7-16,0 0-2 0,0 0-6 0,0 0-5 16,0 0-4-16,0 0-6 0,0 0-2 15,0 0-6-15,0 0-1 0,0 0-6 0,0 0-2 16,0 0 1-16,0 0-1 0,0 0-5 16,0 0-2-16,0 0-4 0,0 0 0 0,0 0 0 15,0 0-1-15,0 0 2 16,0 0-3-16,0 0 7 0,0 0 5 0,0 0-1 0,0 0 10 15,0 0 6-15,0 0 14 0,0 0 10 16,9 22 13-16,-1-18 19 0,-8-4 10 16,19 9 26-16,-7 1 13 0,0 0 21 15,2 1 1-15,-14-11-6 0,25 28-8 0,-12-12-8 16,-13-16-14-16,16 32-1 0,-11-15-9 16,-5-17-9-16,9 29-6 0,-9-29-10 0,0 29-3 15,0-29-7-15,0 0-7 0,-10 36-12 16,4-26-13-16,0-1-11 0,6-9-16 0,-12 13-15 15,3-8-18-15,9-5-23 0,-14 6-27 16,14-6-26-16,-17 1-34 0,17-1-40 16,0 0-73-16,-20-7-102 0,20 7-154 0,-12-10-231 15,8 2-65-15</inkml:trace>
  <inkml:trace contextRef="#ctx0" brushRef="#br0" timeOffset="106024.586">25714 6257 3525 0,'0'0'-9'15,"0"0"7"-15,0 0 5 0,11-3 22 0,-11 3 0 16,0 0 6-16,0 0 5 0,0 0 1 15,0 0 2-15,0 0-9 0,0 0 1 0,0 0-2 16,0 0 0-16,0 0 2 0,0 0 3 16,0 0 2-16,0 0 5 0,0 0-4 0,0 0 3 15,0 0-1-15,-20 31 6 0,14-21-1 16,-6-1 8-16,4 5 8 0,-1-4 9 16,-1 3 16-16,1-1 8 0,9-12 18 0,-15 24 16 15,10-13 10-15,5-11-1 0,0 0 6 16,-9 36-2-16,9-36-7 0,0 0-5 0,3 35-11 15,-3-35-7-15,8 22-14 16,-8-22-11-16,14 21-7 0,-14-21-14 0,15 18-13 16,-15-18-10-16,19 16-14 0,-19-16-14 15,22 9-12-15,-22-9-23 0,25 8-26 0,-14-7-28 16,0-1-33-16,-11 0-36 0,25 0-50 16,-7-1-61-16,-5-1-109 0,3 0-144 0,-2 0-351 15,2 0-645-15</inkml:trace>
  <inkml:trace contextRef="#ctx0" brushRef="#br0" timeOffset="106305.272">25991 6446 4178 0,'-15'-8'30'0,"15"8"28"16,0 0 24-16,0 0 24 0,0 0 24 0,0 0 13 16,0 0 10-16,0 0-13 0,0 0 0 0,0 0-13 15,0 0-15-15,0 0-6 0,0 0-15 16,0 0-12-16,0 0-13 0,0 0-18 0,0 0-26 16,0 0-25-16,40-6-28 15,-32 6-26-15,-8 0-32 0,19 0-41 0,-19 0-48 16,20 1-70-16,-20-1-145 0,20 0-152 15,-20 0-257-15,22 0-351 0</inkml:trace>
  <inkml:trace contextRef="#ctx0" brushRef="#br0" timeOffset="107010.591">26245 6287 3706 0,'0'0'-36'15,"0"0"24"-15,0 0 22 0,0 0 0 16,0 0 9-16,0 0 2 0,0 0 4 0,13-15-1 15,-13 15 8-15,0 0-5 0,0 0 2 16,0 0 0-16,0 0 0 0,0 0-6 0,0 0 2 16,0 0-1-16,0 0-9 0,0 0 1 15,0 0-5-15,0 0 3 0,0 0-3 0,0 0-5 16,0 0 1-16,0 0 0 0,0 0 0 16,0 0 1-16,0 0-8 0,0 0 4 15,0 0-4-15,0 0 1 0,0 0-5 16,0 0 5-16,0 0-7 0,0 0 0 0,0 0 0 15,0 0-4-15,0 0 3 0,0 0 3 16,0 0 4-16,0 0-1 0,0 0 2 0,0 0 6 16,0 0 4-16,0 0 5 0,0 0 10 15,0 0 20-15,0 0 19 0,0 0 12 0,0 0 7 16,0 0 11-16,0 0 7 0,32 19-1 16,-24-10 2-16,2 3-11 0,-5 2-6 0,3 1-9 15,-4-1-10-15,1 3-8 16,-3-3-7-16,-2 1-2 0,0 0-9 0,0-15 0 0,-7 30-9 15,3-17-6-15,0-1-9 16,-1 1-11-16,-3-3-12 0,2-1-10 0,6-9-11 16,-8 14-16-16,5-7-24 0,3-7-22 15,-12 8-32-15,12-8-37 0,-8 5-62 0,8-5-68 16,0 0-110-16,0 0-175 0,-17 0-156 16,17 0 217-16</inkml:trace>
  <inkml:trace contextRef="#ctx0" brushRef="#br0" timeOffset="107393.353">26409 6295 3386 0,'0'0'39'0,"4"-6"-1"15,-4 6 4-15,0 0 20 0,0 0 5 16,7-9 1-16,-7 9-8 0,0 0-7 0,0 0 3 16,0 0 2-16,0 0 5 0,0 0-3 0,0 0-8 15,0 0 3-15,0 0 12 0,0 0 6 16,-24 32 10-16,24-32 9 0,-16 21 13 0,9-11 4 16,7-10 7-16,0 0 9 15,-21 35-1-15,21-35 10 0,-8 23 4 0,8-23-1 16,-4 24-2-16,4-24-9 0,0 0-8 15,6 41-11-15,-6-41-8 0,9 25-12 0,-9-25-12 16,14 24-10-16,-14-24-9 0,13 19-16 16,-13-19-12-16,18 17-17 0,-18-17-18 0,16 10-26 15,-5-5-28-15,-2-4-27 0,-9-1-36 16,21 2-38-16,-11-2-43 0,-10 0-78 0,23-2-127 16,-23 2-111-16,20-2-335 0,-9 0-621 15</inkml:trace>
  <inkml:trace contextRef="#ctx0" brushRef="#br0" timeOffset="107745.281">26627 6470 4302 0,'0'0'54'16,"0"0"24"-16,0 0 20 16,0 0 15-16,0 0 9 0,0 0 7 0,0 0-5 0,0 0 0 15,0 0 3-15,-21 55-7 16,21-55-11-16,-6 22-11 0,6-22-16 0,0 0-7 0,-7 28-8 15,7-28-11-15,0 0-8 0,-4 24-15 16,4-24-20-16,-2 14-27 0,2-14-23 16,-3 11-32-16,3-11-33 0,0 0-39 0,0 14-56 15,0-14-69-15,0 0-121 0,5 11-152 16,-5-11-272-16,0 0-416 0</inkml:trace>
  <inkml:trace contextRef="#ctx0" brushRef="#br0" timeOffset="108227.465">26735 6082 3967 0,'0'0'18'16,"0"0"19"-16,0 0 9 0,0 0 26 16,0 0 16-16,22 48 35 0,-8-16 24 15,-1 5 16-15,5 13 27 0,1 5-13 0,-2 1-2 16,-1 0-12-16,-1-1-15 0,-6-11-18 16,-1 0-15-16,-6-3-16 0,-2-41-13 0,-2 65-11 15,2-65-11-15,-10 53-10 0,3-31-12 16,-1 2-15-16,1-4-20 0,-3-1-23 0,2-5-31 15,-1-2-28-15,-1 1-34 0,0-2-40 16,3-3-50-16,-5-1-96 0,5 0-175 0,7-7-84 16,-15 7-266-16,15-7-477 0</inkml:trace>
  <inkml:trace contextRef="#ctx0" brushRef="#br0" timeOffset="111533.833">23500 6750 3685 0,'0'0'-107'0,"0"0"23"0,0 0 3 16,0 0 21-16,0 0 28 0,0 0 4 0,0 0 25 16,0 0-9-16,-15 4 19 0,15-4-4 0,0 0 9 15,0 0 9-15,0 0 4 0,-14 3 2 16,14-3 4-16,0 0 3 0,0 0 4 0,-14 2-3 16,14-2-4-16,0 0 2 0,-14 3 1 15,14-3-5-15,0 0-5 0,-15 2-1 0,15-2 1 16,0 0-2-16,-15 0 0 0,15 0 3 15,0 0-3-15,0 0 2 0,-18 0 9 0,18 0 2 16,0 0 9-16,0 0 2 0,0 0 16 16,-15 0-2-16,15 0 12 0,0 0 7 15,0 0 4-15,0 0 4 0,0 0-7 0,0 0-10 16,0 0 1-16,0 0-2 0,0 0-6 16,0 0-1-16,0 0-4 0,0 0-6 15,0 0-4-15,58 0-4 0,-58 0-1 16,32 0-9-16,-14-1-2 0,-18 1-1 0,35-1-2 15,-16 2-3-15,1-2-5 0,-1 0-4 16,-19 1-3-16,39-2-6 0,-23 2-6 0,-16 0-2 16,30-2-6-16,-30 2-1 0,20-3-7 15,-20 3-5-15,18-2-9 0,-18 2-7 0,0 0 1 16,18-2 2-16,-18 2 1 16,0 0 3-16,0 0-1 0,0 0-2 0,0 0-4 0,0 0-3 15,0 0-2-15,0 0 2 16,0 0 7-16,-52 7-2 0,36-7 3 0,1 0 3 15,-3 2-4-15,-3-2-5 0,1 3 0 16,-2-2-5-16,0-1-1 0,1 0-1 0,1 0 1 16,1 0 11-16,2-1-5 0,1 1 5 15,16 0 14-15,-26 0 9 0,16-1 17 0,10 1 27 16,-20-2 17-16,20 2 21 0,-13 0 8 16,13 0-4-16,0 0 1 0,0 0 2 0,0 0 5 15,0 0-6-15,0 0 1 0,0 0-7 16,0 0-6-16,0 0 1 0,0 0-7 15,0 0-1-15,71-8-4 0,-71 8 0 16,29-2-3-16,-29 2-5 0,30-4-5 0,-30 4-5 16,0 0-11-16,38-3-9 0,-38 3-6 15,20-2-10-15,-20 2-12 0,19-3-15 16,-13 2-18-16,-6 1-19 0,13-2-24 0,-13 2-33 16,0 0-52-16,21-2-79 0,-21 2-182 15,12-4-128-15,-12 4-232 0,0 0-263 0</inkml:trace>
  <inkml:trace contextRef="#ctx0" brushRef="#br0" timeOffset="112902.994">26483 6800 3557 0,'0'0'-60'0,"-14"-1"22"0,14 1 18 15,0 0 7-15,-13-3 13 16,13 3-1-16,0 0 11 0,-16-1 12 0,16 1 15 0,0 0 5 15,-18 0-3-15,18 0 4 0,0 0-8 16,-17-1 8-16,17 1-5 0,0 0 12 16,-15-1 0-16,15 1 0 0,0 0-2 15,0 0 6-15,-17-1 8 0,17 1 1 16,0 0 11-16,0 0-1 0,0 0 5 0,-16-1 3 16,16 1 4-16,0 0-1 0,0 0-1 0,0 0-6 15,0 0-1-15,0 0-6 0,0 0-9 16,0 0 3-16,0 0 0 0,0 0-5 0,0 0 1 15,0 0-7-15,47-1-3 0,-47 1-6 16,18 0-8-16,-18 0-4 0,23-2-1 0,-12 2-10 16,-11 0-3-16,20 0-4 15,-20 0-3-15,16-2-7 0,-16 2-8 0,0 0-7 16,18 0-6-16,-18 0-9 0,0 0-6 16,14 0-6-16,-14 0-2 0,0 0 2 0,0 0 2 15,0 0 5-15,0 0-3 0,0 0 1 16,0 0-2-16,0 0 3 0,0 0-3 0,-44 10 3 15,31-7-3-15,-1 0-1 0,-1-2 3 16,-1 1-3-16,-1-1 4 0,0 0 1 0,4 0-2 16,-3 0 7-16,1 0 2 0,1 1 1 15,14-2 3-15,-22 1 0 0,22-1 6 0,-18 1 8 16,18-1 8-16,-13 0 13 0,13 0 1 16,0 0 0-16,0 0 4 0,0 0 2 15,0 0 7-15,0 0 0 0,0 0 5 16,0 0-7-16,0 0-1 0,0 0-1 0,0 0-4 15,0 0 2-15,0 0-2 0,40-9-1 16,-40 9-1-16,20-3-4 0,-20 3-1 16,18-2 1-16,-18 2-3 0,16-1-5 0,-16 1-9 15,13 0-8-15,-13 0-16 0,0 0-13 16,18-1-14-16,-18 1-31 0,0 0-45 0,0 0-44 16,14-3-89-16,-14 3-148 0,0 0-191 15,0 0-105-15,0 0 284 0</inkml:trace>
  <inkml:trace contextRef="#ctx0" brushRef="#br0" timeOffset="126612.208">22417 7234 2926 0,'0'0'88'16,"0"0"-16"-16,0 0-11 0,0 0 0 15,0 0-6-15,0 0 8 0,3 41 7 16,-3-41 7-16,-4 14 0 0,4-14-7 0,-3 14 1 15,3-14 9-15,-3 15 3 0,3-15 0 0,-2 15 4 16,2-15-1-16,0 15 3 0,0-15-5 16,-1 15 2-16,1-15-4 0,0 16-1 0,0-16-9 15,1 13-1-15,-1-13-4 0,1 14-7 16,-1-14-6-16,0 0-3 0,2 17-2 0,-2-17 0 16,1 12-3-16,-1-12 5 15,0 0-1-15,0 0 6 0,0 0 2 0,8 19-6 16,-8-19 2-16,0 0-1 0,6 11-2 15,-6-11-1-15,0 0-7 0,12 8-1 0,-12-8-5 16,0 0-5-16,15 6-7 0,-15-6 0 16,0 0-12-16,16 2 1 0,-16-2-5 0,0 0-6 15,0 0-4-15,26-3-6 0,-26 3-2 16,0 0-3-16,22-8-9 0,-22 8-7 16,14-9-7-16,-5 2-5 0,-1 2-3 0,0-2-4 15,-8 7-2-15,15-14-1 0,-9 6-5 16,1-2 1-16,0 3 1 0,-1-1 4 0,-6 8 1 15,11-15 7-15,-7 9 5 16,-4 6 9-16,8-12 11 0,-8 12 6 0,8-11 16 16,-8 11 12-16,0 0 15 0,0 0 6 15,16-11 8-15,-16 11 7 0,0 0 10 0,0 0 11 16,0 0 15-16,38 42 1 0,-31-21 4 16,2 3-3-16,-3 1-8 0,-1 11-1 0,-4-3-6 15,-5 4-4-15,-3 1-9 0,-6-3-8 16,-3-2-7-16,-4-4-6 0,-3 0-7 0,2-4-10 15,-3-3-16-15,4-7-18 0,4-4-19 16,1-2-27-16,3-3-24 0,-3-3-32 0,3-3-35 16,12 0-62-16,-26-6-100 15,12-3-151-15,-2-1-85 0,1-5-292 0,1-4-554 16</inkml:trace>
  <inkml:trace contextRef="#ctx0" brushRef="#br0" timeOffset="128451.879">23043 7553 3841 0,'0'0'-68'0,"0"0"10"0,0 0 16 0,0 0 25 15,0 0 14-15,0 0 14 0,0 0 10 16,0 0 9-16,0 0 6 0,0 0 0 0,0 0 1 15,0 0 1-15,0 0 1 0,0 0 9 16,0 0-1-16,0 0 1 0,0 0 3 0,0 0 3 16,0 0 3-16,0 0-5 15,0 0-1-15,0 0 7 0,0 0-8 0,0 0-1 16,-26 4 4-16,26-4-10 0,0 0 2 16,0 0-9-16,0 0-1 0,0 0-1 0,0 0-3 15,-17-3 0-15,17 3-1 0,0 0 3 16,0 0-5-16,0 0-5 0,0 0 5 0,0 0-2 15,-18-1 3-15,18 1 2 0,0 0 2 16,0 0 4-16,0 0 5 0,0 0 4 0,0 0 5 16,0 0 1-16,0 0 6 15,0 0-2-15,0 0 0 0,0 0 3 0,0 0 6 0,0 0 0 16,0 0-11-16,0 0 6 0,0 0-5 16,0 0-2-16,0 0-2 0,0 0-8 15,79 1 4-15,-79-1-8 0,0 0 0 16,42 2-4-16,-42-2-1 0,25 0-5 0,-25 0-3 15,0 0-1-15,38 1-3 0,-38-1 0 16,0 0-4-16,31-1-2 0,-31 1-1 16,0 0-3-16,0 0 0 0,31-2-4 0,-31 2-3 15,0 0-1-15,0 0-4 0,0 0-4 16,0 0-1-16,0 0-6 0,32-1-4 0,-32 1-6 16,0 0-6-16,11 0-9 0,-11 0-9 15,0 0-6-15,0 0-8 0,9-3-15 0,-9 3-17 16,0 0-21-16,0 0-36 0,0 0-55 15,0 0-79-15,15-1-138 0,-15 1-126 16,0 0-261-16,0 0-400 0</inkml:trace>
  <inkml:trace contextRef="#ctx0" brushRef="#br0" timeOffset="130981.252">23572 7386 4037 0,'0'0'50'0,"10"-4"6"16,-10 4 1-16,0 0 0 15,0 0 0-15,0 0-2 0,0 0-2 0,0 0 2 0,0 0-3 16,0 0 7-16,21 25 1 0,-21-25-1 16,2 17-3-16,-2-17-3 0,0 22 0 15,0-22-7-15,-1 25-4 0,1-25-4 0,-4 28-4 16,3-15 1-16,1-13-6 0,-3 27-3 15,2-13-3-15,1-14-1 0,-1 21-2 0,1-21 0 16,-3 25 2-16,3-25-4 0,0 21-2 16,0-21-3-16,-2 16 2 0,2-16-2 0,0 0-4 15,-1 24 4-15,1-24-4 16,0 0-2-16,-1 15 4 0,1-15-1 0,0 0 0 16,0 0 1-16,-2 18 3 0,2-18 1 15,0 0 2-15,0 0 0 0,0 0 2 0,0 0-1 16,0 0 3-16,0 0-4 0,0 0 3 15,0 0-2-15,0 0-5 0,0 0 7 0,0 0-7 16,0 0-2-16,0 0-2 0,0 0-2 16,0 0 0-16,0 0-2 0,0 0-4 0,0 0 0 15,0 0-2-15,0 0 0 16,0 0-2-16,0 0 0 0,0 0 0 0,0 0 0 0,0 0 1 16,0 0 2-16,63-25 0 15,-63 25 7-15,0 0 2 0,23-8 3 0,-23 8 5 16,0 0 1-16,0 0 4 0,0 0 1 15,41-8 8-15,-41 8-6 0,0 0-4 0,27 0 4 16,-27 0-2-16,0 0 0 0,0 0-2 16,36 2-3-16,-36-2-2 0,0 0-1 0,0 0-4 15,27 3 1-15,-27-3-3 0,0 0 3 16,0 0-9-16,0 0-8 0,27 5-2 16,-27-5-7-16,10 2-5 0,-10-2-8 0,0 0-8 15,14 1-7-15,-14-1-7 0,0 0-9 16,0 0-9-16,13 2-8 0,-13-2-9 0,0 0-10 15,0 0-10-15,13 0-6 16,-13 0-14-16,0 0-11 0,0 0-20 0,0 0-19 16,0 0-37-16,0 0-41 0,14-7-79 15,-14 7-135-15,0 0-249 0,0 0 249 0</inkml:trace>
  <inkml:trace contextRef="#ctx0" brushRef="#br0" timeOffset="131189.427">23827 7519 3887 0,'0'0'178'16,"0"0"-6"-16,0 0 1 0,0 0 4 15,0 0 6-15,13 73-9 0,-10-54-18 0,-3-19-13 16,6 36-20-16,-3-19-15 0,-3-17-13 16,3 34-9-16,-3-34-12 0,3 28-21 0,-3-14-24 15,1-1-36-15,0-2-33 0,-1-11-41 16,-1 19-46-16,1-19-67 0,-2 15-106 0,2-15-204 15,-1 12-50-15,1-12-235 0,0 0-244 16</inkml:trace>
  <inkml:trace contextRef="#ctx0" brushRef="#br0" timeOffset="132301.644">24285 7529 3564 0,'0'0'-37'0,"0"0"26"0,0 0 20 0,0 0 8 15,0 0 22-15,0 0 24 0,0 0-1 0,-14 4 6 16,14-4-4-16,0 0 13 0,0 0-5 0,0 0 2 15,0 0 6-15,0 0 1 16,0 0 4-16,0 0-3 0,0 0-3 0,0 0-2 16,0 0-7-16,0 0-3 0,0 0-8 15,0 0-3-15,0 0-8 0,0 0-5 0,0 0-4 16,0 0-8-16,0 0-2 0,0 0-4 16,0 0-2-16,0 0-2 0,0 0-3 0,0 0-1 15,0 0-3-15,0 0-1 0,0 0-2 16,0 0-3-16,0 0 5 0,0 0-4 15,0 0-2-15,0 0 0 0,0 0 0 0,0 0-1 16,0 0 0-16,0 0-2 0,0 0 5 16,-18-5 1-16,18 5 8 0,0 0 4 15,0 0 11-15,0 0 7 0,0 0 6 16,0 0 8-16,0 0 9 0,0 0 0 0,0 0 5 16,0 0 3-16,0 0-7 0,0 0-5 15,0 0-7-15,0 0-1 0,0 0 0 0,0 0-5 16,0 0-5-16,0 0 0 0,0 0-8 15,62 0-3-15,-62 0-5 0,18-1-5 0,-18 1-9 16,0 0-6-16,24-3-2 0,-24 3-5 16,16-3-2-16,-16 3-8 0,0 0-13 0,19-2-12 15,-19 2-8-15,11 0-8 16,-11 0-6-16,0 0-10 0,14 0-9 0,-14 0-16 0,0 0-15 16,0 0-14-16,0 0-16 15,0 0-15-15,17 5-24 0,-17-5-34 0,0 0-66 0,0 0-72 16,0 0-92-16,3 9-324 15,-3-9-48-15</inkml:trace>
  <inkml:trace contextRef="#ctx0" brushRef="#br0" timeOffset="132617.522">24303 7646 3476 0,'0'0'13'16,"-10"8"11"-16,10-8 15 0,0 0 23 15,-8 6 23-15,8-6 25 0,0 0 20 0,0 0 12 0,0 0 5 16,-11 5 9-16,11-5 12 16,0 0-2-16,0 0 7 0,0 0-7 0,0 0-5 15,0 0-4-15,0 0-6 0,0 0-10 16,0 0-22-16,0 0-11 0,0 0-4 0,0 0-6 16,0 0-8-16,0 0-8 15,39 14-8-15,-39-14-11 0,0 0-8 0,0 0-8 16,0 0-8-16,31 4-8 0,-31-4-10 0,9 0-7 15,-9 0-12-15,0 0-13 0,0 0-14 0,0 0-27 16,22 3-33-16,-22-3-32 0,12-3-41 16,-12 3-52-16,21-1-93 0,-6-2-163 15,-2 1-46-15,2-1-367 0,3-1-735 16</inkml:trace>
  <inkml:trace contextRef="#ctx0" brushRef="#br0" timeOffset="133604.807">24781 7242 4065 0,'0'0'-89'16,"0"0"10"-16,0 0 24 0,0-14 26 16,0 14 24-16,0 0 21 0,0 0 17 0,0 0 19 15,0 0 15-15,0 0 10 0,0 0 3 16,0 0-2-16,0 0-13 0,0 0-7 0,0 0-1 16,0 0-6-16,0 0-7 0,0 0-7 15,0 0-4-15,0 0 0 0,0 0 0 0,-17 33 3 16,12-23 10-16,5-10 3 0,-7 20 9 15,5-9 5-15,0-2 7 0,2-9 7 0,3 27 7 16,2-13-1-16,1 3 4 16,2 0 0-16,-8-17 3 0,21 36 1 0,-10-19-2 15,0 1-11-15,1-1-3 0,-1-1-8 16,-11-16-9-16,20 26-7 0,-12-12-8 0,-8-14-2 16,7 20-8-16,-7-20-10 0,0 0-7 15,1 27-7-15,-1-27-12 0,0 0-11 0,-10 19-14 16,4-16-11-16,6-3-12 15,-13 4-15-15,13-4-17 0,0 0-15 0,-20-1-21 0,20 1-16 16,-14-8-27-16,14 8-19 0,-12-11-46 16,8 4-81-16,4 7-101 0,-8-18-154 15,5 8-189-15,3 10 46 0</inkml:trace>
  <inkml:trace contextRef="#ctx0" brushRef="#br0" timeOffset="135106.377">24772 7182 3163 0,'0'0'-35'0,"0"0"5"0,0 0 12 16,0 0-3-16,0 0 16 0,0 0 12 0,0 0 0 15,0 0 7-15,0 0 7 0,0 0-3 0,0 0-11 16,0 0 0-16,0 0-5 0,0 0-4 0,0 0 4 16,0 0 3-16,0 0-10 0,0 0-4 15,0 0 18-15,0 0-7 0,0 0 5 0,0 0 8 16,0 0 5-16,0 0 11 16,0 0 3-16,0 0 8 0,0 0 0 0,0 0 2 15,0 0-3-15,0 0-5 0,0 0 0 16,0 0 5-16,0 0-9 0,0 0 2 0,0 0-7 15,0 0 1-15,0 0-13 0,0 0 9 16,0 0-3-16,0 0-5 0,0 0-5 0,0 0 2 16,0 0 0-16,0 0-5 0,0 0-4 15,0 0-1-15,0 0-6 0,0 0 10 0,0 0-4 16,0 0-1-16,0 0-1 0,0 0 1 16,0 0-1-16,0 0 8 0,0 0 3 15,0 0 6-15,0 0 7 0,0 0-4 16,0 0 2-16,0 0 2 0,0 0 1 0,0 0 1 15,0 0 1-15,0 0 2 0,0 0-6 16,0 0 2-16,0 0-3 0,0 0-3 0,0 0 2 16,0 0 2-16,0 0-6 0,0 0-5 15,0 0 3-15,0 0-2 0,0 0-5 0,0 0 0 16,19-5-1-16,-19 5 1 16,0 0-7-16,0 0 5 0,0 0-1 0,0 0-5 0,0 0 2 15,0 0-1-15,0 0 2 16,0 0 1-16,0 0-4 0,0 0 4 0,0 0-5 0,0 0-5 15,0 0 5-15,-29 15 0 0,29-15-2 16,0 0-1-16,-12 6 10 0,12-6-4 16,0 0-1-16,0 0 1 0,-10 5 9 15,10-5 0-15,0 0 7 0,0 0-8 0,0 0 0 16,0 0-2-16,0 0-2 0,0 0 1 16,0 0-3-16,0 0-3 0,0 0-5 0,0 0-2 15,0 0-2-15,0 0-2 0,0 0 0 16,0 0 3-16,0 0 3 0,0 0 1 15,0 0-8-15,0 0 6 0,0 0 2 0,-5 9-2 16,5-9 4-16,0 0 0 0,0 0 0 16,-4 12 1-16,4-12 7 0,0 0-1 15,-3 15 10-15,3-15 3 0,-2 11 10 0,2-11 8 16,1 15 7-16,-1-15 3 0,3 18 8 16,0-8 10-16,1 1-2 0,0-1-2 0,1 1 3 15,1 0-10-15,4 1-1 0,-2 1 0 16,1-2-3-16,1 3-5 0,3 0-6 15,2 1-2-15,-1-1-2 0,0 0 0 0,0-3-8 16,-2 0 0-16,1-1-2 0,-1 2 0 16,0-2 1-16,-4 0-3 0,1-2-5 0,-2-1-2 15,2 0 0-15,-9-7 0 0,11 12-5 16,-6-6-1-16,-5-6 0 0,8 11-2 16,-8-11 1-16,8 10-3 0,-8-10-3 15,3 11 2-15,-3-11 4 0,0 0-10 0,-1 16 2 16,1-16-4-16,0 0-2 0,-8 12-2 15,8-12-3-15,-12 6 0 0,12-6-3 0,-17 7-2 16,7-6 4-16,10-1-1 0,-18 3-2 16,18-3 0-16,-21-1 4 0,21 1-2 0,-19-3 0 15,19 3-2-15,-18-4 0 0,18 4 2 16,-16-5 3-16,16 5 0 0,-14-5 0 0,14 5 3 16,-11-7 1-16,11 7 0 0,-9-8 3 15,9 8 0-15,-9-10 1 0,9 10 0 16,-2-14 3-16,2 14 0 0,-2-14-1 0,2 14 2 15,0-17 3-15,0 17-2 0,4-20-1 16,-1 11 1-16,3-3 1 0,0 2 0 16,3-4 0-16,-1 1-1 0,1-1 1 0,1 1-1 15,5-3 2-15,-1 1-2 0,1 1 0 16,-2 2 0-16,1-2 0 0,-2 1 0 0,0 3 2 16,-1 0-2-16,-2 1-1 0,-3-1 1 15,2 2-4-15,-8 8 3 0,7-14-2 0,-7 14-1 16,0 0-3-16,0-21 1 15,0 21-14-15,-11-15-21 0,1 8-29 0,-3-2-36 0,-3 0-49 16,1 4-61-16,-2-3-148 16,1 2-186-16,3 3-69 0,-2 2-109 0,15 1 219 15</inkml:trace>
  <inkml:trace contextRef="#ctx0" brushRef="#br0" timeOffset="135737.422">24712 7765 3001 0,'0'0'-46'0,"-18"-1"15"16,18 1 4-16,0 0 41 0,-14-1 8 16,14 1 15-16,0 0 20 0,0 0 2 0,-17-2 15 15,17 2 22-15,0 0 16 0,0 0 12 0,0 0-1 16,0 0 8-16,0 0 5 15,-15-3 9-15,15 3 9 0,0 0 8 0,0 0 17 0,0 0 1 16,0 0-1-16,0 0-14 16,0 0 4-16,0 0-4 0,0 0-7 0,0 0-18 15,0 0-4-15,0 0-6 0,0 0-4 0,0 0-6 16,91 3-10-16,-60-3-18 0,-1 2-2 16,-5-2-1-16,-1 1-10 0,-1-1-13 15,-1 0-12-15,-4 0-10 0,2-1-12 0,-3 1-9 16,3-2-7-16,-2-1-5 0,-2 3-11 15,-2 0-9-15,1-3-13 0,-3 1-13 0,-12 2-21 16,20-3-23-16,-20 3-24 0,18-3-36 16,-18 3-35-16,15-3-35 0,-15 3-60 0,0 0-105 15,13-2-96-15,-13 2-448 0,0 0-939 16</inkml:trace>
  <inkml:trace contextRef="#ctx0" brushRef="#br0" timeOffset="136680.826">24796 7957 4266 0,'0'0'-126'15,"0"0"21"-15,0 0 19 0,0 0 8 0,0 0 26 16,0 0 11-16,0 0 8 0,0 0 13 0,0 0-3 16,0 0 12-16,0 0 2 0,0 0-2 15,0 0 8-15,0 0 3 0,0 0-3 16,0 0 2-16,0 0-1 0,0 0 2 16,0 0 6-16,31-23-1 0,-31 23 6 0,0 0-1 15,0 0 8-15,0 0-5 0,0 0-2 16,0 0 5-16,0 0 3 0,0 0 3 0,0 0 4 15,0 0-6-15,0 0 3 0,0 0-1 16,0 0-1-16,0 0-8 0,0 0 4 0,0 0-3 16,0 0-3-16,0 0-2 0,0 0 0 15,0 0-5-15,0 0 4 0,0 0-6 0,0 0 7 16,0 0-3-16,0 0 6 0,0 0-12 16,0 0 0-16,0 0 1 0,0 0 6 15,0 0-4-15,0 0 0 0,0 0-5 16,0 0 6-16,0 0-4 0,0 0 2 0,0 0 2 15,0 0-4-15,0 0 0 0,0 0 7 16,0 0-5-16,0 0-3 0,0 0 8 0,0 0 5 16,0 0 8-16,0 0 8 0,0 0 8 15,0 0 7-15,0 0 6 0,0 0 1 0,0 0-2 16,0 0 1-16,0 0 2 0,21-3 3 16,-21 3-1-16,0 0-1 0,0 0-5 0,0 0-4 15,0 0-4-15,0 0-13 0,23 3-5 16,-23-3-2-16,0 0-6 0,0 0-7 0,0 0-5 15,0 0-1-15,0 0-2 0,0 0-8 16,0 0-6-16,0 0 0 0,8 6-1 16,-8-6-1-16,0 0 4 0,0 0-3 15,0 0 6-15,0 0 5 0,0 0 8 0,0 0 13 16,0 0 6-16,0 0 14 0,0 0 12 16,-3 24 10-16,3-24 5 0,0 0-2 0,9 30 1 15,-9-30 5-15,11 30-5 0,-11-30-5 16,7 32 5-16,-7-32 0 0,7 29-3 15,-7-29-5-15,2 26-8 0,-2-26 0 0,-1 28-11 16,1-28-4-16,0 0-10 0,-10 33-8 16,10-33-6-16,-9 18-4 0,4-11-11 15,5-7-11-15,-12 14-14 0,12-14-7 0,-12 8-14 16,12-8-14-16,-14 5-16 0,14-5-20 16,0 0-18-16,0 0-22 0,0 0-33 0,-32-17-29 15,25 9-59-15,1-4-119 0,1 2-184 16,0-2-147-16,2 0 246 0</inkml:trace>
  <inkml:trace contextRef="#ctx0" brushRef="#br0" timeOffset="138274.321">24984 7899 3034 0,'0'0'-33'0,"0"0"7"15,0 0-1-15,-27 0 43 16,27 0-10-16,0 0 9 0,0 0 25 0,-19 1 15 16,19-1 12-16,0 0 15 0,0 0-3 15,-17 2 12-15,17-2-3 0,0 0-3 0,0 0 7 16,-16 2-1-16,16-2-2 0,0 0-1 16,0 0-1-16,-13 3 1 0,13-3-5 0,0 0-3 15,0 0-3-15,0 0-7 0,-11 1-5 16,11-1 1-16,0 0-5 0,0 0 1 0,0 0-1 15,0 0 5-15,0 0 1 0,0 0 2 16,0 0-2-16,0 0-2 0,0 0 6 16,0 0 1-16,0 0-11 0,0 0-7 0,0 0-7 15,0 0-1-15,0 0-7 0,0 0 0 16,0 0-7-16,0 0-4 0,0 0-8 16,0 0 0-16,51-5-6 0,-51 5-4 0,20-3-2 15,-20 3-2-15,19-1-3 0,-19 1-8 16,0 0-8-16,26 0-2 0,-19 0-2 0,-7 0-1 15,0 0 0-15,20-2-2 0,-20 2-4 16,0 0-4-16,15 0-3 0,-15 0-3 0,0 0-3 16,0 0 7-16,14 0-9 0,-14 0 3 15,0 0 3-15,0 0-1 0,0 0 3 0,0 0 0 16,0 0 3-16,0 0 1 0,0 0 3 16,0 0 0-16,0 0 3 0,0 0 2 15,0 0-3-15,0 0-2 0,0 0-2 0,0 0 0 16,-34 17 3-16,34-17-1 0,-15 0 3 15,15 0 2-15,-17 4 2 0,17-4 4 16,-16 3 0-16,16-3 2 0,-14 2 4 0,14-2-2 16,-11 4 5-16,11-4-2 0,-14 4 3 15,14-4 4-15,-13 4-3 0,13-4-1 0,-11 7 2 16,11-7 2-16,-14 8-1 0,14-8 5 16,-10 11 0-16,10-11 0 0,-12 11 2 0,12-11 6 15,-8 14 1-15,8-14 4 0,-8 16-1 16,8-16-1-16,-9 16 1 0,9-16-1 15,-7 20 2-15,7-20-2 0,-4 20-2 16,4-20 0-16,-5 17-1 0,5-17 0 0,-2 18-5 16,2-18 1-16,-4 14-1 0,4-14-1 15,0 0-1-15,0 0-1 0,-2 19-2 0,2-19 2 16,0 0-5-16,0 0-3 0,0 0-1 16,-4 17-1-16,4-17 1 0,0 0-7 0,0 0-5 15,0 0 2-15,0 0-3 0,0 0 0 16,0 0-4-16,0 0 1 0,23 6 0 0,-23-6 6 15,0 0 1-15,25 2 7 0,-25-2 5 16,18 3 6-16,-18-3 4 0,20 4 3 16,-20-4 0-16,20 7 7 0,-11-2 5 15,-9-5 2-15,23 12 7 0,-14-5 1 0,-9-7 4 16,18 16 0-16,-10-6 4 0,0-1 5 16,-8-9 4-16,12 21 1 0,-7-12 1 0,-5-9 3 15,0 0-5-15,0 0-6 0,7 38-5 16,-7-38-4-16,0 0-6 0,-13 26-1 0,13-26-6 15,-23 14 0-15,23-14-3 0,-35 9-8 16,15-6 0-16,2-2-8 0,2 1-5 0,16-2-9 16,-32-2-8-16,32 2-9 0,-30-5-10 15,18 1-16-15,0 0-24 0,1-3-27 0,1 0-36 16,1-3-40-16,3 0-58 0,0-2-104 16,2 0-122-16,1-1-326 0,-1-1-236 15</inkml:trace>
  <inkml:trace contextRef="#ctx0" brushRef="#br0" timeOffset="139614.441">25528 7247 3930 0,'15'-1'55'0,"-15"1"9"0,0 0 12 0,10 21 12 15,-8-6 15-15,-2 5-2 0,0 5-3 16,-5 13-3-16,-2 0-8 0,-4 5-2 16,0 0 1-16,-4 9-1 0,-1-2 5 0,4-9 12 15,1 1 12-15,0-1-2 0,2-2 0 16,4 0-9-16,3 0-9 0,2-6-3 0,1 9-4 16,4-6-3-16,5 0-6 0,1-2-3 15,2 0-6-15,1-3-8 0,2-5-8 0,4 3-7 16,-2-4-14-16,2-1-11 0,3-1-24 15,-1-3-17-15,-2-5-24 0,3-2-31 0,-2-4-25 16,3-2-26-16,-2-2-34 16,1-3-62-16,4-6-74 0,11-6-176 0,-5 2-71 15,2-1-279-15,1-5-490 0</inkml:trace>
  <inkml:trace contextRef="#ctx0" brushRef="#br0" timeOffset="140087.265">25793 7616 4243 0,'0'-14'79'16,"0"14"24"-16,0 0 6 0,0 0 20 0,0 0 12 16,0 0 10-16,0 0-1 0,0 0-2 15,29 58-9-15,-24-39-7 0,-5-19-12 0,7 41-18 16,-5-20-7-16,-2-21-13 0,-2 45-10 16,-1-24-10-16,3-21-11 0,-11 43-14 0,4-22-21 15,0-5-23-15,-1 0-30 0,1-5-26 16,0 0-23-16,-2-3-26 0,0-1-20 0,9-7-28 15,-16 5-34-15,16-5-37 0,-13 0-63 16,13 0-115-16,0 0-139 0,-19-10-231 0,13 2-148 16</inkml:trace>
  <inkml:trace contextRef="#ctx0" brushRef="#br0" timeOffset="140413.079">26056 7590 3643 0,'0'0'15'0,"0"0"12"0,0 0 9 16,-9 27 2-16,2-13 8 0,-6 0 11 15,0 3 6-15,0 0 10 0,-2 1 14 16,0 0 11-16,1-1 27 0,3 0 17 0,-1 0 11 15,12-17 18-15,-13 32-5 0,13-32-7 16,-9 33-1-16,9-33-16 0,-2 26-9 0,2-26-8 16,5 30-9-16,-5-30-15 0,0 0-11 15,20 40-13-15,-9-29-19 0,2 0-17 0,3-2-24 16,0-1-30-16,2-2-31 0,1 1-32 16,4-5-38-16,0-1-49 0,2-2-61 0,2-2-103 15,2-1-154-15,-3 2-83 0,-1-3-241 16,2 3-359-16</inkml:trace>
  <inkml:trace contextRef="#ctx0" brushRef="#br0" timeOffset="141169.626">26323 7817 3740 0,'0'0'-27'15,"0"0"11"-15,0 0 10 0,0 0 3 16,0 0 3-16,0 0 8 0,0 0 1 0,0 0-2 16,-19 2 9-16,19-2 1 0,0 0 16 15,0 0 4-15,0 0-4 0,-19 0 1 0,19 0 3 16,0 0-2-16,0 0 0 0,-14-2 3 15,14 2 0-15,0 0 8 0,0 0-1 0,0 0 1 16,-17-3-1-16,17 3 0 16,0 0-8-16,0 0 0 0,0 0-3 0,0 0 2 15,0 0 6-15,-14-1 3 0,14 1 13 16,0 0 8-16,0 0 10 0,0 0 7 0,0 0 2 16,0 0-5-16,0 0-2 0,0 0 9 15,0 0-4-15,0 0 3 0,0 0-1 0,0 0-4 16,0 0-9-16,0 0 4 0,0 0-10 15,0 0-1-15,72 11-6 0,-72-11-4 0,23 3-6 16,-12-1-4-16,-11-2-4 0,21 3-6 16,-21-3-4-16,19 3-3 0,-19-3-6 0,18 1-3 15,-18-1-8-15,0 0-6 16,20 0-10-16,-20 0-8 0,0 0-19 0,18 3-17 16,-18-3-24-16,9 1-27 0,-9-1-41 15,0 0-59-15,0 0-98 0,19-1-181 0,-19 1-78 16,10-4-252-16,-10 4-403 0</inkml:trace>
  <inkml:trace contextRef="#ctx0" brushRef="#br0" timeOffset="148373.912">26656 7682 3498 0,'0'0'-127'0,"0"0"5"16,0 0 13-16,0 0 14 15,0 0 5-15,0 0 21 0,0 0 22 0,0 0 6 0,0 0 3 16,0 0 18-16,0 0 6 0,0 0 18 15,14-4-12-15,-14 4 12 0,0 0 0 16,0 0 16-16,0 0-7 0,0 0 3 0,0 0-4 16,0 0 15-16,0 0-4 0,0 0 5 15,0 0-3-15,0 0-7 0,0 0 16 0,0 0-1 16,0 0-9-16,0 0 0 0,0 0 8 16,0 0-3-16,11-4 4 0,-11 4 0 15,0 0-3-15,0 0 1 0,0 0 5 16,0 0-4-16,0 0 1 0,0 0 4 0,0 0-7 15,0 0 5-15,0 0-4 0,0 0-2 16,0 0 2-16,0 0-4 0,0 0 3 0,0 0-4 16,0 0 2-16,0 0 1 0,0 0 4 15,0 0 0-15,0 0 0 0,0 0 0 0,0 0 10 16,0 0-5-16,0 0 6 16,0 0 0-16,0 0-5 0,0 0-1 0,0 0-1 15,0 0-2-15,0 0-6 0,0 0 0 16,0 0 3-16,0 0 1 0,0 0 1 0,0 0-2 15,0 0 2-15,0 0 1 0,0 0-3 16,0 0-3-16,0 0-3 0,0 0 1 0,0 0-6 16,0 0 1-16,0 0 0 0,0 0-2 15,0 0 3-15,0 0-1 0,0 0-1 0,0 0 3 16,0 0 0-16,0 0-3 0,0 0 2 16,0 0-3-16,0 0 0 0,0 0 0 0,0 0-4 15,0 0-3-15,0 0-2 0,0 0 1 16,0 0-6-16,0 0 1 0,0 0-1 0,0 0 2 15,0 0-5-15,0 0-2 0,0 0-1 16,0 0-2-16,0 0 0 0,0 0 0 16,0 0-3-16,0 0 0 0,0 0 1 15,0 0-3-15,0 0 4 0,0 0-1 0,0 0 1 16,0 0-1-16,0 0 2 0,0 0 1 16,0 0-2-16,0 0 2 0,0 0-2 0,0 0 8 15,0 0-2-15,0 0-1 0,0 0 2 16,0 0 1-16,0 0 1 0,0 0 1 0,0 0-2 15,0 0-3-15,0 0 3 0,0 0-1 16,0 0-1-16,0 0-3 0,0 0 1 0,0 0 5 16,0 0-4-16,0 0 0 15,0 0 0-15,0 0-2 0,0 0-1 0,0 0 2 16,0 0-3-16,0 0 2 0,0 0 0 16,0 0-4-16,0 0 0 0,0 0 1 0,0 0-1 15,0 0-4-15,0 0 2 0,0 0-1 16,0 0 4-16,0 0-6 0,0 0 3 0,0 0-2 15,0 0 4-15,0 0-2 0,0 0 2 16,0 0-3-16,0 0 4 0,0 0-3 0,0 0 2 16,0 0 2-16,0 0 1 0,0 0-4 15,0 0 1-15,0 0-2 0,0 0-2 16,0 0-4-16,0 0 5 0,0 0-6 0,0 0 3 16,0 0 2-16,0 0-1 0,0 0 2 15,0 0 0-15,0 0 1 0,0 0 2 0,0 0-2 16,0 0 2-16,0 0-1 0,0 0 3 15,0 0-1-15,0 0 0 0,0 0 1 16,0 0-2-16,0 0 0 0,0 0-1 0,0 0-1 16,0 0-1-16,0 0 3 0,0 0-4 15,0 0 4-15,0 0-4 0,0 0 1 16,0 0 0-16,0 0-1 0,0 0 1 0,0 0 1 16,0 0 2-16,0 0-4 0,0 0 2 15,0 0-2-15,0 0-2 0,0 0 6 16,0 0 0-16,0 0-1 0,0 0-3 0,0 0 6 15,0 0-4-15,0 0 1 0,0 0 0 16,0 0-1-16,0 0 0 0,0 0 1 16,0 0 3-16,0 0-1 0,0 0 3 0,0 0-6 15,0 0 3-15,0 0-1 0,0 0 4 16,0 0 1-16,0 0-2 0,0 0 0 0,0 0-3 16,0 0 4-16,0 0 0 0,0 0 0 15,0 0-1-15,0 0 0 0,0 0-4 0,0 0 2 16,0 0 3-16,0 0-2 0,0 0-2 15,0 0 4-15,0 0 0 0,0 0-2 0,0 0 2 16,0 0 5-16,0 0-3 0,0 0-3 16,0 0 1-16,0 0 3 0,0 0-6 15,0 0 3-15,0 0 2 0,0 0-2 16,0 0-2-16,0 0 2 0,0 0-1 0,0 0-2 16,0 0 7-16,0 0-8 0,0 0 4 15,0 0-2-15,0 0 2 0,0 0-3 0,0 0 4 16,0 0 1-16,0 0-1 0,0 0 3 15,0 0-8-15,0 0 4 0,0 0-4 0,0 0 7 16,0 0-3-16,0 0 1 0,0 0-2 16,0 0 1-16,0 0 0 0,0 0 0 15,0 0 0-15,0 0-3 0,0 0-4 16,0 0 7-16,0 0-4 0,0 0 3 0,0 0 0 0,0 0-2 16,0 0 2-16,0 0 0 15,0 0-4-15,0 0 6 0,0 0-6 0,0 0 4 0,0 0-3 16,0 0-1-16,0 0 4 15,0 0-3-15,0 0 4 0,0 0 0 0,0 0 0 16,0 0-2-16,0 0-2 0,0 0 2 16,0 0-3-16,0 0-6 0,0 0-6 0,0 0-3 15,0 0-4-15,0 0 1 0,0 0-2 16,0 0-6-16,0 0 3 0,0 0-8 0,0 0-1 16,0 0 0-16,0 0 2 0,0 0-5 15,0 0 3-15,0 0-1 0,0 0 4 0,0 0 2 16,0 0 3-16,0 0 1 0,0 0 1 15,0 0 6-15,0 0-3 0,0 0 6 0,0 0-1 16,0 0-1-16,0 0 5 16,0 0 5-16,0 0 1 0,0 0 3 0,0 0-5 15,0 0 5-15,0 0 4 0,0 0 2 16,0 0 2-16,0 0-10 0,0 0 2 0,0 0 0 16,0 0 1-16,0 0 5 0,0 0 0 15,0 0-3-15,0 0 1 0,0 0 6 0,0 0 14 16,0 0 2-16,0 0 1 0,0 0 7 15,0 0 0-15,0 0-3 0,0 0-1 16,0 0 4-16,0 0 5 0,0 0 2 0,0 0 4 16,0 0-7-16,0 0 2 0,0 0 0 15,0 0-3-15,0 0-1 0,0 0-2 16,0 0-2-16,0 0-1 0,0 0-5 0,0 0-3 16,0 0 0-16,0 0-2 0,0 0-3 15,0 0 0-15,0 0-4 0,0 0 1 16,0 0-2-16,0 0 0 0,0 0-2 0,0 0 0 15,0 0-5-15,0 0-4 0,0 0-9 16,-19-17 2-16,19 17-15 0,0 0-7 0,0 0-2 16,0 0-9-16,-2-12-1 15,2 12-2-15,0 0-2 0,0 0 8 0,0 0 5 0,0-14 0 16,0 14 6-16,0 0 5 0,0 0 10 16,0 0 17-16,2-15 6 0,-2 15 11 15,0 0 5-15,0 0 6 0,0 0 0 16,0 0 9-16,0 0-1 0,0 0 2 0,0 0 3 15,0 0-11-15,0 0-2 0,0 0 1 16,0 0 8-16,0 0 1 0,0 0 2 0,0 0 10 16,0 0 5-16,0 0 3 0,0 0 5 15,-6 44-3-15,6-44-1 0,-2 18-3 0,0-7-4 16,1 0-4-16,1-11 1 0,-4 22-8 16,4-12-3-16,0-10-7 0,-2 22-1 0,2-10-7 15,0-12-1-15,-2 20-1 0,2-11-4 16,0-9 2-16,-2 18-3 0,2-18 2 0,0 14 0 15,0-14-2-15,0 14 0 0,0-14-2 16,0 0 0-16,-2 16-1 0,2-16-1 16,0 0-4-16,0 15 2 0,0-15-2 15,0 0 1-15,0 0 0 0,-1 13 0 0,1-13 0 16,0 0 0-16,0 0 1 0,0 0 0 16,0 0 2-16,-3 14 3 0,3-14 1 15,0 0 0-15,0 0-1 0,0 0-5 0,0 0 1 16,0 0-1-16,0 0-3 0,0 0-2 0,0 0 3 15,0 0-3-15,17 0 1 0,-17 0-7 16,0 0-1-16,0 0-5 0,0 0-3 0,18-17-3 16,-18 17-1-16,7-5 0 15,-7 5-2-15,10-7-5 0,-10 7 0 0,7-7 3 16,-7 7-2-16,10-7 1 0,-10 7 3 16,10-6 2-16,-10 6 4 0,0 0 3 0,11-6 6 15,-11 6 4-15,0 0 2 0,0 0 3 16,16-2 1-16,-16 2 0 0,0 0 2 0,0 0 5 15,16 4 1-15,-16-4 1 0,0 0 0 16,14 4 2-16,-14-4 2 0,0 0-4 0,0 0 2 16,13 8 1-16,-13-8-1 15,0 0 3-15,0 0-2 0,16 7-2 0,-16-7-1 16,0 0-2-16,13 7 1 0,-13-7-3 0,0 0-1 16,0 0-1-16,18 5-5 0,-18-5 3 15,0 0-7-15,0 0-2 0,21 2-7 16,-21-2-4-16,0 0-2 0,13 0-7 0,-13 0-3 15,0 0-7-15,18 0-8 0,-18 0-6 16,0 0-10-16,15-1-12 0,-15 1-10 16,0 0-17-16,13-4-23 0,-13 4-25 0,0 0-28 15,13-4-56-15,-13 4-66 0,0 0-91 16,8-9-121-16,-8 9-244 0,0 0 120 0</inkml:trace>
  <inkml:trace contextRef="#ctx0" brushRef="#br0" timeOffset="148701.915">26863 7700 3705 0,'0'0'110'0,"0"0"7"0,0 0 12 15,0 0 6-15,0 0 6 0,0 0-1 0,-5 40 1 0,5-40 7 16,0 28-2-16,0-28-18 0,0 0-3 16,1 46-13-16,-1-46-8 0,0 32-14 0,0-32-16 15,2 26-6-15,-2-26-8 0,0 0-7 16,0 35-5-16,0-35-13 0,0 0-9 16,2 27-19-16,0-19-17 0,-2-8-17 15,2 15-17-15,-2-15-19 0,2 9-18 0,-2-9-20 16,5 11-23-16,-5-11-23 0,7 8-27 15,-7-8-40-15,7 6-81 0,-7-6-95 0,0 0-155 16,13 7-207-16,-13-7 59 0</inkml:trace>
  <inkml:trace contextRef="#ctx0" brushRef="#br0" timeOffset="149073.029">26986 7471 3665 0,'0'0'122'0,"0"0"7"0,0 0 5 16,0 0 10-16,28 24 14 0,-20-1 12 0,8 9 7 16,0 7 4-16,0 0-19 0,-3 0-2 15,-1 1-12-15,1 0-15 0,-3-1-11 0,-4-4-19 16,-2-6-12-16,-2-2-13 0,-4-1-9 16,0-6-19-16,-5 2-19 0,2-2-28 0,1-3-29 15,-3-1-28-15,-1-3-29 0,-2-1-26 16,4-3-29-16,-3-2-45 0,-1 3-60 0,1-5-100 15,-1-1-186-15,10-4-44 0,-19 3-191 16,19-3-39-16</inkml:trace>
  <inkml:trace contextRef="#ctx0" brushRef="#br0" timeOffset="152302.231">22595 8780 3330 0,'0'0'-14'16,"0"0"29"-16,0 0 9 0,0 0 10 15,0 0 21-15,0 0 15 0,0 0 7 0,0 0 3 16,0 0 0-16,0 0 3 0,0 0-12 15,0 0 0-15,0 0-8 0,0 0 0 16,0 0-8-16,0 0-3 0,0 0-3 0,0 0-2 16,-22 23-1-16,22-23 3 0,0 0-2 15,-5 11 4-15,5-11 5 0,0 0 0 0,0 0-3 16,-2 14 0-16,2-14 0 0,0 0-6 16,0 0-3-16,0 0-3 0,9 16-6 0,-9-16-6 15,8 6 0-15,-8-6-5 0,10 5-4 16,-10-5 0-16,14 6-3 0,-14-6-3 0,12 3-2 15,-12-3-4-15,12 3-1 0,-12-3-4 16,0 0-2-16,21 0-3 0,-21 0 2 16,0 0-6-16,18-2-7 0,-18 2-4 15,15-4-8-15,-15 4-2 0,15-4-3 0,-15 4-6 16,13-6 0-16,-13 6-9 0,13-8-11 16,-13 8-4-16,12-8-5 0,-6 4-6 0,-6 4 2 15,10-12-9-15,-10 12 6 0,10-11 3 16,-5 6 1-16,-5 5 1 0,10-11 8 0,-10 11 5 15,11-12 1-15,-11 12 8 0,9-10-1 16,-9 10 8-16,9-11 0 0,-9 11 2 16,9-9 8-16,-9 9 4 0,9-9 17 0,-9 9 1 15,8-6 10-15,-8 6 5 0,8-6 3 16,-8 6 4-16,10-5 4 0,-10 5 7 0,0 0 6 16,0 0 9-16,14-4 3 0,-14 4 0 15,0 0 13-15,0 0 2 0,20 11 12 16,-15-6 14-16,0 5-2 0,0 2 9 0,1 2 17 15,-1 6 23-15,1 3 4 0,0 14 8 16,-1 0 0-16,-1 4-5 0,0 2-3 0,-5-1-16 16,-4 0-15-16,-3 0-10 0,-3-1-18 15,-2-5-6-15,0 0-14 0,-2-4-13 0,1-2-18 16,-2-4-24-16,3-4-25 0,0-8-24 16,1-2-18-16,1-4-28 0,-2-3-32 15,4-1-31-15,9-4-48 0,-21-2-76 0,21 2-160 16,-21-10-114-16,9-1-242 0,3-1-284 15</inkml:trace>
  <inkml:trace contextRef="#ctx0" brushRef="#br0" timeOffset="152853.166">23200 8893 3712 0,'0'0'-18'0,"0"0"-1"0,0 0 3 0,0 0 24 16,0 0-4-16,0 0 21 0,0 0 10 16,0 0 11-16,0 0 3 0,0 0 3 0,0 0 12 15,0 0 8-15,0 0 9 0,0 0 2 16,0 0 5-16,0 0 4 0,0 0 1 0,0 0 1 15,0 0 2-15,0 0 8 0,0 0 6 16,0 0-6-16,0 0-4 0,0 0-3 0,0 0-6 16,0 0 6-16,0 0-3 0,0 0-3 15,0 0-7-15,33 1-7 0,-33-1-5 0,20 0-11 16,-20 0-3-16,22 2-5 0,-22-2-5 16,0 0-7-16,0 0-4 0,40 2-3 15,-40-2-5-15,0 0-2 0,0 0-6 16,29 0-7-16,-29 0-11 0,0 0-6 0,18 1-6 0,-18-1-19 15,8-1-19-15,-8 1-24 16,0 0-28-16,0 0-36 0,15-2-55 0,-15 2-80 16,0 0-160-16,16-5-110 0,-16 5-291 15,12-2-522-15</inkml:trace>
  <inkml:trace contextRef="#ctx0" brushRef="#br0" timeOffset="153673.341">23562 8707 4183 0,'0'0'30'0,"0"0"17"15,0 0 17-15,0 0 23 0,-9 46 11 0,8-34 10 16,1-12-2-16,-2 29 2 0,1-14-10 16,1-15-13-16,-2 31-11 0,2-16-12 0,0-15-3 15,-3 28-8-15,2-15-8 0,1-13-3 16,-5 22-5-16,5-22-2 0,-2 20-4 0,2-20-4 15,-2 16-4-15,2-16 0 16,0 0-1-16,0 0 6 0,0 0-1 0,0 0 4 16,0 0-3-16,0 0-2 0,4 38 1 15,-4-38-3-15,0 0 1 0,0 0 0 0,0 0-2 16,0 0-5-16,24 10 0 0,-24-10 0 16,0 0-4-16,0 0-1 0,29 1 0 0,-29-1 3 15,0 0-6-15,0 0 1 0,0 0 2 16,42-1-5-16,-42 1 1 0,0 0-1 0,0 0 0 15,0 0-2-15,47-4-2 0,-38 4-3 16,-9 0-6-16,20-1-3 0,-20 1-8 0,0 0-5 16,22 0-2-16,-22 0-4 15,13-1-8-15,-13 1-8 0,0 0-8 0,17-2-5 16,-17 2-12-16,0 0-6 0,14-1-12 16,-14 1-10-16,0 0-14 0,0 0-16 0,11-4-19 15,-11 4-36-15,0 0-40 0,0 0-64 16,5-11-97-16,-5 11-177 0,0 0-133 0,0 0 307 15</inkml:trace>
  <inkml:trace contextRef="#ctx0" brushRef="#br0" timeOffset="153893.247">23726 8854 3673 0,'0'0'164'0,"-13"22"-5"16,10-12 7-16,3-10 9 0,-3 23-1 15,3-23 10-15,-4 31-7 0,4-14-11 0,-1-1-21 16,-1 1-16-16,1 3-16 0,1-20-14 0,-1 30-15 15,0-14-18-15,1-16-21 16,-1 26-23-16,1-14-32 0,0-12-28 0,-1 20-34 16,1-20-36-16,0 17-46 0,2-8-54 15,-2-9-113-15,3 11-204 0,-3-11-62 0,0 0-174 16,9 10-14-16</inkml:trace>
  <inkml:trace contextRef="#ctx0" brushRef="#br0" timeOffset="155161.611">24080 8930 3146 0,'34'-12'-105'16,"-34"12"14"-16,0 0 6 0,0 0 13 16,0 0 5-16,0 0 7 0,0 0 6 0,0 0-8 15,0 0 8-15,0 0 15 0,0 0 9 16,0 0-2-16,3-12 4 0,-3 12-8 0,0 0 25 16,0 0 2-16,0 0 23 0,0 0-3 15,0 0 13-15,0 0 4 0,0 0-12 16,-12-16 7-16,12 16 18 0,0 0-5 0,0 0 8 15,-12-9 32-15,12 9-20 0,0 0 4 0,0 0 2 16,-14-5 9-16,14 5 6 0,0 0 7 16,0 0 0-16,-9-4 16 0,9 4 22 15,0 0 6-15,0 0-4 0,0 0 11 16,0 0 5-16,-11-7 5 0,11 7 2 0,0 0-17 16,0 0-10-16,0 0-9 0,0 0-6 15,0 0-7-15,0 0-4 0,0 0-6 0,0 0-14 16,0 0-3-16,0 0-7 0,0 0-7 15,44 2-5-15,-44-2-9 0,17 1 0 0,-17-1-4 16,17 0-7-16,-17 0-1 0,19 0-11 16,-19 0-9-16,17-1-10 0,-17 1-9 15,0 0-12-15,20 0-10 0,-20 0-14 16,11 1-18-16,-11-1-15 0,0 0-27 0,0 0-17 16,15 3-25-16,-15-3-33 0,0 0-17 15,0 0-40-15,0 0-42 0,-1 13-52 0,1-13-420 16,0 0 70-16</inkml:trace>
  <inkml:trace contextRef="#ctx0" brushRef="#br0" timeOffset="155356.545">24070 8988 3598 0,'0'0'101'0,"0"0"21"16,0 0 11-16,-7 7 13 0,7-7 3 0,0 0 2 0,0 0 3 16,0 0-10-16,0 0-11 0,0 0-17 15,23 17-16-15,-23-17-6 0,0 0-13 0,22 3-14 16,-14-1-9-16,-8-2-17 15,17 2-15-15,-17-2-17 0,19-2-19 0,-19 2-16 16,17 0-26-16,-17 0-34 0,17-2-37 16,-17 2-49-16,19-5-85 0,-8 2-187 0,-2-1-122 15,3 0-192-15,-1-1 11 0</inkml:trace>
  <inkml:trace contextRef="#ctx0" brushRef="#br0" timeOffset="158785.553">24720 8687 3237 0,'0'0'-43'16,"3"-11"7"-16,-3 11 6 0,0 0 9 0,0 0 7 15,0 0 19-15,0 0 15 0,0 0 8 0,0 0 13 16,0 0 2-16,0 0 3 0,0 0 4 16,0 0 2-16,0 0 3 0,0 0-4 0,0 0-3 15,0 0-2-15,0 0 3 0,0 0-1 16,0 0-1-16,0 0-2 0,0 0-1 0,0 0 2 16,0 0-5-16,0 0-2 0,0 0-9 15,0 0 1-15,7-10 1 0,-7 10-4 16,0 0 2-16,0 0-6 0,0 0-3 15,0 0-2-15,0 0-5 0,0 0 1 0,1 31-2 16,-1-31-3-16,-3 23 3 0,1-9 9 16,-1 0 6-16,3-1 12 0,-3 1 10 0,3-1 10 15,0-13 7-15,3 26 8 0,-3-26-5 16,4 29 1-16,0-17 1 0,2 2-5 16,-1 1-2-16,-5-15-5 0,17 27-1 0,-17-27-2 15,23 25-7-15,-8-12-2 0,3-1-4 16,-2 1-8-16,3-2-1 0,-19-11-2 0,31 18-5 15,-16-9 2-15,-15-9-3 0,26 19-5 16,-26-19-3-16,22 12-4 0,-22-12 4 16,15 11-3-16,-15-11-2 0,0 0-6 0,15 14 2 15,-15-14 0-15,0 0 0 0,0 0-3 16,0 0-1-16,0 0 2 0,0 0-5 0,0 0 1 16,-21 28-1-16,21-28-2 0,-21 3 1 15,21-3 1-15,-30 2-2 0,14-3 0 0,16 1-3 16,-29-3-1-16,29 3-2 0,-30-3-2 15,16 0-1-15,-1 0 3 0,2 0-3 0,1 0-1 16,12 3-1-16,-22-7 2 0,14 5 1 16,8 2-1-16,-14-8 2 0,14 8 1 15,-14-8 3-15,14 8 1 0,-7-10 0 0,7 10 2 16,-1-11 1-16,1 11 5 0,0 0 2 16,6-24-2-16,1 14 2 0,3-3-1 15,0 0 1-15,2-4-2 0,3 0-2 0,-1 0 1 16,1-2-4-16,7-3 1 0,-2-1 0 15,2 2-1-15,-3 4 2 0,-6 1 1 0,-2 3-3 16,0 1 0-16,-2 0 0 0,-2 1 0 16,1 1-2-16,-2 0 0 0,-6 10 0 0,2-17 0 15,-2 17-2-15,-10-12-3 0,2 4-8 16,8 8-14-16,-19-7-19 0,7 4-30 16,0 1-47-16,12 2-56 0,-24 2-76 15,10-1-164-15,0 2-140 0,2 1-220 0,-3 6-151 0</inkml:trace>
  <inkml:trace contextRef="#ctx0" brushRef="#br0" timeOffset="159354.727">24678 9261 3399 0,'0'0'-48'0,"0"0"22"0,-18-2 16 16,18 2 16-16,-13-2 3 0,13 2 2 15,-12-3 3-15,12 3 23 0,0 0 17 0,-17-3 14 16,17 3 26-16,0 0 7 0,0 0 14 0,-13-4 3 15,13 4 5-15,0 0-7 0,0 0 1 16,0 0-3-16,0 0 6 0,0 0 0 0,0 0 1 16,0 0-6-16,0 0-16 0,0 0-10 15,0 0-1-15,76-12-9 0,-53 12-2 0,8 0-1 16,13-3 1-16,-5 3-1 0,6 0-2 16,-6 0-4-16,-6-2-8 0,-1 1-5 15,-2-1-7-15,-1 1-4 0,-6 0-11 16,-2-1-10-16,-1 1-11 0,-5 0-20 0,1 0-9 15,-16 1-13-15,22-1-15 0,-12 0-20 16,-10 1-24-16,18-4-38 0,-18 4-49 0,11-4-85 16,-11 4-181-16,9-4-112 0,-9 4-255 15,0 0-394-15</inkml:trace>
  <inkml:trace contextRef="#ctx0" brushRef="#br0" timeOffset="160323.4">24712 9447 3739 0,'0'0'-37'0,"0"0"3"0,0 0 18 0,14-4 4 15,-14 4-1-15,0 0-3 16,0 0-1-16,0 0 4 0,0 0 3 0,0 0-3 0,0 0 7 16,0 0 3-16,0 0 1 0,0 0-4 15,0 0 4-15,0 0 1 0,0 0-2 0,0 0 4 16,0 0-4-16,0 0 2 0,0 0 5 15,0 0-1-15,0 0 22 0,0 0 2 16,0 0 13-16,0 0 13 0,0 0 3 0,0 0 7 16,0 0 5-16,0 0 3 0,17 2 1 15,-17-2-2-15,0 0-9 0,19 1 3 0,-19-1-2 16,13 1-1-16,-13-1-2 0,16 1 0 16,-16-1-6-16,13 2-6 0,-13-2-3 15,0 0-4-15,19 0-3 0,-19 0-8 0,0 0-4 16,12 2-9-16,-12-2-2 0,0 0-3 15,0 0-10-15,0 0-11 0,0 0-7 0,0 0-3 16,0 0-4-16,0 0 0 0,0 0 0 16,0 0-2-16,0 0 2 0,0 0 3 15,0 0 0-15,0 0 6 0,-39 5 8 0,39-5 2 16,0 0 10-16,-7 17 6 0,3-9 12 16,4-8 7-16,0 21 11 0,0-9 3 0,2 3 7 15,-2-1 5-15,2 3 9 0,0 1 7 16,-1 1 2-16,0 1 3 0,2-3 0 0,-1 1-8 15,-1-3-7-15,2-1-5 0,-3-2 0 16,2 1-9-16,-2-13-3 0,-4 22-10 0,1-12-1 16,-2-1-4-16,-2 0-7 0,7-9-6 15,-17 10-10-15,7-8-6 0,10-2-6 16,-19 5 0-16,8-5-7 0,11 0-9 0,-20-2-8 16,20 2-15-16,-17-3-12 0,17 3-16 15,-13-8-18-15,5 4-29 0,8 4-47 16,-8-14-60-16,4 3-92 0,1-2-139 0,2 0-112 15,1-2-164-15,1-3 197 0</inkml:trace>
  <inkml:trace contextRef="#ctx0" brushRef="#br0" timeOffset="160575.338">24827 9378 3895 0,'0'0'172'16,"0"0"0"-16,0 0 17 0,0 0 8 0,0 0 1 0,0 0-8 16,0 0-16-16,0 0-21 0,0 0-17 15,30 4-10-15,-30-4-12 0,0 0-11 0,0 0-12 16,22 0-13-16,-22 0-12 0,0 0-13 16,26 0-17-16,-26 0-15 0,20-1-15 0,-9 1-24 15,-11 0-26-15,25-1-32 0,-12 1-37 16,2 0-51-16,1-1-52 0,-1 1-95 0,3 0-161 15,-3 1-85-15,2 0-253 0,3 0-397 16</inkml:trace>
  <inkml:trace contextRef="#ctx0" brushRef="#br0" timeOffset="162106.81">25344 9019 3624 0,'0'0'-83'0,"0"0"26"0,0 0 3 16,0 0 18-16,0 0 15 0,0 0 6 16,0 0 12-16,-23-9-1 0,23 9-1 0,0 0 10 15,-11-3 0-15,11 3 0 0,0 0 7 16,0 0 9-16,-14-5 10 0,14 5 12 0,0 0 8 15,0 0 10-15,-6-9 15 0,6 9 2 16,0 0 7-16,0 0 9 0,0 0 19 16,0 0 1-16,0 0 6 0,0 0 9 0,0 0 10 15,38 19 16-15,-27-6-5 0,-2 3-6 16,-3 0-20-16,-1 0-11 0,0 3-7 0,-3-2-18 16,-2-2-9-16,-2 1-11 0,-3 0-14 15,0-3-13-15,-1 2-16 0,-2-2-14 0,-2-3-19 16,1-2-14-16,0-1-20 0,0-1-18 15,0 1-22-15,9-7-19 0,-19 4-21 0,19-4-22 16,-17 3-27-16,17-3-33 0,0 0-34 16,-19-6-52-16,19 6-87 0,-10-9-127 0,10 9-203 15,-6-12 275-15</inkml:trace>
  <inkml:trace contextRef="#ctx0" brushRef="#br0" timeOffset="162426.916">25521 8971 3355 0,'0'0'71'0,"0"0"3"0,5 15 4 0,-5-15-1 16,0 0-4-16,-21 29-8 0,9-17 2 15,-1 2-8-15,-2 1 7 0,1 2 5 0,1-2 12 16,0-3 15-16,1 2 11 0,1 0 16 15,1-3 8-15,2 1 12 0,1-2 2 0,7-10-15 16,-6 25 3-16,6-25-4 0,0 21-8 16,0-21-4-16,6 23-9 0,1-11-12 0,1 0-10 15,3-1-12-15,1 0-15 0,2-2-16 16,-1-1-18-16,3 1-20 0,2-4-21 16,-1 1-25-16,0-2-35 0,1-4-38 0,0 1-51 15,2-1-60-15,-2 0-122 0,5-1-154 16,-1-1-57-16,1 2-237 0,1 0-255 0</inkml:trace>
  <inkml:trace contextRef="#ctx0" brushRef="#br0" timeOffset="165532.943">25892 9169 3522 0,'0'0'-67'0,"0"0"-9"0,0 0 43 16,0 0-20-16,0 0 23 0,0 0 3 15,0 0 21-15,0 0 12 0,0 0-13 0,0 0 8 16,0 0 13-16,0 0-9 0,0 0 17 16,0 0 10-16,0 0-4 0,0 0 4 0,0 0 4 15,0 0 4-15,0 0 5 0,0 0 3 16,-34-5-2-16,34 5-3 0,0 0 1 0,0 0-4 16,0 0 1-16,0 0 9 15,0 0-11-15,0 0 3 0,0 0-3 0,0 0 10 0,-22 3 2 16,22-3 1-16,0 0 9 15,0 0 9-15,0 0 5 0,0 0 13 0,0 0 6 16,0 0 9-16,0 0 1 0,0 0-5 16,0 0-9-16,0 0-6 0,0 0-6 0,0 0-2 15,0 0 4-15,0 0-12 0,0 0-9 16,0 0-3-16,0 0-5 0,0 0 0 0,63 1-5 16,-63-1 0-16,23 1-9 0,-23-1 0 15,22 0-3-15,-22 0-5 0,19 0 0 0,-19 0-7 16,21 0-1-16,-21 0 1 0,0 0-4 15,23 0-4-15,-23 0-4 0,0 0-1 0,0 0 0 16,22 0 5-16,-22 0-8 0,0 0-3 16,0 0-2-16,0 0-5 0,0 0-4 15,20 0-11-15,-20 0-8 0,0 0-9 0,0 0-12 16,0 0-16-16,0 0-17 0,0 0-32 16,0 0-39-16,7 3-53 0,-7-3-114 15,0 0-202-15,0 0-54 0,0 0-184 0,0 0 10 16</inkml:trace>
  <inkml:trace contextRef="#ctx0" brushRef="#br0" timeOffset="185876.664">26340 8802 3426 0,'0'0'7'0,"0"0"6"0,0 0 14 16,0 0 13-16,0 0 4 0,0 0 10 0,0 0 2 0,0 0 8 15,0 0 5-15,0 0 6 16,0 0 3-16,0 0-5 0,0 0 0 0,0 0-4 15,0 0 0-15,0 0-4 0,-21-3-5 16,21 3-7-16,0 0-5 0,0 0-2 0,-18 0-6 16,18 0-3-16,0 0-5 0,0 0-2 15,-14-2 0-15,14 2-4 0,0 0-2 0,0 0-5 16,-13-3 3-16,13 3-1 0,0 0-2 16,0 0 6-16,0 0-3 0,-9-6-4 0,9 6 0 15,0 0 0-15,0 0 2 0,0 0-1 16,0 0 5-16,0 0 8 0,0 0 5 0,0 0 8 15,20-21 5-15,-20 21 13 0,11-2-5 16,-11 2 3-16,14-3-5 0,-14 3-1 16,0 0-8-16,22 3 0 0,-22-3-5 15,16 7 0-15,-16-7-6 0,13 8-5 0,-7-3 1 16,-6-5-7-16,8 11 0 0,-8-11-1 16,0 0-7-16,2 18 3 0,-2-18-2 0,0 0-7 15,0 0-1-15,-6 26-3 0,6-26-3 16,0 0 0-16,-8 16-7 0,4-11-1 0,4-5-1 15,-7 8-5-15,7-8-3 0,-8 9-2 16,8-9-3-16,0 0 2 0,-9 11-6 0,9-11 5 16,0 0 0-16,-5 7-2 15,5-7-1-15,0 0 2 0,0 0 0 0,0 0 2 16,-7 7 0-16,7-7-2 0,0 0-1 16,0 0-3-16,0 0-1 0,0 0-3 0,0 0-1 15,0 0 1-15,0 0 0 0,0 0 4 16,0 0 0-16,0 0 4 0,0 0 0 0,0 0 7 15,27 0 2-15,-27 0 3 0,0 0 6 16,19 5 4-16,-19-5 4 0,13 7 1 0,-7-3 5 16,4 3 4-16,-4 0 3 0,-1 4 4 15,-5-11 4-15,9 17 4 0,-9-17 3 0,6 21 0 16,-3-9 0-16,-6-1-1 0,3-11-4 16,-2 21 2-16,-3-9-1 0,1-1-5 15,-2 0-1-15,6-11-2 0,-16 18-4 0,9-11-2 16,7-7-4-16,-15 14-3 0,9-9-5 15,6-5-8-15,-11 9-7 0,11-9-9 16,-13 3-14-16,13-3-12 0,0 0-16 0,-14 0-20 16,14 0-21-16,0 0-25 0,0 0-16 15,-15-13-48-15,15 13-53 0,-4-15-98 0,4 15-181 16,2-19-264-16,-2 19-214 0</inkml:trace>
  <inkml:trace contextRef="#ctx0" brushRef="#br0" timeOffset="186623.361">26685 8804 3446 0,'0'0'-95'16,"0"0"22"-16,0 0 3 0,0 0 13 0,0 0 18 15,0 0-2-15,0 0-3 0,0 0 22 16,-11-19-11-16,11 19 5 0,0 0-11 0,0 0 9 15,-11-7 1-15,11 7 8 0,0 0 12 16,0 0-1-16,-7-8 10 0,7 8 27 16,0 0 11-16,0 0 5 0,0 0-31 0,0 0 45 15,0 0 12-15,0 0 26 0,9-21 31 16,-9 21 24-16,0 0 8 0,14-5 9 0,-14 5-4 16,0 0-2-16,20 4-7 0,-20-4-10 15,20 10-6-15,-20-10-7 0,18 20-10 0,-7-9-13 16,-4 2-10-16,2 1-5 15,-9-14-8-15,9 32-5 0,-9-32-4 0,4 31-2 16,-4-31-7-16,-2 33-6 0,2-33-6 16,-11 32-4-16,11-32-5 0,-16 29-10 0,5-17-5 15,11-12-3-15,-20 22-4 0,20-22-10 16,-18 17-3-16,18-17-9 0,-18 12-2 0,18-12-9 16,-18 9-3-16,9-6-4 0,9-3-7 15,0 0-7-15,-21 2-3 0,21-2-4 0,0 0-5 16,-21-6-2-16,21 6-3 0,-10-5 0 15,10 5 1-15,0 0-5 0,-7-12 2 16,7 12 2-16,0 0 2 0,0-12 2 16,0 12 5-16,0 0 8 0,0 0 2 0,14-18 10 15,-14 18 18-15,13-7 20 0,-13 7 9 16,13-7 8-16,-13 7 7 0,17-4 5 0,-17 4 4 16,22-3 0-16,-22 3 1 0,0 0 4 15,0 0 5-15,45 2 0 0,-45-2-4 0,0 0-6 16,35 4-6-16,-35-4-4 0,0 0-3 15,30 4-6-15,-30-4-8 0,0 0-18 0,25 4-14 16,-25-4-19-16,14 2-16 16,-8-1-17-16,-6-1-21 0,0 0-25 0,0 0-35 15,18 3-49-15,-18-3-61 0,0 0-123 16,7 6-162-16,-7-6-266 0,0 0-321 0</inkml:trace>
  <inkml:trace contextRef="#ctx0" brushRef="#br0" timeOffset="187257.3">26442 9200 3567 0,'0'0'-70'0,"0"0"12"15,0 0 6-15,-56 4 1 16,56-4 13-16,0 0-1 0,0 0 4 0,-25 0 12 16,25 0 27-16,0 0 8 0,-17 0 10 0,17 0 7 15,0 0 4-15,0 0 21 0,-21 2 4 16,21-2 5-16,0 0 8 0,0 0 9 16,0 0 5-16,-23 0 14 0,23 0 3 0,0 0 5 15,0 0 1-15,0 0 2 0,0 0-2 16,0 0-3-16,0 0-2 0,0 0-11 0,0 0-6 15,0 0-2-15,0 0 0 0,0 0-4 16,0 0-7-16,0 0-3 0,0 0-1 0,0 0 0 16,0 0-2-16,0 0 3 15,0 0 2-15,0 0-3 0,90-3 2 0,-67 3-3 16,4-3 4-16,2 1-5 0,1 0-2 16,1 0-6-16,-1-1-1 0,1 1-9 0,0-1-3 15,-4 1-6-15,-2 0-5 0,-5-1-6 16,-20 3-6-16,43-5-7 0,-43 5-2 0,40-5-7 15,-40 5-2-15,30-7-5 0,-30 7-7 16,27-4-9-16,-17 3-8 0,-10 1-9 0,19-4-14 16,-10 1-12-16,-9 3-14 0,14-2-21 15,-14 2-25-15,0 0-33 0,15 0-47 0,-15 0-55 16,0 0-114-16,0 0-162 0,0 0-288 16,0 0-470-16</inkml:trace>
  <inkml:trace contextRef="#ctx0" brushRef="#br0" timeOffset="187924.546">26507 9421 3774 0,'0'0'-68'0,"0"0"8"16,0 0 9-16,0 0-2 0,0 0 20 16,0 0-3-16,0 0 4 0,0 0 16 0,0 0-5 15,5-10 0-15,-5 10-6 0,0 0 14 16,0 0-4-16,0 0 6 0,0 0 1 0,0 0 15 15,0 0 5-15,0 0-5 0,0 0 11 16,0 0 16-16,0 0 13 0,0 0 7 0,0 0 10 16,0 0 7-16,0 0 15 0,0 0 11 15,0 0 14-15,0 0 6 0,0 0 2 0,0 0 1 16,9 29 6-16,-4-18-10 0,1 3-5 16,1 0-3-16,1 3-1 0,0 2-5 0,1 1-10 15,0 1-1-15,0-1-7 0,-2 2-4 16,-3-4-9-16,2-1-7 0,-3 1 2 0,1-1-5 15,-1-3 0-15,-3-14-5 16,2 25-7-16,-2-25-1 0,0 21-4 0,0-21-6 16,-5 17-6-16,5-17-4 0,-9 15-9 15,3-11-10-15,6-4-6 0,-13 8-12 0,13-8-13 16,-16 0-10-16,16 0-13 0,0 0-14 16,-23-7-13-16,23 7-20 0,-13-11-25 0,6 2-34 15,2 0-34-15,5 9-58 0,-7-22-113 16,5 9-165-16,0 1-260 0,2-1-177 15</inkml:trace>
  <inkml:trace contextRef="#ctx0" brushRef="#br0" timeOffset="188162.499">26543 9438 3935 0,'0'0'70'0,"0"0"16"15,4-14 17-15,-4 14 10 0,0 0 8 0,6-10 5 16,-6 10 2-16,0 0-8 0,13-7-15 0,-13 7-16 16,14-5-11-16,-14 5-10 15,15-6-9-15,-6 4-14 0,3-2-18 0,-12 4-20 16,23-7-17-16,-13 5-22 0,3-2-39 16,1 0-59-16,-3 2-82 0,3-1-179 0,1 0-161 15,0 1-72-15,-2 0-71 0,5 2 314 16</inkml:trace>
  <inkml:trace contextRef="#ctx0" brushRef="#br0" timeOffset="190002.158">23530 10103 3394 0,'0'0'100'16,"0"0"-5"0,0 0 4-16,0 0 3 0,0 0 14 0,0 0 1 0,0 0 7 15,0 0-1-15,0 0-4 0,0 0-4 16,-18 20-5-16,13-12-4 0,5-8-6 0,-6 18-7 16,3-8-9-16,0-1-10 0,3-9 1 15,-5 22-8-15,3-10-2 0,-1-2 0 0,3-10-2 16,-1 22-1-16,1-22 5 0,-1 17-4 15,1-17-2-15,2 18-1 0,1-9-1 0,-3-9-2 16,6 16-2-16,-3-8-4 0,-3-8-7 16,9 14-1-16,-3-7-5 0,-6-7-1 0,12 11-4 15,-5-5-7-15,-7-6-4 0,15 7-6 16,-8-2-3-16,-7-5-6 0,14 3-3 0,-14-3-8 16,13 5-3-16,-13-5-2 0,0 0-13 15,15 0-4-15,-15 0-2 0,0 0-8 0,19-5-9 16,-19 5-8-16,14-11-11 0,-6 5-4 15,0-2-1-15,1 1 1 0,1 0 0 16,-2 0 2-16,0 0 5 0,-8 7 6 0,15-10 9 16,-9 7 14-16,-6 3 9 0,14-7 13 15,-14 7 6-15,13 0 16 0,-13 0 8 0,13 7 9 16,-6 1 10-16,1 5 18 0,-1 1 10 16,-1 2 7-16,-1 4-2 0,0 2-1 0,-2 4-3 15,-1-1-2-15,-3 3-2 0,-3 0-10 16,-2 7-3-16,-2-1-3 0,-1 0-15 0,-1-7-9 15,1-3-16-15,0-4-16 16,-7 7-22-16,2-6-23 0,1-6-23 0,1-3-21 16,-2-1-21-16,1-1-24 0,3-5-25 15,-2-1-33-15,12-4-73 0,-23-1-153 0,23 1-102 16,-22-16-271-16,7 5-319 0</inkml:trace>
  <inkml:trace contextRef="#ctx0" brushRef="#br0" timeOffset="190556.849">24145 10285 3581 0,'0'0'-94'0,"0"0"-1"16,0 0 13-16,0 0 16 0,0 0 9 0,0 0 19 15,0 0 26-15,0 0 14 0,0 0 8 0,0 0 27 16,0 0 24-16,0 0 3 0,0 0 19 16,0 0 10-16,0 0 1 0,0 0 15 0,0 0 9 15,-31 14 7-15,31-14 10 0,0 0 10 16,0 0 0-16,0 0 7 0,0 0-1 0,0 0 2 15,0 0-13-15,0 0-14 0,0 0-8 16,0 0-14-16,0 0-14 0,0 0-13 0,0 0-8 16,0 0-4-16,0 0-12 0,0 0-17 15,0 0-16-15,0 0-12 0,0 0-9 16,43-2-10-16,-43 2-10 0,0 0-11 0,16 0-16 16,-16 0-14-16,0 0-18 0,15 0-22 15,-15 0-26-15,0 0-22 0,12 4-25 0,-12-4-62 16,0 0-72-16,5 10-84 0,-5-10-99 15,0 0-243-15,-3 17 173 0</inkml:trace>
  <inkml:trace contextRef="#ctx0" brushRef="#br0" timeOffset="190792.63">24123 10438 3455 0,'-7'9'111'16,"7"-9"10"-16,0 0 18 0,0 0 20 0,-6 10 24 16,6-10 13-16,0 0 8 15,0 0 10-15,0 0-15 0,0 0-24 0,0 0-11 0,0 0-14 16,0 0-15-16,14 12-13 0,-14-12-18 15,0 0-19-15,12 2-16 0,-12-2-15 0,0 0-18 16,0 0-10-16,22 2-23 0,-22-2-12 16,0 0-22-16,16-2-24 0,-16 2-37 0,0 0-40 15,26-3-45-15,-12 2-48 0,3-5-123 16,4 3-153-16,4-1-48 0,3-1-240 0,0 2-225 16</inkml:trace>
  <inkml:trace contextRef="#ctx0" brushRef="#br0" timeOffset="191941.873">24714 10183 3644 0,'0'0'0'15,"0"0"15"-15,0 0 28 0,0 0 14 16,0 0 5-16,0 0 5 0,0 0 1 0,0 0-6 16,0 0-4-16,0 0-5 0,0 0-2 15,0 0-5-15,0 0-2 0,0 0-6 0,0 0 0 16,0 0 1-16,0 0 3 0,0 0-1 15,0 0 2-15,0 0 5 0,0 0 1 16,0 0-3-16,0 0-2 0,0 0-1 0,0 0 1 16,0 0-2-16,0 0-2 0,0 0-7 15,0 0-1-15,0 0-2 0,-12 14-1 0,12-14 0 16,0 0 1-16,0 0 0 0,0 0-3 16,0 0 0-16,0 0-4 0,0 0-1 0,0 0-2 15,0 0-2-15,0 0-1 16,0 0-4-16,0 0-1 0,0 0-2 0,0 0 0 0,0 0-1 15,0 0 0-15,2-24 0 0,-2 24-1 16,0 0 2-16,0 0 1 0,0 0 0 16,0 0-1-16,0 0 1 0,0 0-1 0,0 0 1 15,0 0-3-15,0 0 0 0,0 0 2 16,0 0 1-16,0 0 6 0,0 0-1 0,0 0 9 16,-5 30-1-16,5-30 7 0,0 16 4 15,0-16 0-15,1 22 10 0,2-12-3 0,1 3 5 16,3 0 7-16,2 0 3 0,-1 1-1 15,0-1-1-15,1 0 0 0,1 0-3 0,1-1-2 16,-1 1-7-16,2-3-5 0,-3 1-3 16,1-2-6-16,-2 1-2 0,1-3-3 15,-3 1-7-15,1 1 0 0,-7-9-3 0,12 12-3 16,-8-6-2-16,-4-6-2 0,6 14 1 16,-6-14-3-16,3 12 0 0,-3-12-5 15,0 0 0-15,-3 17-3 0,3-17-2 0,-6 12-2 16,6-12-2-16,-14 14 0 0,8-9-3 15,-1 0-1-15,7-5 4 0,-19 10 1 0,9-7-3 16,-1-1-1-16,11-2-3 0,-22 3-5 16,8-3 1-16,14 0-4 0,-21-1 0 0,21 1 1 15,-25-4 0-15,15-2 2 0,0 4 3 16,10 2 2-16,-17-12 0 0,12 7 2 0,5 5 3 16,-10-14 1-16,7 5 4 15,3 9 3-15,0-18 3 0,0 18-2 0,6-25 3 0,-2 11 0 16,6 0 1-16,-2 1 1 0,2-1 5 15,1 1 4-15,0 1 5 0,3 1 0 16,0-4-8-16,2 2-3 0,-2 4-3 0,-1-2 3 16,-2 1 3-16,-1 5-2 0,-1-5-1 15,-1 4-3-15,0-1-13 0,-8 7 2 0,7-12-2 16,-7 12-10-16,0-13-7 0,0 13-10 16,-7-18-12-16,-2 9-11 0,-5-1-17 0,1 1-14 15,-3-1-39-15,-4 2-35 0,2-1-63 16,-5 1-112-16,7 2-178 0,-2 0-34 15,1 1-226-15,2 1-146 0</inkml:trace>
  <inkml:trace contextRef="#ctx0" brushRef="#br0" timeOffset="193592.626">24692 10744 3697 0,'0'0'25'0,"0"0"18"0,0 0 20 0,0 0 7 16,0 0 6-16,-16 0 2 0,16 0-1 15,0 0 2-15,0 0-4 0,-14 3-2 0,14-3-7 16,0 0 0-16,0 0-4 0,-15 2-2 0,15-2-3 15,0 0 1-15,-19 2-5 16,19-2-4-16,-12 1-2 0,12-1-10 0,0 0-8 16,-20 1 0-16,20-1-2 0,-13 1-3 15,13-1-1-15,0 0-1 0,-20 0 0 0,20 0 0 16,0 0 1-16,-15 0 0 0,15 0 6 16,0 0 0-16,0 0 1 0,-17 0 6 0,17 0 7 15,0 0 3-15,0 0 7 0,0 0-3 16,0 0 0-16,0 0 0 0,0 0-4 0,0 0 3 15,0 0-3-15,0 0 3 16,0 0 0-16,0 0-3 0,52-16 1 0,-35 14 3 16,3 1 2-16,1-2-4 0,0 1 0 15,3 1-4-15,0 0-5 0,0 0-2 0,0 2-5 16,-1-2-6-16,1 1 1 0,0 0-5 16,-4 0-7-16,-20 0-5 0,33-1-7 0,-18 1-9 15,-15 0-6-15,24 0-12 0,-13 1-13 16,-11-1-14-16,17-1-14 0,-17 1-20 0,13 1-19 15,-13-1-23-15,0 0-32 0,14 2-29 16,-14-2-44-16,0 0-87 0,0 0-194 0,0 0-59 16,0 0-204-16,-12 23-128 0</inkml:trace>
  <inkml:trace contextRef="#ctx0" brushRef="#br0" timeOffset="194086.31">24633 11008 3725 0,'0'0'48'0,"0"0"5"16,0 0 2-16,0 0-1 0,0 0 7 0,0 0 11 16,0 0 0-16,0 0 0 0,0 0 4 0,0 0 4 15,0 0 11-15,0 0 8 0,0 0 6 16,0 0 9-16,0 0 13 0,0 0-18 0,0 0 6 15,4 72-2-15,2-56-1 16,0 0-7-16,1 5-2 0,3-1-6 0,-2 2-10 16,0-1-7-16,0-2-5 0,1 2-10 15,-4-2-5-15,-2-2-3 0,2 0-7 0,-4-2-3 16,0-1-9-16,-1-3-1 0,0-11-8 16,-2 23-10-16,-2-13-11 0,4-10-10 0,-9 14-16 15,2-7-19-15,7-7-17 0,-12 7-11 16,12-7-19-16,0 0-13 0,-22-2-18 0,22 2-20 15,-15-10-22-15,8 2-21 0,-1-2-26 16,2 0-56-16,1-3-91 0,0-1-133 0,2-2-312 16,1-2-295-16</inkml:trace>
  <inkml:trace contextRef="#ctx0" brushRef="#br0" timeOffset="194321.775">24660 11067 4077 0,'0'-15'85'16,"0"15"10"-16,0 0 18 0,0 0 15 0,0 0 19 16,0 0 10-16,0 0-2 0,0 0 7 0,0 0-10 15,0 0-8-15,3-13-15 0,-3 13-10 16,0 0-13-16,9-6-9 0,-9 6-13 0,0 0-14 16,15-3-17-16,-15 3-18 15,16-4-17-15,-16 4-29 0,23-3-33 0,-10 1-31 16,2 0-43-16,6 0-51 0,1 0-68 15,4-2-128-15,1-1-141 0,4 2-61 0,-1 1-226 16,1 2-266-16</inkml:trace>
  <inkml:trace contextRef="#ctx0" brushRef="#br0" timeOffset="194851.599">25213 10718 3867 0,'0'0'52'0,"0"0"41"16,9-5 34-16,-9 5 13 0,0 0 12 0,0 0 0 15,18 19 17-15,-12-8-3 16,2 2-8-16,-2 2-5 0,1 0-15 0,-2 2-8 0,-2-1-14 16,-2 0-17-16,-1-16-11 15,-2 30-13-15,0-13-14 0,-6 0-18 0,2-2-24 0,-2-1-28 16,1-2-21-16,-2 0-20 15,2-3-20-15,0-1-19 0,-1 0-22 0,0-2-25 16,8-6-28-16,-13 10-38 0,13-10-47 16,-12 6-105-16,12-6-141 0,0 0-297 0,0 0-273 15</inkml:trace>
  <inkml:trace contextRef="#ctx0" brushRef="#br0" timeOffset="195154.57">25355 10764 3761 0,'0'0'-12'16,"0"0"28"-16,-9 26 22 0,4-14 21 0,-1 0 28 16,-2-2 16-16,2 1 19 15,-1 3 14-15,3-2 15 0,-3 2 4 0,2-4 3 0,5-10 4 16,-9 25-1-16,9-25-6 0,-3 21-3 15,3-21-11-15,1 21-12 0,-1-21-7 0,7 20-13 16,-7-20-12-16,9 20-12 0,-2-13-14 16,-7-7-14-16,15 16-15 0,-3-10-16 15,-12-6-15-15,22 9-26 0,-8-7-26 0,1 1-29 16,1-2-30-16,0-2-37 0,6 1-59 16,-3-2-70-16,1-1-110 0,2 0-134 15,3-1-357-15,2-1-667 0</inkml:trace>
  <inkml:trace contextRef="#ctx0" brushRef="#br0" timeOffset="199965.297">25753 10855 3961 0,'0'0'-99'16,"0"0"20"-16,0 0 8 0,0 0 23 16,0 0 11-16,0 0 24 0,0 0 16 15,0 0 7-15,0 0 12 0,0 0 8 0,0 0 9 16,-7-7 7-16,7 7 1 0,0 0 14 15,0 0-5-15,0 0 5 0,0 0-2 0,0 0 1 16,0 0 0-16,0 0-3 0,0 0 4 16,0 0-5-16,-9-6-2 0,9 6-3 15,0 0-4-15,0 0-2 0,0 0 0 0,0 0-4 16,0 0-1-16,0 0-10 0,0 0-5 16,0 0-1-16,-14-3 1 0,14 3 0 0,0 0-5 15,0 0 0-15,0 0 2 0,0 0 0 16,0 0-1-16,0 0-1 0,0 0-2 0,0 0-2 15,0 0 2-15,0 0-3 0,-13-3 3 16,13 3-2-16,0 0 4 0,0 0 1 0,0 0 3 16,0 0 1-16,0 0-3 15,0 0 0-15,0 0-2 0,0 0 0 0,0 0-3 16,0 0 3-16,0 0-5 0,0 0 2 16,0 0-4-16,0 0 0 0,0 0 0 0,0 0-1 15,0 0-2-15,0 0 0 0,0 0 2 16,0 0-5-16,0 0-1 0,0 0 2 0,0 0-1 15,0 0-3-15,0 0 1 0,0 0 1 16,0 0-3-16,0 0 2 0,0 0 4 0,0 0-5 16,0 0 0-16,0 0-2 0,0 0 1 15,0 0-1-15,0 0 0 0,0 0 1 16,0 0 0-16,0 0-3 0,0 0 2 0,0 0-1 16,0 0-1-16,0 0 2 0,0 0-1 15,0 0-1-15,0 0 1 0,0 0 0 16,0 0 0-16,0 0 1 0,0 0-1 0,0 0 0 15,0 0-3-15,0 0 2 0,0 0-2 16,0 0 3-16,0 0-1 0,0 0 1 0,0 0 2 16,0 0-3-16,0 0 0 0,0 0-2 15,0 0 4-15,0 0-6 0,0 0 1 0,0 0 2 16,0 0 1-16,0 0-1 0,0 0 0 16,0 0-1-16,0 0 2 0,0 0-2 0,0 0 0 15,0 0 2-15,0 0 0 0,0 0-1 16,0 0 1-16,0 0 0 0,0 0 3 0,0 0-5 15,0 0 3-15,0 0-2 0,0 0 1 16,0 0 0-16,0 0-2 0,0 0-1 16,0 0 1-16,0 0 1 0,0 0-1 15,0 0 1-15,0 0 0 0,0 0 0 0,0 0-3 16,0 0 0-16,0 0 2 0,0 0 1 16,0 0-1-16,0 0-2 0,0 0-1 0,0 0 2 15,0 0 1-15,0 0-2 0,0 0 2 16,0 0 0-16,0 0-1 0,0 0 1 0,0 0-3 15,0 0 3-15,0 0-1 0,0 0 3 16,0 0-4-16,0 0 1 0,0 0 1 0,0 0 0 16,0 0 2-16,0 0-3 0,0 0 2 15,0 0 0-15,0 0 1 0,0 0 0 0,-11-2-1 16,11 2 1-16,0 0 1 16,0 0 3-16,0 0-6 0,0 0 2 0,0 0 0 15,0 0-2-15,0 0 0 0,0 0 0 16,0 0 7-16,0 0-6 0,0 0 1 0,-18-2-2 15,18 2-1-15,0 0 4 0,0 0 5 16,0 0-7-16,0 0-1 0,0 0 2 0,0 0-1 16,0 0-1-16,0 0 10 0,0 0-7 15,0 0 5-15,0 0 7 0,0 0 3 0,0 0 5 16,0 0 6-16,0 0 3 0,0 0-2 16,0 0 2-16,0 0 1 0,0 0-6 15,0 0 3-15,0 0 0 0,0 0-2 16,0 0-2-16,0 0-2 0,0 0 0 0,0 0-4 15,44-6-2-15,-44 6 0 0,16 0-1 16,-16 0-6-16,12-2 0 0,-12 2 0 0,0 0-5 16,17 0 1-16,-17 0-2 0,0 0-2 15,0 0 2-15,19 0-2 0,-19 0 2 0,0 0-2 16,0 0 0-16,0 0-2 0,13-2 0 16,-13 2 5-16,0 0-8 0,0 0 2 0,0 0-6 15,0 0-2-15,0 0-8 0,0 0-3 16,15 2-6-16,-15-2-12 0,0 0-13 0,0 0-17 15,0 0-26-15,0 0-38 0,0 0-46 16,14 2-82-16,-14-2-177 0,0 0-120 16,0 0-225-16,0 0-184 0</inkml:trace>
  <inkml:trace contextRef="#ctx0" brushRef="#br0" timeOffset="201212.028">26139 10514 3343 0,'0'0'-113'0,"0"0"20"15,0 0 15-15,5-9 18 16,-5 9 7-16,0 0 8 0,0 0 17 0,0 0-8 0,0 0 15 15,0 0 7-15,0 0 22 0,0 0 0 16,0 0-3-16,0 0 13 0,0 0 5 16,0 0 10-16,0 0-8 0,0 0 3 0,0 0-3 15,0 0-10-15,0 0 2 0,0 0 3 16,0 0 7-16,0 0 1 0,0 0-8 16,0 0 6-16,0 0-3 0,0 0 7 15,0 0 6-15,0 0 10 0,0 0 4 0,0 0 8 16,-5-15 7-16,5 15-11 0,0 0 3 0,0 0-9 15,0 0 0-15,0 0 0 0,0 0-12 16,0 0-4-16,0 0-2 0,0 0-3 0,0 0-4 16,0 0-5-16,0 0-5 0,0 0-2 15,0 0-1-15,0 0 0 0,0 0 4 16,0 0-6-16,0 0-2 0,0 0 0 16,0 0-4-16,0 0 3 0,0 0 3 0,0 0 3 15,0 0-5-15,0 0 6 0,0 0-6 16,0 0 3-16,0 0 0 0,0 0-3 0,0 0 4 15,0 0-5-15,0 0 4 0,0 0-4 16,0 0 1-16,0 0-1 0,0 0-1 0,0 0-4 16,0 0 3-16,0 0-3 0,0 0-6 15,0-14-3-15,0 14-5 0,0 0 9 0,0 0-8 16,0 0-7-16,0 0-12 0,0 0 1 16,0 0-1-16,0 0 12 0,0 0 3 15,7-9 2-15,-7 9 11 0,0 0 5 16,0 0-6-16,0 0 9 0,0 0 18 0,0 0 13 15,0 0 7-15,0 0 8 0,-13 32 4 16,8-21 4-16,-1 3 0 0,-4 1 6 0,3-1 5 16,-1 3 8-16,0 0-1 0,0-1 5 15,1-1 5-15,1 0 6 0,-2 2-2 0,4-5 2 16,-1 0-1-16,1 0-3 0,2 0 0 16,-3 0-3-16,5-12-2 0,0 0-4 0,-4 27-4 15,4-27-2-15,0 0-11 0,4 22-7 16,-4-22 1-16,9 15-12 0,-9-15-7 0,16 11-8 15,-9-6-5-15,1-1-2 0,4 0-6 16,-1 0-12-16,0-1-5 0,-11-3-6 16,25 5-3-16,-11-4-5 0,-3 0-4 0,-11-1-1 15,23 0-3-15,-12-1 1 0,-11 1-8 16,22-1-1-16,-22 1-6 0,20-5 1 0,-11 2-4 16,2-1-1-16,-11 4 2 15,19-8-1-15,-11 4 3 0,-1-2-3 0,-7 6 3 16,14-11 6-16,-9 6-3 0,-5 5 4 0,10-13 4 15,-8 5 1-15,-2 8 0 0,5-11-3 16,-5 11 3-16,0 0 1 0,0-15 3 0,0 15 0 16,0 0 4-16,0 0 8 0,-15-9 7 15,15 9 6-15,0 0 7 0,-32 10 3 16,23-3 1-16,-7 1 3 0,3 1 0 0,-1 0 0 16,1-1 0-16,-1 2-4 0,3-3 3 15,1 3-3-15,2-3-5 0,-3 1-1 0,4 1-17 16,0-4-24-16,7-5-35 0,-9 12-46 15,9-12-47-15,-6 13-84 0,6-13-109 0,0 0-147 16,4 16-263-16,-4-16-35 0</inkml:trace>
  <inkml:trace contextRef="#ctx0" brushRef="#br0" timeOffset="201884.874">26465 10524 3528 0,'0'0'29'0,"0"0"15"0,0 0 20 15,0 0 16-15,0 0 27 0,0 0 3 0,0 0 9 16,0 0-1-16,0 0 0 0,-18 38 3 0,14-27 1 16,1 3 7-16,-1-1 0 0,4-13-2 15,-9 28-11-15,4-13-1 0,3-3-8 0,2-12-6 16,-7 24-9-16,5-13-5 16,2-11-4-16,-4 18-9 0,4-18-3 0,-3 17-5 15,3-17-3-15,0 0-7 0,-2 19 0 16,2-19-7-16,0 0-6 0,0 0-2 0,-2 20-4 15,2-20-1-15,0 0-6 0,0 0-3 16,0 0-1-16,9 16-5 0,-9-16-1 0,0 0-3 16,18 9 1-16,-18-9-4 0,13 4-2 15,-13-4 1-15,0 0-4 0,21 5 2 0,-21-5-3 16,13 2 0-16,-13-2-3 0,0 0 0 16,25 2-2-16,-25-2-1 0,18 0 1 15,-18 0-6-15,0 0-2 0,24 0-5 0,-24 0-2 16,0 0-5-16,21-1-5 0,-21 1-5 15,13-1-13-15,-13 1-4 0,0 0-10 16,18 0-10-16,-18 0-10 0,0 0-10 0,16-3-9 16,-16 3-6-16,0 0-16 0,15-1-14 15,-15 1-14-15,0 0-14 0,0 0-18 0,15-4-18 16,-15 4-64-16,0 0-65 0,6-7-108 16,-6 7-352-16,0 0-175 0</inkml:trace>
  <inkml:trace contextRef="#ctx0" brushRef="#br0" timeOffset="202112.865">26622 10660 3888 0,'0'0'88'0,"0"0"9"0,0 0 13 0,0 0 14 16,0 0 18-16,-20 41 10 16,20-41 6-16,-7 31-2 0,7-31-23 0,-6 35-7 0,3-17-12 15,3-18-18-15,-6 33-13 0,6-33-9 16,-5 29-14-16,5-29-23 0,-7 26-24 0,5-12-24 15,0-2-29-15,0-3-28 0,-1 2-34 16,3-11-45-16,-2 17-49 0,2-17-96 0,-4 15-155 16,4-15-118-16,-4 10-202 15,4-10-67-15</inkml:trace>
  <inkml:trace contextRef="#ctx0" brushRef="#br0" timeOffset="203004.864">26105 11011 3457 0,'0'0'-19'0,"0"0"16"16,0 0 7-16,0 0 14 0,0 0 1 15,-47 6 10-15,47-6-1 0,0 0 16 0,-13 1 3 16,13-1 0-16,0 0 4 0,0 0 4 0,-18 0-4 16,18 0-4-16,0 0 1 0,-13 1 8 15,13-1-4-15,0 0 4 0,0 0-2 0,0 0-1 16,-19 0-4-16,19 0 0 16,0 0-4-16,0 0-4 0,0 0-3 0,-17 0-1 15,17 0-2-15,0 0-3 0,0 0 0 16,0 0-4-16,-12 2 4 0,12-2-5 0,0 0-3 15,0 0 1-15,0 0-1 0,0 0-1 16,0 0 4-16,0 0-1 0,0 0 1 0,-15 1 1 16,15-1 1-16,0 0 3 0,0 0-1 15,0 0 0-15,0 0 2 0,0 0-4 0,0 0-1 16,0 0-4-16,0 0 0 0,0 0 2 16,0 0-2-16,0 0-2 0,0 0 0 15,0 0-3-15,0 0 1 0,0 0 0 0,44-8 2 16,-44 8 1-16,27-2-1 0,-9 2 2 15,2-1 2-15,1 0 1 0,3 1 1 16,1 0-1-16,5 1 2 0,-1 0-2 0,4 0-4 16,-3 1-1-16,1-2-4 0,-1 2 1 15,-1-1-5-15,2 0 1 0,-2 1-5 0,-7-2 1 16,5 0 0-16,-4 0-3 0,2 0 2 16,-3 0 0-16,0-2-4 0,-1 2 0 0,-3-1 2 15,-1 0-6-15,0-1-2 16,-2 2 0-16,-1-1 0 0,-1-1-5 0,-13 2-4 15,25-3-3-15,-16 0 1 0,-9 3-4 0,20-3-6 16,-20 3-7-16,17-2-7 0,-17 2-5 16,13-2-9-16,-13 2-10 0,0 0-15 15,15-2-24-15,-15 2-23 0,0 0-45 0,0 0-75 16,14-3-137-16,-14 3-175 0,0 0-214 16,0 0-74-16</inkml:trace>
  <inkml:trace contextRef="#ctx0" brushRef="#br0" timeOffset="205730.796">26344 11271 3358 0,'0'0'-32'0,"0"0"-1"15,15-4 16-15,-15 4 9 0,0 0 16 0,0 0 9 0,12-3-7 16,-12 3-8-16,0 0 9 0,0 0-4 15,0 0 6-15,0 0-3 0,0 0-3 16,0 0-5-16,0 0 1 0,0 0 3 16,0 0-4-16,0 0 10 0,0 0-7 0,0 0-2 15,0 0-2-15,0 0 11 0,0 0-12 16,0 0 3-16,0 0-1 0,0 0 4 0,0 0-7 16,0 0 10-16,0 0 3 0,0 0-7 15,0 0 6-15,0 0-2 0,7-7 6 0,-7 7-6 16,0 0 21-16,0 0 3 15,0 0 5-15,0 0-3 0,0 0 0 0,0 0 6 0,0 0 17 16,0 0 8-16,0 0 1 0,0 0 5 16,0 0 8-16,0 0 5 0,-19 32 7 15,15-24 5-15,-3 1 4 0,7-9 1 16,-8 17-9-16,5-10-2 0,3-7-4 0,-7 17-8 16,7-17-4-16,-4 14-5 0,4-14-9 15,-1 12-2-15,1-12-8 0,0 0-4 0,5 20-3 16,0-12-4-16,-5-8 0 0,11 14-7 15,-4-6 2-15,1 1 0 0,0-2-2 0,0 0 7 16,-1 2 2-16,0-3 5 16,2 1 1-16,0 1 1 0,-3-1 1 0,1 0 0 0,-7-7-6 15,10 13 0-15,-6-5 1 16,-4-8-3-16,6 15-2 0,-6-15-1 0,-2 14-2 16,2-14-4-16,-6 14-5 0,6-14-3 15,-12 12-4-15,5-6-1 0,-1-2 0 0,8-4-5 16,-19 6-6-16,11-3-17 0,8-3-19 15,-21 1-20-15,21-1-21 0,-20-4-24 0,7 1-22 16,2-1-33-16,11 4-29 0,-17-15-46 16,11 7-59-16,-1-1-132 0,3-5-124 0,-2-4-267 15,0 4-350-15</inkml:trace>
  <inkml:trace contextRef="#ctx0" brushRef="#br0" timeOffset="206374.93">26404 11221 3604 0,'0'0'-79'0,"0"0"1"0,0 0 25 0,0 0 25 15,0 0 18-15,0 0 5 16,0 0 20-16,0 0 8 0,0 0 18 0,0 0-4 0,0 0-6 16,0 0 4-16,0 0 4 0,0 0-5 15,0 0 3-15,0 0-1 0,0 0 3 0,0 0 5 16,0 0 9-16,-31 18 6 0,31-18 4 15,0 0 7-15,0 0 4 0,0 0 2 0,0 0 4 16,0 0 0-16,0 0 1 0,0 0-1 16,0 0 8-16,0 0 3 0,0 0 5 0,0 0-4 15,0 0-7-15,0 0-6 0,0 0-3 16,40 0-8-16,-40 0-4 0,16 0-8 0,-16 0-5 16,20 0-4-16,-20 0-2 15,20 0-5-15,-20 0-8 0,19 0 2 0,-19 0-8 0,17 0 0 16,-17 0-5-16,14 0-7 15,-14 0-6-15,0 0-11 0,20-1-8 0,-20 1-12 16,0 0-11-16,14 0-13 16,-14 0-11-16,0 0-27 0,0 0-28 0,0 0-50 0,17 0-64 15,-17 0-142-15,0 0-169 0,0 0-75 16,0 0-96-16,0 0 267 0</inkml:trace>
  <inkml:trace contextRef="#ctx0" brushRef="#br0" timeOffset="-208751.622">7510 6511 2253 0,'0'0'92'0,"0"0"-36"0,0 0 7 15,0 0-2-15,0 0 5 0,0 0-7 16,0 0 7-16,0 0-7 0,0 0 3 0,0 0-3 0,-13 2 0 16,13-2-9-16,0 0 8 15,0 0-18-15,0 0 3 0,0 0-8 0,-15 2-8 0,15-2 6 16,0 0 7-16,0 0-5 15,0 0-5-15,-16 2-3 0,16-2 5 0,0 0-9 16,0 0-2-16,-16 0-3 0,16 0 2 16,0 0-10-16,0 0 2 0,-15 0-4 0,15 0 3 15,0 0-3-15,0 0 5 0,0 0-5 16,-16-2 10-16,16 2 2 0,0 0 9 0,0 0 0 16,0 0 6-16,-10-5-1 0,10 5-3 15,0 0 3-15,0 0 1 0,0 0-3 0,0 0-8 16,-3-12 11-16,3 12-2 0,0 0-5 15,0 0-4-15,0 0 0 0,0 0 3 0,0 0-5 16,0 0-2-16,14-17-3 0,-14 17-2 16,0 0 1-16,12-3-2 0,-12 3 1 0,0 0-5 15,0 0 2-15,18 1-3 16,-18-1 5-16,0 0-2 0,13 7-3 0,-13-7-4 16,6 10 5-16,-6-10-4 0,6 11 4 15,-6-11-6-15,5 8 1 0,-5-8 4 0,2 12-6 16,-2-12 0-16,0 0 1 0,-1 15 1 15,1-15-1-15,0 0-1 0,-7 17 2 0,7-17-1 16,-8 10-1-16,8-10-2 0,-9 11 2 16,9-11-3-16,-10 10 3 0,10-10 0 15,-10 7-1-15,10-7-2 0,-11 7-2 16,11-7-1-16,-12 5-3 0,12-5-9 0,-14 5 2 16,14-5-6-16,-11 3 0 0,11-3-3 15,0 0-4-15,-17 0 5 0,17 0-3 0,0 0-7 16,-20-5 3-16,20 5-7 0,-10-3 1 15,10 3 3-15,-12-7 3 0,12 7 0 0,-11-10-5 16,11 10-4-16,-10-9 0 0,10 9 6 16,-7-12-1-16,7 12 7 0,-6-12-6 0,6 12 10 15,-3-12 2-15,3 12 12 0,0 0 11 16,-1-15-4-16,1 15 7 0,0 0 13 0,4-17 9 16,-4 17 8-16,6-13-2 0,-6 13-1 15,8-9 1-15,-8 9-2 0,11-9-5 16,-11 9-4-16,12-6 2 0,-12 6 0 15,11-2 0-15,-11 2-4 0,0 0 0 0,0 0 3 16,22 3-4-16,-22-3-1 0,9 7-5 16,-9-7 2-16,8 9 6 0,-8-9-11 0,10 10-2 15,-10-10 3-15,4 10-4 0,-4-10 2 16,4 12 0-16,-4-12-5 0,0 0 0 16,3 15 2-16,-3-15-1 0,0 0-1 0,-4 16-2 15,4-16-2-15,0 0 0 0,-6 12-2 16,6-12-3-16,0 0-1 0,-9 8-3 0,9-8-1 15,0 0-3-15,-9 9-1 0,9-9 1 16,0 0 2-16,-11 3-7 0,11-3-2 16,0 0 0-16,0 0-2 0,0 0 6 15,-20-1-1-15,20 1-3 0,0 0-6 0,0 0-2 16,-10-12-1-16,10 12-1 0,0 0 6 16,-5-12-14-16,5 12 8 0,0 0 4 0,-1-18 0 15,1 18 18-15,0 0 19 0,4-18 7 16,-4 18 15-16,4-12 8 0,-4 12 9 0,8-13 6 15,-8 13-2-15,9-10-4 0,-1 5-1 16,-8 5-6-16,12-7 0 0,-12 7-2 16,12-6 2-16,-12 6-8 0,0 0-3 15,17 0-5-15,-17 0-3 0,0 0-2 0,0 0-2 0,14 8-6 16,-14-8 1-16,0 0 0 16,6 11-2-16,-6-11-3 0,0 0-2 0,0 13-3 15,0-13-5-15,0 0 3 0,0 0-3 16,-10 16-7-16,10-16-1 0,0 0-8 0,-9 8-3 15,9-8-6-15,0 0-1 0,-11 7 0 16,11-7-4-16,0 0 3 0,0 0 0 0,-14 1-5 16,14-1 1-16,0 0 4 0,0 0 4 15,0 0 6-15,0 0 2 0,0 0 9 0,0 0 8 16,0 0 7-16,0 0 6 0,0 0 2 16,0 0 6-16,0 0-1 0,0 0 6 15,0 0 4-15,0 0-1 0,0 0-1 16,0 0 1-16,0 0-7 0,0 0-6 0,15-31 1 15,-15 31 0-15,0 0-2 0,0 0-7 16,0 0 0-16,0 0-2 0,0 0-1 0,0 0-2 16,0 0-3-16,0 0-2 0,0 0-9 15,0 0-3-15,0 0-5 0,0 0-4 0,0 0-4 16,0 0-5-16,0 0-1 0,4-9 4 16,-4 9 3-16,0 0-1 0,0 0-1 0,0 0 9 15,0 0 2-15,0 0 1 0,0 0 3 16,0 0-3-16,0 0-1 0,0 0 2 0,0 0 2 15,0 0 3-15,0 0-2 0,0 0 1 16,0 0 2-16,0 0 1 0,0 0-1 16,0 0 0-16,0 0 5 0,0 0 1 0,0 0 9 15,0 0 2-15,0 0 7 0,0 0 4 16,0 0 2-16,0 0-6 0,17 0-2 16,-17 0-4-16,0 0-3 0,0 0-1 0,0 0-7 15,0 0-9-15,15-3-8 0,-15 3-7 16,0 0-10-16,0 0-12 0,0 0-5 0,0 0-7 15,8-7-1-15,-8 7-1 0,0 0 0 16,0 0-4-16,0 0 2 0,0 0 1 16,0 0 0-16,0 0 1 0,0 0 5 0,0 0 11 15,0 0 2-15,0 0 10 0,0 0 10 16,0 0 13-16,0 0 10 0,0 0 24 16,0 0-8-16,0 0 4 0,0 0 10 0,0 0 16 15,0 0 1-15,-20 27 4 0,20-27 2 16,0 0-2-16,0 0-3 0,0 0-1 15,0 0-1-15,0 0-4 0,-5 10-11 0,5-10-1 16,0 0-2-16,0 0-4 0,0 0-10 16,0 0-16-16,0 0-30 0,0 0-43 0,0 0-52 15,0 0-106-15,0 0-178 0,0 0-266 16,0 0 48-16,0 0 544 0</inkml:trace>
  <inkml:trace contextRef="#ctx0" brushRef="#br0" timeOffset="-175946.932">2519 11301 2533 0,'0'0'141'0,"0"0"-17"0,0 0-32 16,-14-9 6-16,14 9-6 15,0 0-9-15,0 0 1 0,0 0 0 0,0 0-8 0,0 0-2 16,0 0-16-16,0 0 1 15,0 0 5-15,0 0-8 0,0 0 3 0,0 0-2 16,0 0-7-16,0 0-1 0,0 0 1 16,0 0-3-16,0 0-6 0,0 0-2 0,0 0-2 15,0 0-6-15,0 0-5 0,0 0-4 16,0 0-2-16,-13-8 3 0,13 8-13 16,0 0-4-16,0 0-6 0,0 0-4 0,0 0-12 15,0 0-7-15,-8-15-10 16,8 15-6-16,0 0-8 0,0 0-3 0,0 0 4 0,-6-16 1 15,6 16 9-15,0 0 15 0,0 0 12 16,-3-17 23-16,3 17 10 0,0 0 20 0,0 0 7 16,0 0 2-16,0 0 0 15,1-22 8-15,-1 22-2 0,0 0 3 0,0 0 4 16,0 0 3-16,0 0 2 0,0 0-2 16,0 0-4-16,0 0 0 0,0 0 1 0,0 0-6 15,0 0-4-15,42 52-3 0,-42-52-2 16,10 28-4-16,-10-28-6 0,10 31 5 15,-7-14-1-15,-3-17-4 0,6 34 4 0,-6-34-4 16,5 37 2-16,-3-19-3 0,-2-18-1 16,5 37-5-16,-5-37-1 0,2 35-2 15,-2-35-7-15,1 33 0 0,-1-33-1 0,-1 30-4 16,1-30-3-16,-1 29-1 0,1-29-1 16,0 0 2-16,-3 33-6 0,3-33 0 15,0 0-3-15,-5 27 1 0,5-27-2 0,0 0 0 16,-5 21 1-16,5-21-2 0,0 0 0 15,0 0-3-15,0 0 0 0,-9 25-2 0,9-25 0 16,0 0-2-16,0 0 1 0,0 0 0 16,0 0-4-16,0 0-3 0,0 0 0 0,-21 7-10 15,21-7-4-15,0 0-8 0,0 0-5 16,0 0-8-16,0 0-5 0,-18-29-9 0,18 29-5 16,0 0-4-16,-5-17-1 15,5 17-6-15,0 0 0 0,-1-19 4 0,1 19 1 0,0 0 7 16,0 0 12-16,3-22 12 15,-3 22 12-15,0 0 13 0,0 0 11 0,0 0 12 16,9-14 5-16,-9 14 13 0,0 0 5 16,0 0 8-16,0 0 7 0,24 0 3 15,-24 0 1-15,0 0-1 0,0 0 3 0,0 0 1 16,0 0 0-16,50 15-2 0,-50-15 4 16,19 8 1-16,-19-8-6 0,0 0 2 0,0 0-8 15,0 0 4-15,47 20-1 0,-47-20 1 16,0 0-5-16,0 0-10 0,34 11-2 0,-34-11 0 15,0 0-5-15,0 0-6 0,0 0 0 16,41 7-6-16,-41-7-7 0,0 0-11 16,0 0-7-16,35 0-3 0,-35 0-4 0,0 0-9 15,0 0-9-15,30-4-12 0,-23 1-15 16,-7 3-7-16,13-8-12 0,-13 8-20 16,12-10-21-16,-12 10-18 0,10-15-37 0,-7 8-18 15,1-3-100-15,-4 10-108 0,3-22-158 16,-3 12-204-16,0 10-38 0</inkml:trace>
  <inkml:trace contextRef="#ctx0" brushRef="#br0" timeOffset="-175503.904">2529 11207 3373 0,'0'0'-52'0,"0"0"14"0,0 0 33 0,0 0 25 0,0 0 25 16,-30-13 27-16,30 13 10 0,0 0 13 15,-6-3 7-15,6 3 12 0,0 0 13 16,0 0 9-16,0 0 9 0,0 0-3 0,0 0-6 16,0 0-4-16,0 0-8 0,0 0 0 15,0 0-13-15,0 0-11 0,0 0-14 0,0 0-4 16,0 0-7-16,0 0-9 0,0 0-4 16,0 0-9-16,0 0-1 0,0 0-9 0,81-28-6 15,-81 28-5-15,0 0-5 0,0 0-7 16,38-9-10-16,-38 9-5 0,17-1-6 0,-17 1-9 15,0 0-15-15,0 0-12 0,24-7-14 16,-24 7-16-16,10-1-21 0,-10 1-18 16,0 0-24-16,0 0-33 0,18 6-55 15,-18-6-89-15,0 0-125 0,10 10-141 16,-10-10-167-16,1 12 135 0</inkml:trace>
  <inkml:trace contextRef="#ctx0" brushRef="#br0" timeOffset="-175247.626">2597 11373 3618 0,'0'0'110'0,"0"0"13"0,-6 19 8 0,6-19 12 16,0 0 3-16,0 0-3 0,0 0-9 0,0 0-8 15,0 0-8-15,0 0-8 0,0 0-18 16,0 0-6-16,0 0-8 0,0 0-14 15,0 0-7-15,0 0-10 0,54 0-12 16,-54 0-11-16,0 0-20 0,18-3-21 0,-18 3-21 16,0 0-29-16,0 0-36 0,22-3-32 15,-22 3-50-15,14-2-110 0,-14 2-129 0,12-3-151 16,-12 3-169-16,17-2 120 0</inkml:trace>
  <inkml:trace contextRef="#ctx0" brushRef="#br0" timeOffset="-174633.545">3202 11037 2959 0,'0'0'-113'0,"0"0"-131"0,0 0-5 0,3-19-2 0,-3 19-246 15,0 0 63-15</inkml:trace>
  <inkml:trace contextRef="#ctx0" brushRef="#br0" timeOffset="-174331.555">3238 10983 2170 0,'14'-15'101'0,"-14"15"38"0,0 0 24 15,19-15 55-15,-19 15 7 0,0 0-24 16,0 0-26-16,0 0-29 0,0 0-31 0,16-13-7 15,-16 13-12-15,0 0-7 0,0 0-4 16,0 0-5-16,0 0-1 0,0 0 0 0,0 0-2 16,0 0-2-16,-11 110 0 0,3-75-1 15,-3 2-4-15,2 4-4 0,-1-2-5 16,1 2-1-16,2 0-1 0,-3 0-5 16,5 2-4-16,-1 2 4 0,4 0 10 0,2-2 4 15,2 0 3-15,1-1 3 0,3 0 2 16,2-1 3-16,1-5-5 0,3 1 3 0,0-6-5 15,4-1-9-15,-1-2 1 0,-4-5-12 16,3-5-4-16,-2 1-9 0,2-3-2 0,-14-16-5 16,24 26-9-16,-12-15-10 0,-12-11-10 15,28 20-11-15,-15-13-18 0,2 0-16 16,-2-4-20-16,1 0-24 0,-1-2-20 16,-13-1-31-16,28-1-29 0,-14-2-62 0,-1-2-129 15,5 1-179-15,-3-2-53 0,2 0-173 16,-2-2-24-16</inkml:trace>
  <inkml:trace contextRef="#ctx0" brushRef="#br0" timeOffset="-166992.094">3821 11054 3256 0,'0'0'-72'0,"0"0"14"0,-9-16 18 0,9 16 17 16,0 0 35-16,0 0 20 15,0 0 21-15,0 0 11 0,0 0-3 0,0 0-6 16,0 0 2-16,0 0 1 0,0 0-4 0,0 0 3 16,0 0-11-16,0 0 7 0,0 0-2 15,0 0 4-15,0 0 2 0,0 0-7 16,0 0 1-16,0 0-11 0,0 0 0 15,0 0-1-15,0 0-10 0,0 0 1 0,0 0-8 16,0 0 4-16,0 0-8 0,0 0-1 16,0 0 1-16,0 0-6 0,0 0 1 0,0 0 1 15,0 0 1-15,0 0-3 0,0 0 6 16,0 0-6-16,0 0 2 0,0 0-1 0,0 0-7 16,0 0 5-16,0 0-6 15,0 0 1-15,0 0 2 0,0 0-2 0,-18-3 1 0,18 3-3 16,0 0-1-16,0 0-1 15,0 0 0-15,0 0-4 0,0 0 2 0,0 0 2 16,0 0 7-16,0 0 6 0,0 0 1 16,0 0 2-16,0 0 17 0,0 0 14 0,0 0 8 15,0 0 8-15,0 0 1 0,0 0-1 16,0 0-4-16,0 0 5 0,0 0 0 0,0 0-2 16,73 25 0-16,-73-25-4 0,0 0-7 15,14 39 0-15,-13-23-3 0,-1-16-7 16,-3 29-8-16,3-29-2 0,-13 31-7 0,13-31-8 15,-15 27-12-15,6-15-14 16,-2 0-10-16,4-2-11 0,7-10-11 0,-18 13-11 16,18-13-19-16,-14 9-12 0,14-9-26 15,-16 4-27-15,16-4-45 0,-11 0-51 0,11 0-64 16,0 0-105-16,-13-13-134 0,13 13-169 16,-6-13 285-16</inkml:trace>
  <inkml:trace contextRef="#ctx0" brushRef="#br0" timeOffset="-166419.851">3953 11037 2996 0,'0'0'-21'0,"0"0"16"0,0 0 10 16,-38-9 12-16,38 9 5 0,0 0 14 0,0 0 5 16,0 0 5-16,0 0 1 0,0 0 8 0,0 0-13 15,0 0 10-15,0 0-11 0,0 0-8 16,0 0-10-16,0 0-7 0,0 0-5 0,0 0-5 16,0 0 2-16,0 0-14 0,0 0-5 15,0 0-8-15,0 0-7 0,0 0-5 16,0 0 4-16,0 0 9 0,0 0-4 15,0 0 16-15,0 0 11 0,30-18 8 0,-30 18 15 16,0 0-8-16,13-7 8 0,-13 7-4 16,0 0-9-16,0 0-12 0,14-7 0 15,-14 7-6-15,0 0-3 0,0 0 1 0,0 0-7 16,0 0 9-16,0 0 8 0,0 0 1 16,0 0 3-16,0 0 5 0,0 0 13 0,0 0 2 15,0 0-1-15,-22 75-3 16,15-61 11-16,0 0 7 0,-1 2 14 0,0-2 8 0,3-1 14 15,5-13 12-15,-9 21 10 16,9-21 9-16,0 0 15 0,-10 30 8 0,10-30 3 16,0 0 2-16,0 0 1 0,0 0-16 15,0 0-14-15,0 0-4 0,20 59-10 0,-20-59-12 16,0 0-3-16,25 19-12 0,-25-19-8 16,0 0-14-16,0 0-5 0,35 11-9 0,-35-11-16 15,0 0-13-15,25 3-19 0,-25-3-25 16,0 0-29-16,0 0-37 0,34-8-45 0,-34 8-56 15,16-5-111-15,-16 5-171 0,19-6-92 16,-19 6-176-16,0 0 11 0</inkml:trace>
  <inkml:trace contextRef="#ctx0" brushRef="#br0" timeOffset="-165872.202">4272 11168 3316 0,'0'0'30'0,"0"0"18"0,0 0 21 16,0 0 18-16,0 0 16 0,0 0 11 0,0 0 7 15,0 0 10-15,0 0 2 0,0 0 1 16,0 0-6-16,0 0-16 0,5 70-11 15,-5-70-11-15,0 0-13 0,-1 29-11 0,1-29-6 16,0 0-17-16,-1 22-15 0,1-22-18 16,0 12-26-16,0-12-29 0,0 0-38 0,0 0-51 15,4 17-60-15,-4-17-83 0,0 0-151 16,6 9-205-16,-6-9-50 0,0 0 357 16</inkml:trace>
  <inkml:trace contextRef="#ctx0" brushRef="#br0" timeOffset="-165312.079">4565 11052 3383 0,'0'0'158'0,"0"0"6"0,0 0 6 16,24 37 5-16,-21-24 12 0,-3-13 1 16,6 30-12-16,-6-30-4 0,6 29-15 15,-6-29-33-15,4 27-16 0,-4-27-10 0,4 26-14 0,-2-14-11 16,0 1-17-16,-2-13-19 16,3 18-17-16,-2-11-22 0,-1-7-26 0,3 15-20 15,-3-15-28-15,2 13-28 0,-2-13-34 16,3 9-49-16,-3-9-75 0,0 0-106 0,0 0-138 15,0 0-264-15,0 0-89 0</inkml:trace>
  <inkml:trace contextRef="#ctx0" brushRef="#br0" timeOffset="-165064.16">4566 11269 3764 0,'0'0'131'0,"0"0"16"0,0 0 10 0,0 0 6 16,0 0 9-16,0 0-1 0,0 0-4 15,0 0-18-15,0 0-12 0,0 0-11 16,0 0-16-16,0 0-12 0,27-33-14 0,-27 33-11 16,0 0-12-16,19-13-21 0,-19 13-20 15,16-8-24-15,-6 4-26 0,-1 2-28 0,1-2-33 16,-10 4-42-16,22-7-39 16,-9 6-42-16,-1-2-94 0,2 1-164 0,0 0-119 0,-2-2-166 15,1 3-1-15</inkml:trace>
  <inkml:trace contextRef="#ctx0" brushRef="#br0" timeOffset="-164555.159">4827 11023 3276 0,'0'0'-3'0,"0"0"18"16,0 0 13-16,0 0 11 0,0 0 10 16,0 0 10-16,5-12-3 0,-5 12 0 0,0 0 3 0,0 0 10 15,6-10 1-15,-6 10 8 0,0 0 4 16,10-5 15-16,-10 5-4 0,0 0 6 16,14-3 5-16,-14 3 1 0,16 1 7 0,-16-1 7 15,20 9 5-15,-20-9 4 0,22 24-9 16,-10-9 2-16,0 4 0 0,-3 3-5 0,-2 0-12 15,-7-22-11-15,8 43-11 16,-8-23-9-16,0-20-9 0,-7 40-9 0,2-22-2 16,5-18-11-16,-11 34-7 0,6-18-3 15,5-16-12-15,-14 25-14 0,9-14-19 0,-1-2-25 16,-1-2-20-16,-1 0-21 0,8-7-19 16,-16 7-19-16,16-7-14 0,-16 0-21 0,16 0-22 15,0 0-20-15,-20-7-47 0,20 7-48 16,-14-12-88-16,10 4-421 0,4 8-311 0</inkml:trace>
  <inkml:trace contextRef="#ctx0" brushRef="#br0" timeOffset="-164243.077">4961 11064 3505 0,'14'-8'-42'0,"-1"2"14"0,-1 0 3 15,-2 1 14-15,-1-1 4 0,-9 6 28 16,17-7 15-16,-10 2-1 0,-7 5 9 0,13-6-5 15,-13 6-8-15,10-5-2 0,-10 5-3 16,0 0 9-16,0 0 11 0,0 0 13 0,0 0 10 16,0 0 11-16,5 22 5 15,-5-22 15-15,0 0 10 0,-16 39 2 0,9-23 7 0,2 2 2 16,-2-1 7-16,7-17 6 0,-10 35-3 16,10-35 3-16,-9 36 4 0,7-19 3 15,2-17-6-15,0 30-8 0,0-30-6 16,5 28-10-16,-5-28-9 0,10 26-14 0,-10-26-11 15,11 24-9-15,-11-24-11 0,14 21-6 16,-14-21-13-16,16 16-13 0,-16-16-19 16,16 10-23-16,-6-5-29 0,-10-5-34 0,23 3-38 15,-23-3-48-15,23 0-78 0,-8-2-138 16,-2 0-95-16,-13 2-62 0,37-12-285 0,-37 12-502 16</inkml:trace>
  <inkml:trace contextRef="#ctx0" brushRef="#br0" timeOffset="-163463.335">5223 11183 3819 0,'0'0'-26'0,"0"0"23"15,9-8 31-15,-9 8 19 0,0 0 16 0,8-7 3 0,-8 7 7 16,0 0-3-16,0 0-3 0,0 0-2 16,9-7 0-16,-9 7-3 0,0 0 1 0,0 0-8 15,0 0 1-15,0 0-8 0,0 0-4 16,0 0-4-16,0 0-7 0,0 0-4 16,0 0-3-16,0 0-10 0,0 0-8 15,0 0-8-15,0 0-12 0,0 0-12 0,0 0-12 16,0 0-9-16,0 0-9 0,0 0-1 15,0 0 5-15,0 0-4 0,0 0-4 0,0 0-1 16,0 0 19-16,0 0 27 0,0 0 9 16,0 0 30-16,0 0 17 0,0 0 20 0,22 7 19 15,-22-7 19-15,0 0 16 0,21 12 7 16,-13-4-4-16,-8-8 0 0,0 0 2 0,25 27-10 16,-16-16 0-16,-2 2-4 15,-1 1-13-15,-1-2-4 0,-5-12-8 0,5 28-11 0,-5-14-8 16,0-14-9-16,-2 28-3 15,2-28-7-15,-5 24-7 0,2-14-9 0,3-10-7 16,-8 19-10-16,8-19-6 0,-9 13-9 16,3-7-10-16,6-6-8 0,-10 8-13 0,10-8-7 15,-10 6-11-15,10-6-4 0,0 0-7 16,-19-2-6-16,19 2-4 0,0 0-6 0,0 0-5 16,-16-9 5-16,16 9 1 0,-7-7 6 15,7 7 7-15,0 0 13 0,0 0 18 0,0 0 20 16,-1-14 13-16,1 14 12 0,0 0 16 15,0 0 12-15,0 0 10 0,0 0 5 0,0 0 7 16,42 0-9-16,-42 0 7 0,0 0-2 16,0 0-4-16,38 7-2 0,-38-7-10 15,18 4 0-15,-18-4-11 0,18 5-12 16,-18-5-16-16,16 2-26 0,-8 1-23 0,-8-3-36 16,12 3-53-16,-12-3-65 0,15 4-109 15,-15-4-191-15,12 4-69 0,-12-4-220 0,0 0-252 16</inkml:trace>
  <inkml:trace contextRef="#ctx0" brushRef="#br0" timeOffset="-162590.613">3861 11480 3685 0,'0'0'-36'16,"0"0"13"-16,0 0 14 0,12-4 3 0,-12 4 15 16,0 0 9-16,0 0 14 0,0 0 3 0,0 0 15 15,0 0-5-15,0 0-3 0,0 0-5 16,0 0 0-16,0 0-4 0,0 0-4 0,0 0-2 15,0 0-10-15,0 0 7 0,0 0-12 16,-34 21-5-16,34-21-4 0,-15 3 2 0,15-3 7 16,-15 4-8-16,15-4 0 0,-14 5-4 15,14-5 2-15,-18 2-2 0,18-2 1 16,-13 3 5-16,13-3 4 0,-11 4 5 16,11-4-3-16,0 0 1 0,-17 1 3 0,17-1 1 15,0 0 2-15,0 0 7 0,-14 2 10 16,14-2 1-16,0 0 2 0,0 0 3 0,0 0 6 15,0 0 8-15,-14 1 1 0,14-1 7 16,0 0-2-16,0 0-6 0,0 0-1 0,0 0 1 16,0 0 1-16,0 0-1 0,0 0-5 15,0 0-5-15,58-4 0 0,-34 3 0 16,5 1-2-16,14-3 2 0,5 0-8 0,4 3 8 16,5-2-6-16,16 1 2 0,0 1-3 15,2 0-3-15,-1 1 1 0,-3-3-1 16,-11 2-8-16,0 1-3 0,-4-1-2 0,0 2-12 15,-1-1-6-15,-1-1-3 0,-5 3-1 16,0-3-7-16,-3 0-2 0,-8 0-2 16,-6 0-3-16,-4 3-3 0,-28-3-6 0,49-3-12 15,-26 6-8-15,-2-6-9 0,-3 3-14 16,-18 0-16-16,32 0-21 0,-32 0-30 0,25-3-41 16,-14 3-87-16,-11 0-117 0,17-1-177 15,-17 1-204-15,13-1 5 0</inkml:trace>
  <inkml:trace contextRef="#ctx0" brushRef="#br0" timeOffset="-161839.816">4424 11778 3137 0,'0'0'-66'0,"0"0"22"15,0 0 13 1,0 0 12-16,0 0 19 0,0 0 0 0,0 0 19 0,0 0 8 0,0 0-9 16,0 0-9-16,0 0 12 0,0 0 17 15,0 0-7-15,0 0-1 0,-46 9-7 16,46-9 2-16,0 0-2 0,-19-1-8 0,19 1-5 16,0 0-5-16,0 0-13 0,-20-6-4 15,20 6 7-15,0 0-2 0,-10-12 4 16,10 12 4-16,0 0 23 0,0 0 25 0,0 0 33 15,0 0 16-15,0 0 10 0,25-25 16 16,-25 25 16-16,23 0 5 0,-23 0 3 0,29 5-3 16,-13 1-7-16,0 1-4 0,-16-7-1 15,30 19-9-15,-15-6-10 0,-15-13-12 16,24 29-6-16,-13-12-11 0,-3-2-9 0,-8-15-7 16,8 33-3-16,-8-33-15 0,2 29 5 15,-2-29-10-15,0 0-5 0,0 0-12 0,-11 60-3 16,6-48-12-16,5-12-7 0,-16 20-11 15,16-20-10-15,-18 15-8 0,18-15-9 0,-19 8-7 16,19-8-8-16,0 0-7 16,-31 2-4-16,31-2-7 0,-17-6-6 0,17 6-1 15,-19-10-2-15,19 10 6 0,-11-12 3 16,11 12 8-16,0 0 11 0,-6-17 8 0,6 17 14 16,0 0 16-16,0 0 7 0,0 0 9 15,19-24 12-15,-19 24 4 0,20-5 17 0,-20 5 5 16,22-1 3-16,-22 1 11 0,0 0 0 15,47 4 4-15,-47-4 8 0,33 4-7 0,-33-4 4 16,30 7-5-16,-30-7-2 0,30 7-3 16,-30-7-9-16,27 6-9 0,-27-6-5 0,26 5-9 15,-26-5-13-15,25 5-25 0,-11-3-23 16,-14-2-25-16,28 3-33 0,-13-1-50 16,4-1-68-16,-1-2-121 0,4-2-186 15,3-1-64-15,1-1-195 0,1-1-116 0</inkml:trace>
  <inkml:trace contextRef="#ctx0" brushRef="#br0" timeOffset="-161247.015">5678 11679 4272 0,'0'0'168'0,"0"0"1"16,0 0-2-16,18 52-3 0,-16-40-21 15,-2-12-12-15,0 28-13 0,0-28-17 0,-3 26-12 16,1-13-11-16,2-13-10 0,-7 24-17 15,3-14-1-15,4-10-15 0,-6 18-16 0,3-11-16 16,3-7-19-16,-5 13-19 0,5-13-20 16,-6 10-21-16,6-10-25 0,0 0-27 0,-10 9-29 15,10-9-44-15,0 0-79 0,0 0-139 16,0 0-139-16,0 0-212 0,-17-21-78 0</inkml:trace>
  <inkml:trace contextRef="#ctx0" brushRef="#br0" timeOffset="-161017.059">5614 11321 4112 0,'1'-14'88'0,"-1"14"-10"15,0 0-3-15,3-14 0 0,-3 14-7 16,0 0-17-16,5-9-16 0,-5 9-23 0,0 0-29 16,6-12-33-16,-6 12-43 0,8-7-67 15,-8 7-134-15,0 0-239 0,14-8-174 0,-7 4 100 16,-7 4 101-16</inkml:trace>
  <inkml:trace contextRef="#ctx0" brushRef="#br0" timeOffset="-160143.518">6087 11122 2694 0,'0'0'93'0,"0"0"6"16,0 0 38-16,0 0 22 0,0 0 17 16,0 0 5-16,0 0 1 0,0 0-2 0,0 0-5 15,-18 38-11-15,13-25-15 0,-1 1-11 0,1-1-9 16,1-1-9-16,0 2-11 0,1-1-13 16,0 0-10-16,1-2-6 0,2-11-4 15,-5 22-5-15,5-22-1 0,-1 19-2 0,1-19-5 16,0 0-4-16,0 24-5 0,0-24-3 15,4 14-9-15,-4-14-5 0,0 0-12 0,13 13-1 16,-13-13-8-16,12 5-10 0,-12-5-6 16,13 2-8-16,-13-2-7 0,18-2-5 0,-18 2-2 15,17-3-5-15,-17 3-2 0,18-6-5 16,-10 2-2-16,-8 4-6 0,16-8-1 16,-9 4-8-16,-7 4-2 0,13-12-2 15,-7 7-9-15,-6 5-2 0,11-12-4 0,-6 6-1 16,-5 6-2-16,10-14 0 0,-6 9 2 15,-4 5-2-15,10-12 6 0,-10 12 12 0,7-9 16 16,-7 9 12-16,7-6 17 0,-7 6 14 16,0 0 14-16,0 0 16 0,0 0 22 0,22 8 14 15,-22-8 19-15,15 23 7 0,-8-7 16 16,-7-16-1-16,10 35 16 0,-6-14-4 0,-1 3-1 16,-4 0 1-16,-1 3-10 15,-6 9-14-15,-5-3-12 0,-2-1-11 0,-1-3-14 16,0-2-19-16,0-8-26 0,4-3-27 15,0-5-28-15,-1 1-24 0,3-6-24 0,-1 0-29 16,0-3-31-16,11-3-53 0,-20 2-76 16,20-2-139-16,-19-7-128 0,11 0-278 0,-1-1-488 15</inkml:trace>
  <inkml:trace contextRef="#ctx0" brushRef="#br0" timeOffset="-159684.887">6559 11430 4298 0,'0'0'97'0,"0"0"17"16,11 14 26-16,-11-14 17 0,3 16 3 15,-3-16-2-15,0 16-14 0,0-16-18 0,-2 20-12 16,4-10-15-16,-2-10-15 0,-2 20-10 0,2-20-13 16,0 17-26-16,0-17-27 0,0 15-33 15,0-15-37-15,3 17-47 0,-3-17-60 0,5 14-69 16,-3-6-145-16,-2-8-151 15,10 10-41-15,-3-5-192 0,-7-5-58 0</inkml:trace>
  <inkml:trace contextRef="#ctx0" brushRef="#br0" timeOffset="-159131.91">6977 11208 3703 0,'0'0'112'0,"0"0"24"16,0 0 15-16,0 0 13 15,-13 31 13-15,12-18 14 0,-2-1 8 0,3 3-14 0,0 2-11 16,-1-1-13-16,1 1-14 0,0-2-19 16,1 3-15-16,1-1-14 0,-2-3-15 0,0 3-11 15,1-4-6-15,1 0-13 16,-2-13-11-16,1 20-13 0,1-11-14 0,-2-9-16 15,2 20-20-15,-2-20-20 0,2 13-17 16,-2-13-22-16,1 12-19 0,-1-12-21 0,0 0-25 16,4 13-43-16,-4-13-35 0,0 0-40 15,4 8-86-15,-4-8-97 0,0 0-363 0,0 0-388 16</inkml:trace>
  <inkml:trace contextRef="#ctx0" brushRef="#br0" timeOffset="-158932.005">6864 11442 4084 0,'0'0'112'16,"0"0"18"-16,0 0 9 0,0 0 18 16,0 0 3-16,0 0 1 0,0 0-15 15,0 0-7-15,20-24-14 0,-20 24-17 0,13-5-15 16,-13 5-14-16,18-6-16 0,-18 6-19 16,20-7-19-16,-8 4-21 0,0 0-21 0,1 2-20 15,-13 1-22-15,23-6-24 0,-11 3-29 16,-12 3-34-16,23-4-37 0,-11 3-51 0,-12 1-97 15,20-6-124-15,-10 4-344 0,-10 2-332 16</inkml:trace>
  <inkml:trace contextRef="#ctx0" brushRef="#br0" timeOffset="-158443.879">7167 11294 4160 0,'0'0'89'0,"0"0"14"15,0 0 13-15,0 0 11 0,0 0 8 16,-5 41 6-16,5-41-9 0,0 0-7 0,-1 25-7 16,1-25-2-16,0 16-10 0,0-16-8 15,0 0-8-15,0 21-8 0,0-21-4 0,0 0-6 16,0 0-5-16,1 18-6 0,-1-18-5 16,0 0-10-16,0 0-7 0,8 13-11 0,-8-13-6 15,0 0-5-15,0 0-11 16,23 3-11-16,-23-3-8 0,0 0-8 0,23-4-9 15,-23 4-5-15,18-5-1 0,-9 1-3 16,-9 4-4-16,18-8-3 0,-7 1-4 0,-2 1-4 16,-1-1-6-16,1-1-2 0,0 1-7 15,0 0-5-15,-2-1-4 0,0 0-4 0,0 0-3 16,-7 8-3-16,12-12 4 0,-7 5 5 16,-5 7 1-16,13-10 14 0,-13 10 13 0,8-9 13 15,-8 9 11-15,7-5 7 0,-7 5 18 16,0 0 19-16,0 0 18 0,17 12 14 0,-17-12 15 15,9 22 22-15,-4-6 16 0,-1 2 18 16,0 2 4-16,-1 1 0 0,-2 1-4 16,-2 4-4-16,-2 2-6 0,-1 0-14 0,-4 7-11 15,-4-5-10-15,0-5-15 0,3-5-19 16,-2-1-23-16,-2-3-23 0,3-3-28 0,0-2-28 16,-3-1-27-16,2-5-26 0,-1 0-32 15,2 0-47-15,10-5-66 0,-20-3-126 0,20 3-131 16,-14-8-331-16,14 8-583 0</inkml:trace>
  <inkml:trace contextRef="#ctx0" brushRef="#br0" timeOffset="-157679.855">7558 11458 3978 0,'0'0'8'0,"10"-7"33"0,-10 7 25 15,0 0 9-15,0 0 8 0,0 0 5 0,0 0 10 16,0 0 8-16,24 13 3 16,-24-13 1-16,9 12-2 0,-9-12-4 0,9 15-7 15,-5-6 9-15,0 0-5 0,-4-9-6 16,6 20-4-16,-4-7-3 0,0-1-10 0,-2-12-6 16,1 22-11-16,-1-9-5 0,0-13-5 15,-3 23-5-15,1-12-2 0,-2 1-8 0,1-3-4 16,3-9-4-16,-7 17-4 0,4-9-3 15,3-8-7-15,-11 12-3 0,11-12-5 0,-11 9-4 16,11-9-12-16,-15 6-5 0,15-6-7 16,-13 0-8-16,13 0-3 0,0 0-6 0,-20-8-5 15,20 8-4-15,-13-12-6 0,8 7-3 16,5 5-1-16,-9-13-2 0,9 13 2 16,-5-14 0-16,5 14 2 0,-3-11 5 0,3 11 9 15,0 0 7-15,1-15 15 0,-1 15 13 16,0 0 11-16,11-10 8 0,-11 10 6 0,11-2 10 15,-11 2 11-15,0 0 9 0,25 4 8 16,-25-4 1-16,17 5 6 0,-8-2 2 0,-9-3 4 16,19 7 3-16,-11-2-3 0,-8-5-5 15,21 9-5-15,-21-9-7 0,17 8-6 0,-17-8-2 16,14 7-14-16,-14-7-12 0,17 8-17 16,-9-5-25-16,1 0-19 0,-9-3-25 0,19 5-26 15,-9-2-31-15,-10-3-37 0,24 4-49 16,-14-4-76-16,-10 0-134 0,27-2-114 15,-13-1-281-15,-1-1-467 0</inkml:trace>
  <inkml:trace contextRef="#ctx0" brushRef="#br0" timeOffset="-155489.261">6378 11725 3771 0,'-44'8'-46'0,"44"-8"17"15,-16 3 27-15,16-3 23 0,-20 3 3 0,11-2 8 16,9-1 2-16,-18 3-7 0,18-3 2 15,-19 3 4-15,19-3 2 0,-16 1 5 0,16-1 7 16,-14 1-2-16,14-1 1 0,-16 0-1 16,16 0-2-16,0 0-4 0,-18 0-6 0,18 0-2 15,-12 3-7-15,12-3 0 16,0 0-4-16,-16 0-2 0,16 0-2 0,0 0 0 0,-15 3 0 16,15-3 2-16,0 0-3 15,0 0-1-15,-14 2 1 0,14-2-4 0,0 0 3 0,0 0-5 16,0 0 5-16,0 0 3 0,-16 2 7 15,16-2 2-15,0 0 4 0,0 0 2 16,0 0-3-16,0 0 1 0,0 0 4 16,0 0 3-16,0 0 5 0,0 0-2 0,61-2-3 15,-38 2 3-15,8 0 0 0,16-1 0 16,3 0 6-16,8 1-6 0,13-3 2 0,1 0 0 16,0 1-4-16,2 0-1 0,0 0-6 15,-1 0-3-15,1 1-5 0,1 1 0 0,-3-2-7 16,-1 2-1-16,-13 0-5 0,2 0-3 15,7 3-1-15,-12-1 0 0,-1-1-1 0,-3 0-2 16,-4 1-6-16,-2 0-7 16,-11 1-10-16,-7-3-16 0,-5 0-24 0,-2 3-30 15,-3-3-43-15,-4 2-55 0,-13-2-100 16,19 2-140-16,-19-2-134 0,9 3-190 0,-9-3 46 16</inkml:trace>
  <inkml:trace contextRef="#ctx0" brushRef="#br0" timeOffset="-154756.346">6776 12016 3236 0,'0'0'-38'0,"-16"-3"0"0,16 3 10 15,0 0 15-15,0 0 1 0,-28 1 1 0,28-1-5 16,0 0 6-16,-26-1-8 0,26 1 0 0,-21-3-6 15,12 1 2-15,9 2-20 16,-19-5-14-16,10 2-1 0,9 3-22 0,-17-7 11 16,10 3 6-16,7 4 25 0,-10-6 19 15,10 6 12-15,0 0 53 0,-4-12 43 0,4 12 49 16,0 0 29-16,0 0 26 0,24-11 7 16,-24 11-5-16,22 0-4 0,-8 2 1 0,-14-2-2 15,31 7-14-15,-15 0-11 0,1 0-9 16,2 3-8-16,-19-10-17 0,30 26-19 0,-15-10-11 15,-6-3-10-15,-9-13-11 0,16 32-9 16,-9-15-8-16,-7-17-6 0,6 34-9 16,-6-34-3-16,0 29-13 0,0-29-5 0,-8 27-11 15,3-16-10-15,-5 1-12 0,-1-1-12 16,-1-2-9-16,-1-3-5 0,13-6-5 16,-24 9-4-16,9-7-6 0,15-2-7 0,-30 0-6 15,30 0-6-15,-30-5-8 0,16-2 0 16,-2 0-2-16,2 0-5 0,1-1 6 0,2-4-3 15,-1 2-2-15,3-1-2 0,3 3 20 16,1-4 3-16,5 12 12 0,-2-17 7 0,2 17 18 16,0 0 10-16,11-27 11 15,-1 20 11-15,4-1 11 0,0 4 13 0,6-1 17 16,0 3 8-16,1 0 13 0,2 3 3 16,-1 2 5-16,0-1-1 0,0 1-3 0,0 1-3 15,-1-1-7-15,-1 2-5 0,-2 0-5 16,0 0-8-16,-1 1-6 0,-4-2-7 0,-13-4-11 15,26 6-15-15,-12-3-19 0,-1 0-19 16,0-1-24-16,0 1-30 0,-13-3-43 0,30 4-53 16,-14-2-89-16,-2-2-152 0,4-1-138 15,0-2-208-15,2 1-52 0</inkml:trace>
  <inkml:trace contextRef="#ctx0" brushRef="#br0" timeOffset="-154212.164">7790 11044 3631 0,'22'6'77'16,"-7"-2"12"-16,6 9 16 0,5 6 15 15,1 7 26-15,7 9 17 0,-3 7 16 0,1 5 34 16,1 6 4-16,-7 5-21 0,-1 0-7 15,-8 2-19-15,-4 1-17 0,-7 2-23 0,-6-12-15 16,-6 10-16-16,-6-1-12 0,-5-5-11 16,-2-2-16-16,-6-4-19 0,0-3-20 0,0-5-18 15,3-7-18-15,3-2-18 0,-2-3-22 16,-1-4-29-16,-1-4-26 0,1 0-35 0,1-5-47 16,3-6-65-16,0-2-116 0,-1-4-141 15,2 0-339-15,0-2-614 0</inkml:trace>
  <inkml:trace contextRef="#ctx0" brushRef="#br0" timeOffset="-151304.364">3175 12983 3884 0,'0'0'-117'0,"0"0"3"0,0 0 27 16,-16-3 5-16,16 3 28 0,0 0 7 15,0 0 19-15,0 0 3 0,0 0 8 0,0 0 5 16,0 0 1-16,0 0-3 0,0 0-3 16,0 0-3-16,-12-2-6 0,12 2 0 0,0 0 9 15,0 0-4-15,0 0-9 0,0 0 9 16,0 0-4-16,0 0-7 0,0 0 21 16,0 0-40-16,-9-10 5 0,9 10-5 0,0 0 10 15,0 0 4-15,0 0 12 0,0 0 25 16,8-22-14-16,-8 22 34 0,8-12 7 0,-8 12 36 15,10-12 32-15,0 4 23 0,-10 8 21 16,11-9 12-16,-11 9-4 0,9-9-17 0,-9 9-17 16,7-3-9-16,-7 3-7 0,0 0-5 15,0 0-4-15,7 21-2 0,-7-21-3 16,-3 34-5-16,-7 1 0 0,-1 0-11 16,-3 4-5-16,2 3-4 0,-3 9-5 0,-3-2 3 15,3 2 4-15,5-9 20 0,3 2-1 16,1-4 0-16,-1 2-2 0,6-1 0 0,2-7 0 15,4 6 2-15,3-2-2 0,3 0 5 16,4-3-5-16,4 0-5 0,2-3-7 0,1-6-4 16,2-1-4-16,-2-2-6 15,1 0-11-15,2-3-8 0,-4-5-9 0,-2-2-17 0,-1-3-11 16,1 1-16-16,-2-5-17 16,0 0-21-16,0-2-22 0,-1-2-31 0,0-2-30 15,1 0-22-15,-1-1-47 0,2-3-67 16,-2-2-201-16,1 1-94 0,2-2-203 0,1-2-124 15</inkml:trace>
  <inkml:trace contextRef="#ctx0" brushRef="#br0" timeOffset="-148191.695">3734 13000 3471 0,'0'0'-33'0,"0"0"13"15,0 0 25-15,0 0 11 0,-10-10 26 16,10 10 16-16,0 0 11 0,0 0 8 0,0 0 3 15,0 0 3-15,0 0-8 0,0 0-2 16,0 0-11-16,0 0 3 0,0 0-8 16,0 0-7-16,0 0 3 0,0 0-7 15,-8-5-6-15,8 5 0 0,0 0-4 0,0 0 1 16,0 0-6-16,0 0-2 0,0 0-1 16,0 0-3-16,0 0-1 0,0 0-3 15,0 0-3-15,0 0-3 0,0 0-3 0,0 0-1 16,0 0-7-16,0 0-2 0,0 0-2 15,0 0-3-15,0 0-5 0,0 0 5 0,0 0-5 16,0 0-5-16,0 0 4 0,1-14 7 16,-1 14 9-16,0 0 5 0,0 0 4 0,0 0 7 15,0 0 5-15,0 0 5 0,0 0 6 16,0 0 2-16,0 0 8 0,0 0-4 16,0 0 9-16,0 0-2 0,0 0 3 0,0 0 3 15,0 0 7-15,0 0-1 0,0 0-1 16,9 105 8-16,-9-105 0 0,1 38-7 15,-1-38-6-15,0 0-5 0,2 53-3 0,-2-53-6 16,0 0-3-16,1 45-7 0,-1-45-6 16,0 0-1-16,0 0-9 0,4 43-6 15,-3-35-8-15,-1-8-9 0,0 0-9 0,0 0-9 16,4 29-8-16,-4-29-9 0,3 11-23 16,-3-11-17-16,0 0-17 0,12 12-18 15,-12-12-27-15,0 0-36 0,14 11-51 16,-9-11-103-16,-5 0-143 0,0 0-104 0,19 0-162 15,-19 0 132-15</inkml:trace>
  <inkml:trace contextRef="#ctx0" brushRef="#br0" timeOffset="-147160.703">4013 12995 3037 0,'0'0'-41'0,"0"0"15"0,0 0 26 15,0 0 5-15,0 0 8 0,0 0 13 16,0 0 6-16,0 0-14 0,0 0 2 0,0 0 12 15,0 0-13-15,0 0 9 0,0 0-9 16,0 0 2-16,0 0 1 0,0 0 4 0,-31-10 3 16,31 10 2-16,0 0 24 0,0 0-3 15,0 0 0-15,0 0-9 0,0 0-1 16,0 0 14-16,0 0-2 0,0 0 9 0,0 0 12 16,0 0 1-16,0 0 2 0,0 0 0 0,0 0-9 15,0 0-7-15,0 0-3 0,0 0-8 16,0 0-1-16,0 0-6 0,0 0 6 15,0 0-2-15,0 0-3 0,0 0-5 16,0 0-7-16,0 0-2 0,0 0-5 0,0 0 0 16,0 0-5-16,0 0-2 0,0 0-7 15,0 0-6-15,0 0-1 0,-28 15-7 0,28-15-11 16,0 0-2-16,0 0-9 0,0 0-5 16,0 0 2-16,-18 2-11 0,18-2-4 15,0 0-5-15,0 0-4 0,0 0 1 0,0 0-7 16,0 0 1-16,0 0 13 0,0 0 7 15,0 0 12-15,-3-22 12 0,3 22 16 0,0 0 17 16,0 0 21-16,0 0 20 16,24-15 16-16,-24 15 10 0,0 0 10 0,0 0 6 15,38-9 5-15,-38 9 2 0,0 0-13 16,0 0-8-16,0 0-1 0,70 15-5 0,-70-15-4 16,31 22 0-16,-31-22 2 0,30 28-1 15,-30-28-7-15,19 30-7 0,-13-13-6 0,-2-1-4 16,-4-16-8-16,3 34-5 0,-3-34-2 15,-4 39-7-15,4-39-4 0,-9 34-9 0,1-20-2 16,0 1-10-16,1-1-5 0,0-4-3 16,7-10-7-16,-17 16-9 0,9-8-8 0,-2-5-6 15,1 2-9-15,9-5-4 0,-16 4-3 16,16-4-5-16,-17 0-5 0,17 0-6 0,0 0-8 16,-22-7-5-16,16 2-6 15,6 5-1-15,-10-10 0 0,10 10-4 0,-5-11 2 16,5 11 1-16,-4-11 4 0,4 11 7 15,0 0 10-15,3-16 8 0,-3 16 21 0,0 0 20 16,8-15 18-16,-8 15 15 0,11-7 17 16,-11 7 14-16,0 0 9 0,23-7 4 15,-23 7 10-15,19 0 3 0,-19 0-4 16,0 0-5-16,0 0 0 0,46 8-2 0,-46-8-2 16,0 0-3-16,31 9-8 0,-31-9-5 15,22 5-6-15,-22-5-10 0,0 0-15 0,25 9-16 16,-18-9-16-16,-7 0-21 0,15 5-24 0,-6-4-29 15,-9-1-38-15,16 6-56 16,-5-3-69-16,-11-3-130 0,15 4-162 0,-15-4-262 16,11 3-365-16</inkml:trace>
  <inkml:trace contextRef="#ctx0" brushRef="#br0" timeOffset="-144732.68">4444 13086 3653 0,'0'0'-64'0,"0"0"28"16,0 0 15-16,0 0 22 0,0 0 18 15,0 0 13-15,0 0 13 0,0 0 5 0,0 0 10 16,0 0 0-16,0 0 3 0,-22-5 0 0,22 5-5 16,0 0-3-16,0 0 0 0,-18 0-4 15,18 0 0-15,0 0 1 0,-14 1-5 0,14-1-3 16,0 0-7-16,0 0 2 0,-15 1 0 15,15-1 6-15,0 0 0 0,0 0 6 0,0 0 3 16,0 0 10-16,0 0 8 0,0 0-1 16,0 0-6-16,0 0-7 0,0 0-2 0,0 0 1 15,0 0 0-15,0 0-3 0,0 0-7 16,0 0-3-16,0 0-3 0,0 0-5 16,58 1 4-16,-58-1-4 0,22 0-1 15,-22 0-3-15,19 0-3 0,-19 0 0 0,0 0-4 16,28-1 2-16,-28 1-9 0,0 0 1 15,20 0-2-15,-20 0-1 0,0 0-5 0,0 0 1 16,0 0-3-16,24 0-5 0,-24 0-8 16,7 1-11-16,-7-1-18 0,0 0-21 0,0 0-23 15,0 0-32-15,15 3-37 16,-15-3-74-16,0 0-126 0,13 2-194 0,-13-2-59 0,0 0-148 16,16 2 90-16</inkml:trace>
  <inkml:trace contextRef="#ctx0" brushRef="#br0" timeOffset="-144134.551">4772 12955 3046 0,'0'0'-115'0,"0"0"13"0,5-8 17 0,-5 8-5 16,0 0 11-16,0 0 14 16,7-10-3-16,-7 10 27 0,0 0 2 0,0 0 8 0,5-12 20 15,-5 12 20-15,0 0 15 16,3-11 33-16,-3 11 16 0,0 0 13 0,0 0 23 15,4-10 11-15,-4 10 11 0,0 0-1 16,0 0-2-16,0 0 18 0,0 0 16 0,0 0 10 16,0 0 5-16,0 0-3 0,0 0-3 15,5 39-3-15,-5-39 7 0,2 32-4 0,-1-12 1 16,-1-20-14-16,4 40-13 0,-3-17-9 16,-1-23-12-16,6 46-17 0,-3-26-13 15,-1 3-8-15,1-6-11 0,-2-1-10 0,1 0-7 16,-2-16-6-16,3 26-14 0,-2-12-14 15,-1-14-24-15,3 20-24 0,-2-10-21 16,-1-10-25-16,3 17-26 0,-3-17-33 0,2 13-36 16,-2-13-38-16,4 11-56 0,-4-11-106 15,0 0-188-15,7 11-249 0,-7-11-342 16</inkml:trace>
  <inkml:trace contextRef="#ctx0" brushRef="#br0" timeOffset="-139346.985">3679 13479 3614 0,'0'0'-79'16,"0"0"12"-16,0 0 17 0,-24 3 11 15,24-3 11-15,0 0 2 0,0 0-6 0,0 0 20 16,0 0-3-16,0 0-2 16,0 0 12-16,0 0-3 0,-14 6 8 0,14-6 3 15,0 0-3-15,0 0 5 0,0 0-8 16,0 0 15-16,0 0 3 0,0 0 2 0,0 0-1 16,0 0 16-16,0 0 6 0,0 0 6 15,0 0 1-15,-8 3 4 0,8-3 0 0,0 0 1 16,0 0-5-16,0 0-1 0,0 0-1 15,0 0-3-15,0 0-11 0,0 0 10 0,0 0-9 16,0 0-10-16,0 0 3 16,0 0 3-16,0 0-9 0,0 0 5 0,0 0 0 0,0 0 0 15,0 0-2-15,0 0-6 0,0 0-1 16,0 0 2-16,0 0-7 0,0 0 2 16,0 0-1-16,0 0-3 0,0 0 5 15,0 0 4-15,0 0 0 0,0 0-1 0,0 0 1 16,0 0-2-16,0 0 4 0,0 0 4 15,0 0-7-15,0 0 0 0,0 0 4 16,0 0 0-16,0 0-1 0,0 0-1 0,0 0 3 16,0 0-8-16,0 0 5 0,0 0-5 15,0 0 0-15,0 0-2 0,0 0 0 0,0 0-6 16,0 0 5-16,0 0 0 0,0 0-5 16,0 0 6-16,0 0-3 0,0 0 2 0,0 0 2 15,0 0 2-15,0 0 3 0,0 0 1 16,0 0-1-16,39-8-2 0,-39 8 2 15,0 0 1-15,0 0-4 0,28-3 2 16,-28 3-7-16,21-1 4 0,-21 1 0 0,26-2 0 16,-26 2-1-16,34-1-1 0,-14 2 2 15,-2-1 6-15,5 0 1 0,-3 2 2 0,4-2 0 16,0 0-5-16,0 0 0 0,0 0 0 16,-24 0-1-16,50 1 7 0,-20 0-1 0,0-1 9 15,-30 0-1-15,56 2-6 16,-26-2 0-16,-5 1 0 0,-25-1 3 0,49 1 0 15,-23-1 0-15,-26 0 0 0,49 1 1 0,-24-2 0 16,-25 1-6-16,46 0 2 0,-24-1-2 16,-22 1-1-16,45-1-1 0,-45 1-3 15,44-1 0-15,-22 1-3 0,-22 0 1 16,45-1-3-16,-45 1 1 0,42-1 1 0,-20 0-3 16,-22 1 1-16,38-3-2 0,-38 3-2 15,37-2-5-15,-37 2-1 0,32-2 0 0,-18 2-3 16,-14 0-8-16,26-2 2 15,-26 2-2-15,22-2-2 0,-22 2 0 0,18-2-3 0,-18 2 4 16,0 0-2-16,22-4 2 16,-22 4-7-16,0 0 0 0,15-3-8 0,-15 3-4 0,0 0-11 15,0 0-11-15,0 0-16 16,19-2-22-16,-19 2-30 0,0 0-36 0,0 0-65 0,0 0-116 16,0 0-190-16,0 0-172 15,0 0 81-15,0 0 598 0</inkml:trace>
  <inkml:trace contextRef="#ctx0" brushRef="#br0" timeOffset="-136921.755">4146 13762 2624 0,'0'0'18'0,"0"0"18"15,0 0 0-15,0 0 12 16,0 0-4-16,9-7 4 0,-9 7-1 0,0 0 9 0,0 0-19 15,0 0 21-15,0 0 2 0,0 0-2 16,0 0 2-16,0 0 10 0,0 0-15 16,0 0-1-16,0 0-4 0,0 0-9 0,0 0-2 15,0 0-4-15,0 0-3 0,0 0 9 16,-28-8-3-16,28 8 11 0,0 0 10 16,0 0 6-16,0 0 9 0,0 0 8 0,0 0-7 15,0 0-5-15,0 0 6 0,0 0 8 16,0 0 1-16,0 0-3 0,0 0-9 15,0 0-6-15,0 0-8 0,0 0-10 0,0 0-2 16,0 0-8-16,0 0-3 0,0 0-4 16,0 0-4-16,0 0-5 0,0 0-4 0,0 0-3 15,-20 12-7-15,20-12-5 0,0 0-5 16,-9 5-4-16,9-5-5 0,0 0-6 16,0 0-5-16,0 0-2 0,-14 2-13 15,14-2-2-15,0 0-7 0,0 0-1 0,0 0 4 16,0 0-14-16,-10-11 2 0,10 11 0 15,0 0 17-15,0 0 8 0,0 0 11 0,0 0 9 16,20-20 18-16,-20 20 15 0,17-3 23 16,-17 3 16-16,25 2 18 0,-25-2 7 0,32 9 0 15,-32-9 3-15,33 14-6 0,-14-4-1 16,0 2-7-16,-4 2 4 0,-1 1-7 0,-1 2 1 16,-13-17-6-16,16 31-4 0,-16-31-3 15,0 0-4-15,5 46-1 0,-5-46-14 16,-8 34 4-16,8-34-10 0,-14 31-11 15,4-18-4-15,10-13-10 0,-23 21-15 0,9-11-12 16,-1-3-8-16,2-1-10 0,0-2-11 16,-1-2-8-16,14-2-8 0,-24-2-6 15,24 2-8-15,-25-6-4 0,13 2-6 0,2 0-8 16,1-1-4-16,9 5 9 0,-16-10-9 16,16 10 12-16,-7-12 10 0,7 12 9 0,-3-10 13 15,3 10 16-15,0 0 13 0,0 0 17 16,0 0 10-16,10-20 13 0,-10 20 7 0,13-5 8 15,-13 5 8-15,0 0 3 0,30-1 7 16,-30 1 0-16,24 1-2 0,-24-1 5 16,28 3 3-16,-28-3-3 0,0 0 4 15,42 12 1-15,-42-12 9 0,32 6-11 0,-32-6-2 16,28 7-7-16,-28-7-4 0,22 4 0 16,-22-4-8-16,0 0-5 0,30 6-10 0,-30-6-7 15,16 3-13-15,-16-3-12 0,16 1-20 16,-16-1-21-16,14-1-32 0,-14 1-41 0,19-4-60 15,-8-1-98-15,0 0-225 0,0-1-69 16,2-4-191-16,7-1-77 0</inkml:trace>
  <inkml:trace contextRef="#ctx0" brushRef="#br0" timeOffset="-135843.432">5314 13533 3665 0,'0'0'87'0,"0"0"18"0,9 17 9 0,-9-17 14 15,0 18 15-15,0-18 6 0,0 0 15 16,-7 37-6-16,3-24-2 0,-1 3-26 0,0-1-18 15,-3 0-12-15,2 0-13 0,-2-2-9 16,8-13-11-16,-11 21-10 0,5-13 0 16,6-8-14-16,-8 16-13 0,5-10-14 0,3-6-16 15,-7 10-19-15,7-10-15 0,0 0-19 16,-6 9-19-16,6-9-34 0,0 0-35 16,0 0-48-16,0 0-73 0,0 0-136 15,0 0-156-15,0 0-218 0,1-38-92 0</inkml:trace>
  <inkml:trace contextRef="#ctx0" brushRef="#br0" timeOffset="-135574.403">5371 13171 3800 0,'0'0'72'0,"0"0"-7"15,0 0 14-15,0 0 21 0,0 0 1 0,0 0-10 0,0 0-12 16,0 0-18-16,2-20-20 0,-2 20-26 15,0 0-35-15,0 0-35 0,0 0-64 16,12-4-66-16,-12 4-157 0,0 0-273 16,0 0-128-16,0 0 181 0,40 7 107 0</inkml:trace>
  <inkml:trace contextRef="#ctx0" brushRef="#br0" timeOffset="-132375.001">5878 13392 2404 0,'0'0'56'0,"0"0"24"16,0 0 8-16,0 0 6 0,16 5 13 16,-16-5 12-16,0 0 4 0,0 0 2 0,0 0-5 15,0 0 0-15,0 0-18 0,0 0-6 16,0 0 1-16,0 0-4 0,0 0-4 16,0 0-4-16,0 0-2 0,0 0-9 0,0 0-1 15,0 0-7-15,0 0 2 0,0 0-4 16,0 0 0-16,0 0-2 0,0 0 5 0,0 0 2 15,0 0 5-15,0 0 1 0,0 0 0 16,0 0-4-16,0 0 3 0,0 0 2 16,0 0-8-16,0 0-7 0,0 0-4 15,0 0-5-15,0 0-8 0,19 9-2 0,-19-9 1 16,0 0-9-16,19 0-2 0,-19 0-5 16,0 0-4-16,22-2 0 0,-22 2-4 0,0 0 1 15,22 0-3-15,-22 0-2 0,0 0-3 16,0 0-1-16,24 0-3 0,-24 0-4 0,0 0-6 15,0 0-8-15,0 0-8 0,20 0-8 16,-20 0-8-16,0 0-13 0,9 2-11 0,-9-2-18 16,0 0-20-16,0 0-34 0,0 0-51 15,16 2-80-15,-16-2-133 0,0 0-164 0,14 2-217 16,-14-2-122-16</inkml:trace>
  <inkml:trace contextRef="#ctx0" brushRef="#br0" timeOffset="-131664.012">6298 13230 3857 0,'0'0'56'15,"0"0"23"-15,0 0 16 0,0 0 13 16,0 0 15-16,0 0 1 0,-10 38 2 0,10-38 1 16,-3 24-4-16,3-24-13 0,-5 24-15 15,3-11-10-15,2-13-6 0,-5 21-6 0,5-21-9 16,-4 18-3-16,4-18-10 0,-5 16-3 15,5-16-7-15,0 0-5 0,-3 20-2 16,3-20-6-16,0 0-3 0,-3 14-5 0,3-14-1 16,0 0 0-16,0 0-1 0,0 0-6 15,0 0 2-15,-4 16-1 0,4-16 5 0,0 0 1 16,0 0 2-16,0 0-4 16,0 0-3-16,0 0 3 0,0 0 3 0,0 0 3 15,0 0-1-15,0 0-3 0,0 0 3 16,0 0 1-16,0 0 1 0,51-1-5 0,-51 1-1 15,0 0-1-15,0 0-3 0,0 0-2 16,0 0 0-16,0 0-3 0,0 0-4 0,72-7 2 16,-72 7-7-16,0 0 1 0,0 0-7 15,33-3-3-15,-33 3-10 0,0 0 0 0,21-4-8 16,-21 4-3-16,0 0-5 0,0 0-5 16,26-4-6-16,-26 4-9 0,10-2-4 0,-10 2-10 15,0 0-10-15,0 0-12 0,21-3-15 16,-21 3-11-16,0 0-9 0,0 0-24 15,17-2-18-15,-17 2-44 0,0 0-46 16,15-4-70-16,-15 4-89 0,0 0-339 0,12-3 24 16</inkml:trace>
  <inkml:trace contextRef="#ctx0" brushRef="#br0" timeOffset="-131396.992">6512 13324 3884 0,'0'0'120'0,"0"0"11"16,-26 22 17-16,26-22 13 0,0 0 11 15,-9 27 3-15,9-27-16 0,-5 27-20 16,5-27-15-16,0 0-18 0,-4 37-18 0,4-37-6 16,-3 25-16-16,3-25-19 0,-1 23-21 15,0-12-22-15,2-2-27 0,-1-9-29 0,2 22-35 16,-2-22-43-16,5 22-57 0,-2-12-93 15,2-1-211-15,0 2-86 0,3-3-192 0,-8-8-85 16</inkml:trace>
  <inkml:trace contextRef="#ctx0" brushRef="#br0" timeOffset="-128760.541">6796 13352 3263 0,'0'0'-55'15,"0"0"1"-15,0 0 18 16,0 0 11-16,0 0 25 0,0 0 0 0,0 0 5 0,0 0 13 15,0 0-2-15,0 0 6 0,0 0 8 16,0 0 3-16,0 0-4 0,0 0 1 16,0 0-8-16,0 0 5 0,0 0-9 0,-23 24 13 15,23-24 10-15,0 0 1 0,0 0 1 16,0 0 7-16,-15 1 1 0,15-1 6 16,0 0 3-16,0 0 9 0,0 0 8 0,0 0 6 15,0 0 7-15,-13 3 5 0,13-3 3 16,0 0 6-16,0 0-5 0,0 0-9 0,0 0-4 15,0 0-4-15,0 0 4 0,0 0-3 16,0 0-10-16,0 0-9 0,0 0-5 0,41 4-5 16,-41-4-3-16,16 0 1 0,-16 0-3 15,19 0-2-15,-19 0-1 0,19 3-2 16,-19-3-6-16,18 0-1 0,-18 0-3 0,16 2-7 16,-16-2 0-16,14 2 0 0,-14-2-1 15,0 0-3-15,15 0-3 0,-15 0-3 16,0 0 0-16,0 0-1 0,17 0-4 0,-17 0-8 15,0 0-5-15,0 0-11 0,12 3-10 16,-12-3-17-16,0 0-25 0,0 0-36 0,0 0-44 16,17 2-60-16,-17-2-125 0,0 0-206 15,14 3-57-15,-14-3-166 0,15 2 16 16</inkml:trace>
  <inkml:trace contextRef="#ctx0" brushRef="#br0" timeOffset="-128113.883">7178 13169 3595 0,'0'0'51'0,"0"0"28"16,0 0 28-16,0 0 21 0,0 0 11 15,9 28 2-15,-9-28 4 0,0 28-2 0,0-28-1 16,-1 28-6-16,0-13-4 0,1-15-19 16,-1 29-12-16,-2-15-9 0,3-14-11 15,-1 27-7-15,1-27-9 0,-2 20-10 0,2-20-1 16,-1 18-6-16,1-18-2 0,0 0-3 15,0 20 0-15,0-20 0 0,0 0-1 0,0 0 2 16,3 20-4-16,-3-20-7 0,0 0 0 16,13 9-4-16,-13-9-3 0,14 5-2 0,-14-5-1 15,17 3-1-15,-17-3-4 0,21 2-2 16,-21-2 0-16,21 1-2 0,-21-1-6 0,23 0 5 16,-23 0-4-16,0 0 2 15,0 0-5-15,46-1 2 0,-46 1-5 0,0 0-2 0,31-2-8 16,-31 2-6-16,18 0-7 0,-18 0-6 15,17-3-7-15,-17 3-5 0,17-2-13 16,-17 2-10-16,13-2-10 0,-13 2-10 16,10-4-8-16,-10 4-12 0,0 0-27 0,15-6-18 15,-15 6-27-15,6-8-42 0,-6 8-82 16,2-12-114-16,-2 12-145 0,1-18-205 0,-1 18-14 16</inkml:trace>
  <inkml:trace contextRef="#ctx0" brushRef="#br0" timeOffset="-127874.76">7416 13218 3875 0,'0'0'112'16,"0"0"17"-16,0 0 13 16,0 0 5-16,-10 47 4 0,9-32 5 15,-1 2-8-15,-1 1-9 0,2 1-18 0,-1 2-11 16,1-3-17-16,-1 0-12 0,1 0-12 0,-1-2-21 16,1 2-26-16,-1-4-37 0,1 1-39 15,0-1-51-15,2 1-78 0,-3-1-129 0,2-14-211 16,0 24-66-16,0-12-177 0,0-12-48 15</inkml:trace>
  <inkml:trace contextRef="#ctx0" brushRef="#br0" timeOffset="-127064.571">6243 13596 3184 0,'0'0'-86'0,"0"0"15"16,16 1 19-16,-16-1 17 0,0 0 19 15,0 0 1-15,0 0 7 0,0 0 14 0,0 0 5 0,0 0 8 16,0 0-12-16,-31 17 4 0,31-17 22 15,-17 5-9-15,7-2 0 0,10-3 10 16,-19 4 3-16,8-1-4 0,0 1 2 0,11-4 15 16,-19 5-2-16,9-2 0 0,10-3-3 15,-19 3-1-15,19-3 3 0,-14 3-12 0,14-3 5 16,-14 3-3-16,14-3-2 16,-11 3 8-16,11-3 0 0,0 0 6 0,-13 2 2 15,13-2 7-15,0 0 9 0,0 0 5 16,0 0 9-16,-16 2 6 0,16-2-2 0,0 0 1 15,0 0-8-15,0 0-5 0,0 0-9 16,0 0 3-16,0 0-6 0,0 0-2 0,0 0-2 16,0 0 0-16,0 0-2 0,0 0-8 15,55-4 10-15,-35 4-6 0,3-2 2 0,7 1-3 16,1-1 4-16,17 0-1 0,1-3-3 16,6 4-6-16,13-2 1 0,4-1-3 15,1 0-1-15,-1 1-1 0,1 1-3 16,3-1-3-16,-1 1-2 0,1 2-4 0,-1-2 0 15,-4 2-3-15,1 0-1 0,-15 1-3 16,0-1 2-16,-4 3-6 0,-2-3-1 0,-3 3-2 16,-11-1-2-16,-6-2-3 0,-6 0-2 15,-25 0-8-15,47 0-7 0,-24 3-1 0,-23-3-9 16,30 0-6-16,-17 0-9 0,-13 0-10 16,0 0-10-16,26 0-16 0,-26 0-12 0,0 0-11 15,0 0-18-15,0 0-26 0,17 0-46 16,-17 0-83-16,0 0-150 0,0 0-139 0,0 0-212 15,0 0-44-15</inkml:trace>
  <inkml:trace contextRef="#ctx0" brushRef="#br0" timeOffset="-126092.42">6639 13883 3420 0,'0'0'-24'0,"0"0"17"0,-15-15 12 0,15 15 14 16,0 0 14-16,-16 0 0 0,16 0 7 16,0 0 8-16,-22 4-7 0,22-4 1 0,-15 0-1 15,15 0-4-15,-17 0-3 0,17 0-4 16,-17 1-1-16,17-1-2 0,-14-2-5 0,14 2-5 16,-17-3-2-16,17 3-1 0,-14-4-1 15,14 4-7-15,-10-6-6 0,10 6-2 0,-9-7 2 16,9 7 2-16,0 0 9 15,-5-12 3-15,5 12 12 0,0 0 10 0,0 0 25 16,0 0 17-16,12-20 27 0,-12 20 16 16,0 0 6-16,17-7-2 0,-17 7-10 0,0 0-14 15,0 0-14-15,0 0-16 0,0 0-5 16,0 0-9-16,0 0-5 0,30 17-5 16,-30-17-6-16,0 0-3 0,0 0-6 0,2 18-4 15,-2-18-5-15,0 0-6 0,0 0-8 16,0 0-5-16,-13 19-6 0,13-19-8 0,0 0-4 15,-12 8-9-15,12-8-2 0,0 0-7 16,0 0-5-16,-14 2-6 0,14-2-8 0,0 0-2 16,0 0-4-16,0 0-2 0,0 0 2 15,0 0 5-15,0 0-2 0,0 0 10 16,0 0 13-16,0 0 18 0,0 0 14 16,0 0 18-16,0 0 14 0,49-22 19 0,-49 22 13 15,36 9 5-15,-18-4 15 0,5 5 0 16,-2 0-2-16,-1 3 3 0,-1 1 1 0,-3 0-7 15,1 0-5-15,-5 3-6 0,-12-17-6 16,17 30-6-16,-10-14-2 0,-7-16-8 0,4 29-5 16,-4-29-7-16,0 0-3 0,0 0-6 15,0 0-12-15,-20 63-11 0,9-53-12 16,11-10-8-16,-19 14-6 0,19-14-11 16,-26 11-5-16,13-7-11 0,0-2-9 0,13-2-10 0,-25-2-9 15,13 1-10-15,12 1-9 16,-24-6-2-16,14 2-5 0,0 0-2 0,10 4 5 15,-13-11 9-15,7 5-2 0,6 6 5 16,-9-12 5-16,9 12 9 0,-2-10 11 0,2 10 15 16,0 0 18-16,0 0 20 0,9-21 16 15,-9 21 20-15,0 0 16 0,18-12 13 0,-18 12 7 16,20-4 9-16,-20 4 11 0,22-3 9 16,-22 3 3-16,0 0-2 0,0 0-3 0,52 3-1 15,-52-3-1-15,24 4-8 16,-24-4-5-16,27 3-1 0,-27-3-1 0,0 0-9 15,36 6-7-15,-36-6-6 0,23 5-4 16,-23-5-4-16,0 0-5 0,32 6-15 0,-32-6-12 16,24 5-14-16,-13-4-18 0,2-1-15 15,0 1-18-15,-13-1-23 0,27 0-28 0,-11-1-41 16,5 1-47-16,-1-1-78 0,0-3-163 16,2 0-114-16,4 1-245 0,0-2-274 15</inkml:trace>
  <inkml:trace contextRef="#ctx0" brushRef="#br0" timeOffset="-125447.724">7591 13033 3631 0,'0'0'-19'0,"5"-15"25"0,-5 15 23 15,0 0 9-15,0 0 4 0,13-4 11 16,-13 4 11-16,0 0 13 0,24 12 18 0,-11-2 16 16,2 7 13-16,9 9 7 0,8 14 21 15,-1 7 6-15,0 7 16 0,1 4-7 0,-3 7-2 16,-2 1-9-16,-3 2-6 0,-5 2-12 15,-4-3-13-15,-4-1-15 0,-3-3-12 0,-4-1-13 16,-5-13-8-16,-1-5-8 16,-4-1-10-16,-4 0-6 0,1-2-15 0,-1-4-13 0,-4-2-15 15,0-3-18-15,-2-3-17 16,0-4-20-16,-7-2-19 0,-1-4-19 0,0-3-24 16,3-6-28-16,-15-1-38 0,1 3-55 15,2-9-104-15,4 2-157 0,-1-5-70 0,0-1-244 16,-3 0-355-16</inkml:trace>
  <inkml:trace contextRef="#ctx0" brushRef="#br0" timeOffset="-121443.767">2284 13104 3821 0,'0'0'-13'16,"0"0"26"-16,0 0 14 0,0 0 23 15,0 0 24-15,0 0 21 0,0 0 21 16,0 0 13-16,24 60 15 0,-21-41 2 0,-3-19 2 15,3 39-13-15,-2-16-21 0,-1-23-14 16,2 42-9-16,-2-21-10 0,0-21-10 0,-2 42-7 16,2-42-8-16,-1 37-8 0,1-37 0 15,-2 31-12-15,2-31 1 0,-3 29-6 0,3-29-3 16,-3 23-6-16,3-23-9 0,0 0-8 16,-7 30-5-16,7-30-3 0,-4 13-2 15,4-13-5-15,-7 9 1 0,7-9-9 0,0 0 0 16,-12 9-2-16,12-9-3 0,0 0-2 0,0 0-5 15,0 0-1-15,0 0-10 0,0 0-1 16,0 0-1-16,0 0-1 0,0 0 4 16,-26-26 2-16,26 26 8 0,0 0 12 15,0 0 6-15,0 0 9 0,4-19 9 0,-4 19 8 16,0 0 9-16,0 0 6 0,0 0 8 16,0 0 1-16,0 0 7 0,0 0 1 15,46-14 3-15,-46 14-1 0,0 0 0 0,28 0-5 16,-28 0 5-16,0 0-4 0,0 0-2 15,39 4-7-15,-39-4-1 0,0 0-3 0,0 0 1 16,36 3-8-16,-36-3-6 16,0 0-11-16,0 0-7 0,32 1-13 0,-22 0-14 0,-10-1-16 15,0 0-17-15,28-4-15 16,-28 4-18-16,19-4-18 0,-19 4-27 0,18-6-27 16,-9 1-33-16,-1 2-53 0,-8 3-96 15,15-12-154-15,-10 5-284 0,-5 7-194 0</inkml:trace>
  <inkml:trace contextRef="#ctx0" brushRef="#br0" timeOffset="-121175.847">2342 13180 3678 0,'-16'-10'50'0,"16"10"6"16,0 0 2-16,0 0 8 0,0 0 2 0,0 0 6 15,0 0 3-15,2-20-4 0,-2 20-7 16,0 0-8-16,0 0-7 0,14-20-10 0,-14 20-12 16,10-11-11-16,-10 11-10 0,13-11-23 15,-13 11-21-15,15-12-26 0,-15 12-7 0,17-7-39 16,-9 1-23-16,-8 6-45 0,16-5-67 16,-16 5-108-16,14-5-193 0,-14 5-62 15,0 0 103-15</inkml:trace>
  <inkml:trace contextRef="#ctx0" brushRef="#br0" timeOffset="-120951.761">2315 13263 2992 0,'-10'12'157'0,"10"-12"10"16,0 0 17-16,0 0 9 0,0 0 9 0,0 0 7 16,0 0-11-16,0 0-25 0,0 0-25 0,0 0-21 15,0 0-19-15,0 0-32 0,0 0-18 0,0 0-29 16,0 0-33-16,0 0-34 0,56-9-39 15,-56 9-62-15,27-6-62 0,-14 2-158 0,5 2-210 16,-3 2-123-16,-15 0 59 0,39 0 506 16</inkml:trace>
  <inkml:trace contextRef="#ctx0" brushRef="#br0" timeOffset="-119935.017">2367 14952 2591 0,'0'0'-45'0,"-21"-7"11"0,21 7 3 16,0 0-12-16,0 0 9 0,-10-2-1 15,10 2-3-15,0 0 5 0,0 0 6 0,-11-6-23 0,11 6 8 16,0 0 5-16,0 0 4 0,-10-9-5 16,10 9 4-16,0 0 32 0,-6-17 12 15,6 17 78-15,0 0 14 0,-2-17 34 0,2 17 33 16,0 0 33-16,0 0 15 0,0 0-16 16,0 0-6-16,0 0-9 0,0 0-14 0,0 0-3 15,0 0 1-15,0 0-6 16,0 0-7-16,0 0-8 0,0 0 2 0,0 0-1 15,0 0-10-15,0 0-14 0,17 92-15 16,-17-92-18-16,0 0-8 0,-1 60-10 0,1-60-10 16,0 34-8-16,0-34-5 0,0 0-11 15,-4 52 1-15,4-52-2 0,0 0-5 0,-4 40-8 16,4-40 1-16,0 0-6 0,0 0-6 16,-7 40-5-16,7-40-2 0,0 0-7 0,0 0-5 15,0 0-6-15,-11 29-5 0,11-29-5 16,0 0-2-16,-14 4-7 0,14-4-4 15,0 0-2-15,0 0-3 0,0 0 1 0,0 0 2 16,0 0-4-16,-29-24-2 16,29 24 2-16,0 0 5 0,-8-19 3 0,8 19 2 15,0 0 6-15,0 0 10 0,0 0 12 16,0 0 12-16,0 0 4 0,0 0 2 16,0 0 4-16,0 0 1 0,21-41-1 0,-21 41 4 15,0 0 4-15,0 0 9 0,0 0 3 0,0 0 2 16,0 0-5-16,0 0 1 0,0 0-2 15,0 0-1-15,83 15-2 0,-83-15-3 0,0 0 3 16,0 0 0-16,43 18-2 16,-43-18-9-16,0 0 2 0,34 13-4 0,-34-13-6 15,0 0-9-15,35 9-4 0,-35-9-5 16,0 0-10-16,35 7-11 0,-35-7-9 16,22 0-9-16,-22 0-13 0,20-4-10 0,-20 4-19 15,20-8-16-15,-10 1-26 0,-10 7-27 16,15-16-47-16,-9 7-67 0,-3-2-130 0,1 1-160 15,-5-7-233-15,1 17-244 0</inkml:trace>
  <inkml:trace contextRef="#ctx0" brushRef="#br0" timeOffset="-119687.142">2288 14819 4060 0,'0'0'69'15,"0"0"4"-15,0 0 1 0,0 0 9 0,0 0 3 16,0 0-7-16,18-26-8 0,-18 26-12 16,13-10-14-16,-13 10-14 0,18-10-20 0,-18 10-17 15,19-10-16-15,-9 5-25 0,-10 5-25 16,20-8-32-16,-20 8-32 0,15-8-46 0,-8 7-71 16,-7 1-109-16,0 0-227 15,19 0-48-15,-19 0 488 0</inkml:trace>
  <inkml:trace contextRef="#ctx0" brushRef="#br0" timeOffset="-119424.152">2326 14936 3323 0,'0'0'196'16,"0"0"-6"-16,0 0-15 16,0 0 6-16,0 0-7 0,0 0 1 0,0 0-21 0,0 0-18 15,0 0-17-15,51 19-35 0,-35-20-32 16,2-2-21-16,5 2-20 0,-1 1-31 0,6-5-38 15,2 5-61-15,-1-1-81 0,3-2-130 16,0 3-210-16,9-3-135 0,-8 2 20 16,-2 0 433-16</inkml:trace>
  <inkml:trace contextRef="#ctx0" brushRef="#br0" timeOffset="-118963.999">3168 14630 3005 0,'0'0'93'0,"0"0"-7"0,19-20 1 0,-19 20-3 16,0 0 18-16,0 0 2 0,0 0 17 16,0 0 5-16,0 0 2 0,0 0-4 0,0 0-7 15,-42 74-10-15,28-41-9 0,-1-1-8 16,2 2-6-16,0 2 3 0,-2 3 4 16,5-1 8-16,2-1 8 0,1 4 2 0,3 0 6 15,4-41-4-15,1 75 5 0,4-33-8 0,4-2-9 16,2-3-2-16,6 2-5 0,0-3-9 15,4-4-6-15,3-3-7 0,1-1-7 0,-1-1-9 16,5-5-8-16,-1-1-11 0,2-1-6 16,-1-5-13-16,-4-3-14 0,9 0-15 15,-5-3-24-15,-4-4-25 0,0-2-25 16,0-3-33-16,4-3-39 0,11-2-57 0,-3-7-95 16,0-5-170-16,-2-2-82 0,-1-3-246 15,4-11-413-15</inkml:trace>
  <inkml:trace contextRef="#ctx0" brushRef="#br0" timeOffset="-117338.772">3843 14714 3841 0,'0'0'-33'0,"0"0"3"0,-16-10 19 16,16 10 8-16,0 0 13 0,0 0 9 16,0 0 7-16,0 0 0 0,0 0-4 15,0 0 2-15,-16-3-2 0,16 3 1 0,0 0-6 16,0 0 4-16,0 0-1 0,-13-2 5 16,13 2-2-16,0 0-5 0,0 0-2 0,0 0 0 15,0 0-1-15,0 0-3 16,0 0-16-16,0 0-7 0,-15-12-4 0,15 12-6 0,0 0-9 15,0 0-8-15,-6-16-11 0,6 16-4 16,0 0 7-16,-4-18-1 0,4 18 10 16,0 0 20-16,-3-20 27 0,3 20 29 15,0 0 31-15,-2-17 17 0,2 17 24 0,0 0 6 16,0 0 3-16,0 0 1 0,0 0-5 16,0 0-1-16,0 0 2 0,0 0 8 15,0 0-15-15,0 0 5 0,0 0 0 0,0 0-2 16,27 71 0-16,-23-51-7 0,-4-20-4 15,5 39-11-15,-1-19-9 0,-4-20-7 0,6 34-10 16,-6-34-9-16,3 32-6 0,-3-32-8 16,3 26-10-16,-3-26-8 0,0 0-18 0,5 29-18 15,-5-29-16-15,5 17-22 0,-5-17-31 16,7 12-29-16,-7-12-42 0,13 10-46 16,-7-6-58-16,-6-4-98 0,16 6-170 15,-16-6-318-15,18 0-565 0</inkml:trace>
  <inkml:trace contextRef="#ctx0" brushRef="#br0" timeOffset="-117002.784">4123 14610 4460 0,'0'0'75'0,"0"0"17"0,0 0 11 0,0 0 17 16,0 0 11-16,0 0 6 0,-8 89 1 15,8-89-5-15,0 43-5 0,0-43-12 16,1 42-14-16,-1-42-12 0,0 0-17 0,1 59-6 15,-1-59-12-15,0 0-18 0,4 44-13 0,-4-44-22 16,2 28-26-16,-2-28-25 16,0 21-34-16,0-12-34 0,0-9-43 0,1 20-48 15,-1-10-67-15,-2 3-118 0,0 0-148 16,-2-2-272-16,-3-1-425 0</inkml:trace>
  <inkml:trace contextRef="#ctx0" brushRef="#br0" timeOffset="-116543.785">3745 15086 3953 0,'20'-26'1'0,"-20"26"9"15,0 0 11-15,0 0 2 16,0 0 7-16,0 0-7 0,15-8 5 0,-15 8-6 0,0 0 4 15,0 0-8-15,0 0 3 0,0 0-2 16,0 0 5-16,0 0-3 0,0 0 6 0,0 0-2 16,0 0-1-16,0 0 7 0,0 0 4 15,0 0-2-15,0 0 1 0,0 0-4 16,0 0 0-16,0 0 0 0,0 0 0 0,0 0 1 16,-56 11 3-16,56-11 13 0,0 0 4 15,0 0 11-15,0 0 5 0,0 0 6 0,0 0 0 16,0 0-5-16,0 0-1 0,0 0-1 15,0 0 3-15,0 0 1 0,0 0 0 16,0 0-1-16,0 0-6 0,0 0-6 16,0 0-3-16,136-3-2 0,-93 0-9 0,-43 3-2 15,68-6 1-15,-37 4-5 0,-31 2 0 16,63-4-9-16,-63 4-9 0,55-3-4 0,-55 3-11 16,46-1-3-16,-23 1-15 0,-23 0-13 15,37-3-8-15,-21 3-15 0,-16 0-16 0,24-1-20 16,-24 1-23-16,18-3-25 0,-18 3-29 15,12 4-41-15,-12-4-71 0,0 0-138 16,5 9-148-16,-5-9-211 0,0 0-116 16</inkml:trace>
  <inkml:trace contextRef="#ctx0" brushRef="#br0" timeOffset="-115854.853">3952 15271 3533 0,'0'0'6'15,"0"0"5"-15,0 0 3 16,0 0 0-16,0 0 12 0,0 0 1 0,-23-6-2 15,23 6 6-15,0 0-5 0,-12 0 7 0,12 0-8 16,0 0-3-16,-15 0 9 0,15 0-17 16,0 0 5-16,-15-2-9 0,15 2 4 0,0 0-6 15,-14-2-3-15,14 2-7 0,0 0-8 16,-15-6 6-16,15 6-7 0,-7-5 1 0,7 5 1 16,0 0 3-16,-10-10 5 0,10 10 7 15,0 0 7-15,-3-12 16 0,3 12 28 16,0 0 23-16,0 0 22 0,0 0 8 0,0 0 10 15,27-12 6-15,-27 12 9 0,0 0 17 16,0 0-1-16,0 0-7 0,0 0-7 16,83 32-12-16,-83-32-7 0,28 24-7 0,-16-5-6 15,-2-5-4-15,-10-14-18 0,14 32-1 16,-10-15-9-16,-4-17-8 0,2 32-11 0,-2-32-3 16,0 0-12-16,-12 43-5 0,12-43-8 15,-10 25-5-15,10-25-8 0,-13 19-7 16,13-19-8-16,-15 14-12 0,4-9-6 0,11-5-13 15,-14 7-8-15,14-7-7 0,0 0-9 16,-29-4-5-16,29 4-11 0,-19-9-12 16,10 1-5-16,-1 0-2 0,2 1 1 15,2-3 2-15,6 10 9 0,-9-15 1 0,6 9 11 16,3 6 15-16,0 0 19 0,0 0 17 16,2-27 17-16,-2 27 12 0,0 0 7 0,15-12 15 15,-15 12 10-15,0 0 9 0,0 0 7 16,42-1 9-16,-42 1 3 0,0 0 3 0,39 6 1 15,-39-6-1-15,0 0 2 0,37 9-6 16,-37-9-11-16,20 5-6 0,-20-5-7 0,0 0-9 16,0 0-12-16,0 0-17 0,52 9-25 15,-38-7-32-15,1 0-33 0,1 0-38 0,-16-2-55 16,44 2-86-16,-22-2-159 16,7-3-106-16,0 1-330 0,1-1-619 0</inkml:trace>
  <inkml:trace contextRef="#ctx0" brushRef="#br0" timeOffset="-115317.873">4603 15201 4379 0,'0'0'103'0,"0"0"23"16,0 0 15-16,0 0 21 0,0 0-2 15,20 76 2-15,-21-57-5 0,1-19-13 16,-5 36-13-16,5-36-14 0,-6 33-12 0,6-33-10 16,-5 30-15-16,5-30-10 0,-4 27-10 15,4-27-11-15,0 0-9 0,-6 28-13 0,6-28-11 16,0 0-16-16,0 0-14 0,-6 25-14 16,6-25-15-16,0 6-17 0,0-6-33 15,0 0-25-15,0 0-41 0,0 0-48 16,0 0-72-16,0 0-114 0,0 0-139 0,-2-54-305 15,1 32-542-15</inkml:trace>
  <inkml:trace contextRef="#ctx0" brushRef="#br0" timeOffset="-115070.595">4583 14784 4834 0,'8'-15'64'0,"-8"15"-14"15,0 0 2-15,0 0 24 0,0 0 21 0,0 0 17 16,0 0 2-16,0 0-12 0,0 0-12 0,0 0-13 15,0 0-13-15,17-21-22 16,-17 21-12-16,0 0-28 0,0 0-28 0,8-6-29 16,-8 6-37-16,0 0-51 0,14-5-79 15,-14 5-140-15,15 0-176 0,-5-3-43 16,7 3-192-16,-17 0-97 0</inkml:trace>
  <inkml:trace contextRef="#ctx0" brushRef="#br0" timeOffset="-109002.33">5319 15075 3430 0,'0'0'-47'15,"0"0"10"-15,0 0 6 0,0 0 26 0,0 0 0 16,0 0 11-16,0 0 13 0,0 0-3 0,0 0 11 16,0 0-11-16,0 0 8 0,0 0 4 15,0 0-1-15,0 0-8 0,0 0-1 16,0 0-4-16,0 0-3 0,0 0 6 0,0 0-4 15,0 0 2-15,0 0 4 0,0 0-1 16,0 0 1-16,0 0 2 0,0 0-2 0,0 0 7 16,0 0 5-16,0 0 0 0,0 0-3 15,0 0 0-15,-24 7-5 0,24-7 1 0,0 0 2 16,0 0-3-16,0 0 1 0,0 0 2 16,-15 4-5-16,15-4 1 0,0 0-2 15,0 0 6-15,0 0-5 0,-19 5 8 16,19-5 3-16,0 0 0 0,0 0-2 0,0 0 1 15,-17 4 5-15,17-4-3 0,0 0-3 16,0 0 3-16,0 0-1 0,-18 2-1 0,18-2 6 16,0 0-6-16,0 0 3 0,0 0 0 15,0 0 6-15,0 0-2 0,0 0 3 0,0 0 4 16,-17 5-1-16,17-5 8 0,0 0 5 16,0 0 1-16,0 0 2 0,0 0 8 15,0 0 1-15,0 0-5 0,0 0-7 0,0 0 5 16,0 0 1-16,0 0-4 15,0 0-7-15,0 0 2 0,0 0-3 0,0 0-2 16,0 0 5-16,0 0-2 0,0 0-6 16,0 0 3-16,0 0 1 0,114-2-2 0,-114 2-6 15,0 0-2-15,0 0-6 0,47 0-2 16,-47 0-6-16,23 0 0 0,-23 0-4 0,0 0-3 16,29 0-3-16,-29 0-2 0,0 0-1 15,0 0 0-15,0 0-1 0,32-3-3 0,-32 3 0 16,0 0-6-16,0 0 4 0,0 0-2 15,0 0 1-15,0 0-6 0,28-2-9 0,-28 2-8 16,0 0-14-16,11 2-14 16,-11-2-23-16,0 0-31 0,0 0-37 0,0 0-52 15,23-2-64-15,-23 2-109 0,11 2-144 16,-11-2-360-16,0 0-663 0</inkml:trace>
  <inkml:trace contextRef="#ctx0" brushRef="#br0" timeOffset="-108212.377">5651 14863 4391 0,'0'0'24'0,"0"0"8"0,0 0 15 0,0 0 19 15,0 0 15-15,0 0 10 16,0 0 10-16,0 0-2 0,17 33-1 0,-17-33 4 15,0 0 1-15,2 40 2 0,-2-40 1 0,1 29-7 16,-1-29-11-16,-1 31-2 0,1-31-9 16,-1 31-10-16,1-31-5 0,-1 34-7 15,0-20-8-15,2 0-1 0,-1-14-9 16,-1 27-1-16,1-27-5 0,0 20-1 0,0-20-4 16,0 17-3-16,0-17-2 0,0 0-1 15,2 19-4-15,-2-19-1 0,0 0-3 0,0 0-2 16,2 20-2-16,-2-20-1 0,0 0-4 15,0 0-7-15,0 0-7 0,7 12 1 0,-7-12 1 16,0 0-1-16,0 0-1 0,0 0 1 16,0 0-3-16,0 0 3 0,29-6-3 15,-29 6 6-15,0 0 1 0,24-11-2 0,-24 11 3 16,22-7 4-16,-22 7 1 0,23-8-2 16,-10 5 3-16,-13 3-2 0,23-7 2 15,-9 4 1-15,-14 3 1 0,23-5-1 0,-23 5-1 16,22-4-1-16,-22 4-4 0,19-5 3 15,-19 5-7-15,19-4 2 0,-19 4-9 0,0 0 7 16,19-3-6-16,-19 3-3 0,12-1-4 16,-12 1-9-16,0 0-2 0,14-3-11 0,-14 3-7 15,0 0-11-15,13-1-10 0,-13 1-13 16,0 0-16-16,12-4-20 0,-12 4-27 0,0 0-29 16,0 0-34-16,20 3-52 15,-20-3-89-15,0 0-118 0,12-3-315 0,-12 3-197 0</inkml:trace>
  <inkml:trace contextRef="#ctx0" brushRef="#br0" timeOffset="-107931.405">5936 14972 4202 0,'0'0'125'16,"0"0"1"-16,0 0 5 0,-6 36 8 0,6-36 10 15,0 0 1-15,3 46 2 0,-3-46-2 16,1 37-12-16,-1-37-10 0,-1 42-13 0,1-21-13 16,0-21-15-16,-1 38-6 15,1-38-15-15,1 35-5 0,-1-35-12 0,-1 29-13 16,1-29-14-16,0 26-14 0,0-26-22 16,0 21-18-16,0-21-21 0,2 19-19 0,-3-11-21 15,1-8-22-15,4 15-33 0,-1-6-32 16,-3-9-48-16,7 12-79 0,-7-12-148 0,10 10-100 15,-10-10-229-15,9 3-215 0</inkml:trace>
  <inkml:trace contextRef="#ctx0" brushRef="#br0" timeOffset="-107459.631">6074 14529 3944 0,'0'0'74'0,"0"0"10"0,0 0 10 0,27 38 27 0,-10-8 22 15,6 15 31-15,1 6 15 0,2 4-4 16,2 4-5-16,-4 2 1 0,2 1-4 0,-5 3-4 16,1 0-14-16,-7-3-17 0,-4-5-16 15,-4-10-16-15,-4 1-15 0,-4 0-11 16,0-4-10-16,-4-1-10 0,-1-3-11 0,-2-3-5 15,-2-2-9-15,0-8-9 0,-3 4-15 16,-5-5-8-16,2-6-12 0,1-3-12 0,-1-3-10 16,0-1-11-16,-1-4-22 15,1-1-14-15,-2-4-22 0,0 1-15 0,3-2-16 16,-1-3-13-16,3 0-15 0,13 0-21 16,-26-3-22-16,15 3-27 0,11 0-37 0,-18-6-103 15,18 6-167-15,-8-10-272 0,8 10-367 16</inkml:trace>
  <inkml:trace contextRef="#ctx0" brushRef="#br0" timeOffset="-100193.097">2319 14621 3615 0,'0'0'-85'16,"0"0"23"-16,0 0 12 0,0 0 5 0,0 0 18 16,0 0 17-16,0 0 7 0,0 0 23 15,0 0 5-15,0 0 12 0,0 0 15 0,0 0 3 16,0 0 9-16,0 0 2 0,0 0 9 15,0 0 0-15,0 0 7 0,0 0 3 16,0 0-1-16,0 0-2 0,0 0-5 0,0 0 0 16,0 0-2-16,0 0-5 0,0 0 0 15,0 0-4-15,0 0-2 0,0 0-6 0,0 0-7 16,0 0-7-16,0 0-3 0,0 0-5 16,0 0-12-16,0 0-13 0,0 0-28 15,0 0-42-15,0 0-55 0,0 0-93 0,0 0-143 16,0 0-210-16,0 0-142 0,0 0 76 15,0 0 544-15</inkml:trace>
  <inkml:trace contextRef="#ctx0" brushRef="#br0" timeOffset="-99297.548">2352 14770 2519 0,'0'0'-28'0,"0"0"22"0,0 0 10 0,0 0 5 16,0 0 26-16,0 0 40 0,0 0-37 0,0 0 8 15,0 0 16-15,0 0 17 0,0 0 2 16,0 0 1-16,0 0-5 0,0 0 8 16,0 0 3-16,0 0 2 0,0 0 0 0,0 0-5 15,0 0 2-15,0 0 0 0,0 0-4 16,0 0-4-16,0 0 3 0,0 0-4 0,0 0 3 15,0 0 1-15,0 0-8 16,0 0-2-16,0 0-3 0,0 0 2 0,0 0-5 16,0 0-2-16,0 0-4 0,0 0-8 15,0 0 2-15,30-45-4 0,-30 45-6 0,0 0 1 16,0 0-2-16,0 0-2 0,0 0-1 16,26-6-1-16,-26 6-1 0,0 0-6 15,0 0-1-15,0 0-2 0,28-7-2 16,-28 7 1-16,0 0-2 0,0 0 0 0,0 0 1 15,32-4-3-15,-32 4-1 0,0 0 0 16,0 0-5-16,28-1-1 0,-28 1 0 16,0 0-4-16,0 0-5 0,31-4 5 0,-31 4-3 0,0 0 0 15,0 0-2-15,25-5 0 16,-25 5 1-16,0 0-4 0,0 0 1 0,0 0 0 16,0 0-3-16,0 0-1 0,39-5 3 15,-39 5-1-15,0 0-1 0,0 0-2 0,0 0 2 16,0 0-1-16,0 0 0 0,0 0 1 15,0 0 0-15,0 0-1 0,0 0 0 16,56-6 0-16,-56 6 0 0,0 0-1 0,0 0-1 16,0 0-1-16,19-3-2 15,-19 3 0-15,0 0-3 0,0 0-2 0,0 0-4 0,0 0 2 16,0 0 0-16,0 0-1 0,0 0-2 16,0 0 0-16,0 0-2 0,0 0-7 0,0 0-10 15,0 0-12-15,0 0-15 16,25-2-22-16,-25 2-30 0,0 0-47 0,0 0-60 15,4 2-80-15,-4-2-116 0,0 0-153 16,0 0-168-16,0 0 185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61F0D-0FCB-45EF-8D3F-D6E8B4E21B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E413B0-1754-490B-B651-5E962B5908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11" indent="0" algn="ctr">
              <a:buNone/>
              <a:defRPr sz="2000"/>
            </a:lvl2pPr>
            <a:lvl3pPr marL="914422" indent="0" algn="ctr">
              <a:buNone/>
              <a:defRPr sz="1801"/>
            </a:lvl3pPr>
            <a:lvl4pPr marL="1371635" indent="0" algn="ctr">
              <a:buNone/>
              <a:defRPr sz="1600"/>
            </a:lvl4pPr>
            <a:lvl5pPr marL="1828846" indent="0" algn="ctr">
              <a:buNone/>
              <a:defRPr sz="1600"/>
            </a:lvl5pPr>
            <a:lvl6pPr marL="2286057" indent="0" algn="ctr">
              <a:buNone/>
              <a:defRPr sz="1600"/>
            </a:lvl6pPr>
            <a:lvl7pPr marL="2743268" indent="0" algn="ctr">
              <a:buNone/>
              <a:defRPr sz="1600"/>
            </a:lvl7pPr>
            <a:lvl8pPr marL="3200481" indent="0" algn="ctr">
              <a:buNone/>
              <a:defRPr sz="1600"/>
            </a:lvl8pPr>
            <a:lvl9pPr marL="3657692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FF9A53-A6CD-486E-AAAA-DDB3EF5D8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B170-7B1D-4FF2-BE80-8C0E3877E39E}" type="datetimeFigureOut">
              <a:rPr lang="en-ZA" smtClean="0"/>
              <a:t>2024/11/16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E1A78-891A-4B96-8424-A02BB6573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077864-F7D3-4C9C-88B3-AD5B4C113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C7272-78D5-4467-820C-D0376331943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23691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72358-76E5-4527-86BD-9D276ABC4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B07C23-B8DE-4BB3-89FC-CC41FF6560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CF0BE-1381-4116-86B2-84DD93E28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B170-7B1D-4FF2-BE80-8C0E3877E39E}" type="datetimeFigureOut">
              <a:rPr lang="en-ZA" smtClean="0"/>
              <a:t>2024/11/16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006C5-4753-4AEE-B748-2357FF88F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F0D02-2E86-4B1E-A16F-4F3D13CD8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C7272-78D5-4467-820C-D0376331943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33147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101486-DB73-4E41-AAB9-3A5B13BE9F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DBBB44-6AB8-494B-88F8-41DB667401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B3EA6-3A46-4C63-9B29-FD0DA5DD5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B170-7B1D-4FF2-BE80-8C0E3877E39E}" type="datetimeFigureOut">
              <a:rPr lang="en-ZA" smtClean="0"/>
              <a:t>2024/11/16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36CA7-726C-4591-9E65-0BA8FE4F6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8530D-7DDD-4225-9FB0-A24BBB11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C7272-78D5-4467-820C-D0376331943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45764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EF37B-8A4F-4DAF-B8B2-FE378CC76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6DDBF-8D43-467C-AAA8-3F6ED016C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4C883-2BEA-49CE-9EB1-BFDAF394D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B170-7B1D-4FF2-BE80-8C0E3877E39E}" type="datetimeFigureOut">
              <a:rPr lang="en-ZA" smtClean="0"/>
              <a:t>2024/11/16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7C18F-FB98-411E-9215-788A8B6AB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72574-693B-46F3-8070-257901E60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C7272-78D5-4467-820C-D0376331943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99456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BB1A1-FD43-4881-B59A-D64DC2076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70631-14D5-4C26-854A-CA83D3D15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1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22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8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5E9509-EF45-4733-ABAF-5CBF78DED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B170-7B1D-4FF2-BE80-8C0E3877E39E}" type="datetimeFigureOut">
              <a:rPr lang="en-ZA" smtClean="0"/>
              <a:t>2024/11/16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A2F37-8C7D-4E88-AEC4-5530D9FB2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5D717D-FAFC-4A74-88FA-10091D160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C7272-78D5-4467-820C-D0376331943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29595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8D8E0-E777-486E-9236-B63DF9CA5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50320-3642-4114-8092-12AFD759EB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200FB8-EF2F-4F87-A1E5-7A670347E0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3DF1BE-C7F7-45C5-902B-A744D14F1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B170-7B1D-4FF2-BE80-8C0E3877E39E}" type="datetimeFigureOut">
              <a:rPr lang="en-ZA" smtClean="0"/>
              <a:t>2024/11/16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44EA50-7AF5-4060-98AE-8F8C2050A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61BE0A-BE6A-4E5A-823A-44F5898D8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C7272-78D5-4467-820C-D0376331943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36418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48D6E-4E1D-437E-B881-8851FD5C2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065E0A-5EF0-46B8-A146-639DD6E0D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2" indent="0">
              <a:buNone/>
              <a:defRPr sz="1801" b="1"/>
            </a:lvl3pPr>
            <a:lvl4pPr marL="1371635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8" indent="0">
              <a:buNone/>
              <a:defRPr sz="1600" b="1"/>
            </a:lvl7pPr>
            <a:lvl8pPr marL="3200481" indent="0">
              <a:buNone/>
              <a:defRPr sz="1600" b="1"/>
            </a:lvl8pPr>
            <a:lvl9pPr marL="3657692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C7AB12-B101-4213-85B3-9FD0BCE11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0B8DDD-FE50-416B-A4E6-C6B898AC46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2" indent="0">
              <a:buNone/>
              <a:defRPr sz="1801" b="1"/>
            </a:lvl3pPr>
            <a:lvl4pPr marL="1371635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8" indent="0">
              <a:buNone/>
              <a:defRPr sz="1600" b="1"/>
            </a:lvl7pPr>
            <a:lvl8pPr marL="3200481" indent="0">
              <a:buNone/>
              <a:defRPr sz="1600" b="1"/>
            </a:lvl8pPr>
            <a:lvl9pPr marL="3657692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BB9919-C5C3-45A0-8E1F-4D4FC32A8D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C11FFB-5794-48A3-A9A2-F8E4C5D2C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B170-7B1D-4FF2-BE80-8C0E3877E39E}" type="datetimeFigureOut">
              <a:rPr lang="en-ZA" smtClean="0"/>
              <a:t>2024/11/16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E911BA-A6A1-447A-90EC-B0AB0F28C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E7EA92-889A-4C47-804F-6E6FB1984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C7272-78D5-4467-820C-D0376331943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32867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ABA3E-407F-47C9-B073-86741B2AA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8ABF55-4970-4388-B8DA-993D63FE9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B170-7B1D-4FF2-BE80-8C0E3877E39E}" type="datetimeFigureOut">
              <a:rPr lang="en-ZA" smtClean="0"/>
              <a:t>2024/11/16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0A0158-9217-44FD-B26F-82CCE2A00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0F4656-E3F9-4156-BF16-F284630A3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C7272-78D5-4467-820C-D0376331943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2606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B40161-BF7A-470E-9C1E-829F7AB00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B170-7B1D-4FF2-BE80-8C0E3877E39E}" type="datetimeFigureOut">
              <a:rPr lang="en-ZA" smtClean="0"/>
              <a:t>2024/11/16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9C81DE-29C0-4542-B7D6-67195020E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E89677-BC7A-44C1-BECE-BCD6ECDA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C7272-78D5-4467-820C-D0376331943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95217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9508D-0737-4A42-9AD6-623BE70EB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4886F-EA6F-4B24-B0BB-C045E859C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93C9F8-52BB-459A-8AC3-42B9D48AEB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2" indent="0">
              <a:buNone/>
              <a:defRPr sz="1200"/>
            </a:lvl3pPr>
            <a:lvl4pPr marL="1371635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8" indent="0">
              <a:buNone/>
              <a:defRPr sz="1001"/>
            </a:lvl7pPr>
            <a:lvl8pPr marL="3200481" indent="0">
              <a:buNone/>
              <a:defRPr sz="1001"/>
            </a:lvl8pPr>
            <a:lvl9pPr marL="3657692" indent="0">
              <a:buNone/>
              <a:defRPr sz="100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5FB8F0-90C4-4CCA-AE55-712FA1EED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B170-7B1D-4FF2-BE80-8C0E3877E39E}" type="datetimeFigureOut">
              <a:rPr lang="en-ZA" smtClean="0"/>
              <a:t>2024/11/16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0611B5-9481-4134-8751-F0200F41E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D135F7-82E1-4AF9-8618-B621DF671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C7272-78D5-4467-820C-D0376331943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25126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1347C-F6D9-4865-B023-2FB86CA8E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5935FF-9626-4E03-8E41-5E9D1FEE30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1" indent="0">
              <a:buNone/>
              <a:defRPr sz="2800"/>
            </a:lvl2pPr>
            <a:lvl3pPr marL="914422" indent="0">
              <a:buNone/>
              <a:defRPr sz="2400"/>
            </a:lvl3pPr>
            <a:lvl4pPr marL="1371635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8" indent="0">
              <a:buNone/>
              <a:defRPr sz="2000"/>
            </a:lvl7pPr>
            <a:lvl8pPr marL="3200481" indent="0">
              <a:buNone/>
              <a:defRPr sz="2000"/>
            </a:lvl8pPr>
            <a:lvl9pPr marL="3657692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E09F06-8759-4375-95C9-215DFFBFE6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2" indent="0">
              <a:buNone/>
              <a:defRPr sz="1200"/>
            </a:lvl3pPr>
            <a:lvl4pPr marL="1371635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8" indent="0">
              <a:buNone/>
              <a:defRPr sz="1001"/>
            </a:lvl7pPr>
            <a:lvl8pPr marL="3200481" indent="0">
              <a:buNone/>
              <a:defRPr sz="1001"/>
            </a:lvl8pPr>
            <a:lvl9pPr marL="3657692" indent="0">
              <a:buNone/>
              <a:defRPr sz="100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BFBD70-186C-4FB2-B468-55E3B1ADD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B170-7B1D-4FF2-BE80-8C0E3877E39E}" type="datetimeFigureOut">
              <a:rPr lang="en-ZA" smtClean="0"/>
              <a:t>2024/11/16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E88079-C6A2-4ED8-BB74-013FD4CCD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B0A99C-EE5E-4251-A512-20C184FD2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C7272-78D5-4467-820C-D0376331943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94583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967E34-93FD-4C14-9A54-028186DDC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3C1360-1681-41C9-B05E-3C81B1CC0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A6D4C-694B-4D80-88BA-2309A6EF79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CB170-7B1D-4FF2-BE80-8C0E3877E39E}" type="datetimeFigureOut">
              <a:rPr lang="en-ZA" smtClean="0"/>
              <a:t>2024/11/16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01DCC-D2F2-4F74-B75A-6B151BE946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20EF8-4767-4DB0-A0ED-FA61693B71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C7272-78D5-4467-820C-D0376331943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52212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22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l" defTabSz="914422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4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2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1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customXml" Target="../ink/ink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customXml" Target="../ink/ink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customXml" Target="../ink/ink3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customXml" Target="../ink/ink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customXml" Target="../ink/ink5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rawing 0" descr="f75c4de7cfb50196c321edf502ef7e6e.png">
            <a:extLst>
              <a:ext uri="{FF2B5EF4-FFF2-40B4-BE49-F238E27FC236}">
                <a16:creationId xmlns:a16="http://schemas.microsoft.com/office/drawing/2014/main" id="{826CE153-47FD-4D52-BD88-326E4EF8858D}"/>
              </a:ext>
            </a:extLst>
          </p:cNvPr>
          <p:cNvPicPr/>
          <p:nvPr/>
        </p:nvPicPr>
        <p:blipFill>
          <a:blip r:embed="rId2"/>
          <a:srcRect l="6666" t="30000" r="7355" b="29545"/>
          <a:stretch>
            <a:fillRect/>
          </a:stretch>
        </p:blipFill>
        <p:spPr>
          <a:xfrm>
            <a:off x="10901283" y="-27709"/>
            <a:ext cx="1290718" cy="56793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D3DFB4A-0BB0-40FC-8537-E0BE6DB951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392" y="228551"/>
            <a:ext cx="7705724" cy="521017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6F6FACE-1564-4A67-9BDA-2608775C1CF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55483"/>
          <a:stretch/>
        </p:blipFill>
        <p:spPr>
          <a:xfrm>
            <a:off x="582324" y="5465667"/>
            <a:ext cx="5972175" cy="1191491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E47B415-3AD8-48DB-8AAB-50EF8E66CB72}"/>
                  </a:ext>
                </a:extLst>
              </p14:cNvPr>
              <p14:cNvContentPartPr/>
              <p14:nvPr/>
            </p14:nvContentPartPr>
            <p14:xfrm>
              <a:off x="991800" y="194040"/>
              <a:ext cx="8277840" cy="59018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E47B415-3AD8-48DB-8AAB-50EF8E66CB7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982440" y="184680"/>
                <a:ext cx="8296560" cy="5920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32764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rawing 0" descr="f75c4de7cfb50196c321edf502ef7e6e.png">
            <a:extLst>
              <a:ext uri="{FF2B5EF4-FFF2-40B4-BE49-F238E27FC236}">
                <a16:creationId xmlns:a16="http://schemas.microsoft.com/office/drawing/2014/main" id="{826CE153-47FD-4D52-BD88-326E4EF8858D}"/>
              </a:ext>
            </a:extLst>
          </p:cNvPr>
          <p:cNvPicPr/>
          <p:nvPr/>
        </p:nvPicPr>
        <p:blipFill>
          <a:blip r:embed="rId2"/>
          <a:srcRect l="6666" t="30000" r="7355" b="29545"/>
          <a:stretch>
            <a:fillRect/>
          </a:stretch>
        </p:blipFill>
        <p:spPr>
          <a:xfrm>
            <a:off x="10901283" y="-27709"/>
            <a:ext cx="1290718" cy="56793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F4A7F99-649D-4797-94E9-B5C7A5A2EB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314" y="256260"/>
            <a:ext cx="7658100" cy="567690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B145938-4406-4466-8BF5-6E32FA31B643}"/>
                  </a:ext>
                </a:extLst>
              </p14:cNvPr>
              <p14:cNvContentPartPr/>
              <p14:nvPr/>
            </p14:nvContentPartPr>
            <p14:xfrm>
              <a:off x="2729520" y="4657320"/>
              <a:ext cx="4725360" cy="4935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B145938-4406-4466-8BF5-6E32FA31B64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720160" y="4647960"/>
                <a:ext cx="4744080" cy="512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82994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rawing 0" descr="f75c4de7cfb50196c321edf502ef7e6e.png">
            <a:extLst>
              <a:ext uri="{FF2B5EF4-FFF2-40B4-BE49-F238E27FC236}">
                <a16:creationId xmlns:a16="http://schemas.microsoft.com/office/drawing/2014/main" id="{826CE153-47FD-4D52-BD88-326E4EF8858D}"/>
              </a:ext>
            </a:extLst>
          </p:cNvPr>
          <p:cNvPicPr/>
          <p:nvPr/>
        </p:nvPicPr>
        <p:blipFill>
          <a:blip r:embed="rId2"/>
          <a:srcRect l="6666" t="30000" r="7355" b="29545"/>
          <a:stretch>
            <a:fillRect/>
          </a:stretch>
        </p:blipFill>
        <p:spPr>
          <a:xfrm>
            <a:off x="10901283" y="-27709"/>
            <a:ext cx="1290718" cy="56793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2D1DC61-9331-477A-BE64-FC74545F43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819900" cy="22193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B56D38C-0698-455F-869E-7D75EEDEB1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176" y="2295524"/>
            <a:ext cx="6762603" cy="4562476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3226133-D78C-40BE-AF79-55A1E2CA1470}"/>
                  </a:ext>
                </a:extLst>
              </p14:cNvPr>
              <p14:cNvContentPartPr/>
              <p14:nvPr/>
            </p14:nvContentPartPr>
            <p14:xfrm>
              <a:off x="425880" y="327600"/>
              <a:ext cx="9982440" cy="591372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3226133-D78C-40BE-AF79-55A1E2CA147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16520" y="318240"/>
                <a:ext cx="10001160" cy="5932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90274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rawing 0" descr="f75c4de7cfb50196c321edf502ef7e6e.png">
            <a:extLst>
              <a:ext uri="{FF2B5EF4-FFF2-40B4-BE49-F238E27FC236}">
                <a16:creationId xmlns:a16="http://schemas.microsoft.com/office/drawing/2014/main" id="{826CE153-47FD-4D52-BD88-326E4EF8858D}"/>
              </a:ext>
            </a:extLst>
          </p:cNvPr>
          <p:cNvPicPr/>
          <p:nvPr/>
        </p:nvPicPr>
        <p:blipFill>
          <a:blip r:embed="rId2"/>
          <a:srcRect l="6666" t="30000" r="7355" b="29545"/>
          <a:stretch>
            <a:fillRect/>
          </a:stretch>
        </p:blipFill>
        <p:spPr>
          <a:xfrm>
            <a:off x="10901283" y="-27709"/>
            <a:ext cx="1290718" cy="56793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E11D53B-32C8-42D9-A84F-515F38D7E4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488" y="256260"/>
            <a:ext cx="7600950" cy="529590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4D20586-3FE1-4082-98AE-07C181ED4240}"/>
                  </a:ext>
                </a:extLst>
              </p14:cNvPr>
              <p14:cNvContentPartPr/>
              <p14:nvPr/>
            </p14:nvContentPartPr>
            <p14:xfrm>
              <a:off x="3358800" y="1026360"/>
              <a:ext cx="6608160" cy="32094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4D20586-3FE1-4082-98AE-07C181ED424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349440" y="1017000"/>
                <a:ext cx="6626880" cy="3228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09939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rawing 0" descr="f75c4de7cfb50196c321edf502ef7e6e.png">
            <a:extLst>
              <a:ext uri="{FF2B5EF4-FFF2-40B4-BE49-F238E27FC236}">
                <a16:creationId xmlns:a16="http://schemas.microsoft.com/office/drawing/2014/main" id="{826CE153-47FD-4D52-BD88-326E4EF8858D}"/>
              </a:ext>
            </a:extLst>
          </p:cNvPr>
          <p:cNvPicPr/>
          <p:nvPr/>
        </p:nvPicPr>
        <p:blipFill>
          <a:blip r:embed="rId2"/>
          <a:srcRect l="6666" t="30000" r="7355" b="29545"/>
          <a:stretch>
            <a:fillRect/>
          </a:stretch>
        </p:blipFill>
        <p:spPr>
          <a:xfrm>
            <a:off x="10901283" y="-27709"/>
            <a:ext cx="1290718" cy="56793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C793CB0-C03D-42D9-92D3-E59D2EC5C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542" y="3067050"/>
            <a:ext cx="7591425" cy="723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8116012-4008-459A-A3D3-04C9249C78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56260"/>
            <a:ext cx="4819650" cy="2657475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59DD6C7-31FA-41E9-A6DA-92EE3B66A998}"/>
                  </a:ext>
                </a:extLst>
              </p14:cNvPr>
              <p14:cNvContentPartPr/>
              <p14:nvPr/>
            </p14:nvContentPartPr>
            <p14:xfrm>
              <a:off x="808560" y="248400"/>
              <a:ext cx="8958600" cy="54032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59DD6C7-31FA-41E9-A6DA-92EE3B66A99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99200" y="239040"/>
                <a:ext cx="8977320" cy="5421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23215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1259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Casey</dc:creator>
  <cp:lastModifiedBy>Casey</cp:lastModifiedBy>
  <cp:revision>7</cp:revision>
  <dcterms:created xsi:type="dcterms:W3CDTF">2024-11-15T12:40:45Z</dcterms:created>
  <dcterms:modified xsi:type="dcterms:W3CDTF">2024-11-16T21:25:04Z</dcterms:modified>
</cp:coreProperties>
</file>