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21"/>
  </p:notesMasterIdLst>
  <p:sldIdLst>
    <p:sldId id="256" r:id="rId2"/>
    <p:sldId id="292" r:id="rId3"/>
    <p:sldId id="299" r:id="rId4"/>
    <p:sldId id="332" r:id="rId5"/>
    <p:sldId id="340" r:id="rId6"/>
    <p:sldId id="335" r:id="rId7"/>
    <p:sldId id="336" r:id="rId8"/>
    <p:sldId id="337" r:id="rId9"/>
    <p:sldId id="338" r:id="rId10"/>
    <p:sldId id="339" r:id="rId11"/>
    <p:sldId id="333" r:id="rId12"/>
    <p:sldId id="334" r:id="rId13"/>
    <p:sldId id="341" r:id="rId14"/>
    <p:sldId id="331" r:id="rId15"/>
    <p:sldId id="311" r:id="rId16"/>
    <p:sldId id="342" r:id="rId17"/>
    <p:sldId id="343" r:id="rId18"/>
    <p:sldId id="344"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A4D7E-35FF-4969-8D28-D357C561470E}" v="2" dt="2019-08-21T22:21:50.420"/>
    <p1510:client id="{819C097F-32CE-4FC0-AF92-6F5F93809BC0}" v="6" dt="2019-08-12T20:14:20.835"/>
    <p1510:client id="{FCC009FE-AD93-40A4-AF70-772EFB6F2CD6}" v="13" dt="2019-08-12T16:59:24.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08" d="100"/>
          <a:sy n="108" d="100"/>
        </p:scale>
        <p:origin x="736" y="1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e38cf5fff1ccbbef" providerId="Windows Live" clId="Web-{2830B3F5-47E4-4661-9935-2AAC9BCFCAB6}"/>
    <pc:docChg chg="addSld delSld modSld sldOrd">
      <pc:chgData name="Guest User" userId="e38cf5fff1ccbbef" providerId="Windows Live" clId="Web-{2830B3F5-47E4-4661-9935-2AAC9BCFCAB6}" dt="2019-08-21T18:36:52.571" v="525"/>
      <pc:docMkLst>
        <pc:docMk/>
      </pc:docMkLst>
      <pc:sldChg chg="modNotes">
        <pc:chgData name="Guest User" userId="e38cf5fff1ccbbef" providerId="Windows Live" clId="Web-{2830B3F5-47E4-4661-9935-2AAC9BCFCAB6}" dt="2019-08-21T18:36:52.571" v="525"/>
        <pc:sldMkLst>
          <pc:docMk/>
          <pc:sldMk cId="0" sldId="256"/>
        </pc:sldMkLst>
      </pc:sldChg>
      <pc:sldChg chg="modSp ord">
        <pc:chgData name="Guest User" userId="e38cf5fff1ccbbef" providerId="Windows Live" clId="Web-{2830B3F5-47E4-4661-9935-2AAC9BCFCAB6}" dt="2019-08-21T18:10:31.382" v="322" actId="20577"/>
        <pc:sldMkLst>
          <pc:docMk/>
          <pc:sldMk cId="4253396331" sldId="311"/>
        </pc:sldMkLst>
        <pc:spChg chg="mod">
          <ac:chgData name="Guest User" userId="e38cf5fff1ccbbef" providerId="Windows Live" clId="Web-{2830B3F5-47E4-4661-9935-2AAC9BCFCAB6}" dt="2019-08-21T18:10:31.382" v="322" actId="20577"/>
          <ac:spMkLst>
            <pc:docMk/>
            <pc:sldMk cId="4253396331" sldId="311"/>
            <ac:spMk id="3" creationId="{1B39FA87-F59D-844F-B1A9-8A5ED869DC58}"/>
          </ac:spMkLst>
        </pc:spChg>
      </pc:sldChg>
      <pc:sldChg chg="addSp delSp modSp">
        <pc:chgData name="Guest User" userId="e38cf5fff1ccbbef" providerId="Windows Live" clId="Web-{2830B3F5-47E4-4661-9935-2AAC9BCFCAB6}" dt="2019-08-21T18:28:50.368" v="521" actId="1076"/>
        <pc:sldMkLst>
          <pc:docMk/>
          <pc:sldMk cId="4097320238" sldId="332"/>
        </pc:sldMkLst>
        <pc:picChg chg="del">
          <ac:chgData name="Guest User" userId="e38cf5fff1ccbbef" providerId="Windows Live" clId="Web-{2830B3F5-47E4-4661-9935-2AAC9BCFCAB6}" dt="2019-08-21T18:28:41.805" v="519"/>
          <ac:picMkLst>
            <pc:docMk/>
            <pc:sldMk cId="4097320238" sldId="332"/>
            <ac:picMk id="4" creationId="{C1736142-0B33-42EE-8C88-BFCF8C049BCE}"/>
          </ac:picMkLst>
        </pc:picChg>
        <pc:picChg chg="add mod">
          <ac:chgData name="Guest User" userId="e38cf5fff1ccbbef" providerId="Windows Live" clId="Web-{2830B3F5-47E4-4661-9935-2AAC9BCFCAB6}" dt="2019-08-21T18:28:50.368" v="521" actId="1076"/>
          <ac:picMkLst>
            <pc:docMk/>
            <pc:sldMk cId="4097320238" sldId="332"/>
            <ac:picMk id="5" creationId="{24D0529B-7963-4BB2-8224-0FD6A00877E6}"/>
          </ac:picMkLst>
        </pc:picChg>
      </pc:sldChg>
      <pc:sldChg chg="modSp">
        <pc:chgData name="Guest User" userId="e38cf5fff1ccbbef" providerId="Windows Live" clId="Web-{2830B3F5-47E4-4661-9935-2AAC9BCFCAB6}" dt="2019-08-21T18:19:29.086" v="413" actId="20577"/>
        <pc:sldMkLst>
          <pc:docMk/>
          <pc:sldMk cId="1593680850" sldId="334"/>
        </pc:sldMkLst>
        <pc:spChg chg="mod">
          <ac:chgData name="Guest User" userId="e38cf5fff1ccbbef" providerId="Windows Live" clId="Web-{2830B3F5-47E4-4661-9935-2AAC9BCFCAB6}" dt="2019-08-21T18:19:29.086" v="413" actId="20577"/>
          <ac:spMkLst>
            <pc:docMk/>
            <pc:sldMk cId="1593680850" sldId="334"/>
            <ac:spMk id="3" creationId="{A4477EF2-C265-934A-B975-3E5D4088780C}"/>
          </ac:spMkLst>
        </pc:spChg>
        <pc:spChg chg="mod">
          <ac:chgData name="Guest User" userId="e38cf5fff1ccbbef" providerId="Windows Live" clId="Web-{2830B3F5-47E4-4661-9935-2AAC9BCFCAB6}" dt="2019-08-21T18:19:25.398" v="408" actId="20577"/>
          <ac:spMkLst>
            <pc:docMk/>
            <pc:sldMk cId="1593680850" sldId="334"/>
            <ac:spMk id="4" creationId="{93D99F56-4DB3-D14F-AA13-0FA8FD7AE0C7}"/>
          </ac:spMkLst>
        </pc:spChg>
      </pc:sldChg>
      <pc:sldChg chg="modSp">
        <pc:chgData name="Guest User" userId="e38cf5fff1ccbbef" providerId="Windows Live" clId="Web-{2830B3F5-47E4-4661-9935-2AAC9BCFCAB6}" dt="2019-08-21T17:57:22.695" v="2" actId="20577"/>
        <pc:sldMkLst>
          <pc:docMk/>
          <pc:sldMk cId="2039925233" sldId="335"/>
        </pc:sldMkLst>
        <pc:spChg chg="mod">
          <ac:chgData name="Guest User" userId="e38cf5fff1ccbbef" providerId="Windows Live" clId="Web-{2830B3F5-47E4-4661-9935-2AAC9BCFCAB6}" dt="2019-08-21T17:57:22.695" v="2" actId="20577"/>
          <ac:spMkLst>
            <pc:docMk/>
            <pc:sldMk cId="2039925233" sldId="335"/>
            <ac:spMk id="3" creationId="{775CAD25-AC27-43DC-8450-596CE68F3A39}"/>
          </ac:spMkLst>
        </pc:spChg>
      </pc:sldChg>
      <pc:sldChg chg="modSp">
        <pc:chgData name="Guest User" userId="e38cf5fff1ccbbef" providerId="Windows Live" clId="Web-{2830B3F5-47E4-4661-9935-2AAC9BCFCAB6}" dt="2019-08-21T17:57:55.132" v="11" actId="1076"/>
        <pc:sldMkLst>
          <pc:docMk/>
          <pc:sldMk cId="2289254147" sldId="336"/>
        </pc:sldMkLst>
        <pc:spChg chg="mod">
          <ac:chgData name="Guest User" userId="e38cf5fff1ccbbef" providerId="Windows Live" clId="Web-{2830B3F5-47E4-4661-9935-2AAC9BCFCAB6}" dt="2019-08-21T17:57:55.132" v="11" actId="1076"/>
          <ac:spMkLst>
            <pc:docMk/>
            <pc:sldMk cId="2289254147" sldId="336"/>
            <ac:spMk id="3" creationId="{A2DFA820-1700-448D-99CA-451110C5B9CA}"/>
          </ac:spMkLst>
        </pc:spChg>
      </pc:sldChg>
      <pc:sldChg chg="modSp">
        <pc:chgData name="Guest User" userId="e38cf5fff1ccbbef" providerId="Windows Live" clId="Web-{2830B3F5-47E4-4661-9935-2AAC9BCFCAB6}" dt="2019-08-21T17:58:10.101" v="13" actId="14100"/>
        <pc:sldMkLst>
          <pc:docMk/>
          <pc:sldMk cId="3845030432" sldId="337"/>
        </pc:sldMkLst>
        <pc:spChg chg="mod">
          <ac:chgData name="Guest User" userId="e38cf5fff1ccbbef" providerId="Windows Live" clId="Web-{2830B3F5-47E4-4661-9935-2AAC9BCFCAB6}" dt="2019-08-21T17:58:10.101" v="13" actId="14100"/>
          <ac:spMkLst>
            <pc:docMk/>
            <pc:sldMk cId="3845030432" sldId="337"/>
            <ac:spMk id="3" creationId="{A2DFA820-1700-448D-99CA-451110C5B9CA}"/>
          </ac:spMkLst>
        </pc:spChg>
      </pc:sldChg>
      <pc:sldChg chg="modSp">
        <pc:chgData name="Guest User" userId="e38cf5fff1ccbbef" providerId="Windows Live" clId="Web-{2830B3F5-47E4-4661-9935-2AAC9BCFCAB6}" dt="2019-08-21T17:57:31.757" v="10" actId="20577"/>
        <pc:sldMkLst>
          <pc:docMk/>
          <pc:sldMk cId="3685413596" sldId="340"/>
        </pc:sldMkLst>
        <pc:spChg chg="mod">
          <ac:chgData name="Guest User" userId="e38cf5fff1ccbbef" providerId="Windows Live" clId="Web-{2830B3F5-47E4-4661-9935-2AAC9BCFCAB6}" dt="2019-08-21T17:57:31.757" v="10" actId="20577"/>
          <ac:spMkLst>
            <pc:docMk/>
            <pc:sldMk cId="3685413596" sldId="340"/>
            <ac:spMk id="3" creationId="{BD0EFB65-E843-A24B-9843-5728E4ED0DAC}"/>
          </ac:spMkLst>
        </pc:spChg>
      </pc:sldChg>
      <pc:sldChg chg="modSp add ord replId modNotes">
        <pc:chgData name="Guest User" userId="e38cf5fff1ccbbef" providerId="Windows Live" clId="Web-{2830B3F5-47E4-4661-9935-2AAC9BCFCAB6}" dt="2019-08-21T18:07:59.554" v="202"/>
        <pc:sldMkLst>
          <pc:docMk/>
          <pc:sldMk cId="3957957532" sldId="342"/>
        </pc:sldMkLst>
        <pc:spChg chg="mod">
          <ac:chgData name="Guest User" userId="e38cf5fff1ccbbef" providerId="Windows Live" clId="Web-{2830B3F5-47E4-4661-9935-2AAC9BCFCAB6}" dt="2019-08-21T18:02:04.851" v="66" actId="20577"/>
          <ac:spMkLst>
            <pc:docMk/>
            <pc:sldMk cId="3957957532" sldId="342"/>
            <ac:spMk id="2" creationId="{BC1D05DE-DB03-DA41-8335-4E880F4F4E3A}"/>
          </ac:spMkLst>
        </pc:spChg>
        <pc:spChg chg="mod">
          <ac:chgData name="Guest User" userId="e38cf5fff1ccbbef" providerId="Windows Live" clId="Web-{2830B3F5-47E4-4661-9935-2AAC9BCFCAB6}" dt="2019-08-21T18:07:57.226" v="201" actId="20577"/>
          <ac:spMkLst>
            <pc:docMk/>
            <pc:sldMk cId="3957957532" sldId="342"/>
            <ac:spMk id="3" creationId="{1B39FA87-F59D-844F-B1A9-8A5ED869DC58}"/>
          </ac:spMkLst>
        </pc:spChg>
      </pc:sldChg>
      <pc:sldChg chg="modSp add ord replId modNotes">
        <pc:chgData name="Guest User" userId="e38cf5fff1ccbbef" providerId="Windows Live" clId="Web-{2830B3F5-47E4-4661-9935-2AAC9BCFCAB6}" dt="2019-08-21T18:11:24.617" v="389"/>
        <pc:sldMkLst>
          <pc:docMk/>
          <pc:sldMk cId="1944992741" sldId="343"/>
        </pc:sldMkLst>
        <pc:spChg chg="mod">
          <ac:chgData name="Guest User" userId="e38cf5fff1ccbbef" providerId="Windows Live" clId="Web-{2830B3F5-47E4-4661-9935-2AAC9BCFCAB6}" dt="2019-08-21T18:02:08.335" v="67" actId="20577"/>
          <ac:spMkLst>
            <pc:docMk/>
            <pc:sldMk cId="1944992741" sldId="343"/>
            <ac:spMk id="2" creationId="{BC1D05DE-DB03-DA41-8335-4E880F4F4E3A}"/>
          </ac:spMkLst>
        </pc:spChg>
        <pc:spChg chg="mod">
          <ac:chgData name="Guest User" userId="e38cf5fff1ccbbef" providerId="Windows Live" clId="Web-{2830B3F5-47E4-4661-9935-2AAC9BCFCAB6}" dt="2019-08-21T18:11:22.586" v="388" actId="20577"/>
          <ac:spMkLst>
            <pc:docMk/>
            <pc:sldMk cId="1944992741" sldId="343"/>
            <ac:spMk id="3" creationId="{1B39FA87-F59D-844F-B1A9-8A5ED869DC58}"/>
          </ac:spMkLst>
        </pc:spChg>
      </pc:sldChg>
      <pc:sldChg chg="modSp add replId modNotes">
        <pc:chgData name="Guest User" userId="e38cf5fff1ccbbef" providerId="Windows Live" clId="Web-{2830B3F5-47E4-4661-9935-2AAC9BCFCAB6}" dt="2019-08-21T18:27:59.977" v="514" actId="20577"/>
        <pc:sldMkLst>
          <pc:docMk/>
          <pc:sldMk cId="2718716916" sldId="344"/>
        </pc:sldMkLst>
        <pc:spChg chg="mod">
          <ac:chgData name="Guest User" userId="e38cf5fff1ccbbef" providerId="Windows Live" clId="Web-{2830B3F5-47E4-4661-9935-2AAC9BCFCAB6}" dt="2019-08-21T18:25:22.664" v="452" actId="20577"/>
          <ac:spMkLst>
            <pc:docMk/>
            <pc:sldMk cId="2718716916" sldId="344"/>
            <ac:spMk id="2" creationId="{BC1D05DE-DB03-DA41-8335-4E880F4F4E3A}"/>
          </ac:spMkLst>
        </pc:spChg>
        <pc:spChg chg="mod">
          <ac:chgData name="Guest User" userId="e38cf5fff1ccbbef" providerId="Windows Live" clId="Web-{2830B3F5-47E4-4661-9935-2AAC9BCFCAB6}" dt="2019-08-21T18:27:59.977" v="514" actId="20577"/>
          <ac:spMkLst>
            <pc:docMk/>
            <pc:sldMk cId="2718716916" sldId="344"/>
            <ac:spMk id="3" creationId="{1B39FA87-F59D-844F-B1A9-8A5ED869DC58}"/>
          </ac:spMkLst>
        </pc:spChg>
      </pc:sldChg>
      <pc:sldChg chg="modSp add del replId">
        <pc:chgData name="Guest User" userId="e38cf5fff1ccbbef" providerId="Windows Live" clId="Web-{2830B3F5-47E4-4661-9935-2AAC9BCFCAB6}" dt="2019-08-21T18:25:18.539" v="450"/>
        <pc:sldMkLst>
          <pc:docMk/>
          <pc:sldMk cId="3888652646" sldId="345"/>
        </pc:sldMkLst>
        <pc:spChg chg="mod">
          <ac:chgData name="Guest User" userId="e38cf5fff1ccbbef" providerId="Windows Live" clId="Web-{2830B3F5-47E4-4661-9935-2AAC9BCFCAB6}" dt="2019-08-21T18:02:13.695" v="69" actId="20577"/>
          <ac:spMkLst>
            <pc:docMk/>
            <pc:sldMk cId="3888652646" sldId="345"/>
            <ac:spMk id="2" creationId="{BC1D05DE-DB03-DA41-8335-4E880F4F4E3A}"/>
          </ac:spMkLst>
        </pc:spChg>
      </pc:sldChg>
      <pc:sldChg chg="modSp add del replId">
        <pc:chgData name="Guest User" userId="e38cf5fff1ccbbef" providerId="Windows Live" clId="Web-{2830B3F5-47E4-4661-9935-2AAC9BCFCAB6}" dt="2019-08-21T18:25:18.539" v="451"/>
        <pc:sldMkLst>
          <pc:docMk/>
          <pc:sldMk cId="1989948546" sldId="346"/>
        </pc:sldMkLst>
        <pc:spChg chg="mod">
          <ac:chgData name="Guest User" userId="e38cf5fff1ccbbef" providerId="Windows Live" clId="Web-{2830B3F5-47E4-4661-9935-2AAC9BCFCAB6}" dt="2019-08-21T18:02:10.913" v="68" actId="20577"/>
          <ac:spMkLst>
            <pc:docMk/>
            <pc:sldMk cId="1989948546" sldId="346"/>
            <ac:spMk id="2" creationId="{BC1D05DE-DB03-DA41-8335-4E880F4F4E3A}"/>
          </ac:spMkLst>
        </pc:spChg>
        <pc:spChg chg="mod">
          <ac:chgData name="Guest User" userId="e38cf5fff1ccbbef" providerId="Windows Live" clId="Web-{2830B3F5-47E4-4661-9935-2AAC9BCFCAB6}" dt="2019-08-21T18:25:18.039" v="449" actId="20577"/>
          <ac:spMkLst>
            <pc:docMk/>
            <pc:sldMk cId="1989948546" sldId="346"/>
            <ac:spMk id="3" creationId="{1B39FA87-F59D-844F-B1A9-8A5ED869DC58}"/>
          </ac:spMkLst>
        </pc:spChg>
      </pc:sldChg>
      <pc:sldChg chg="modSp add del ord replId">
        <pc:chgData name="Guest User" userId="e38cf5fff1ccbbef" providerId="Windows Live" clId="Web-{2830B3F5-47E4-4661-9935-2AAC9BCFCAB6}" dt="2019-08-21T18:18:52.961" v="400"/>
        <pc:sldMkLst>
          <pc:docMk/>
          <pc:sldMk cId="841353035" sldId="347"/>
        </pc:sldMkLst>
        <pc:spChg chg="mod">
          <ac:chgData name="Guest User" userId="e38cf5fff1ccbbef" providerId="Windows Live" clId="Web-{2830B3F5-47E4-4661-9935-2AAC9BCFCAB6}" dt="2019-08-21T18:18:41.476" v="395" actId="20577"/>
          <ac:spMkLst>
            <pc:docMk/>
            <pc:sldMk cId="841353035" sldId="347"/>
            <ac:spMk id="3" creationId="{A4477EF2-C265-934A-B975-3E5D4088780C}"/>
          </ac:spMkLst>
        </pc:spChg>
        <pc:spChg chg="mod">
          <ac:chgData name="Guest User" userId="e38cf5fff1ccbbef" providerId="Windows Live" clId="Web-{2830B3F5-47E4-4661-9935-2AAC9BCFCAB6}" dt="2019-08-21T18:18:52.539" v="399" actId="20577"/>
          <ac:spMkLst>
            <pc:docMk/>
            <pc:sldMk cId="841353035" sldId="347"/>
            <ac:spMk id="4" creationId="{93D99F56-4DB3-D14F-AA13-0FA8FD7AE0C7}"/>
          </ac:spMkLst>
        </pc:spChg>
      </pc:sldChg>
    </pc:docChg>
  </pc:docChgLst>
  <pc:docChgLst>
    <pc:chgData name="Guest User" userId="e38cf5fff1ccbbef" providerId="Windows Live" clId="Web-{3F84D753-8A36-4DFC-9FD4-CFF79C75548A}"/>
    <pc:docChg chg="modSld">
      <pc:chgData name="Guest User" userId="e38cf5fff1ccbbef" providerId="Windows Live" clId="Web-{3F84D753-8A36-4DFC-9FD4-CFF79C75548A}" dt="2019-08-21T22:08:59.534" v="3" actId="20577"/>
      <pc:docMkLst>
        <pc:docMk/>
      </pc:docMkLst>
      <pc:sldChg chg="modSp">
        <pc:chgData name="Guest User" userId="e38cf5fff1ccbbef" providerId="Windows Live" clId="Web-{3F84D753-8A36-4DFC-9FD4-CFF79C75548A}" dt="2019-08-21T22:08:59.534" v="3" actId="20577"/>
        <pc:sldMkLst>
          <pc:docMk/>
          <pc:sldMk cId="2929006727" sldId="299"/>
        </pc:sldMkLst>
        <pc:spChg chg="mod">
          <ac:chgData name="Guest User" userId="e38cf5fff1ccbbef" providerId="Windows Live" clId="Web-{3F84D753-8A36-4DFC-9FD4-CFF79C75548A}" dt="2019-08-21T22:08:59.534" v="3" actId="20577"/>
          <ac:spMkLst>
            <pc:docMk/>
            <pc:sldMk cId="2929006727" sldId="299"/>
            <ac:spMk id="4" creationId="{93D99F56-4DB3-D14F-AA13-0FA8FD7AE0C7}"/>
          </ac:spMkLst>
        </pc:spChg>
      </pc:sldChg>
    </pc:docChg>
  </pc:docChgLst>
  <pc:docChgLst>
    <pc:chgData name="Guest User" userId="e38cf5fff1ccbbef" providerId="Windows Live" clId="Web-{0D0EF517-CACE-4339-A123-06C0E18108A0}"/>
    <pc:docChg chg="modSld">
      <pc:chgData name="Guest User" userId="e38cf5fff1ccbbef" providerId="Windows Live" clId="Web-{0D0EF517-CACE-4339-A123-06C0E18108A0}" dt="2019-08-22T20:51:27.700" v="5"/>
      <pc:docMkLst>
        <pc:docMk/>
      </pc:docMkLst>
      <pc:sldChg chg="modSp">
        <pc:chgData name="Guest User" userId="e38cf5fff1ccbbef" providerId="Windows Live" clId="Web-{0D0EF517-CACE-4339-A123-06C0E18108A0}" dt="2019-08-22T20:50:24.512" v="0"/>
        <pc:sldMkLst>
          <pc:docMk/>
          <pc:sldMk cId="4097320238" sldId="332"/>
        </pc:sldMkLst>
        <pc:picChg chg="mod">
          <ac:chgData name="Guest User" userId="e38cf5fff1ccbbef" providerId="Windows Live" clId="Web-{0D0EF517-CACE-4339-A123-06C0E18108A0}" dt="2019-08-22T20:50:24.512" v="0"/>
          <ac:picMkLst>
            <pc:docMk/>
            <pc:sldMk cId="4097320238" sldId="332"/>
            <ac:picMk id="5" creationId="{24D0529B-7963-4BB2-8224-0FD6A00877E6}"/>
          </ac:picMkLst>
        </pc:picChg>
      </pc:sldChg>
      <pc:sldChg chg="modSp">
        <pc:chgData name="Guest User" userId="e38cf5fff1ccbbef" providerId="Windows Live" clId="Web-{0D0EF517-CACE-4339-A123-06C0E18108A0}" dt="2019-08-22T20:51:20.778" v="4"/>
        <pc:sldMkLst>
          <pc:docMk/>
          <pc:sldMk cId="318780012" sldId="338"/>
        </pc:sldMkLst>
        <pc:picChg chg="mod">
          <ac:chgData name="Guest User" userId="e38cf5fff1ccbbef" providerId="Windows Live" clId="Web-{0D0EF517-CACE-4339-A123-06C0E18108A0}" dt="2019-08-22T20:50:53.934" v="2"/>
          <ac:picMkLst>
            <pc:docMk/>
            <pc:sldMk cId="318780012" sldId="338"/>
            <ac:picMk id="4" creationId="{01AA2F61-2141-4D29-BB95-1597D5DD58C2}"/>
          </ac:picMkLst>
        </pc:picChg>
        <pc:picChg chg="mod">
          <ac:chgData name="Guest User" userId="e38cf5fff1ccbbef" providerId="Windows Live" clId="Web-{0D0EF517-CACE-4339-A123-06C0E18108A0}" dt="2019-08-22T20:51:20.778" v="4"/>
          <ac:picMkLst>
            <pc:docMk/>
            <pc:sldMk cId="318780012" sldId="338"/>
            <ac:picMk id="10" creationId="{9A33EB91-539A-4DEC-8F0D-CF89D8485FCF}"/>
          </ac:picMkLst>
        </pc:picChg>
        <pc:picChg chg="mod">
          <ac:chgData name="Guest User" userId="e38cf5fff1ccbbef" providerId="Windows Live" clId="Web-{0D0EF517-CACE-4339-A123-06C0E18108A0}" dt="2019-08-22T20:51:05.450" v="3"/>
          <ac:picMkLst>
            <pc:docMk/>
            <pc:sldMk cId="318780012" sldId="338"/>
            <ac:picMk id="12" creationId="{4ED70328-F373-4DA4-8929-52D067BAD47E}"/>
          </ac:picMkLst>
        </pc:picChg>
      </pc:sldChg>
      <pc:sldChg chg="modSp">
        <pc:chgData name="Guest User" userId="e38cf5fff1ccbbef" providerId="Windows Live" clId="Web-{0D0EF517-CACE-4339-A123-06C0E18108A0}" dt="2019-08-22T20:50:33.966" v="1"/>
        <pc:sldMkLst>
          <pc:docMk/>
          <pc:sldMk cId="3685413596" sldId="340"/>
        </pc:sldMkLst>
        <pc:picChg chg="mod">
          <ac:chgData name="Guest User" userId="e38cf5fff1ccbbef" providerId="Windows Live" clId="Web-{0D0EF517-CACE-4339-A123-06C0E18108A0}" dt="2019-08-22T20:50:33.966" v="1"/>
          <ac:picMkLst>
            <pc:docMk/>
            <pc:sldMk cId="3685413596" sldId="340"/>
            <ac:picMk id="5" creationId="{3BAABA68-E977-4438-8553-6CA9634DD38C}"/>
          </ac:picMkLst>
        </pc:picChg>
      </pc:sldChg>
      <pc:sldChg chg="modSp">
        <pc:chgData name="Guest User" userId="e38cf5fff1ccbbef" providerId="Windows Live" clId="Web-{0D0EF517-CACE-4339-A123-06C0E18108A0}" dt="2019-08-22T20:51:27.700" v="5"/>
        <pc:sldMkLst>
          <pc:docMk/>
          <pc:sldMk cId="2823414821" sldId="341"/>
        </pc:sldMkLst>
        <pc:picChg chg="mod">
          <ac:chgData name="Guest User" userId="e38cf5fff1ccbbef" providerId="Windows Live" clId="Web-{0D0EF517-CACE-4339-A123-06C0E18108A0}" dt="2019-08-22T20:51:27.700" v="5"/>
          <ac:picMkLst>
            <pc:docMk/>
            <pc:sldMk cId="2823414821" sldId="341"/>
            <ac:picMk id="6" creationId="{DEDC47DC-6EAF-498D-B5B4-6878FA018AD9}"/>
          </ac:picMkLst>
        </pc:picChg>
      </pc:sldChg>
    </pc:docChg>
  </pc:docChgLst>
  <pc:docChgLst>
    <pc:chgData name="Guest User" userId="e38cf5fff1ccbbef" providerId="Windows Live" clId="Web-{819C097F-32CE-4FC0-AF92-6F5F93809BC0}"/>
    <pc:docChg chg="modSld">
      <pc:chgData name="Guest User" userId="e38cf5fff1ccbbef" providerId="Windows Live" clId="Web-{819C097F-32CE-4FC0-AF92-6F5F93809BC0}" dt="2019-08-12T20:14:20.835" v="5" actId="20577"/>
      <pc:docMkLst>
        <pc:docMk/>
      </pc:docMkLst>
      <pc:sldChg chg="modSp">
        <pc:chgData name="Guest User" userId="e38cf5fff1ccbbef" providerId="Windows Live" clId="Web-{819C097F-32CE-4FC0-AF92-6F5F93809BC0}" dt="2019-08-12T20:08:55.289" v="2" actId="20577"/>
        <pc:sldMkLst>
          <pc:docMk/>
          <pc:sldMk cId="0" sldId="256"/>
        </pc:sldMkLst>
        <pc:spChg chg="mod">
          <ac:chgData name="Guest User" userId="e38cf5fff1ccbbef" providerId="Windows Live" clId="Web-{819C097F-32CE-4FC0-AF92-6F5F93809BC0}" dt="2019-08-12T20:08:55.289" v="2" actId="20577"/>
          <ac:spMkLst>
            <pc:docMk/>
            <pc:sldMk cId="0" sldId="256"/>
            <ac:spMk id="6" creationId="{7766042E-BEC4-904E-9FCA-2079983A42E9}"/>
          </ac:spMkLst>
        </pc:spChg>
      </pc:sldChg>
      <pc:sldChg chg="modSp">
        <pc:chgData name="Guest User" userId="e38cf5fff1ccbbef" providerId="Windows Live" clId="Web-{819C097F-32CE-4FC0-AF92-6F5F93809BC0}" dt="2019-08-12T20:14:20.835" v="5" actId="20577"/>
        <pc:sldMkLst>
          <pc:docMk/>
          <pc:sldMk cId="3005863671" sldId="307"/>
        </pc:sldMkLst>
        <pc:spChg chg="mod">
          <ac:chgData name="Guest User" userId="e38cf5fff1ccbbef" providerId="Windows Live" clId="Web-{819C097F-32CE-4FC0-AF92-6F5F93809BC0}" dt="2019-08-12T20:14:20.835" v="5" actId="20577"/>
          <ac:spMkLst>
            <pc:docMk/>
            <pc:sldMk cId="3005863671" sldId="307"/>
            <ac:spMk id="4" creationId="{DA67CFDE-E5A7-C84A-9B10-D2A33B362978}"/>
          </ac:spMkLst>
        </pc:spChg>
      </pc:sldChg>
    </pc:docChg>
  </pc:docChgLst>
  <pc:docChgLst>
    <pc:chgData name="Guest User" userId="e38cf5fff1ccbbef" providerId="Windows Live" clId="Web-{31D3A5C1-D8EB-4AC8-A4A0-415AF2B75AC7}"/>
    <pc:docChg chg="modSld">
      <pc:chgData name="Guest User" userId="e38cf5fff1ccbbef" providerId="Windows Live" clId="Web-{31D3A5C1-D8EB-4AC8-A4A0-415AF2B75AC7}" dt="2019-08-22T21:19:05.015" v="4" actId="20577"/>
      <pc:docMkLst>
        <pc:docMk/>
      </pc:docMkLst>
      <pc:sldChg chg="modSp">
        <pc:chgData name="Guest User" userId="e38cf5fff1ccbbef" providerId="Windows Live" clId="Web-{31D3A5C1-D8EB-4AC8-A4A0-415AF2B75AC7}" dt="2019-08-22T21:19:05.015" v="4" actId="20577"/>
        <pc:sldMkLst>
          <pc:docMk/>
          <pc:sldMk cId="0" sldId="331"/>
        </pc:sldMkLst>
        <pc:spChg chg="mod">
          <ac:chgData name="Guest User" userId="e38cf5fff1ccbbef" providerId="Windows Live" clId="Web-{31D3A5C1-D8EB-4AC8-A4A0-415AF2B75AC7}" dt="2019-08-22T21:19:05.015" v="4" actId="20577"/>
          <ac:spMkLst>
            <pc:docMk/>
            <pc:sldMk cId="0" sldId="331"/>
            <ac:spMk id="2" creationId="{00000000-0000-0000-0000-000000000000}"/>
          </ac:spMkLst>
        </pc:spChg>
      </pc:sldChg>
      <pc:sldChg chg="modSp">
        <pc:chgData name="Guest User" userId="e38cf5fff1ccbbef" providerId="Windows Live" clId="Web-{31D3A5C1-D8EB-4AC8-A4A0-415AF2B75AC7}" dt="2019-08-22T21:18:58.030" v="1" actId="20577"/>
        <pc:sldMkLst>
          <pc:docMk/>
          <pc:sldMk cId="3813879265" sldId="339"/>
        </pc:sldMkLst>
        <pc:spChg chg="mod">
          <ac:chgData name="Guest User" userId="e38cf5fff1ccbbef" providerId="Windows Live" clId="Web-{31D3A5C1-D8EB-4AC8-A4A0-415AF2B75AC7}" dt="2019-08-22T21:18:58.030" v="1" actId="20577"/>
          <ac:spMkLst>
            <pc:docMk/>
            <pc:sldMk cId="3813879265" sldId="339"/>
            <ac:spMk id="2" creationId="{00066170-BEE8-4679-9845-D12666BF1833}"/>
          </ac:spMkLst>
        </pc:spChg>
      </pc:sldChg>
    </pc:docChg>
  </pc:docChgLst>
  <pc:docChgLst>
    <pc:chgData name="Guest User" userId="e38cf5fff1ccbbef" providerId="Windows Live" clId="Web-{FCC009FE-AD93-40A4-AF70-772EFB6F2CD6}"/>
    <pc:docChg chg="addSld modSld">
      <pc:chgData name="Guest User" userId="e38cf5fff1ccbbef" providerId="Windows Live" clId="Web-{FCC009FE-AD93-40A4-AF70-772EFB6F2CD6}" dt="2019-08-12T18:19:38.368" v="2098" actId="1076"/>
      <pc:docMkLst>
        <pc:docMk/>
      </pc:docMkLst>
      <pc:sldChg chg="modSp">
        <pc:chgData name="Guest User" userId="e38cf5fff1ccbbef" providerId="Windows Live" clId="Web-{FCC009FE-AD93-40A4-AF70-772EFB6F2CD6}" dt="2019-08-09T18:23:45.963" v="65" actId="20577"/>
        <pc:sldMkLst>
          <pc:docMk/>
          <pc:sldMk cId="0" sldId="256"/>
        </pc:sldMkLst>
        <pc:spChg chg="mod">
          <ac:chgData name="Guest User" userId="e38cf5fff1ccbbef" providerId="Windows Live" clId="Web-{FCC009FE-AD93-40A4-AF70-772EFB6F2CD6}" dt="2019-08-09T17:13:17.003" v="6" actId="20577"/>
          <ac:spMkLst>
            <pc:docMk/>
            <pc:sldMk cId="0" sldId="256"/>
            <ac:spMk id="4" creationId="{98CDC929-56E2-1842-B96F-EEEFC78FBE5A}"/>
          </ac:spMkLst>
        </pc:spChg>
        <pc:spChg chg="mod">
          <ac:chgData name="Guest User" userId="e38cf5fff1ccbbef" providerId="Windows Live" clId="Web-{FCC009FE-AD93-40A4-AF70-772EFB6F2CD6}" dt="2019-08-09T18:23:45.963" v="65" actId="20577"/>
          <ac:spMkLst>
            <pc:docMk/>
            <pc:sldMk cId="0" sldId="256"/>
            <ac:spMk id="6" creationId="{7766042E-BEC4-904E-9FCA-2079983A42E9}"/>
          </ac:spMkLst>
        </pc:spChg>
      </pc:sldChg>
      <pc:sldChg chg="modSp">
        <pc:chgData name="Guest User" userId="e38cf5fff1ccbbef" providerId="Windows Live" clId="Web-{FCC009FE-AD93-40A4-AF70-772EFB6F2CD6}" dt="2019-08-12T18:03:42.350" v="2049" actId="20577"/>
        <pc:sldMkLst>
          <pc:docMk/>
          <pc:sldMk cId="0" sldId="274"/>
        </pc:sldMkLst>
        <pc:spChg chg="mod">
          <ac:chgData name="Guest User" userId="e38cf5fff1ccbbef" providerId="Windows Live" clId="Web-{FCC009FE-AD93-40A4-AF70-772EFB6F2CD6}" dt="2019-08-12T18:03:42.350" v="2049" actId="20577"/>
          <ac:spMkLst>
            <pc:docMk/>
            <pc:sldMk cId="0" sldId="274"/>
            <ac:spMk id="3" creationId="{825DF835-CFA2-0B45-9273-6EEA176391B8}"/>
          </ac:spMkLst>
        </pc:spChg>
      </pc:sldChg>
      <pc:sldChg chg="modSp">
        <pc:chgData name="Guest User" userId="e38cf5fff1ccbbef" providerId="Windows Live" clId="Web-{FCC009FE-AD93-40A4-AF70-772EFB6F2CD6}" dt="2019-08-09T18:59:49.637" v="94" actId="20577"/>
        <pc:sldMkLst>
          <pc:docMk/>
          <pc:sldMk cId="3177937676" sldId="292"/>
        </pc:sldMkLst>
        <pc:spChg chg="mod">
          <ac:chgData name="Guest User" userId="e38cf5fff1ccbbef" providerId="Windows Live" clId="Web-{FCC009FE-AD93-40A4-AF70-772EFB6F2CD6}" dt="2019-08-09T18:59:49.637" v="94" actId="20577"/>
          <ac:spMkLst>
            <pc:docMk/>
            <pc:sldMk cId="3177937676" sldId="292"/>
            <ac:spMk id="2" creationId="{B3CA7CCB-CF56-244B-9034-AE11AC11B77C}"/>
          </ac:spMkLst>
        </pc:spChg>
      </pc:sldChg>
      <pc:sldChg chg="modSp">
        <pc:chgData name="Guest User" userId="e38cf5fff1ccbbef" providerId="Windows Live" clId="Web-{FCC009FE-AD93-40A4-AF70-772EFB6F2CD6}" dt="2019-08-12T17:42:39.878" v="1432" actId="20577"/>
        <pc:sldMkLst>
          <pc:docMk/>
          <pc:sldMk cId="2929006727" sldId="299"/>
        </pc:sldMkLst>
        <pc:spChg chg="mod">
          <ac:chgData name="Guest User" userId="e38cf5fff1ccbbef" providerId="Windows Live" clId="Web-{FCC009FE-AD93-40A4-AF70-772EFB6F2CD6}" dt="2019-08-09T18:59:58.309" v="99" actId="20577"/>
          <ac:spMkLst>
            <pc:docMk/>
            <pc:sldMk cId="2929006727" sldId="299"/>
            <ac:spMk id="3" creationId="{A4477EF2-C265-934A-B975-3E5D4088780C}"/>
          </ac:spMkLst>
        </pc:spChg>
        <pc:spChg chg="mod">
          <ac:chgData name="Guest User" userId="e38cf5fff1ccbbef" providerId="Windows Live" clId="Web-{FCC009FE-AD93-40A4-AF70-772EFB6F2CD6}" dt="2019-08-12T17:42:39.878" v="1432" actId="20577"/>
          <ac:spMkLst>
            <pc:docMk/>
            <pc:sldMk cId="2929006727" sldId="299"/>
            <ac:spMk id="4" creationId="{93D99F56-4DB3-D14F-AA13-0FA8FD7AE0C7}"/>
          </ac:spMkLst>
        </pc:spChg>
      </pc:sldChg>
      <pc:sldChg chg="modSp">
        <pc:chgData name="Guest User" userId="e38cf5fff1ccbbef" providerId="Windows Live" clId="Web-{FCC009FE-AD93-40A4-AF70-772EFB6F2CD6}" dt="2019-08-09T17:54:26.605" v="43" actId="20577"/>
        <pc:sldMkLst>
          <pc:docMk/>
          <pc:sldMk cId="3005863671" sldId="307"/>
        </pc:sldMkLst>
        <pc:spChg chg="mod">
          <ac:chgData name="Guest User" userId="e38cf5fff1ccbbef" providerId="Windows Live" clId="Web-{FCC009FE-AD93-40A4-AF70-772EFB6F2CD6}" dt="2019-08-09T17:54:26.605" v="43" actId="20577"/>
          <ac:spMkLst>
            <pc:docMk/>
            <pc:sldMk cId="3005863671" sldId="307"/>
            <ac:spMk id="4" creationId="{DA67CFDE-E5A7-C84A-9B10-D2A33B362978}"/>
          </ac:spMkLst>
        </pc:spChg>
      </pc:sldChg>
      <pc:sldChg chg="modSp">
        <pc:chgData name="Guest User" userId="e38cf5fff1ccbbef" providerId="Windows Live" clId="Web-{FCC009FE-AD93-40A4-AF70-772EFB6F2CD6}" dt="2019-08-12T18:04:19.475" v="2059" actId="20577"/>
        <pc:sldMkLst>
          <pc:docMk/>
          <pc:sldMk cId="0" sldId="331"/>
        </pc:sldMkLst>
        <pc:spChg chg="mod">
          <ac:chgData name="Guest User" userId="e38cf5fff1ccbbef" providerId="Windows Live" clId="Web-{FCC009FE-AD93-40A4-AF70-772EFB6F2CD6}" dt="2019-08-12T17:58:39.443" v="1881" actId="20577"/>
          <ac:spMkLst>
            <pc:docMk/>
            <pc:sldMk cId="0" sldId="331"/>
            <ac:spMk id="2" creationId="{00000000-0000-0000-0000-000000000000}"/>
          </ac:spMkLst>
        </pc:spChg>
        <pc:spChg chg="mod">
          <ac:chgData name="Guest User" userId="e38cf5fff1ccbbef" providerId="Windows Live" clId="Web-{FCC009FE-AD93-40A4-AF70-772EFB6F2CD6}" dt="2019-08-12T18:04:19.475" v="2059" actId="20577"/>
          <ac:spMkLst>
            <pc:docMk/>
            <pc:sldMk cId="0" sldId="331"/>
            <ac:spMk id="5" creationId="{3238DD02-3D01-0D40-AAA7-F081619299A6}"/>
          </ac:spMkLst>
        </pc:spChg>
      </pc:sldChg>
      <pc:sldChg chg="addSp modSp modNotes">
        <pc:chgData name="Guest User" userId="e38cf5fff1ccbbef" providerId="Windows Live" clId="Web-{FCC009FE-AD93-40A4-AF70-772EFB6F2CD6}" dt="2019-08-09T19:43:12.567" v="262" actId="20577"/>
        <pc:sldMkLst>
          <pc:docMk/>
          <pc:sldMk cId="4097320238" sldId="332"/>
        </pc:sldMkLst>
        <pc:spChg chg="mod">
          <ac:chgData name="Guest User" userId="e38cf5fff1ccbbef" providerId="Windows Live" clId="Web-{FCC009FE-AD93-40A4-AF70-772EFB6F2CD6}" dt="2019-08-09T19:37:33.858" v="167" actId="20577"/>
          <ac:spMkLst>
            <pc:docMk/>
            <pc:sldMk cId="4097320238" sldId="332"/>
            <ac:spMk id="2" creationId="{F2F44CEC-CA48-7B4F-BDE6-8B49F24F27D4}"/>
          </ac:spMkLst>
        </pc:spChg>
        <pc:spChg chg="mod">
          <ac:chgData name="Guest User" userId="e38cf5fff1ccbbef" providerId="Windows Live" clId="Web-{FCC009FE-AD93-40A4-AF70-772EFB6F2CD6}" dt="2019-08-09T19:43:12.567" v="262" actId="20577"/>
          <ac:spMkLst>
            <pc:docMk/>
            <pc:sldMk cId="4097320238" sldId="332"/>
            <ac:spMk id="3" creationId="{BD0EFB65-E843-A24B-9843-5728E4ED0DAC}"/>
          </ac:spMkLst>
        </pc:spChg>
        <pc:picChg chg="add mod">
          <ac:chgData name="Guest User" userId="e38cf5fff1ccbbef" providerId="Windows Live" clId="Web-{FCC009FE-AD93-40A4-AF70-772EFB6F2CD6}" dt="2019-08-09T19:40:56.300" v="216" actId="1076"/>
          <ac:picMkLst>
            <pc:docMk/>
            <pc:sldMk cId="4097320238" sldId="332"/>
            <ac:picMk id="4" creationId="{C1736142-0B33-42EE-8C88-BFCF8C049BCE}"/>
          </ac:picMkLst>
        </pc:picChg>
      </pc:sldChg>
      <pc:sldChg chg="addSp delSp modSp">
        <pc:chgData name="Guest User" userId="e38cf5fff1ccbbef" providerId="Windows Live" clId="Web-{FCC009FE-AD93-40A4-AF70-772EFB6F2CD6}" dt="2019-08-12T18:06:30.381" v="2072"/>
        <pc:sldMkLst>
          <pc:docMk/>
          <pc:sldMk cId="1581574247" sldId="333"/>
        </pc:sldMkLst>
        <pc:spChg chg="mod">
          <ac:chgData name="Guest User" userId="e38cf5fff1ccbbef" providerId="Windows Live" clId="Web-{FCC009FE-AD93-40A4-AF70-772EFB6F2CD6}" dt="2019-08-12T17:42:09.893" v="1431" actId="20577"/>
          <ac:spMkLst>
            <pc:docMk/>
            <pc:sldMk cId="1581574247" sldId="333"/>
            <ac:spMk id="2" creationId="{B3CA7CCB-CF56-244B-9034-AE11AC11B77C}"/>
          </ac:spMkLst>
        </pc:spChg>
        <pc:picChg chg="add del mod ord">
          <ac:chgData name="Guest User" userId="e38cf5fff1ccbbef" providerId="Windows Live" clId="Web-{FCC009FE-AD93-40A4-AF70-772EFB6F2CD6}" dt="2019-08-12T18:06:30.381" v="2072"/>
          <ac:picMkLst>
            <pc:docMk/>
            <pc:sldMk cId="1581574247" sldId="333"/>
            <ac:picMk id="3" creationId="{38A516C0-F8C5-44BF-80D1-DC87DF044B4F}"/>
          </ac:picMkLst>
        </pc:picChg>
      </pc:sldChg>
      <pc:sldChg chg="modSp">
        <pc:chgData name="Guest User" userId="e38cf5fff1ccbbef" providerId="Windows Live" clId="Web-{FCC009FE-AD93-40A4-AF70-772EFB6F2CD6}" dt="2019-08-12T17:43:03.315" v="1436" actId="20577"/>
        <pc:sldMkLst>
          <pc:docMk/>
          <pc:sldMk cId="1593680850" sldId="334"/>
        </pc:sldMkLst>
        <pc:spChg chg="mod">
          <ac:chgData name="Guest User" userId="e38cf5fff1ccbbef" providerId="Windows Live" clId="Web-{FCC009FE-AD93-40A4-AF70-772EFB6F2CD6}" dt="2019-08-12T17:43:03.315" v="1436" actId="20577"/>
          <ac:spMkLst>
            <pc:docMk/>
            <pc:sldMk cId="1593680850" sldId="334"/>
            <ac:spMk id="4" creationId="{93D99F56-4DB3-D14F-AA13-0FA8FD7AE0C7}"/>
          </ac:spMkLst>
        </pc:spChg>
      </pc:sldChg>
      <pc:sldChg chg="addSp delSp modSp new">
        <pc:chgData name="Guest User" userId="e38cf5fff1ccbbef" providerId="Windows Live" clId="Web-{FCC009FE-AD93-40A4-AF70-772EFB6F2CD6}" dt="2019-08-12T17:40:59.596" v="1427" actId="20577"/>
        <pc:sldMkLst>
          <pc:docMk/>
          <pc:sldMk cId="2039925233" sldId="335"/>
        </pc:sldMkLst>
        <pc:spChg chg="mod">
          <ac:chgData name="Guest User" userId="e38cf5fff1ccbbef" providerId="Windows Live" clId="Web-{FCC009FE-AD93-40A4-AF70-772EFB6F2CD6}" dt="2019-08-09T21:02:16.993" v="538" actId="20577"/>
          <ac:spMkLst>
            <pc:docMk/>
            <pc:sldMk cId="2039925233" sldId="335"/>
            <ac:spMk id="2" creationId="{64822D6A-DF2F-40EF-9D53-83DE5ECA9EEC}"/>
          </ac:spMkLst>
        </pc:spChg>
        <pc:spChg chg="mod">
          <ac:chgData name="Guest User" userId="e38cf5fff1ccbbef" providerId="Windows Live" clId="Web-{FCC009FE-AD93-40A4-AF70-772EFB6F2CD6}" dt="2019-08-12T17:40:59.596" v="1427" actId="20577"/>
          <ac:spMkLst>
            <pc:docMk/>
            <pc:sldMk cId="2039925233" sldId="335"/>
            <ac:spMk id="3" creationId="{775CAD25-AC27-43DC-8450-596CE68F3A39}"/>
          </ac:spMkLst>
        </pc:spChg>
        <pc:spChg chg="add mod">
          <ac:chgData name="Guest User" userId="e38cf5fff1ccbbef" providerId="Windows Live" clId="Web-{FCC009FE-AD93-40A4-AF70-772EFB6F2CD6}" dt="2019-08-12T17:40:49.705" v="1422" actId="20577"/>
          <ac:spMkLst>
            <pc:docMk/>
            <pc:sldMk cId="2039925233" sldId="335"/>
            <ac:spMk id="4" creationId="{2C91FA52-5EE9-4A3E-996A-42631631A68E}"/>
          </ac:spMkLst>
        </pc:spChg>
        <pc:spChg chg="add del mod">
          <ac:chgData name="Guest User" userId="e38cf5fff1ccbbef" providerId="Windows Live" clId="Web-{FCC009FE-AD93-40A4-AF70-772EFB6F2CD6}" dt="2019-08-09T21:08:52.340" v="786"/>
          <ac:spMkLst>
            <pc:docMk/>
            <pc:sldMk cId="2039925233" sldId="335"/>
            <ac:spMk id="4" creationId="{7B05F6E5-C4B7-4E1C-A518-8C2DC235DC9D}"/>
          </ac:spMkLst>
        </pc:spChg>
      </pc:sldChg>
      <pc:sldChg chg="modSp new">
        <pc:chgData name="Guest User" userId="e38cf5fff1ccbbef" providerId="Windows Live" clId="Web-{FCC009FE-AD93-40A4-AF70-772EFB6F2CD6}" dt="2019-08-12T17:28:12.922" v="1124" actId="20577"/>
        <pc:sldMkLst>
          <pc:docMk/>
          <pc:sldMk cId="2289254147" sldId="336"/>
        </pc:sldMkLst>
        <pc:spChg chg="mod">
          <ac:chgData name="Guest User" userId="e38cf5fff1ccbbef" providerId="Windows Live" clId="Web-{FCC009FE-AD93-40A4-AF70-772EFB6F2CD6}" dt="2019-08-09T20:13:05.800" v="386" actId="20577"/>
          <ac:spMkLst>
            <pc:docMk/>
            <pc:sldMk cId="2289254147" sldId="336"/>
            <ac:spMk id="2" creationId="{97E960A7-7227-4C28-9F92-59C78A5CC62E}"/>
          </ac:spMkLst>
        </pc:spChg>
        <pc:spChg chg="mod">
          <ac:chgData name="Guest User" userId="e38cf5fff1ccbbef" providerId="Windows Live" clId="Web-{FCC009FE-AD93-40A4-AF70-772EFB6F2CD6}" dt="2019-08-12T17:28:12.922" v="1124" actId="20577"/>
          <ac:spMkLst>
            <pc:docMk/>
            <pc:sldMk cId="2289254147" sldId="336"/>
            <ac:spMk id="3" creationId="{A2DFA820-1700-448D-99CA-451110C5B9CA}"/>
          </ac:spMkLst>
        </pc:spChg>
      </pc:sldChg>
      <pc:sldChg chg="modSp add replId">
        <pc:chgData name="Guest User" userId="e38cf5fff1ccbbef" providerId="Windows Live" clId="Web-{FCC009FE-AD93-40A4-AF70-772EFB6F2CD6}" dt="2019-08-12T17:28:06.313" v="1120" actId="20577"/>
        <pc:sldMkLst>
          <pc:docMk/>
          <pc:sldMk cId="3845030432" sldId="337"/>
        </pc:sldMkLst>
        <pc:spChg chg="mod">
          <ac:chgData name="Guest User" userId="e38cf5fff1ccbbef" providerId="Windows Live" clId="Web-{FCC009FE-AD93-40A4-AF70-772EFB6F2CD6}" dt="2019-08-12T17:28:06.313" v="1120" actId="20577"/>
          <ac:spMkLst>
            <pc:docMk/>
            <pc:sldMk cId="3845030432" sldId="337"/>
            <ac:spMk id="3" creationId="{A2DFA820-1700-448D-99CA-451110C5B9CA}"/>
          </ac:spMkLst>
        </pc:spChg>
      </pc:sldChg>
      <pc:sldChg chg="addSp delSp modSp new modNotes">
        <pc:chgData name="Guest User" userId="e38cf5fff1ccbbef" providerId="Windows Live" clId="Web-{FCC009FE-AD93-40A4-AF70-772EFB6F2CD6}" dt="2019-08-12T18:19:38.368" v="2098" actId="1076"/>
        <pc:sldMkLst>
          <pc:docMk/>
          <pc:sldMk cId="318780012" sldId="338"/>
        </pc:sldMkLst>
        <pc:spChg chg="mod">
          <ac:chgData name="Guest User" userId="e38cf5fff1ccbbef" providerId="Windows Live" clId="Web-{FCC009FE-AD93-40A4-AF70-772EFB6F2CD6}" dt="2019-08-09T21:01:18.836" v="526" actId="20577"/>
          <ac:spMkLst>
            <pc:docMk/>
            <pc:sldMk cId="318780012" sldId="338"/>
            <ac:spMk id="2" creationId="{00066170-BEE8-4679-9845-D12666BF1833}"/>
          </ac:spMkLst>
        </pc:spChg>
        <pc:spChg chg="mod">
          <ac:chgData name="Guest User" userId="e38cf5fff1ccbbef" providerId="Windows Live" clId="Web-{FCC009FE-AD93-40A4-AF70-772EFB6F2CD6}" dt="2019-08-09T20:53:55.224" v="478" actId="20577"/>
          <ac:spMkLst>
            <pc:docMk/>
            <pc:sldMk cId="318780012" sldId="338"/>
            <ac:spMk id="3" creationId="{5623DD62-E018-41C0-9618-4255DAA5DB5D}"/>
          </ac:spMkLst>
        </pc:spChg>
        <pc:picChg chg="add mod">
          <ac:chgData name="Guest User" userId="e38cf5fff1ccbbef" providerId="Windows Live" clId="Web-{FCC009FE-AD93-40A4-AF70-772EFB6F2CD6}" dt="2019-08-12T18:15:33.070" v="2086" actId="1076"/>
          <ac:picMkLst>
            <pc:docMk/>
            <pc:sldMk cId="318780012" sldId="338"/>
            <ac:picMk id="4" creationId="{01AA2F61-2141-4D29-BB95-1597D5DD58C2}"/>
          </ac:picMkLst>
        </pc:picChg>
        <pc:picChg chg="add del mod">
          <ac:chgData name="Guest User" userId="e38cf5fff1ccbbef" providerId="Windows Live" clId="Web-{FCC009FE-AD93-40A4-AF70-772EFB6F2CD6}" dt="2019-08-12T18:17:54.821" v="2091"/>
          <ac:picMkLst>
            <pc:docMk/>
            <pc:sldMk cId="318780012" sldId="338"/>
            <ac:picMk id="6" creationId="{2DDB7E31-E30E-4F0F-87EC-AE319122FFF6}"/>
          </ac:picMkLst>
        </pc:picChg>
        <pc:picChg chg="add del mod">
          <ac:chgData name="Guest User" userId="e38cf5fff1ccbbef" providerId="Windows Live" clId="Web-{FCC009FE-AD93-40A4-AF70-772EFB6F2CD6}" dt="2019-08-12T18:19:26.524" v="2094"/>
          <ac:picMkLst>
            <pc:docMk/>
            <pc:sldMk cId="318780012" sldId="338"/>
            <ac:picMk id="8" creationId="{1441EE06-81CF-4946-8037-E9E6988717A5}"/>
          </ac:picMkLst>
        </pc:picChg>
        <pc:picChg chg="add mod">
          <ac:chgData name="Guest User" userId="e38cf5fff1ccbbef" providerId="Windows Live" clId="Web-{FCC009FE-AD93-40A4-AF70-772EFB6F2CD6}" dt="2019-08-12T18:19:38.368" v="2098" actId="1076"/>
          <ac:picMkLst>
            <pc:docMk/>
            <pc:sldMk cId="318780012" sldId="338"/>
            <ac:picMk id="10" creationId="{9A33EB91-539A-4DEC-8F0D-CF89D8485FCF}"/>
          </ac:picMkLst>
        </pc:picChg>
        <pc:picChg chg="add mod">
          <ac:chgData name="Guest User" userId="e38cf5fff1ccbbef" providerId="Windows Live" clId="Web-{FCC009FE-AD93-40A4-AF70-772EFB6F2CD6}" dt="2019-08-12T18:19:31.743" v="2096" actId="14100"/>
          <ac:picMkLst>
            <pc:docMk/>
            <pc:sldMk cId="318780012" sldId="338"/>
            <ac:picMk id="12" creationId="{4ED70328-F373-4DA4-8929-52D067BAD47E}"/>
          </ac:picMkLst>
        </pc:picChg>
      </pc:sldChg>
      <pc:sldChg chg="modSp add replId">
        <pc:chgData name="Guest User" userId="e38cf5fff1ccbbef" providerId="Windows Live" clId="Web-{FCC009FE-AD93-40A4-AF70-772EFB6F2CD6}" dt="2019-08-09T21:01:05.555" v="506" actId="20577"/>
        <pc:sldMkLst>
          <pc:docMk/>
          <pc:sldMk cId="3813879265" sldId="339"/>
        </pc:sldMkLst>
        <pc:spChg chg="mod">
          <ac:chgData name="Guest User" userId="e38cf5fff1ccbbef" providerId="Windows Live" clId="Web-{FCC009FE-AD93-40A4-AF70-772EFB6F2CD6}" dt="2019-08-09T21:01:05.555" v="506" actId="20577"/>
          <ac:spMkLst>
            <pc:docMk/>
            <pc:sldMk cId="3813879265" sldId="339"/>
            <ac:spMk id="2" creationId="{00066170-BEE8-4679-9845-D12666BF1833}"/>
          </ac:spMkLst>
        </pc:spChg>
        <pc:spChg chg="mod">
          <ac:chgData name="Guest User" userId="e38cf5fff1ccbbef" providerId="Windows Live" clId="Web-{FCC009FE-AD93-40A4-AF70-772EFB6F2CD6}" dt="2019-08-09T20:54:00.052" v="479" actId="20577"/>
          <ac:spMkLst>
            <pc:docMk/>
            <pc:sldMk cId="3813879265" sldId="339"/>
            <ac:spMk id="3" creationId="{5623DD62-E018-41C0-9618-4255DAA5DB5D}"/>
          </ac:spMkLst>
        </pc:spChg>
      </pc:sldChg>
      <pc:sldChg chg="addSp delSp modSp add replId modNotes">
        <pc:chgData name="Guest User" userId="e38cf5fff1ccbbef" providerId="Windows Live" clId="Web-{FCC009FE-AD93-40A4-AF70-772EFB6F2CD6}" dt="2019-08-12T17:25:42.312" v="1093" actId="1076"/>
        <pc:sldMkLst>
          <pc:docMk/>
          <pc:sldMk cId="3685413596" sldId="340"/>
        </pc:sldMkLst>
        <pc:spChg chg="mod">
          <ac:chgData name="Guest User" userId="e38cf5fff1ccbbef" providerId="Windows Live" clId="Web-{FCC009FE-AD93-40A4-AF70-772EFB6F2CD6}" dt="2019-08-12T17:14:16.295" v="1000" actId="20577"/>
          <ac:spMkLst>
            <pc:docMk/>
            <pc:sldMk cId="3685413596" sldId="340"/>
            <ac:spMk id="2" creationId="{F2F44CEC-CA48-7B4F-BDE6-8B49F24F27D4}"/>
          </ac:spMkLst>
        </pc:spChg>
        <pc:spChg chg="mod">
          <ac:chgData name="Guest User" userId="e38cf5fff1ccbbef" providerId="Windows Live" clId="Web-{FCC009FE-AD93-40A4-AF70-772EFB6F2CD6}" dt="2019-08-12T17:25:30.969" v="1090" actId="14100"/>
          <ac:spMkLst>
            <pc:docMk/>
            <pc:sldMk cId="3685413596" sldId="340"/>
            <ac:spMk id="3" creationId="{BD0EFB65-E843-A24B-9843-5728E4ED0DAC}"/>
          </ac:spMkLst>
        </pc:spChg>
        <pc:picChg chg="del">
          <ac:chgData name="Guest User" userId="e38cf5fff1ccbbef" providerId="Windows Live" clId="Web-{FCC009FE-AD93-40A4-AF70-772EFB6F2CD6}" dt="2019-08-12T17:12:34.467" v="963"/>
          <ac:picMkLst>
            <pc:docMk/>
            <pc:sldMk cId="3685413596" sldId="340"/>
            <ac:picMk id="4" creationId="{C1736142-0B33-42EE-8C88-BFCF8C049BCE}"/>
          </ac:picMkLst>
        </pc:picChg>
        <pc:picChg chg="add mod">
          <ac:chgData name="Guest User" userId="e38cf5fff1ccbbef" providerId="Windows Live" clId="Web-{FCC009FE-AD93-40A4-AF70-772EFB6F2CD6}" dt="2019-08-12T17:25:42.312" v="1093" actId="1076"/>
          <ac:picMkLst>
            <pc:docMk/>
            <pc:sldMk cId="3685413596" sldId="340"/>
            <ac:picMk id="5" creationId="{3BAABA68-E977-4438-8553-6CA9634DD38C}"/>
          </ac:picMkLst>
        </pc:picChg>
      </pc:sldChg>
      <pc:sldChg chg="addSp modSp new modNotes">
        <pc:chgData name="Guest User" userId="e38cf5fff1ccbbef" providerId="Windows Live" clId="Web-{FCC009FE-AD93-40A4-AF70-772EFB6F2CD6}" dt="2019-08-12T18:04:48.725" v="2065" actId="1076"/>
        <pc:sldMkLst>
          <pc:docMk/>
          <pc:sldMk cId="2823414821" sldId="341"/>
        </pc:sldMkLst>
        <pc:spChg chg="mod">
          <ac:chgData name="Guest User" userId="e38cf5fff1ccbbef" providerId="Windows Live" clId="Web-{FCC009FE-AD93-40A4-AF70-772EFB6F2CD6}" dt="2019-08-12T17:43:32.753" v="1444" actId="20577"/>
          <ac:spMkLst>
            <pc:docMk/>
            <pc:sldMk cId="2823414821" sldId="341"/>
            <ac:spMk id="2" creationId="{4B8635F3-488A-4579-946D-874F22857B19}"/>
          </ac:spMkLst>
        </pc:spChg>
        <pc:spChg chg="mod">
          <ac:chgData name="Guest User" userId="e38cf5fff1ccbbef" providerId="Windows Live" clId="Web-{FCC009FE-AD93-40A4-AF70-772EFB6F2CD6}" dt="2019-08-12T17:50:27.473" v="1604" actId="20577"/>
          <ac:spMkLst>
            <pc:docMk/>
            <pc:sldMk cId="2823414821" sldId="341"/>
            <ac:spMk id="3" creationId="{9AAFC176-053D-488C-8C70-88BFDBA93085}"/>
          </ac:spMkLst>
        </pc:spChg>
        <pc:spChg chg="add mod">
          <ac:chgData name="Guest User" userId="e38cf5fff1ccbbef" providerId="Windows Live" clId="Web-{FCC009FE-AD93-40A4-AF70-772EFB6F2CD6}" dt="2019-08-12T17:51:23.582" v="1714" actId="20577"/>
          <ac:spMkLst>
            <pc:docMk/>
            <pc:sldMk cId="2823414821" sldId="341"/>
            <ac:spMk id="4" creationId="{20BEBDF5-AFA3-4087-984A-22C050694AA7}"/>
          </ac:spMkLst>
        </pc:spChg>
        <pc:spChg chg="add mod">
          <ac:chgData name="Guest User" userId="e38cf5fff1ccbbef" providerId="Windows Live" clId="Web-{FCC009FE-AD93-40A4-AF70-772EFB6F2CD6}" dt="2019-08-12T17:52:14.973" v="1845" actId="20577"/>
          <ac:spMkLst>
            <pc:docMk/>
            <pc:sldMk cId="2823414821" sldId="341"/>
            <ac:spMk id="5" creationId="{CD8009C7-3898-42FE-BAFA-F787EE4F3F3C}"/>
          </ac:spMkLst>
        </pc:spChg>
        <pc:picChg chg="add mod">
          <ac:chgData name="Guest User" userId="e38cf5fff1ccbbef" providerId="Windows Live" clId="Web-{FCC009FE-AD93-40A4-AF70-772EFB6F2CD6}" dt="2019-08-12T18:04:48.725" v="2065" actId="1076"/>
          <ac:picMkLst>
            <pc:docMk/>
            <pc:sldMk cId="2823414821" sldId="341"/>
            <ac:picMk id="6" creationId="{DEDC47DC-6EAF-498D-B5B4-6878FA018AD9}"/>
          </ac:picMkLst>
        </pc:picChg>
      </pc:sldChg>
    </pc:docChg>
  </pc:docChgLst>
  <pc:docChgLst>
    <pc:chgData name="Guest User" userId="e38cf5fff1ccbbef" providerId="Windows Live" clId="Web-{497A4D7E-35FF-4969-8D28-D357C561470E}"/>
    <pc:docChg chg="modSld">
      <pc:chgData name="Guest User" userId="e38cf5fff1ccbbef" providerId="Windows Live" clId="Web-{497A4D7E-35FF-4969-8D28-D357C561470E}" dt="2019-08-21T22:21:50.420" v="1" actId="20577"/>
      <pc:docMkLst>
        <pc:docMk/>
      </pc:docMkLst>
      <pc:sldChg chg="modSp">
        <pc:chgData name="Guest User" userId="e38cf5fff1ccbbef" providerId="Windows Live" clId="Web-{497A4D7E-35FF-4969-8D28-D357C561470E}" dt="2019-08-21T22:21:50.420" v="1" actId="20577"/>
        <pc:sldMkLst>
          <pc:docMk/>
          <pc:sldMk cId="1593680850" sldId="334"/>
        </pc:sldMkLst>
        <pc:spChg chg="mod">
          <ac:chgData name="Guest User" userId="e38cf5fff1ccbbef" providerId="Windows Live" clId="Web-{497A4D7E-35FF-4969-8D28-D357C561470E}" dt="2019-08-21T22:21:50.420" v="1" actId="20577"/>
          <ac:spMkLst>
            <pc:docMk/>
            <pc:sldMk cId="1593680850" sldId="334"/>
            <ac:spMk id="4" creationId="{93D99F56-4DB3-D14F-AA13-0FA8FD7AE0C7}"/>
          </ac:spMkLst>
        </pc:spChg>
      </pc:sldChg>
    </pc:docChg>
  </pc:docChgLst>
  <pc:docChgLst>
    <pc:chgData name="Guest User" userId="e38cf5fff1ccbbef" providerId="Windows Live" clId="Web-{0E28E49C-4332-49C8-8760-C9B9A764E33B}"/>
    <pc:docChg chg="delSld modSld">
      <pc:chgData name="Guest User" userId="e38cf5fff1ccbbef" providerId="Windows Live" clId="Web-{0E28E49C-4332-49C8-8760-C9B9A764E33B}" dt="2019-08-13T16:25:15.219" v="11" actId="20577"/>
      <pc:docMkLst>
        <pc:docMk/>
      </pc:docMkLst>
      <pc:sldChg chg="del">
        <pc:chgData name="Guest User" userId="e38cf5fff1ccbbef" providerId="Windows Live" clId="Web-{0E28E49C-4332-49C8-8760-C9B9A764E33B}" dt="2019-08-13T16:24:18.750" v="0"/>
        <pc:sldMkLst>
          <pc:docMk/>
          <pc:sldMk cId="3005863671" sldId="307"/>
        </pc:sldMkLst>
      </pc:sldChg>
      <pc:sldChg chg="modSp">
        <pc:chgData name="Guest User" userId="e38cf5fff1ccbbef" providerId="Windows Live" clId="Web-{0E28E49C-4332-49C8-8760-C9B9A764E33B}" dt="2019-08-13T16:25:15.219" v="11" actId="20577"/>
        <pc:sldMkLst>
          <pc:docMk/>
          <pc:sldMk cId="2289254147" sldId="336"/>
        </pc:sldMkLst>
        <pc:spChg chg="mod">
          <ac:chgData name="Guest User" userId="e38cf5fff1ccbbef" providerId="Windows Live" clId="Web-{0E28E49C-4332-49C8-8760-C9B9A764E33B}" dt="2019-08-13T16:25:15.219" v="11" actId="20577"/>
          <ac:spMkLst>
            <pc:docMk/>
            <pc:sldMk cId="2289254147" sldId="336"/>
            <ac:spMk id="3" creationId="{A2DFA820-1700-448D-99CA-451110C5B9CA}"/>
          </ac:spMkLst>
        </pc:spChg>
      </pc:sldChg>
    </pc:docChg>
  </pc:docChgLst>
  <pc:docChgLst>
    <pc:chgData name="Guest User" userId="e38cf5fff1ccbbef" providerId="Windows Live" clId="Web-{6DD811F6-0AAC-4193-8150-532F8CCCBC0A}"/>
    <pc:docChg chg="modSld">
      <pc:chgData name="Guest User" userId="e38cf5fff1ccbbef" providerId="Windows Live" clId="Web-{6DD811F6-0AAC-4193-8150-532F8CCCBC0A}" dt="2019-08-22T20:43:47.869" v="274"/>
      <pc:docMkLst>
        <pc:docMk/>
      </pc:docMkLst>
      <pc:sldChg chg="modNotes">
        <pc:chgData name="Guest User" userId="e38cf5fff1ccbbef" providerId="Windows Live" clId="Web-{6DD811F6-0AAC-4193-8150-532F8CCCBC0A}" dt="2019-08-22T20:38:52.246" v="41"/>
        <pc:sldMkLst>
          <pc:docMk/>
          <pc:sldMk cId="4097320238" sldId="332"/>
        </pc:sldMkLst>
      </pc:sldChg>
      <pc:sldChg chg="modNotes">
        <pc:chgData name="Guest User" userId="e38cf5fff1ccbbef" providerId="Windows Live" clId="Web-{6DD811F6-0AAC-4193-8150-532F8CCCBC0A}" dt="2019-08-22T20:43:07.510" v="232"/>
        <pc:sldMkLst>
          <pc:docMk/>
          <pc:sldMk cId="318780012" sldId="338"/>
        </pc:sldMkLst>
      </pc:sldChg>
      <pc:sldChg chg="modNotes">
        <pc:chgData name="Guest User" userId="e38cf5fff1ccbbef" providerId="Windows Live" clId="Web-{6DD811F6-0AAC-4193-8150-532F8CCCBC0A}" dt="2019-08-22T20:39:34.855" v="70"/>
        <pc:sldMkLst>
          <pc:docMk/>
          <pc:sldMk cId="3685413596" sldId="340"/>
        </pc:sldMkLst>
      </pc:sldChg>
      <pc:sldChg chg="modNotes">
        <pc:chgData name="Guest User" userId="e38cf5fff1ccbbef" providerId="Windows Live" clId="Web-{6DD811F6-0AAC-4193-8150-532F8CCCBC0A}" dt="2019-08-22T20:43:47.869" v="274"/>
        <pc:sldMkLst>
          <pc:docMk/>
          <pc:sldMk cId="2823414821"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39402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spanish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ohttps/pxhere.com/en/photo/154342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xhere.com/en/photo/155014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No_map.pn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pixabay.com/da/illustrations/samtale-dialog-interview-ikon-1262311/" TargetMode="External"/><Relationship Id="rId4" Type="http://schemas.openxmlformats.org/officeDocument/2006/relationships/hyperlink" Target="https://pixabay.com/da/illustrations/hvad-er-dit-navn-navn-sp%C3%B8rgsm%C3%A5l-118586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ublicdomainpictures.net/es/view-image.php?image=127601&amp;picture=alfabet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kern="1200" cap="none">
                <a:solidFill>
                  <a:schemeClr val="tx1"/>
                </a:solidFill>
                <a:effectLst/>
                <a:latin typeface="Calibri"/>
                <a:ea typeface="Calibri"/>
                <a:cs typeface="Calibri"/>
                <a:sym typeface="Calibri"/>
              </a:rPr>
              <a:t>All text in these slides is taken from</a:t>
            </a:r>
            <a:r>
              <a:rPr lang="en-US">
                <a:solidFill>
                  <a:schemeClr val="tx1"/>
                </a:solidFill>
              </a:rPr>
              <a:t> </a:t>
            </a:r>
            <a:r>
              <a:rPr lang="en-US">
                <a:hlinkClick r:id="rId3"/>
              </a:rPr>
              <a:t>https://courses.lumenlearning.com/wm-spanish1/</a:t>
            </a:r>
            <a:r>
              <a:rPr lang="en-US">
                <a:solidFill>
                  <a:schemeClr val="tx1"/>
                </a:solidFill>
              </a:rPr>
              <a:t> </a:t>
            </a:r>
            <a:r>
              <a:rPr lang="en-US" sz="1200" b="0" i="0" u="none" strike="noStrike" kern="1200" cap="none">
                <a:solidFill>
                  <a:schemeClr val="tx1"/>
                </a:solidFill>
                <a:effectLst/>
                <a:latin typeface="Calibri"/>
                <a:ea typeface="Calibri"/>
                <a:cs typeface="Calibri"/>
                <a:sym typeface="Calibri"/>
              </a:rPr>
              <a:t>where it is published under one or more open licenses.</a:t>
            </a:r>
            <a:endParaRPr lang="en-US"/>
          </a:p>
          <a:p>
            <a:r>
              <a:rPr lang="en-US" sz="1200" b="0" i="0" u="none" strike="noStrike" kern="1200" cap="none">
                <a:solidFill>
                  <a:schemeClr val="tx1"/>
                </a:solidFill>
                <a:effectLst/>
                <a:latin typeface="Calibri"/>
                <a:ea typeface="Calibri"/>
                <a:cs typeface="Calibri"/>
                <a:sym typeface="Calibri"/>
              </a:rPr>
              <a:t>All images in these slides are attributed in the notes of the slide on which they appear and licensed as indicated. </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Answer</a:t>
            </a:r>
            <a:r>
              <a:rPr lang="en-US" baseline="0"/>
              <a:t> is </a:t>
            </a:r>
            <a:r>
              <a:rPr lang="en-US"/>
              <a:t>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913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Located at: </a:t>
            </a:r>
            <a:r>
              <a:rPr lang="en-US" dirty="0">
                <a:hlinkClick r:id="rId3"/>
              </a:rPr>
              <a:t>https://pxhere.com/en/photo/1543423</a:t>
            </a:r>
            <a:r>
              <a:rPr lang="en-US" dirty="0"/>
              <a:t>. License: CC0: No Rights Reserved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146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Authored by: rawpixel.com. Located at: </a:t>
            </a:r>
            <a:r>
              <a:rPr lang="en-US" dirty="0">
                <a:hlinkClick r:id="rId3"/>
              </a:rPr>
              <a:t>https://pxhere.com/en/photo/1550147</a:t>
            </a:r>
            <a:r>
              <a:rPr lang="en-US" dirty="0"/>
              <a:t>. License: CC0: No Rights Reserved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68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map. Authored by: </a:t>
            </a:r>
            <a:r>
              <a:rPr lang="en-US" dirty="0" err="1"/>
              <a:t>Radosław</a:t>
            </a:r>
            <a:r>
              <a:rPr lang="en-US" dirty="0"/>
              <a:t> </a:t>
            </a:r>
            <a:r>
              <a:rPr lang="en-US" dirty="0" err="1"/>
              <a:t>Botev</a:t>
            </a:r>
            <a:r>
              <a:rPr lang="en-US" dirty="0"/>
              <a:t>. Provided by: Wikimedia Commons. Located at: </a:t>
            </a:r>
            <a:r>
              <a:rPr lang="en-US" dirty="0">
                <a:hlinkClick r:id="rId3"/>
              </a:rPr>
              <a:t>https://commons.wikimedia.org/wiki/File:No_map.png</a:t>
            </a:r>
            <a:r>
              <a:rPr lang="en-US" dirty="0"/>
              <a:t>. License: Public Domain</a:t>
            </a:r>
          </a:p>
          <a:p>
            <a:r>
              <a:rPr lang="en-US" dirty="0" err="1"/>
              <a:t>Hvad</a:t>
            </a:r>
            <a:r>
              <a:rPr lang="en-US" dirty="0"/>
              <a:t> </a:t>
            </a:r>
            <a:r>
              <a:rPr lang="en-US" dirty="0" err="1"/>
              <a:t>Er</a:t>
            </a:r>
            <a:r>
              <a:rPr lang="en-US" dirty="0"/>
              <a:t> </a:t>
            </a:r>
            <a:r>
              <a:rPr lang="en-US" dirty="0" err="1"/>
              <a:t>Dit</a:t>
            </a:r>
            <a:r>
              <a:rPr lang="en-US" dirty="0"/>
              <a:t> </a:t>
            </a:r>
            <a:r>
              <a:rPr lang="en-US" dirty="0" err="1"/>
              <a:t>Navn</a:t>
            </a:r>
            <a:r>
              <a:rPr lang="en-US" dirty="0"/>
              <a:t>. Authored by: </a:t>
            </a:r>
            <a:r>
              <a:rPr lang="en-US" dirty="0" err="1"/>
              <a:t>edwardpye</a:t>
            </a:r>
            <a:r>
              <a:rPr lang="en-US" dirty="0"/>
              <a:t>. Located at: </a:t>
            </a:r>
            <a:r>
              <a:rPr lang="en-US" dirty="0">
                <a:hlinkClick r:id="rId4"/>
              </a:rPr>
              <a:t>https://pixabay.com/da/illustrations/hvad-er-dit-navn-navn-sp%C3%B8rgsm%C3%A5l-1185864/</a:t>
            </a:r>
            <a:r>
              <a:rPr lang="en-US" dirty="0"/>
              <a:t>. License: CC0: No Rights Reserved</a:t>
            </a:r>
          </a:p>
          <a:p>
            <a:r>
              <a:rPr lang="en-US" dirty="0" err="1"/>
              <a:t>Samtale</a:t>
            </a:r>
            <a:r>
              <a:rPr lang="en-US" dirty="0"/>
              <a:t> Dialogue Interview. Authored by: </a:t>
            </a:r>
            <a:r>
              <a:rPr lang="en-US" dirty="0" err="1"/>
              <a:t>josemiguels</a:t>
            </a:r>
            <a:r>
              <a:rPr lang="en-US" dirty="0"/>
              <a:t>. Located at: </a:t>
            </a:r>
            <a:r>
              <a:rPr lang="en-US" dirty="0">
                <a:hlinkClick r:id="rId5"/>
              </a:rPr>
              <a:t>https://pixabay.com/da/illustrations/samtale-dialog-interview-ikon-1262311/</a:t>
            </a:r>
            <a:r>
              <a:rPr lang="en-US" dirty="0"/>
              <a:t>. License: CC0: No Rights Reserved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220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Authored by: Dawn Hudson. Located at: </a:t>
            </a:r>
            <a:r>
              <a:rPr lang="en-US" dirty="0">
                <a:hlinkClick r:id="rId3"/>
              </a:rPr>
              <a:t>https://www.publicdomainpictures.net/es/view-image.php?image=127601&amp;picture=alfabeto</a:t>
            </a:r>
            <a:r>
              <a:rPr lang="en-US" dirty="0"/>
              <a:t>. </a:t>
            </a:r>
            <a:r>
              <a:rPr lang="en-US" dirty="0" err="1"/>
              <a:t>Licencse</a:t>
            </a:r>
            <a:r>
              <a:rPr lang="en-US"/>
              <a:t>: CC0: No Rights Reserved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879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Notes for instructor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Answer</a:t>
            </a:r>
            <a:r>
              <a:rPr lang="en-US" baseline="0"/>
              <a:t> is D</a:t>
            </a:r>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Answer</a:t>
            </a:r>
            <a:r>
              <a:rPr lang="en-US" baseline="0"/>
              <a:t> is </a:t>
            </a:r>
            <a:r>
              <a:rPr lang="en-US"/>
              <a:t>B</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639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Answer</a:t>
            </a:r>
            <a:r>
              <a:rPr lang="en-US" baseline="0"/>
              <a:t> is </a:t>
            </a:r>
            <a:r>
              <a:rPr lang="en-US"/>
              <a:t>C</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627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tx1">
            <a:alpha val="25000"/>
          </a:schemeClr>
        </a:solidFill>
        <a:effectLst/>
      </p:bgPr>
    </p:bg>
    <p:spTree>
      <p:nvGrpSpPr>
        <p:cNvPr id="1" name="Shape 9"/>
        <p:cNvGrpSpPr/>
        <p:nvPr/>
      </p:nvGrpSpPr>
      <p:grpSpPr>
        <a:xfrm>
          <a:off x="0" y="0"/>
          <a:ext cx="0" cy="0"/>
          <a:chOff x="0" y="0"/>
          <a:chExt cx="0" cy="0"/>
        </a:xfrm>
      </p:grpSpPr>
      <p:sp>
        <p:nvSpPr>
          <p:cNvPr id="10" name="Google Shape;10;p2"/>
          <p:cNvSpPr/>
          <p:nvPr/>
        </p:nvSpPr>
        <p:spPr>
          <a:xfrm>
            <a:off x="0" y="601680"/>
            <a:ext cx="12192000" cy="2689412"/>
          </a:xfrm>
          <a:prstGeom prst="rect">
            <a:avLst/>
          </a:prstGeom>
          <a:solidFill>
            <a:schemeClr val="dk1">
              <a:alpha val="45000"/>
            </a:schemeClr>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ln>
                <a:solidFill>
                  <a:sysClr val="windowText" lastClr="000000"/>
                </a:solidFill>
              </a:ln>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Course Title</a:t>
            </a:r>
            <a:endParaRPr/>
          </a:p>
        </p:txBody>
      </p:sp>
      <p:sp>
        <p:nvSpPr>
          <p:cNvPr id="12" name="Google Shape;12;p2"/>
          <p:cNvSpPr txBox="1">
            <a:spLocks noGrp="1"/>
          </p:cNvSpPr>
          <p:nvPr>
            <p:ph type="subTitle" idx="1"/>
          </p:nvPr>
        </p:nvSpPr>
        <p:spPr>
          <a:xfrm>
            <a:off x="0" y="273516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a:t>Click to edit Master subtitle style</a:t>
            </a:r>
            <a:endParaRPr/>
          </a:p>
        </p:txBody>
      </p:sp>
    </p:spTree>
    <p:extLst>
      <p:ext uri="{BB962C8B-B14F-4D97-AF65-F5344CB8AC3E}">
        <p14:creationId xmlns:p14="http://schemas.microsoft.com/office/powerpoint/2010/main" val="331482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chemeClr val="dk1">
              <a:alpha val="23921"/>
            </a:schemeClr>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190387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20" name="Google Shape;20;p4"/>
          <p:cNvSpPr/>
          <p:nvPr/>
        </p:nvSpPr>
        <p:spPr>
          <a:xfrm rot="5400000">
            <a:off x="-3126442" y="3126443"/>
            <a:ext cx="6858002" cy="605119"/>
          </a:xfrm>
          <a:prstGeom prst="rect">
            <a:avLst/>
          </a:prstGeom>
          <a:solidFill>
            <a:schemeClr val="dk1">
              <a:alpha val="23921"/>
            </a:schemeClr>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8851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41" name="Google Shape;41;p8"/>
          <p:cNvSpPr/>
          <p:nvPr/>
        </p:nvSpPr>
        <p:spPr>
          <a:xfrm rot="5400000">
            <a:off x="-3126442" y="3126443"/>
            <a:ext cx="6858002" cy="605119"/>
          </a:xfrm>
          <a:prstGeom prst="rect">
            <a:avLst/>
          </a:prstGeom>
          <a:solidFill>
            <a:schemeClr val="dk1">
              <a:alpha val="23921"/>
            </a:schemeClr>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6223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entury Gothic"/>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44" name="Google Shape;44;p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entury Gothic"/>
                <a:ea typeface="Century Gothic"/>
                <a:cs typeface="Century Gothic"/>
                <a:sym typeface="Century Gothic"/>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9pPr>
          </a:lstStyle>
          <a:p>
            <a:pPr lvl="0"/>
            <a:r>
              <a:rPr lang="en-US"/>
              <a:t>Edit Master text styles</a:t>
            </a:r>
          </a:p>
        </p:txBody>
      </p:sp>
      <p:sp>
        <p:nvSpPr>
          <p:cNvPr id="45" name="Google Shape;4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entury Gothic"/>
                <a:ea typeface="Century Gothic"/>
                <a:cs typeface="Century Gothic"/>
                <a:sym typeface="Century Gothic"/>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entury Gothic"/>
                <a:ea typeface="Century Gothic"/>
                <a:cs typeface="Century Gothic"/>
                <a:sym typeface="Century Gothic"/>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9pPr>
          </a:lstStyle>
          <a:p>
            <a:pPr lvl="0"/>
            <a:r>
              <a:rPr lang="en-US"/>
              <a:t>Edit Master text styles</a:t>
            </a:r>
          </a:p>
        </p:txBody>
      </p:sp>
      <p:sp>
        <p:nvSpPr>
          <p:cNvPr id="46" name="Google Shape;46;p9"/>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47" name="Google Shape;47;p9"/>
          <p:cNvSpPr/>
          <p:nvPr/>
        </p:nvSpPr>
        <p:spPr>
          <a:xfrm rot="5400000">
            <a:off x="-3126442" y="3126443"/>
            <a:ext cx="6858002" cy="605119"/>
          </a:xfrm>
          <a:prstGeom prst="rect">
            <a:avLst/>
          </a:prstGeom>
          <a:solidFill>
            <a:schemeClr val="dk1">
              <a:alpha val="23921"/>
            </a:schemeClr>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9216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entury Gothic"/>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0" name="Google Shape;50;p10"/>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9pPr>
          </a:lstStyle>
          <a:p>
            <a:r>
              <a:rPr lang="en-US"/>
              <a:t>Click icon to add picture</a:t>
            </a:r>
            <a:endParaRPr/>
          </a:p>
        </p:txBody>
      </p:sp>
      <p:sp>
        <p:nvSpPr>
          <p:cNvPr id="51" name="Google Shape;51;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entury Gothic"/>
                <a:ea typeface="Century Gothic"/>
                <a:cs typeface="Century Gothic"/>
                <a:sym typeface="Century Gothic"/>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entury Gothic"/>
                <a:ea typeface="Century Gothic"/>
                <a:cs typeface="Century Gothic"/>
                <a:sym typeface="Century Gothic"/>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9pPr>
          </a:lstStyle>
          <a:p>
            <a:pPr lvl="0"/>
            <a:r>
              <a:rPr lang="en-US"/>
              <a:t>Edit Master text styles</a:t>
            </a:r>
          </a:p>
        </p:txBody>
      </p:sp>
      <p:sp>
        <p:nvSpPr>
          <p:cNvPr id="52" name="Google Shape;52;p10"/>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53" name="Google Shape;53;p10"/>
          <p:cNvSpPr/>
          <p:nvPr/>
        </p:nvSpPr>
        <p:spPr>
          <a:xfrm rot="5400000">
            <a:off x="-3126442" y="3126443"/>
            <a:ext cx="6858002" cy="605119"/>
          </a:xfrm>
          <a:prstGeom prst="rect">
            <a:avLst/>
          </a:prstGeom>
          <a:solidFill>
            <a:schemeClr val="dk1">
              <a:alpha val="23921"/>
            </a:schemeClr>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666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58" name="Google Shape;58;p11"/>
          <p:cNvSpPr/>
          <p:nvPr/>
        </p:nvSpPr>
        <p:spPr>
          <a:xfrm rot="5400000">
            <a:off x="-3126442" y="3126443"/>
            <a:ext cx="6858002" cy="605119"/>
          </a:xfrm>
          <a:prstGeom prst="rect">
            <a:avLst/>
          </a:prstGeom>
          <a:solidFill>
            <a:schemeClr val="dk1">
              <a:alpha val="23921"/>
            </a:schemeClr>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6963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63" name="Google Shape;63;p12"/>
          <p:cNvSpPr/>
          <p:nvPr/>
        </p:nvSpPr>
        <p:spPr>
          <a:xfrm rot="5400000">
            <a:off x="-3126442" y="3126443"/>
            <a:ext cx="6858002" cy="605119"/>
          </a:xfrm>
          <a:prstGeom prst="rect">
            <a:avLst/>
          </a:prstGeom>
          <a:solidFill>
            <a:schemeClr val="dk1">
              <a:alpha val="23921"/>
            </a:schemeClr>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6812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ED7F2">
            <a:alpha val="7058"/>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Tree>
    <p:extLst>
      <p:ext uri="{BB962C8B-B14F-4D97-AF65-F5344CB8AC3E}">
        <p14:creationId xmlns:p14="http://schemas.microsoft.com/office/powerpoint/2010/main" val="397037181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80" r:id="rId5"/>
    <p:sldLayoutId id="2147483681" r:id="rId6"/>
    <p:sldLayoutId id="2147483682" r:id="rId7"/>
    <p:sldLayoutId id="2147483683"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4" name="Title 3">
            <a:extLst>
              <a:ext uri="{FF2B5EF4-FFF2-40B4-BE49-F238E27FC236}">
                <a16:creationId xmlns:a16="http://schemas.microsoft.com/office/drawing/2014/main" id="{98CDC929-56E2-1842-B96F-EEEFC78FBE5A}"/>
              </a:ext>
            </a:extLst>
          </p:cNvPr>
          <p:cNvSpPr>
            <a:spLocks noGrp="1"/>
          </p:cNvSpPr>
          <p:nvPr>
            <p:ph type="ctrTitle"/>
          </p:nvPr>
        </p:nvSpPr>
        <p:spPr/>
        <p:txBody>
          <a:bodyPr/>
          <a:lstStyle/>
          <a:p>
            <a:r>
              <a:rPr lang="en-US" sz="4100"/>
              <a:t>Spanish 1</a:t>
            </a:r>
            <a:endParaRPr lang="en-US"/>
          </a:p>
        </p:txBody>
      </p:sp>
      <p:sp>
        <p:nvSpPr>
          <p:cNvPr id="6" name="Subtitle 5">
            <a:extLst>
              <a:ext uri="{FF2B5EF4-FFF2-40B4-BE49-F238E27FC236}">
                <a16:creationId xmlns:a16="http://schemas.microsoft.com/office/drawing/2014/main" id="{7766042E-BEC4-904E-9FCA-2079983A42E9}"/>
              </a:ext>
            </a:extLst>
          </p:cNvPr>
          <p:cNvSpPr>
            <a:spLocks noGrp="1"/>
          </p:cNvSpPr>
          <p:nvPr>
            <p:ph type="subTitle" idx="1"/>
          </p:nvPr>
        </p:nvSpPr>
        <p:spPr/>
        <p:txBody>
          <a:bodyPr/>
          <a:lstStyle/>
          <a:p>
            <a:r>
              <a:rPr lang="en-US"/>
              <a:t>¡Hola! ¿</a:t>
            </a:r>
            <a:r>
              <a:rPr lang="en-US" err="1"/>
              <a:t>Cómo</a:t>
            </a:r>
            <a:r>
              <a:rPr lang="en-US"/>
              <a:t> </a:t>
            </a:r>
            <a:r>
              <a:rPr lang="en-US" err="1"/>
              <a:t>te</a:t>
            </a:r>
            <a:r>
              <a:rPr lang="en-US"/>
              <a:t> llamas?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6170-BEE8-4679-9845-D12666BF1833}"/>
              </a:ext>
            </a:extLst>
          </p:cNvPr>
          <p:cNvSpPr>
            <a:spLocks noGrp="1"/>
          </p:cNvSpPr>
          <p:nvPr>
            <p:ph type="title"/>
          </p:nvPr>
        </p:nvSpPr>
        <p:spPr/>
        <p:txBody>
          <a:bodyPr/>
          <a:lstStyle/>
          <a:p>
            <a:r>
              <a:rPr lang="en-US"/>
              <a:t>Actividad: Saludos y Respuestas</a:t>
            </a:r>
          </a:p>
        </p:txBody>
      </p:sp>
      <p:sp>
        <p:nvSpPr>
          <p:cNvPr id="3" name="Text Placeholder 2">
            <a:extLst>
              <a:ext uri="{FF2B5EF4-FFF2-40B4-BE49-F238E27FC236}">
                <a16:creationId xmlns:a16="http://schemas.microsoft.com/office/drawing/2014/main" id="{5623DD62-E018-41C0-9618-4255DAA5DB5D}"/>
              </a:ext>
            </a:extLst>
          </p:cNvPr>
          <p:cNvSpPr>
            <a:spLocks noGrp="1"/>
          </p:cNvSpPr>
          <p:nvPr>
            <p:ph type="body" idx="1"/>
          </p:nvPr>
        </p:nvSpPr>
        <p:spPr/>
        <p:txBody>
          <a:bodyPr/>
          <a:lstStyle/>
          <a:p>
            <a:pPr marL="38100" indent="0">
              <a:buNone/>
            </a:pPr>
            <a:r>
              <a:rPr lang="en-US"/>
              <a:t>Pair up with a classmate. You will have 30 seconds from your instructor’s signal to have the following conversation, using the phrases you learned in this section. When your instructor signals that your time is up, find a new partner and get ready to do it again! </a:t>
            </a:r>
            <a:r>
              <a:rPr lang="es"/>
              <a:t>¿Listos? ¡A lo!</a:t>
            </a:r>
            <a:r>
              <a:rPr lang="en-US"/>
              <a:t> (Ready? Go to it!)</a:t>
            </a:r>
          </a:p>
          <a:p>
            <a:endParaRPr lang="en-US"/>
          </a:p>
          <a:p>
            <a:r>
              <a:rPr lang="en-US"/>
              <a:t>Greet each other.</a:t>
            </a:r>
          </a:p>
          <a:p>
            <a:r>
              <a:rPr lang="en-US"/>
              <a:t>Ask each other your names and say ‘glad to meet you’</a:t>
            </a:r>
          </a:p>
          <a:p>
            <a:r>
              <a:rPr lang="en-US"/>
              <a:t>Ask each other how you are today.</a:t>
            </a:r>
          </a:p>
          <a:p>
            <a:r>
              <a:rPr lang="en-US"/>
              <a:t>Ask each other where you are from.</a:t>
            </a:r>
          </a:p>
          <a:p>
            <a:r>
              <a:rPr lang="en-US"/>
              <a:t>Say goodbye.</a:t>
            </a:r>
          </a:p>
          <a:p>
            <a:endParaRPr lang="en-US"/>
          </a:p>
        </p:txBody>
      </p:sp>
    </p:spTree>
    <p:extLst>
      <p:ext uri="{BB962C8B-B14F-4D97-AF65-F5344CB8AC3E}">
        <p14:creationId xmlns:p14="http://schemas.microsoft.com/office/powerpoint/2010/main" val="381387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7CCB-CF56-244B-9034-AE11AC11B77C}"/>
              </a:ext>
            </a:extLst>
          </p:cNvPr>
          <p:cNvSpPr>
            <a:spLocks noGrp="1"/>
          </p:cNvSpPr>
          <p:nvPr>
            <p:ph type="title"/>
          </p:nvPr>
        </p:nvSpPr>
        <p:spPr/>
        <p:txBody>
          <a:bodyPr/>
          <a:lstStyle/>
          <a:p>
            <a:r>
              <a:rPr lang="en-US"/>
              <a:t>El Alfabeto</a:t>
            </a:r>
          </a:p>
        </p:txBody>
      </p:sp>
    </p:spTree>
    <p:extLst>
      <p:ext uri="{BB962C8B-B14F-4D97-AF65-F5344CB8AC3E}">
        <p14:creationId xmlns:p14="http://schemas.microsoft.com/office/powerpoint/2010/main" val="158157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D99F56-4DB3-D14F-AA13-0FA8FD7AE0C7}"/>
              </a:ext>
            </a:extLst>
          </p:cNvPr>
          <p:cNvSpPr>
            <a:spLocks noGrp="1"/>
          </p:cNvSpPr>
          <p:nvPr>
            <p:ph type="body" idx="1"/>
          </p:nvPr>
        </p:nvSpPr>
        <p:spPr/>
        <p:txBody>
          <a:bodyPr/>
          <a:lstStyle/>
          <a:p>
            <a:pPr marL="0" lvl="1" indent="0">
              <a:buNone/>
            </a:pPr>
            <a:r>
              <a:rPr lang="en-US" sz="2000"/>
              <a:t>1.1.3: Use the alphabet to spell words </a:t>
            </a:r>
            <a:endParaRPr lang="en-US"/>
          </a:p>
          <a:p>
            <a:pPr marL="0" lvl="1" indent="0">
              <a:buNone/>
            </a:pPr>
            <a:r>
              <a:rPr lang="en-US" sz="2000"/>
              <a:t>1.1.4: Recognize the sounds of letters in Spanish (listening activity)</a:t>
            </a:r>
          </a:p>
          <a:p>
            <a:pPr marL="0" lvl="1" indent="0">
              <a:buNone/>
            </a:pPr>
            <a:endParaRPr lang="en-US"/>
          </a:p>
        </p:txBody>
      </p:sp>
      <p:sp>
        <p:nvSpPr>
          <p:cNvPr id="3" name="Title 2">
            <a:extLst>
              <a:ext uri="{FF2B5EF4-FFF2-40B4-BE49-F238E27FC236}">
                <a16:creationId xmlns:a16="http://schemas.microsoft.com/office/drawing/2014/main" id="{A4477EF2-C265-934A-B975-3E5D4088780C}"/>
              </a:ext>
            </a:extLst>
          </p:cNvPr>
          <p:cNvSpPr>
            <a:spLocks noGrp="1"/>
          </p:cNvSpPr>
          <p:nvPr>
            <p:ph type="title"/>
          </p:nvPr>
        </p:nvSpPr>
        <p:spPr/>
        <p:txBody>
          <a:bodyPr/>
          <a:lstStyle/>
          <a:p>
            <a:r>
              <a:rPr lang="en-US"/>
              <a:t>Learning Outcomes: El </a:t>
            </a:r>
            <a:r>
              <a:rPr lang="en-US" err="1"/>
              <a:t>alfabeto</a:t>
            </a:r>
          </a:p>
        </p:txBody>
      </p:sp>
    </p:spTree>
    <p:extLst>
      <p:ext uri="{BB962C8B-B14F-4D97-AF65-F5344CB8AC3E}">
        <p14:creationId xmlns:p14="http://schemas.microsoft.com/office/powerpoint/2010/main" val="159368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35F3-488A-4579-946D-874F22857B19}"/>
              </a:ext>
            </a:extLst>
          </p:cNvPr>
          <p:cNvSpPr>
            <a:spLocks noGrp="1"/>
          </p:cNvSpPr>
          <p:nvPr>
            <p:ph type="title"/>
          </p:nvPr>
        </p:nvSpPr>
        <p:spPr/>
        <p:txBody>
          <a:bodyPr/>
          <a:lstStyle/>
          <a:p>
            <a:r>
              <a:rPr lang="en-US"/>
              <a:t>El Alfabeto</a:t>
            </a:r>
          </a:p>
        </p:txBody>
      </p:sp>
      <p:sp>
        <p:nvSpPr>
          <p:cNvPr id="3" name="Text Placeholder 2">
            <a:extLst>
              <a:ext uri="{FF2B5EF4-FFF2-40B4-BE49-F238E27FC236}">
                <a16:creationId xmlns:a16="http://schemas.microsoft.com/office/drawing/2014/main" id="{9AAFC176-053D-488C-8C70-88BFDBA93085}"/>
              </a:ext>
            </a:extLst>
          </p:cNvPr>
          <p:cNvSpPr>
            <a:spLocks noGrp="1"/>
          </p:cNvSpPr>
          <p:nvPr>
            <p:ph type="body" idx="1"/>
          </p:nvPr>
        </p:nvSpPr>
        <p:spPr>
          <a:xfrm>
            <a:off x="852054" y="1825625"/>
            <a:ext cx="1856509" cy="4351338"/>
          </a:xfrm>
        </p:spPr>
        <p:txBody>
          <a:bodyPr/>
          <a:lstStyle/>
          <a:p>
            <a:r>
              <a:rPr lang="en-US"/>
              <a:t>A - a</a:t>
            </a:r>
          </a:p>
          <a:p>
            <a:r>
              <a:rPr lang="en-US"/>
              <a:t>B - be</a:t>
            </a:r>
          </a:p>
          <a:p>
            <a:r>
              <a:rPr lang="en-US"/>
              <a:t>C - ce</a:t>
            </a:r>
          </a:p>
          <a:p>
            <a:r>
              <a:rPr lang="en-US"/>
              <a:t>D - de</a:t>
            </a:r>
          </a:p>
          <a:p>
            <a:r>
              <a:rPr lang="en-US"/>
              <a:t>E - e</a:t>
            </a:r>
          </a:p>
          <a:p>
            <a:r>
              <a:rPr lang="en-US"/>
              <a:t>F - efe</a:t>
            </a:r>
          </a:p>
          <a:p>
            <a:r>
              <a:rPr lang="en-US"/>
              <a:t>G - ge</a:t>
            </a:r>
          </a:p>
          <a:p>
            <a:r>
              <a:rPr lang="en-US"/>
              <a:t>H - hache</a:t>
            </a:r>
          </a:p>
          <a:p>
            <a:r>
              <a:rPr lang="en-US"/>
              <a:t>I - i</a:t>
            </a:r>
          </a:p>
          <a:p>
            <a:r>
              <a:rPr lang="en-US"/>
              <a:t>J - jota</a:t>
            </a:r>
          </a:p>
          <a:p>
            <a:r>
              <a:rPr lang="en-US"/>
              <a:t>K - ka</a:t>
            </a:r>
          </a:p>
          <a:p>
            <a:endParaRPr lang="en-US"/>
          </a:p>
        </p:txBody>
      </p:sp>
      <p:sp>
        <p:nvSpPr>
          <p:cNvPr id="4" name="TextBox 3">
            <a:extLst>
              <a:ext uri="{FF2B5EF4-FFF2-40B4-BE49-F238E27FC236}">
                <a16:creationId xmlns:a16="http://schemas.microsoft.com/office/drawing/2014/main" id="{20BEBDF5-AFA3-4087-984A-22C050694AA7}"/>
              </a:ext>
            </a:extLst>
          </p:cNvPr>
          <p:cNvSpPr txBox="1"/>
          <p:nvPr/>
        </p:nvSpPr>
        <p:spPr>
          <a:xfrm>
            <a:off x="2840182" y="1828800"/>
            <a:ext cx="1939637" cy="43175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01625">
              <a:lnSpc>
                <a:spcPct val="90000"/>
              </a:lnSpc>
              <a:spcBef>
                <a:spcPts val="750"/>
              </a:spcBef>
              <a:buFont typeface="Arial"/>
              <a:buChar char="•"/>
            </a:pPr>
            <a:r>
              <a:rPr lang="en-US" sz="2100">
                <a:latin typeface="Century Gothic"/>
              </a:rPr>
              <a:t>L - ele</a:t>
            </a:r>
            <a:endParaRPr lang="en-US"/>
          </a:p>
          <a:p>
            <a:pPr marL="342900" indent="-301625">
              <a:lnSpc>
                <a:spcPct val="90000"/>
              </a:lnSpc>
              <a:spcBef>
                <a:spcPts val="750"/>
              </a:spcBef>
              <a:buFont typeface="Arial"/>
              <a:buChar char="•"/>
            </a:pPr>
            <a:r>
              <a:rPr lang="en-US" sz="2100">
                <a:latin typeface="Century Gothic"/>
              </a:rPr>
              <a:t>M - eme</a:t>
            </a:r>
          </a:p>
          <a:p>
            <a:pPr marL="342900" indent="-301625">
              <a:lnSpc>
                <a:spcPct val="90000"/>
              </a:lnSpc>
              <a:spcBef>
                <a:spcPts val="750"/>
              </a:spcBef>
              <a:buFont typeface="Arial"/>
              <a:buChar char="•"/>
            </a:pPr>
            <a:r>
              <a:rPr lang="en-US" sz="2100">
                <a:latin typeface="Century Gothic"/>
              </a:rPr>
              <a:t>N - ene</a:t>
            </a:r>
          </a:p>
          <a:p>
            <a:pPr marL="342900" indent="-301625">
              <a:lnSpc>
                <a:spcPct val="90000"/>
              </a:lnSpc>
              <a:spcBef>
                <a:spcPts val="750"/>
              </a:spcBef>
              <a:buFont typeface="Arial"/>
              <a:buChar char="•"/>
            </a:pPr>
            <a:r>
              <a:rPr lang="en-US" sz="2100">
                <a:latin typeface="Century Gothic"/>
              </a:rPr>
              <a:t>Ñ - eñe</a:t>
            </a:r>
          </a:p>
          <a:p>
            <a:pPr marL="342900" indent="-301625">
              <a:lnSpc>
                <a:spcPct val="90000"/>
              </a:lnSpc>
              <a:spcBef>
                <a:spcPts val="750"/>
              </a:spcBef>
              <a:buFont typeface="Arial"/>
              <a:buChar char="•"/>
            </a:pPr>
            <a:r>
              <a:rPr lang="en-US" sz="2100">
                <a:latin typeface="Century Gothic"/>
              </a:rPr>
              <a:t>O - o</a:t>
            </a:r>
            <a:endParaRPr lang="en-US"/>
          </a:p>
          <a:p>
            <a:pPr marL="342900" indent="-301625">
              <a:lnSpc>
                <a:spcPct val="90000"/>
              </a:lnSpc>
              <a:spcBef>
                <a:spcPts val="750"/>
              </a:spcBef>
              <a:buFont typeface="Arial"/>
              <a:buChar char="•"/>
            </a:pPr>
            <a:r>
              <a:rPr lang="en-US" sz="2100">
                <a:latin typeface="Century Gothic"/>
              </a:rPr>
              <a:t>P - p</a:t>
            </a:r>
          </a:p>
          <a:p>
            <a:pPr marL="342900" indent="-301625">
              <a:lnSpc>
                <a:spcPct val="90000"/>
              </a:lnSpc>
              <a:spcBef>
                <a:spcPts val="750"/>
              </a:spcBef>
              <a:buFont typeface="Arial"/>
              <a:buChar char="•"/>
            </a:pPr>
            <a:r>
              <a:rPr lang="en-US" sz="2100">
                <a:latin typeface="Century Gothic"/>
              </a:rPr>
              <a:t>Q - cu</a:t>
            </a:r>
          </a:p>
          <a:p>
            <a:pPr marL="342900" indent="-301625">
              <a:lnSpc>
                <a:spcPct val="90000"/>
              </a:lnSpc>
              <a:spcBef>
                <a:spcPts val="750"/>
              </a:spcBef>
              <a:buFont typeface="Arial"/>
              <a:buChar char="•"/>
            </a:pPr>
            <a:r>
              <a:rPr lang="en-US" sz="2100">
                <a:latin typeface="Century Gothic"/>
              </a:rPr>
              <a:t>R - ere</a:t>
            </a:r>
          </a:p>
          <a:p>
            <a:pPr marL="342900" indent="-301625">
              <a:lnSpc>
                <a:spcPct val="90000"/>
              </a:lnSpc>
              <a:spcBef>
                <a:spcPts val="750"/>
              </a:spcBef>
              <a:buFont typeface="Arial"/>
              <a:buChar char="•"/>
            </a:pPr>
            <a:r>
              <a:rPr lang="en-US" sz="2100">
                <a:latin typeface="Century Gothic"/>
              </a:rPr>
              <a:t>RR -erre</a:t>
            </a:r>
          </a:p>
          <a:p>
            <a:pPr marL="342900" indent="-301625">
              <a:lnSpc>
                <a:spcPct val="90000"/>
              </a:lnSpc>
              <a:spcBef>
                <a:spcPts val="750"/>
              </a:spcBef>
              <a:buFont typeface="Arial"/>
              <a:buChar char="•"/>
            </a:pPr>
            <a:r>
              <a:rPr lang="en-US" sz="2100">
                <a:latin typeface="Century Gothic"/>
              </a:rPr>
              <a:t>S - ese</a:t>
            </a:r>
          </a:p>
          <a:p>
            <a:pPr marL="342900" indent="-301625">
              <a:lnSpc>
                <a:spcPct val="90000"/>
              </a:lnSpc>
              <a:spcBef>
                <a:spcPts val="750"/>
              </a:spcBef>
              <a:buFont typeface="Arial"/>
              <a:buChar char="•"/>
            </a:pPr>
            <a:r>
              <a:rPr lang="en-US" sz="2100">
                <a:latin typeface="Century Gothic"/>
              </a:rPr>
              <a:t>T - te</a:t>
            </a:r>
          </a:p>
        </p:txBody>
      </p:sp>
      <p:sp>
        <p:nvSpPr>
          <p:cNvPr id="5" name="TextBox 4">
            <a:extLst>
              <a:ext uri="{FF2B5EF4-FFF2-40B4-BE49-F238E27FC236}">
                <a16:creationId xmlns:a16="http://schemas.microsoft.com/office/drawing/2014/main" id="{CD8009C7-3898-42FE-BAFA-F787EE4F3F3C}"/>
              </a:ext>
            </a:extLst>
          </p:cNvPr>
          <p:cNvSpPr txBox="1"/>
          <p:nvPr/>
        </p:nvSpPr>
        <p:spPr>
          <a:xfrm>
            <a:off x="4922693" y="1833130"/>
            <a:ext cx="2743200" cy="27438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8620" indent="-342900">
              <a:lnSpc>
                <a:spcPct val="90000"/>
              </a:lnSpc>
              <a:spcBef>
                <a:spcPts val="750"/>
              </a:spcBef>
              <a:buFont typeface="Arial"/>
              <a:buChar char="•"/>
            </a:pPr>
            <a:r>
              <a:rPr lang="en-US" sz="2100">
                <a:latin typeface="Century Gothic"/>
              </a:rPr>
              <a:t>U - u</a:t>
            </a:r>
            <a:endParaRPr lang="en-US"/>
          </a:p>
          <a:p>
            <a:pPr marL="388620" indent="-342900">
              <a:lnSpc>
                <a:spcPct val="90000"/>
              </a:lnSpc>
              <a:spcBef>
                <a:spcPts val="750"/>
              </a:spcBef>
              <a:buFont typeface="Arial"/>
              <a:buChar char="•"/>
            </a:pPr>
            <a:r>
              <a:rPr lang="en-US" sz="2100">
                <a:latin typeface="Century Gothic"/>
              </a:rPr>
              <a:t>V - ve</a:t>
            </a:r>
          </a:p>
          <a:p>
            <a:pPr marL="388620" indent="-342900">
              <a:lnSpc>
                <a:spcPct val="90000"/>
              </a:lnSpc>
              <a:spcBef>
                <a:spcPts val="750"/>
              </a:spcBef>
              <a:buFont typeface="Arial"/>
              <a:buChar char="•"/>
            </a:pPr>
            <a:r>
              <a:rPr lang="en-US" sz="2100">
                <a:latin typeface="Century Gothic"/>
              </a:rPr>
              <a:t>W – doble-ve</a:t>
            </a:r>
          </a:p>
          <a:p>
            <a:pPr marL="388620" indent="-342900">
              <a:lnSpc>
                <a:spcPct val="90000"/>
              </a:lnSpc>
              <a:spcBef>
                <a:spcPts val="750"/>
              </a:spcBef>
              <a:buFont typeface="Arial"/>
              <a:buChar char="•"/>
            </a:pPr>
            <a:r>
              <a:rPr lang="en-US" sz="2100">
                <a:latin typeface="Century Gothic"/>
              </a:rPr>
              <a:t>X - equis</a:t>
            </a:r>
          </a:p>
          <a:p>
            <a:pPr marL="388620" indent="-342900">
              <a:lnSpc>
                <a:spcPct val="90000"/>
              </a:lnSpc>
              <a:spcBef>
                <a:spcPts val="750"/>
              </a:spcBef>
              <a:buFont typeface="Arial"/>
              <a:buChar char="•"/>
            </a:pPr>
            <a:r>
              <a:rPr lang="en-US" sz="2100">
                <a:latin typeface="Century Gothic"/>
              </a:rPr>
              <a:t>Y - ye</a:t>
            </a:r>
          </a:p>
          <a:p>
            <a:pPr marL="388620" indent="-342900">
              <a:lnSpc>
                <a:spcPct val="90000"/>
              </a:lnSpc>
              <a:spcBef>
                <a:spcPts val="750"/>
              </a:spcBef>
              <a:buFont typeface="Arial"/>
              <a:buChar char="•"/>
            </a:pPr>
            <a:r>
              <a:rPr lang="en-US" sz="2100">
                <a:latin typeface="Century Gothic"/>
              </a:rPr>
              <a:t>Y - i griega</a:t>
            </a:r>
          </a:p>
          <a:p>
            <a:pPr marL="388620" indent="-342900">
              <a:lnSpc>
                <a:spcPct val="90000"/>
              </a:lnSpc>
              <a:spcBef>
                <a:spcPts val="750"/>
              </a:spcBef>
              <a:buFont typeface="Arial"/>
              <a:buChar char="•"/>
            </a:pPr>
            <a:r>
              <a:rPr lang="en-US" sz="2100">
                <a:latin typeface="Century Gothic"/>
              </a:rPr>
              <a:t>Z - zeta</a:t>
            </a:r>
          </a:p>
        </p:txBody>
      </p:sp>
      <p:pic>
        <p:nvPicPr>
          <p:cNvPr id="6" name="Picture 6" descr="the alphabet">
            <a:extLst>
              <a:ext uri="{FF2B5EF4-FFF2-40B4-BE49-F238E27FC236}">
                <a16:creationId xmlns:a16="http://schemas.microsoft.com/office/drawing/2014/main" id="{DEDC47DC-6EAF-498D-B5B4-6878FA018AD9}"/>
              </a:ext>
            </a:extLst>
          </p:cNvPr>
          <p:cNvPicPr>
            <a:picLocks noChangeAspect="1"/>
          </p:cNvPicPr>
          <p:nvPr/>
        </p:nvPicPr>
        <p:blipFill>
          <a:blip r:embed="rId3"/>
          <a:stretch>
            <a:fillRect/>
          </a:stretch>
        </p:blipFill>
        <p:spPr>
          <a:xfrm>
            <a:off x="7592290" y="3211136"/>
            <a:ext cx="4267200" cy="3303616"/>
          </a:xfrm>
          <a:prstGeom prst="rect">
            <a:avLst/>
          </a:prstGeom>
        </p:spPr>
      </p:pic>
    </p:spTree>
    <p:extLst>
      <p:ext uri="{BB962C8B-B14F-4D97-AF65-F5344CB8AC3E}">
        <p14:creationId xmlns:p14="http://schemas.microsoft.com/office/powerpoint/2010/main" val="282341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Actividad: Usar el Alfabeto</a:t>
            </a:r>
          </a:p>
        </p:txBody>
      </p:sp>
      <p:sp>
        <p:nvSpPr>
          <p:cNvPr id="5" name="Text Placeholder 4">
            <a:extLst>
              <a:ext uri="{FF2B5EF4-FFF2-40B4-BE49-F238E27FC236}">
                <a16:creationId xmlns:a16="http://schemas.microsoft.com/office/drawing/2014/main" id="{3238DD02-3D01-0D40-AAA7-F081619299A6}"/>
              </a:ext>
            </a:extLst>
          </p:cNvPr>
          <p:cNvSpPr>
            <a:spLocks noGrp="1"/>
          </p:cNvSpPr>
          <p:nvPr>
            <p:ph type="body" idx="1"/>
          </p:nvPr>
        </p:nvSpPr>
        <p:spPr/>
        <p:txBody>
          <a:bodyPr/>
          <a:lstStyle/>
          <a:p>
            <a:pPr>
              <a:buNone/>
            </a:pPr>
            <a:r>
              <a:rPr lang="en-US" dirty="0"/>
              <a:t>Ask eight students in the class for their first name (</a:t>
            </a:r>
            <a:r>
              <a:rPr lang="en-US" dirty="0" err="1"/>
              <a:t>nombre</a:t>
            </a:r>
            <a:r>
              <a:rPr lang="en-US" dirty="0"/>
              <a:t>) and last names (</a:t>
            </a:r>
            <a:r>
              <a:rPr lang="en-US" dirty="0" err="1"/>
              <a:t>apellidos</a:t>
            </a:r>
            <a:r>
              <a:rPr lang="en-US" dirty="0"/>
              <a:t>). Be sure to spell out your as well. </a:t>
            </a:r>
          </a:p>
          <a:p>
            <a:pPr>
              <a:buNone/>
            </a:pPr>
            <a:endParaRPr lang="es" dirty="0"/>
          </a:p>
          <a:p>
            <a:pPr>
              <a:buNone/>
            </a:pPr>
            <a:r>
              <a:rPr lang="es" i="1" dirty="0"/>
              <a:t>Modelo:</a:t>
            </a:r>
            <a:endParaRPr lang="en-US" dirty="0"/>
          </a:p>
          <a:p>
            <a:pPr>
              <a:buNone/>
            </a:pPr>
            <a:r>
              <a:rPr lang="es" dirty="0"/>
              <a:t>Estudiante 1: ¿Cómo te llamas?</a:t>
            </a:r>
            <a:endParaRPr lang="en-US" dirty="0"/>
          </a:p>
          <a:p>
            <a:pPr>
              <a:buNone/>
            </a:pPr>
            <a:r>
              <a:rPr lang="es" dirty="0"/>
              <a:t>Estudiante 2: Me llamo ______________. ¿Y tú?</a:t>
            </a:r>
            <a:endParaRPr lang="en-US" dirty="0"/>
          </a:p>
          <a:p>
            <a:pPr>
              <a:buNone/>
            </a:pPr>
            <a:r>
              <a:rPr lang="es" dirty="0"/>
              <a:t>Estudiante 1: Me llamo ______________. ¿Y tu apellido?</a:t>
            </a:r>
            <a:endParaRPr lang="en-US" dirty="0"/>
          </a:p>
          <a:p>
            <a:pPr>
              <a:buNone/>
            </a:pPr>
            <a:r>
              <a:rPr lang="es" dirty="0"/>
              <a:t>Estudiante 2: Es ________________. ¿ Y tu apellido?</a:t>
            </a:r>
            <a:endParaRPr lang="en-US" dirty="0"/>
          </a:p>
          <a:p>
            <a:pPr marL="38100" indent="0">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39FA87-F59D-844F-B1A9-8A5ED869DC58}"/>
              </a:ext>
            </a:extLst>
          </p:cNvPr>
          <p:cNvSpPr>
            <a:spLocks noGrp="1"/>
          </p:cNvSpPr>
          <p:nvPr>
            <p:ph type="body" idx="1"/>
          </p:nvPr>
        </p:nvSpPr>
        <p:spPr/>
        <p:txBody>
          <a:bodyPr/>
          <a:lstStyle/>
          <a:p>
            <a:pPr marL="6350" indent="-6350">
              <a:buNone/>
            </a:pPr>
            <a:r>
              <a:rPr lang="en-US"/>
              <a:t>Juana: ¡Hola!</a:t>
            </a:r>
          </a:p>
          <a:p>
            <a:pPr marL="6350" indent="-6350">
              <a:buNone/>
            </a:pPr>
            <a:r>
              <a:rPr lang="en-US"/>
              <a:t>Ernesto: _____</a:t>
            </a:r>
          </a:p>
          <a:p>
            <a:pPr marL="6350" indent="-6350">
              <a:buNone/>
            </a:pPr>
            <a:endParaRPr lang="en-US"/>
          </a:p>
          <a:p>
            <a:pPr marL="457200" indent="-457200">
              <a:buSzPct val="100000"/>
              <a:buAutoNum type="alphaUcPeriod"/>
            </a:pPr>
            <a:r>
              <a:rPr lang="en-US" err="1"/>
              <a:t>Adiós</a:t>
            </a:r>
            <a:endParaRPr lang="en-US"/>
          </a:p>
          <a:p>
            <a:pPr marL="457200" indent="-457200">
              <a:buSzPct val="100000"/>
              <a:buFont typeface="+mj-lt"/>
              <a:buAutoNum type="alphaUcPeriod"/>
            </a:pPr>
            <a:r>
              <a:rPr lang="en-US" err="1"/>
              <a:t>Mucho</a:t>
            </a:r>
            <a:r>
              <a:rPr lang="en-US"/>
              <a:t> gusto</a:t>
            </a:r>
          </a:p>
          <a:p>
            <a:pPr marL="457200" indent="-457200">
              <a:buSzPct val="100000"/>
              <a:buFont typeface="+mj-lt"/>
              <a:buAutoNum type="alphaUcPeriod"/>
            </a:pPr>
            <a:r>
              <a:rPr lang="en-US"/>
              <a:t>Me </a:t>
            </a:r>
            <a:r>
              <a:rPr lang="en-US" err="1"/>
              <a:t>llamo</a:t>
            </a:r>
            <a:r>
              <a:rPr lang="en-US"/>
              <a:t> Ernesto</a:t>
            </a:r>
          </a:p>
          <a:p>
            <a:pPr marL="457200" indent="-457200">
              <a:buSzPct val="100000"/>
              <a:buAutoNum type="alphaUcPeriod"/>
            </a:pPr>
            <a:r>
              <a:rPr lang="en-US"/>
              <a:t>Buenos </a:t>
            </a:r>
            <a:r>
              <a:rPr lang="en-US" err="1"/>
              <a:t>días</a:t>
            </a:r>
            <a:endParaRPr lang="en-US"/>
          </a:p>
        </p:txBody>
      </p:sp>
      <p:sp>
        <p:nvSpPr>
          <p:cNvPr id="2" name="Title 1">
            <a:extLst>
              <a:ext uri="{FF2B5EF4-FFF2-40B4-BE49-F238E27FC236}">
                <a16:creationId xmlns:a16="http://schemas.microsoft.com/office/drawing/2014/main" id="{BC1D05DE-DB03-DA41-8335-4E880F4F4E3A}"/>
              </a:ext>
            </a:extLst>
          </p:cNvPr>
          <p:cNvSpPr>
            <a:spLocks noGrp="1"/>
          </p:cNvSpPr>
          <p:nvPr>
            <p:ph type="title"/>
          </p:nvPr>
        </p:nvSpPr>
        <p:spPr/>
        <p:txBody>
          <a:bodyPr/>
          <a:lstStyle/>
          <a:p>
            <a:r>
              <a:rPr lang="en-US"/>
              <a:t>Practice Question 1</a:t>
            </a:r>
          </a:p>
        </p:txBody>
      </p:sp>
    </p:spTree>
    <p:extLst>
      <p:ext uri="{BB962C8B-B14F-4D97-AF65-F5344CB8AC3E}">
        <p14:creationId xmlns:p14="http://schemas.microsoft.com/office/powerpoint/2010/main" val="425339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39FA87-F59D-844F-B1A9-8A5ED869DC58}"/>
              </a:ext>
            </a:extLst>
          </p:cNvPr>
          <p:cNvSpPr>
            <a:spLocks noGrp="1"/>
          </p:cNvSpPr>
          <p:nvPr>
            <p:ph type="body" idx="1"/>
          </p:nvPr>
        </p:nvSpPr>
        <p:spPr/>
        <p:txBody>
          <a:bodyPr/>
          <a:lstStyle/>
          <a:p>
            <a:pPr marL="6350" indent="-6350">
              <a:buNone/>
            </a:pPr>
            <a:r>
              <a:rPr lang="en-US"/>
              <a:t>Miguel: Me </a:t>
            </a:r>
            <a:r>
              <a:rPr lang="en-US" err="1"/>
              <a:t>llamo</a:t>
            </a:r>
            <a:r>
              <a:rPr lang="en-US"/>
              <a:t> Miguel, ¿y </a:t>
            </a:r>
            <a:r>
              <a:rPr lang="en-US" err="1"/>
              <a:t>tú</a:t>
            </a:r>
            <a:r>
              <a:rPr lang="en-US"/>
              <a:t>?</a:t>
            </a:r>
          </a:p>
          <a:p>
            <a:pPr marL="6350" indent="-6350">
              <a:buNone/>
            </a:pPr>
            <a:r>
              <a:rPr lang="en-US"/>
              <a:t>Carina: Me </a:t>
            </a:r>
            <a:r>
              <a:rPr lang="en-US" err="1"/>
              <a:t>llamo</a:t>
            </a:r>
            <a:r>
              <a:rPr lang="en-US"/>
              <a:t> Carina.</a:t>
            </a:r>
          </a:p>
          <a:p>
            <a:pPr marL="6350" indent="-6350">
              <a:buSzPct val="100000"/>
              <a:buNone/>
            </a:pPr>
            <a:r>
              <a:rPr lang="en-US"/>
              <a:t>Miguel: </a:t>
            </a:r>
            <a:r>
              <a:rPr lang="en-US" err="1"/>
              <a:t>Mucho</a:t>
            </a:r>
            <a:r>
              <a:rPr lang="en-US"/>
              <a:t> gusto.</a:t>
            </a:r>
          </a:p>
          <a:p>
            <a:pPr marL="6350" indent="-6350">
              <a:buSzPct val="100000"/>
              <a:buNone/>
            </a:pPr>
            <a:r>
              <a:rPr lang="en-US"/>
              <a:t>Carina: _____</a:t>
            </a:r>
          </a:p>
          <a:p>
            <a:pPr marL="6350" indent="-6350">
              <a:buSzPct val="100000"/>
              <a:buNone/>
            </a:pPr>
            <a:endParaRPr lang="en-US"/>
          </a:p>
          <a:p>
            <a:pPr marL="457200" indent="-457200">
              <a:buSzPct val="100000"/>
              <a:buAutoNum type="alphaUcPeriod"/>
            </a:pPr>
            <a:r>
              <a:rPr lang="en-US" err="1"/>
              <a:t>Mucho</a:t>
            </a:r>
            <a:r>
              <a:rPr lang="en-US"/>
              <a:t> gusto</a:t>
            </a:r>
          </a:p>
          <a:p>
            <a:pPr marL="457200" indent="-457200">
              <a:buSzPct val="100000"/>
              <a:buAutoNum type="alphaUcPeriod"/>
            </a:pPr>
            <a:r>
              <a:rPr lang="en-US"/>
              <a:t>El gusto es </a:t>
            </a:r>
            <a:r>
              <a:rPr lang="en-US" err="1"/>
              <a:t>mio</a:t>
            </a:r>
          </a:p>
          <a:p>
            <a:pPr marL="457200" indent="-457200">
              <a:buSzPct val="100000"/>
              <a:buAutoNum type="alphaUcPeriod"/>
            </a:pPr>
            <a:r>
              <a:rPr lang="en-US"/>
              <a:t>¿</a:t>
            </a:r>
            <a:r>
              <a:rPr lang="en-US" err="1"/>
              <a:t>Cómo</a:t>
            </a:r>
            <a:r>
              <a:rPr lang="en-US"/>
              <a:t> </a:t>
            </a:r>
            <a:r>
              <a:rPr lang="en-US" err="1"/>
              <a:t>te</a:t>
            </a:r>
            <a:r>
              <a:rPr lang="en-US"/>
              <a:t> llamas?</a:t>
            </a:r>
          </a:p>
          <a:p>
            <a:pPr marL="457200" indent="-457200">
              <a:buSzPct val="100000"/>
              <a:buAutoNum type="alphaUcPeriod"/>
            </a:pPr>
            <a:r>
              <a:rPr lang="en-US"/>
              <a:t>Buenos </a:t>
            </a:r>
            <a:r>
              <a:rPr lang="en-US" err="1"/>
              <a:t>días</a:t>
            </a:r>
            <a:endParaRPr lang="en-US"/>
          </a:p>
        </p:txBody>
      </p:sp>
      <p:sp>
        <p:nvSpPr>
          <p:cNvPr id="2" name="Title 1">
            <a:extLst>
              <a:ext uri="{FF2B5EF4-FFF2-40B4-BE49-F238E27FC236}">
                <a16:creationId xmlns:a16="http://schemas.microsoft.com/office/drawing/2014/main" id="{BC1D05DE-DB03-DA41-8335-4E880F4F4E3A}"/>
              </a:ext>
            </a:extLst>
          </p:cNvPr>
          <p:cNvSpPr>
            <a:spLocks noGrp="1"/>
          </p:cNvSpPr>
          <p:nvPr>
            <p:ph type="title"/>
          </p:nvPr>
        </p:nvSpPr>
        <p:spPr/>
        <p:txBody>
          <a:bodyPr/>
          <a:lstStyle/>
          <a:p>
            <a:r>
              <a:rPr lang="en-US"/>
              <a:t>Practice Question 2</a:t>
            </a:r>
          </a:p>
        </p:txBody>
      </p:sp>
    </p:spTree>
    <p:extLst>
      <p:ext uri="{BB962C8B-B14F-4D97-AF65-F5344CB8AC3E}">
        <p14:creationId xmlns:p14="http://schemas.microsoft.com/office/powerpoint/2010/main" val="395795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39FA87-F59D-844F-B1A9-8A5ED869DC58}"/>
              </a:ext>
            </a:extLst>
          </p:cNvPr>
          <p:cNvSpPr>
            <a:spLocks noGrp="1"/>
          </p:cNvSpPr>
          <p:nvPr>
            <p:ph type="body" idx="1"/>
          </p:nvPr>
        </p:nvSpPr>
        <p:spPr/>
        <p:txBody>
          <a:bodyPr/>
          <a:lstStyle/>
          <a:p>
            <a:pPr marL="6350" indent="-6350">
              <a:buNone/>
            </a:pPr>
            <a:r>
              <a:rPr lang="en-US" err="1"/>
              <a:t>Naija</a:t>
            </a:r>
            <a:r>
              <a:rPr lang="en-US"/>
              <a:t>: Buenos </a:t>
            </a:r>
            <a:r>
              <a:rPr lang="en-US" err="1"/>
              <a:t>días</a:t>
            </a:r>
            <a:r>
              <a:rPr lang="en-US"/>
              <a:t>, </a:t>
            </a:r>
            <a:r>
              <a:rPr lang="en-US" err="1"/>
              <a:t>profesor</a:t>
            </a:r>
            <a:r>
              <a:rPr lang="en-US"/>
              <a:t>.</a:t>
            </a:r>
          </a:p>
          <a:p>
            <a:pPr marL="6350" indent="-6350">
              <a:buNone/>
            </a:pPr>
            <a:r>
              <a:rPr lang="en-US" err="1"/>
              <a:t>Profesor</a:t>
            </a:r>
            <a:r>
              <a:rPr lang="en-US"/>
              <a:t> Ortíz: Buenos </a:t>
            </a:r>
            <a:r>
              <a:rPr lang="en-US" err="1"/>
              <a:t>días</a:t>
            </a:r>
            <a:r>
              <a:rPr lang="en-US"/>
              <a:t>, </a:t>
            </a:r>
            <a:r>
              <a:rPr lang="en-US" err="1"/>
              <a:t>Naija</a:t>
            </a:r>
            <a:r>
              <a:rPr lang="en-US"/>
              <a:t>.</a:t>
            </a:r>
          </a:p>
          <a:p>
            <a:pPr marL="6350" indent="-6350">
              <a:buNone/>
            </a:pPr>
            <a:r>
              <a:rPr lang="en-US" err="1"/>
              <a:t>Naija</a:t>
            </a:r>
            <a:r>
              <a:rPr lang="en-US"/>
              <a:t>: _____</a:t>
            </a:r>
          </a:p>
          <a:p>
            <a:pPr marL="6350" indent="-6350">
              <a:buSzPct val="100000"/>
              <a:buNone/>
            </a:pPr>
            <a:endParaRPr lang="en-US"/>
          </a:p>
          <a:p>
            <a:pPr marL="457200" indent="-457200">
              <a:buSzPct val="100000"/>
              <a:buAutoNum type="alphaUcPeriod"/>
            </a:pPr>
            <a:r>
              <a:rPr lang="en-US"/>
              <a:t>¿</a:t>
            </a:r>
            <a:r>
              <a:rPr lang="en-US" err="1"/>
              <a:t>Cómo</a:t>
            </a:r>
            <a:r>
              <a:rPr lang="en-US"/>
              <a:t> </a:t>
            </a:r>
            <a:r>
              <a:rPr lang="en-US" err="1"/>
              <a:t>estás</a:t>
            </a:r>
            <a:r>
              <a:rPr lang="en-US"/>
              <a:t>?</a:t>
            </a:r>
          </a:p>
          <a:p>
            <a:pPr marL="457200" indent="-457200">
              <a:buSzPct val="100000"/>
              <a:buFont typeface="+mj-lt"/>
              <a:buAutoNum type="alphaUcPeriod"/>
            </a:pPr>
            <a:r>
              <a:rPr lang="en-US"/>
              <a:t>¿</a:t>
            </a:r>
            <a:r>
              <a:rPr lang="en-US" err="1"/>
              <a:t>Cómo</a:t>
            </a:r>
            <a:r>
              <a:rPr lang="en-US"/>
              <a:t> </a:t>
            </a:r>
            <a:r>
              <a:rPr lang="en-US" err="1"/>
              <a:t>te</a:t>
            </a:r>
            <a:r>
              <a:rPr lang="en-US"/>
              <a:t> llamas?</a:t>
            </a:r>
          </a:p>
          <a:p>
            <a:pPr marL="457200" indent="-457200">
              <a:buSzPct val="100000"/>
              <a:buFont typeface="+mj-lt"/>
              <a:buAutoNum type="alphaUcPeriod"/>
            </a:pPr>
            <a:r>
              <a:rPr lang="en-US"/>
              <a:t>¿</a:t>
            </a:r>
            <a:r>
              <a:rPr lang="en-US" err="1"/>
              <a:t>Cómo</a:t>
            </a:r>
            <a:r>
              <a:rPr lang="en-US"/>
              <a:t> </a:t>
            </a:r>
            <a:r>
              <a:rPr lang="en-US" err="1"/>
              <a:t>está</a:t>
            </a:r>
            <a:r>
              <a:rPr lang="en-US"/>
              <a:t> </a:t>
            </a:r>
            <a:r>
              <a:rPr lang="en-US" err="1"/>
              <a:t>usted</a:t>
            </a:r>
            <a:r>
              <a:rPr lang="en-US"/>
              <a:t>?</a:t>
            </a:r>
          </a:p>
          <a:p>
            <a:pPr marL="457200" indent="-457200">
              <a:buSzPct val="100000"/>
              <a:buAutoNum type="alphaUcPeriod"/>
            </a:pPr>
            <a:r>
              <a:rPr lang="en-US"/>
              <a:t>¿De </a:t>
            </a:r>
            <a:r>
              <a:rPr lang="en-US" err="1"/>
              <a:t>dónde</a:t>
            </a:r>
            <a:r>
              <a:rPr lang="en-US"/>
              <a:t> </a:t>
            </a:r>
            <a:r>
              <a:rPr lang="en-US" err="1"/>
              <a:t>eres</a:t>
            </a:r>
            <a:r>
              <a:rPr lang="en-US"/>
              <a:t>?</a:t>
            </a:r>
          </a:p>
        </p:txBody>
      </p:sp>
      <p:sp>
        <p:nvSpPr>
          <p:cNvPr id="2" name="Title 1">
            <a:extLst>
              <a:ext uri="{FF2B5EF4-FFF2-40B4-BE49-F238E27FC236}">
                <a16:creationId xmlns:a16="http://schemas.microsoft.com/office/drawing/2014/main" id="{BC1D05DE-DB03-DA41-8335-4E880F4F4E3A}"/>
              </a:ext>
            </a:extLst>
          </p:cNvPr>
          <p:cNvSpPr>
            <a:spLocks noGrp="1"/>
          </p:cNvSpPr>
          <p:nvPr>
            <p:ph type="title"/>
          </p:nvPr>
        </p:nvSpPr>
        <p:spPr/>
        <p:txBody>
          <a:bodyPr/>
          <a:lstStyle/>
          <a:p>
            <a:r>
              <a:rPr lang="en-US"/>
              <a:t>Practice Question 3</a:t>
            </a:r>
          </a:p>
        </p:txBody>
      </p:sp>
    </p:spTree>
    <p:extLst>
      <p:ext uri="{BB962C8B-B14F-4D97-AF65-F5344CB8AC3E}">
        <p14:creationId xmlns:p14="http://schemas.microsoft.com/office/powerpoint/2010/main" val="194499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39FA87-F59D-844F-B1A9-8A5ED869DC58}"/>
              </a:ext>
            </a:extLst>
          </p:cNvPr>
          <p:cNvSpPr>
            <a:spLocks noGrp="1"/>
          </p:cNvSpPr>
          <p:nvPr>
            <p:ph type="body" idx="1"/>
          </p:nvPr>
        </p:nvSpPr>
        <p:spPr/>
        <p:txBody>
          <a:bodyPr/>
          <a:lstStyle/>
          <a:p>
            <a:pPr marL="6350" indent="-6350">
              <a:buNone/>
            </a:pPr>
            <a:r>
              <a:rPr lang="en-US"/>
              <a:t>Lucía: ¡Chao!</a:t>
            </a:r>
          </a:p>
          <a:p>
            <a:pPr marL="6350" indent="-6350">
              <a:buNone/>
            </a:pPr>
            <a:r>
              <a:rPr lang="en-US"/>
              <a:t>Caspar: _____</a:t>
            </a:r>
          </a:p>
          <a:p>
            <a:pPr marL="6350" indent="-6350">
              <a:buNone/>
            </a:pPr>
            <a:endParaRPr lang="en-US"/>
          </a:p>
          <a:p>
            <a:pPr marL="457200" indent="-457200">
              <a:buSzPct val="100000"/>
              <a:buAutoNum type="alphaUcPeriod"/>
            </a:pPr>
            <a:r>
              <a:rPr lang="en-US" err="1"/>
              <a:t>Adiós</a:t>
            </a:r>
            <a:endParaRPr lang="en-US"/>
          </a:p>
          <a:p>
            <a:pPr marL="457200" indent="-457200">
              <a:buSzPct val="100000"/>
              <a:buFont typeface="+mj-lt"/>
              <a:buAutoNum type="alphaUcPeriod"/>
            </a:pPr>
            <a:r>
              <a:rPr lang="en-US"/>
              <a:t>Buenos </a:t>
            </a:r>
            <a:r>
              <a:rPr lang="en-US" err="1"/>
              <a:t>días</a:t>
            </a:r>
          </a:p>
          <a:p>
            <a:pPr marL="457200" indent="-457200">
              <a:buSzPct val="100000"/>
              <a:buAutoNum type="alphaUcPeriod"/>
            </a:pPr>
            <a:r>
              <a:rPr lang="en-US"/>
              <a:t>¿</a:t>
            </a:r>
            <a:r>
              <a:rPr lang="en-US" err="1"/>
              <a:t>Cómo</a:t>
            </a:r>
            <a:r>
              <a:rPr lang="en-US"/>
              <a:t> </a:t>
            </a:r>
            <a:r>
              <a:rPr lang="en-US" err="1"/>
              <a:t>está</a:t>
            </a:r>
            <a:r>
              <a:rPr lang="en-US"/>
              <a:t> </a:t>
            </a:r>
            <a:r>
              <a:rPr lang="en-US" err="1"/>
              <a:t>usted</a:t>
            </a:r>
            <a:r>
              <a:rPr lang="en-US"/>
              <a:t>?</a:t>
            </a:r>
          </a:p>
          <a:p>
            <a:pPr marL="457200" indent="-457200">
              <a:buSzPct val="100000"/>
              <a:buAutoNum type="alphaUcPeriod"/>
            </a:pPr>
            <a:r>
              <a:rPr lang="en-US"/>
              <a:t>Mas o </a:t>
            </a:r>
            <a:r>
              <a:rPr lang="en-US" err="1"/>
              <a:t>menos</a:t>
            </a:r>
          </a:p>
        </p:txBody>
      </p:sp>
      <p:sp>
        <p:nvSpPr>
          <p:cNvPr id="2" name="Title 1">
            <a:extLst>
              <a:ext uri="{FF2B5EF4-FFF2-40B4-BE49-F238E27FC236}">
                <a16:creationId xmlns:a16="http://schemas.microsoft.com/office/drawing/2014/main" id="{BC1D05DE-DB03-DA41-8335-4E880F4F4E3A}"/>
              </a:ext>
            </a:extLst>
          </p:cNvPr>
          <p:cNvSpPr>
            <a:spLocks noGrp="1"/>
          </p:cNvSpPr>
          <p:nvPr>
            <p:ph type="title"/>
          </p:nvPr>
        </p:nvSpPr>
        <p:spPr/>
        <p:txBody>
          <a:bodyPr/>
          <a:lstStyle/>
          <a:p>
            <a:r>
              <a:rPr lang="en-US"/>
              <a:t>Practice Question 4</a:t>
            </a:r>
          </a:p>
        </p:txBody>
      </p:sp>
    </p:spTree>
    <p:extLst>
      <p:ext uri="{BB962C8B-B14F-4D97-AF65-F5344CB8AC3E}">
        <p14:creationId xmlns:p14="http://schemas.microsoft.com/office/powerpoint/2010/main" val="2718716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descr="Quick Review"/>
          <p:cNvSpPr txBox="1">
            <a:spLocks noGrp="1"/>
          </p:cNvSpPr>
          <p:nvPr>
            <p:ph type="title"/>
          </p:nvPr>
        </p:nvSpPr>
        <p:spPr/>
        <p:txBody>
          <a:bodyPr/>
          <a:lstStyle/>
          <a:p>
            <a:pPr lvl="0"/>
            <a:r>
              <a:rPr lang="en-US">
                <a:sym typeface="Gill Sans"/>
              </a:rPr>
              <a:t>Quick Review</a:t>
            </a:r>
          </a:p>
        </p:txBody>
      </p:sp>
      <p:sp>
        <p:nvSpPr>
          <p:cNvPr id="3" name="Text Placeholder 2">
            <a:extLst>
              <a:ext uri="{FF2B5EF4-FFF2-40B4-BE49-F238E27FC236}">
                <a16:creationId xmlns:a16="http://schemas.microsoft.com/office/drawing/2014/main" id="{825DF835-CFA2-0B45-9273-6EEA176391B8}"/>
              </a:ext>
            </a:extLst>
          </p:cNvPr>
          <p:cNvSpPr>
            <a:spLocks noGrp="1"/>
          </p:cNvSpPr>
          <p:nvPr>
            <p:ph type="body" idx="1"/>
          </p:nvPr>
        </p:nvSpPr>
        <p:spPr/>
        <p:txBody>
          <a:bodyPr/>
          <a:lstStyle/>
          <a:p>
            <a:pPr marL="38100" indent="0">
              <a:buNone/>
            </a:pPr>
            <a:r>
              <a:rPr lang="en-US"/>
              <a:t>What words are used for greeting?</a:t>
            </a:r>
          </a:p>
          <a:p>
            <a:pPr marL="38100" indent="0">
              <a:buNone/>
            </a:pPr>
            <a:endParaRPr lang="en-US"/>
          </a:p>
          <a:p>
            <a:pPr marL="38100" indent="0">
              <a:buNone/>
            </a:pPr>
            <a:r>
              <a:rPr lang="en-US"/>
              <a:t>How do you introduce yourself?</a:t>
            </a:r>
          </a:p>
          <a:p>
            <a:pPr marL="38100" indent="0">
              <a:buNone/>
            </a:pPr>
            <a:endParaRPr lang="en-US"/>
          </a:p>
          <a:p>
            <a:pPr marL="38100" indent="0">
              <a:buNone/>
            </a:pPr>
            <a:r>
              <a:rPr lang="en-US"/>
              <a:t>What words are used for saying goodbye?</a:t>
            </a:r>
          </a:p>
          <a:p>
            <a:pPr marL="38100" indent="0">
              <a:buNone/>
            </a:pPr>
            <a:endParaRPr lang="en-US"/>
          </a:p>
          <a:p>
            <a:pPr marL="38100" indent="0">
              <a:buNone/>
            </a:pPr>
            <a:r>
              <a:rPr lang="en-US"/>
              <a:t>What are the letters of the Spanish alphabet?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7CCB-CF56-244B-9034-AE11AC11B77C}"/>
              </a:ext>
            </a:extLst>
          </p:cNvPr>
          <p:cNvSpPr>
            <a:spLocks noGrp="1"/>
          </p:cNvSpPr>
          <p:nvPr>
            <p:ph type="title"/>
          </p:nvPr>
        </p:nvSpPr>
        <p:spPr/>
        <p:txBody>
          <a:bodyPr/>
          <a:lstStyle/>
          <a:p>
            <a:r>
              <a:rPr lang="en-US"/>
              <a:t>Encantado</a:t>
            </a:r>
          </a:p>
        </p:txBody>
      </p:sp>
    </p:spTree>
    <p:extLst>
      <p:ext uri="{BB962C8B-B14F-4D97-AF65-F5344CB8AC3E}">
        <p14:creationId xmlns:p14="http://schemas.microsoft.com/office/powerpoint/2010/main" val="317793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D99F56-4DB3-D14F-AA13-0FA8FD7AE0C7}"/>
              </a:ext>
            </a:extLst>
          </p:cNvPr>
          <p:cNvSpPr>
            <a:spLocks noGrp="1"/>
          </p:cNvSpPr>
          <p:nvPr>
            <p:ph type="body" idx="1"/>
          </p:nvPr>
        </p:nvSpPr>
        <p:spPr/>
        <p:txBody>
          <a:bodyPr/>
          <a:lstStyle/>
          <a:p>
            <a:pPr marL="0" lvl="1" indent="0">
              <a:buNone/>
            </a:pPr>
            <a:r>
              <a:rPr lang="en-US" sz="2000"/>
              <a:t>1.1.1: Identify and use common greetings and goodbyes</a:t>
            </a:r>
            <a:endParaRPr lang="en-US"/>
          </a:p>
          <a:p>
            <a:pPr marL="0" lvl="1" indent="0">
              <a:buNone/>
            </a:pPr>
            <a:r>
              <a:rPr lang="en-US" sz="2000"/>
              <a:t>1.1.2: Identify formal and informal greetings</a:t>
            </a:r>
            <a:endParaRPr lang="en-US"/>
          </a:p>
        </p:txBody>
      </p:sp>
      <p:sp>
        <p:nvSpPr>
          <p:cNvPr id="3" name="Title 2">
            <a:extLst>
              <a:ext uri="{FF2B5EF4-FFF2-40B4-BE49-F238E27FC236}">
                <a16:creationId xmlns:a16="http://schemas.microsoft.com/office/drawing/2014/main" id="{A4477EF2-C265-934A-B975-3E5D4088780C}"/>
              </a:ext>
            </a:extLst>
          </p:cNvPr>
          <p:cNvSpPr>
            <a:spLocks noGrp="1"/>
          </p:cNvSpPr>
          <p:nvPr>
            <p:ph type="title"/>
          </p:nvPr>
        </p:nvSpPr>
        <p:spPr/>
        <p:txBody>
          <a:bodyPr/>
          <a:lstStyle/>
          <a:p>
            <a:r>
              <a:rPr lang="en-US"/>
              <a:t>Learning Outcomes: Encantado</a:t>
            </a:r>
          </a:p>
        </p:txBody>
      </p:sp>
    </p:spTree>
    <p:extLst>
      <p:ext uri="{BB962C8B-B14F-4D97-AF65-F5344CB8AC3E}">
        <p14:creationId xmlns:p14="http://schemas.microsoft.com/office/powerpoint/2010/main" val="292900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4CEC-CA48-7B4F-BDE6-8B49F24F27D4}"/>
              </a:ext>
            </a:extLst>
          </p:cNvPr>
          <p:cNvSpPr>
            <a:spLocks noGrp="1"/>
          </p:cNvSpPr>
          <p:nvPr>
            <p:ph type="title"/>
          </p:nvPr>
        </p:nvSpPr>
        <p:spPr/>
        <p:txBody>
          <a:bodyPr/>
          <a:lstStyle/>
          <a:p>
            <a:r>
              <a:rPr lang="en-US"/>
              <a:t>Saludos y respuestos</a:t>
            </a:r>
          </a:p>
        </p:txBody>
      </p:sp>
      <p:sp>
        <p:nvSpPr>
          <p:cNvPr id="3" name="Text Placeholder 2">
            <a:extLst>
              <a:ext uri="{FF2B5EF4-FFF2-40B4-BE49-F238E27FC236}">
                <a16:creationId xmlns:a16="http://schemas.microsoft.com/office/drawing/2014/main" id="{BD0EFB65-E843-A24B-9843-5728E4ED0DAC}"/>
              </a:ext>
            </a:extLst>
          </p:cNvPr>
          <p:cNvSpPr>
            <a:spLocks noGrp="1"/>
          </p:cNvSpPr>
          <p:nvPr>
            <p:ph type="body" idx="1"/>
          </p:nvPr>
        </p:nvSpPr>
        <p:spPr/>
        <p:txBody>
          <a:bodyPr/>
          <a:lstStyle/>
          <a:p>
            <a:pPr marL="38100" indent="0">
              <a:buNone/>
            </a:pPr>
            <a:r>
              <a:rPr lang="en-US"/>
              <a:t>Alfonso:     ¡Hola!</a:t>
            </a:r>
          </a:p>
          <a:p>
            <a:pPr marL="38100" indent="0">
              <a:buNone/>
            </a:pPr>
            <a:r>
              <a:rPr lang="en-US"/>
              <a:t>Paulina:     ¡Buenos días!</a:t>
            </a:r>
          </a:p>
          <a:p>
            <a:pPr marL="38100" indent="0">
              <a:buNone/>
            </a:pPr>
            <a:r>
              <a:rPr lang="en-US"/>
              <a:t>Alfonso:     Me llamo Alfonso.  Y tú, ¿cómo te llamas?</a:t>
            </a:r>
          </a:p>
          <a:p>
            <a:pPr marL="38100" indent="0">
              <a:buNone/>
            </a:pPr>
            <a:r>
              <a:rPr lang="en-US"/>
              <a:t>Paulina:     Me llamo Paulina.</a:t>
            </a:r>
          </a:p>
          <a:p>
            <a:pPr marL="38100" indent="0">
              <a:buNone/>
            </a:pPr>
            <a:r>
              <a:rPr lang="en-US"/>
              <a:t>Alfonso:     Mucho gusto.</a:t>
            </a:r>
          </a:p>
          <a:p>
            <a:pPr marL="38100" indent="0">
              <a:buNone/>
            </a:pPr>
            <a:r>
              <a:rPr lang="en-US"/>
              <a:t>Paulina:     Igualmente.</a:t>
            </a:r>
          </a:p>
          <a:p>
            <a:pPr marL="38100" indent="0">
              <a:buNone/>
            </a:pPr>
            <a:endParaRPr lang="en-US"/>
          </a:p>
          <a:p>
            <a:pPr marL="38100" indent="0">
              <a:buNone/>
            </a:pPr>
            <a:endParaRPr lang="en-US"/>
          </a:p>
          <a:p>
            <a:pPr marL="38100" indent="0">
              <a:buNone/>
            </a:pPr>
            <a:r>
              <a:rPr lang="en-US"/>
              <a:t>What words do Alfonso and Paulina use to greet each other?</a:t>
            </a:r>
          </a:p>
          <a:p>
            <a:pPr marL="38100" indent="0">
              <a:buNone/>
            </a:pPr>
            <a:endParaRPr lang="en-US"/>
          </a:p>
          <a:p>
            <a:pPr marL="38100" indent="0">
              <a:buNone/>
            </a:pPr>
            <a:r>
              <a:rPr lang="en-US"/>
              <a:t>How do they introduce themselves? How would you introduce yourself based on this conversation?</a:t>
            </a:r>
          </a:p>
        </p:txBody>
      </p:sp>
      <p:pic>
        <p:nvPicPr>
          <p:cNvPr id="5" name="Picture 5" descr="Two people talking">
            <a:extLst>
              <a:ext uri="{FF2B5EF4-FFF2-40B4-BE49-F238E27FC236}">
                <a16:creationId xmlns:a16="http://schemas.microsoft.com/office/drawing/2014/main" id="{24D0529B-7963-4BB2-8224-0FD6A00877E6}"/>
              </a:ext>
            </a:extLst>
          </p:cNvPr>
          <p:cNvPicPr>
            <a:picLocks noChangeAspect="1"/>
          </p:cNvPicPr>
          <p:nvPr/>
        </p:nvPicPr>
        <p:blipFill>
          <a:blip r:embed="rId3"/>
          <a:stretch>
            <a:fillRect/>
          </a:stretch>
        </p:blipFill>
        <p:spPr>
          <a:xfrm>
            <a:off x="7907594" y="1445341"/>
            <a:ext cx="4285635" cy="2848896"/>
          </a:xfrm>
          <a:prstGeom prst="rect">
            <a:avLst/>
          </a:prstGeom>
        </p:spPr>
      </p:pic>
    </p:spTree>
    <p:extLst>
      <p:ext uri="{BB962C8B-B14F-4D97-AF65-F5344CB8AC3E}">
        <p14:creationId xmlns:p14="http://schemas.microsoft.com/office/powerpoint/2010/main" val="409732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4CEC-CA48-7B4F-BDE6-8B49F24F27D4}"/>
              </a:ext>
            </a:extLst>
          </p:cNvPr>
          <p:cNvSpPr>
            <a:spLocks noGrp="1"/>
          </p:cNvSpPr>
          <p:nvPr>
            <p:ph type="title"/>
          </p:nvPr>
        </p:nvSpPr>
        <p:spPr/>
        <p:txBody>
          <a:bodyPr/>
          <a:lstStyle/>
          <a:p>
            <a:r>
              <a:rPr lang="en-US"/>
              <a:t>¿Cómo se llama? / ¿Cómo te llamas?</a:t>
            </a:r>
          </a:p>
        </p:txBody>
      </p:sp>
      <p:sp>
        <p:nvSpPr>
          <p:cNvPr id="3" name="Text Placeholder 2">
            <a:extLst>
              <a:ext uri="{FF2B5EF4-FFF2-40B4-BE49-F238E27FC236}">
                <a16:creationId xmlns:a16="http://schemas.microsoft.com/office/drawing/2014/main" id="{BD0EFB65-E843-A24B-9843-5728E4ED0DAC}"/>
              </a:ext>
            </a:extLst>
          </p:cNvPr>
          <p:cNvSpPr>
            <a:spLocks noGrp="1"/>
          </p:cNvSpPr>
          <p:nvPr>
            <p:ph type="body" idx="1"/>
          </p:nvPr>
        </p:nvSpPr>
        <p:spPr>
          <a:xfrm>
            <a:off x="838200" y="1825625"/>
            <a:ext cx="8714510" cy="4351338"/>
          </a:xfrm>
        </p:spPr>
        <p:txBody>
          <a:bodyPr/>
          <a:lstStyle/>
          <a:p>
            <a:pPr marL="38100" indent="0">
              <a:buNone/>
            </a:pPr>
            <a:r>
              <a:rPr lang="en-US" i="1"/>
              <a:t>Con '</a:t>
            </a:r>
            <a:r>
              <a:rPr lang="en-US" i="1" err="1"/>
              <a:t>usted</a:t>
            </a:r>
            <a:r>
              <a:rPr lang="en-US" i="1"/>
              <a:t>'</a:t>
            </a:r>
          </a:p>
          <a:p>
            <a:pPr marL="38100" indent="0">
              <a:buNone/>
            </a:pPr>
            <a:r>
              <a:rPr lang="en-US" err="1"/>
              <a:t>Profesora</a:t>
            </a:r>
            <a:r>
              <a:rPr lang="en-US"/>
              <a:t>:    ¡Hola! </a:t>
            </a:r>
            <a:r>
              <a:rPr lang="en-US" err="1"/>
              <a:t>Yo</a:t>
            </a:r>
            <a:r>
              <a:rPr lang="en-US"/>
              <a:t> soy la </a:t>
            </a:r>
            <a:r>
              <a:rPr lang="en-US" err="1"/>
              <a:t>Profesora</a:t>
            </a:r>
            <a:r>
              <a:rPr lang="en-US"/>
              <a:t> Vasquez.  ¿</a:t>
            </a:r>
            <a:r>
              <a:rPr lang="en-US" err="1"/>
              <a:t>Cómo</a:t>
            </a:r>
            <a:r>
              <a:rPr lang="en-US"/>
              <a:t> se llama </a:t>
            </a:r>
            <a:r>
              <a:rPr lang="en-US" err="1"/>
              <a:t>usted</a:t>
            </a:r>
            <a:r>
              <a:rPr lang="en-US"/>
              <a:t>?</a:t>
            </a:r>
            <a:br>
              <a:rPr lang="en-US"/>
            </a:br>
            <a:r>
              <a:rPr lang="en-US"/>
              <a:t>Salvador:     Me </a:t>
            </a:r>
            <a:r>
              <a:rPr lang="en-US" err="1"/>
              <a:t>llamo</a:t>
            </a:r>
            <a:r>
              <a:rPr lang="en-US"/>
              <a:t> Salvador García, soy un </a:t>
            </a:r>
            <a:r>
              <a:rPr lang="en-US" err="1"/>
              <a:t>estudiante</a:t>
            </a:r>
            <a:r>
              <a:rPr lang="en-US"/>
              <a:t> en la </a:t>
            </a:r>
            <a:r>
              <a:rPr lang="en-US" err="1"/>
              <a:t>clase</a:t>
            </a:r>
            <a:r>
              <a:rPr lang="en-US"/>
              <a:t>.</a:t>
            </a:r>
            <a:br>
              <a:rPr lang="en-US"/>
            </a:br>
            <a:r>
              <a:rPr lang="en-US" err="1"/>
              <a:t>Profesora</a:t>
            </a:r>
            <a:r>
              <a:rPr lang="en-US"/>
              <a:t>:    </a:t>
            </a:r>
            <a:r>
              <a:rPr lang="en-US" err="1"/>
              <a:t>Mucho</a:t>
            </a:r>
            <a:r>
              <a:rPr lang="en-US"/>
              <a:t> gusto.</a:t>
            </a:r>
            <a:br>
              <a:rPr lang="en-US"/>
            </a:br>
            <a:r>
              <a:rPr lang="en-US"/>
              <a:t>Salvador:     </a:t>
            </a:r>
            <a:r>
              <a:rPr lang="en-US" err="1"/>
              <a:t>Igualmente</a:t>
            </a:r>
            <a:r>
              <a:rPr lang="en-US"/>
              <a:t>.</a:t>
            </a:r>
          </a:p>
          <a:p>
            <a:pPr marL="38100" indent="0">
              <a:buNone/>
            </a:pPr>
            <a:endParaRPr lang="en-US"/>
          </a:p>
          <a:p>
            <a:pPr marL="38100" indent="0">
              <a:buNone/>
            </a:pPr>
            <a:r>
              <a:rPr lang="en-US" i="1"/>
              <a:t>Con '</a:t>
            </a:r>
            <a:r>
              <a:rPr lang="en-US" i="1" err="1"/>
              <a:t>tú</a:t>
            </a:r>
            <a:r>
              <a:rPr lang="en-US" i="1"/>
              <a:t>'</a:t>
            </a:r>
          </a:p>
          <a:p>
            <a:pPr marL="38100" indent="0">
              <a:buNone/>
            </a:pPr>
            <a:r>
              <a:rPr lang="en-US"/>
              <a:t>Gloria:       ¡Hola!  Me </a:t>
            </a:r>
            <a:r>
              <a:rPr lang="en-US" err="1"/>
              <a:t>llamo</a:t>
            </a:r>
            <a:r>
              <a:rPr lang="en-US"/>
              <a:t> Gloria.  Y </a:t>
            </a:r>
            <a:r>
              <a:rPr lang="en-US" err="1"/>
              <a:t>tú</a:t>
            </a:r>
            <a:r>
              <a:rPr lang="en-US"/>
              <a:t>, ¿</a:t>
            </a:r>
            <a:r>
              <a:rPr lang="en-US" err="1"/>
              <a:t>cómo</a:t>
            </a:r>
            <a:r>
              <a:rPr lang="en-US"/>
              <a:t> </a:t>
            </a:r>
            <a:r>
              <a:rPr lang="en-US" err="1"/>
              <a:t>te</a:t>
            </a:r>
            <a:r>
              <a:rPr lang="en-US"/>
              <a:t> llamas?</a:t>
            </a:r>
            <a:br>
              <a:rPr lang="en-US"/>
            </a:br>
            <a:r>
              <a:rPr lang="en-US"/>
              <a:t>Camila:     Me </a:t>
            </a:r>
            <a:r>
              <a:rPr lang="en-US" err="1"/>
              <a:t>llamo</a:t>
            </a:r>
            <a:r>
              <a:rPr lang="en-US"/>
              <a:t> Camila.</a:t>
            </a:r>
            <a:br>
              <a:rPr lang="en-US"/>
            </a:br>
            <a:r>
              <a:rPr lang="en-US"/>
              <a:t>Gloria:       </a:t>
            </a:r>
            <a:r>
              <a:rPr lang="en-US" err="1"/>
              <a:t>Mucho</a:t>
            </a:r>
            <a:r>
              <a:rPr lang="en-US"/>
              <a:t> gusto.</a:t>
            </a:r>
            <a:br>
              <a:rPr lang="en-US"/>
            </a:br>
            <a:r>
              <a:rPr lang="en-US"/>
              <a:t>Camila:     </a:t>
            </a:r>
            <a:r>
              <a:rPr lang="en-US" err="1"/>
              <a:t>Igualmente</a:t>
            </a:r>
            <a:r>
              <a:rPr lang="en-US"/>
              <a:t>.</a:t>
            </a:r>
          </a:p>
        </p:txBody>
      </p:sp>
      <p:pic>
        <p:nvPicPr>
          <p:cNvPr id="5" name="Picture 5" descr="Handshake">
            <a:extLst>
              <a:ext uri="{FF2B5EF4-FFF2-40B4-BE49-F238E27FC236}">
                <a16:creationId xmlns:a16="http://schemas.microsoft.com/office/drawing/2014/main" id="{3BAABA68-E977-4438-8553-6CA9634DD38C}"/>
              </a:ext>
            </a:extLst>
          </p:cNvPr>
          <p:cNvPicPr>
            <a:picLocks noChangeAspect="1"/>
          </p:cNvPicPr>
          <p:nvPr/>
        </p:nvPicPr>
        <p:blipFill>
          <a:blip r:embed="rId3"/>
          <a:stretch>
            <a:fillRect/>
          </a:stretch>
        </p:blipFill>
        <p:spPr>
          <a:xfrm>
            <a:off x="8984240" y="3194772"/>
            <a:ext cx="3048865" cy="2020165"/>
          </a:xfrm>
          <a:prstGeom prst="rect">
            <a:avLst/>
          </a:prstGeom>
        </p:spPr>
      </p:pic>
    </p:spTree>
    <p:extLst>
      <p:ext uri="{BB962C8B-B14F-4D97-AF65-F5344CB8AC3E}">
        <p14:creationId xmlns:p14="http://schemas.microsoft.com/office/powerpoint/2010/main" val="368541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2D6A-DF2F-40EF-9D53-83DE5ECA9EEC}"/>
              </a:ext>
            </a:extLst>
          </p:cNvPr>
          <p:cNvSpPr>
            <a:spLocks noGrp="1"/>
          </p:cNvSpPr>
          <p:nvPr>
            <p:ph type="title"/>
          </p:nvPr>
        </p:nvSpPr>
        <p:spPr/>
        <p:txBody>
          <a:bodyPr/>
          <a:lstStyle/>
          <a:p>
            <a:r>
              <a:rPr lang="en-US"/>
              <a:t>Palabras y Frases Útiles</a:t>
            </a:r>
          </a:p>
        </p:txBody>
      </p:sp>
      <p:sp>
        <p:nvSpPr>
          <p:cNvPr id="3" name="Text Placeholder 2">
            <a:extLst>
              <a:ext uri="{FF2B5EF4-FFF2-40B4-BE49-F238E27FC236}">
                <a16:creationId xmlns:a16="http://schemas.microsoft.com/office/drawing/2014/main" id="{775CAD25-AC27-43DC-8450-596CE68F3A39}"/>
              </a:ext>
            </a:extLst>
          </p:cNvPr>
          <p:cNvSpPr>
            <a:spLocks noGrp="1"/>
          </p:cNvSpPr>
          <p:nvPr>
            <p:ph type="body" idx="1"/>
          </p:nvPr>
        </p:nvSpPr>
        <p:spPr>
          <a:xfrm>
            <a:off x="836837" y="1825625"/>
            <a:ext cx="6998818" cy="4351338"/>
          </a:xfrm>
        </p:spPr>
        <p:txBody>
          <a:bodyPr/>
          <a:lstStyle/>
          <a:p>
            <a:pPr>
              <a:lnSpc>
                <a:spcPct val="100000"/>
              </a:lnSpc>
            </a:pPr>
            <a:r>
              <a:rPr lang="en-US"/>
              <a:t>Hola – hello</a:t>
            </a:r>
          </a:p>
          <a:p>
            <a:pPr>
              <a:lnSpc>
                <a:spcPct val="100000"/>
              </a:lnSpc>
            </a:pPr>
            <a:r>
              <a:rPr lang="en-US"/>
              <a:t>Buenos </a:t>
            </a:r>
            <a:r>
              <a:rPr lang="en-US" err="1"/>
              <a:t>días</a:t>
            </a:r>
            <a:r>
              <a:rPr lang="en-US"/>
              <a:t> - good morning</a:t>
            </a:r>
          </a:p>
          <a:p>
            <a:pPr>
              <a:lnSpc>
                <a:spcPct val="100000"/>
              </a:lnSpc>
            </a:pPr>
            <a:r>
              <a:rPr lang="en-US"/>
              <a:t>¿</a:t>
            </a:r>
            <a:r>
              <a:rPr lang="en-US" err="1"/>
              <a:t>Cómo</a:t>
            </a:r>
            <a:r>
              <a:rPr lang="en-US"/>
              <a:t> </a:t>
            </a:r>
            <a:r>
              <a:rPr lang="en-US" err="1"/>
              <a:t>estás</a:t>
            </a:r>
            <a:r>
              <a:rPr lang="en-US"/>
              <a:t> (</a:t>
            </a:r>
            <a:r>
              <a:rPr lang="en-US" err="1"/>
              <a:t>tú</a:t>
            </a:r>
            <a:r>
              <a:rPr lang="en-US"/>
              <a:t>)? - how are you? (informal)</a:t>
            </a:r>
          </a:p>
          <a:p>
            <a:pPr>
              <a:lnSpc>
                <a:spcPct val="100000"/>
              </a:lnSpc>
            </a:pPr>
            <a:r>
              <a:rPr lang="en-US"/>
              <a:t>¿</a:t>
            </a:r>
            <a:r>
              <a:rPr lang="en-US" err="1"/>
              <a:t>Cómo</a:t>
            </a:r>
            <a:r>
              <a:rPr lang="en-US"/>
              <a:t> </a:t>
            </a:r>
            <a:r>
              <a:rPr lang="en-US" err="1"/>
              <a:t>está</a:t>
            </a:r>
            <a:r>
              <a:rPr lang="en-US"/>
              <a:t> (</a:t>
            </a:r>
            <a:r>
              <a:rPr lang="en-US" err="1"/>
              <a:t>usted</a:t>
            </a:r>
            <a:r>
              <a:rPr lang="en-US"/>
              <a:t>)? - how are you? (formal)</a:t>
            </a:r>
          </a:p>
          <a:p>
            <a:pPr>
              <a:lnSpc>
                <a:spcPct val="100000"/>
              </a:lnSpc>
            </a:pPr>
            <a:r>
              <a:rPr lang="en-US"/>
              <a:t>Bien - well</a:t>
            </a:r>
          </a:p>
          <a:p>
            <a:pPr>
              <a:lnSpc>
                <a:spcPct val="100000"/>
              </a:lnSpc>
            </a:pPr>
            <a:r>
              <a:rPr lang="en-US"/>
              <a:t>Mal - not well</a:t>
            </a:r>
          </a:p>
          <a:p>
            <a:pPr>
              <a:lnSpc>
                <a:spcPct val="100000"/>
              </a:lnSpc>
            </a:pPr>
            <a:r>
              <a:rPr lang="en-US"/>
              <a:t>Mas o </a:t>
            </a:r>
            <a:r>
              <a:rPr lang="en-US" err="1"/>
              <a:t>menos</a:t>
            </a:r>
            <a:r>
              <a:rPr lang="en-US"/>
              <a:t> – so-so</a:t>
            </a:r>
          </a:p>
          <a:p>
            <a:pPr>
              <a:lnSpc>
                <a:spcPct val="100000"/>
              </a:lnSpc>
            </a:pPr>
            <a:r>
              <a:rPr lang="en-US"/>
              <a:t>¿</a:t>
            </a:r>
            <a:r>
              <a:rPr lang="en-US" err="1"/>
              <a:t>Cómo</a:t>
            </a:r>
            <a:r>
              <a:rPr lang="en-US"/>
              <a:t> </a:t>
            </a:r>
            <a:r>
              <a:rPr lang="en-US" err="1"/>
              <a:t>te</a:t>
            </a:r>
            <a:r>
              <a:rPr lang="en-US"/>
              <a:t> llamas? - What is your name? (informal)</a:t>
            </a:r>
          </a:p>
          <a:p>
            <a:pPr>
              <a:lnSpc>
                <a:spcPct val="100000"/>
              </a:lnSpc>
            </a:pPr>
            <a:r>
              <a:rPr lang="en-US"/>
              <a:t>¿</a:t>
            </a:r>
            <a:r>
              <a:rPr lang="en-US" err="1"/>
              <a:t>Cómo</a:t>
            </a:r>
            <a:r>
              <a:rPr lang="en-US"/>
              <a:t> se llama? - What is your name? (formal)</a:t>
            </a:r>
          </a:p>
          <a:p>
            <a:pPr>
              <a:lnSpc>
                <a:spcPct val="100000"/>
              </a:lnSpc>
            </a:pPr>
            <a:r>
              <a:rPr lang="en-US"/>
              <a:t>Me </a:t>
            </a:r>
            <a:r>
              <a:rPr lang="en-US" err="1"/>
              <a:t>llamo</a:t>
            </a:r>
            <a:r>
              <a:rPr lang="en-US"/>
              <a:t> - My name is</a:t>
            </a:r>
          </a:p>
        </p:txBody>
      </p:sp>
      <p:sp>
        <p:nvSpPr>
          <p:cNvPr id="4" name="TextBox 3">
            <a:extLst>
              <a:ext uri="{FF2B5EF4-FFF2-40B4-BE49-F238E27FC236}">
                <a16:creationId xmlns:a16="http://schemas.microsoft.com/office/drawing/2014/main" id="{2C91FA52-5EE9-4A3E-996A-42631631A68E}"/>
              </a:ext>
            </a:extLst>
          </p:cNvPr>
          <p:cNvSpPr txBox="1"/>
          <p:nvPr/>
        </p:nvSpPr>
        <p:spPr>
          <a:xfrm>
            <a:off x="7412182" y="1828800"/>
            <a:ext cx="471054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100">
                <a:latin typeface="Century Gothic"/>
              </a:rPr>
              <a:t>Encantado/a - nice to meet you</a:t>
            </a:r>
            <a:endParaRPr lang="en-US"/>
          </a:p>
          <a:p>
            <a:pPr marL="342900" indent="-342900">
              <a:buFont typeface="Arial"/>
              <a:buChar char="•"/>
            </a:pPr>
            <a:r>
              <a:rPr lang="en-US" sz="2100">
                <a:latin typeface="Century Gothic"/>
              </a:rPr>
              <a:t>Mucho gusto – nice to meet you</a:t>
            </a:r>
          </a:p>
          <a:p>
            <a:pPr marL="342900" indent="-342900">
              <a:buFont typeface="Arial"/>
              <a:buChar char="•"/>
            </a:pPr>
            <a:r>
              <a:rPr lang="en-US" sz="2100">
                <a:latin typeface="Century Gothic"/>
              </a:rPr>
              <a:t>Igualmente – same</a:t>
            </a:r>
          </a:p>
          <a:p>
            <a:pPr marL="342900" indent="-342900">
              <a:buFont typeface="Arial"/>
              <a:buChar char="•"/>
            </a:pPr>
            <a:r>
              <a:rPr lang="en-US" sz="2100">
                <a:latin typeface="Century Gothic"/>
              </a:rPr>
              <a:t>Adiós - goodbye</a:t>
            </a:r>
          </a:p>
          <a:p>
            <a:pPr marL="342900" indent="-342900">
              <a:buFont typeface="Arial"/>
              <a:buChar char="•"/>
            </a:pPr>
            <a:r>
              <a:rPr lang="en-US" sz="2100">
                <a:latin typeface="Century Gothic"/>
              </a:rPr>
              <a:t>Chao - bye</a:t>
            </a:r>
          </a:p>
          <a:p>
            <a:pPr marL="342900" indent="-342900">
              <a:buFont typeface="Arial"/>
              <a:buChar char="•"/>
            </a:pPr>
            <a:r>
              <a:rPr lang="en-US" sz="2100">
                <a:latin typeface="Century Gothic"/>
              </a:rPr>
              <a:t>Hasta luego – see you later</a:t>
            </a:r>
          </a:p>
          <a:p>
            <a:pPr marL="342900" indent="-342900">
              <a:buFont typeface="Arial"/>
              <a:buChar char="•"/>
            </a:pPr>
            <a:r>
              <a:rPr lang="en-US" sz="2100">
                <a:latin typeface="Century Gothic"/>
              </a:rPr>
              <a:t>Hasta mañana - see you tomorrow</a:t>
            </a:r>
          </a:p>
          <a:p>
            <a:pPr marL="342900" indent="-342900">
              <a:buFont typeface="Arial"/>
              <a:buChar char="•"/>
            </a:pPr>
            <a:r>
              <a:rPr lang="en-US" sz="2100">
                <a:latin typeface="Century Gothic"/>
              </a:rPr>
              <a:t>Hasta pronto – see you soon</a:t>
            </a:r>
          </a:p>
          <a:p>
            <a:pPr marL="342900" indent="-342900">
              <a:buFont typeface="Arial"/>
              <a:buChar char="•"/>
            </a:pPr>
            <a:r>
              <a:rPr lang="en-US" sz="2100">
                <a:latin typeface="Century Gothic"/>
              </a:rPr>
              <a:t>¡Nos vemos! - see you later</a:t>
            </a:r>
          </a:p>
        </p:txBody>
      </p:sp>
    </p:spTree>
    <p:extLst>
      <p:ext uri="{BB962C8B-B14F-4D97-AF65-F5344CB8AC3E}">
        <p14:creationId xmlns:p14="http://schemas.microsoft.com/office/powerpoint/2010/main" val="203992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60A7-7227-4C28-9F92-59C78A5CC62E}"/>
              </a:ext>
            </a:extLst>
          </p:cNvPr>
          <p:cNvSpPr>
            <a:spLocks noGrp="1"/>
          </p:cNvSpPr>
          <p:nvPr>
            <p:ph type="title"/>
          </p:nvPr>
        </p:nvSpPr>
        <p:spPr/>
        <p:txBody>
          <a:bodyPr/>
          <a:lstStyle/>
          <a:p>
            <a:r>
              <a:rPr lang="en-US"/>
              <a:t>Ejercicios</a:t>
            </a:r>
          </a:p>
        </p:txBody>
      </p:sp>
      <p:sp>
        <p:nvSpPr>
          <p:cNvPr id="3" name="Text Placeholder 2">
            <a:extLst>
              <a:ext uri="{FF2B5EF4-FFF2-40B4-BE49-F238E27FC236}">
                <a16:creationId xmlns:a16="http://schemas.microsoft.com/office/drawing/2014/main" id="{A2DFA820-1700-448D-99CA-451110C5B9CA}"/>
              </a:ext>
            </a:extLst>
          </p:cNvPr>
          <p:cNvSpPr>
            <a:spLocks noGrp="1"/>
          </p:cNvSpPr>
          <p:nvPr>
            <p:ph type="body" idx="1"/>
          </p:nvPr>
        </p:nvSpPr>
        <p:spPr>
          <a:xfrm>
            <a:off x="836635" y="1655795"/>
            <a:ext cx="10515600" cy="4351338"/>
          </a:xfrm>
        </p:spPr>
        <p:txBody>
          <a:bodyPr/>
          <a:lstStyle/>
          <a:p>
            <a:pPr marL="495300" indent="-457200">
              <a:buAutoNum type="arabicPeriod"/>
            </a:pPr>
            <a:r>
              <a:rPr lang="en-US"/>
              <a:t>Rosa: Hola, Rodrigo. </a:t>
            </a:r>
            <a:r>
              <a:rPr lang="en-US" err="1"/>
              <a:t>Te</a:t>
            </a:r>
            <a:r>
              <a:rPr lang="en-US"/>
              <a:t> </a:t>
            </a:r>
            <a:r>
              <a:rPr lang="en-US" err="1"/>
              <a:t>presento</a:t>
            </a:r>
            <a:r>
              <a:rPr lang="en-US"/>
              <a:t> a mi amiga, Gabriela.</a:t>
            </a:r>
            <a:br>
              <a:rPr lang="en-US"/>
            </a:br>
            <a:r>
              <a:rPr lang="en-US"/>
              <a:t>Rodrigo: _________________. (Nice to meet you)</a:t>
            </a:r>
          </a:p>
          <a:p>
            <a:pPr marL="495300" indent="-457200">
              <a:buAutoNum type="arabicPeriod"/>
            </a:pPr>
            <a:r>
              <a:rPr lang="es"/>
              <a:t>Sr. Ortiz: _________, señorita Mendoza. ¿Y usted?</a:t>
            </a:r>
            <a:endParaRPr lang="en-US"/>
          </a:p>
          <a:p>
            <a:pPr marL="495300" indent="-457200">
              <a:buAutoNum type="arabicPeriod"/>
            </a:pPr>
            <a:r>
              <a:rPr lang="en-US" err="1"/>
              <a:t>Estudiante</a:t>
            </a:r>
            <a:r>
              <a:rPr lang="en-US"/>
              <a:t>: Bueno, </a:t>
            </a:r>
            <a:r>
              <a:rPr lang="en-US" err="1"/>
              <a:t>profesora</a:t>
            </a:r>
            <a:r>
              <a:rPr lang="en-US"/>
              <a:t>, </a:t>
            </a:r>
            <a:r>
              <a:rPr lang="en-US" err="1"/>
              <a:t>adiós</a:t>
            </a:r>
            <a:r>
              <a:rPr lang="en-US"/>
              <a:t>.</a:t>
            </a:r>
            <a:br>
              <a:rPr lang="en-US"/>
            </a:br>
            <a:r>
              <a:rPr lang="en-US" err="1"/>
              <a:t>Profesora</a:t>
            </a:r>
            <a:r>
              <a:rPr lang="en-US"/>
              <a:t>: </a:t>
            </a:r>
            <a:r>
              <a:rPr lang="en-US" err="1"/>
              <a:t>Muy</a:t>
            </a:r>
            <a:r>
              <a:rPr lang="en-US"/>
              <a:t> bien, _________________. (See you tomorrow)</a:t>
            </a:r>
          </a:p>
          <a:p>
            <a:pPr marL="495300" indent="-457200">
              <a:buAutoNum type="arabicPeriod"/>
            </a:pPr>
            <a:r>
              <a:rPr lang="en-US"/>
              <a:t>Pilar: ¡Hola! ¿_________________? (How’s it going?)</a:t>
            </a:r>
            <a:br>
              <a:rPr lang="en-US"/>
            </a:br>
            <a:r>
              <a:rPr lang="en-US"/>
              <a:t>Francisco: </a:t>
            </a:r>
            <a:r>
              <a:rPr lang="en-US" err="1"/>
              <a:t>Muy</a:t>
            </a:r>
            <a:r>
              <a:rPr lang="en-US"/>
              <a:t> bien, gracias. ¿Y </a:t>
            </a:r>
            <a:r>
              <a:rPr lang="en-US" err="1"/>
              <a:t>tú</a:t>
            </a:r>
            <a:r>
              <a:rPr lang="en-US"/>
              <a:t>?</a:t>
            </a:r>
          </a:p>
          <a:p>
            <a:pPr marL="495300" indent="-457200">
              <a:buAutoNum type="arabicPeriod"/>
            </a:pPr>
            <a:r>
              <a:rPr lang="en-US"/>
              <a:t>_________________, </a:t>
            </a:r>
            <a:r>
              <a:rPr lang="en-US" err="1"/>
              <a:t>señorita</a:t>
            </a:r>
            <a:r>
              <a:rPr lang="en-US"/>
              <a:t>. (Good morning)</a:t>
            </a:r>
          </a:p>
          <a:p>
            <a:pPr marL="495300" indent="-457200">
              <a:buAutoNum type="arabicPeriod"/>
            </a:pPr>
            <a:r>
              <a:rPr lang="en-US"/>
              <a:t>Marina: ¡Chao!</a:t>
            </a:r>
            <a:br>
              <a:rPr lang="en-US"/>
            </a:br>
            <a:r>
              <a:rPr lang="en-US" err="1"/>
              <a:t>Plácido</a:t>
            </a:r>
            <a:r>
              <a:rPr lang="en-US"/>
              <a:t>: ¡_________________! (See you later)</a:t>
            </a:r>
          </a:p>
          <a:p>
            <a:pPr marL="495300" indent="-457200">
              <a:buAutoNum type="arabicPeriod"/>
            </a:pPr>
            <a:endParaRPr lang="en-US"/>
          </a:p>
        </p:txBody>
      </p:sp>
    </p:spTree>
    <p:extLst>
      <p:ext uri="{BB962C8B-B14F-4D97-AF65-F5344CB8AC3E}">
        <p14:creationId xmlns:p14="http://schemas.microsoft.com/office/powerpoint/2010/main" val="228925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60A7-7227-4C28-9F92-59C78A5CC62E}"/>
              </a:ext>
            </a:extLst>
          </p:cNvPr>
          <p:cNvSpPr>
            <a:spLocks noGrp="1"/>
          </p:cNvSpPr>
          <p:nvPr>
            <p:ph type="title"/>
          </p:nvPr>
        </p:nvSpPr>
        <p:spPr/>
        <p:txBody>
          <a:bodyPr/>
          <a:lstStyle/>
          <a:p>
            <a:r>
              <a:rPr lang="en-US"/>
              <a:t>Ejercicios</a:t>
            </a:r>
          </a:p>
        </p:txBody>
      </p:sp>
      <p:sp>
        <p:nvSpPr>
          <p:cNvPr id="3" name="Text Placeholder 2">
            <a:extLst>
              <a:ext uri="{FF2B5EF4-FFF2-40B4-BE49-F238E27FC236}">
                <a16:creationId xmlns:a16="http://schemas.microsoft.com/office/drawing/2014/main" id="{A2DFA820-1700-448D-99CA-451110C5B9CA}"/>
              </a:ext>
            </a:extLst>
          </p:cNvPr>
          <p:cNvSpPr>
            <a:spLocks noGrp="1"/>
          </p:cNvSpPr>
          <p:nvPr>
            <p:ph type="body" idx="1"/>
          </p:nvPr>
        </p:nvSpPr>
        <p:spPr>
          <a:xfrm>
            <a:off x="842780" y="1704956"/>
            <a:ext cx="10515600" cy="5015015"/>
          </a:xfrm>
        </p:spPr>
        <p:txBody>
          <a:bodyPr/>
          <a:lstStyle/>
          <a:p>
            <a:pPr marL="495300" indent="-457200">
              <a:buAutoNum type="arabicPeriod"/>
            </a:pPr>
            <a:r>
              <a:rPr lang="en-US"/>
              <a:t>Sr. Álvarez: Buenos días.</a:t>
            </a:r>
            <a:br>
              <a:rPr lang="en-US"/>
            </a:br>
            <a:r>
              <a:rPr lang="en-US"/>
              <a:t>Sr. Gómez: Buenos días, _______ Marino Gómez.</a:t>
            </a:r>
            <a:br>
              <a:rPr lang="en-US"/>
            </a:br>
            <a:r>
              <a:rPr lang="en-US"/>
              <a:t>Sr. Álvarez: Mucho gusto, me llamo Andrés Álvarez.</a:t>
            </a:r>
            <a:br>
              <a:rPr lang="en-US"/>
            </a:br>
            <a:r>
              <a:rPr lang="en-US"/>
              <a:t>Sr. Gómez: </a:t>
            </a:r>
            <a:r>
              <a:rPr lang="es"/>
              <a:t>________ es mío.</a:t>
            </a:r>
            <a:endParaRPr lang="en-US"/>
          </a:p>
          <a:p>
            <a:pPr marL="495300" indent="-457200">
              <a:buAutoNum type="arabicPeriod"/>
            </a:pPr>
            <a:endParaRPr lang="es"/>
          </a:p>
          <a:p>
            <a:pPr marL="495300" indent="-457200">
              <a:buAutoNum type="arabicPeriod"/>
            </a:pPr>
            <a:r>
              <a:rPr lang="es"/>
              <a:t>Sra. Mendoza: Buenos días, señor Ortiz. ¿Cómo está usted? </a:t>
            </a:r>
          </a:p>
          <a:p>
            <a:pPr marL="495300" indent="-457200">
              <a:buAutoNum type="arabicPeriod"/>
            </a:pPr>
            <a:endParaRPr lang="es"/>
          </a:p>
          <a:p>
            <a:pPr marL="495300" indent="-457200">
              <a:buAutoNum type="arabicPeriod"/>
            </a:pPr>
            <a:r>
              <a:rPr lang="en-US"/>
              <a:t>Profesora: ¡Hola! Yo soy la Profesora Tellez. ¿ _________________ usted?</a:t>
            </a:r>
            <a:br>
              <a:rPr lang="en-US"/>
            </a:br>
            <a:r>
              <a:rPr lang="en-US"/>
              <a:t>Sergio: Me llamo Sergio Guerrero, soy estudiante en la clase.</a:t>
            </a:r>
            <a:endParaRPr lang="es"/>
          </a:p>
          <a:p>
            <a:pPr marL="495300" indent="-457200">
              <a:buAutoNum type="arabicPeriod"/>
            </a:pPr>
            <a:endParaRPr lang="en-US"/>
          </a:p>
          <a:p>
            <a:pPr marL="495300" indent="-457200">
              <a:buAutoNum type="arabicPeriod"/>
            </a:pPr>
            <a:r>
              <a:rPr lang="en-US"/>
              <a:t>_________________, señora. (Good afternoon)</a:t>
            </a:r>
          </a:p>
          <a:p>
            <a:pPr marL="495300" indent="-457200">
              <a:buAutoNum type="arabicPeriod"/>
            </a:pPr>
            <a:endParaRPr lang="en-US"/>
          </a:p>
          <a:p>
            <a:pPr marL="495300" indent="-457200">
              <a:buAutoNum type="arabicPeriod"/>
            </a:pPr>
            <a:r>
              <a:rPr lang="en-US"/>
              <a:t>Olivia: ¿_________________? (Where are you from?)</a:t>
            </a:r>
            <a:br>
              <a:rPr lang="en-US"/>
            </a:br>
            <a:r>
              <a:rPr lang="en-US"/>
              <a:t>Nadia: Soy de El Salvador. ¿Y tú?</a:t>
            </a:r>
          </a:p>
        </p:txBody>
      </p:sp>
    </p:spTree>
    <p:extLst>
      <p:ext uri="{BB962C8B-B14F-4D97-AF65-F5344CB8AC3E}">
        <p14:creationId xmlns:p14="http://schemas.microsoft.com/office/powerpoint/2010/main" val="384503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6170-BEE8-4679-9845-D12666BF1833}"/>
              </a:ext>
            </a:extLst>
          </p:cNvPr>
          <p:cNvSpPr>
            <a:spLocks noGrp="1"/>
          </p:cNvSpPr>
          <p:nvPr>
            <p:ph type="title"/>
          </p:nvPr>
        </p:nvSpPr>
        <p:spPr/>
        <p:txBody>
          <a:bodyPr/>
          <a:lstStyle/>
          <a:p>
            <a:r>
              <a:rPr lang="en-US"/>
              <a:t>Class Activity: Preguntas de Conocimiento</a:t>
            </a:r>
          </a:p>
        </p:txBody>
      </p:sp>
      <p:sp>
        <p:nvSpPr>
          <p:cNvPr id="3" name="Text Placeholder 2">
            <a:extLst>
              <a:ext uri="{FF2B5EF4-FFF2-40B4-BE49-F238E27FC236}">
                <a16:creationId xmlns:a16="http://schemas.microsoft.com/office/drawing/2014/main" id="{5623DD62-E018-41C0-9618-4255DAA5DB5D}"/>
              </a:ext>
            </a:extLst>
          </p:cNvPr>
          <p:cNvSpPr>
            <a:spLocks noGrp="1"/>
          </p:cNvSpPr>
          <p:nvPr>
            <p:ph type="body" idx="1"/>
          </p:nvPr>
        </p:nvSpPr>
        <p:spPr/>
        <p:txBody>
          <a:bodyPr/>
          <a:lstStyle/>
          <a:p>
            <a:pPr marL="38100" indent="0">
              <a:buNone/>
            </a:pPr>
            <a:r>
              <a:rPr lang="en-US"/>
              <a:t>Respond to the following questions.</a:t>
            </a:r>
          </a:p>
          <a:p>
            <a:pPr marL="38100" indent="0">
              <a:buNone/>
            </a:pPr>
            <a:endParaRPr lang="en-US"/>
          </a:p>
          <a:p>
            <a:r>
              <a:rPr lang="en-US"/>
              <a:t>¿Cómo te llamas?</a:t>
            </a:r>
          </a:p>
          <a:p>
            <a:endParaRPr lang="en-US"/>
          </a:p>
          <a:p>
            <a:r>
              <a:rPr lang="en-US"/>
              <a:t>¿Qué tal?</a:t>
            </a:r>
          </a:p>
          <a:p>
            <a:endParaRPr lang="en-US"/>
          </a:p>
          <a:p>
            <a:r>
              <a:rPr lang="en-US"/>
              <a:t>¿De dónde eres?</a:t>
            </a:r>
          </a:p>
          <a:p>
            <a:endParaRPr lang="en-US"/>
          </a:p>
          <a:p>
            <a:r>
              <a:rPr lang="en-US"/>
              <a:t>¿Cómo estás?</a:t>
            </a:r>
          </a:p>
          <a:p>
            <a:endParaRPr lang="en-US"/>
          </a:p>
        </p:txBody>
      </p:sp>
      <p:pic>
        <p:nvPicPr>
          <p:cNvPr id="4" name="Picture 4" descr="a map with a question mark on it">
            <a:extLst>
              <a:ext uri="{FF2B5EF4-FFF2-40B4-BE49-F238E27FC236}">
                <a16:creationId xmlns:a16="http://schemas.microsoft.com/office/drawing/2014/main" id="{01AA2F61-2141-4D29-BB95-1597D5DD58C2}"/>
              </a:ext>
            </a:extLst>
          </p:cNvPr>
          <p:cNvPicPr>
            <a:picLocks noChangeAspect="1"/>
          </p:cNvPicPr>
          <p:nvPr/>
        </p:nvPicPr>
        <p:blipFill>
          <a:blip r:embed="rId3"/>
          <a:stretch>
            <a:fillRect/>
          </a:stretch>
        </p:blipFill>
        <p:spPr>
          <a:xfrm>
            <a:off x="6289964" y="1633890"/>
            <a:ext cx="5638800" cy="2481857"/>
          </a:xfrm>
          <a:prstGeom prst="rect">
            <a:avLst/>
          </a:prstGeom>
        </p:spPr>
      </p:pic>
      <p:pic>
        <p:nvPicPr>
          <p:cNvPr id="10" name="Picture 10" descr="two people with name tags talking">
            <a:extLst>
              <a:ext uri="{FF2B5EF4-FFF2-40B4-BE49-F238E27FC236}">
                <a16:creationId xmlns:a16="http://schemas.microsoft.com/office/drawing/2014/main" id="{9A33EB91-539A-4DEC-8F0D-CF89D8485FCF}"/>
              </a:ext>
            </a:extLst>
          </p:cNvPr>
          <p:cNvPicPr>
            <a:picLocks noChangeAspect="1"/>
          </p:cNvPicPr>
          <p:nvPr/>
        </p:nvPicPr>
        <p:blipFill>
          <a:blip r:embed="rId4"/>
          <a:stretch>
            <a:fillRect/>
          </a:stretch>
        </p:blipFill>
        <p:spPr>
          <a:xfrm>
            <a:off x="8977746" y="4111817"/>
            <a:ext cx="2951018" cy="2569057"/>
          </a:xfrm>
          <a:prstGeom prst="rect">
            <a:avLst/>
          </a:prstGeom>
        </p:spPr>
      </p:pic>
      <p:pic>
        <p:nvPicPr>
          <p:cNvPr id="12" name="Picture 12" descr="abstract representation of a conversation">
            <a:extLst>
              <a:ext uri="{FF2B5EF4-FFF2-40B4-BE49-F238E27FC236}">
                <a16:creationId xmlns:a16="http://schemas.microsoft.com/office/drawing/2014/main" id="{4ED70328-F373-4DA4-8929-52D067BAD47E}"/>
              </a:ext>
            </a:extLst>
          </p:cNvPr>
          <p:cNvPicPr>
            <a:picLocks noChangeAspect="1"/>
          </p:cNvPicPr>
          <p:nvPr/>
        </p:nvPicPr>
        <p:blipFill>
          <a:blip r:embed="rId5"/>
          <a:stretch>
            <a:fillRect/>
          </a:stretch>
        </p:blipFill>
        <p:spPr>
          <a:xfrm>
            <a:off x="6289964" y="4063015"/>
            <a:ext cx="2895600" cy="2611243"/>
          </a:xfrm>
          <a:prstGeom prst="rect">
            <a:avLst/>
          </a:prstGeom>
        </p:spPr>
      </p:pic>
    </p:spTree>
    <p:extLst>
      <p:ext uri="{BB962C8B-B14F-4D97-AF65-F5344CB8AC3E}">
        <p14:creationId xmlns:p14="http://schemas.microsoft.com/office/powerpoint/2010/main" val="318780012"/>
      </p:ext>
    </p:extLst>
  </p:cSld>
  <p:clrMapOvr>
    <a:masterClrMapping/>
  </p:clrMapOvr>
</p:sld>
</file>

<file path=ppt/theme/theme1.xml><?xml version="1.0" encoding="utf-8"?>
<a:theme xmlns:a="http://schemas.openxmlformats.org/drawingml/2006/main" name="Business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sinessTheme" id="{6CB0557A-3BE9-AF45-B0CB-979CD9EF3FF8}" vid="{7EDCE65B-875E-434B-88C3-FF50A4BA14B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629</Words>
  <Application>Microsoft Macintosh PowerPoint</Application>
  <PresentationFormat>Widescreen</PresentationFormat>
  <Paragraphs>187</Paragraphs>
  <Slides>19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BusinessTheme</vt:lpstr>
      <vt:lpstr>Spanish 1</vt:lpstr>
      <vt:lpstr>Encantado</vt:lpstr>
      <vt:lpstr>Learning Outcomes: Encantado</vt:lpstr>
      <vt:lpstr>Saludos y respuestos</vt:lpstr>
      <vt:lpstr>¿Cómo se llama? / ¿Cómo te llamas?</vt:lpstr>
      <vt:lpstr>Palabras y Frases Útiles</vt:lpstr>
      <vt:lpstr>Ejercicios</vt:lpstr>
      <vt:lpstr>Ejercicios</vt:lpstr>
      <vt:lpstr>Class Activity: Preguntas de Conocimiento</vt:lpstr>
      <vt:lpstr>Actividad: Saludos y Respuestas</vt:lpstr>
      <vt:lpstr>El Alfabeto</vt:lpstr>
      <vt:lpstr>Learning Outcomes: El alfabeto</vt:lpstr>
      <vt:lpstr>El Alfabeto</vt:lpstr>
      <vt:lpstr>Actividad: Usar el Alfabeto</vt:lpstr>
      <vt:lpstr>Practice Question 1</vt:lpstr>
      <vt:lpstr>Practice Question 2</vt:lpstr>
      <vt:lpstr>Practice Question 3</vt:lpstr>
      <vt:lpstr>Practice Question 4</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The  Role of Business</dc:title>
  <dc:creator>Sarah Liebman</dc:creator>
  <cp:lastModifiedBy>John Urang</cp:lastModifiedBy>
  <cp:revision>66</cp:revision>
  <dcterms:modified xsi:type="dcterms:W3CDTF">2019-10-02T03:02:28Z</dcterms:modified>
</cp:coreProperties>
</file>