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slides/slide4.xml" ContentType="application/vnd.openxmlformats-officedocument.presentationml.slide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slides/slide8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59" r:id="rId7"/>
    <p:sldId id="267" r:id="rId8"/>
    <p:sldId id="258" r:id="rId9"/>
    <p:sldId id="270" r:id="rId10"/>
  </p:sldIdLst>
  <p:sldSz cx="9144000" cy="6858000" type="letter"/>
  <p:notesSz cx="6858000" cy="9144000"/>
  <p:embeddedFontLst>
    <p:embeddedFont>
      <p:font typeface="KG First Time In Forever" panose="020B0604020202020204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EAC"/>
    <a:srgbClr val="E2DFFC"/>
    <a:srgbClr val="9437FF"/>
    <a:srgbClr val="048082"/>
    <a:srgbClr val="011893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viewProps" Target="/ppt/viewProps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presProps" Target="/ppt/presProps.xml" Id="rId12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font" Target="/ppt/fonts/font1.fntdata" Id="rId11" /><Relationship Type="http://schemas.openxmlformats.org/officeDocument/2006/relationships/slide" Target="/ppt/slides/slide4.xml" Id="rId5" /><Relationship Type="http://schemas.openxmlformats.org/officeDocument/2006/relationships/tableStyles" Target="/ppt/tableStyles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theme" Target="/ppt/theme/theme1.xml" Id="rId14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4C0B-AEFA-2648-9734-F7F2C610CB15}" type="datetimeFigureOut">
              <a:t>26/03/2025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2A34-8AC1-C043-802E-5B9CEBC20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1475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4C0B-AEFA-2648-9734-F7F2C610CB15}" type="datetimeFigureOut">
              <a:t>26/03/2025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2A34-8AC1-C043-802E-5B9CEBC20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tags" Target="/ppt/tags/tag3.xml" Id="rId3" /><Relationship Type="http://schemas.openxmlformats.org/officeDocument/2006/relationships/tags" Target="/ppt/tags/tag2.xml" Id="rId2" /><Relationship Type="http://schemas.openxmlformats.org/officeDocument/2006/relationships/tags" Target="/ppt/tags/tag1.xml" Id="rId1" /><Relationship Type="http://schemas.openxmlformats.org/officeDocument/2006/relationships/image" Target="/ppt/media/image2.png" Id="rId5" /><Relationship Type="http://schemas.openxmlformats.org/officeDocument/2006/relationships/slideLayout" Target="/ppt/slideLayouts/slideLayout7.xml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tags" Target="/ppt/tags/tag6.xml" Id="rId3" /><Relationship Type="http://schemas.openxmlformats.org/officeDocument/2006/relationships/tags" Target="/ppt/tags/tag5.xml" Id="rId2" /><Relationship Type="http://schemas.openxmlformats.org/officeDocument/2006/relationships/tags" Target="/ppt/tags/tag4.xml" Id="rId1" /><Relationship Type="http://schemas.openxmlformats.org/officeDocument/2006/relationships/image" Target="/ppt/media/image3.png" Id="rId5" /><Relationship Type="http://schemas.openxmlformats.org/officeDocument/2006/relationships/slideLayout" Target="/ppt/slideLayouts/slideLayout7.xm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tags" Target="/ppt/tags/tag9.xml" Id="rId3" /><Relationship Type="http://schemas.openxmlformats.org/officeDocument/2006/relationships/tags" Target="/ppt/tags/tag8.xml" Id="rId2" /><Relationship Type="http://schemas.openxmlformats.org/officeDocument/2006/relationships/tags" Target="/ppt/tags/tag7.xml" Id="rId1" /><Relationship Type="http://schemas.openxmlformats.org/officeDocument/2006/relationships/image" Target="/ppt/media/image4.png" Id="rId5" /><Relationship Type="http://schemas.openxmlformats.org/officeDocument/2006/relationships/slideLayout" Target="/ppt/slideLayouts/slideLayout7.xml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tags" Target="/ppt/tags/tag12.xml" Id="rId3" /><Relationship Type="http://schemas.openxmlformats.org/officeDocument/2006/relationships/tags" Target="/ppt/tags/tag11.xml" Id="rId2" /><Relationship Type="http://schemas.openxmlformats.org/officeDocument/2006/relationships/tags" Target="/ppt/tags/tag10.xml" Id="rId1" /><Relationship Type="http://schemas.openxmlformats.org/officeDocument/2006/relationships/image" Target="/ppt/media/image5.png" Id="rId5" /><Relationship Type="http://schemas.openxmlformats.org/officeDocument/2006/relationships/slideLayout" Target="/ppt/slideLayouts/slideLayout7.xml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tags" Target="/ppt/tags/tag15.xml" Id="rId3" /><Relationship Type="http://schemas.openxmlformats.org/officeDocument/2006/relationships/tags" Target="/ppt/tags/tag14.xml" Id="rId2" /><Relationship Type="http://schemas.openxmlformats.org/officeDocument/2006/relationships/tags" Target="/ppt/tags/tag13.xml" Id="rId1" /><Relationship Type="http://schemas.openxmlformats.org/officeDocument/2006/relationships/image" Target="/ppt/media/image6.png" Id="rId5" /><Relationship Type="http://schemas.openxmlformats.org/officeDocument/2006/relationships/slideLayout" Target="/ppt/slideLayouts/slideLayout7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png" Id="rId2" /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3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CA49F1-3A55-6240-87BD-2456C3C631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623" y="4980267"/>
            <a:ext cx="330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Je vais </a:t>
            </a:r>
            <a:r>
              <a:rPr lang="en-US" sz="2800" b="1">
                <a:solidFill>
                  <a:srgbClr val="0070C0"/>
                </a:solidFill>
                <a:latin typeface="KG First Time In Forever" panose="02000506000000020003" pitchFamily="2" charset="77"/>
              </a:rPr>
              <a:t>à</a:t>
            </a:r>
            <a:r>
              <a:rPr lang="en-US" sz="2800" b="1">
                <a:latin typeface="KG First Time In Forever" panose="02000506000000020003" pitchFamily="2" charset="77"/>
              </a:rPr>
              <a:t> Chicago.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BC57-917A-F443-86D9-5614507BA9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19970" y="5824395"/>
            <a:ext cx="29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Je vais </a:t>
            </a:r>
            <a:r>
              <a:rPr lang="en-US" sz="2800" b="1">
                <a:solidFill>
                  <a:srgbClr val="0070C0"/>
                </a:solidFill>
                <a:latin typeface="KG First Time In Forever" panose="02000506000000020003" pitchFamily="2" charset="77"/>
              </a:rPr>
              <a:t>à</a:t>
            </a:r>
            <a:r>
              <a:rPr lang="en-US" sz="2800" b="1">
                <a:latin typeface="KG First Time In Forever" panose="02000506000000020003" pitchFamily="2" charset="77"/>
              </a:rPr>
              <a:t> Toronto.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80105E-B959-AC4B-90E2-86DF5F27B96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78467" y="4980267"/>
            <a:ext cx="274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Je vais</a:t>
            </a:r>
            <a:r>
              <a:rPr lang="en-US" sz="2800" b="1">
                <a:solidFill>
                  <a:srgbClr val="0070C0"/>
                </a:solidFill>
                <a:latin typeface="KG First Time In Forever" panose="02000506000000020003" pitchFamily="2" charset="77"/>
              </a:rPr>
              <a:t> à </a:t>
            </a:r>
            <a:r>
              <a:rPr lang="en-US" sz="2800" b="1">
                <a:latin typeface="KG First Time In Forever" panose="02000506000000020003" pitchFamily="2" charset="77"/>
              </a:rPr>
              <a:t>Paris.</a:t>
            </a:r>
          </a:p>
        </p:txBody>
      </p:sp>
    </p:spTree>
    <p:extLst>
      <p:ext uri="{BB962C8B-B14F-4D97-AF65-F5344CB8AC3E}">
        <p14:creationId xmlns:p14="http://schemas.microsoft.com/office/powerpoint/2010/main" val="379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CA49F1-3A55-6240-87BD-2456C3C631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0628" y="3665513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On va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KG First Time In Forever" panose="02000506000000020003" pitchFamily="2" charset="77"/>
              </a:rPr>
              <a:t>au</a:t>
            </a:r>
            <a:r>
              <a:rPr lang="en-US" sz="2800" b="1">
                <a:latin typeface="KG First Time In Forever" panose="02000506000000020003" pitchFamily="2" charset="77"/>
              </a:rPr>
              <a:t> Sénégal.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BC57-917A-F443-86D9-5614507BA9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27485" y="5448148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On va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KG First Time In Forever" panose="02000506000000020003" pitchFamily="2" charset="77"/>
              </a:rPr>
              <a:t>au</a:t>
            </a:r>
            <a:r>
              <a:rPr lang="en-US" sz="2800" b="1">
                <a:latin typeface="KG First Time In Forever" panose="02000506000000020003" pitchFamily="2" charset="77"/>
              </a:rPr>
              <a:t> Canada.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196D4-D1F2-B540-9C6B-E9C8F3CF30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1072" y="3675474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On va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KG First Time In Forever" panose="02000506000000020003" pitchFamily="2" charset="77"/>
              </a:rPr>
              <a:t>au</a:t>
            </a:r>
            <a:r>
              <a:rPr lang="en-US" sz="2800" b="1">
                <a:latin typeface="KG First Time In Forever" panose="02000506000000020003" pitchFamily="2" charset="77"/>
              </a:rPr>
              <a:t> Japon.</a:t>
            </a:r>
          </a:p>
        </p:txBody>
      </p:sp>
    </p:spTree>
    <p:extLst>
      <p:ext uri="{BB962C8B-B14F-4D97-AF65-F5344CB8AC3E}">
        <p14:creationId xmlns:p14="http://schemas.microsoft.com/office/powerpoint/2010/main" val="33365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CA49F1-3A55-6240-87BD-2456C3C631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955" y="3836009"/>
            <a:ext cx="269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Vous allez</a:t>
            </a:r>
          </a:p>
          <a:p>
            <a:pPr algn="ctr"/>
            <a:r>
              <a:rPr lang="en-US" sz="2800" b="1">
                <a:solidFill>
                  <a:srgbClr val="009193"/>
                </a:solidFill>
                <a:latin typeface="KG First Time In Forever" panose="02000506000000020003" pitchFamily="2" charset="77"/>
              </a:rPr>
              <a:t>aux</a:t>
            </a:r>
            <a:r>
              <a:rPr lang="en-US" sz="2800" b="1">
                <a:latin typeface="KG First Time In Forever" panose="02000506000000020003" pitchFamily="2" charset="77"/>
              </a:rPr>
              <a:t> États-Unis.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BC57-917A-F443-86D9-5614507BA9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24015" y="5459016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Vous allez </a:t>
            </a:r>
          </a:p>
          <a:p>
            <a:pPr algn="ctr"/>
            <a:r>
              <a:rPr lang="en-US" sz="2800" b="1">
                <a:solidFill>
                  <a:srgbClr val="009193"/>
                </a:solidFill>
                <a:latin typeface="KG First Time In Forever" panose="02000506000000020003" pitchFamily="2" charset="77"/>
              </a:rPr>
              <a:t>aux</a:t>
            </a:r>
            <a:r>
              <a:rPr lang="en-US" sz="2800" b="1">
                <a:latin typeface="KG First Time In Forever" panose="02000506000000020003" pitchFamily="2" charset="77"/>
              </a:rPr>
              <a:t> Bahamas.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196D4-D1F2-B540-9C6B-E9C8F3CF30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0992" y="3835514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Vous allez</a:t>
            </a:r>
          </a:p>
          <a:p>
            <a:pPr algn="ctr"/>
            <a:r>
              <a:rPr lang="en-US" sz="2800" b="1">
                <a:solidFill>
                  <a:srgbClr val="009193"/>
                </a:solidFill>
                <a:latin typeface="KG First Time In Forever" panose="02000506000000020003" pitchFamily="2" charset="77"/>
              </a:rPr>
              <a:t>aux</a:t>
            </a:r>
            <a:r>
              <a:rPr lang="en-US" sz="2800" b="1">
                <a:latin typeface="KG First Time In Forever" panose="02000506000000020003" pitchFamily="2" charset="77"/>
              </a:rPr>
              <a:t> Philippines.</a:t>
            </a:r>
          </a:p>
        </p:txBody>
      </p:sp>
    </p:spTree>
    <p:extLst>
      <p:ext uri="{BB962C8B-B14F-4D97-AF65-F5344CB8AC3E}">
        <p14:creationId xmlns:p14="http://schemas.microsoft.com/office/powerpoint/2010/main" val="6148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CA49F1-3A55-6240-87BD-2456C3C631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991" y="3665513"/>
            <a:ext cx="2583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Tu vas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 </a:t>
            </a:r>
            <a:r>
              <a:rPr lang="en-US" sz="2800" b="1">
                <a:latin typeface="KG First Time In Forever" panose="02000506000000020003" pitchFamily="2" charset="77"/>
              </a:rPr>
              <a:t>Colombie.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BC57-917A-F443-86D9-5614507BA9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70002" y="4268602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Tu vas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</a:t>
            </a:r>
            <a:r>
              <a:rPr lang="en-US" sz="2800" b="1">
                <a:latin typeface="KG First Time In Forever" panose="02000506000000020003" pitchFamily="2" charset="77"/>
              </a:rPr>
              <a:t> France.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196D4-D1F2-B540-9C6B-E9C8F3CF30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5263" y="3758158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Tu vas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</a:t>
            </a:r>
            <a:r>
              <a:rPr lang="en-US" sz="2800" b="1">
                <a:latin typeface="KG First Time In Forever" panose="02000506000000020003" pitchFamily="2" charset="77"/>
              </a:rPr>
              <a:t> Chine.</a:t>
            </a:r>
          </a:p>
        </p:txBody>
      </p:sp>
    </p:spTree>
    <p:extLst>
      <p:ext uri="{BB962C8B-B14F-4D97-AF65-F5344CB8AC3E}">
        <p14:creationId xmlns:p14="http://schemas.microsoft.com/office/powerpoint/2010/main" val="8335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CA49F1-3A55-6240-87BD-2456C3C6319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2991" y="3665513"/>
            <a:ext cx="269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Ils vont 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</a:t>
            </a:r>
            <a:r>
              <a:rPr lang="en-US" sz="2800" b="1">
                <a:latin typeface="KG First Time In Forever" panose="02000506000000020003" pitchFamily="2" charset="77"/>
              </a:rPr>
              <a:t> Australie.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FBC57-917A-F443-86D9-5614507BA9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61328" y="5259133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Ils vont 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</a:t>
            </a:r>
            <a:r>
              <a:rPr lang="en-US" sz="2800" b="1">
                <a:latin typeface="KG First Time In Forever" panose="02000506000000020003" pitchFamily="2" charset="77"/>
              </a:rPr>
              <a:t> Italie.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196D4-D1F2-B540-9C6B-E9C8F3CF30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25263" y="3758158"/>
            <a:ext cx="2746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KG First Time In Forever" panose="02000506000000020003" pitchFamily="2" charset="77"/>
              </a:rPr>
              <a:t>Ils vont </a:t>
            </a:r>
          </a:p>
          <a:p>
            <a:pPr algn="ctr"/>
            <a:r>
              <a:rPr lang="en-US" sz="2800" b="1">
                <a:solidFill>
                  <a:srgbClr val="9437FF"/>
                </a:solidFill>
                <a:latin typeface="KG First Time In Forever" panose="02000506000000020003" pitchFamily="2" charset="77"/>
              </a:rPr>
              <a:t>en</a:t>
            </a:r>
            <a:r>
              <a:rPr lang="en-US" sz="2800" b="1">
                <a:latin typeface="KG First Time In Forever" panose="02000506000000020003" pitchFamily="2" charset="77"/>
              </a:rPr>
              <a:t> Algerie.</a:t>
            </a:r>
          </a:p>
        </p:txBody>
      </p:sp>
    </p:spTree>
    <p:extLst>
      <p:ext uri="{BB962C8B-B14F-4D97-AF65-F5344CB8AC3E}">
        <p14:creationId xmlns:p14="http://schemas.microsoft.com/office/powerpoint/2010/main" val="17752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9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70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4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75</Words>
  <Application>Microsoft Office PowerPoint</Application>
  <PresentationFormat>Letter Paper (8.5x11 in)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KG First Time In Forever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Rémi Aguilar</cp:lastModifiedBy>
  <cp:revision>19</cp:revision>
  <dcterms:created xsi:type="dcterms:W3CDTF">2021-09-22T14:08:38Z</dcterms:created>
  <dcterms:modified xsi:type="dcterms:W3CDTF">2025-03-26T08:04:42Z</dcterms:modified>
</cp:coreProperties>
</file>