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 snapToObjects="1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BD56-F55B-5F43-83A7-1100BB857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91161-89C1-0F49-91D6-1AC374374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BEE2-959C-4346-9ABB-E98769B5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E16D-1DC9-3E42-B2D6-EA8E1E7E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F5387-B02D-0F4C-8C64-C3AAF9E83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1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0F8DD-A6E6-BA42-BF16-4AC39C8C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101FE-B3BF-014C-A0EB-1DA0CC9D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9CBA7-63F7-224F-9B4D-2EEB9B6B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42B24-70FC-5041-A5FD-0E66D2C7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E73F1-D9EE-4F40-805B-95024F4C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8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531B37-B4A3-754B-9580-BB25FE885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97D14-6C75-0543-800E-F0129DE2D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43959-50D9-0E4D-9875-C5548DEE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8E7B1-6458-7C41-8848-A3ED8B7DE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31692-CA3A-4C47-B3A9-53C878A3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C5A3-ABEE-1F49-BCF9-6E01057A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69155-919F-DC41-8C1F-9B0D3E23E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AF302-A260-384A-B246-66282B73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42A40-C1E5-4348-8D43-8808E30C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C09A-6A3A-B64E-A44C-F059603A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6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CA32-6F1A-6F4C-8A75-2BEBC4A2D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CE1E6-B41D-4E46-BA82-4DB516F35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6F11-A4F1-854C-A62E-EA62B6E6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7BC85-3BE4-4747-8006-47172E10D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A66E9-F630-6C4F-A5E1-32DA868D7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6C7FF-0C87-BB4A-9D17-CFE24C7F7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18DCD-A098-6440-8581-452050ED4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47B74-93AD-764B-9615-C56812B49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35676-5751-D842-9B88-60A75E659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17ABA-3D1E-5B44-9739-7357E562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8FFAB-DEEE-954C-8CE3-DAEC1EAF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5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57B7B-B88B-0142-8CEA-B6E4EC417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6681A-F242-9D40-B5B1-DD427E4F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C4FB5-3211-DC4A-8B65-9C58BAA9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4CB4F-8D06-584F-A531-1164F2801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4BB68-684A-7A4E-AB02-C22C03C32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AEE07-4FBF-4147-B2AF-D3EFD022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D4D43-6FE0-B449-BC5E-8F59E3026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8847D0-16DD-224D-AEA8-8C7A9D53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8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A603-A6D4-BA44-9419-A23A29F3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C9A5B1-7ABC-D444-B007-B541BF0E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343E9-D5E7-F247-9A5B-E2B035DC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08DA2-60FB-394F-9CCE-A9BC22AD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32F22F-2CE9-D349-B9D4-C8CDE766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47A1A6-9D69-5141-8D97-21D72976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335D5-B1E5-4E4F-9535-235E99E2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7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F376-3D53-2D46-9294-46B6D811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1D0E-022E-4E4D-87CA-D84D8086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C1F3C-6AEF-AC44-90BC-6941363C2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EA860-0740-4441-82B8-0CF80447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C8850-D055-934D-B7E3-18FAD5D5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742FC-7DF6-C34C-9664-F27ABD0E4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B09EA-8E88-8749-829A-842F69D0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D7AED-2C7B-1340-92AD-FBAFA8BF6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DE4E3-87B2-5547-8166-00ADBB3C8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46061-FC1E-E34F-BF9D-B90935818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432F6-36D3-6B49-A03F-4C5FFD9C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71169-6075-6245-9EAF-724C13E4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A75A4-0E4E-7D4D-B1F5-13560B19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21962-FC54-D446-A396-8B684C693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167B1-DD98-2D4D-8D61-24F4D5DF2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2247-8EF7-974E-8DD9-3A4BF2DCEC9D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BBAA2-CE1D-2C4C-B19E-476CC7CAB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51D52-E90F-1944-9704-6B26EB863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87955-FFF8-0442-98A6-AC9523404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5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B91E5D-B3E3-B442-BB99-F36314B9C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4" b="291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6C1E5-95DF-3143-9689-B49D15999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B1BF3-BD40-9549-B321-336E5A960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18AE5E-6F88-9642-AD2F-20B25C50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479"/>
          <a:stretch/>
        </p:blipFill>
        <p:spPr>
          <a:xfrm>
            <a:off x="1859876" y="457200"/>
            <a:ext cx="84722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Snoopdawgmaster@outlook.com</dc:creator>
  <cp:lastModifiedBy>Snoopdawgmaster@outlook.com</cp:lastModifiedBy>
  <cp:revision>1</cp:revision>
  <dcterms:created xsi:type="dcterms:W3CDTF">2023-05-14T15:59:01Z</dcterms:created>
  <dcterms:modified xsi:type="dcterms:W3CDTF">2023-05-14T15:59:09Z</dcterms:modified>
</cp:coreProperties>
</file>