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83639" y="1371726"/>
            <a:ext cx="9824720" cy="16503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4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25552" y="216408"/>
            <a:ext cx="1216660" cy="923925"/>
          </a:xfrm>
          <a:custGeom>
            <a:avLst/>
            <a:gdLst/>
            <a:ahLst/>
            <a:cxnLst/>
            <a:rect l="l" t="t" r="r" b="b"/>
            <a:pathLst>
              <a:path w="1216660" h="923925">
                <a:moveTo>
                  <a:pt x="1216152" y="0"/>
                </a:moveTo>
                <a:lnTo>
                  <a:pt x="945883" y="0"/>
                </a:lnTo>
                <a:lnTo>
                  <a:pt x="892239" y="1141"/>
                </a:lnTo>
                <a:lnTo>
                  <a:pt x="839377" y="4524"/>
                </a:lnTo>
                <a:lnTo>
                  <a:pt x="787376" y="10089"/>
                </a:lnTo>
                <a:lnTo>
                  <a:pt x="736316" y="17775"/>
                </a:lnTo>
                <a:lnTo>
                  <a:pt x="686277" y="27523"/>
                </a:lnTo>
                <a:lnTo>
                  <a:pt x="637340" y="39273"/>
                </a:lnTo>
                <a:lnTo>
                  <a:pt x="589584" y="52962"/>
                </a:lnTo>
                <a:lnTo>
                  <a:pt x="543091" y="68533"/>
                </a:lnTo>
                <a:lnTo>
                  <a:pt x="497938" y="85924"/>
                </a:lnTo>
                <a:lnTo>
                  <a:pt x="454208" y="105075"/>
                </a:lnTo>
                <a:lnTo>
                  <a:pt x="411980" y="125926"/>
                </a:lnTo>
                <a:lnTo>
                  <a:pt x="371333" y="148417"/>
                </a:lnTo>
                <a:lnTo>
                  <a:pt x="332349" y="172488"/>
                </a:lnTo>
                <a:lnTo>
                  <a:pt x="295107" y="198077"/>
                </a:lnTo>
                <a:lnTo>
                  <a:pt x="259687" y="225126"/>
                </a:lnTo>
                <a:lnTo>
                  <a:pt x="226170" y="253573"/>
                </a:lnTo>
                <a:lnTo>
                  <a:pt x="194635" y="283359"/>
                </a:lnTo>
                <a:lnTo>
                  <a:pt x="165162" y="314423"/>
                </a:lnTo>
                <a:lnTo>
                  <a:pt x="137833" y="346705"/>
                </a:lnTo>
                <a:lnTo>
                  <a:pt x="112725" y="380144"/>
                </a:lnTo>
                <a:lnTo>
                  <a:pt x="89921" y="414682"/>
                </a:lnTo>
                <a:lnTo>
                  <a:pt x="69500" y="450257"/>
                </a:lnTo>
                <a:lnTo>
                  <a:pt x="51542" y="486808"/>
                </a:lnTo>
                <a:lnTo>
                  <a:pt x="36126" y="524277"/>
                </a:lnTo>
                <a:lnTo>
                  <a:pt x="23334" y="562602"/>
                </a:lnTo>
                <a:lnTo>
                  <a:pt x="13245" y="601724"/>
                </a:lnTo>
                <a:lnTo>
                  <a:pt x="5940" y="641582"/>
                </a:lnTo>
                <a:lnTo>
                  <a:pt x="1498" y="682115"/>
                </a:lnTo>
                <a:lnTo>
                  <a:pt x="0" y="723265"/>
                </a:lnTo>
                <a:lnTo>
                  <a:pt x="0" y="923544"/>
                </a:lnTo>
                <a:lnTo>
                  <a:pt x="171996" y="790067"/>
                </a:lnTo>
                <a:lnTo>
                  <a:pt x="171996" y="689864"/>
                </a:lnTo>
                <a:lnTo>
                  <a:pt x="174041" y="645250"/>
                </a:lnTo>
                <a:lnTo>
                  <a:pt x="180066" y="601611"/>
                </a:lnTo>
                <a:lnTo>
                  <a:pt x="189906" y="559089"/>
                </a:lnTo>
                <a:lnTo>
                  <a:pt x="203394" y="517825"/>
                </a:lnTo>
                <a:lnTo>
                  <a:pt x="220364" y="477962"/>
                </a:lnTo>
                <a:lnTo>
                  <a:pt x="240651" y="439641"/>
                </a:lnTo>
                <a:lnTo>
                  <a:pt x="264090" y="403005"/>
                </a:lnTo>
                <a:lnTo>
                  <a:pt x="290513" y="368196"/>
                </a:lnTo>
                <a:lnTo>
                  <a:pt x="319755" y="335355"/>
                </a:lnTo>
                <a:lnTo>
                  <a:pt x="351651" y="304625"/>
                </a:lnTo>
                <a:lnTo>
                  <a:pt x="386035" y="276147"/>
                </a:lnTo>
                <a:lnTo>
                  <a:pt x="422741" y="250065"/>
                </a:lnTo>
                <a:lnTo>
                  <a:pt x="461602" y="226518"/>
                </a:lnTo>
                <a:lnTo>
                  <a:pt x="502454" y="205651"/>
                </a:lnTo>
                <a:lnTo>
                  <a:pt x="545130" y="187604"/>
                </a:lnTo>
                <a:lnTo>
                  <a:pt x="589464" y="172520"/>
                </a:lnTo>
                <a:lnTo>
                  <a:pt x="635292" y="160541"/>
                </a:lnTo>
                <a:lnTo>
                  <a:pt x="682446" y="151809"/>
                </a:lnTo>
                <a:lnTo>
                  <a:pt x="730761" y="146465"/>
                </a:lnTo>
                <a:lnTo>
                  <a:pt x="780072" y="144653"/>
                </a:lnTo>
                <a:lnTo>
                  <a:pt x="1031887" y="144653"/>
                </a:lnTo>
                <a:lnTo>
                  <a:pt x="121615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569464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2" y="0"/>
                </a:moveTo>
                <a:lnTo>
                  <a:pt x="184658" y="0"/>
                </a:lnTo>
                <a:lnTo>
                  <a:pt x="0" y="143256"/>
                </a:lnTo>
                <a:lnTo>
                  <a:pt x="1138174" y="143256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017008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228832" y="237744"/>
            <a:ext cx="91440" cy="15240"/>
          </a:xfrm>
          <a:custGeom>
            <a:avLst/>
            <a:gdLst/>
            <a:ahLst/>
            <a:cxnLst/>
            <a:rect l="l" t="t" r="r" b="b"/>
            <a:pathLst>
              <a:path w="91440" h="15239">
                <a:moveTo>
                  <a:pt x="0" y="0"/>
                </a:moveTo>
                <a:lnTo>
                  <a:pt x="91440" y="15239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9906000" y="216408"/>
            <a:ext cx="1304925" cy="143510"/>
          </a:xfrm>
          <a:custGeom>
            <a:avLst/>
            <a:gdLst/>
            <a:ahLst/>
            <a:cxnLst/>
            <a:rect l="l" t="t" r="r" b="b"/>
            <a:pathLst>
              <a:path w="1304925" h="143510">
                <a:moveTo>
                  <a:pt x="1107567" y="0"/>
                </a:moveTo>
                <a:lnTo>
                  <a:pt x="190753" y="0"/>
                </a:lnTo>
                <a:lnTo>
                  <a:pt x="0" y="143256"/>
                </a:lnTo>
                <a:lnTo>
                  <a:pt x="1144524" y="143256"/>
                </a:lnTo>
                <a:lnTo>
                  <a:pt x="1304544" y="16510"/>
                </a:lnTo>
                <a:lnTo>
                  <a:pt x="1257300" y="9269"/>
                </a:lnTo>
                <a:lnTo>
                  <a:pt x="1208341" y="4111"/>
                </a:lnTo>
                <a:lnTo>
                  <a:pt x="1158239" y="1025"/>
                </a:lnTo>
                <a:lnTo>
                  <a:pt x="110756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7464552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40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225552" y="3855720"/>
            <a:ext cx="170815" cy="990600"/>
          </a:xfrm>
          <a:custGeom>
            <a:avLst/>
            <a:gdLst/>
            <a:ahLst/>
            <a:cxnLst/>
            <a:rect l="l" t="t" r="r" b="b"/>
            <a:pathLst>
              <a:path w="170815" h="990600">
                <a:moveTo>
                  <a:pt x="170687" y="0"/>
                </a:moveTo>
                <a:lnTo>
                  <a:pt x="0" y="133603"/>
                </a:lnTo>
                <a:lnTo>
                  <a:pt x="0" y="990599"/>
                </a:lnTo>
                <a:lnTo>
                  <a:pt x="170687" y="862583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6504431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40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11789664" y="521208"/>
            <a:ext cx="43180" cy="48895"/>
          </a:xfrm>
          <a:custGeom>
            <a:avLst/>
            <a:gdLst/>
            <a:ahLst/>
            <a:cxnLst/>
            <a:rect l="l" t="t" r="r" b="b"/>
            <a:pathLst>
              <a:path w="43179" h="48895">
                <a:moveTo>
                  <a:pt x="0" y="0"/>
                </a:moveTo>
                <a:lnTo>
                  <a:pt x="10096" y="12192"/>
                </a:lnTo>
                <a:lnTo>
                  <a:pt x="32575" y="36575"/>
                </a:lnTo>
                <a:lnTo>
                  <a:pt x="42671" y="48767"/>
                </a:lnTo>
                <a:lnTo>
                  <a:pt x="32575" y="36575"/>
                </a:lnTo>
                <a:lnTo>
                  <a:pt x="10096" y="12191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11777471" y="694944"/>
            <a:ext cx="189230" cy="957580"/>
          </a:xfrm>
          <a:custGeom>
            <a:avLst/>
            <a:gdLst/>
            <a:ahLst/>
            <a:cxnLst/>
            <a:rect l="l" t="t" r="r" b="b"/>
            <a:pathLst>
              <a:path w="189229" h="957580">
                <a:moveTo>
                  <a:pt x="134111" y="0"/>
                </a:moveTo>
                <a:lnTo>
                  <a:pt x="0" y="100202"/>
                </a:lnTo>
                <a:lnTo>
                  <a:pt x="4476" y="128551"/>
                </a:lnTo>
                <a:lnTo>
                  <a:pt x="8381" y="155828"/>
                </a:lnTo>
                <a:lnTo>
                  <a:pt x="11144" y="183106"/>
                </a:lnTo>
                <a:lnTo>
                  <a:pt x="12192" y="211454"/>
                </a:lnTo>
                <a:lnTo>
                  <a:pt x="12192" y="957071"/>
                </a:lnTo>
                <a:lnTo>
                  <a:pt x="188975" y="823467"/>
                </a:lnTo>
                <a:lnTo>
                  <a:pt x="188975" y="244855"/>
                </a:lnTo>
                <a:lnTo>
                  <a:pt x="186196" y="192678"/>
                </a:lnTo>
                <a:lnTo>
                  <a:pt x="178442" y="142628"/>
                </a:lnTo>
                <a:lnTo>
                  <a:pt x="166591" y="94181"/>
                </a:lnTo>
                <a:lnTo>
                  <a:pt x="151522" y="46813"/>
                </a:lnTo>
                <a:lnTo>
                  <a:pt x="13411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11728704" y="460248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0" y="0"/>
                </a:moveTo>
                <a:lnTo>
                  <a:pt x="13716" y="13233"/>
                </a:lnTo>
                <a:lnTo>
                  <a:pt x="41148" y="41701"/>
                </a:lnTo>
                <a:lnTo>
                  <a:pt x="54864" y="54863"/>
                </a:lnTo>
                <a:lnTo>
                  <a:pt x="41148" y="41701"/>
                </a:lnTo>
                <a:lnTo>
                  <a:pt x="13715" y="13233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11875007" y="633983"/>
            <a:ext cx="30480" cy="60960"/>
          </a:xfrm>
          <a:custGeom>
            <a:avLst/>
            <a:gdLst/>
            <a:ahLst/>
            <a:cxnLst/>
            <a:rect l="l" t="t" r="r" b="b"/>
            <a:pathLst>
              <a:path w="30479" h="60959">
                <a:moveTo>
                  <a:pt x="0" y="0"/>
                </a:moveTo>
                <a:lnTo>
                  <a:pt x="9048" y="16508"/>
                </a:lnTo>
                <a:lnTo>
                  <a:pt x="17525" y="32527"/>
                </a:lnTo>
                <a:lnTo>
                  <a:pt x="24860" y="47523"/>
                </a:lnTo>
                <a:lnTo>
                  <a:pt x="30480" y="60960"/>
                </a:lnTo>
                <a:lnTo>
                  <a:pt x="24860" y="47523"/>
                </a:lnTo>
                <a:lnTo>
                  <a:pt x="17526" y="32527"/>
                </a:lnTo>
                <a:lnTo>
                  <a:pt x="9048" y="16508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4056888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658" y="0"/>
                </a:lnTo>
                <a:lnTo>
                  <a:pt x="0" y="137121"/>
                </a:lnTo>
                <a:lnTo>
                  <a:pt x="1138174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11789664" y="2505455"/>
            <a:ext cx="177165" cy="996950"/>
          </a:xfrm>
          <a:custGeom>
            <a:avLst/>
            <a:gdLst/>
            <a:ahLst/>
            <a:cxnLst/>
            <a:rect l="l" t="t" r="r" b="b"/>
            <a:pathLst>
              <a:path w="177165" h="996950">
                <a:moveTo>
                  <a:pt x="176783" y="0"/>
                </a:moveTo>
                <a:lnTo>
                  <a:pt x="0" y="133604"/>
                </a:lnTo>
                <a:lnTo>
                  <a:pt x="0" y="996696"/>
                </a:lnTo>
                <a:lnTo>
                  <a:pt x="176783" y="862965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225552" y="5705855"/>
            <a:ext cx="411480" cy="753110"/>
          </a:xfrm>
          <a:custGeom>
            <a:avLst/>
            <a:gdLst/>
            <a:ahLst/>
            <a:cxnLst/>
            <a:rect l="l" t="t" r="r" b="b"/>
            <a:pathLst>
              <a:path w="411480" h="753110">
                <a:moveTo>
                  <a:pt x="171983" y="0"/>
                </a:moveTo>
                <a:lnTo>
                  <a:pt x="0" y="133858"/>
                </a:lnTo>
                <a:lnTo>
                  <a:pt x="0" y="217487"/>
                </a:lnTo>
                <a:lnTo>
                  <a:pt x="2158" y="267166"/>
                </a:lnTo>
                <a:lnTo>
                  <a:pt x="8543" y="315765"/>
                </a:lnTo>
                <a:lnTo>
                  <a:pt x="19020" y="363190"/>
                </a:lnTo>
                <a:lnTo>
                  <a:pt x="33456" y="409352"/>
                </a:lnTo>
                <a:lnTo>
                  <a:pt x="51717" y="454159"/>
                </a:lnTo>
                <a:lnTo>
                  <a:pt x="73668" y="497519"/>
                </a:lnTo>
                <a:lnTo>
                  <a:pt x="99174" y="539341"/>
                </a:lnTo>
                <a:lnTo>
                  <a:pt x="128103" y="579533"/>
                </a:lnTo>
                <a:lnTo>
                  <a:pt x="160319" y="618005"/>
                </a:lnTo>
                <a:lnTo>
                  <a:pt x="195689" y="654664"/>
                </a:lnTo>
                <a:lnTo>
                  <a:pt x="234079" y="689420"/>
                </a:lnTo>
                <a:lnTo>
                  <a:pt x="275353" y="722181"/>
                </a:lnTo>
                <a:lnTo>
                  <a:pt x="319379" y="752856"/>
                </a:lnTo>
                <a:lnTo>
                  <a:pt x="411479" y="685952"/>
                </a:lnTo>
                <a:lnTo>
                  <a:pt x="374065" y="657212"/>
                </a:lnTo>
                <a:lnTo>
                  <a:pt x="339031" y="625860"/>
                </a:lnTo>
                <a:lnTo>
                  <a:pt x="306628" y="592046"/>
                </a:lnTo>
                <a:lnTo>
                  <a:pt x="277104" y="555920"/>
                </a:lnTo>
                <a:lnTo>
                  <a:pt x="250709" y="517632"/>
                </a:lnTo>
                <a:lnTo>
                  <a:pt x="227692" y="477334"/>
                </a:lnTo>
                <a:lnTo>
                  <a:pt x="208301" y="435175"/>
                </a:lnTo>
                <a:lnTo>
                  <a:pt x="192785" y="391306"/>
                </a:lnTo>
                <a:lnTo>
                  <a:pt x="181394" y="345876"/>
                </a:lnTo>
                <a:lnTo>
                  <a:pt x="174377" y="299037"/>
                </a:lnTo>
                <a:lnTo>
                  <a:pt x="171983" y="250939"/>
                </a:lnTo>
                <a:lnTo>
                  <a:pt x="1719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1789664" y="4361688"/>
            <a:ext cx="177165" cy="1000125"/>
          </a:xfrm>
          <a:custGeom>
            <a:avLst/>
            <a:gdLst/>
            <a:ahLst/>
            <a:cxnLst/>
            <a:rect l="l" t="t" r="r" b="b"/>
            <a:pathLst>
              <a:path w="177165" h="1000125">
                <a:moveTo>
                  <a:pt x="176783" y="0"/>
                </a:moveTo>
                <a:lnTo>
                  <a:pt x="0" y="134112"/>
                </a:lnTo>
                <a:lnTo>
                  <a:pt x="0" y="999744"/>
                </a:lnTo>
                <a:lnTo>
                  <a:pt x="176783" y="865632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1609344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225552" y="1999488"/>
            <a:ext cx="170815" cy="996950"/>
          </a:xfrm>
          <a:custGeom>
            <a:avLst/>
            <a:gdLst/>
            <a:ahLst/>
            <a:cxnLst/>
            <a:rect l="l" t="t" r="r" b="b"/>
            <a:pathLst>
              <a:path w="170815" h="996950">
                <a:moveTo>
                  <a:pt x="170687" y="0"/>
                </a:moveTo>
                <a:lnTo>
                  <a:pt x="0" y="133603"/>
                </a:lnTo>
                <a:lnTo>
                  <a:pt x="0" y="996696"/>
                </a:lnTo>
                <a:lnTo>
                  <a:pt x="170687" y="863091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5" name="bg object 3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609832" y="6318542"/>
            <a:ext cx="198120" cy="161505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11549444" y="6236246"/>
            <a:ext cx="320040" cy="282575"/>
          </a:xfrm>
          <a:custGeom>
            <a:avLst/>
            <a:gdLst/>
            <a:ahLst/>
            <a:cxnLst/>
            <a:rect l="l" t="t" r="r" b="b"/>
            <a:pathLst>
              <a:path w="320040" h="282575">
                <a:moveTo>
                  <a:pt x="23241" y="269481"/>
                </a:moveTo>
                <a:lnTo>
                  <a:pt x="0" y="282143"/>
                </a:lnTo>
                <a:lnTo>
                  <a:pt x="23241" y="269481"/>
                </a:lnTo>
                <a:close/>
              </a:path>
              <a:path w="320040" h="282575">
                <a:moveTo>
                  <a:pt x="319468" y="0"/>
                </a:moveTo>
                <a:lnTo>
                  <a:pt x="309372" y="16522"/>
                </a:lnTo>
                <a:lnTo>
                  <a:pt x="298132" y="32537"/>
                </a:lnTo>
                <a:lnTo>
                  <a:pt x="276796" y="60921"/>
                </a:lnTo>
                <a:lnTo>
                  <a:pt x="289458" y="47510"/>
                </a:lnTo>
                <a:lnTo>
                  <a:pt x="300418" y="32537"/>
                </a:lnTo>
                <a:lnTo>
                  <a:pt x="310222" y="16522"/>
                </a:lnTo>
                <a:lnTo>
                  <a:pt x="319468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8955023" y="6504470"/>
            <a:ext cx="1320165" cy="137160"/>
          </a:xfrm>
          <a:custGeom>
            <a:avLst/>
            <a:gdLst/>
            <a:ahLst/>
            <a:cxnLst/>
            <a:rect l="l" t="t" r="r" b="b"/>
            <a:pathLst>
              <a:path w="1320165" h="137159">
                <a:moveTo>
                  <a:pt x="1319783" y="0"/>
                </a:moveTo>
                <a:lnTo>
                  <a:pt x="184150" y="0"/>
                </a:lnTo>
                <a:lnTo>
                  <a:pt x="0" y="137121"/>
                </a:lnTo>
                <a:lnTo>
                  <a:pt x="1135633" y="137121"/>
                </a:lnTo>
                <a:lnTo>
                  <a:pt x="1319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bg object 38"/>
          <p:cNvSpPr/>
          <p:nvPr/>
        </p:nvSpPr>
        <p:spPr>
          <a:xfrm>
            <a:off x="11789664" y="3371088"/>
            <a:ext cx="177165" cy="1125220"/>
          </a:xfrm>
          <a:custGeom>
            <a:avLst/>
            <a:gdLst/>
            <a:ahLst/>
            <a:cxnLst/>
            <a:rect l="l" t="t" r="r" b="b"/>
            <a:pathLst>
              <a:path w="177165" h="1125220">
                <a:moveTo>
                  <a:pt x="176783" y="0"/>
                </a:moveTo>
                <a:lnTo>
                  <a:pt x="0" y="133603"/>
                </a:lnTo>
                <a:lnTo>
                  <a:pt x="0" y="1124712"/>
                </a:lnTo>
                <a:lnTo>
                  <a:pt x="176783" y="991107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bg object 39"/>
          <p:cNvSpPr/>
          <p:nvPr/>
        </p:nvSpPr>
        <p:spPr>
          <a:xfrm>
            <a:off x="6153911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19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bg object 40"/>
          <p:cNvSpPr/>
          <p:nvPr/>
        </p:nvSpPr>
        <p:spPr>
          <a:xfrm>
            <a:off x="11789664" y="1520952"/>
            <a:ext cx="177165" cy="1118870"/>
          </a:xfrm>
          <a:custGeom>
            <a:avLst/>
            <a:gdLst/>
            <a:ahLst/>
            <a:cxnLst/>
            <a:rect l="l" t="t" r="r" b="b"/>
            <a:pathLst>
              <a:path w="177165" h="1118870">
                <a:moveTo>
                  <a:pt x="176783" y="0"/>
                </a:moveTo>
                <a:lnTo>
                  <a:pt x="0" y="133603"/>
                </a:lnTo>
                <a:lnTo>
                  <a:pt x="0" y="1118615"/>
                </a:lnTo>
                <a:lnTo>
                  <a:pt x="176783" y="985012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bg object 41"/>
          <p:cNvSpPr/>
          <p:nvPr/>
        </p:nvSpPr>
        <p:spPr>
          <a:xfrm>
            <a:off x="8601456" y="216408"/>
            <a:ext cx="1496695" cy="143510"/>
          </a:xfrm>
          <a:custGeom>
            <a:avLst/>
            <a:gdLst/>
            <a:ahLst/>
            <a:cxnLst/>
            <a:rect l="l" t="t" r="r" b="b"/>
            <a:pathLst>
              <a:path w="1496695" h="143510">
                <a:moveTo>
                  <a:pt x="1496568" y="0"/>
                </a:moveTo>
                <a:lnTo>
                  <a:pt x="184785" y="0"/>
                </a:lnTo>
                <a:lnTo>
                  <a:pt x="0" y="143256"/>
                </a:lnTo>
                <a:lnTo>
                  <a:pt x="1305687" y="143256"/>
                </a:lnTo>
                <a:lnTo>
                  <a:pt x="1496568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bg object 42"/>
          <p:cNvSpPr/>
          <p:nvPr/>
        </p:nvSpPr>
        <p:spPr>
          <a:xfrm>
            <a:off x="10091928" y="5227320"/>
            <a:ext cx="1874520" cy="1414780"/>
          </a:xfrm>
          <a:custGeom>
            <a:avLst/>
            <a:gdLst/>
            <a:ahLst/>
            <a:cxnLst/>
            <a:rect l="l" t="t" r="r" b="b"/>
            <a:pathLst>
              <a:path w="1874520" h="1414779">
                <a:moveTo>
                  <a:pt x="1874520" y="0"/>
                </a:moveTo>
                <a:lnTo>
                  <a:pt x="1696339" y="133603"/>
                </a:lnTo>
                <a:lnTo>
                  <a:pt x="1696339" y="729399"/>
                </a:lnTo>
                <a:lnTo>
                  <a:pt x="1694336" y="774060"/>
                </a:lnTo>
                <a:lnTo>
                  <a:pt x="1688432" y="817745"/>
                </a:lnTo>
                <a:lnTo>
                  <a:pt x="1678785" y="860310"/>
                </a:lnTo>
                <a:lnTo>
                  <a:pt x="1665551" y="901614"/>
                </a:lnTo>
                <a:lnTo>
                  <a:pt x="1648886" y="941515"/>
                </a:lnTo>
                <a:lnTo>
                  <a:pt x="1628948" y="979871"/>
                </a:lnTo>
                <a:lnTo>
                  <a:pt x="1605894" y="1016539"/>
                </a:lnTo>
                <a:lnTo>
                  <a:pt x="1579881" y="1051379"/>
                </a:lnTo>
                <a:lnTo>
                  <a:pt x="1551064" y="1084247"/>
                </a:lnTo>
                <a:lnTo>
                  <a:pt x="1519602" y="1115002"/>
                </a:lnTo>
                <a:lnTo>
                  <a:pt x="1485651" y="1143502"/>
                </a:lnTo>
                <a:lnTo>
                  <a:pt x="1449368" y="1169605"/>
                </a:lnTo>
                <a:lnTo>
                  <a:pt x="1410910" y="1193169"/>
                </a:lnTo>
                <a:lnTo>
                  <a:pt x="1370434" y="1214052"/>
                </a:lnTo>
                <a:lnTo>
                  <a:pt x="1328096" y="1232111"/>
                </a:lnTo>
                <a:lnTo>
                  <a:pt x="1284054" y="1247206"/>
                </a:lnTo>
                <a:lnTo>
                  <a:pt x="1238464" y="1259193"/>
                </a:lnTo>
                <a:lnTo>
                  <a:pt x="1191483" y="1267931"/>
                </a:lnTo>
                <a:lnTo>
                  <a:pt x="1143269" y="1273278"/>
                </a:lnTo>
                <a:lnTo>
                  <a:pt x="1093977" y="1275092"/>
                </a:lnTo>
                <a:lnTo>
                  <a:pt x="184403" y="1275092"/>
                </a:lnTo>
                <a:lnTo>
                  <a:pt x="0" y="1414271"/>
                </a:lnTo>
                <a:lnTo>
                  <a:pt x="1014095" y="1414271"/>
                </a:lnTo>
                <a:lnTo>
                  <a:pt x="1019736" y="1413400"/>
                </a:lnTo>
                <a:lnTo>
                  <a:pt x="1027128" y="1411484"/>
                </a:lnTo>
                <a:lnTo>
                  <a:pt x="1035686" y="1409567"/>
                </a:lnTo>
                <a:lnTo>
                  <a:pt x="1044828" y="1408696"/>
                </a:lnTo>
                <a:lnTo>
                  <a:pt x="1058640" y="1408609"/>
                </a:lnTo>
                <a:lnTo>
                  <a:pt x="1072451" y="1407998"/>
                </a:lnTo>
                <a:lnTo>
                  <a:pt x="1086262" y="1406339"/>
                </a:lnTo>
                <a:lnTo>
                  <a:pt x="1100074" y="1403108"/>
                </a:lnTo>
                <a:lnTo>
                  <a:pt x="1109313" y="1402243"/>
                </a:lnTo>
                <a:lnTo>
                  <a:pt x="1127791" y="1398436"/>
                </a:lnTo>
                <a:lnTo>
                  <a:pt x="1137030" y="1397571"/>
                </a:lnTo>
                <a:lnTo>
                  <a:pt x="1149794" y="1394260"/>
                </a:lnTo>
                <a:lnTo>
                  <a:pt x="1170749" y="1389725"/>
                </a:lnTo>
                <a:lnTo>
                  <a:pt x="1180083" y="1386408"/>
                </a:lnTo>
                <a:lnTo>
                  <a:pt x="1192845" y="1385543"/>
                </a:lnTo>
                <a:lnTo>
                  <a:pt x="1213748" y="1381736"/>
                </a:lnTo>
                <a:lnTo>
                  <a:pt x="1223010" y="1380870"/>
                </a:lnTo>
                <a:lnTo>
                  <a:pt x="1232249" y="1376774"/>
                </a:lnTo>
                <a:lnTo>
                  <a:pt x="1241488" y="1373198"/>
                </a:lnTo>
                <a:lnTo>
                  <a:pt x="1250727" y="1370667"/>
                </a:lnTo>
                <a:lnTo>
                  <a:pt x="1259967" y="1369707"/>
                </a:lnTo>
                <a:lnTo>
                  <a:pt x="1272825" y="1365548"/>
                </a:lnTo>
                <a:lnTo>
                  <a:pt x="1296257" y="1357195"/>
                </a:lnTo>
                <a:lnTo>
                  <a:pt x="1309116" y="1353007"/>
                </a:lnTo>
                <a:lnTo>
                  <a:pt x="1315212" y="1353007"/>
                </a:lnTo>
                <a:lnTo>
                  <a:pt x="1321435" y="1347469"/>
                </a:lnTo>
                <a:lnTo>
                  <a:pt x="1333753" y="1347469"/>
                </a:lnTo>
                <a:lnTo>
                  <a:pt x="1373647" y="1330058"/>
                </a:lnTo>
                <a:lnTo>
                  <a:pt x="1394207" y="1320059"/>
                </a:lnTo>
                <a:lnTo>
                  <a:pt x="1413637" y="1308493"/>
                </a:lnTo>
                <a:lnTo>
                  <a:pt x="1422705" y="1307533"/>
                </a:lnTo>
                <a:lnTo>
                  <a:pt x="1431226" y="1305002"/>
                </a:lnTo>
                <a:lnTo>
                  <a:pt x="1438604" y="1301426"/>
                </a:lnTo>
                <a:lnTo>
                  <a:pt x="1444244" y="1297330"/>
                </a:lnTo>
                <a:lnTo>
                  <a:pt x="1457176" y="1289853"/>
                </a:lnTo>
                <a:lnTo>
                  <a:pt x="1480659" y="1276981"/>
                </a:lnTo>
                <a:lnTo>
                  <a:pt x="1493520" y="1269504"/>
                </a:lnTo>
                <a:lnTo>
                  <a:pt x="1499064" y="1265323"/>
                </a:lnTo>
                <a:lnTo>
                  <a:pt x="1512486" y="1256970"/>
                </a:lnTo>
                <a:lnTo>
                  <a:pt x="1659381" y="1147025"/>
                </a:lnTo>
                <a:lnTo>
                  <a:pt x="1696291" y="1112908"/>
                </a:lnTo>
                <a:lnTo>
                  <a:pt x="1714753" y="1091349"/>
                </a:lnTo>
                <a:lnTo>
                  <a:pt x="1719327" y="1087073"/>
                </a:lnTo>
                <a:lnTo>
                  <a:pt x="1723913" y="1082281"/>
                </a:lnTo>
                <a:lnTo>
                  <a:pt x="1728523" y="1076450"/>
                </a:lnTo>
                <a:lnTo>
                  <a:pt x="1733169" y="1069060"/>
                </a:lnTo>
                <a:lnTo>
                  <a:pt x="1754695" y="1040525"/>
                </a:lnTo>
                <a:lnTo>
                  <a:pt x="1766030" y="1024428"/>
                </a:lnTo>
                <a:lnTo>
                  <a:pt x="1776222" y="1007808"/>
                </a:lnTo>
                <a:lnTo>
                  <a:pt x="1788414" y="996683"/>
                </a:lnTo>
                <a:lnTo>
                  <a:pt x="1788414" y="991107"/>
                </a:lnTo>
                <a:lnTo>
                  <a:pt x="1793061" y="981892"/>
                </a:lnTo>
                <a:lnTo>
                  <a:pt x="1802308" y="961356"/>
                </a:lnTo>
                <a:lnTo>
                  <a:pt x="1806955" y="952118"/>
                </a:lnTo>
                <a:lnTo>
                  <a:pt x="1811432" y="946999"/>
                </a:lnTo>
                <a:lnTo>
                  <a:pt x="1815337" y="940303"/>
                </a:lnTo>
                <a:lnTo>
                  <a:pt x="1818100" y="932561"/>
                </a:lnTo>
                <a:lnTo>
                  <a:pt x="1819148" y="924305"/>
                </a:lnTo>
                <a:lnTo>
                  <a:pt x="1823795" y="919164"/>
                </a:lnTo>
                <a:lnTo>
                  <a:pt x="1828419" y="912464"/>
                </a:lnTo>
                <a:lnTo>
                  <a:pt x="1837690" y="896442"/>
                </a:lnTo>
                <a:lnTo>
                  <a:pt x="1838642" y="888099"/>
                </a:lnTo>
                <a:lnTo>
                  <a:pt x="1842833" y="871405"/>
                </a:lnTo>
                <a:lnTo>
                  <a:pt x="1843786" y="863041"/>
                </a:lnTo>
                <a:lnTo>
                  <a:pt x="1847407" y="854691"/>
                </a:lnTo>
                <a:lnTo>
                  <a:pt x="1852412" y="837982"/>
                </a:lnTo>
                <a:lnTo>
                  <a:pt x="1856104" y="829640"/>
                </a:lnTo>
                <a:lnTo>
                  <a:pt x="1857057" y="820424"/>
                </a:lnTo>
                <a:lnTo>
                  <a:pt x="1861248" y="799893"/>
                </a:lnTo>
                <a:lnTo>
                  <a:pt x="1863173" y="783187"/>
                </a:lnTo>
                <a:lnTo>
                  <a:pt x="1867451" y="770314"/>
                </a:lnTo>
                <a:lnTo>
                  <a:pt x="1868424" y="762838"/>
                </a:lnTo>
                <a:lnTo>
                  <a:pt x="1869376" y="746129"/>
                </a:lnTo>
                <a:lnTo>
                  <a:pt x="1873567" y="712706"/>
                </a:lnTo>
                <a:lnTo>
                  <a:pt x="1874520" y="695998"/>
                </a:lnTo>
                <a:lnTo>
                  <a:pt x="1874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bg object 43"/>
          <p:cNvSpPr/>
          <p:nvPr/>
        </p:nvSpPr>
        <p:spPr>
          <a:xfrm>
            <a:off x="11585448" y="6358128"/>
            <a:ext cx="186055" cy="140335"/>
          </a:xfrm>
          <a:custGeom>
            <a:avLst/>
            <a:gdLst/>
            <a:ahLst/>
            <a:cxnLst/>
            <a:rect l="l" t="t" r="r" b="b"/>
            <a:pathLst>
              <a:path w="186054" h="140335">
                <a:moveTo>
                  <a:pt x="24384" y="121958"/>
                </a:moveTo>
                <a:lnTo>
                  <a:pt x="18859" y="126530"/>
                </a:lnTo>
                <a:lnTo>
                  <a:pt x="5524" y="135648"/>
                </a:lnTo>
                <a:lnTo>
                  <a:pt x="0" y="140208"/>
                </a:lnTo>
                <a:lnTo>
                  <a:pt x="6096" y="140208"/>
                </a:lnTo>
                <a:lnTo>
                  <a:pt x="24384" y="121958"/>
                </a:lnTo>
                <a:close/>
              </a:path>
              <a:path w="186054" h="140335">
                <a:moveTo>
                  <a:pt x="185928" y="0"/>
                </a:moveTo>
                <a:lnTo>
                  <a:pt x="167640" y="15240"/>
                </a:lnTo>
                <a:lnTo>
                  <a:pt x="173736" y="15240"/>
                </a:lnTo>
                <a:lnTo>
                  <a:pt x="185928" y="5080"/>
                </a:lnTo>
                <a:lnTo>
                  <a:pt x="185928" y="0"/>
                </a:lnTo>
                <a:close/>
              </a:path>
            </a:pathLst>
          </a:custGeom>
          <a:solidFill>
            <a:srgbClr val="AB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bg object 44"/>
          <p:cNvSpPr/>
          <p:nvPr/>
        </p:nvSpPr>
        <p:spPr>
          <a:xfrm>
            <a:off x="11052047" y="231647"/>
            <a:ext cx="859790" cy="563880"/>
          </a:xfrm>
          <a:custGeom>
            <a:avLst/>
            <a:gdLst/>
            <a:ahLst/>
            <a:cxnLst/>
            <a:rect l="l" t="t" r="r" b="b"/>
            <a:pathLst>
              <a:path w="859790" h="563880">
                <a:moveTo>
                  <a:pt x="159638" y="0"/>
                </a:moveTo>
                <a:lnTo>
                  <a:pt x="0" y="128397"/>
                </a:lnTo>
                <a:lnTo>
                  <a:pt x="135127" y="128397"/>
                </a:lnTo>
                <a:lnTo>
                  <a:pt x="185570" y="130340"/>
                </a:lnTo>
                <a:lnTo>
                  <a:pt x="234939" y="136062"/>
                </a:lnTo>
                <a:lnTo>
                  <a:pt x="283055" y="145398"/>
                </a:lnTo>
                <a:lnTo>
                  <a:pt x="329738" y="158184"/>
                </a:lnTo>
                <a:lnTo>
                  <a:pt x="374807" y="174257"/>
                </a:lnTo>
                <a:lnTo>
                  <a:pt x="418084" y="193453"/>
                </a:lnTo>
                <a:lnTo>
                  <a:pt x="459389" y="215608"/>
                </a:lnTo>
                <a:lnTo>
                  <a:pt x="498542" y="240559"/>
                </a:lnTo>
                <a:lnTo>
                  <a:pt x="535362" y="268141"/>
                </a:lnTo>
                <a:lnTo>
                  <a:pt x="569671" y="298191"/>
                </a:lnTo>
                <a:lnTo>
                  <a:pt x="601289" y="330545"/>
                </a:lnTo>
                <a:lnTo>
                  <a:pt x="630035" y="365039"/>
                </a:lnTo>
                <a:lnTo>
                  <a:pt x="655731" y="401509"/>
                </a:lnTo>
                <a:lnTo>
                  <a:pt x="678195" y="439792"/>
                </a:lnTo>
                <a:lnTo>
                  <a:pt x="697249" y="479724"/>
                </a:lnTo>
                <a:lnTo>
                  <a:pt x="712713" y="521141"/>
                </a:lnTo>
                <a:lnTo>
                  <a:pt x="724407" y="563879"/>
                </a:lnTo>
                <a:lnTo>
                  <a:pt x="859535" y="463423"/>
                </a:lnTo>
                <a:lnTo>
                  <a:pt x="853440" y="463423"/>
                </a:lnTo>
                <a:lnTo>
                  <a:pt x="847744" y="449889"/>
                </a:lnTo>
                <a:lnTo>
                  <a:pt x="840359" y="434784"/>
                </a:lnTo>
                <a:lnTo>
                  <a:pt x="813486" y="386171"/>
                </a:lnTo>
                <a:lnTo>
                  <a:pt x="785876" y="346201"/>
                </a:lnTo>
                <a:lnTo>
                  <a:pt x="779652" y="346201"/>
                </a:lnTo>
                <a:lnTo>
                  <a:pt x="779652" y="340613"/>
                </a:lnTo>
                <a:lnTo>
                  <a:pt x="769534" y="328040"/>
                </a:lnTo>
                <a:lnTo>
                  <a:pt x="746916" y="302894"/>
                </a:lnTo>
                <a:lnTo>
                  <a:pt x="736726" y="290322"/>
                </a:lnTo>
                <a:lnTo>
                  <a:pt x="730630" y="284734"/>
                </a:lnTo>
                <a:lnTo>
                  <a:pt x="716819" y="271287"/>
                </a:lnTo>
                <a:lnTo>
                  <a:pt x="689197" y="242300"/>
                </a:lnTo>
                <a:lnTo>
                  <a:pt x="675385" y="228853"/>
                </a:lnTo>
                <a:lnTo>
                  <a:pt x="669162" y="228853"/>
                </a:lnTo>
                <a:lnTo>
                  <a:pt x="650759" y="213036"/>
                </a:lnTo>
                <a:lnTo>
                  <a:pt x="613906" y="183401"/>
                </a:lnTo>
                <a:lnTo>
                  <a:pt x="595502" y="167512"/>
                </a:lnTo>
                <a:lnTo>
                  <a:pt x="589406" y="167512"/>
                </a:lnTo>
                <a:lnTo>
                  <a:pt x="589406" y="161925"/>
                </a:lnTo>
                <a:lnTo>
                  <a:pt x="543230" y="134510"/>
                </a:lnTo>
                <a:lnTo>
                  <a:pt x="496506" y="110251"/>
                </a:lnTo>
                <a:lnTo>
                  <a:pt x="448639" y="88112"/>
                </a:lnTo>
                <a:lnTo>
                  <a:pt x="399033" y="67055"/>
                </a:lnTo>
                <a:lnTo>
                  <a:pt x="392937" y="61468"/>
                </a:lnTo>
                <a:lnTo>
                  <a:pt x="380619" y="61468"/>
                </a:lnTo>
                <a:lnTo>
                  <a:pt x="358596" y="53086"/>
                </a:lnTo>
                <a:lnTo>
                  <a:pt x="316789" y="36322"/>
                </a:lnTo>
                <a:lnTo>
                  <a:pt x="294767" y="27940"/>
                </a:lnTo>
                <a:lnTo>
                  <a:pt x="276351" y="27940"/>
                </a:lnTo>
                <a:lnTo>
                  <a:pt x="270128" y="22351"/>
                </a:lnTo>
                <a:lnTo>
                  <a:pt x="178053" y="5587"/>
                </a:lnTo>
                <a:lnTo>
                  <a:pt x="165734" y="5587"/>
                </a:lnTo>
                <a:lnTo>
                  <a:pt x="159638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5" name="bg object 4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451335" y="298703"/>
            <a:ext cx="188975" cy="94487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1210544" y="231647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192" y="6096"/>
                </a:moveTo>
                <a:lnTo>
                  <a:pt x="6096" y="0"/>
                </a:lnTo>
                <a:lnTo>
                  <a:pt x="0" y="0"/>
                </a:lnTo>
                <a:lnTo>
                  <a:pt x="6096" y="6096"/>
                </a:lnTo>
                <a:lnTo>
                  <a:pt x="12192" y="6096"/>
                </a:lnTo>
                <a:close/>
              </a:path>
            </a:pathLst>
          </a:custGeom>
          <a:solidFill>
            <a:srgbClr val="AB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bg object 47"/>
          <p:cNvSpPr/>
          <p:nvPr/>
        </p:nvSpPr>
        <p:spPr>
          <a:xfrm>
            <a:off x="545630" y="6391693"/>
            <a:ext cx="1247140" cy="250190"/>
          </a:xfrm>
          <a:custGeom>
            <a:avLst/>
            <a:gdLst/>
            <a:ahLst/>
            <a:cxnLst/>
            <a:rect l="l" t="t" r="r" b="b"/>
            <a:pathLst>
              <a:path w="1247139" h="250190">
                <a:moveTo>
                  <a:pt x="1246593" y="111074"/>
                </a:moveTo>
                <a:lnTo>
                  <a:pt x="67525" y="111074"/>
                </a:lnTo>
                <a:lnTo>
                  <a:pt x="81435" y="119392"/>
                </a:lnTo>
                <a:lnTo>
                  <a:pt x="95924" y="127715"/>
                </a:lnTo>
                <a:lnTo>
                  <a:pt x="111568" y="136046"/>
                </a:lnTo>
                <a:lnTo>
                  <a:pt x="128943" y="144386"/>
                </a:lnTo>
                <a:lnTo>
                  <a:pt x="135089" y="144386"/>
                </a:lnTo>
                <a:lnTo>
                  <a:pt x="141198" y="149910"/>
                </a:lnTo>
                <a:lnTo>
                  <a:pt x="155134" y="155040"/>
                </a:lnTo>
                <a:lnTo>
                  <a:pt x="169630" y="161723"/>
                </a:lnTo>
                <a:lnTo>
                  <a:pt x="185264" y="169447"/>
                </a:lnTo>
                <a:lnTo>
                  <a:pt x="202615" y="177698"/>
                </a:lnTo>
                <a:lnTo>
                  <a:pt x="214922" y="177698"/>
                </a:lnTo>
                <a:lnTo>
                  <a:pt x="221030" y="183273"/>
                </a:lnTo>
                <a:lnTo>
                  <a:pt x="276326" y="199923"/>
                </a:lnTo>
                <a:lnTo>
                  <a:pt x="284573" y="203204"/>
                </a:lnTo>
                <a:lnTo>
                  <a:pt x="298770" y="207713"/>
                </a:lnTo>
                <a:lnTo>
                  <a:pt x="307009" y="211023"/>
                </a:lnTo>
                <a:lnTo>
                  <a:pt x="348456" y="218047"/>
                </a:lnTo>
                <a:lnTo>
                  <a:pt x="371491" y="225326"/>
                </a:lnTo>
                <a:lnTo>
                  <a:pt x="380707" y="226977"/>
                </a:lnTo>
                <a:lnTo>
                  <a:pt x="391241" y="227672"/>
                </a:lnTo>
                <a:lnTo>
                  <a:pt x="399148" y="227672"/>
                </a:lnTo>
                <a:lnTo>
                  <a:pt x="409406" y="231751"/>
                </a:lnTo>
                <a:lnTo>
                  <a:pt x="421393" y="235302"/>
                </a:lnTo>
                <a:lnTo>
                  <a:pt x="434536" y="237809"/>
                </a:lnTo>
                <a:lnTo>
                  <a:pt x="448259" y="238759"/>
                </a:lnTo>
                <a:lnTo>
                  <a:pt x="458538" y="239631"/>
                </a:lnTo>
                <a:lnTo>
                  <a:pt x="470536" y="241547"/>
                </a:lnTo>
                <a:lnTo>
                  <a:pt x="483679" y="243464"/>
                </a:lnTo>
                <a:lnTo>
                  <a:pt x="497395" y="244335"/>
                </a:lnTo>
                <a:lnTo>
                  <a:pt x="506602" y="245204"/>
                </a:lnTo>
                <a:lnTo>
                  <a:pt x="525031" y="249028"/>
                </a:lnTo>
                <a:lnTo>
                  <a:pt x="534238" y="249897"/>
                </a:lnTo>
                <a:lnTo>
                  <a:pt x="1062316" y="249897"/>
                </a:lnTo>
                <a:lnTo>
                  <a:pt x="1246593" y="111074"/>
                </a:lnTo>
                <a:close/>
              </a:path>
              <a:path w="1247139" h="250190">
                <a:moveTo>
                  <a:pt x="92100" y="0"/>
                </a:moveTo>
                <a:lnTo>
                  <a:pt x="0" y="66624"/>
                </a:lnTo>
                <a:lnTo>
                  <a:pt x="13914" y="78250"/>
                </a:lnTo>
                <a:lnTo>
                  <a:pt x="28397" y="88834"/>
                </a:lnTo>
                <a:lnTo>
                  <a:pt x="61366" y="111074"/>
                </a:lnTo>
                <a:lnTo>
                  <a:pt x="460565" y="111074"/>
                </a:lnTo>
                <a:lnTo>
                  <a:pt x="408212" y="109262"/>
                </a:lnTo>
                <a:lnTo>
                  <a:pt x="357224" y="103871"/>
                </a:lnTo>
                <a:lnTo>
                  <a:pt x="307818" y="94966"/>
                </a:lnTo>
                <a:lnTo>
                  <a:pt x="260211" y="82611"/>
                </a:lnTo>
                <a:lnTo>
                  <a:pt x="214619" y="66872"/>
                </a:lnTo>
                <a:lnTo>
                  <a:pt x="171259" y="47814"/>
                </a:lnTo>
                <a:lnTo>
                  <a:pt x="130347" y="25501"/>
                </a:lnTo>
                <a:lnTo>
                  <a:pt x="9210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bg object 48"/>
          <p:cNvSpPr/>
          <p:nvPr/>
        </p:nvSpPr>
        <p:spPr>
          <a:xfrm>
            <a:off x="545630" y="6458749"/>
            <a:ext cx="60960" cy="45720"/>
          </a:xfrm>
          <a:custGeom>
            <a:avLst/>
            <a:gdLst/>
            <a:ahLst/>
            <a:cxnLst/>
            <a:rect l="l" t="t" r="r" b="b"/>
            <a:pathLst>
              <a:path w="60959" h="45720">
                <a:moveTo>
                  <a:pt x="0" y="0"/>
                </a:moveTo>
                <a:lnTo>
                  <a:pt x="0" y="5727"/>
                </a:lnTo>
                <a:lnTo>
                  <a:pt x="13801" y="14363"/>
                </a:lnTo>
                <a:lnTo>
                  <a:pt x="28170" y="23542"/>
                </a:lnTo>
                <a:lnTo>
                  <a:pt x="43675" y="33802"/>
                </a:lnTo>
                <a:lnTo>
                  <a:pt x="60883" y="45681"/>
                </a:lnTo>
                <a:lnTo>
                  <a:pt x="28170" y="22826"/>
                </a:lnTo>
                <a:lnTo>
                  <a:pt x="13801" y="11947"/>
                </a:lnTo>
                <a:lnTo>
                  <a:pt x="0" y="0"/>
                </a:lnTo>
                <a:close/>
              </a:path>
            </a:pathLst>
          </a:custGeom>
          <a:solidFill>
            <a:srgbClr val="AB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bg object 49"/>
          <p:cNvSpPr/>
          <p:nvPr/>
        </p:nvSpPr>
        <p:spPr>
          <a:xfrm>
            <a:off x="5193791" y="6504470"/>
            <a:ext cx="1496695" cy="137160"/>
          </a:xfrm>
          <a:custGeom>
            <a:avLst/>
            <a:gdLst/>
            <a:ahLst/>
            <a:cxnLst/>
            <a:rect l="l" t="t" r="r" b="b"/>
            <a:pathLst>
              <a:path w="1496695" h="137159">
                <a:moveTo>
                  <a:pt x="1496567" y="0"/>
                </a:moveTo>
                <a:lnTo>
                  <a:pt x="184785" y="0"/>
                </a:lnTo>
                <a:lnTo>
                  <a:pt x="0" y="137121"/>
                </a:lnTo>
                <a:lnTo>
                  <a:pt x="1311783" y="137121"/>
                </a:lnTo>
                <a:lnTo>
                  <a:pt x="149656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bg object 50"/>
          <p:cNvSpPr/>
          <p:nvPr/>
        </p:nvSpPr>
        <p:spPr>
          <a:xfrm>
            <a:off x="2746248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19" y="0"/>
                </a:moveTo>
                <a:lnTo>
                  <a:pt x="184403" y="0"/>
                </a:lnTo>
                <a:lnTo>
                  <a:pt x="0" y="137121"/>
                </a:lnTo>
                <a:lnTo>
                  <a:pt x="1309115" y="137121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bg object 51"/>
          <p:cNvSpPr/>
          <p:nvPr/>
        </p:nvSpPr>
        <p:spPr>
          <a:xfrm>
            <a:off x="7644383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20" y="0"/>
                </a:moveTo>
                <a:lnTo>
                  <a:pt x="184404" y="0"/>
                </a:lnTo>
                <a:lnTo>
                  <a:pt x="0" y="137121"/>
                </a:lnTo>
                <a:lnTo>
                  <a:pt x="1309116" y="137121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bg object 52"/>
          <p:cNvSpPr/>
          <p:nvPr/>
        </p:nvSpPr>
        <p:spPr>
          <a:xfrm>
            <a:off x="225552" y="4718303"/>
            <a:ext cx="170815" cy="1122045"/>
          </a:xfrm>
          <a:custGeom>
            <a:avLst/>
            <a:gdLst/>
            <a:ahLst/>
            <a:cxnLst/>
            <a:rect l="l" t="t" r="r" b="b"/>
            <a:pathLst>
              <a:path w="170815" h="1122045">
                <a:moveTo>
                  <a:pt x="170687" y="0"/>
                </a:moveTo>
                <a:lnTo>
                  <a:pt x="0" y="128397"/>
                </a:lnTo>
                <a:lnTo>
                  <a:pt x="0" y="1121664"/>
                </a:lnTo>
                <a:lnTo>
                  <a:pt x="170687" y="987717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225552" y="1005839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60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1258824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20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225552" y="2862072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59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3706367" y="216407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20" y="0"/>
                </a:moveTo>
                <a:lnTo>
                  <a:pt x="184404" y="0"/>
                </a:lnTo>
                <a:lnTo>
                  <a:pt x="0" y="143256"/>
                </a:lnTo>
                <a:lnTo>
                  <a:pt x="1309116" y="143256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g object 57"/>
          <p:cNvSpPr/>
          <p:nvPr/>
        </p:nvSpPr>
        <p:spPr>
          <a:xfrm>
            <a:off x="400811" y="352043"/>
            <a:ext cx="11399520" cy="6139180"/>
          </a:xfrm>
          <a:custGeom>
            <a:avLst/>
            <a:gdLst/>
            <a:ahLst/>
            <a:cxnLst/>
            <a:rect l="l" t="t" r="r" b="b"/>
            <a:pathLst>
              <a:path w="11399520" h="6139180">
                <a:moveTo>
                  <a:pt x="10820781" y="0"/>
                </a:moveTo>
                <a:lnTo>
                  <a:pt x="578751" y="0"/>
                </a:lnTo>
                <a:lnTo>
                  <a:pt x="531285" y="1918"/>
                </a:lnTo>
                <a:lnTo>
                  <a:pt x="484875" y="7573"/>
                </a:lnTo>
                <a:lnTo>
                  <a:pt x="439671" y="16817"/>
                </a:lnTo>
                <a:lnTo>
                  <a:pt x="395822" y="29501"/>
                </a:lnTo>
                <a:lnTo>
                  <a:pt x="353476" y="45475"/>
                </a:lnTo>
                <a:lnTo>
                  <a:pt x="312782" y="64592"/>
                </a:lnTo>
                <a:lnTo>
                  <a:pt x="273890" y="86701"/>
                </a:lnTo>
                <a:lnTo>
                  <a:pt x="236949" y="111654"/>
                </a:lnTo>
                <a:lnTo>
                  <a:pt x="202107" y="139302"/>
                </a:lnTo>
                <a:lnTo>
                  <a:pt x="169513" y="169497"/>
                </a:lnTo>
                <a:lnTo>
                  <a:pt x="139316" y="202089"/>
                </a:lnTo>
                <a:lnTo>
                  <a:pt x="111666" y="236930"/>
                </a:lnTo>
                <a:lnTo>
                  <a:pt x="86710" y="273870"/>
                </a:lnTo>
                <a:lnTo>
                  <a:pt x="64599" y="312761"/>
                </a:lnTo>
                <a:lnTo>
                  <a:pt x="45481" y="353454"/>
                </a:lnTo>
                <a:lnTo>
                  <a:pt x="29505" y="395801"/>
                </a:lnTo>
                <a:lnTo>
                  <a:pt x="16820" y="439651"/>
                </a:lnTo>
                <a:lnTo>
                  <a:pt x="7574" y="484857"/>
                </a:lnTo>
                <a:lnTo>
                  <a:pt x="1918" y="531269"/>
                </a:lnTo>
                <a:lnTo>
                  <a:pt x="0" y="578738"/>
                </a:lnTo>
                <a:lnTo>
                  <a:pt x="0" y="5559920"/>
                </a:lnTo>
                <a:lnTo>
                  <a:pt x="1918" y="5607386"/>
                </a:lnTo>
                <a:lnTo>
                  <a:pt x="7574" y="5653796"/>
                </a:lnTo>
                <a:lnTo>
                  <a:pt x="16820" y="5699000"/>
                </a:lnTo>
                <a:lnTo>
                  <a:pt x="29505" y="5742849"/>
                </a:lnTo>
                <a:lnTo>
                  <a:pt x="45481" y="5785195"/>
                </a:lnTo>
                <a:lnTo>
                  <a:pt x="64599" y="5825889"/>
                </a:lnTo>
                <a:lnTo>
                  <a:pt x="86710" y="5864781"/>
                </a:lnTo>
                <a:lnTo>
                  <a:pt x="111666" y="5901722"/>
                </a:lnTo>
                <a:lnTo>
                  <a:pt x="139316" y="5936564"/>
                </a:lnTo>
                <a:lnTo>
                  <a:pt x="169513" y="5969158"/>
                </a:lnTo>
                <a:lnTo>
                  <a:pt x="202107" y="5999355"/>
                </a:lnTo>
                <a:lnTo>
                  <a:pt x="236949" y="6027005"/>
                </a:lnTo>
                <a:lnTo>
                  <a:pt x="273890" y="6051961"/>
                </a:lnTo>
                <a:lnTo>
                  <a:pt x="312782" y="6074072"/>
                </a:lnTo>
                <a:lnTo>
                  <a:pt x="353476" y="6093190"/>
                </a:lnTo>
                <a:lnTo>
                  <a:pt x="395822" y="6109166"/>
                </a:lnTo>
                <a:lnTo>
                  <a:pt x="439671" y="6121851"/>
                </a:lnTo>
                <a:lnTo>
                  <a:pt x="484875" y="6131097"/>
                </a:lnTo>
                <a:lnTo>
                  <a:pt x="531285" y="6136753"/>
                </a:lnTo>
                <a:lnTo>
                  <a:pt x="578751" y="6138671"/>
                </a:lnTo>
                <a:lnTo>
                  <a:pt x="10820781" y="6138671"/>
                </a:lnTo>
                <a:lnTo>
                  <a:pt x="10868250" y="6136753"/>
                </a:lnTo>
                <a:lnTo>
                  <a:pt x="10914662" y="6131097"/>
                </a:lnTo>
                <a:lnTo>
                  <a:pt x="10959868" y="6121851"/>
                </a:lnTo>
                <a:lnTo>
                  <a:pt x="11003718" y="6109166"/>
                </a:lnTo>
                <a:lnTo>
                  <a:pt x="11046065" y="6093190"/>
                </a:lnTo>
                <a:lnTo>
                  <a:pt x="11086758" y="6074072"/>
                </a:lnTo>
                <a:lnTo>
                  <a:pt x="11125649" y="6051961"/>
                </a:lnTo>
                <a:lnTo>
                  <a:pt x="11162589" y="6027005"/>
                </a:lnTo>
                <a:lnTo>
                  <a:pt x="11197430" y="5999355"/>
                </a:lnTo>
                <a:lnTo>
                  <a:pt x="11230022" y="5969158"/>
                </a:lnTo>
                <a:lnTo>
                  <a:pt x="11260217" y="5936564"/>
                </a:lnTo>
                <a:lnTo>
                  <a:pt x="11287865" y="5901722"/>
                </a:lnTo>
                <a:lnTo>
                  <a:pt x="11312818" y="5864781"/>
                </a:lnTo>
                <a:lnTo>
                  <a:pt x="11334927" y="5825889"/>
                </a:lnTo>
                <a:lnTo>
                  <a:pt x="11354044" y="5785195"/>
                </a:lnTo>
                <a:lnTo>
                  <a:pt x="11370018" y="5742849"/>
                </a:lnTo>
                <a:lnTo>
                  <a:pt x="11382702" y="5699000"/>
                </a:lnTo>
                <a:lnTo>
                  <a:pt x="11391946" y="5653796"/>
                </a:lnTo>
                <a:lnTo>
                  <a:pt x="11397601" y="5607386"/>
                </a:lnTo>
                <a:lnTo>
                  <a:pt x="11399520" y="5559920"/>
                </a:lnTo>
                <a:lnTo>
                  <a:pt x="11399520" y="578738"/>
                </a:lnTo>
                <a:lnTo>
                  <a:pt x="11397601" y="531269"/>
                </a:lnTo>
                <a:lnTo>
                  <a:pt x="11391946" y="484857"/>
                </a:lnTo>
                <a:lnTo>
                  <a:pt x="11382702" y="439651"/>
                </a:lnTo>
                <a:lnTo>
                  <a:pt x="11370018" y="395801"/>
                </a:lnTo>
                <a:lnTo>
                  <a:pt x="11354044" y="353454"/>
                </a:lnTo>
                <a:lnTo>
                  <a:pt x="11334927" y="312761"/>
                </a:lnTo>
                <a:lnTo>
                  <a:pt x="11312818" y="273870"/>
                </a:lnTo>
                <a:lnTo>
                  <a:pt x="11287865" y="236930"/>
                </a:lnTo>
                <a:lnTo>
                  <a:pt x="11260217" y="202089"/>
                </a:lnTo>
                <a:lnTo>
                  <a:pt x="11230022" y="169497"/>
                </a:lnTo>
                <a:lnTo>
                  <a:pt x="11197430" y="139302"/>
                </a:lnTo>
                <a:lnTo>
                  <a:pt x="11162589" y="111654"/>
                </a:lnTo>
                <a:lnTo>
                  <a:pt x="11125649" y="86701"/>
                </a:lnTo>
                <a:lnTo>
                  <a:pt x="11086758" y="64592"/>
                </a:lnTo>
                <a:lnTo>
                  <a:pt x="11046065" y="45475"/>
                </a:lnTo>
                <a:lnTo>
                  <a:pt x="11003718" y="29501"/>
                </a:lnTo>
                <a:lnTo>
                  <a:pt x="10959868" y="16817"/>
                </a:lnTo>
                <a:lnTo>
                  <a:pt x="10914662" y="7573"/>
                </a:lnTo>
                <a:lnTo>
                  <a:pt x="10868250" y="1918"/>
                </a:lnTo>
                <a:lnTo>
                  <a:pt x="108207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bg object 58"/>
          <p:cNvSpPr/>
          <p:nvPr/>
        </p:nvSpPr>
        <p:spPr>
          <a:xfrm>
            <a:off x="400811" y="352043"/>
            <a:ext cx="11399520" cy="6139180"/>
          </a:xfrm>
          <a:custGeom>
            <a:avLst/>
            <a:gdLst/>
            <a:ahLst/>
            <a:cxnLst/>
            <a:rect l="l" t="t" r="r" b="b"/>
            <a:pathLst>
              <a:path w="11399520" h="6139180">
                <a:moveTo>
                  <a:pt x="0" y="578738"/>
                </a:moveTo>
                <a:lnTo>
                  <a:pt x="1918" y="531269"/>
                </a:lnTo>
                <a:lnTo>
                  <a:pt x="7574" y="484857"/>
                </a:lnTo>
                <a:lnTo>
                  <a:pt x="16820" y="439651"/>
                </a:lnTo>
                <a:lnTo>
                  <a:pt x="29505" y="395801"/>
                </a:lnTo>
                <a:lnTo>
                  <a:pt x="45481" y="353454"/>
                </a:lnTo>
                <a:lnTo>
                  <a:pt x="64599" y="312761"/>
                </a:lnTo>
                <a:lnTo>
                  <a:pt x="86710" y="273870"/>
                </a:lnTo>
                <a:lnTo>
                  <a:pt x="111666" y="236930"/>
                </a:lnTo>
                <a:lnTo>
                  <a:pt x="139316" y="202089"/>
                </a:lnTo>
                <a:lnTo>
                  <a:pt x="169513" y="169497"/>
                </a:lnTo>
                <a:lnTo>
                  <a:pt x="202107" y="139302"/>
                </a:lnTo>
                <a:lnTo>
                  <a:pt x="236949" y="111654"/>
                </a:lnTo>
                <a:lnTo>
                  <a:pt x="273890" y="86701"/>
                </a:lnTo>
                <a:lnTo>
                  <a:pt x="312782" y="64592"/>
                </a:lnTo>
                <a:lnTo>
                  <a:pt x="353476" y="45475"/>
                </a:lnTo>
                <a:lnTo>
                  <a:pt x="395822" y="29501"/>
                </a:lnTo>
                <a:lnTo>
                  <a:pt x="439671" y="16817"/>
                </a:lnTo>
                <a:lnTo>
                  <a:pt x="484875" y="7573"/>
                </a:lnTo>
                <a:lnTo>
                  <a:pt x="531285" y="1918"/>
                </a:lnTo>
                <a:lnTo>
                  <a:pt x="578751" y="0"/>
                </a:lnTo>
                <a:lnTo>
                  <a:pt x="10820781" y="0"/>
                </a:lnTo>
                <a:lnTo>
                  <a:pt x="10868250" y="1918"/>
                </a:lnTo>
                <a:lnTo>
                  <a:pt x="10914662" y="7573"/>
                </a:lnTo>
                <a:lnTo>
                  <a:pt x="10959868" y="16817"/>
                </a:lnTo>
                <a:lnTo>
                  <a:pt x="11003718" y="29501"/>
                </a:lnTo>
                <a:lnTo>
                  <a:pt x="11046065" y="45475"/>
                </a:lnTo>
                <a:lnTo>
                  <a:pt x="11086758" y="64592"/>
                </a:lnTo>
                <a:lnTo>
                  <a:pt x="11125649" y="86701"/>
                </a:lnTo>
                <a:lnTo>
                  <a:pt x="11162589" y="111654"/>
                </a:lnTo>
                <a:lnTo>
                  <a:pt x="11197430" y="139302"/>
                </a:lnTo>
                <a:lnTo>
                  <a:pt x="11230022" y="169497"/>
                </a:lnTo>
                <a:lnTo>
                  <a:pt x="11260217" y="202089"/>
                </a:lnTo>
                <a:lnTo>
                  <a:pt x="11287865" y="236930"/>
                </a:lnTo>
                <a:lnTo>
                  <a:pt x="11312818" y="273870"/>
                </a:lnTo>
                <a:lnTo>
                  <a:pt x="11334927" y="312761"/>
                </a:lnTo>
                <a:lnTo>
                  <a:pt x="11354044" y="353454"/>
                </a:lnTo>
                <a:lnTo>
                  <a:pt x="11370018" y="395801"/>
                </a:lnTo>
                <a:lnTo>
                  <a:pt x="11382702" y="439651"/>
                </a:lnTo>
                <a:lnTo>
                  <a:pt x="11391946" y="484857"/>
                </a:lnTo>
                <a:lnTo>
                  <a:pt x="11397601" y="531269"/>
                </a:lnTo>
                <a:lnTo>
                  <a:pt x="11399520" y="578738"/>
                </a:lnTo>
                <a:lnTo>
                  <a:pt x="11399520" y="5559920"/>
                </a:lnTo>
                <a:lnTo>
                  <a:pt x="11397601" y="5607386"/>
                </a:lnTo>
                <a:lnTo>
                  <a:pt x="11391946" y="5653796"/>
                </a:lnTo>
                <a:lnTo>
                  <a:pt x="11382702" y="5699000"/>
                </a:lnTo>
                <a:lnTo>
                  <a:pt x="11370018" y="5742849"/>
                </a:lnTo>
                <a:lnTo>
                  <a:pt x="11354044" y="5785195"/>
                </a:lnTo>
                <a:lnTo>
                  <a:pt x="11334927" y="5825889"/>
                </a:lnTo>
                <a:lnTo>
                  <a:pt x="11312818" y="5864781"/>
                </a:lnTo>
                <a:lnTo>
                  <a:pt x="11287865" y="5901722"/>
                </a:lnTo>
                <a:lnTo>
                  <a:pt x="11260217" y="5936564"/>
                </a:lnTo>
                <a:lnTo>
                  <a:pt x="11230022" y="5969158"/>
                </a:lnTo>
                <a:lnTo>
                  <a:pt x="11197430" y="5999355"/>
                </a:lnTo>
                <a:lnTo>
                  <a:pt x="11162589" y="6027005"/>
                </a:lnTo>
                <a:lnTo>
                  <a:pt x="11125649" y="6051961"/>
                </a:lnTo>
                <a:lnTo>
                  <a:pt x="11086758" y="6074072"/>
                </a:lnTo>
                <a:lnTo>
                  <a:pt x="11046065" y="6093190"/>
                </a:lnTo>
                <a:lnTo>
                  <a:pt x="11003718" y="6109166"/>
                </a:lnTo>
                <a:lnTo>
                  <a:pt x="10959868" y="6121851"/>
                </a:lnTo>
                <a:lnTo>
                  <a:pt x="10914662" y="6131097"/>
                </a:lnTo>
                <a:lnTo>
                  <a:pt x="10868250" y="6136753"/>
                </a:lnTo>
                <a:lnTo>
                  <a:pt x="10820781" y="6138671"/>
                </a:lnTo>
                <a:lnTo>
                  <a:pt x="578751" y="6138671"/>
                </a:lnTo>
                <a:lnTo>
                  <a:pt x="531285" y="6136753"/>
                </a:lnTo>
                <a:lnTo>
                  <a:pt x="484875" y="6131097"/>
                </a:lnTo>
                <a:lnTo>
                  <a:pt x="439671" y="6121851"/>
                </a:lnTo>
                <a:lnTo>
                  <a:pt x="395822" y="6109166"/>
                </a:lnTo>
                <a:lnTo>
                  <a:pt x="353476" y="6093190"/>
                </a:lnTo>
                <a:lnTo>
                  <a:pt x="312782" y="6074072"/>
                </a:lnTo>
                <a:lnTo>
                  <a:pt x="273890" y="6051961"/>
                </a:lnTo>
                <a:lnTo>
                  <a:pt x="236949" y="6027005"/>
                </a:lnTo>
                <a:lnTo>
                  <a:pt x="202107" y="5999355"/>
                </a:lnTo>
                <a:lnTo>
                  <a:pt x="169513" y="5969158"/>
                </a:lnTo>
                <a:lnTo>
                  <a:pt x="139316" y="5936564"/>
                </a:lnTo>
                <a:lnTo>
                  <a:pt x="111666" y="5901722"/>
                </a:lnTo>
                <a:lnTo>
                  <a:pt x="86710" y="5864781"/>
                </a:lnTo>
                <a:lnTo>
                  <a:pt x="64599" y="5825889"/>
                </a:lnTo>
                <a:lnTo>
                  <a:pt x="45481" y="5785195"/>
                </a:lnTo>
                <a:lnTo>
                  <a:pt x="29505" y="5742849"/>
                </a:lnTo>
                <a:lnTo>
                  <a:pt x="16820" y="5699000"/>
                </a:lnTo>
                <a:lnTo>
                  <a:pt x="7574" y="5653796"/>
                </a:lnTo>
                <a:lnTo>
                  <a:pt x="1918" y="5607386"/>
                </a:lnTo>
                <a:lnTo>
                  <a:pt x="0" y="5559920"/>
                </a:lnTo>
                <a:lnTo>
                  <a:pt x="0" y="57873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9" name="bg object 5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26719" y="3047"/>
            <a:ext cx="1722120" cy="1493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4122" y="858596"/>
            <a:ext cx="2959100" cy="5123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CEE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25552" y="216408"/>
            <a:ext cx="1216660" cy="923925"/>
          </a:xfrm>
          <a:custGeom>
            <a:avLst/>
            <a:gdLst/>
            <a:ahLst/>
            <a:cxnLst/>
            <a:rect l="l" t="t" r="r" b="b"/>
            <a:pathLst>
              <a:path w="1216660" h="923925">
                <a:moveTo>
                  <a:pt x="1216152" y="0"/>
                </a:moveTo>
                <a:lnTo>
                  <a:pt x="945883" y="0"/>
                </a:lnTo>
                <a:lnTo>
                  <a:pt x="892239" y="1141"/>
                </a:lnTo>
                <a:lnTo>
                  <a:pt x="839377" y="4524"/>
                </a:lnTo>
                <a:lnTo>
                  <a:pt x="787376" y="10089"/>
                </a:lnTo>
                <a:lnTo>
                  <a:pt x="736316" y="17775"/>
                </a:lnTo>
                <a:lnTo>
                  <a:pt x="686277" y="27523"/>
                </a:lnTo>
                <a:lnTo>
                  <a:pt x="637340" y="39273"/>
                </a:lnTo>
                <a:lnTo>
                  <a:pt x="589584" y="52962"/>
                </a:lnTo>
                <a:lnTo>
                  <a:pt x="543091" y="68533"/>
                </a:lnTo>
                <a:lnTo>
                  <a:pt x="497938" y="85924"/>
                </a:lnTo>
                <a:lnTo>
                  <a:pt x="454208" y="105075"/>
                </a:lnTo>
                <a:lnTo>
                  <a:pt x="411980" y="125926"/>
                </a:lnTo>
                <a:lnTo>
                  <a:pt x="371333" y="148417"/>
                </a:lnTo>
                <a:lnTo>
                  <a:pt x="332349" y="172488"/>
                </a:lnTo>
                <a:lnTo>
                  <a:pt x="295107" y="198077"/>
                </a:lnTo>
                <a:lnTo>
                  <a:pt x="259687" y="225126"/>
                </a:lnTo>
                <a:lnTo>
                  <a:pt x="226170" y="253573"/>
                </a:lnTo>
                <a:lnTo>
                  <a:pt x="194635" y="283359"/>
                </a:lnTo>
                <a:lnTo>
                  <a:pt x="165162" y="314423"/>
                </a:lnTo>
                <a:lnTo>
                  <a:pt x="137833" y="346705"/>
                </a:lnTo>
                <a:lnTo>
                  <a:pt x="112725" y="380144"/>
                </a:lnTo>
                <a:lnTo>
                  <a:pt x="89921" y="414682"/>
                </a:lnTo>
                <a:lnTo>
                  <a:pt x="69500" y="450257"/>
                </a:lnTo>
                <a:lnTo>
                  <a:pt x="51542" y="486808"/>
                </a:lnTo>
                <a:lnTo>
                  <a:pt x="36126" y="524277"/>
                </a:lnTo>
                <a:lnTo>
                  <a:pt x="23334" y="562602"/>
                </a:lnTo>
                <a:lnTo>
                  <a:pt x="13245" y="601724"/>
                </a:lnTo>
                <a:lnTo>
                  <a:pt x="5940" y="641582"/>
                </a:lnTo>
                <a:lnTo>
                  <a:pt x="1498" y="682115"/>
                </a:lnTo>
                <a:lnTo>
                  <a:pt x="0" y="723265"/>
                </a:lnTo>
                <a:lnTo>
                  <a:pt x="0" y="923544"/>
                </a:lnTo>
                <a:lnTo>
                  <a:pt x="171996" y="790067"/>
                </a:lnTo>
                <a:lnTo>
                  <a:pt x="171996" y="689864"/>
                </a:lnTo>
                <a:lnTo>
                  <a:pt x="174041" y="645250"/>
                </a:lnTo>
                <a:lnTo>
                  <a:pt x="180066" y="601611"/>
                </a:lnTo>
                <a:lnTo>
                  <a:pt x="189906" y="559089"/>
                </a:lnTo>
                <a:lnTo>
                  <a:pt x="203394" y="517825"/>
                </a:lnTo>
                <a:lnTo>
                  <a:pt x="220364" y="477962"/>
                </a:lnTo>
                <a:lnTo>
                  <a:pt x="240651" y="439641"/>
                </a:lnTo>
                <a:lnTo>
                  <a:pt x="264090" y="403005"/>
                </a:lnTo>
                <a:lnTo>
                  <a:pt x="290513" y="368196"/>
                </a:lnTo>
                <a:lnTo>
                  <a:pt x="319755" y="335355"/>
                </a:lnTo>
                <a:lnTo>
                  <a:pt x="351651" y="304625"/>
                </a:lnTo>
                <a:lnTo>
                  <a:pt x="386035" y="276147"/>
                </a:lnTo>
                <a:lnTo>
                  <a:pt x="422741" y="250065"/>
                </a:lnTo>
                <a:lnTo>
                  <a:pt x="461602" y="226518"/>
                </a:lnTo>
                <a:lnTo>
                  <a:pt x="502454" y="205651"/>
                </a:lnTo>
                <a:lnTo>
                  <a:pt x="545130" y="187604"/>
                </a:lnTo>
                <a:lnTo>
                  <a:pt x="589464" y="172520"/>
                </a:lnTo>
                <a:lnTo>
                  <a:pt x="635292" y="160541"/>
                </a:lnTo>
                <a:lnTo>
                  <a:pt x="682446" y="151809"/>
                </a:lnTo>
                <a:lnTo>
                  <a:pt x="730761" y="146465"/>
                </a:lnTo>
                <a:lnTo>
                  <a:pt x="780072" y="144653"/>
                </a:lnTo>
                <a:lnTo>
                  <a:pt x="1031887" y="144653"/>
                </a:lnTo>
                <a:lnTo>
                  <a:pt x="121615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69464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2" y="0"/>
                </a:moveTo>
                <a:lnTo>
                  <a:pt x="184658" y="0"/>
                </a:lnTo>
                <a:lnTo>
                  <a:pt x="0" y="143256"/>
                </a:lnTo>
                <a:lnTo>
                  <a:pt x="1138174" y="143256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017008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9906000" y="216408"/>
            <a:ext cx="1414780" cy="143510"/>
            <a:chOff x="9906000" y="216408"/>
            <a:chExt cx="1414780" cy="143510"/>
          </a:xfrm>
        </p:grpSpPr>
        <p:sp>
          <p:nvSpPr>
            <p:cNvPr id="7" name="object 7" descr=""/>
            <p:cNvSpPr/>
            <p:nvPr/>
          </p:nvSpPr>
          <p:spPr>
            <a:xfrm>
              <a:off x="11228832" y="237744"/>
              <a:ext cx="91440" cy="15240"/>
            </a:xfrm>
            <a:custGeom>
              <a:avLst/>
              <a:gdLst/>
              <a:ahLst/>
              <a:cxnLst/>
              <a:rect l="l" t="t" r="r" b="b"/>
              <a:pathLst>
                <a:path w="91440" h="15239">
                  <a:moveTo>
                    <a:pt x="0" y="0"/>
                  </a:moveTo>
                  <a:lnTo>
                    <a:pt x="91440" y="15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48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906000" y="216408"/>
              <a:ext cx="1304925" cy="143510"/>
            </a:xfrm>
            <a:custGeom>
              <a:avLst/>
              <a:gdLst/>
              <a:ahLst/>
              <a:cxnLst/>
              <a:rect l="l" t="t" r="r" b="b"/>
              <a:pathLst>
                <a:path w="1304925" h="143510">
                  <a:moveTo>
                    <a:pt x="1107567" y="0"/>
                  </a:moveTo>
                  <a:lnTo>
                    <a:pt x="190753" y="0"/>
                  </a:lnTo>
                  <a:lnTo>
                    <a:pt x="0" y="143256"/>
                  </a:lnTo>
                  <a:lnTo>
                    <a:pt x="1144524" y="143256"/>
                  </a:lnTo>
                  <a:lnTo>
                    <a:pt x="1304544" y="16510"/>
                  </a:lnTo>
                  <a:lnTo>
                    <a:pt x="1257300" y="9269"/>
                  </a:lnTo>
                  <a:lnTo>
                    <a:pt x="1208341" y="4111"/>
                  </a:lnTo>
                  <a:lnTo>
                    <a:pt x="1158239" y="1025"/>
                  </a:lnTo>
                  <a:lnTo>
                    <a:pt x="1107567" y="0"/>
                  </a:lnTo>
                  <a:close/>
                </a:path>
              </a:pathLst>
            </a:custGeom>
            <a:solidFill>
              <a:srgbClr val="EE3E3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7464552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40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25552" y="3855720"/>
            <a:ext cx="170815" cy="990600"/>
          </a:xfrm>
          <a:custGeom>
            <a:avLst/>
            <a:gdLst/>
            <a:ahLst/>
            <a:cxnLst/>
            <a:rect l="l" t="t" r="r" b="b"/>
            <a:pathLst>
              <a:path w="170815" h="990600">
                <a:moveTo>
                  <a:pt x="170687" y="0"/>
                </a:moveTo>
                <a:lnTo>
                  <a:pt x="0" y="133603"/>
                </a:lnTo>
                <a:lnTo>
                  <a:pt x="0" y="990599"/>
                </a:lnTo>
                <a:lnTo>
                  <a:pt x="170687" y="862583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6504431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40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1789664" y="521208"/>
            <a:ext cx="43180" cy="48895"/>
          </a:xfrm>
          <a:custGeom>
            <a:avLst/>
            <a:gdLst/>
            <a:ahLst/>
            <a:cxnLst/>
            <a:rect l="l" t="t" r="r" b="b"/>
            <a:pathLst>
              <a:path w="43179" h="48895">
                <a:moveTo>
                  <a:pt x="0" y="0"/>
                </a:moveTo>
                <a:lnTo>
                  <a:pt x="10096" y="12192"/>
                </a:lnTo>
                <a:lnTo>
                  <a:pt x="32575" y="36575"/>
                </a:lnTo>
                <a:lnTo>
                  <a:pt x="42671" y="48767"/>
                </a:lnTo>
                <a:lnTo>
                  <a:pt x="32575" y="36575"/>
                </a:lnTo>
                <a:lnTo>
                  <a:pt x="10096" y="12191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1777471" y="694944"/>
            <a:ext cx="189230" cy="957580"/>
          </a:xfrm>
          <a:custGeom>
            <a:avLst/>
            <a:gdLst/>
            <a:ahLst/>
            <a:cxnLst/>
            <a:rect l="l" t="t" r="r" b="b"/>
            <a:pathLst>
              <a:path w="189229" h="957580">
                <a:moveTo>
                  <a:pt x="134111" y="0"/>
                </a:moveTo>
                <a:lnTo>
                  <a:pt x="0" y="100202"/>
                </a:lnTo>
                <a:lnTo>
                  <a:pt x="4476" y="128551"/>
                </a:lnTo>
                <a:lnTo>
                  <a:pt x="8381" y="155828"/>
                </a:lnTo>
                <a:lnTo>
                  <a:pt x="11144" y="183106"/>
                </a:lnTo>
                <a:lnTo>
                  <a:pt x="12192" y="211454"/>
                </a:lnTo>
                <a:lnTo>
                  <a:pt x="12192" y="957071"/>
                </a:lnTo>
                <a:lnTo>
                  <a:pt x="188975" y="823467"/>
                </a:lnTo>
                <a:lnTo>
                  <a:pt x="188975" y="244855"/>
                </a:lnTo>
                <a:lnTo>
                  <a:pt x="186196" y="192678"/>
                </a:lnTo>
                <a:lnTo>
                  <a:pt x="178442" y="142628"/>
                </a:lnTo>
                <a:lnTo>
                  <a:pt x="166591" y="94181"/>
                </a:lnTo>
                <a:lnTo>
                  <a:pt x="151522" y="46813"/>
                </a:lnTo>
                <a:lnTo>
                  <a:pt x="13411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1728704" y="460248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0" y="0"/>
                </a:moveTo>
                <a:lnTo>
                  <a:pt x="13716" y="13233"/>
                </a:lnTo>
                <a:lnTo>
                  <a:pt x="41148" y="41701"/>
                </a:lnTo>
                <a:lnTo>
                  <a:pt x="54864" y="54863"/>
                </a:lnTo>
                <a:lnTo>
                  <a:pt x="41148" y="41701"/>
                </a:lnTo>
                <a:lnTo>
                  <a:pt x="13715" y="13233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1875007" y="633983"/>
            <a:ext cx="30480" cy="60960"/>
          </a:xfrm>
          <a:custGeom>
            <a:avLst/>
            <a:gdLst/>
            <a:ahLst/>
            <a:cxnLst/>
            <a:rect l="l" t="t" r="r" b="b"/>
            <a:pathLst>
              <a:path w="30479" h="60959">
                <a:moveTo>
                  <a:pt x="0" y="0"/>
                </a:moveTo>
                <a:lnTo>
                  <a:pt x="9048" y="16508"/>
                </a:lnTo>
                <a:lnTo>
                  <a:pt x="17525" y="32527"/>
                </a:lnTo>
                <a:lnTo>
                  <a:pt x="24860" y="47523"/>
                </a:lnTo>
                <a:lnTo>
                  <a:pt x="30480" y="60960"/>
                </a:lnTo>
                <a:lnTo>
                  <a:pt x="24860" y="47523"/>
                </a:lnTo>
                <a:lnTo>
                  <a:pt x="17526" y="32527"/>
                </a:lnTo>
                <a:lnTo>
                  <a:pt x="9048" y="16508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4056888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658" y="0"/>
                </a:lnTo>
                <a:lnTo>
                  <a:pt x="0" y="137121"/>
                </a:lnTo>
                <a:lnTo>
                  <a:pt x="1138174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1789664" y="2505455"/>
            <a:ext cx="177165" cy="996950"/>
          </a:xfrm>
          <a:custGeom>
            <a:avLst/>
            <a:gdLst/>
            <a:ahLst/>
            <a:cxnLst/>
            <a:rect l="l" t="t" r="r" b="b"/>
            <a:pathLst>
              <a:path w="177165" h="996950">
                <a:moveTo>
                  <a:pt x="176783" y="0"/>
                </a:moveTo>
                <a:lnTo>
                  <a:pt x="0" y="133604"/>
                </a:lnTo>
                <a:lnTo>
                  <a:pt x="0" y="996696"/>
                </a:lnTo>
                <a:lnTo>
                  <a:pt x="176783" y="862965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225552" y="5705855"/>
            <a:ext cx="411480" cy="753110"/>
          </a:xfrm>
          <a:custGeom>
            <a:avLst/>
            <a:gdLst/>
            <a:ahLst/>
            <a:cxnLst/>
            <a:rect l="l" t="t" r="r" b="b"/>
            <a:pathLst>
              <a:path w="411480" h="753110">
                <a:moveTo>
                  <a:pt x="171983" y="0"/>
                </a:moveTo>
                <a:lnTo>
                  <a:pt x="0" y="133858"/>
                </a:lnTo>
                <a:lnTo>
                  <a:pt x="0" y="217487"/>
                </a:lnTo>
                <a:lnTo>
                  <a:pt x="2158" y="267166"/>
                </a:lnTo>
                <a:lnTo>
                  <a:pt x="8543" y="315765"/>
                </a:lnTo>
                <a:lnTo>
                  <a:pt x="19020" y="363190"/>
                </a:lnTo>
                <a:lnTo>
                  <a:pt x="33456" y="409352"/>
                </a:lnTo>
                <a:lnTo>
                  <a:pt x="51717" y="454159"/>
                </a:lnTo>
                <a:lnTo>
                  <a:pt x="73668" y="497519"/>
                </a:lnTo>
                <a:lnTo>
                  <a:pt x="99174" y="539341"/>
                </a:lnTo>
                <a:lnTo>
                  <a:pt x="128103" y="579533"/>
                </a:lnTo>
                <a:lnTo>
                  <a:pt x="160319" y="618005"/>
                </a:lnTo>
                <a:lnTo>
                  <a:pt x="195689" y="654664"/>
                </a:lnTo>
                <a:lnTo>
                  <a:pt x="234079" y="689420"/>
                </a:lnTo>
                <a:lnTo>
                  <a:pt x="275353" y="722181"/>
                </a:lnTo>
                <a:lnTo>
                  <a:pt x="319379" y="752856"/>
                </a:lnTo>
                <a:lnTo>
                  <a:pt x="411479" y="685952"/>
                </a:lnTo>
                <a:lnTo>
                  <a:pt x="374065" y="657212"/>
                </a:lnTo>
                <a:lnTo>
                  <a:pt x="339031" y="625860"/>
                </a:lnTo>
                <a:lnTo>
                  <a:pt x="306628" y="592046"/>
                </a:lnTo>
                <a:lnTo>
                  <a:pt x="277104" y="555920"/>
                </a:lnTo>
                <a:lnTo>
                  <a:pt x="250709" y="517632"/>
                </a:lnTo>
                <a:lnTo>
                  <a:pt x="227692" y="477334"/>
                </a:lnTo>
                <a:lnTo>
                  <a:pt x="208301" y="435175"/>
                </a:lnTo>
                <a:lnTo>
                  <a:pt x="192785" y="391306"/>
                </a:lnTo>
                <a:lnTo>
                  <a:pt x="181394" y="345876"/>
                </a:lnTo>
                <a:lnTo>
                  <a:pt x="174377" y="299037"/>
                </a:lnTo>
                <a:lnTo>
                  <a:pt x="171983" y="250939"/>
                </a:lnTo>
                <a:lnTo>
                  <a:pt x="1719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1789664" y="4361688"/>
            <a:ext cx="177165" cy="1000125"/>
          </a:xfrm>
          <a:custGeom>
            <a:avLst/>
            <a:gdLst/>
            <a:ahLst/>
            <a:cxnLst/>
            <a:rect l="l" t="t" r="r" b="b"/>
            <a:pathLst>
              <a:path w="177165" h="1000125">
                <a:moveTo>
                  <a:pt x="176783" y="0"/>
                </a:moveTo>
                <a:lnTo>
                  <a:pt x="0" y="134112"/>
                </a:lnTo>
                <a:lnTo>
                  <a:pt x="0" y="999744"/>
                </a:lnTo>
                <a:lnTo>
                  <a:pt x="176783" y="865632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609344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225552" y="1999488"/>
            <a:ext cx="170815" cy="996950"/>
          </a:xfrm>
          <a:custGeom>
            <a:avLst/>
            <a:gdLst/>
            <a:ahLst/>
            <a:cxnLst/>
            <a:rect l="l" t="t" r="r" b="b"/>
            <a:pathLst>
              <a:path w="170815" h="996950">
                <a:moveTo>
                  <a:pt x="170687" y="0"/>
                </a:moveTo>
                <a:lnTo>
                  <a:pt x="0" y="133603"/>
                </a:lnTo>
                <a:lnTo>
                  <a:pt x="0" y="996696"/>
                </a:lnTo>
                <a:lnTo>
                  <a:pt x="170687" y="863091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2" name="object 22" descr=""/>
          <p:cNvGrpSpPr/>
          <p:nvPr/>
        </p:nvGrpSpPr>
        <p:grpSpPr>
          <a:xfrm>
            <a:off x="11426952" y="6236246"/>
            <a:ext cx="441959" cy="338455"/>
            <a:chOff x="11426952" y="6236246"/>
            <a:chExt cx="441959" cy="338455"/>
          </a:xfrm>
        </p:grpSpPr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9832" y="6318542"/>
              <a:ext cx="198120" cy="161505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1549444" y="6236246"/>
              <a:ext cx="320040" cy="282575"/>
            </a:xfrm>
            <a:custGeom>
              <a:avLst/>
              <a:gdLst/>
              <a:ahLst/>
              <a:cxnLst/>
              <a:rect l="l" t="t" r="r" b="b"/>
              <a:pathLst>
                <a:path w="320040" h="282575">
                  <a:moveTo>
                    <a:pt x="23241" y="269481"/>
                  </a:moveTo>
                  <a:lnTo>
                    <a:pt x="0" y="282143"/>
                  </a:lnTo>
                  <a:lnTo>
                    <a:pt x="23241" y="269481"/>
                  </a:lnTo>
                  <a:close/>
                </a:path>
                <a:path w="320040" h="282575">
                  <a:moveTo>
                    <a:pt x="319468" y="0"/>
                  </a:moveTo>
                  <a:lnTo>
                    <a:pt x="309372" y="16522"/>
                  </a:lnTo>
                  <a:lnTo>
                    <a:pt x="298132" y="32537"/>
                  </a:lnTo>
                  <a:lnTo>
                    <a:pt x="276796" y="60921"/>
                  </a:lnTo>
                  <a:lnTo>
                    <a:pt x="289458" y="47510"/>
                  </a:lnTo>
                  <a:lnTo>
                    <a:pt x="300418" y="32537"/>
                  </a:lnTo>
                  <a:lnTo>
                    <a:pt x="310222" y="16522"/>
                  </a:lnTo>
                  <a:lnTo>
                    <a:pt x="319468" y="0"/>
                  </a:lnTo>
                  <a:close/>
                </a:path>
              </a:pathLst>
            </a:custGeom>
            <a:solidFill>
              <a:srgbClr val="C4484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/>
          <p:nvPr/>
        </p:nvSpPr>
        <p:spPr>
          <a:xfrm>
            <a:off x="8955023" y="6504470"/>
            <a:ext cx="1320165" cy="137160"/>
          </a:xfrm>
          <a:custGeom>
            <a:avLst/>
            <a:gdLst/>
            <a:ahLst/>
            <a:cxnLst/>
            <a:rect l="l" t="t" r="r" b="b"/>
            <a:pathLst>
              <a:path w="1320165" h="137159">
                <a:moveTo>
                  <a:pt x="1319783" y="0"/>
                </a:moveTo>
                <a:lnTo>
                  <a:pt x="184150" y="0"/>
                </a:lnTo>
                <a:lnTo>
                  <a:pt x="0" y="137121"/>
                </a:lnTo>
                <a:lnTo>
                  <a:pt x="1135633" y="137121"/>
                </a:lnTo>
                <a:lnTo>
                  <a:pt x="1319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11789664" y="3371088"/>
            <a:ext cx="177165" cy="1125220"/>
          </a:xfrm>
          <a:custGeom>
            <a:avLst/>
            <a:gdLst/>
            <a:ahLst/>
            <a:cxnLst/>
            <a:rect l="l" t="t" r="r" b="b"/>
            <a:pathLst>
              <a:path w="177165" h="1125220">
                <a:moveTo>
                  <a:pt x="176783" y="0"/>
                </a:moveTo>
                <a:lnTo>
                  <a:pt x="0" y="133603"/>
                </a:lnTo>
                <a:lnTo>
                  <a:pt x="0" y="1124712"/>
                </a:lnTo>
                <a:lnTo>
                  <a:pt x="176783" y="991107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6153911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19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11789664" y="1520952"/>
            <a:ext cx="177165" cy="1118870"/>
          </a:xfrm>
          <a:custGeom>
            <a:avLst/>
            <a:gdLst/>
            <a:ahLst/>
            <a:cxnLst/>
            <a:rect l="l" t="t" r="r" b="b"/>
            <a:pathLst>
              <a:path w="177165" h="1118870">
                <a:moveTo>
                  <a:pt x="176783" y="0"/>
                </a:moveTo>
                <a:lnTo>
                  <a:pt x="0" y="133603"/>
                </a:lnTo>
                <a:lnTo>
                  <a:pt x="0" y="1118615"/>
                </a:lnTo>
                <a:lnTo>
                  <a:pt x="176783" y="985012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8601456" y="216408"/>
            <a:ext cx="1496695" cy="143510"/>
          </a:xfrm>
          <a:custGeom>
            <a:avLst/>
            <a:gdLst/>
            <a:ahLst/>
            <a:cxnLst/>
            <a:rect l="l" t="t" r="r" b="b"/>
            <a:pathLst>
              <a:path w="1496695" h="143510">
                <a:moveTo>
                  <a:pt x="1496568" y="0"/>
                </a:moveTo>
                <a:lnTo>
                  <a:pt x="184785" y="0"/>
                </a:lnTo>
                <a:lnTo>
                  <a:pt x="0" y="143256"/>
                </a:lnTo>
                <a:lnTo>
                  <a:pt x="1305687" y="143256"/>
                </a:lnTo>
                <a:lnTo>
                  <a:pt x="1496568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 descr=""/>
          <p:cNvGrpSpPr/>
          <p:nvPr/>
        </p:nvGrpSpPr>
        <p:grpSpPr>
          <a:xfrm>
            <a:off x="10091928" y="5227320"/>
            <a:ext cx="1874520" cy="1414780"/>
            <a:chOff x="10091928" y="5227320"/>
            <a:chExt cx="1874520" cy="1414780"/>
          </a:xfrm>
        </p:grpSpPr>
        <p:sp>
          <p:nvSpPr>
            <p:cNvPr id="31" name="object 31" descr=""/>
            <p:cNvSpPr/>
            <p:nvPr/>
          </p:nvSpPr>
          <p:spPr>
            <a:xfrm>
              <a:off x="10091928" y="5227320"/>
              <a:ext cx="1874520" cy="1414780"/>
            </a:xfrm>
            <a:custGeom>
              <a:avLst/>
              <a:gdLst/>
              <a:ahLst/>
              <a:cxnLst/>
              <a:rect l="l" t="t" r="r" b="b"/>
              <a:pathLst>
                <a:path w="1874520" h="1414779">
                  <a:moveTo>
                    <a:pt x="1874520" y="0"/>
                  </a:moveTo>
                  <a:lnTo>
                    <a:pt x="1696339" y="133603"/>
                  </a:lnTo>
                  <a:lnTo>
                    <a:pt x="1696339" y="729399"/>
                  </a:lnTo>
                  <a:lnTo>
                    <a:pt x="1694336" y="774060"/>
                  </a:lnTo>
                  <a:lnTo>
                    <a:pt x="1688432" y="817745"/>
                  </a:lnTo>
                  <a:lnTo>
                    <a:pt x="1678785" y="860310"/>
                  </a:lnTo>
                  <a:lnTo>
                    <a:pt x="1665551" y="901614"/>
                  </a:lnTo>
                  <a:lnTo>
                    <a:pt x="1648886" y="941515"/>
                  </a:lnTo>
                  <a:lnTo>
                    <a:pt x="1628948" y="979871"/>
                  </a:lnTo>
                  <a:lnTo>
                    <a:pt x="1605894" y="1016539"/>
                  </a:lnTo>
                  <a:lnTo>
                    <a:pt x="1579881" y="1051379"/>
                  </a:lnTo>
                  <a:lnTo>
                    <a:pt x="1551064" y="1084247"/>
                  </a:lnTo>
                  <a:lnTo>
                    <a:pt x="1519602" y="1115002"/>
                  </a:lnTo>
                  <a:lnTo>
                    <a:pt x="1485651" y="1143502"/>
                  </a:lnTo>
                  <a:lnTo>
                    <a:pt x="1449368" y="1169605"/>
                  </a:lnTo>
                  <a:lnTo>
                    <a:pt x="1410910" y="1193169"/>
                  </a:lnTo>
                  <a:lnTo>
                    <a:pt x="1370434" y="1214052"/>
                  </a:lnTo>
                  <a:lnTo>
                    <a:pt x="1328096" y="1232111"/>
                  </a:lnTo>
                  <a:lnTo>
                    <a:pt x="1284054" y="1247206"/>
                  </a:lnTo>
                  <a:lnTo>
                    <a:pt x="1238464" y="1259193"/>
                  </a:lnTo>
                  <a:lnTo>
                    <a:pt x="1191483" y="1267931"/>
                  </a:lnTo>
                  <a:lnTo>
                    <a:pt x="1143269" y="1273278"/>
                  </a:lnTo>
                  <a:lnTo>
                    <a:pt x="1093977" y="1275092"/>
                  </a:lnTo>
                  <a:lnTo>
                    <a:pt x="184403" y="1275092"/>
                  </a:lnTo>
                  <a:lnTo>
                    <a:pt x="0" y="1414271"/>
                  </a:lnTo>
                  <a:lnTo>
                    <a:pt x="1014095" y="1414271"/>
                  </a:lnTo>
                  <a:lnTo>
                    <a:pt x="1019736" y="1413400"/>
                  </a:lnTo>
                  <a:lnTo>
                    <a:pt x="1027128" y="1411484"/>
                  </a:lnTo>
                  <a:lnTo>
                    <a:pt x="1035686" y="1409567"/>
                  </a:lnTo>
                  <a:lnTo>
                    <a:pt x="1044828" y="1408696"/>
                  </a:lnTo>
                  <a:lnTo>
                    <a:pt x="1058640" y="1408609"/>
                  </a:lnTo>
                  <a:lnTo>
                    <a:pt x="1072451" y="1407998"/>
                  </a:lnTo>
                  <a:lnTo>
                    <a:pt x="1086262" y="1406339"/>
                  </a:lnTo>
                  <a:lnTo>
                    <a:pt x="1100074" y="1403108"/>
                  </a:lnTo>
                  <a:lnTo>
                    <a:pt x="1109313" y="1402243"/>
                  </a:lnTo>
                  <a:lnTo>
                    <a:pt x="1127791" y="1398436"/>
                  </a:lnTo>
                  <a:lnTo>
                    <a:pt x="1137030" y="1397571"/>
                  </a:lnTo>
                  <a:lnTo>
                    <a:pt x="1149794" y="1394260"/>
                  </a:lnTo>
                  <a:lnTo>
                    <a:pt x="1170749" y="1389725"/>
                  </a:lnTo>
                  <a:lnTo>
                    <a:pt x="1180083" y="1386408"/>
                  </a:lnTo>
                  <a:lnTo>
                    <a:pt x="1192845" y="1385543"/>
                  </a:lnTo>
                  <a:lnTo>
                    <a:pt x="1213748" y="1381736"/>
                  </a:lnTo>
                  <a:lnTo>
                    <a:pt x="1223010" y="1380870"/>
                  </a:lnTo>
                  <a:lnTo>
                    <a:pt x="1232249" y="1376774"/>
                  </a:lnTo>
                  <a:lnTo>
                    <a:pt x="1241488" y="1373198"/>
                  </a:lnTo>
                  <a:lnTo>
                    <a:pt x="1250727" y="1370667"/>
                  </a:lnTo>
                  <a:lnTo>
                    <a:pt x="1259967" y="1369707"/>
                  </a:lnTo>
                  <a:lnTo>
                    <a:pt x="1272825" y="1365548"/>
                  </a:lnTo>
                  <a:lnTo>
                    <a:pt x="1296257" y="1357195"/>
                  </a:lnTo>
                  <a:lnTo>
                    <a:pt x="1309116" y="1353007"/>
                  </a:lnTo>
                  <a:lnTo>
                    <a:pt x="1315212" y="1353007"/>
                  </a:lnTo>
                  <a:lnTo>
                    <a:pt x="1321435" y="1347469"/>
                  </a:lnTo>
                  <a:lnTo>
                    <a:pt x="1333753" y="1347469"/>
                  </a:lnTo>
                  <a:lnTo>
                    <a:pt x="1373647" y="1330058"/>
                  </a:lnTo>
                  <a:lnTo>
                    <a:pt x="1394207" y="1320059"/>
                  </a:lnTo>
                  <a:lnTo>
                    <a:pt x="1413637" y="1308493"/>
                  </a:lnTo>
                  <a:lnTo>
                    <a:pt x="1422705" y="1307533"/>
                  </a:lnTo>
                  <a:lnTo>
                    <a:pt x="1431226" y="1305002"/>
                  </a:lnTo>
                  <a:lnTo>
                    <a:pt x="1438604" y="1301426"/>
                  </a:lnTo>
                  <a:lnTo>
                    <a:pt x="1444244" y="1297330"/>
                  </a:lnTo>
                  <a:lnTo>
                    <a:pt x="1457176" y="1289853"/>
                  </a:lnTo>
                  <a:lnTo>
                    <a:pt x="1480659" y="1276981"/>
                  </a:lnTo>
                  <a:lnTo>
                    <a:pt x="1493520" y="1269504"/>
                  </a:lnTo>
                  <a:lnTo>
                    <a:pt x="1499064" y="1265323"/>
                  </a:lnTo>
                  <a:lnTo>
                    <a:pt x="1512486" y="1256970"/>
                  </a:lnTo>
                  <a:lnTo>
                    <a:pt x="1659381" y="1147025"/>
                  </a:lnTo>
                  <a:lnTo>
                    <a:pt x="1696291" y="1112908"/>
                  </a:lnTo>
                  <a:lnTo>
                    <a:pt x="1714753" y="1091349"/>
                  </a:lnTo>
                  <a:lnTo>
                    <a:pt x="1719327" y="1087073"/>
                  </a:lnTo>
                  <a:lnTo>
                    <a:pt x="1723913" y="1082281"/>
                  </a:lnTo>
                  <a:lnTo>
                    <a:pt x="1728523" y="1076450"/>
                  </a:lnTo>
                  <a:lnTo>
                    <a:pt x="1733169" y="1069060"/>
                  </a:lnTo>
                  <a:lnTo>
                    <a:pt x="1754695" y="1040525"/>
                  </a:lnTo>
                  <a:lnTo>
                    <a:pt x="1766030" y="1024428"/>
                  </a:lnTo>
                  <a:lnTo>
                    <a:pt x="1776222" y="1007808"/>
                  </a:lnTo>
                  <a:lnTo>
                    <a:pt x="1788414" y="996683"/>
                  </a:lnTo>
                  <a:lnTo>
                    <a:pt x="1788414" y="991107"/>
                  </a:lnTo>
                  <a:lnTo>
                    <a:pt x="1793061" y="981892"/>
                  </a:lnTo>
                  <a:lnTo>
                    <a:pt x="1802308" y="961356"/>
                  </a:lnTo>
                  <a:lnTo>
                    <a:pt x="1806955" y="952118"/>
                  </a:lnTo>
                  <a:lnTo>
                    <a:pt x="1811432" y="946999"/>
                  </a:lnTo>
                  <a:lnTo>
                    <a:pt x="1815337" y="940303"/>
                  </a:lnTo>
                  <a:lnTo>
                    <a:pt x="1818100" y="932561"/>
                  </a:lnTo>
                  <a:lnTo>
                    <a:pt x="1819148" y="924305"/>
                  </a:lnTo>
                  <a:lnTo>
                    <a:pt x="1823795" y="919164"/>
                  </a:lnTo>
                  <a:lnTo>
                    <a:pt x="1828419" y="912464"/>
                  </a:lnTo>
                  <a:lnTo>
                    <a:pt x="1837690" y="896442"/>
                  </a:lnTo>
                  <a:lnTo>
                    <a:pt x="1838642" y="888099"/>
                  </a:lnTo>
                  <a:lnTo>
                    <a:pt x="1842833" y="871405"/>
                  </a:lnTo>
                  <a:lnTo>
                    <a:pt x="1843786" y="863041"/>
                  </a:lnTo>
                  <a:lnTo>
                    <a:pt x="1847407" y="854691"/>
                  </a:lnTo>
                  <a:lnTo>
                    <a:pt x="1852412" y="837982"/>
                  </a:lnTo>
                  <a:lnTo>
                    <a:pt x="1856104" y="829640"/>
                  </a:lnTo>
                  <a:lnTo>
                    <a:pt x="1857057" y="820424"/>
                  </a:lnTo>
                  <a:lnTo>
                    <a:pt x="1861248" y="799893"/>
                  </a:lnTo>
                  <a:lnTo>
                    <a:pt x="1863173" y="783187"/>
                  </a:lnTo>
                  <a:lnTo>
                    <a:pt x="1867451" y="770314"/>
                  </a:lnTo>
                  <a:lnTo>
                    <a:pt x="1868424" y="762838"/>
                  </a:lnTo>
                  <a:lnTo>
                    <a:pt x="1869376" y="746129"/>
                  </a:lnTo>
                  <a:lnTo>
                    <a:pt x="1873567" y="712706"/>
                  </a:lnTo>
                  <a:lnTo>
                    <a:pt x="1874520" y="695998"/>
                  </a:lnTo>
                  <a:lnTo>
                    <a:pt x="187452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1585448" y="6358128"/>
              <a:ext cx="186055" cy="140335"/>
            </a:xfrm>
            <a:custGeom>
              <a:avLst/>
              <a:gdLst/>
              <a:ahLst/>
              <a:cxnLst/>
              <a:rect l="l" t="t" r="r" b="b"/>
              <a:pathLst>
                <a:path w="186054" h="140335">
                  <a:moveTo>
                    <a:pt x="24384" y="121958"/>
                  </a:moveTo>
                  <a:lnTo>
                    <a:pt x="18859" y="126530"/>
                  </a:lnTo>
                  <a:lnTo>
                    <a:pt x="5524" y="135648"/>
                  </a:lnTo>
                  <a:lnTo>
                    <a:pt x="0" y="140208"/>
                  </a:lnTo>
                  <a:lnTo>
                    <a:pt x="6096" y="140208"/>
                  </a:lnTo>
                  <a:lnTo>
                    <a:pt x="24384" y="121958"/>
                  </a:lnTo>
                  <a:close/>
                </a:path>
                <a:path w="186054" h="140335">
                  <a:moveTo>
                    <a:pt x="185928" y="0"/>
                  </a:moveTo>
                  <a:lnTo>
                    <a:pt x="167640" y="15240"/>
                  </a:lnTo>
                  <a:lnTo>
                    <a:pt x="173736" y="15240"/>
                  </a:lnTo>
                  <a:lnTo>
                    <a:pt x="185928" y="5080"/>
                  </a:lnTo>
                  <a:lnTo>
                    <a:pt x="185928" y="0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3" name="object 33" descr=""/>
          <p:cNvGrpSpPr/>
          <p:nvPr/>
        </p:nvGrpSpPr>
        <p:grpSpPr>
          <a:xfrm>
            <a:off x="11052047" y="231647"/>
            <a:ext cx="859790" cy="563880"/>
            <a:chOff x="11052047" y="231647"/>
            <a:chExt cx="859790" cy="563880"/>
          </a:xfrm>
        </p:grpSpPr>
        <p:sp>
          <p:nvSpPr>
            <p:cNvPr id="34" name="object 34" descr=""/>
            <p:cNvSpPr/>
            <p:nvPr/>
          </p:nvSpPr>
          <p:spPr>
            <a:xfrm>
              <a:off x="11052047" y="231647"/>
              <a:ext cx="859790" cy="563880"/>
            </a:xfrm>
            <a:custGeom>
              <a:avLst/>
              <a:gdLst/>
              <a:ahLst/>
              <a:cxnLst/>
              <a:rect l="l" t="t" r="r" b="b"/>
              <a:pathLst>
                <a:path w="859790" h="563880">
                  <a:moveTo>
                    <a:pt x="159638" y="0"/>
                  </a:moveTo>
                  <a:lnTo>
                    <a:pt x="0" y="128397"/>
                  </a:lnTo>
                  <a:lnTo>
                    <a:pt x="135127" y="128397"/>
                  </a:lnTo>
                  <a:lnTo>
                    <a:pt x="185570" y="130340"/>
                  </a:lnTo>
                  <a:lnTo>
                    <a:pt x="234939" y="136062"/>
                  </a:lnTo>
                  <a:lnTo>
                    <a:pt x="283055" y="145398"/>
                  </a:lnTo>
                  <a:lnTo>
                    <a:pt x="329738" y="158184"/>
                  </a:lnTo>
                  <a:lnTo>
                    <a:pt x="374807" y="174257"/>
                  </a:lnTo>
                  <a:lnTo>
                    <a:pt x="418084" y="193453"/>
                  </a:lnTo>
                  <a:lnTo>
                    <a:pt x="459389" y="215608"/>
                  </a:lnTo>
                  <a:lnTo>
                    <a:pt x="498542" y="240559"/>
                  </a:lnTo>
                  <a:lnTo>
                    <a:pt x="535362" y="268141"/>
                  </a:lnTo>
                  <a:lnTo>
                    <a:pt x="569671" y="298191"/>
                  </a:lnTo>
                  <a:lnTo>
                    <a:pt x="601289" y="330545"/>
                  </a:lnTo>
                  <a:lnTo>
                    <a:pt x="630035" y="365039"/>
                  </a:lnTo>
                  <a:lnTo>
                    <a:pt x="655731" y="401509"/>
                  </a:lnTo>
                  <a:lnTo>
                    <a:pt x="678195" y="439792"/>
                  </a:lnTo>
                  <a:lnTo>
                    <a:pt x="697249" y="479724"/>
                  </a:lnTo>
                  <a:lnTo>
                    <a:pt x="712713" y="521141"/>
                  </a:lnTo>
                  <a:lnTo>
                    <a:pt x="724407" y="563879"/>
                  </a:lnTo>
                  <a:lnTo>
                    <a:pt x="859535" y="463423"/>
                  </a:lnTo>
                  <a:lnTo>
                    <a:pt x="853440" y="463423"/>
                  </a:lnTo>
                  <a:lnTo>
                    <a:pt x="847744" y="449889"/>
                  </a:lnTo>
                  <a:lnTo>
                    <a:pt x="840359" y="434784"/>
                  </a:lnTo>
                  <a:lnTo>
                    <a:pt x="813486" y="386171"/>
                  </a:lnTo>
                  <a:lnTo>
                    <a:pt x="785876" y="346201"/>
                  </a:lnTo>
                  <a:lnTo>
                    <a:pt x="779652" y="346201"/>
                  </a:lnTo>
                  <a:lnTo>
                    <a:pt x="779652" y="340613"/>
                  </a:lnTo>
                  <a:lnTo>
                    <a:pt x="769534" y="328040"/>
                  </a:lnTo>
                  <a:lnTo>
                    <a:pt x="746916" y="302894"/>
                  </a:lnTo>
                  <a:lnTo>
                    <a:pt x="736726" y="290322"/>
                  </a:lnTo>
                  <a:lnTo>
                    <a:pt x="730630" y="284734"/>
                  </a:lnTo>
                  <a:lnTo>
                    <a:pt x="716819" y="271287"/>
                  </a:lnTo>
                  <a:lnTo>
                    <a:pt x="689197" y="242300"/>
                  </a:lnTo>
                  <a:lnTo>
                    <a:pt x="675385" y="228853"/>
                  </a:lnTo>
                  <a:lnTo>
                    <a:pt x="669162" y="228853"/>
                  </a:lnTo>
                  <a:lnTo>
                    <a:pt x="650759" y="213036"/>
                  </a:lnTo>
                  <a:lnTo>
                    <a:pt x="613906" y="183401"/>
                  </a:lnTo>
                  <a:lnTo>
                    <a:pt x="595502" y="167512"/>
                  </a:lnTo>
                  <a:lnTo>
                    <a:pt x="589406" y="167512"/>
                  </a:lnTo>
                  <a:lnTo>
                    <a:pt x="589406" y="161925"/>
                  </a:lnTo>
                  <a:lnTo>
                    <a:pt x="543230" y="134510"/>
                  </a:lnTo>
                  <a:lnTo>
                    <a:pt x="496506" y="110251"/>
                  </a:lnTo>
                  <a:lnTo>
                    <a:pt x="448639" y="88112"/>
                  </a:lnTo>
                  <a:lnTo>
                    <a:pt x="399033" y="67055"/>
                  </a:lnTo>
                  <a:lnTo>
                    <a:pt x="392937" y="61468"/>
                  </a:lnTo>
                  <a:lnTo>
                    <a:pt x="380619" y="61468"/>
                  </a:lnTo>
                  <a:lnTo>
                    <a:pt x="358596" y="53086"/>
                  </a:lnTo>
                  <a:lnTo>
                    <a:pt x="316789" y="36322"/>
                  </a:lnTo>
                  <a:lnTo>
                    <a:pt x="294767" y="27940"/>
                  </a:lnTo>
                  <a:lnTo>
                    <a:pt x="276351" y="27940"/>
                  </a:lnTo>
                  <a:lnTo>
                    <a:pt x="270128" y="22351"/>
                  </a:lnTo>
                  <a:lnTo>
                    <a:pt x="178053" y="5587"/>
                  </a:lnTo>
                  <a:lnTo>
                    <a:pt x="165734" y="5587"/>
                  </a:lnTo>
                  <a:lnTo>
                    <a:pt x="159638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51335" y="298703"/>
              <a:ext cx="188975" cy="94487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11210544" y="231647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6096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6096" y="6096"/>
                  </a:lnTo>
                  <a:lnTo>
                    <a:pt x="12192" y="6096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7" name="object 37" descr=""/>
          <p:cNvGrpSpPr/>
          <p:nvPr/>
        </p:nvGrpSpPr>
        <p:grpSpPr>
          <a:xfrm>
            <a:off x="545630" y="6391693"/>
            <a:ext cx="1247140" cy="250190"/>
            <a:chOff x="545630" y="6391693"/>
            <a:chExt cx="1247140" cy="250190"/>
          </a:xfrm>
        </p:grpSpPr>
        <p:sp>
          <p:nvSpPr>
            <p:cNvPr id="38" name="object 38" descr=""/>
            <p:cNvSpPr/>
            <p:nvPr/>
          </p:nvSpPr>
          <p:spPr>
            <a:xfrm>
              <a:off x="545630" y="6391693"/>
              <a:ext cx="1247140" cy="250190"/>
            </a:xfrm>
            <a:custGeom>
              <a:avLst/>
              <a:gdLst/>
              <a:ahLst/>
              <a:cxnLst/>
              <a:rect l="l" t="t" r="r" b="b"/>
              <a:pathLst>
                <a:path w="1247139" h="250190">
                  <a:moveTo>
                    <a:pt x="1246593" y="111074"/>
                  </a:moveTo>
                  <a:lnTo>
                    <a:pt x="67525" y="111074"/>
                  </a:lnTo>
                  <a:lnTo>
                    <a:pt x="81435" y="119392"/>
                  </a:lnTo>
                  <a:lnTo>
                    <a:pt x="95924" y="127715"/>
                  </a:lnTo>
                  <a:lnTo>
                    <a:pt x="111568" y="136046"/>
                  </a:lnTo>
                  <a:lnTo>
                    <a:pt x="128943" y="144386"/>
                  </a:lnTo>
                  <a:lnTo>
                    <a:pt x="135089" y="144386"/>
                  </a:lnTo>
                  <a:lnTo>
                    <a:pt x="141198" y="149910"/>
                  </a:lnTo>
                  <a:lnTo>
                    <a:pt x="155134" y="155040"/>
                  </a:lnTo>
                  <a:lnTo>
                    <a:pt x="169630" y="161723"/>
                  </a:lnTo>
                  <a:lnTo>
                    <a:pt x="185264" y="169447"/>
                  </a:lnTo>
                  <a:lnTo>
                    <a:pt x="202615" y="177698"/>
                  </a:lnTo>
                  <a:lnTo>
                    <a:pt x="214922" y="177698"/>
                  </a:lnTo>
                  <a:lnTo>
                    <a:pt x="221030" y="183273"/>
                  </a:lnTo>
                  <a:lnTo>
                    <a:pt x="276326" y="199923"/>
                  </a:lnTo>
                  <a:lnTo>
                    <a:pt x="284573" y="203204"/>
                  </a:lnTo>
                  <a:lnTo>
                    <a:pt x="298770" y="207713"/>
                  </a:lnTo>
                  <a:lnTo>
                    <a:pt x="307009" y="211023"/>
                  </a:lnTo>
                  <a:lnTo>
                    <a:pt x="348456" y="218047"/>
                  </a:lnTo>
                  <a:lnTo>
                    <a:pt x="371491" y="225326"/>
                  </a:lnTo>
                  <a:lnTo>
                    <a:pt x="380707" y="226977"/>
                  </a:lnTo>
                  <a:lnTo>
                    <a:pt x="391241" y="227672"/>
                  </a:lnTo>
                  <a:lnTo>
                    <a:pt x="399148" y="227672"/>
                  </a:lnTo>
                  <a:lnTo>
                    <a:pt x="409406" y="231751"/>
                  </a:lnTo>
                  <a:lnTo>
                    <a:pt x="421393" y="235302"/>
                  </a:lnTo>
                  <a:lnTo>
                    <a:pt x="434536" y="237809"/>
                  </a:lnTo>
                  <a:lnTo>
                    <a:pt x="448259" y="238759"/>
                  </a:lnTo>
                  <a:lnTo>
                    <a:pt x="458538" y="239631"/>
                  </a:lnTo>
                  <a:lnTo>
                    <a:pt x="470536" y="241547"/>
                  </a:lnTo>
                  <a:lnTo>
                    <a:pt x="483679" y="243464"/>
                  </a:lnTo>
                  <a:lnTo>
                    <a:pt x="497395" y="244335"/>
                  </a:lnTo>
                  <a:lnTo>
                    <a:pt x="506602" y="245204"/>
                  </a:lnTo>
                  <a:lnTo>
                    <a:pt x="525031" y="249028"/>
                  </a:lnTo>
                  <a:lnTo>
                    <a:pt x="534238" y="249897"/>
                  </a:lnTo>
                  <a:lnTo>
                    <a:pt x="1062316" y="249897"/>
                  </a:lnTo>
                  <a:lnTo>
                    <a:pt x="1246593" y="111074"/>
                  </a:lnTo>
                  <a:close/>
                </a:path>
                <a:path w="1247139" h="250190">
                  <a:moveTo>
                    <a:pt x="92100" y="0"/>
                  </a:moveTo>
                  <a:lnTo>
                    <a:pt x="0" y="66624"/>
                  </a:lnTo>
                  <a:lnTo>
                    <a:pt x="13914" y="78250"/>
                  </a:lnTo>
                  <a:lnTo>
                    <a:pt x="28397" y="88834"/>
                  </a:lnTo>
                  <a:lnTo>
                    <a:pt x="61366" y="111074"/>
                  </a:lnTo>
                  <a:lnTo>
                    <a:pt x="460565" y="111074"/>
                  </a:lnTo>
                  <a:lnTo>
                    <a:pt x="408212" y="109262"/>
                  </a:lnTo>
                  <a:lnTo>
                    <a:pt x="357224" y="103871"/>
                  </a:lnTo>
                  <a:lnTo>
                    <a:pt x="307818" y="94966"/>
                  </a:lnTo>
                  <a:lnTo>
                    <a:pt x="260211" y="82611"/>
                  </a:lnTo>
                  <a:lnTo>
                    <a:pt x="214619" y="66872"/>
                  </a:lnTo>
                  <a:lnTo>
                    <a:pt x="171259" y="47814"/>
                  </a:lnTo>
                  <a:lnTo>
                    <a:pt x="130347" y="25501"/>
                  </a:lnTo>
                  <a:lnTo>
                    <a:pt x="9210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45630" y="6458749"/>
              <a:ext cx="60960" cy="45720"/>
            </a:xfrm>
            <a:custGeom>
              <a:avLst/>
              <a:gdLst/>
              <a:ahLst/>
              <a:cxnLst/>
              <a:rect l="l" t="t" r="r" b="b"/>
              <a:pathLst>
                <a:path w="60959" h="45720">
                  <a:moveTo>
                    <a:pt x="0" y="0"/>
                  </a:moveTo>
                  <a:lnTo>
                    <a:pt x="0" y="5727"/>
                  </a:lnTo>
                  <a:lnTo>
                    <a:pt x="13801" y="14363"/>
                  </a:lnTo>
                  <a:lnTo>
                    <a:pt x="28170" y="23542"/>
                  </a:lnTo>
                  <a:lnTo>
                    <a:pt x="43675" y="33802"/>
                  </a:lnTo>
                  <a:lnTo>
                    <a:pt x="60883" y="45681"/>
                  </a:lnTo>
                  <a:lnTo>
                    <a:pt x="28170" y="22826"/>
                  </a:lnTo>
                  <a:lnTo>
                    <a:pt x="13801" y="119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/>
          <p:nvPr/>
        </p:nvSpPr>
        <p:spPr>
          <a:xfrm>
            <a:off x="5193791" y="6504470"/>
            <a:ext cx="1496695" cy="137160"/>
          </a:xfrm>
          <a:custGeom>
            <a:avLst/>
            <a:gdLst/>
            <a:ahLst/>
            <a:cxnLst/>
            <a:rect l="l" t="t" r="r" b="b"/>
            <a:pathLst>
              <a:path w="1496695" h="137159">
                <a:moveTo>
                  <a:pt x="1496567" y="0"/>
                </a:moveTo>
                <a:lnTo>
                  <a:pt x="184785" y="0"/>
                </a:lnTo>
                <a:lnTo>
                  <a:pt x="0" y="137121"/>
                </a:lnTo>
                <a:lnTo>
                  <a:pt x="1311783" y="137121"/>
                </a:lnTo>
                <a:lnTo>
                  <a:pt x="149656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2746248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19" y="0"/>
                </a:moveTo>
                <a:lnTo>
                  <a:pt x="184403" y="0"/>
                </a:lnTo>
                <a:lnTo>
                  <a:pt x="0" y="137121"/>
                </a:lnTo>
                <a:lnTo>
                  <a:pt x="1309115" y="137121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7644383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20" y="0"/>
                </a:moveTo>
                <a:lnTo>
                  <a:pt x="184404" y="0"/>
                </a:lnTo>
                <a:lnTo>
                  <a:pt x="0" y="137121"/>
                </a:lnTo>
                <a:lnTo>
                  <a:pt x="1309116" y="137121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225552" y="4718303"/>
            <a:ext cx="170815" cy="1122045"/>
          </a:xfrm>
          <a:custGeom>
            <a:avLst/>
            <a:gdLst/>
            <a:ahLst/>
            <a:cxnLst/>
            <a:rect l="l" t="t" r="r" b="b"/>
            <a:pathLst>
              <a:path w="170815" h="1122045">
                <a:moveTo>
                  <a:pt x="170687" y="0"/>
                </a:moveTo>
                <a:lnTo>
                  <a:pt x="0" y="128397"/>
                </a:lnTo>
                <a:lnTo>
                  <a:pt x="0" y="1121664"/>
                </a:lnTo>
                <a:lnTo>
                  <a:pt x="170687" y="987717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225552" y="1005839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60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1258824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20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225552" y="2862072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59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7" name="object 47" descr=""/>
          <p:cNvGrpSpPr/>
          <p:nvPr/>
        </p:nvGrpSpPr>
        <p:grpSpPr>
          <a:xfrm>
            <a:off x="396049" y="216408"/>
            <a:ext cx="11409045" cy="6279515"/>
            <a:chOff x="396049" y="216408"/>
            <a:chExt cx="11409045" cy="6279515"/>
          </a:xfrm>
        </p:grpSpPr>
        <p:sp>
          <p:nvSpPr>
            <p:cNvPr id="48" name="object 48" descr=""/>
            <p:cNvSpPr/>
            <p:nvPr/>
          </p:nvSpPr>
          <p:spPr>
            <a:xfrm>
              <a:off x="3706367" y="216408"/>
              <a:ext cx="1493520" cy="143510"/>
            </a:xfrm>
            <a:custGeom>
              <a:avLst/>
              <a:gdLst/>
              <a:ahLst/>
              <a:cxnLst/>
              <a:rect l="l" t="t" r="r" b="b"/>
              <a:pathLst>
                <a:path w="1493520" h="143510">
                  <a:moveTo>
                    <a:pt x="1493520" y="0"/>
                  </a:moveTo>
                  <a:lnTo>
                    <a:pt x="184404" y="0"/>
                  </a:lnTo>
                  <a:lnTo>
                    <a:pt x="0" y="143256"/>
                  </a:lnTo>
                  <a:lnTo>
                    <a:pt x="1309116" y="143256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400811" y="352044"/>
              <a:ext cx="11399520" cy="6139180"/>
            </a:xfrm>
            <a:custGeom>
              <a:avLst/>
              <a:gdLst/>
              <a:ahLst/>
              <a:cxnLst/>
              <a:rect l="l" t="t" r="r" b="b"/>
              <a:pathLst>
                <a:path w="11399520" h="6139180">
                  <a:moveTo>
                    <a:pt x="10820781" y="0"/>
                  </a:moveTo>
                  <a:lnTo>
                    <a:pt x="578751" y="0"/>
                  </a:lnTo>
                  <a:lnTo>
                    <a:pt x="531285" y="1918"/>
                  </a:lnTo>
                  <a:lnTo>
                    <a:pt x="484875" y="7573"/>
                  </a:lnTo>
                  <a:lnTo>
                    <a:pt x="439671" y="16817"/>
                  </a:lnTo>
                  <a:lnTo>
                    <a:pt x="395822" y="29501"/>
                  </a:lnTo>
                  <a:lnTo>
                    <a:pt x="353476" y="45475"/>
                  </a:lnTo>
                  <a:lnTo>
                    <a:pt x="312782" y="64592"/>
                  </a:lnTo>
                  <a:lnTo>
                    <a:pt x="273890" y="86701"/>
                  </a:lnTo>
                  <a:lnTo>
                    <a:pt x="236949" y="111654"/>
                  </a:lnTo>
                  <a:lnTo>
                    <a:pt x="202107" y="139302"/>
                  </a:lnTo>
                  <a:lnTo>
                    <a:pt x="169513" y="169497"/>
                  </a:lnTo>
                  <a:lnTo>
                    <a:pt x="139316" y="202089"/>
                  </a:lnTo>
                  <a:lnTo>
                    <a:pt x="111666" y="236930"/>
                  </a:lnTo>
                  <a:lnTo>
                    <a:pt x="86710" y="273870"/>
                  </a:lnTo>
                  <a:lnTo>
                    <a:pt x="64599" y="312761"/>
                  </a:lnTo>
                  <a:lnTo>
                    <a:pt x="45481" y="353454"/>
                  </a:lnTo>
                  <a:lnTo>
                    <a:pt x="29505" y="395801"/>
                  </a:lnTo>
                  <a:lnTo>
                    <a:pt x="16820" y="439651"/>
                  </a:lnTo>
                  <a:lnTo>
                    <a:pt x="7574" y="484857"/>
                  </a:lnTo>
                  <a:lnTo>
                    <a:pt x="1918" y="531269"/>
                  </a:lnTo>
                  <a:lnTo>
                    <a:pt x="0" y="578738"/>
                  </a:lnTo>
                  <a:lnTo>
                    <a:pt x="0" y="5559920"/>
                  </a:lnTo>
                  <a:lnTo>
                    <a:pt x="1918" y="5607386"/>
                  </a:lnTo>
                  <a:lnTo>
                    <a:pt x="7574" y="5653796"/>
                  </a:lnTo>
                  <a:lnTo>
                    <a:pt x="16820" y="5699000"/>
                  </a:lnTo>
                  <a:lnTo>
                    <a:pt x="29505" y="5742849"/>
                  </a:lnTo>
                  <a:lnTo>
                    <a:pt x="45481" y="5785195"/>
                  </a:lnTo>
                  <a:lnTo>
                    <a:pt x="64599" y="5825889"/>
                  </a:lnTo>
                  <a:lnTo>
                    <a:pt x="86710" y="5864781"/>
                  </a:lnTo>
                  <a:lnTo>
                    <a:pt x="111666" y="5901722"/>
                  </a:lnTo>
                  <a:lnTo>
                    <a:pt x="139316" y="5936564"/>
                  </a:lnTo>
                  <a:lnTo>
                    <a:pt x="169513" y="5969158"/>
                  </a:lnTo>
                  <a:lnTo>
                    <a:pt x="202107" y="5999355"/>
                  </a:lnTo>
                  <a:lnTo>
                    <a:pt x="236949" y="6027005"/>
                  </a:lnTo>
                  <a:lnTo>
                    <a:pt x="273890" y="6051961"/>
                  </a:lnTo>
                  <a:lnTo>
                    <a:pt x="312782" y="6074072"/>
                  </a:lnTo>
                  <a:lnTo>
                    <a:pt x="353476" y="6093190"/>
                  </a:lnTo>
                  <a:lnTo>
                    <a:pt x="395822" y="6109166"/>
                  </a:lnTo>
                  <a:lnTo>
                    <a:pt x="439671" y="6121851"/>
                  </a:lnTo>
                  <a:lnTo>
                    <a:pt x="484875" y="6131097"/>
                  </a:lnTo>
                  <a:lnTo>
                    <a:pt x="531285" y="6136753"/>
                  </a:lnTo>
                  <a:lnTo>
                    <a:pt x="578751" y="6138671"/>
                  </a:lnTo>
                  <a:lnTo>
                    <a:pt x="10820781" y="6138671"/>
                  </a:lnTo>
                  <a:lnTo>
                    <a:pt x="10868250" y="6136753"/>
                  </a:lnTo>
                  <a:lnTo>
                    <a:pt x="10914662" y="6131097"/>
                  </a:lnTo>
                  <a:lnTo>
                    <a:pt x="10959868" y="6121851"/>
                  </a:lnTo>
                  <a:lnTo>
                    <a:pt x="11003718" y="6109166"/>
                  </a:lnTo>
                  <a:lnTo>
                    <a:pt x="11046065" y="6093190"/>
                  </a:lnTo>
                  <a:lnTo>
                    <a:pt x="11086758" y="6074072"/>
                  </a:lnTo>
                  <a:lnTo>
                    <a:pt x="11125649" y="6051961"/>
                  </a:lnTo>
                  <a:lnTo>
                    <a:pt x="11162589" y="6027005"/>
                  </a:lnTo>
                  <a:lnTo>
                    <a:pt x="11197430" y="5999355"/>
                  </a:lnTo>
                  <a:lnTo>
                    <a:pt x="11230022" y="5969158"/>
                  </a:lnTo>
                  <a:lnTo>
                    <a:pt x="11260217" y="5936564"/>
                  </a:lnTo>
                  <a:lnTo>
                    <a:pt x="11287865" y="5901722"/>
                  </a:lnTo>
                  <a:lnTo>
                    <a:pt x="11312818" y="5864781"/>
                  </a:lnTo>
                  <a:lnTo>
                    <a:pt x="11334927" y="5825889"/>
                  </a:lnTo>
                  <a:lnTo>
                    <a:pt x="11354044" y="5785195"/>
                  </a:lnTo>
                  <a:lnTo>
                    <a:pt x="11370018" y="5742849"/>
                  </a:lnTo>
                  <a:lnTo>
                    <a:pt x="11382702" y="5699000"/>
                  </a:lnTo>
                  <a:lnTo>
                    <a:pt x="11391946" y="5653796"/>
                  </a:lnTo>
                  <a:lnTo>
                    <a:pt x="11397601" y="5607386"/>
                  </a:lnTo>
                  <a:lnTo>
                    <a:pt x="11399520" y="5559920"/>
                  </a:lnTo>
                  <a:lnTo>
                    <a:pt x="11399520" y="578738"/>
                  </a:lnTo>
                  <a:lnTo>
                    <a:pt x="11397601" y="531269"/>
                  </a:lnTo>
                  <a:lnTo>
                    <a:pt x="11391946" y="484857"/>
                  </a:lnTo>
                  <a:lnTo>
                    <a:pt x="11382702" y="439651"/>
                  </a:lnTo>
                  <a:lnTo>
                    <a:pt x="11370018" y="395801"/>
                  </a:lnTo>
                  <a:lnTo>
                    <a:pt x="11354044" y="353454"/>
                  </a:lnTo>
                  <a:lnTo>
                    <a:pt x="11334927" y="312761"/>
                  </a:lnTo>
                  <a:lnTo>
                    <a:pt x="11312818" y="273870"/>
                  </a:lnTo>
                  <a:lnTo>
                    <a:pt x="11287865" y="236930"/>
                  </a:lnTo>
                  <a:lnTo>
                    <a:pt x="11260217" y="202089"/>
                  </a:lnTo>
                  <a:lnTo>
                    <a:pt x="11230022" y="169497"/>
                  </a:lnTo>
                  <a:lnTo>
                    <a:pt x="11197430" y="139302"/>
                  </a:lnTo>
                  <a:lnTo>
                    <a:pt x="11162589" y="111654"/>
                  </a:lnTo>
                  <a:lnTo>
                    <a:pt x="11125649" y="86701"/>
                  </a:lnTo>
                  <a:lnTo>
                    <a:pt x="11086758" y="64592"/>
                  </a:lnTo>
                  <a:lnTo>
                    <a:pt x="11046065" y="45475"/>
                  </a:lnTo>
                  <a:lnTo>
                    <a:pt x="11003718" y="29501"/>
                  </a:lnTo>
                  <a:lnTo>
                    <a:pt x="10959868" y="16817"/>
                  </a:lnTo>
                  <a:lnTo>
                    <a:pt x="10914662" y="7573"/>
                  </a:lnTo>
                  <a:lnTo>
                    <a:pt x="10868250" y="1918"/>
                  </a:lnTo>
                  <a:lnTo>
                    <a:pt x="108207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400811" y="352044"/>
              <a:ext cx="11399520" cy="6139180"/>
            </a:xfrm>
            <a:custGeom>
              <a:avLst/>
              <a:gdLst/>
              <a:ahLst/>
              <a:cxnLst/>
              <a:rect l="l" t="t" r="r" b="b"/>
              <a:pathLst>
                <a:path w="11399520" h="6139180">
                  <a:moveTo>
                    <a:pt x="0" y="578738"/>
                  </a:moveTo>
                  <a:lnTo>
                    <a:pt x="1918" y="531269"/>
                  </a:lnTo>
                  <a:lnTo>
                    <a:pt x="7574" y="484857"/>
                  </a:lnTo>
                  <a:lnTo>
                    <a:pt x="16820" y="439651"/>
                  </a:lnTo>
                  <a:lnTo>
                    <a:pt x="29505" y="395801"/>
                  </a:lnTo>
                  <a:lnTo>
                    <a:pt x="45481" y="353454"/>
                  </a:lnTo>
                  <a:lnTo>
                    <a:pt x="64599" y="312761"/>
                  </a:lnTo>
                  <a:lnTo>
                    <a:pt x="86710" y="273870"/>
                  </a:lnTo>
                  <a:lnTo>
                    <a:pt x="111666" y="236930"/>
                  </a:lnTo>
                  <a:lnTo>
                    <a:pt x="139316" y="202089"/>
                  </a:lnTo>
                  <a:lnTo>
                    <a:pt x="169513" y="169497"/>
                  </a:lnTo>
                  <a:lnTo>
                    <a:pt x="202107" y="139302"/>
                  </a:lnTo>
                  <a:lnTo>
                    <a:pt x="236949" y="111654"/>
                  </a:lnTo>
                  <a:lnTo>
                    <a:pt x="273890" y="86701"/>
                  </a:lnTo>
                  <a:lnTo>
                    <a:pt x="312782" y="64592"/>
                  </a:lnTo>
                  <a:lnTo>
                    <a:pt x="353476" y="45475"/>
                  </a:lnTo>
                  <a:lnTo>
                    <a:pt x="395822" y="29501"/>
                  </a:lnTo>
                  <a:lnTo>
                    <a:pt x="439671" y="16817"/>
                  </a:lnTo>
                  <a:lnTo>
                    <a:pt x="484875" y="7573"/>
                  </a:lnTo>
                  <a:lnTo>
                    <a:pt x="531285" y="1918"/>
                  </a:lnTo>
                  <a:lnTo>
                    <a:pt x="578751" y="0"/>
                  </a:lnTo>
                  <a:lnTo>
                    <a:pt x="10820781" y="0"/>
                  </a:lnTo>
                  <a:lnTo>
                    <a:pt x="10868250" y="1918"/>
                  </a:lnTo>
                  <a:lnTo>
                    <a:pt x="10914662" y="7573"/>
                  </a:lnTo>
                  <a:lnTo>
                    <a:pt x="10959868" y="16817"/>
                  </a:lnTo>
                  <a:lnTo>
                    <a:pt x="11003718" y="29501"/>
                  </a:lnTo>
                  <a:lnTo>
                    <a:pt x="11046065" y="45475"/>
                  </a:lnTo>
                  <a:lnTo>
                    <a:pt x="11086758" y="64592"/>
                  </a:lnTo>
                  <a:lnTo>
                    <a:pt x="11125649" y="86701"/>
                  </a:lnTo>
                  <a:lnTo>
                    <a:pt x="11162589" y="111654"/>
                  </a:lnTo>
                  <a:lnTo>
                    <a:pt x="11197430" y="139302"/>
                  </a:lnTo>
                  <a:lnTo>
                    <a:pt x="11230022" y="169497"/>
                  </a:lnTo>
                  <a:lnTo>
                    <a:pt x="11260217" y="202089"/>
                  </a:lnTo>
                  <a:lnTo>
                    <a:pt x="11287865" y="236930"/>
                  </a:lnTo>
                  <a:lnTo>
                    <a:pt x="11312818" y="273870"/>
                  </a:lnTo>
                  <a:lnTo>
                    <a:pt x="11334927" y="312761"/>
                  </a:lnTo>
                  <a:lnTo>
                    <a:pt x="11354044" y="353454"/>
                  </a:lnTo>
                  <a:lnTo>
                    <a:pt x="11370018" y="395801"/>
                  </a:lnTo>
                  <a:lnTo>
                    <a:pt x="11382702" y="439651"/>
                  </a:lnTo>
                  <a:lnTo>
                    <a:pt x="11391946" y="484857"/>
                  </a:lnTo>
                  <a:lnTo>
                    <a:pt x="11397601" y="531269"/>
                  </a:lnTo>
                  <a:lnTo>
                    <a:pt x="11399520" y="578738"/>
                  </a:lnTo>
                  <a:lnTo>
                    <a:pt x="11399520" y="5559920"/>
                  </a:lnTo>
                  <a:lnTo>
                    <a:pt x="11397601" y="5607386"/>
                  </a:lnTo>
                  <a:lnTo>
                    <a:pt x="11391946" y="5653796"/>
                  </a:lnTo>
                  <a:lnTo>
                    <a:pt x="11382702" y="5699000"/>
                  </a:lnTo>
                  <a:lnTo>
                    <a:pt x="11370018" y="5742849"/>
                  </a:lnTo>
                  <a:lnTo>
                    <a:pt x="11354044" y="5785195"/>
                  </a:lnTo>
                  <a:lnTo>
                    <a:pt x="11334927" y="5825889"/>
                  </a:lnTo>
                  <a:lnTo>
                    <a:pt x="11312818" y="5864781"/>
                  </a:lnTo>
                  <a:lnTo>
                    <a:pt x="11287865" y="5901722"/>
                  </a:lnTo>
                  <a:lnTo>
                    <a:pt x="11260217" y="5936564"/>
                  </a:lnTo>
                  <a:lnTo>
                    <a:pt x="11230022" y="5969158"/>
                  </a:lnTo>
                  <a:lnTo>
                    <a:pt x="11197430" y="5999355"/>
                  </a:lnTo>
                  <a:lnTo>
                    <a:pt x="11162589" y="6027005"/>
                  </a:lnTo>
                  <a:lnTo>
                    <a:pt x="11125649" y="6051961"/>
                  </a:lnTo>
                  <a:lnTo>
                    <a:pt x="11086758" y="6074072"/>
                  </a:lnTo>
                  <a:lnTo>
                    <a:pt x="11046065" y="6093190"/>
                  </a:lnTo>
                  <a:lnTo>
                    <a:pt x="11003718" y="6109166"/>
                  </a:lnTo>
                  <a:lnTo>
                    <a:pt x="10959868" y="6121851"/>
                  </a:lnTo>
                  <a:lnTo>
                    <a:pt x="10914662" y="6131097"/>
                  </a:lnTo>
                  <a:lnTo>
                    <a:pt x="10868250" y="6136753"/>
                  </a:lnTo>
                  <a:lnTo>
                    <a:pt x="10820781" y="6138671"/>
                  </a:lnTo>
                  <a:lnTo>
                    <a:pt x="578751" y="6138671"/>
                  </a:lnTo>
                  <a:lnTo>
                    <a:pt x="531285" y="6136753"/>
                  </a:lnTo>
                  <a:lnTo>
                    <a:pt x="484875" y="6131097"/>
                  </a:lnTo>
                  <a:lnTo>
                    <a:pt x="439671" y="6121851"/>
                  </a:lnTo>
                  <a:lnTo>
                    <a:pt x="395822" y="6109166"/>
                  </a:lnTo>
                  <a:lnTo>
                    <a:pt x="353476" y="6093190"/>
                  </a:lnTo>
                  <a:lnTo>
                    <a:pt x="312782" y="6074072"/>
                  </a:lnTo>
                  <a:lnTo>
                    <a:pt x="273890" y="6051961"/>
                  </a:lnTo>
                  <a:lnTo>
                    <a:pt x="236949" y="6027005"/>
                  </a:lnTo>
                  <a:lnTo>
                    <a:pt x="202107" y="5999355"/>
                  </a:lnTo>
                  <a:lnTo>
                    <a:pt x="169513" y="5969158"/>
                  </a:lnTo>
                  <a:lnTo>
                    <a:pt x="139316" y="5936564"/>
                  </a:lnTo>
                  <a:lnTo>
                    <a:pt x="111666" y="5901722"/>
                  </a:lnTo>
                  <a:lnTo>
                    <a:pt x="86710" y="5864781"/>
                  </a:lnTo>
                  <a:lnTo>
                    <a:pt x="64599" y="5825889"/>
                  </a:lnTo>
                  <a:lnTo>
                    <a:pt x="45481" y="5785195"/>
                  </a:lnTo>
                  <a:lnTo>
                    <a:pt x="29505" y="5742849"/>
                  </a:lnTo>
                  <a:lnTo>
                    <a:pt x="16820" y="5699000"/>
                  </a:lnTo>
                  <a:lnTo>
                    <a:pt x="7574" y="5653796"/>
                  </a:lnTo>
                  <a:lnTo>
                    <a:pt x="1918" y="5607386"/>
                  </a:lnTo>
                  <a:lnTo>
                    <a:pt x="0" y="5559920"/>
                  </a:lnTo>
                  <a:lnTo>
                    <a:pt x="0" y="578738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/>
          <p:cNvSpPr txBox="1"/>
          <p:nvPr/>
        </p:nvSpPr>
        <p:spPr>
          <a:xfrm>
            <a:off x="889203" y="2005736"/>
            <a:ext cx="6557645" cy="13690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800" b="1">
                <a:solidFill>
                  <a:srgbClr val="2383D4"/>
                </a:solidFill>
                <a:latin typeface="Arial"/>
                <a:cs typeface="Arial"/>
              </a:rPr>
              <a:t>les</a:t>
            </a:r>
            <a:r>
              <a:rPr dirty="0" sz="8800" spc="5" b="1">
                <a:solidFill>
                  <a:srgbClr val="2383D4"/>
                </a:solidFill>
                <a:latin typeface="Arial"/>
                <a:cs typeface="Arial"/>
              </a:rPr>
              <a:t> </a:t>
            </a:r>
            <a:r>
              <a:rPr dirty="0" sz="8800" spc="-10" b="1">
                <a:solidFill>
                  <a:srgbClr val="2383D4"/>
                </a:solidFill>
                <a:latin typeface="Arial"/>
                <a:cs typeface="Arial"/>
              </a:rPr>
              <a:t>couleurs</a:t>
            </a:r>
            <a:endParaRPr sz="8800">
              <a:latin typeface="Arial"/>
              <a:cs typeface="Arial"/>
            </a:endParaRPr>
          </a:p>
        </p:txBody>
      </p:sp>
      <p:grpSp>
        <p:nvGrpSpPr>
          <p:cNvPr id="52" name="object 52" descr=""/>
          <p:cNvGrpSpPr/>
          <p:nvPr/>
        </p:nvGrpSpPr>
        <p:grpSpPr>
          <a:xfrm>
            <a:off x="9720071" y="463295"/>
            <a:ext cx="2193290" cy="1595755"/>
            <a:chOff x="9720071" y="463295"/>
            <a:chExt cx="2193290" cy="1595755"/>
          </a:xfrm>
        </p:grpSpPr>
        <p:pic>
          <p:nvPicPr>
            <p:cNvPr id="53" name="object 5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20071" y="463295"/>
              <a:ext cx="2192908" cy="1595374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81031" y="505967"/>
              <a:ext cx="2075687" cy="1478279"/>
            </a:xfrm>
            <a:prstGeom prst="rect">
              <a:avLst/>
            </a:prstGeom>
          </p:spPr>
        </p:pic>
      </p:grpSp>
      <p:sp>
        <p:nvSpPr>
          <p:cNvPr id="55" name="object 55" descr=""/>
          <p:cNvSpPr txBox="1"/>
          <p:nvPr/>
        </p:nvSpPr>
        <p:spPr>
          <a:xfrm>
            <a:off x="3367278" y="4551375"/>
            <a:ext cx="3757295" cy="27108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dirty="0" sz="8800" spc="-10" b="1">
                <a:solidFill>
                  <a:srgbClr val="F58B8B"/>
                </a:solidFill>
                <a:latin typeface="Arial"/>
                <a:cs typeface="Arial"/>
              </a:rPr>
              <a:t>French colors</a:t>
            </a:r>
            <a:endParaRPr sz="8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20" b="1">
                <a:solidFill>
                  <a:srgbClr val="006FC0"/>
                </a:solidFill>
              </a:rPr>
              <a:t>noir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457705" y="4322724"/>
            <a:ext cx="2161540" cy="1123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7200" spc="-10">
                <a:solidFill>
                  <a:srgbClr val="6F2F9F"/>
                </a:solidFill>
                <a:latin typeface="Arial MT"/>
                <a:cs typeface="Arial MT"/>
              </a:rPr>
              <a:t>black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6495" y="1636775"/>
            <a:ext cx="4507991" cy="386486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10" b="1">
                <a:solidFill>
                  <a:srgbClr val="006FC0"/>
                </a:solidFill>
              </a:rPr>
              <a:t>blanc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457705" y="4322724"/>
            <a:ext cx="2160905" cy="1123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7200" spc="-10">
                <a:solidFill>
                  <a:srgbClr val="6F2F9F"/>
                </a:solidFill>
                <a:latin typeface="Arial MT"/>
                <a:cs typeface="Arial MT"/>
              </a:rPr>
              <a:t>white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71943" y="1950720"/>
            <a:ext cx="4361688" cy="322173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20" b="1">
                <a:solidFill>
                  <a:srgbClr val="006FC0"/>
                </a:solidFill>
              </a:rPr>
              <a:t>gris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457705" y="4322724"/>
            <a:ext cx="1805939" cy="1123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7200" spc="-20">
                <a:solidFill>
                  <a:srgbClr val="6F2F9F"/>
                </a:solidFill>
                <a:latin typeface="Arial MT"/>
                <a:cs typeface="Arial MT"/>
              </a:rPr>
              <a:t>grey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1231" y="1783079"/>
            <a:ext cx="3727704" cy="389534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8004047" y="4751832"/>
            <a:ext cx="1487805" cy="1554480"/>
            <a:chOff x="8004047" y="4751832"/>
            <a:chExt cx="1487805" cy="1554480"/>
          </a:xfrm>
        </p:grpSpPr>
        <p:sp>
          <p:nvSpPr>
            <p:cNvPr id="3" name="object 3" descr=""/>
            <p:cNvSpPr/>
            <p:nvPr/>
          </p:nvSpPr>
          <p:spPr>
            <a:xfrm>
              <a:off x="8016239" y="4764024"/>
              <a:ext cx="1463040" cy="1530350"/>
            </a:xfrm>
            <a:custGeom>
              <a:avLst/>
              <a:gdLst/>
              <a:ahLst/>
              <a:cxnLst/>
              <a:rect l="l" t="t" r="r" b="b"/>
              <a:pathLst>
                <a:path w="1463040" h="1530350">
                  <a:moveTo>
                    <a:pt x="731519" y="0"/>
                  </a:moveTo>
                  <a:lnTo>
                    <a:pt x="487679" y="382524"/>
                  </a:lnTo>
                  <a:lnTo>
                    <a:pt x="0" y="382524"/>
                  </a:lnTo>
                  <a:lnTo>
                    <a:pt x="243839" y="765047"/>
                  </a:lnTo>
                  <a:lnTo>
                    <a:pt x="0" y="1147572"/>
                  </a:lnTo>
                  <a:lnTo>
                    <a:pt x="487679" y="1147572"/>
                  </a:lnTo>
                  <a:lnTo>
                    <a:pt x="731519" y="1530095"/>
                  </a:lnTo>
                  <a:lnTo>
                    <a:pt x="975359" y="1147572"/>
                  </a:lnTo>
                  <a:lnTo>
                    <a:pt x="1463039" y="1147572"/>
                  </a:lnTo>
                  <a:lnTo>
                    <a:pt x="1219200" y="765047"/>
                  </a:lnTo>
                  <a:lnTo>
                    <a:pt x="1463039" y="382524"/>
                  </a:lnTo>
                  <a:lnTo>
                    <a:pt x="975359" y="382524"/>
                  </a:lnTo>
                  <a:lnTo>
                    <a:pt x="731519" y="0"/>
                  </a:lnTo>
                  <a:close/>
                </a:path>
              </a:pathLst>
            </a:custGeom>
            <a:solidFill>
              <a:srgbClr val="B3B3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8016239" y="4764024"/>
              <a:ext cx="1463040" cy="1530350"/>
            </a:xfrm>
            <a:custGeom>
              <a:avLst/>
              <a:gdLst/>
              <a:ahLst/>
              <a:cxnLst/>
              <a:rect l="l" t="t" r="r" b="b"/>
              <a:pathLst>
                <a:path w="1463040" h="1530350">
                  <a:moveTo>
                    <a:pt x="0" y="382524"/>
                  </a:moveTo>
                  <a:lnTo>
                    <a:pt x="487679" y="382524"/>
                  </a:lnTo>
                  <a:lnTo>
                    <a:pt x="731519" y="0"/>
                  </a:lnTo>
                  <a:lnTo>
                    <a:pt x="975359" y="382524"/>
                  </a:lnTo>
                  <a:lnTo>
                    <a:pt x="1463039" y="382524"/>
                  </a:lnTo>
                  <a:lnTo>
                    <a:pt x="1219200" y="765047"/>
                  </a:lnTo>
                  <a:lnTo>
                    <a:pt x="1463039" y="1147572"/>
                  </a:lnTo>
                  <a:lnTo>
                    <a:pt x="975359" y="1147572"/>
                  </a:lnTo>
                  <a:lnTo>
                    <a:pt x="731519" y="1530095"/>
                  </a:lnTo>
                  <a:lnTo>
                    <a:pt x="487679" y="1147572"/>
                  </a:lnTo>
                  <a:lnTo>
                    <a:pt x="0" y="1147572"/>
                  </a:lnTo>
                  <a:lnTo>
                    <a:pt x="243839" y="765047"/>
                  </a:lnTo>
                  <a:lnTo>
                    <a:pt x="0" y="382524"/>
                  </a:lnTo>
                  <a:close/>
                </a:path>
              </a:pathLst>
            </a:custGeom>
            <a:ln w="24384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725423" y="3011423"/>
            <a:ext cx="1765300" cy="1386840"/>
            <a:chOff x="725423" y="3011423"/>
            <a:chExt cx="1765300" cy="1386840"/>
          </a:xfrm>
        </p:grpSpPr>
        <p:sp>
          <p:nvSpPr>
            <p:cNvPr id="6" name="object 6" descr=""/>
            <p:cNvSpPr/>
            <p:nvPr/>
          </p:nvSpPr>
          <p:spPr>
            <a:xfrm>
              <a:off x="737615" y="3023615"/>
              <a:ext cx="1740535" cy="1362710"/>
            </a:xfrm>
            <a:custGeom>
              <a:avLst/>
              <a:gdLst/>
              <a:ahLst/>
              <a:cxnLst/>
              <a:rect l="l" t="t" r="r" b="b"/>
              <a:pathLst>
                <a:path w="1740535" h="1362710">
                  <a:moveTo>
                    <a:pt x="870204" y="0"/>
                  </a:moveTo>
                  <a:lnTo>
                    <a:pt x="0" y="681228"/>
                  </a:lnTo>
                  <a:lnTo>
                    <a:pt x="870204" y="1362456"/>
                  </a:lnTo>
                  <a:lnTo>
                    <a:pt x="1740408" y="681228"/>
                  </a:lnTo>
                  <a:lnTo>
                    <a:pt x="870204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37615" y="3023615"/>
              <a:ext cx="1740535" cy="1362710"/>
            </a:xfrm>
            <a:custGeom>
              <a:avLst/>
              <a:gdLst/>
              <a:ahLst/>
              <a:cxnLst/>
              <a:rect l="l" t="t" r="r" b="b"/>
              <a:pathLst>
                <a:path w="1740535" h="1362710">
                  <a:moveTo>
                    <a:pt x="0" y="681228"/>
                  </a:moveTo>
                  <a:lnTo>
                    <a:pt x="870204" y="0"/>
                  </a:lnTo>
                  <a:lnTo>
                    <a:pt x="1740408" y="681228"/>
                  </a:lnTo>
                  <a:lnTo>
                    <a:pt x="870204" y="1362456"/>
                  </a:lnTo>
                  <a:lnTo>
                    <a:pt x="0" y="681228"/>
                  </a:lnTo>
                  <a:close/>
                </a:path>
              </a:pathLst>
            </a:custGeom>
            <a:ln w="24383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9357359" y="944880"/>
            <a:ext cx="1655445" cy="1146175"/>
            <a:chOff x="9357359" y="944880"/>
            <a:chExt cx="1655445" cy="1146175"/>
          </a:xfrm>
        </p:grpSpPr>
        <p:sp>
          <p:nvSpPr>
            <p:cNvPr id="9" name="object 9" descr=""/>
            <p:cNvSpPr/>
            <p:nvPr/>
          </p:nvSpPr>
          <p:spPr>
            <a:xfrm>
              <a:off x="9369551" y="957072"/>
              <a:ext cx="1630680" cy="1122045"/>
            </a:xfrm>
            <a:custGeom>
              <a:avLst/>
              <a:gdLst/>
              <a:ahLst/>
              <a:cxnLst/>
              <a:rect l="l" t="t" r="r" b="b"/>
              <a:pathLst>
                <a:path w="1630679" h="1122045">
                  <a:moveTo>
                    <a:pt x="815340" y="0"/>
                  </a:moveTo>
                  <a:lnTo>
                    <a:pt x="0" y="1121664"/>
                  </a:lnTo>
                  <a:lnTo>
                    <a:pt x="1630679" y="1121664"/>
                  </a:lnTo>
                  <a:lnTo>
                    <a:pt x="815340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369551" y="957072"/>
              <a:ext cx="1630680" cy="1122045"/>
            </a:xfrm>
            <a:custGeom>
              <a:avLst/>
              <a:gdLst/>
              <a:ahLst/>
              <a:cxnLst/>
              <a:rect l="l" t="t" r="r" b="b"/>
              <a:pathLst>
                <a:path w="1630679" h="1122045">
                  <a:moveTo>
                    <a:pt x="0" y="1121664"/>
                  </a:moveTo>
                  <a:lnTo>
                    <a:pt x="815340" y="0"/>
                  </a:lnTo>
                  <a:lnTo>
                    <a:pt x="1630679" y="1121664"/>
                  </a:lnTo>
                  <a:lnTo>
                    <a:pt x="0" y="1121664"/>
                  </a:lnTo>
                  <a:close/>
                </a:path>
              </a:pathLst>
            </a:custGeom>
            <a:ln w="24384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3630167" y="3032760"/>
            <a:ext cx="1430020" cy="1353820"/>
            <a:chOff x="3630167" y="3032760"/>
            <a:chExt cx="1430020" cy="1353820"/>
          </a:xfrm>
        </p:grpSpPr>
        <p:sp>
          <p:nvSpPr>
            <p:cNvPr id="12" name="object 12" descr=""/>
            <p:cNvSpPr/>
            <p:nvPr/>
          </p:nvSpPr>
          <p:spPr>
            <a:xfrm>
              <a:off x="3642360" y="3045459"/>
              <a:ext cx="1405255" cy="1328420"/>
            </a:xfrm>
            <a:custGeom>
              <a:avLst/>
              <a:gdLst/>
              <a:ahLst/>
              <a:cxnLst/>
              <a:rect l="l" t="t" r="r" b="b"/>
              <a:pathLst>
                <a:path w="1405254" h="1328420">
                  <a:moveTo>
                    <a:pt x="1405128" y="331470"/>
                  </a:moveTo>
                  <a:lnTo>
                    <a:pt x="1072896" y="331470"/>
                  </a:lnTo>
                  <a:lnTo>
                    <a:pt x="1072896" y="0"/>
                  </a:lnTo>
                  <a:lnTo>
                    <a:pt x="332232" y="0"/>
                  </a:lnTo>
                  <a:lnTo>
                    <a:pt x="332232" y="331470"/>
                  </a:lnTo>
                  <a:lnTo>
                    <a:pt x="0" y="331470"/>
                  </a:lnTo>
                  <a:lnTo>
                    <a:pt x="0" y="995680"/>
                  </a:lnTo>
                  <a:lnTo>
                    <a:pt x="332232" y="995680"/>
                  </a:lnTo>
                  <a:lnTo>
                    <a:pt x="332232" y="1328420"/>
                  </a:lnTo>
                  <a:lnTo>
                    <a:pt x="1072896" y="1328420"/>
                  </a:lnTo>
                  <a:lnTo>
                    <a:pt x="1072896" y="995680"/>
                  </a:lnTo>
                  <a:lnTo>
                    <a:pt x="1405128" y="995680"/>
                  </a:lnTo>
                  <a:lnTo>
                    <a:pt x="1405128" y="331470"/>
                  </a:lnTo>
                  <a:close/>
                </a:path>
              </a:pathLst>
            </a:custGeom>
            <a:solidFill>
              <a:srgbClr val="CC6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42359" y="3044952"/>
              <a:ext cx="1405255" cy="1329055"/>
            </a:xfrm>
            <a:custGeom>
              <a:avLst/>
              <a:gdLst/>
              <a:ahLst/>
              <a:cxnLst/>
              <a:rect l="l" t="t" r="r" b="b"/>
              <a:pathLst>
                <a:path w="1405254" h="1329054">
                  <a:moveTo>
                    <a:pt x="0" y="332232"/>
                  </a:moveTo>
                  <a:lnTo>
                    <a:pt x="332231" y="332232"/>
                  </a:lnTo>
                  <a:lnTo>
                    <a:pt x="332231" y="0"/>
                  </a:lnTo>
                  <a:lnTo>
                    <a:pt x="1072895" y="0"/>
                  </a:lnTo>
                  <a:lnTo>
                    <a:pt x="1072895" y="332232"/>
                  </a:lnTo>
                  <a:lnTo>
                    <a:pt x="1405127" y="332232"/>
                  </a:lnTo>
                  <a:lnTo>
                    <a:pt x="1405127" y="996696"/>
                  </a:lnTo>
                  <a:lnTo>
                    <a:pt x="1072895" y="996696"/>
                  </a:lnTo>
                  <a:lnTo>
                    <a:pt x="1072895" y="1328928"/>
                  </a:lnTo>
                  <a:lnTo>
                    <a:pt x="332231" y="1328928"/>
                  </a:lnTo>
                  <a:lnTo>
                    <a:pt x="332231" y="996696"/>
                  </a:lnTo>
                  <a:lnTo>
                    <a:pt x="0" y="996696"/>
                  </a:lnTo>
                  <a:lnTo>
                    <a:pt x="0" y="332232"/>
                  </a:lnTo>
                  <a:close/>
                </a:path>
              </a:pathLst>
            </a:custGeom>
            <a:ln w="24384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6583680" y="3172967"/>
            <a:ext cx="1271270" cy="1222375"/>
            <a:chOff x="6583680" y="3172967"/>
            <a:chExt cx="1271270" cy="1222375"/>
          </a:xfrm>
        </p:grpSpPr>
        <p:sp>
          <p:nvSpPr>
            <p:cNvPr id="15" name="object 15" descr=""/>
            <p:cNvSpPr/>
            <p:nvPr/>
          </p:nvSpPr>
          <p:spPr>
            <a:xfrm>
              <a:off x="6595872" y="3185159"/>
              <a:ext cx="1247140" cy="1198245"/>
            </a:xfrm>
            <a:custGeom>
              <a:avLst/>
              <a:gdLst/>
              <a:ahLst/>
              <a:cxnLst/>
              <a:rect l="l" t="t" r="r" b="b"/>
              <a:pathLst>
                <a:path w="1247140" h="1198245">
                  <a:moveTo>
                    <a:pt x="1246631" y="0"/>
                  </a:moveTo>
                  <a:lnTo>
                    <a:pt x="0" y="0"/>
                  </a:lnTo>
                  <a:lnTo>
                    <a:pt x="0" y="1197864"/>
                  </a:lnTo>
                  <a:lnTo>
                    <a:pt x="1246631" y="1197864"/>
                  </a:lnTo>
                  <a:lnTo>
                    <a:pt x="1246631" y="0"/>
                  </a:lnTo>
                  <a:close/>
                </a:path>
              </a:pathLst>
            </a:custGeom>
            <a:solidFill>
              <a:srgbClr val="FF00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595872" y="3185159"/>
              <a:ext cx="1247140" cy="1198245"/>
            </a:xfrm>
            <a:custGeom>
              <a:avLst/>
              <a:gdLst/>
              <a:ahLst/>
              <a:cxnLst/>
              <a:rect l="l" t="t" r="r" b="b"/>
              <a:pathLst>
                <a:path w="1247140" h="1198245">
                  <a:moveTo>
                    <a:pt x="0" y="1197864"/>
                  </a:moveTo>
                  <a:lnTo>
                    <a:pt x="1246631" y="1197864"/>
                  </a:lnTo>
                  <a:lnTo>
                    <a:pt x="1246631" y="0"/>
                  </a:lnTo>
                  <a:lnTo>
                    <a:pt x="0" y="0"/>
                  </a:lnTo>
                  <a:lnTo>
                    <a:pt x="0" y="1197864"/>
                  </a:lnTo>
                  <a:close/>
                </a:path>
              </a:pathLst>
            </a:custGeom>
            <a:ln w="24384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9433559" y="3011423"/>
            <a:ext cx="1252855" cy="1225550"/>
            <a:chOff x="9433559" y="3011423"/>
            <a:chExt cx="1252855" cy="1225550"/>
          </a:xfrm>
        </p:grpSpPr>
        <p:sp>
          <p:nvSpPr>
            <p:cNvPr id="18" name="object 18" descr=""/>
            <p:cNvSpPr/>
            <p:nvPr/>
          </p:nvSpPr>
          <p:spPr>
            <a:xfrm>
              <a:off x="9445751" y="3023615"/>
              <a:ext cx="1228725" cy="1201420"/>
            </a:xfrm>
            <a:custGeom>
              <a:avLst/>
              <a:gdLst/>
              <a:ahLst/>
              <a:cxnLst/>
              <a:rect l="l" t="t" r="r" b="b"/>
              <a:pathLst>
                <a:path w="1228725" h="1201420">
                  <a:moveTo>
                    <a:pt x="921257" y="0"/>
                  </a:moveTo>
                  <a:lnTo>
                    <a:pt x="307086" y="0"/>
                  </a:lnTo>
                  <a:lnTo>
                    <a:pt x="307086" y="600456"/>
                  </a:lnTo>
                  <a:lnTo>
                    <a:pt x="0" y="600456"/>
                  </a:lnTo>
                  <a:lnTo>
                    <a:pt x="614172" y="1200912"/>
                  </a:lnTo>
                  <a:lnTo>
                    <a:pt x="1228344" y="600456"/>
                  </a:lnTo>
                  <a:lnTo>
                    <a:pt x="921257" y="600456"/>
                  </a:lnTo>
                  <a:lnTo>
                    <a:pt x="921257" y="0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445751" y="3023615"/>
              <a:ext cx="1228725" cy="1201420"/>
            </a:xfrm>
            <a:custGeom>
              <a:avLst/>
              <a:gdLst/>
              <a:ahLst/>
              <a:cxnLst/>
              <a:rect l="l" t="t" r="r" b="b"/>
              <a:pathLst>
                <a:path w="1228725" h="1201420">
                  <a:moveTo>
                    <a:pt x="0" y="600456"/>
                  </a:moveTo>
                  <a:lnTo>
                    <a:pt x="307086" y="600456"/>
                  </a:lnTo>
                  <a:lnTo>
                    <a:pt x="307086" y="0"/>
                  </a:lnTo>
                  <a:lnTo>
                    <a:pt x="921257" y="0"/>
                  </a:lnTo>
                  <a:lnTo>
                    <a:pt x="921257" y="600456"/>
                  </a:lnTo>
                  <a:lnTo>
                    <a:pt x="1228344" y="600456"/>
                  </a:lnTo>
                  <a:lnTo>
                    <a:pt x="614172" y="1200912"/>
                  </a:lnTo>
                  <a:lnTo>
                    <a:pt x="0" y="600456"/>
                  </a:lnTo>
                  <a:close/>
                </a:path>
              </a:pathLst>
            </a:custGeom>
            <a:ln w="24384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0" name="object 2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0908" y="1045463"/>
            <a:ext cx="1744362" cy="1408176"/>
          </a:xfrm>
          <a:prstGeom prst="rect">
            <a:avLst/>
          </a:prstGeom>
        </p:spPr>
      </p:pic>
      <p:sp>
        <p:nvSpPr>
          <p:cNvPr id="21" name="object 21" descr=""/>
          <p:cNvSpPr/>
          <p:nvPr/>
        </p:nvSpPr>
        <p:spPr>
          <a:xfrm>
            <a:off x="2462783" y="4959096"/>
            <a:ext cx="1256030" cy="1353820"/>
          </a:xfrm>
          <a:custGeom>
            <a:avLst/>
            <a:gdLst/>
            <a:ahLst/>
            <a:cxnLst/>
            <a:rect l="l" t="t" r="r" b="b"/>
            <a:pathLst>
              <a:path w="1256029" h="1353820">
                <a:moveTo>
                  <a:pt x="627888" y="0"/>
                </a:moveTo>
                <a:lnTo>
                  <a:pt x="516890" y="557021"/>
                </a:lnTo>
                <a:lnTo>
                  <a:pt x="0" y="676655"/>
                </a:lnTo>
                <a:lnTo>
                  <a:pt x="516890" y="796277"/>
                </a:lnTo>
                <a:lnTo>
                  <a:pt x="627888" y="1353311"/>
                </a:lnTo>
                <a:lnTo>
                  <a:pt x="738886" y="796277"/>
                </a:lnTo>
                <a:lnTo>
                  <a:pt x="1255776" y="676655"/>
                </a:lnTo>
                <a:lnTo>
                  <a:pt x="738886" y="557021"/>
                </a:lnTo>
                <a:lnTo>
                  <a:pt x="6278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2462783" y="4959096"/>
            <a:ext cx="1256030" cy="1353820"/>
          </a:xfrm>
          <a:custGeom>
            <a:avLst/>
            <a:gdLst/>
            <a:ahLst/>
            <a:cxnLst/>
            <a:rect l="l" t="t" r="r" b="b"/>
            <a:pathLst>
              <a:path w="1256029" h="1353820">
                <a:moveTo>
                  <a:pt x="0" y="676655"/>
                </a:moveTo>
                <a:lnTo>
                  <a:pt x="516890" y="557021"/>
                </a:lnTo>
                <a:lnTo>
                  <a:pt x="627888" y="0"/>
                </a:lnTo>
                <a:lnTo>
                  <a:pt x="738886" y="557021"/>
                </a:lnTo>
                <a:lnTo>
                  <a:pt x="1255776" y="676655"/>
                </a:lnTo>
                <a:lnTo>
                  <a:pt x="738886" y="796277"/>
                </a:lnTo>
                <a:lnTo>
                  <a:pt x="627888" y="1353311"/>
                </a:lnTo>
                <a:lnTo>
                  <a:pt x="516890" y="796277"/>
                </a:lnTo>
                <a:lnTo>
                  <a:pt x="0" y="676655"/>
                </a:lnTo>
                <a:close/>
              </a:path>
            </a:pathLst>
          </a:custGeom>
          <a:ln w="24383">
            <a:solidFill>
              <a:srgbClr val="89A4A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3" name="object 2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4215" y="969946"/>
            <a:ext cx="1600942" cy="1291669"/>
          </a:xfrm>
          <a:prstGeom prst="rect">
            <a:avLst/>
          </a:prstGeom>
        </p:spPr>
      </p:pic>
      <p:grpSp>
        <p:nvGrpSpPr>
          <p:cNvPr id="24" name="object 24" descr=""/>
          <p:cNvGrpSpPr/>
          <p:nvPr/>
        </p:nvGrpSpPr>
        <p:grpSpPr>
          <a:xfrm>
            <a:off x="4994180" y="4893629"/>
            <a:ext cx="1809750" cy="1341755"/>
            <a:chOff x="4994180" y="4893629"/>
            <a:chExt cx="1809750" cy="1341755"/>
          </a:xfrm>
        </p:grpSpPr>
        <p:sp>
          <p:nvSpPr>
            <p:cNvPr id="25" name="object 25" descr=""/>
            <p:cNvSpPr/>
            <p:nvPr/>
          </p:nvSpPr>
          <p:spPr>
            <a:xfrm>
              <a:off x="5006372" y="4905821"/>
              <a:ext cx="1785620" cy="1316990"/>
            </a:xfrm>
            <a:custGeom>
              <a:avLst/>
              <a:gdLst/>
              <a:ahLst/>
              <a:cxnLst/>
              <a:rect l="l" t="t" r="r" b="b"/>
              <a:pathLst>
                <a:path w="1785620" h="1316989">
                  <a:moveTo>
                    <a:pt x="162400" y="433385"/>
                  </a:moveTo>
                  <a:lnTo>
                    <a:pt x="159933" y="387869"/>
                  </a:lnTo>
                  <a:lnTo>
                    <a:pt x="164626" y="343726"/>
                  </a:lnTo>
                  <a:lnTo>
                    <a:pt x="175988" y="301607"/>
                  </a:lnTo>
                  <a:lnTo>
                    <a:pt x="193528" y="262163"/>
                  </a:lnTo>
                  <a:lnTo>
                    <a:pt x="216756" y="226042"/>
                  </a:lnTo>
                  <a:lnTo>
                    <a:pt x="245180" y="193894"/>
                  </a:lnTo>
                  <a:lnTo>
                    <a:pt x="278311" y="166371"/>
                  </a:lnTo>
                  <a:lnTo>
                    <a:pt x="315657" y="144122"/>
                  </a:lnTo>
                  <a:lnTo>
                    <a:pt x="356728" y="127796"/>
                  </a:lnTo>
                  <a:lnTo>
                    <a:pt x="401033" y="118044"/>
                  </a:lnTo>
                  <a:lnTo>
                    <a:pt x="447453" y="115657"/>
                  </a:lnTo>
                  <a:lnTo>
                    <a:pt x="493314" y="120949"/>
                  </a:lnTo>
                  <a:lnTo>
                    <a:pt x="537675" y="133742"/>
                  </a:lnTo>
                  <a:lnTo>
                    <a:pt x="579595" y="153858"/>
                  </a:lnTo>
                  <a:lnTo>
                    <a:pt x="604351" y="116575"/>
                  </a:lnTo>
                  <a:lnTo>
                    <a:pt x="635054" y="85935"/>
                  </a:lnTo>
                  <a:lnTo>
                    <a:pt x="670508" y="62304"/>
                  </a:lnTo>
                  <a:lnTo>
                    <a:pt x="709516" y="46051"/>
                  </a:lnTo>
                  <a:lnTo>
                    <a:pt x="750881" y="37543"/>
                  </a:lnTo>
                  <a:lnTo>
                    <a:pt x="793407" y="37147"/>
                  </a:lnTo>
                  <a:lnTo>
                    <a:pt x="835897" y="45232"/>
                  </a:lnTo>
                  <a:lnTo>
                    <a:pt x="877156" y="62164"/>
                  </a:lnTo>
                  <a:lnTo>
                    <a:pt x="916607" y="89185"/>
                  </a:lnTo>
                  <a:lnTo>
                    <a:pt x="928337" y="100010"/>
                  </a:lnTo>
                  <a:lnTo>
                    <a:pt x="955490" y="59796"/>
                  </a:lnTo>
                  <a:lnTo>
                    <a:pt x="990966" y="29210"/>
                  </a:lnTo>
                  <a:lnTo>
                    <a:pt x="1032461" y="9030"/>
                  </a:lnTo>
                  <a:lnTo>
                    <a:pt x="1077670" y="37"/>
                  </a:lnTo>
                  <a:lnTo>
                    <a:pt x="1124290" y="3011"/>
                  </a:lnTo>
                  <a:lnTo>
                    <a:pt x="1170018" y="18730"/>
                  </a:lnTo>
                  <a:lnTo>
                    <a:pt x="1204403" y="41209"/>
                  </a:lnTo>
                  <a:lnTo>
                    <a:pt x="1232883" y="70927"/>
                  </a:lnTo>
                  <a:lnTo>
                    <a:pt x="1266610" y="39235"/>
                  </a:lnTo>
                  <a:lnTo>
                    <a:pt x="1305376" y="16753"/>
                  </a:lnTo>
                  <a:lnTo>
                    <a:pt x="1347486" y="3627"/>
                  </a:lnTo>
                  <a:lnTo>
                    <a:pt x="1391244" y="0"/>
                  </a:lnTo>
                  <a:lnTo>
                    <a:pt x="1434955" y="6016"/>
                  </a:lnTo>
                  <a:lnTo>
                    <a:pt x="1476925" y="21821"/>
                  </a:lnTo>
                  <a:lnTo>
                    <a:pt x="1515458" y="47559"/>
                  </a:lnTo>
                  <a:lnTo>
                    <a:pt x="1559431" y="100566"/>
                  </a:lnTo>
                  <a:lnTo>
                    <a:pt x="1583022" y="165288"/>
                  </a:lnTo>
                  <a:lnTo>
                    <a:pt x="1624667" y="181400"/>
                  </a:lnTo>
                  <a:lnTo>
                    <a:pt x="1661178" y="204813"/>
                  </a:lnTo>
                  <a:lnTo>
                    <a:pt x="1691933" y="234435"/>
                  </a:lnTo>
                  <a:lnTo>
                    <a:pt x="1716308" y="269174"/>
                  </a:lnTo>
                  <a:lnTo>
                    <a:pt x="1733683" y="307937"/>
                  </a:lnTo>
                  <a:lnTo>
                    <a:pt x="1743434" y="349632"/>
                  </a:lnTo>
                  <a:lnTo>
                    <a:pt x="1744941" y="393167"/>
                  </a:lnTo>
                  <a:lnTo>
                    <a:pt x="1737581" y="437449"/>
                  </a:lnTo>
                  <a:lnTo>
                    <a:pt x="1735459" y="444851"/>
                  </a:lnTo>
                  <a:lnTo>
                    <a:pt x="1733088" y="452181"/>
                  </a:lnTo>
                  <a:lnTo>
                    <a:pt x="1730455" y="459416"/>
                  </a:lnTo>
                  <a:lnTo>
                    <a:pt x="1727548" y="466532"/>
                  </a:lnTo>
                  <a:lnTo>
                    <a:pt x="1752281" y="504949"/>
                  </a:lnTo>
                  <a:lnTo>
                    <a:pt x="1770089" y="545747"/>
                  </a:lnTo>
                  <a:lnTo>
                    <a:pt x="1781078" y="588115"/>
                  </a:lnTo>
                  <a:lnTo>
                    <a:pt x="1785356" y="631244"/>
                  </a:lnTo>
                  <a:lnTo>
                    <a:pt x="1783031" y="674323"/>
                  </a:lnTo>
                  <a:lnTo>
                    <a:pt x="1774209" y="716543"/>
                  </a:lnTo>
                  <a:lnTo>
                    <a:pt x="1759000" y="757093"/>
                  </a:lnTo>
                  <a:lnTo>
                    <a:pt x="1737508" y="795163"/>
                  </a:lnTo>
                  <a:lnTo>
                    <a:pt x="1709844" y="829944"/>
                  </a:lnTo>
                  <a:lnTo>
                    <a:pt x="1676113" y="860626"/>
                  </a:lnTo>
                  <a:lnTo>
                    <a:pt x="1614279" y="896759"/>
                  </a:lnTo>
                  <a:lnTo>
                    <a:pt x="1545303" y="915947"/>
                  </a:lnTo>
                  <a:lnTo>
                    <a:pt x="1540082" y="964235"/>
                  </a:lnTo>
                  <a:lnTo>
                    <a:pt x="1525826" y="1009134"/>
                  </a:lnTo>
                  <a:lnTo>
                    <a:pt x="1503500" y="1049687"/>
                  </a:lnTo>
                  <a:lnTo>
                    <a:pt x="1474071" y="1084939"/>
                  </a:lnTo>
                  <a:lnTo>
                    <a:pt x="1438505" y="1113934"/>
                  </a:lnTo>
                  <a:lnTo>
                    <a:pt x="1397766" y="1135714"/>
                  </a:lnTo>
                  <a:lnTo>
                    <a:pt x="1352822" y="1149323"/>
                  </a:lnTo>
                  <a:lnTo>
                    <a:pt x="1304638" y="1153805"/>
                  </a:lnTo>
                  <a:lnTo>
                    <a:pt x="1271850" y="1151267"/>
                  </a:lnTo>
                  <a:lnTo>
                    <a:pt x="1239883" y="1144272"/>
                  </a:lnTo>
                  <a:lnTo>
                    <a:pt x="1209179" y="1132951"/>
                  </a:lnTo>
                  <a:lnTo>
                    <a:pt x="1180178" y="1117432"/>
                  </a:lnTo>
                  <a:lnTo>
                    <a:pt x="1163559" y="1159971"/>
                  </a:lnTo>
                  <a:lnTo>
                    <a:pt x="1141005" y="1198250"/>
                  </a:lnTo>
                  <a:lnTo>
                    <a:pt x="1113229" y="1231886"/>
                  </a:lnTo>
                  <a:lnTo>
                    <a:pt x="1080947" y="1260490"/>
                  </a:lnTo>
                  <a:lnTo>
                    <a:pt x="1044875" y="1283679"/>
                  </a:lnTo>
                  <a:lnTo>
                    <a:pt x="1005728" y="1301064"/>
                  </a:lnTo>
                  <a:lnTo>
                    <a:pt x="964223" y="1312261"/>
                  </a:lnTo>
                  <a:lnTo>
                    <a:pt x="921073" y="1316883"/>
                  </a:lnTo>
                  <a:lnTo>
                    <a:pt x="876996" y="1314544"/>
                  </a:lnTo>
                  <a:lnTo>
                    <a:pt x="832706" y="1304859"/>
                  </a:lnTo>
                  <a:lnTo>
                    <a:pt x="788055" y="1286901"/>
                  </a:lnTo>
                  <a:lnTo>
                    <a:pt x="747441" y="1261703"/>
                  </a:lnTo>
                  <a:lnTo>
                    <a:pt x="711708" y="1229901"/>
                  </a:lnTo>
                  <a:lnTo>
                    <a:pt x="681703" y="1192134"/>
                  </a:lnTo>
                  <a:lnTo>
                    <a:pt x="639584" y="1213614"/>
                  </a:lnTo>
                  <a:lnTo>
                    <a:pt x="595908" y="1228290"/>
                  </a:lnTo>
                  <a:lnTo>
                    <a:pt x="551350" y="1236334"/>
                  </a:lnTo>
                  <a:lnTo>
                    <a:pt x="506588" y="1237914"/>
                  </a:lnTo>
                  <a:lnTo>
                    <a:pt x="462300" y="1233200"/>
                  </a:lnTo>
                  <a:lnTo>
                    <a:pt x="419163" y="1222364"/>
                  </a:lnTo>
                  <a:lnTo>
                    <a:pt x="377854" y="1205573"/>
                  </a:lnTo>
                  <a:lnTo>
                    <a:pt x="339050" y="1183000"/>
                  </a:lnTo>
                  <a:lnTo>
                    <a:pt x="303428" y="1154813"/>
                  </a:lnTo>
                  <a:lnTo>
                    <a:pt x="271666" y="1121183"/>
                  </a:lnTo>
                  <a:lnTo>
                    <a:pt x="244442" y="1082279"/>
                  </a:lnTo>
                  <a:lnTo>
                    <a:pt x="241140" y="1076488"/>
                  </a:lnTo>
                  <a:lnTo>
                    <a:pt x="192837" y="1075676"/>
                  </a:lnTo>
                  <a:lnTo>
                    <a:pt x="148002" y="1062638"/>
                  </a:lnTo>
                  <a:lnTo>
                    <a:pt x="108536" y="1038881"/>
                  </a:lnTo>
                  <a:lnTo>
                    <a:pt x="76341" y="1005911"/>
                  </a:lnTo>
                  <a:lnTo>
                    <a:pt x="53318" y="965235"/>
                  </a:lnTo>
                  <a:lnTo>
                    <a:pt x="41369" y="918360"/>
                  </a:lnTo>
                  <a:lnTo>
                    <a:pt x="41055" y="879020"/>
                  </a:lnTo>
                  <a:lnTo>
                    <a:pt x="49147" y="840979"/>
                  </a:lnTo>
                  <a:lnTo>
                    <a:pt x="65193" y="805556"/>
                  </a:lnTo>
                  <a:lnTo>
                    <a:pt x="88740" y="774075"/>
                  </a:lnTo>
                  <a:lnTo>
                    <a:pt x="50837" y="744144"/>
                  </a:lnTo>
                  <a:lnTo>
                    <a:pt x="23005" y="706499"/>
                  </a:lnTo>
                  <a:lnTo>
                    <a:pt x="5856" y="663506"/>
                  </a:lnTo>
                  <a:lnTo>
                    <a:pt x="0" y="617530"/>
                  </a:lnTo>
                  <a:lnTo>
                    <a:pt x="6046" y="570938"/>
                  </a:lnTo>
                  <a:lnTo>
                    <a:pt x="24605" y="526095"/>
                  </a:lnTo>
                  <a:lnTo>
                    <a:pt x="50078" y="492081"/>
                  </a:lnTo>
                  <a:lnTo>
                    <a:pt x="82278" y="465341"/>
                  </a:lnTo>
                  <a:lnTo>
                    <a:pt x="119741" y="446817"/>
                  </a:lnTo>
                  <a:lnTo>
                    <a:pt x="161003" y="437449"/>
                  </a:lnTo>
                  <a:lnTo>
                    <a:pt x="162400" y="433385"/>
                  </a:lnTo>
                  <a:close/>
                </a:path>
                <a:path w="1785620" h="1316989">
                  <a:moveTo>
                    <a:pt x="195166" y="793239"/>
                  </a:moveTo>
                  <a:lnTo>
                    <a:pt x="167904" y="793281"/>
                  </a:lnTo>
                  <a:lnTo>
                    <a:pt x="141095" y="789174"/>
                  </a:lnTo>
                  <a:lnTo>
                    <a:pt x="115191" y="781025"/>
                  </a:lnTo>
                  <a:lnTo>
                    <a:pt x="90645" y="768944"/>
                  </a:lnTo>
                </a:path>
                <a:path w="1785620" h="1316989">
                  <a:moveTo>
                    <a:pt x="287495" y="1059089"/>
                  </a:moveTo>
                  <a:lnTo>
                    <a:pt x="276330" y="1063121"/>
                  </a:lnTo>
                  <a:lnTo>
                    <a:pt x="264952" y="1066409"/>
                  </a:lnTo>
                  <a:lnTo>
                    <a:pt x="253383" y="1068942"/>
                  </a:lnTo>
                  <a:lnTo>
                    <a:pt x="241648" y="1070709"/>
                  </a:lnTo>
                </a:path>
                <a:path w="1785620" h="1316989">
                  <a:moveTo>
                    <a:pt x="681576" y="1186825"/>
                  </a:moveTo>
                  <a:lnTo>
                    <a:pt x="673644" y="1174138"/>
                  </a:lnTo>
                  <a:lnTo>
                    <a:pt x="666415" y="1161051"/>
                  </a:lnTo>
                  <a:lnTo>
                    <a:pt x="659876" y="1147592"/>
                  </a:lnTo>
                  <a:lnTo>
                    <a:pt x="654017" y="1133790"/>
                  </a:lnTo>
                </a:path>
                <a:path w="1785620" h="1316989">
                  <a:moveTo>
                    <a:pt x="1191354" y="1054567"/>
                  </a:moveTo>
                  <a:lnTo>
                    <a:pt x="1189734" y="1069321"/>
                  </a:lnTo>
                  <a:lnTo>
                    <a:pt x="1187353" y="1083960"/>
                  </a:lnTo>
                  <a:lnTo>
                    <a:pt x="1184210" y="1098453"/>
                  </a:lnTo>
                  <a:lnTo>
                    <a:pt x="1180305" y="1112771"/>
                  </a:lnTo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09162" y="5588635"/>
              <a:ext cx="153816" cy="232386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5168899" y="4972558"/>
              <a:ext cx="1564640" cy="478155"/>
            </a:xfrm>
            <a:custGeom>
              <a:avLst/>
              <a:gdLst/>
              <a:ahLst/>
              <a:cxnLst/>
              <a:rect l="l" t="t" r="r" b="b"/>
              <a:pathLst>
                <a:path w="1564640" h="478154">
                  <a:moveTo>
                    <a:pt x="1564131" y="396621"/>
                  </a:moveTo>
                  <a:lnTo>
                    <a:pt x="1552823" y="419540"/>
                  </a:lnTo>
                  <a:lnTo>
                    <a:pt x="1539001" y="440912"/>
                  </a:lnTo>
                  <a:lnTo>
                    <a:pt x="1522823" y="460521"/>
                  </a:lnTo>
                  <a:lnTo>
                    <a:pt x="1504442" y="478155"/>
                  </a:lnTo>
                </a:path>
                <a:path w="1564640" h="478154">
                  <a:moveTo>
                    <a:pt x="1420749" y="93980"/>
                  </a:moveTo>
                  <a:lnTo>
                    <a:pt x="1422245" y="103548"/>
                  </a:lnTo>
                  <a:lnTo>
                    <a:pt x="1423289" y="113188"/>
                  </a:lnTo>
                  <a:lnTo>
                    <a:pt x="1423856" y="122876"/>
                  </a:lnTo>
                  <a:lnTo>
                    <a:pt x="1423924" y="132588"/>
                  </a:lnTo>
                </a:path>
                <a:path w="1564640" h="478154">
                  <a:moveTo>
                    <a:pt x="1039113" y="49022"/>
                  </a:moveTo>
                  <a:lnTo>
                    <a:pt x="1045467" y="35986"/>
                  </a:lnTo>
                  <a:lnTo>
                    <a:pt x="1052702" y="23415"/>
                  </a:lnTo>
                  <a:lnTo>
                    <a:pt x="1060795" y="11392"/>
                  </a:lnTo>
                  <a:lnTo>
                    <a:pt x="1069721" y="0"/>
                  </a:lnTo>
                </a:path>
                <a:path w="1564640" h="478154">
                  <a:moveTo>
                    <a:pt x="752855" y="72517"/>
                  </a:moveTo>
                  <a:lnTo>
                    <a:pt x="755570" y="61567"/>
                  </a:lnTo>
                  <a:lnTo>
                    <a:pt x="758951" y="50831"/>
                  </a:lnTo>
                  <a:lnTo>
                    <a:pt x="763000" y="40334"/>
                  </a:lnTo>
                  <a:lnTo>
                    <a:pt x="767714" y="30099"/>
                  </a:lnTo>
                </a:path>
                <a:path w="1564640" h="478154">
                  <a:moveTo>
                    <a:pt x="416813" y="86868"/>
                  </a:moveTo>
                  <a:lnTo>
                    <a:pt x="431117" y="95886"/>
                  </a:lnTo>
                  <a:lnTo>
                    <a:pt x="444849" y="105775"/>
                  </a:lnTo>
                  <a:lnTo>
                    <a:pt x="457962" y="116496"/>
                  </a:lnTo>
                  <a:lnTo>
                    <a:pt x="470408" y="128016"/>
                  </a:lnTo>
                </a:path>
                <a:path w="1564640" h="478154">
                  <a:moveTo>
                    <a:pt x="9271" y="409829"/>
                  </a:moveTo>
                  <a:lnTo>
                    <a:pt x="6322" y="399188"/>
                  </a:lnTo>
                  <a:lnTo>
                    <a:pt x="3778" y="388429"/>
                  </a:lnTo>
                  <a:lnTo>
                    <a:pt x="1662" y="377574"/>
                  </a:lnTo>
                  <a:lnTo>
                    <a:pt x="0" y="366649"/>
                  </a:lnTo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8" name="object 2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6176" y="1030224"/>
            <a:ext cx="1786128" cy="1542288"/>
          </a:xfrm>
          <a:prstGeom prst="rect">
            <a:avLst/>
          </a:prstGeom>
        </p:spPr>
      </p:pic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4079494" y="-26466"/>
            <a:ext cx="3916045" cy="84899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>
                <a:solidFill>
                  <a:srgbClr val="000000"/>
                </a:solidFill>
                <a:latin typeface="Arial MT"/>
                <a:cs typeface="Arial MT"/>
              </a:rPr>
              <a:t>Les </a:t>
            </a:r>
            <a:r>
              <a:rPr dirty="0" sz="5400" spc="-10">
                <a:solidFill>
                  <a:srgbClr val="000000"/>
                </a:solidFill>
                <a:latin typeface="Arial MT"/>
                <a:cs typeface="Arial MT"/>
              </a:rPr>
              <a:t>couleurs</a:t>
            </a:r>
            <a:endParaRPr sz="5400">
              <a:latin typeface="Arial MT"/>
              <a:cs typeface="Arial MT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9493246" y="1328509"/>
            <a:ext cx="1203960" cy="789940"/>
          </a:xfrm>
          <a:custGeom>
            <a:avLst/>
            <a:gdLst/>
            <a:ahLst/>
            <a:cxnLst/>
            <a:rect l="l" t="t" r="r" b="b"/>
            <a:pathLst>
              <a:path w="1203959" h="789939">
                <a:moveTo>
                  <a:pt x="33404" y="355600"/>
                </a:moveTo>
                <a:lnTo>
                  <a:pt x="1353" y="383539"/>
                </a:lnTo>
                <a:lnTo>
                  <a:pt x="0" y="398779"/>
                </a:lnTo>
                <a:lnTo>
                  <a:pt x="164" y="403860"/>
                </a:lnTo>
                <a:lnTo>
                  <a:pt x="166119" y="731519"/>
                </a:lnTo>
                <a:lnTo>
                  <a:pt x="168278" y="735329"/>
                </a:lnTo>
                <a:lnTo>
                  <a:pt x="171453" y="741679"/>
                </a:lnTo>
                <a:lnTo>
                  <a:pt x="179581" y="759460"/>
                </a:lnTo>
                <a:lnTo>
                  <a:pt x="182629" y="767079"/>
                </a:lnTo>
                <a:lnTo>
                  <a:pt x="184915" y="770889"/>
                </a:lnTo>
                <a:lnTo>
                  <a:pt x="214998" y="789939"/>
                </a:lnTo>
                <a:lnTo>
                  <a:pt x="222380" y="789939"/>
                </a:lnTo>
                <a:lnTo>
                  <a:pt x="255400" y="763269"/>
                </a:lnTo>
                <a:lnTo>
                  <a:pt x="275212" y="760729"/>
                </a:lnTo>
                <a:lnTo>
                  <a:pt x="313693" y="748029"/>
                </a:lnTo>
                <a:lnTo>
                  <a:pt x="360745" y="721360"/>
                </a:lnTo>
                <a:lnTo>
                  <a:pt x="389674" y="689610"/>
                </a:lnTo>
                <a:lnTo>
                  <a:pt x="226571" y="689610"/>
                </a:lnTo>
                <a:lnTo>
                  <a:pt x="205668" y="648969"/>
                </a:lnTo>
                <a:lnTo>
                  <a:pt x="188884" y="617219"/>
                </a:lnTo>
                <a:lnTo>
                  <a:pt x="176243" y="593089"/>
                </a:lnTo>
                <a:lnTo>
                  <a:pt x="167770" y="576579"/>
                </a:lnTo>
                <a:lnTo>
                  <a:pt x="174795" y="563879"/>
                </a:lnTo>
                <a:lnTo>
                  <a:pt x="181772" y="552450"/>
                </a:lnTo>
                <a:lnTo>
                  <a:pt x="188701" y="541019"/>
                </a:lnTo>
                <a:lnTo>
                  <a:pt x="216157" y="511810"/>
                </a:lnTo>
                <a:lnTo>
                  <a:pt x="253575" y="499110"/>
                </a:lnTo>
                <a:lnTo>
                  <a:pt x="127003" y="499110"/>
                </a:lnTo>
                <a:lnTo>
                  <a:pt x="73917" y="398779"/>
                </a:lnTo>
                <a:lnTo>
                  <a:pt x="72774" y="396239"/>
                </a:lnTo>
                <a:lnTo>
                  <a:pt x="71123" y="392429"/>
                </a:lnTo>
                <a:lnTo>
                  <a:pt x="65535" y="378460"/>
                </a:lnTo>
                <a:lnTo>
                  <a:pt x="64265" y="375919"/>
                </a:lnTo>
                <a:lnTo>
                  <a:pt x="55502" y="363219"/>
                </a:lnTo>
                <a:lnTo>
                  <a:pt x="45215" y="356869"/>
                </a:lnTo>
                <a:lnTo>
                  <a:pt x="33404" y="355600"/>
                </a:lnTo>
                <a:close/>
              </a:path>
              <a:path w="1203959" h="789939">
                <a:moveTo>
                  <a:pt x="249495" y="421639"/>
                </a:moveTo>
                <a:lnTo>
                  <a:pt x="187582" y="440689"/>
                </a:lnTo>
                <a:lnTo>
                  <a:pt x="155832" y="463550"/>
                </a:lnTo>
                <a:lnTo>
                  <a:pt x="127003" y="499110"/>
                </a:lnTo>
                <a:lnTo>
                  <a:pt x="253575" y="499110"/>
                </a:lnTo>
                <a:lnTo>
                  <a:pt x="268896" y="500379"/>
                </a:lnTo>
                <a:lnTo>
                  <a:pt x="310772" y="523239"/>
                </a:lnTo>
                <a:lnTo>
                  <a:pt x="338909" y="568960"/>
                </a:lnTo>
                <a:lnTo>
                  <a:pt x="342925" y="596900"/>
                </a:lnTo>
                <a:lnTo>
                  <a:pt x="343048" y="603250"/>
                </a:lnTo>
                <a:lnTo>
                  <a:pt x="324218" y="650239"/>
                </a:lnTo>
                <a:lnTo>
                  <a:pt x="282650" y="678179"/>
                </a:lnTo>
                <a:lnTo>
                  <a:pt x="226571" y="689610"/>
                </a:lnTo>
                <a:lnTo>
                  <a:pt x="389674" y="689610"/>
                </a:lnTo>
                <a:lnTo>
                  <a:pt x="401460" y="671829"/>
                </a:lnTo>
                <a:lnTo>
                  <a:pt x="413769" y="641350"/>
                </a:lnTo>
                <a:lnTo>
                  <a:pt x="420101" y="609600"/>
                </a:lnTo>
                <a:lnTo>
                  <a:pt x="420040" y="577850"/>
                </a:lnTo>
                <a:lnTo>
                  <a:pt x="400688" y="515619"/>
                </a:lnTo>
                <a:lnTo>
                  <a:pt x="362572" y="464819"/>
                </a:lnTo>
                <a:lnTo>
                  <a:pt x="311407" y="433069"/>
                </a:lnTo>
                <a:lnTo>
                  <a:pt x="280451" y="424179"/>
                </a:lnTo>
                <a:lnTo>
                  <a:pt x="249495" y="421639"/>
                </a:lnTo>
                <a:close/>
              </a:path>
              <a:path w="1203959" h="789939">
                <a:moveTo>
                  <a:pt x="368573" y="173989"/>
                </a:moveTo>
                <a:lnTo>
                  <a:pt x="361001" y="173989"/>
                </a:lnTo>
                <a:lnTo>
                  <a:pt x="353333" y="175260"/>
                </a:lnTo>
                <a:lnTo>
                  <a:pt x="324234" y="201929"/>
                </a:lnTo>
                <a:lnTo>
                  <a:pt x="321774" y="217169"/>
                </a:lnTo>
                <a:lnTo>
                  <a:pt x="323145" y="224789"/>
                </a:lnTo>
                <a:lnTo>
                  <a:pt x="517909" y="596900"/>
                </a:lnTo>
                <a:lnTo>
                  <a:pt x="549544" y="618489"/>
                </a:lnTo>
                <a:lnTo>
                  <a:pt x="557374" y="618489"/>
                </a:lnTo>
                <a:lnTo>
                  <a:pt x="565252" y="617219"/>
                </a:lnTo>
                <a:lnTo>
                  <a:pt x="573154" y="613410"/>
                </a:lnTo>
                <a:lnTo>
                  <a:pt x="587420" y="601979"/>
                </a:lnTo>
                <a:lnTo>
                  <a:pt x="593839" y="586739"/>
                </a:lnTo>
                <a:lnTo>
                  <a:pt x="592519" y="568960"/>
                </a:lnTo>
                <a:lnTo>
                  <a:pt x="399037" y="194310"/>
                </a:lnTo>
                <a:lnTo>
                  <a:pt x="368573" y="173989"/>
                </a:lnTo>
                <a:close/>
              </a:path>
              <a:path w="1203959" h="789939">
                <a:moveTo>
                  <a:pt x="735460" y="181610"/>
                </a:moveTo>
                <a:lnTo>
                  <a:pt x="695550" y="187960"/>
                </a:lnTo>
                <a:lnTo>
                  <a:pt x="651640" y="205739"/>
                </a:lnTo>
                <a:lnTo>
                  <a:pt x="598999" y="250189"/>
                </a:lnTo>
                <a:lnTo>
                  <a:pt x="573408" y="312419"/>
                </a:lnTo>
                <a:lnTo>
                  <a:pt x="570956" y="344169"/>
                </a:lnTo>
                <a:lnTo>
                  <a:pt x="570858" y="345439"/>
                </a:lnTo>
                <a:lnTo>
                  <a:pt x="582999" y="410210"/>
                </a:lnTo>
                <a:lnTo>
                  <a:pt x="615378" y="471169"/>
                </a:lnTo>
                <a:lnTo>
                  <a:pt x="662138" y="505460"/>
                </a:lnTo>
                <a:lnTo>
                  <a:pt x="719496" y="515619"/>
                </a:lnTo>
                <a:lnTo>
                  <a:pt x="748748" y="513079"/>
                </a:lnTo>
                <a:lnTo>
                  <a:pt x="809882" y="490219"/>
                </a:lnTo>
                <a:lnTo>
                  <a:pt x="848062" y="464819"/>
                </a:lnTo>
                <a:lnTo>
                  <a:pt x="871731" y="441960"/>
                </a:lnTo>
                <a:lnTo>
                  <a:pt x="720875" y="441960"/>
                </a:lnTo>
                <a:lnTo>
                  <a:pt x="700198" y="439419"/>
                </a:lnTo>
                <a:lnTo>
                  <a:pt x="690121" y="435610"/>
                </a:lnTo>
                <a:lnTo>
                  <a:pt x="741016" y="372110"/>
                </a:lnTo>
                <a:lnTo>
                  <a:pt x="649735" y="372110"/>
                </a:lnTo>
                <a:lnTo>
                  <a:pt x="647376" y="354329"/>
                </a:lnTo>
                <a:lnTo>
                  <a:pt x="647256" y="349250"/>
                </a:lnTo>
                <a:lnTo>
                  <a:pt x="647137" y="344169"/>
                </a:lnTo>
                <a:lnTo>
                  <a:pt x="657254" y="295910"/>
                </a:lnTo>
                <a:lnTo>
                  <a:pt x="699025" y="262889"/>
                </a:lnTo>
                <a:lnTo>
                  <a:pt x="736476" y="255269"/>
                </a:lnTo>
                <a:lnTo>
                  <a:pt x="812922" y="255269"/>
                </a:lnTo>
                <a:lnTo>
                  <a:pt x="813438" y="252729"/>
                </a:lnTo>
                <a:lnTo>
                  <a:pt x="812643" y="237489"/>
                </a:lnTo>
                <a:lnTo>
                  <a:pt x="812577" y="236219"/>
                </a:lnTo>
                <a:lnTo>
                  <a:pt x="807215" y="220979"/>
                </a:lnTo>
                <a:lnTo>
                  <a:pt x="794593" y="203200"/>
                </a:lnTo>
                <a:lnTo>
                  <a:pt x="778434" y="190500"/>
                </a:lnTo>
                <a:lnTo>
                  <a:pt x="758727" y="182879"/>
                </a:lnTo>
                <a:lnTo>
                  <a:pt x="735460" y="181610"/>
                </a:lnTo>
                <a:close/>
              </a:path>
              <a:path w="1203959" h="789939">
                <a:moveTo>
                  <a:pt x="880701" y="344169"/>
                </a:moveTo>
                <a:lnTo>
                  <a:pt x="869499" y="344169"/>
                </a:lnTo>
                <a:lnTo>
                  <a:pt x="856618" y="349250"/>
                </a:lnTo>
                <a:lnTo>
                  <a:pt x="849927" y="353060"/>
                </a:lnTo>
                <a:lnTo>
                  <a:pt x="842997" y="359410"/>
                </a:lnTo>
                <a:lnTo>
                  <a:pt x="835830" y="368300"/>
                </a:lnTo>
                <a:lnTo>
                  <a:pt x="828424" y="379729"/>
                </a:lnTo>
                <a:lnTo>
                  <a:pt x="818804" y="393700"/>
                </a:lnTo>
                <a:lnTo>
                  <a:pt x="806898" y="405129"/>
                </a:lnTo>
                <a:lnTo>
                  <a:pt x="792705" y="416560"/>
                </a:lnTo>
                <a:lnTo>
                  <a:pt x="776227" y="425450"/>
                </a:lnTo>
                <a:lnTo>
                  <a:pt x="764724" y="431800"/>
                </a:lnTo>
                <a:lnTo>
                  <a:pt x="742384" y="439419"/>
                </a:lnTo>
                <a:lnTo>
                  <a:pt x="720875" y="441960"/>
                </a:lnTo>
                <a:lnTo>
                  <a:pt x="871731" y="441960"/>
                </a:lnTo>
                <a:lnTo>
                  <a:pt x="901370" y="393700"/>
                </a:lnTo>
                <a:lnTo>
                  <a:pt x="902698" y="378460"/>
                </a:lnTo>
                <a:lnTo>
                  <a:pt x="902808" y="377189"/>
                </a:lnTo>
                <a:lnTo>
                  <a:pt x="898020" y="360679"/>
                </a:lnTo>
                <a:lnTo>
                  <a:pt x="890212" y="350519"/>
                </a:lnTo>
                <a:lnTo>
                  <a:pt x="880701" y="344169"/>
                </a:lnTo>
                <a:close/>
              </a:path>
              <a:path w="1203959" h="789939">
                <a:moveTo>
                  <a:pt x="812922" y="255269"/>
                </a:moveTo>
                <a:lnTo>
                  <a:pt x="736476" y="255269"/>
                </a:lnTo>
                <a:lnTo>
                  <a:pt x="728765" y="269239"/>
                </a:lnTo>
                <a:lnTo>
                  <a:pt x="719363" y="283210"/>
                </a:lnTo>
                <a:lnTo>
                  <a:pt x="708294" y="298450"/>
                </a:lnTo>
                <a:lnTo>
                  <a:pt x="695582" y="314960"/>
                </a:lnTo>
                <a:lnTo>
                  <a:pt x="684132" y="328929"/>
                </a:lnTo>
                <a:lnTo>
                  <a:pt x="672659" y="344169"/>
                </a:lnTo>
                <a:lnTo>
                  <a:pt x="649735" y="372110"/>
                </a:lnTo>
                <a:lnTo>
                  <a:pt x="741016" y="372110"/>
                </a:lnTo>
                <a:lnTo>
                  <a:pt x="773822" y="330200"/>
                </a:lnTo>
                <a:lnTo>
                  <a:pt x="801754" y="289560"/>
                </a:lnTo>
                <a:lnTo>
                  <a:pt x="809823" y="270510"/>
                </a:lnTo>
                <a:lnTo>
                  <a:pt x="812922" y="255269"/>
                </a:lnTo>
                <a:close/>
              </a:path>
              <a:path w="1203959" h="789939">
                <a:moveTo>
                  <a:pt x="879853" y="87629"/>
                </a:moveTo>
                <a:lnTo>
                  <a:pt x="844000" y="102869"/>
                </a:lnTo>
                <a:lnTo>
                  <a:pt x="833955" y="127000"/>
                </a:lnTo>
                <a:lnTo>
                  <a:pt x="836552" y="142239"/>
                </a:lnTo>
                <a:lnTo>
                  <a:pt x="852395" y="186689"/>
                </a:lnTo>
                <a:lnTo>
                  <a:pt x="869572" y="223519"/>
                </a:lnTo>
                <a:lnTo>
                  <a:pt x="901179" y="276860"/>
                </a:lnTo>
                <a:lnTo>
                  <a:pt x="941454" y="335279"/>
                </a:lnTo>
                <a:lnTo>
                  <a:pt x="985210" y="367029"/>
                </a:lnTo>
                <a:lnTo>
                  <a:pt x="1003430" y="369569"/>
                </a:lnTo>
                <a:lnTo>
                  <a:pt x="1020599" y="369569"/>
                </a:lnTo>
                <a:lnTo>
                  <a:pt x="1074677" y="353060"/>
                </a:lnTo>
                <a:lnTo>
                  <a:pt x="1108539" y="331469"/>
                </a:lnTo>
                <a:lnTo>
                  <a:pt x="1137923" y="303529"/>
                </a:lnTo>
                <a:lnTo>
                  <a:pt x="1184995" y="303529"/>
                </a:lnTo>
                <a:lnTo>
                  <a:pt x="1187386" y="302260"/>
                </a:lnTo>
                <a:lnTo>
                  <a:pt x="1193295" y="297179"/>
                </a:lnTo>
                <a:lnTo>
                  <a:pt x="1197966" y="290829"/>
                </a:lnTo>
                <a:lnTo>
                  <a:pt x="1198543" y="289560"/>
                </a:lnTo>
                <a:lnTo>
                  <a:pt x="1010161" y="289560"/>
                </a:lnTo>
                <a:lnTo>
                  <a:pt x="1002757" y="281939"/>
                </a:lnTo>
                <a:lnTo>
                  <a:pt x="995032" y="271779"/>
                </a:lnTo>
                <a:lnTo>
                  <a:pt x="986998" y="260350"/>
                </a:lnTo>
                <a:lnTo>
                  <a:pt x="978665" y="248919"/>
                </a:lnTo>
                <a:lnTo>
                  <a:pt x="951787" y="203200"/>
                </a:lnTo>
                <a:lnTo>
                  <a:pt x="934898" y="168910"/>
                </a:lnTo>
                <a:lnTo>
                  <a:pt x="921980" y="133350"/>
                </a:lnTo>
                <a:lnTo>
                  <a:pt x="918023" y="123189"/>
                </a:lnTo>
                <a:lnTo>
                  <a:pt x="895119" y="91439"/>
                </a:lnTo>
                <a:lnTo>
                  <a:pt x="887733" y="88900"/>
                </a:lnTo>
                <a:lnTo>
                  <a:pt x="879853" y="87629"/>
                </a:lnTo>
                <a:close/>
              </a:path>
              <a:path w="1203959" h="789939">
                <a:moveTo>
                  <a:pt x="1184995" y="303529"/>
                </a:moveTo>
                <a:lnTo>
                  <a:pt x="1137923" y="303529"/>
                </a:lnTo>
                <a:lnTo>
                  <a:pt x="1148210" y="308610"/>
                </a:lnTo>
                <a:lnTo>
                  <a:pt x="1158688" y="311150"/>
                </a:lnTo>
                <a:lnTo>
                  <a:pt x="1169356" y="311150"/>
                </a:lnTo>
                <a:lnTo>
                  <a:pt x="1180214" y="306069"/>
                </a:lnTo>
                <a:lnTo>
                  <a:pt x="1184995" y="303529"/>
                </a:lnTo>
                <a:close/>
              </a:path>
              <a:path w="1203959" h="789939">
                <a:moveTo>
                  <a:pt x="1048593" y="0"/>
                </a:moveTo>
                <a:lnTo>
                  <a:pt x="1040625" y="0"/>
                </a:lnTo>
                <a:lnTo>
                  <a:pt x="1032729" y="1269"/>
                </a:lnTo>
                <a:lnTo>
                  <a:pt x="1024893" y="5079"/>
                </a:lnTo>
                <a:lnTo>
                  <a:pt x="1011751" y="13969"/>
                </a:lnTo>
                <a:lnTo>
                  <a:pt x="1004145" y="25400"/>
                </a:lnTo>
                <a:lnTo>
                  <a:pt x="1002087" y="39369"/>
                </a:lnTo>
                <a:lnTo>
                  <a:pt x="1005589" y="54610"/>
                </a:lnTo>
                <a:lnTo>
                  <a:pt x="1024433" y="100329"/>
                </a:lnTo>
                <a:lnTo>
                  <a:pt x="1049658" y="151129"/>
                </a:lnTo>
                <a:lnTo>
                  <a:pt x="1053780" y="158750"/>
                </a:lnTo>
                <a:lnTo>
                  <a:pt x="1059104" y="168910"/>
                </a:lnTo>
                <a:lnTo>
                  <a:pt x="1065642" y="180339"/>
                </a:lnTo>
                <a:lnTo>
                  <a:pt x="1073407" y="195579"/>
                </a:lnTo>
                <a:lnTo>
                  <a:pt x="1080148" y="207010"/>
                </a:lnTo>
                <a:lnTo>
                  <a:pt x="1086472" y="219710"/>
                </a:lnTo>
                <a:lnTo>
                  <a:pt x="1092392" y="229869"/>
                </a:lnTo>
                <a:lnTo>
                  <a:pt x="1097918" y="241300"/>
                </a:lnTo>
                <a:lnTo>
                  <a:pt x="1082732" y="254000"/>
                </a:lnTo>
                <a:lnTo>
                  <a:pt x="1067676" y="265429"/>
                </a:lnTo>
                <a:lnTo>
                  <a:pt x="1038101" y="283210"/>
                </a:lnTo>
                <a:lnTo>
                  <a:pt x="1034291" y="285750"/>
                </a:lnTo>
                <a:lnTo>
                  <a:pt x="1029973" y="287019"/>
                </a:lnTo>
                <a:lnTo>
                  <a:pt x="1020575" y="289560"/>
                </a:lnTo>
                <a:lnTo>
                  <a:pt x="1198543" y="289560"/>
                </a:lnTo>
                <a:lnTo>
                  <a:pt x="1201423" y="283210"/>
                </a:lnTo>
                <a:lnTo>
                  <a:pt x="1203372" y="275589"/>
                </a:lnTo>
                <a:lnTo>
                  <a:pt x="1203423" y="274319"/>
                </a:lnTo>
                <a:lnTo>
                  <a:pt x="1203525" y="271779"/>
                </a:lnTo>
                <a:lnTo>
                  <a:pt x="1203627" y="269239"/>
                </a:lnTo>
                <a:lnTo>
                  <a:pt x="1203677" y="267969"/>
                </a:lnTo>
                <a:lnTo>
                  <a:pt x="1202316" y="260350"/>
                </a:lnTo>
                <a:lnTo>
                  <a:pt x="1199264" y="252729"/>
                </a:lnTo>
                <a:lnTo>
                  <a:pt x="1197359" y="248919"/>
                </a:lnTo>
                <a:lnTo>
                  <a:pt x="1194057" y="243839"/>
                </a:lnTo>
                <a:lnTo>
                  <a:pt x="1189612" y="237489"/>
                </a:lnTo>
                <a:lnTo>
                  <a:pt x="1185167" y="229869"/>
                </a:lnTo>
                <a:lnTo>
                  <a:pt x="1181992" y="224789"/>
                </a:lnTo>
                <a:lnTo>
                  <a:pt x="1180087" y="220979"/>
                </a:lnTo>
                <a:lnTo>
                  <a:pt x="1174825" y="210819"/>
                </a:lnTo>
                <a:lnTo>
                  <a:pt x="1151893" y="167639"/>
                </a:lnTo>
                <a:lnTo>
                  <a:pt x="1142985" y="151129"/>
                </a:lnTo>
                <a:lnTo>
                  <a:pt x="1135304" y="137160"/>
                </a:lnTo>
                <a:lnTo>
                  <a:pt x="1128837" y="124460"/>
                </a:lnTo>
                <a:lnTo>
                  <a:pt x="1123572" y="115569"/>
                </a:lnTo>
                <a:lnTo>
                  <a:pt x="1122336" y="111760"/>
                </a:lnTo>
                <a:lnTo>
                  <a:pt x="1079884" y="20319"/>
                </a:lnTo>
                <a:lnTo>
                  <a:pt x="1075788" y="12700"/>
                </a:lnTo>
                <a:lnTo>
                  <a:pt x="1070550" y="7619"/>
                </a:lnTo>
                <a:lnTo>
                  <a:pt x="1064168" y="3810"/>
                </a:lnTo>
                <a:lnTo>
                  <a:pt x="1056643" y="1269"/>
                </a:lnTo>
                <a:lnTo>
                  <a:pt x="10485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1040206" y="3292923"/>
            <a:ext cx="1108075" cy="815340"/>
          </a:xfrm>
          <a:custGeom>
            <a:avLst/>
            <a:gdLst/>
            <a:ahLst/>
            <a:cxnLst/>
            <a:rect l="l" t="t" r="r" b="b"/>
            <a:pathLst>
              <a:path w="1108075" h="815339">
                <a:moveTo>
                  <a:pt x="46007" y="563558"/>
                </a:moveTo>
                <a:lnTo>
                  <a:pt x="6483" y="584781"/>
                </a:lnTo>
                <a:lnTo>
                  <a:pt x="0" y="607691"/>
                </a:lnTo>
                <a:lnTo>
                  <a:pt x="975" y="613929"/>
                </a:lnTo>
                <a:lnTo>
                  <a:pt x="1047" y="614390"/>
                </a:lnTo>
                <a:lnTo>
                  <a:pt x="15366" y="635567"/>
                </a:lnTo>
                <a:lnTo>
                  <a:pt x="214236" y="802064"/>
                </a:lnTo>
                <a:lnTo>
                  <a:pt x="227034" y="810613"/>
                </a:lnTo>
                <a:lnTo>
                  <a:pt x="239993" y="814732"/>
                </a:lnTo>
                <a:lnTo>
                  <a:pt x="253107" y="814423"/>
                </a:lnTo>
                <a:lnTo>
                  <a:pt x="285292" y="788856"/>
                </a:lnTo>
                <a:lnTo>
                  <a:pt x="287705" y="775346"/>
                </a:lnTo>
                <a:lnTo>
                  <a:pt x="286900" y="768478"/>
                </a:lnTo>
                <a:lnTo>
                  <a:pt x="284784" y="761551"/>
                </a:lnTo>
                <a:lnTo>
                  <a:pt x="283756" y="732811"/>
                </a:lnTo>
                <a:lnTo>
                  <a:pt x="282181" y="698607"/>
                </a:lnTo>
                <a:lnTo>
                  <a:pt x="281752" y="690685"/>
                </a:lnTo>
                <a:lnTo>
                  <a:pt x="204088" y="690685"/>
                </a:lnTo>
                <a:lnTo>
                  <a:pt x="156113" y="647920"/>
                </a:lnTo>
                <a:lnTo>
                  <a:pt x="117306" y="613929"/>
                </a:lnTo>
                <a:lnTo>
                  <a:pt x="87667" y="588726"/>
                </a:lnTo>
                <a:lnTo>
                  <a:pt x="67195" y="572321"/>
                </a:lnTo>
                <a:lnTo>
                  <a:pt x="56722" y="566225"/>
                </a:lnTo>
                <a:lnTo>
                  <a:pt x="46007" y="563558"/>
                </a:lnTo>
                <a:close/>
              </a:path>
              <a:path w="1108075" h="815339">
                <a:moveTo>
                  <a:pt x="232791" y="467701"/>
                </a:moveTo>
                <a:lnTo>
                  <a:pt x="193284" y="488184"/>
                </a:lnTo>
                <a:lnTo>
                  <a:pt x="189337" y="498532"/>
                </a:lnTo>
                <a:lnTo>
                  <a:pt x="189271" y="498705"/>
                </a:lnTo>
                <a:lnTo>
                  <a:pt x="191530" y="550556"/>
                </a:lnTo>
                <a:lnTo>
                  <a:pt x="194894" y="579814"/>
                </a:lnTo>
                <a:lnTo>
                  <a:pt x="198239" y="613929"/>
                </a:lnTo>
                <a:lnTo>
                  <a:pt x="200948" y="644394"/>
                </a:lnTo>
                <a:lnTo>
                  <a:pt x="202884" y="669825"/>
                </a:lnTo>
                <a:lnTo>
                  <a:pt x="204088" y="690685"/>
                </a:lnTo>
                <a:lnTo>
                  <a:pt x="281752" y="690685"/>
                </a:lnTo>
                <a:lnTo>
                  <a:pt x="280034" y="658949"/>
                </a:lnTo>
                <a:lnTo>
                  <a:pt x="277369" y="615120"/>
                </a:lnTo>
                <a:lnTo>
                  <a:pt x="274184" y="566453"/>
                </a:lnTo>
                <a:lnTo>
                  <a:pt x="274169" y="566225"/>
                </a:lnTo>
                <a:lnTo>
                  <a:pt x="274044" y="564320"/>
                </a:lnTo>
                <a:lnTo>
                  <a:pt x="273994" y="563558"/>
                </a:lnTo>
                <a:lnTo>
                  <a:pt x="273886" y="561917"/>
                </a:lnTo>
                <a:lnTo>
                  <a:pt x="270719" y="523474"/>
                </a:lnTo>
                <a:lnTo>
                  <a:pt x="267810" y="498705"/>
                </a:lnTo>
                <a:lnTo>
                  <a:pt x="267790" y="498532"/>
                </a:lnTo>
                <a:lnTo>
                  <a:pt x="265099" y="487104"/>
                </a:lnTo>
                <a:lnTo>
                  <a:pt x="260740" y="480532"/>
                </a:lnTo>
                <a:lnTo>
                  <a:pt x="255273" y="475293"/>
                </a:lnTo>
                <a:lnTo>
                  <a:pt x="248687" y="471388"/>
                </a:lnTo>
                <a:lnTo>
                  <a:pt x="240969" y="468816"/>
                </a:lnTo>
                <a:lnTo>
                  <a:pt x="232791" y="467701"/>
                </a:lnTo>
                <a:close/>
              </a:path>
              <a:path w="1108075" h="815339">
                <a:moveTo>
                  <a:pt x="479983" y="351214"/>
                </a:moveTo>
                <a:lnTo>
                  <a:pt x="439978" y="358088"/>
                </a:lnTo>
                <a:lnTo>
                  <a:pt x="396163" y="376487"/>
                </a:lnTo>
                <a:lnTo>
                  <a:pt x="343474" y="420508"/>
                </a:lnTo>
                <a:lnTo>
                  <a:pt x="317931" y="482913"/>
                </a:lnTo>
                <a:lnTo>
                  <a:pt x="315381" y="515270"/>
                </a:lnTo>
                <a:lnTo>
                  <a:pt x="318474" y="546836"/>
                </a:lnTo>
                <a:lnTo>
                  <a:pt x="342188" y="614104"/>
                </a:lnTo>
                <a:lnTo>
                  <a:pt x="381336" y="661793"/>
                </a:lnTo>
                <a:lnTo>
                  <a:pt x="435533" y="684335"/>
                </a:lnTo>
                <a:lnTo>
                  <a:pt x="463894" y="686190"/>
                </a:lnTo>
                <a:lnTo>
                  <a:pt x="493160" y="682795"/>
                </a:lnTo>
                <a:lnTo>
                  <a:pt x="554405" y="660205"/>
                </a:lnTo>
                <a:lnTo>
                  <a:pt x="592521" y="635075"/>
                </a:lnTo>
                <a:lnTo>
                  <a:pt x="616703" y="611592"/>
                </a:lnTo>
                <a:lnTo>
                  <a:pt x="465380" y="611592"/>
                </a:lnTo>
                <a:lnTo>
                  <a:pt x="454917" y="611088"/>
                </a:lnTo>
                <a:lnTo>
                  <a:pt x="444667" y="609393"/>
                </a:lnTo>
                <a:lnTo>
                  <a:pt x="434644" y="606484"/>
                </a:lnTo>
                <a:lnTo>
                  <a:pt x="485517" y="542349"/>
                </a:lnTo>
                <a:lnTo>
                  <a:pt x="394131" y="542349"/>
                </a:lnTo>
                <a:lnTo>
                  <a:pt x="391825" y="524011"/>
                </a:lnTo>
                <a:lnTo>
                  <a:pt x="391411" y="507678"/>
                </a:lnTo>
                <a:lnTo>
                  <a:pt x="391401" y="507281"/>
                </a:lnTo>
                <a:lnTo>
                  <a:pt x="401724" y="466637"/>
                </a:lnTo>
                <a:lnTo>
                  <a:pt x="429691" y="440241"/>
                </a:lnTo>
                <a:lnTo>
                  <a:pt x="469214" y="426614"/>
                </a:lnTo>
                <a:lnTo>
                  <a:pt x="480999" y="426017"/>
                </a:lnTo>
                <a:lnTo>
                  <a:pt x="557180" y="426017"/>
                </a:lnTo>
                <a:lnTo>
                  <a:pt x="557898" y="422445"/>
                </a:lnTo>
                <a:lnTo>
                  <a:pt x="556993" y="405981"/>
                </a:lnTo>
                <a:lnTo>
                  <a:pt x="551750" y="391227"/>
                </a:lnTo>
                <a:lnTo>
                  <a:pt x="551623" y="390870"/>
                </a:lnTo>
                <a:lnTo>
                  <a:pt x="539062" y="372985"/>
                </a:lnTo>
                <a:lnTo>
                  <a:pt x="522941" y="360406"/>
                </a:lnTo>
                <a:lnTo>
                  <a:pt x="503463" y="353216"/>
                </a:lnTo>
                <a:lnTo>
                  <a:pt x="504208" y="353216"/>
                </a:lnTo>
                <a:lnTo>
                  <a:pt x="479983" y="351214"/>
                </a:lnTo>
                <a:close/>
              </a:path>
              <a:path w="1108075" h="815339">
                <a:moveTo>
                  <a:pt x="614004" y="514258"/>
                </a:moveTo>
                <a:lnTo>
                  <a:pt x="580353" y="539124"/>
                </a:lnTo>
                <a:lnTo>
                  <a:pt x="572947" y="550223"/>
                </a:lnTo>
                <a:lnTo>
                  <a:pt x="563327" y="563372"/>
                </a:lnTo>
                <a:lnTo>
                  <a:pt x="520750" y="596197"/>
                </a:lnTo>
                <a:lnTo>
                  <a:pt x="476046" y="610929"/>
                </a:lnTo>
                <a:lnTo>
                  <a:pt x="465380" y="611592"/>
                </a:lnTo>
                <a:lnTo>
                  <a:pt x="616703" y="611592"/>
                </a:lnTo>
                <a:lnTo>
                  <a:pt x="645793" y="564320"/>
                </a:lnTo>
                <a:lnTo>
                  <a:pt x="647330" y="546836"/>
                </a:lnTo>
                <a:lnTo>
                  <a:pt x="642543" y="531046"/>
                </a:lnTo>
                <a:lnTo>
                  <a:pt x="634792" y="520505"/>
                </a:lnTo>
                <a:lnTo>
                  <a:pt x="634681" y="520354"/>
                </a:lnTo>
                <a:lnTo>
                  <a:pt x="625176" y="514758"/>
                </a:lnTo>
                <a:lnTo>
                  <a:pt x="614004" y="514258"/>
                </a:lnTo>
                <a:close/>
              </a:path>
              <a:path w="1108075" h="815339">
                <a:moveTo>
                  <a:pt x="617977" y="265265"/>
                </a:moveTo>
                <a:lnTo>
                  <a:pt x="583869" y="293302"/>
                </a:lnTo>
                <a:lnTo>
                  <a:pt x="582774" y="300636"/>
                </a:lnTo>
                <a:lnTo>
                  <a:pt x="582989" y="305367"/>
                </a:lnTo>
                <a:lnTo>
                  <a:pt x="583107" y="307971"/>
                </a:lnTo>
                <a:lnTo>
                  <a:pt x="584770" y="314892"/>
                </a:lnTo>
                <a:lnTo>
                  <a:pt x="584869" y="315305"/>
                </a:lnTo>
                <a:lnTo>
                  <a:pt x="588060" y="322639"/>
                </a:lnTo>
                <a:lnTo>
                  <a:pt x="593267" y="332910"/>
                </a:lnTo>
                <a:lnTo>
                  <a:pt x="596597" y="339588"/>
                </a:lnTo>
                <a:lnTo>
                  <a:pt x="600379" y="347277"/>
                </a:lnTo>
                <a:lnTo>
                  <a:pt x="604088" y="355020"/>
                </a:lnTo>
                <a:lnTo>
                  <a:pt x="607380" y="361692"/>
                </a:lnTo>
                <a:lnTo>
                  <a:pt x="703376" y="544508"/>
                </a:lnTo>
                <a:lnTo>
                  <a:pt x="739524" y="566495"/>
                </a:lnTo>
                <a:lnTo>
                  <a:pt x="747320" y="564909"/>
                </a:lnTo>
                <a:lnTo>
                  <a:pt x="776274" y="537904"/>
                </a:lnTo>
                <a:lnTo>
                  <a:pt x="778068" y="522696"/>
                </a:lnTo>
                <a:lnTo>
                  <a:pt x="776601" y="515270"/>
                </a:lnTo>
                <a:lnTo>
                  <a:pt x="776415" y="514758"/>
                </a:lnTo>
                <a:lnTo>
                  <a:pt x="773480" y="507678"/>
                </a:lnTo>
                <a:lnTo>
                  <a:pt x="703503" y="375217"/>
                </a:lnTo>
                <a:lnTo>
                  <a:pt x="706240" y="344334"/>
                </a:lnTo>
                <a:lnTo>
                  <a:pt x="715965" y="316464"/>
                </a:lnTo>
                <a:lnTo>
                  <a:pt x="732668" y="291617"/>
                </a:lnTo>
                <a:lnTo>
                  <a:pt x="743105" y="281999"/>
                </a:lnTo>
                <a:lnTo>
                  <a:pt x="654481" y="281999"/>
                </a:lnTo>
                <a:lnTo>
                  <a:pt x="643313" y="271119"/>
                </a:lnTo>
                <a:lnTo>
                  <a:pt x="631145" y="265537"/>
                </a:lnTo>
                <a:lnTo>
                  <a:pt x="617977" y="265265"/>
                </a:lnTo>
                <a:close/>
              </a:path>
              <a:path w="1108075" h="815339">
                <a:moveTo>
                  <a:pt x="557180" y="426017"/>
                </a:moveTo>
                <a:lnTo>
                  <a:pt x="480999" y="426017"/>
                </a:lnTo>
                <a:lnTo>
                  <a:pt x="473232" y="439021"/>
                </a:lnTo>
                <a:lnTo>
                  <a:pt x="463823" y="453274"/>
                </a:lnTo>
                <a:lnTo>
                  <a:pt x="452746" y="468790"/>
                </a:lnTo>
                <a:lnTo>
                  <a:pt x="439978" y="485580"/>
                </a:lnTo>
                <a:lnTo>
                  <a:pt x="394131" y="542349"/>
                </a:lnTo>
                <a:lnTo>
                  <a:pt x="485517" y="542349"/>
                </a:lnTo>
                <a:lnTo>
                  <a:pt x="518345" y="500475"/>
                </a:lnTo>
                <a:lnTo>
                  <a:pt x="546277" y="459291"/>
                </a:lnTo>
                <a:lnTo>
                  <a:pt x="557060" y="426614"/>
                </a:lnTo>
                <a:lnTo>
                  <a:pt x="557180" y="426017"/>
                </a:lnTo>
                <a:close/>
              </a:path>
              <a:path w="1108075" h="815339">
                <a:moveTo>
                  <a:pt x="1023571" y="180907"/>
                </a:moveTo>
                <a:lnTo>
                  <a:pt x="928547" y="180907"/>
                </a:lnTo>
                <a:lnTo>
                  <a:pt x="955692" y="227578"/>
                </a:lnTo>
                <a:lnTo>
                  <a:pt x="977526" y="265537"/>
                </a:lnTo>
                <a:lnTo>
                  <a:pt x="1005001" y="314892"/>
                </a:lnTo>
                <a:lnTo>
                  <a:pt x="1023535" y="352817"/>
                </a:lnTo>
                <a:lnTo>
                  <a:pt x="1027322" y="360676"/>
                </a:lnTo>
                <a:lnTo>
                  <a:pt x="1057452" y="390203"/>
                </a:lnTo>
                <a:lnTo>
                  <a:pt x="1065025" y="391227"/>
                </a:lnTo>
                <a:lnTo>
                  <a:pt x="1072502" y="390870"/>
                </a:lnTo>
                <a:lnTo>
                  <a:pt x="1079884" y="389131"/>
                </a:lnTo>
                <a:lnTo>
                  <a:pt x="1087170" y="386012"/>
                </a:lnTo>
                <a:lnTo>
                  <a:pt x="1101861" y="373465"/>
                </a:lnTo>
                <a:lnTo>
                  <a:pt x="1107824" y="355834"/>
                </a:lnTo>
                <a:lnTo>
                  <a:pt x="1105048" y="333130"/>
                </a:lnTo>
                <a:lnTo>
                  <a:pt x="1093520" y="305367"/>
                </a:lnTo>
                <a:lnTo>
                  <a:pt x="1091488" y="301430"/>
                </a:lnTo>
                <a:lnTo>
                  <a:pt x="1085265" y="290381"/>
                </a:lnTo>
                <a:lnTo>
                  <a:pt x="1078280" y="277681"/>
                </a:lnTo>
                <a:lnTo>
                  <a:pt x="1066973" y="256919"/>
                </a:lnTo>
                <a:lnTo>
                  <a:pt x="1050213" y="227214"/>
                </a:lnTo>
                <a:lnTo>
                  <a:pt x="1028024" y="188581"/>
                </a:lnTo>
                <a:lnTo>
                  <a:pt x="1023571" y="180907"/>
                </a:lnTo>
                <a:close/>
              </a:path>
              <a:path w="1108075" h="815339">
                <a:moveTo>
                  <a:pt x="843587" y="269807"/>
                </a:moveTo>
                <a:lnTo>
                  <a:pt x="756335" y="269807"/>
                </a:lnTo>
                <a:lnTo>
                  <a:pt x="771575" y="295715"/>
                </a:lnTo>
                <a:lnTo>
                  <a:pt x="781557" y="309622"/>
                </a:lnTo>
                <a:lnTo>
                  <a:pt x="793419" y="317051"/>
                </a:lnTo>
                <a:lnTo>
                  <a:pt x="807187" y="318004"/>
                </a:lnTo>
                <a:lnTo>
                  <a:pt x="822883" y="312479"/>
                </a:lnTo>
                <a:lnTo>
                  <a:pt x="836643" y="302029"/>
                </a:lnTo>
                <a:lnTo>
                  <a:pt x="843807" y="288603"/>
                </a:lnTo>
                <a:lnTo>
                  <a:pt x="844026" y="281999"/>
                </a:lnTo>
                <a:lnTo>
                  <a:pt x="844081" y="280332"/>
                </a:lnTo>
                <a:lnTo>
                  <a:pt x="844169" y="277681"/>
                </a:lnTo>
                <a:lnTo>
                  <a:pt x="844259" y="274960"/>
                </a:lnTo>
                <a:lnTo>
                  <a:pt x="844350" y="272224"/>
                </a:lnTo>
                <a:lnTo>
                  <a:pt x="843587" y="269807"/>
                </a:lnTo>
                <a:close/>
              </a:path>
              <a:path w="1108075" h="815339">
                <a:moveTo>
                  <a:pt x="765011" y="185005"/>
                </a:moveTo>
                <a:lnTo>
                  <a:pt x="713006" y="209579"/>
                </a:lnTo>
                <a:lnTo>
                  <a:pt x="670386" y="254208"/>
                </a:lnTo>
                <a:lnTo>
                  <a:pt x="654481" y="281999"/>
                </a:lnTo>
                <a:lnTo>
                  <a:pt x="743105" y="281999"/>
                </a:lnTo>
                <a:lnTo>
                  <a:pt x="756335" y="269807"/>
                </a:lnTo>
                <a:lnTo>
                  <a:pt x="843587" y="269807"/>
                </a:lnTo>
                <a:lnTo>
                  <a:pt x="809778" y="206202"/>
                </a:lnTo>
                <a:lnTo>
                  <a:pt x="788371" y="189495"/>
                </a:lnTo>
                <a:lnTo>
                  <a:pt x="765011" y="185005"/>
                </a:lnTo>
                <a:close/>
              </a:path>
              <a:path w="1108075" h="815339">
                <a:moveTo>
                  <a:pt x="896861" y="0"/>
                </a:moveTo>
                <a:lnTo>
                  <a:pt x="860118" y="21119"/>
                </a:lnTo>
                <a:lnTo>
                  <a:pt x="854527" y="39483"/>
                </a:lnTo>
                <a:lnTo>
                  <a:pt x="854463" y="41096"/>
                </a:lnTo>
                <a:lnTo>
                  <a:pt x="873556" y="84006"/>
                </a:lnTo>
                <a:lnTo>
                  <a:pt x="886772" y="106473"/>
                </a:lnTo>
                <a:lnTo>
                  <a:pt x="889558" y="111311"/>
                </a:lnTo>
                <a:lnTo>
                  <a:pt x="872866" y="118290"/>
                </a:lnTo>
                <a:lnTo>
                  <a:pt x="859555" y="123995"/>
                </a:lnTo>
                <a:lnTo>
                  <a:pt x="825681" y="148222"/>
                </a:lnTo>
                <a:lnTo>
                  <a:pt x="821107" y="163250"/>
                </a:lnTo>
                <a:lnTo>
                  <a:pt x="821121" y="170874"/>
                </a:lnTo>
                <a:lnTo>
                  <a:pt x="846616" y="205275"/>
                </a:lnTo>
                <a:lnTo>
                  <a:pt x="860541" y="206666"/>
                </a:lnTo>
                <a:lnTo>
                  <a:pt x="876858" y="202497"/>
                </a:lnTo>
                <a:lnTo>
                  <a:pt x="893168" y="195998"/>
                </a:lnTo>
                <a:lnTo>
                  <a:pt x="907227" y="190226"/>
                </a:lnTo>
                <a:lnTo>
                  <a:pt x="919024" y="185191"/>
                </a:lnTo>
                <a:lnTo>
                  <a:pt x="928547" y="180907"/>
                </a:lnTo>
                <a:lnTo>
                  <a:pt x="1023571" y="180907"/>
                </a:lnTo>
                <a:lnTo>
                  <a:pt x="1000429" y="141029"/>
                </a:lnTo>
                <a:lnTo>
                  <a:pt x="1006839" y="136505"/>
                </a:lnTo>
                <a:lnTo>
                  <a:pt x="1012939" y="132457"/>
                </a:lnTo>
                <a:lnTo>
                  <a:pt x="1042720" y="117026"/>
                </a:lnTo>
                <a:lnTo>
                  <a:pt x="1047165" y="114867"/>
                </a:lnTo>
                <a:lnTo>
                  <a:pt x="1073345" y="81522"/>
                </a:lnTo>
                <a:lnTo>
                  <a:pt x="1073407" y="73878"/>
                </a:lnTo>
                <a:lnTo>
                  <a:pt x="1072990" y="71814"/>
                </a:lnTo>
                <a:lnTo>
                  <a:pt x="961948" y="71814"/>
                </a:lnTo>
                <a:lnTo>
                  <a:pt x="951153" y="49970"/>
                </a:lnTo>
                <a:lnTo>
                  <a:pt x="933627" y="22566"/>
                </a:lnTo>
                <a:lnTo>
                  <a:pt x="915530" y="5901"/>
                </a:lnTo>
                <a:lnTo>
                  <a:pt x="896861" y="0"/>
                </a:lnTo>
                <a:close/>
              </a:path>
              <a:path w="1108075" h="815339">
                <a:moveTo>
                  <a:pt x="1042636" y="37651"/>
                </a:moveTo>
                <a:lnTo>
                  <a:pt x="1030782" y="37651"/>
                </a:lnTo>
                <a:lnTo>
                  <a:pt x="1023138" y="39483"/>
                </a:lnTo>
                <a:lnTo>
                  <a:pt x="987348" y="55431"/>
                </a:lnTo>
                <a:lnTo>
                  <a:pt x="961948" y="71814"/>
                </a:lnTo>
                <a:lnTo>
                  <a:pt x="1072990" y="71814"/>
                </a:lnTo>
                <a:lnTo>
                  <a:pt x="1042636" y="376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3374644" y="3146869"/>
            <a:ext cx="1897380" cy="1170305"/>
          </a:xfrm>
          <a:custGeom>
            <a:avLst/>
            <a:gdLst/>
            <a:ahLst/>
            <a:cxnLst/>
            <a:rect l="l" t="t" r="r" b="b"/>
            <a:pathLst>
              <a:path w="1897379" h="1170304">
                <a:moveTo>
                  <a:pt x="40227" y="859043"/>
                </a:moveTo>
                <a:lnTo>
                  <a:pt x="31940" y="859043"/>
                </a:lnTo>
                <a:lnTo>
                  <a:pt x="24034" y="860313"/>
                </a:lnTo>
                <a:lnTo>
                  <a:pt x="111" y="894603"/>
                </a:lnTo>
                <a:lnTo>
                  <a:pt x="0" y="902223"/>
                </a:lnTo>
                <a:lnTo>
                  <a:pt x="1430" y="913653"/>
                </a:lnTo>
                <a:lnTo>
                  <a:pt x="17766" y="956833"/>
                </a:lnTo>
                <a:lnTo>
                  <a:pt x="41941" y="998743"/>
                </a:lnTo>
                <a:lnTo>
                  <a:pt x="47751" y="1008903"/>
                </a:lnTo>
                <a:lnTo>
                  <a:pt x="52609" y="1017793"/>
                </a:lnTo>
                <a:lnTo>
                  <a:pt x="56514" y="1025413"/>
                </a:lnTo>
                <a:lnTo>
                  <a:pt x="115454" y="1137173"/>
                </a:lnTo>
                <a:lnTo>
                  <a:pt x="145020" y="1167653"/>
                </a:lnTo>
                <a:lnTo>
                  <a:pt x="154892" y="1170193"/>
                </a:lnTo>
                <a:lnTo>
                  <a:pt x="165264" y="1170193"/>
                </a:lnTo>
                <a:lnTo>
                  <a:pt x="198246" y="1144793"/>
                </a:lnTo>
                <a:lnTo>
                  <a:pt x="201898" y="1130823"/>
                </a:lnTo>
                <a:lnTo>
                  <a:pt x="200925" y="1123203"/>
                </a:lnTo>
                <a:lnTo>
                  <a:pt x="198119" y="1115583"/>
                </a:lnTo>
                <a:lnTo>
                  <a:pt x="195960" y="1111773"/>
                </a:lnTo>
                <a:lnTo>
                  <a:pt x="192912" y="1105423"/>
                </a:lnTo>
                <a:lnTo>
                  <a:pt x="188848" y="1097803"/>
                </a:lnTo>
                <a:lnTo>
                  <a:pt x="184784" y="1088913"/>
                </a:lnTo>
                <a:lnTo>
                  <a:pt x="181482" y="1082563"/>
                </a:lnTo>
                <a:lnTo>
                  <a:pt x="178942" y="1077483"/>
                </a:lnTo>
                <a:lnTo>
                  <a:pt x="170271" y="1060973"/>
                </a:lnTo>
                <a:lnTo>
                  <a:pt x="160242" y="1040653"/>
                </a:lnTo>
                <a:lnTo>
                  <a:pt x="148832" y="1017793"/>
                </a:lnTo>
                <a:lnTo>
                  <a:pt x="136016" y="992393"/>
                </a:lnTo>
                <a:lnTo>
                  <a:pt x="136905" y="989853"/>
                </a:lnTo>
                <a:lnTo>
                  <a:pt x="137413" y="987313"/>
                </a:lnTo>
                <a:lnTo>
                  <a:pt x="137667" y="984773"/>
                </a:lnTo>
                <a:lnTo>
                  <a:pt x="143002" y="958103"/>
                </a:lnTo>
                <a:lnTo>
                  <a:pt x="149860" y="933973"/>
                </a:lnTo>
                <a:lnTo>
                  <a:pt x="158241" y="912383"/>
                </a:lnTo>
                <a:lnTo>
                  <a:pt x="163194" y="903493"/>
                </a:lnTo>
                <a:lnTo>
                  <a:pt x="83184" y="903493"/>
                </a:lnTo>
                <a:lnTo>
                  <a:pt x="77946" y="892063"/>
                </a:lnTo>
                <a:lnTo>
                  <a:pt x="73660" y="880633"/>
                </a:lnTo>
                <a:lnTo>
                  <a:pt x="69397" y="874283"/>
                </a:lnTo>
                <a:lnTo>
                  <a:pt x="63849" y="867933"/>
                </a:lnTo>
                <a:lnTo>
                  <a:pt x="57015" y="864123"/>
                </a:lnTo>
                <a:lnTo>
                  <a:pt x="48894" y="861583"/>
                </a:lnTo>
                <a:lnTo>
                  <a:pt x="40227" y="859043"/>
                </a:lnTo>
                <a:close/>
              </a:path>
              <a:path w="1897379" h="1170304">
                <a:moveTo>
                  <a:pt x="263280" y="894603"/>
                </a:moveTo>
                <a:lnTo>
                  <a:pt x="168147" y="894603"/>
                </a:lnTo>
                <a:lnTo>
                  <a:pt x="172271" y="898413"/>
                </a:lnTo>
                <a:lnTo>
                  <a:pt x="176466" y="904763"/>
                </a:lnTo>
                <a:lnTo>
                  <a:pt x="180756" y="911113"/>
                </a:lnTo>
                <a:lnTo>
                  <a:pt x="185165" y="920003"/>
                </a:lnTo>
                <a:lnTo>
                  <a:pt x="194405" y="936513"/>
                </a:lnTo>
                <a:lnTo>
                  <a:pt x="206311" y="955563"/>
                </a:lnTo>
                <a:lnTo>
                  <a:pt x="220884" y="978423"/>
                </a:lnTo>
                <a:lnTo>
                  <a:pt x="255345" y="1030493"/>
                </a:lnTo>
                <a:lnTo>
                  <a:pt x="269875" y="1053353"/>
                </a:lnTo>
                <a:lnTo>
                  <a:pt x="281737" y="1072403"/>
                </a:lnTo>
                <a:lnTo>
                  <a:pt x="290956" y="1088913"/>
                </a:lnTo>
                <a:lnTo>
                  <a:pt x="295413" y="1096533"/>
                </a:lnTo>
                <a:lnTo>
                  <a:pt x="300799" y="1101613"/>
                </a:lnTo>
                <a:lnTo>
                  <a:pt x="307137" y="1105423"/>
                </a:lnTo>
                <a:lnTo>
                  <a:pt x="314451" y="1109233"/>
                </a:lnTo>
                <a:lnTo>
                  <a:pt x="322264" y="1110503"/>
                </a:lnTo>
                <a:lnTo>
                  <a:pt x="330088" y="1110503"/>
                </a:lnTo>
                <a:lnTo>
                  <a:pt x="363430" y="1088913"/>
                </a:lnTo>
                <a:lnTo>
                  <a:pt x="368379" y="1066053"/>
                </a:lnTo>
                <a:lnTo>
                  <a:pt x="366845" y="1058433"/>
                </a:lnTo>
                <a:lnTo>
                  <a:pt x="342979" y="1016523"/>
                </a:lnTo>
                <a:lnTo>
                  <a:pt x="310895" y="968263"/>
                </a:lnTo>
                <a:lnTo>
                  <a:pt x="293822" y="944133"/>
                </a:lnTo>
                <a:lnTo>
                  <a:pt x="279368" y="921273"/>
                </a:lnTo>
                <a:lnTo>
                  <a:pt x="267533" y="902223"/>
                </a:lnTo>
                <a:lnTo>
                  <a:pt x="263280" y="894603"/>
                </a:lnTo>
                <a:close/>
              </a:path>
              <a:path w="1897379" h="1170304">
                <a:moveTo>
                  <a:pt x="414364" y="822213"/>
                </a:moveTo>
                <a:lnTo>
                  <a:pt x="307169" y="822213"/>
                </a:lnTo>
                <a:lnTo>
                  <a:pt x="316579" y="828563"/>
                </a:lnTo>
                <a:lnTo>
                  <a:pt x="328608" y="841263"/>
                </a:lnTo>
                <a:lnTo>
                  <a:pt x="343280" y="859043"/>
                </a:lnTo>
                <a:lnTo>
                  <a:pt x="352085" y="871743"/>
                </a:lnTo>
                <a:lnTo>
                  <a:pt x="363235" y="888253"/>
                </a:lnTo>
                <a:lnTo>
                  <a:pt x="376695" y="907303"/>
                </a:lnTo>
                <a:lnTo>
                  <a:pt x="392429" y="931433"/>
                </a:lnTo>
                <a:lnTo>
                  <a:pt x="407195" y="954293"/>
                </a:lnTo>
                <a:lnTo>
                  <a:pt x="420449" y="973343"/>
                </a:lnTo>
                <a:lnTo>
                  <a:pt x="432202" y="989853"/>
                </a:lnTo>
                <a:lnTo>
                  <a:pt x="442467" y="1003823"/>
                </a:lnTo>
                <a:lnTo>
                  <a:pt x="453612" y="1013983"/>
                </a:lnTo>
                <a:lnTo>
                  <a:pt x="465899" y="1020333"/>
                </a:lnTo>
                <a:lnTo>
                  <a:pt x="479329" y="1020333"/>
                </a:lnTo>
                <a:lnTo>
                  <a:pt x="511673" y="998743"/>
                </a:lnTo>
                <a:lnTo>
                  <a:pt x="517648" y="978423"/>
                </a:lnTo>
                <a:lnTo>
                  <a:pt x="517731" y="975883"/>
                </a:lnTo>
                <a:lnTo>
                  <a:pt x="457136" y="880633"/>
                </a:lnTo>
                <a:lnTo>
                  <a:pt x="418845" y="828563"/>
                </a:lnTo>
                <a:lnTo>
                  <a:pt x="414364" y="822213"/>
                </a:lnTo>
                <a:close/>
              </a:path>
              <a:path w="1897379" h="1170304">
                <a:moveTo>
                  <a:pt x="645517" y="583453"/>
                </a:moveTo>
                <a:lnTo>
                  <a:pt x="604277" y="585993"/>
                </a:lnTo>
                <a:lnTo>
                  <a:pt x="558164" y="601233"/>
                </a:lnTo>
                <a:lnTo>
                  <a:pt x="503332" y="644413"/>
                </a:lnTo>
                <a:lnTo>
                  <a:pt x="469645" y="705373"/>
                </a:lnTo>
                <a:lnTo>
                  <a:pt x="461476" y="744743"/>
                </a:lnTo>
                <a:lnTo>
                  <a:pt x="461362" y="748553"/>
                </a:lnTo>
                <a:lnTo>
                  <a:pt x="461249" y="752363"/>
                </a:lnTo>
                <a:lnTo>
                  <a:pt x="461173" y="754903"/>
                </a:lnTo>
                <a:lnTo>
                  <a:pt x="461060" y="758713"/>
                </a:lnTo>
                <a:lnTo>
                  <a:pt x="460947" y="762523"/>
                </a:lnTo>
                <a:lnTo>
                  <a:pt x="460833" y="766333"/>
                </a:lnTo>
                <a:lnTo>
                  <a:pt x="460758" y="768873"/>
                </a:lnTo>
                <a:lnTo>
                  <a:pt x="479932" y="838723"/>
                </a:lnTo>
                <a:lnTo>
                  <a:pt x="519017" y="893333"/>
                </a:lnTo>
                <a:lnTo>
                  <a:pt x="565150" y="923813"/>
                </a:lnTo>
                <a:lnTo>
                  <a:pt x="590794" y="928893"/>
                </a:lnTo>
                <a:lnTo>
                  <a:pt x="618188" y="927623"/>
                </a:lnTo>
                <a:lnTo>
                  <a:pt x="678179" y="907303"/>
                </a:lnTo>
                <a:lnTo>
                  <a:pt x="706501" y="884443"/>
                </a:lnTo>
                <a:lnTo>
                  <a:pt x="714309" y="876823"/>
                </a:lnTo>
                <a:lnTo>
                  <a:pt x="722487" y="866663"/>
                </a:lnTo>
                <a:lnTo>
                  <a:pt x="731021" y="856503"/>
                </a:lnTo>
                <a:lnTo>
                  <a:pt x="732995" y="853963"/>
                </a:lnTo>
                <a:lnTo>
                  <a:pt x="617362" y="853963"/>
                </a:lnTo>
                <a:lnTo>
                  <a:pt x="605728" y="852693"/>
                </a:lnTo>
                <a:lnTo>
                  <a:pt x="573420" y="831103"/>
                </a:lnTo>
                <a:lnTo>
                  <a:pt x="546234" y="782843"/>
                </a:lnTo>
                <a:lnTo>
                  <a:pt x="542448" y="763793"/>
                </a:lnTo>
                <a:lnTo>
                  <a:pt x="542573" y="748553"/>
                </a:lnTo>
                <a:lnTo>
                  <a:pt x="542615" y="743473"/>
                </a:lnTo>
                <a:lnTo>
                  <a:pt x="554233" y="702833"/>
                </a:lnTo>
                <a:lnTo>
                  <a:pt x="578185" y="672353"/>
                </a:lnTo>
                <a:lnTo>
                  <a:pt x="605408" y="658383"/>
                </a:lnTo>
                <a:lnTo>
                  <a:pt x="699379" y="658383"/>
                </a:lnTo>
                <a:lnTo>
                  <a:pt x="693044" y="643143"/>
                </a:lnTo>
                <a:lnTo>
                  <a:pt x="690387" y="635523"/>
                </a:lnTo>
                <a:lnTo>
                  <a:pt x="688230" y="629173"/>
                </a:lnTo>
                <a:lnTo>
                  <a:pt x="686561" y="622823"/>
                </a:lnTo>
                <a:lnTo>
                  <a:pt x="688085" y="615203"/>
                </a:lnTo>
                <a:lnTo>
                  <a:pt x="687323" y="608853"/>
                </a:lnTo>
                <a:lnTo>
                  <a:pt x="684021" y="602503"/>
                </a:lnTo>
                <a:lnTo>
                  <a:pt x="675806" y="593613"/>
                </a:lnTo>
                <a:lnTo>
                  <a:pt x="662971" y="587263"/>
                </a:lnTo>
                <a:lnTo>
                  <a:pt x="645517" y="583453"/>
                </a:lnTo>
                <a:close/>
              </a:path>
              <a:path w="1897379" h="1170304">
                <a:moveTo>
                  <a:pt x="173593" y="806973"/>
                </a:moveTo>
                <a:lnTo>
                  <a:pt x="134365" y="818403"/>
                </a:lnTo>
                <a:lnTo>
                  <a:pt x="103774" y="848883"/>
                </a:lnTo>
                <a:lnTo>
                  <a:pt x="83184" y="903493"/>
                </a:lnTo>
                <a:lnTo>
                  <a:pt x="163194" y="903493"/>
                </a:lnTo>
                <a:lnTo>
                  <a:pt x="168147" y="894603"/>
                </a:lnTo>
                <a:lnTo>
                  <a:pt x="263280" y="894603"/>
                </a:lnTo>
                <a:lnTo>
                  <a:pt x="258317" y="885713"/>
                </a:lnTo>
                <a:lnTo>
                  <a:pt x="261677" y="878093"/>
                </a:lnTo>
                <a:lnTo>
                  <a:pt x="266239" y="869203"/>
                </a:lnTo>
                <a:lnTo>
                  <a:pt x="272016" y="859043"/>
                </a:lnTo>
                <a:lnTo>
                  <a:pt x="279018" y="848883"/>
                </a:lnTo>
                <a:lnTo>
                  <a:pt x="286067" y="837453"/>
                </a:lnTo>
                <a:lnTo>
                  <a:pt x="291973" y="829833"/>
                </a:lnTo>
                <a:lnTo>
                  <a:pt x="296735" y="824753"/>
                </a:lnTo>
                <a:lnTo>
                  <a:pt x="300354" y="822213"/>
                </a:lnTo>
                <a:lnTo>
                  <a:pt x="414364" y="822213"/>
                </a:lnTo>
                <a:lnTo>
                  <a:pt x="411675" y="818403"/>
                </a:lnTo>
                <a:lnTo>
                  <a:pt x="210057" y="818403"/>
                </a:lnTo>
                <a:lnTo>
                  <a:pt x="192176" y="809513"/>
                </a:lnTo>
                <a:lnTo>
                  <a:pt x="173593" y="806973"/>
                </a:lnTo>
                <a:close/>
              </a:path>
              <a:path w="1897379" h="1170304">
                <a:moveTo>
                  <a:pt x="699379" y="658383"/>
                </a:moveTo>
                <a:lnTo>
                  <a:pt x="613663" y="658383"/>
                </a:lnTo>
                <a:lnTo>
                  <a:pt x="615969" y="666003"/>
                </a:lnTo>
                <a:lnTo>
                  <a:pt x="622934" y="685053"/>
                </a:lnTo>
                <a:lnTo>
                  <a:pt x="625982" y="692673"/>
                </a:lnTo>
                <a:lnTo>
                  <a:pt x="628903" y="699023"/>
                </a:lnTo>
                <a:lnTo>
                  <a:pt x="631825" y="704103"/>
                </a:lnTo>
                <a:lnTo>
                  <a:pt x="641542" y="721883"/>
                </a:lnTo>
                <a:lnTo>
                  <a:pt x="654319" y="742203"/>
                </a:lnTo>
                <a:lnTo>
                  <a:pt x="670169" y="766333"/>
                </a:lnTo>
                <a:lnTo>
                  <a:pt x="689101" y="794273"/>
                </a:lnTo>
                <a:lnTo>
                  <a:pt x="685123" y="803163"/>
                </a:lnTo>
                <a:lnTo>
                  <a:pt x="657034" y="836183"/>
                </a:lnTo>
                <a:lnTo>
                  <a:pt x="617362" y="853963"/>
                </a:lnTo>
                <a:lnTo>
                  <a:pt x="732995" y="853963"/>
                </a:lnTo>
                <a:lnTo>
                  <a:pt x="739901" y="845073"/>
                </a:lnTo>
                <a:lnTo>
                  <a:pt x="795051" y="845073"/>
                </a:lnTo>
                <a:lnTo>
                  <a:pt x="797226" y="843803"/>
                </a:lnTo>
                <a:lnTo>
                  <a:pt x="813101" y="812053"/>
                </a:lnTo>
                <a:lnTo>
                  <a:pt x="811924" y="804433"/>
                </a:lnTo>
                <a:lnTo>
                  <a:pt x="809116" y="796813"/>
                </a:lnTo>
                <a:lnTo>
                  <a:pt x="807051" y="795543"/>
                </a:lnTo>
                <a:lnTo>
                  <a:pt x="802401" y="790463"/>
                </a:lnTo>
                <a:lnTo>
                  <a:pt x="795204" y="785383"/>
                </a:lnTo>
                <a:lnTo>
                  <a:pt x="785494" y="777763"/>
                </a:lnTo>
                <a:lnTo>
                  <a:pt x="774688" y="768873"/>
                </a:lnTo>
                <a:lnTo>
                  <a:pt x="766667" y="762523"/>
                </a:lnTo>
                <a:lnTo>
                  <a:pt x="761456" y="758713"/>
                </a:lnTo>
                <a:lnTo>
                  <a:pt x="759078" y="756173"/>
                </a:lnTo>
                <a:lnTo>
                  <a:pt x="749270" y="746013"/>
                </a:lnTo>
                <a:lnTo>
                  <a:pt x="726842" y="711723"/>
                </a:lnTo>
                <a:lnTo>
                  <a:pt x="704135" y="668543"/>
                </a:lnTo>
                <a:lnTo>
                  <a:pt x="699906" y="659653"/>
                </a:lnTo>
                <a:lnTo>
                  <a:pt x="699379" y="658383"/>
                </a:lnTo>
                <a:close/>
              </a:path>
              <a:path w="1897379" h="1170304">
                <a:moveTo>
                  <a:pt x="795051" y="845073"/>
                </a:moveTo>
                <a:lnTo>
                  <a:pt x="739901" y="845073"/>
                </a:lnTo>
                <a:lnTo>
                  <a:pt x="757590" y="848883"/>
                </a:lnTo>
                <a:lnTo>
                  <a:pt x="771969" y="850153"/>
                </a:lnTo>
                <a:lnTo>
                  <a:pt x="783014" y="850153"/>
                </a:lnTo>
                <a:lnTo>
                  <a:pt x="790701" y="847613"/>
                </a:lnTo>
                <a:lnTo>
                  <a:pt x="795051" y="845073"/>
                </a:lnTo>
                <a:close/>
              </a:path>
              <a:path w="1897379" h="1170304">
                <a:moveTo>
                  <a:pt x="322897" y="738393"/>
                </a:moveTo>
                <a:lnTo>
                  <a:pt x="272795" y="748553"/>
                </a:lnTo>
                <a:lnTo>
                  <a:pt x="234441" y="777763"/>
                </a:lnTo>
                <a:lnTo>
                  <a:pt x="210057" y="818403"/>
                </a:lnTo>
                <a:lnTo>
                  <a:pt x="411675" y="818403"/>
                </a:lnTo>
                <a:lnTo>
                  <a:pt x="376447" y="770143"/>
                </a:lnTo>
                <a:lnTo>
                  <a:pt x="346805" y="746013"/>
                </a:lnTo>
                <a:lnTo>
                  <a:pt x="322897" y="738393"/>
                </a:lnTo>
                <a:close/>
              </a:path>
              <a:path w="1897379" h="1170304">
                <a:moveTo>
                  <a:pt x="768953" y="502173"/>
                </a:moveTo>
                <a:lnTo>
                  <a:pt x="755828" y="502173"/>
                </a:lnTo>
                <a:lnTo>
                  <a:pt x="741679" y="507253"/>
                </a:lnTo>
                <a:lnTo>
                  <a:pt x="720643" y="537733"/>
                </a:lnTo>
                <a:lnTo>
                  <a:pt x="720963" y="544083"/>
                </a:lnTo>
                <a:lnTo>
                  <a:pt x="722687" y="551703"/>
                </a:lnTo>
                <a:lnTo>
                  <a:pt x="725804" y="559323"/>
                </a:lnTo>
                <a:lnTo>
                  <a:pt x="728212" y="564403"/>
                </a:lnTo>
                <a:lnTo>
                  <a:pt x="731059" y="569483"/>
                </a:lnTo>
                <a:lnTo>
                  <a:pt x="734359" y="575833"/>
                </a:lnTo>
                <a:lnTo>
                  <a:pt x="741888" y="591073"/>
                </a:lnTo>
                <a:lnTo>
                  <a:pt x="745188" y="598693"/>
                </a:lnTo>
                <a:lnTo>
                  <a:pt x="748035" y="603773"/>
                </a:lnTo>
                <a:lnTo>
                  <a:pt x="841247" y="781573"/>
                </a:lnTo>
                <a:lnTo>
                  <a:pt x="869688" y="803163"/>
                </a:lnTo>
                <a:lnTo>
                  <a:pt x="877284" y="803163"/>
                </a:lnTo>
                <a:lnTo>
                  <a:pt x="910853" y="781573"/>
                </a:lnTo>
                <a:lnTo>
                  <a:pt x="915908" y="759983"/>
                </a:lnTo>
                <a:lnTo>
                  <a:pt x="914394" y="752363"/>
                </a:lnTo>
                <a:lnTo>
                  <a:pt x="911225" y="744743"/>
                </a:lnTo>
                <a:lnTo>
                  <a:pt x="841247" y="611393"/>
                </a:lnTo>
                <a:lnTo>
                  <a:pt x="844038" y="580913"/>
                </a:lnTo>
                <a:lnTo>
                  <a:pt x="853757" y="552973"/>
                </a:lnTo>
                <a:lnTo>
                  <a:pt x="870430" y="528843"/>
                </a:lnTo>
                <a:lnTo>
                  <a:pt x="880941" y="518683"/>
                </a:lnTo>
                <a:lnTo>
                  <a:pt x="792226" y="518683"/>
                </a:lnTo>
                <a:lnTo>
                  <a:pt x="781077" y="507253"/>
                </a:lnTo>
                <a:lnTo>
                  <a:pt x="768953" y="502173"/>
                </a:lnTo>
                <a:close/>
              </a:path>
              <a:path w="1897379" h="1170304">
                <a:moveTo>
                  <a:pt x="1027969" y="366283"/>
                </a:moveTo>
                <a:lnTo>
                  <a:pt x="1014801" y="366283"/>
                </a:lnTo>
                <a:lnTo>
                  <a:pt x="1000632" y="371363"/>
                </a:lnTo>
                <a:lnTo>
                  <a:pt x="979598" y="400573"/>
                </a:lnTo>
                <a:lnTo>
                  <a:pt x="979931" y="408193"/>
                </a:lnTo>
                <a:lnTo>
                  <a:pt x="981694" y="415813"/>
                </a:lnTo>
                <a:lnTo>
                  <a:pt x="984884" y="423433"/>
                </a:lnTo>
                <a:lnTo>
                  <a:pt x="987218" y="427243"/>
                </a:lnTo>
                <a:lnTo>
                  <a:pt x="990028" y="433593"/>
                </a:lnTo>
                <a:lnTo>
                  <a:pt x="993314" y="439943"/>
                </a:lnTo>
                <a:lnTo>
                  <a:pt x="1000859" y="455183"/>
                </a:lnTo>
                <a:lnTo>
                  <a:pt x="1004188" y="461533"/>
                </a:lnTo>
                <a:lnTo>
                  <a:pt x="1100201" y="644413"/>
                </a:lnTo>
                <a:lnTo>
                  <a:pt x="1128694" y="667273"/>
                </a:lnTo>
                <a:lnTo>
                  <a:pt x="1136284" y="667273"/>
                </a:lnTo>
                <a:lnTo>
                  <a:pt x="1169860" y="645683"/>
                </a:lnTo>
                <a:lnTo>
                  <a:pt x="1174892" y="622823"/>
                </a:lnTo>
                <a:lnTo>
                  <a:pt x="1173402" y="615203"/>
                </a:lnTo>
                <a:lnTo>
                  <a:pt x="1170304" y="607583"/>
                </a:lnTo>
                <a:lnTo>
                  <a:pt x="1100327" y="475503"/>
                </a:lnTo>
                <a:lnTo>
                  <a:pt x="1102950" y="446293"/>
                </a:lnTo>
                <a:lnTo>
                  <a:pt x="1103064" y="445023"/>
                </a:lnTo>
                <a:lnTo>
                  <a:pt x="1112789" y="417083"/>
                </a:lnTo>
                <a:lnTo>
                  <a:pt x="1129492" y="391683"/>
                </a:lnTo>
                <a:lnTo>
                  <a:pt x="1139237" y="382793"/>
                </a:lnTo>
                <a:lnTo>
                  <a:pt x="1051305" y="382793"/>
                </a:lnTo>
                <a:lnTo>
                  <a:pt x="1040137" y="371363"/>
                </a:lnTo>
                <a:lnTo>
                  <a:pt x="1027969" y="366283"/>
                </a:lnTo>
                <a:close/>
              </a:path>
              <a:path w="1897379" h="1170304">
                <a:moveTo>
                  <a:pt x="981360" y="505983"/>
                </a:moveTo>
                <a:lnTo>
                  <a:pt x="894079" y="505983"/>
                </a:lnTo>
                <a:lnTo>
                  <a:pt x="909446" y="532653"/>
                </a:lnTo>
                <a:lnTo>
                  <a:pt x="919426" y="546623"/>
                </a:lnTo>
                <a:lnTo>
                  <a:pt x="931275" y="554243"/>
                </a:lnTo>
                <a:lnTo>
                  <a:pt x="945005" y="554243"/>
                </a:lnTo>
                <a:lnTo>
                  <a:pt x="981614" y="525033"/>
                </a:lnTo>
                <a:lnTo>
                  <a:pt x="982166" y="508523"/>
                </a:lnTo>
                <a:lnTo>
                  <a:pt x="981360" y="505983"/>
                </a:lnTo>
                <a:close/>
              </a:path>
              <a:path w="1897379" h="1170304">
                <a:moveTo>
                  <a:pt x="902882" y="422163"/>
                </a:moveTo>
                <a:lnTo>
                  <a:pt x="850876" y="446293"/>
                </a:lnTo>
                <a:lnTo>
                  <a:pt x="808204" y="490743"/>
                </a:lnTo>
                <a:lnTo>
                  <a:pt x="792226" y="518683"/>
                </a:lnTo>
                <a:lnTo>
                  <a:pt x="880941" y="518683"/>
                </a:lnTo>
                <a:lnTo>
                  <a:pt x="894079" y="505983"/>
                </a:lnTo>
                <a:lnTo>
                  <a:pt x="981360" y="505983"/>
                </a:lnTo>
                <a:lnTo>
                  <a:pt x="976121" y="489473"/>
                </a:lnTo>
                <a:lnTo>
                  <a:pt x="974725" y="486933"/>
                </a:lnTo>
                <a:lnTo>
                  <a:pt x="971803" y="480583"/>
                </a:lnTo>
                <a:lnTo>
                  <a:pt x="967104" y="471693"/>
                </a:lnTo>
                <a:lnTo>
                  <a:pt x="947650" y="442483"/>
                </a:lnTo>
                <a:lnTo>
                  <a:pt x="926242" y="425973"/>
                </a:lnTo>
                <a:lnTo>
                  <a:pt x="902882" y="422163"/>
                </a:lnTo>
                <a:close/>
              </a:path>
              <a:path w="1897379" h="1170304">
                <a:moveTo>
                  <a:pt x="1240359" y="370093"/>
                </a:moveTo>
                <a:lnTo>
                  <a:pt x="1153159" y="370093"/>
                </a:lnTo>
                <a:lnTo>
                  <a:pt x="1168400" y="396763"/>
                </a:lnTo>
                <a:lnTo>
                  <a:pt x="1178379" y="409463"/>
                </a:lnTo>
                <a:lnTo>
                  <a:pt x="1190228" y="417083"/>
                </a:lnTo>
                <a:lnTo>
                  <a:pt x="1203958" y="418353"/>
                </a:lnTo>
                <a:lnTo>
                  <a:pt x="1219580" y="413273"/>
                </a:lnTo>
                <a:lnTo>
                  <a:pt x="1233414" y="403113"/>
                </a:lnTo>
                <a:lnTo>
                  <a:pt x="1240615" y="389143"/>
                </a:lnTo>
                <a:lnTo>
                  <a:pt x="1241087" y="375173"/>
                </a:lnTo>
                <a:lnTo>
                  <a:pt x="1241172" y="372633"/>
                </a:lnTo>
                <a:lnTo>
                  <a:pt x="1240359" y="370093"/>
                </a:lnTo>
                <a:close/>
              </a:path>
              <a:path w="1897379" h="1170304">
                <a:moveTo>
                  <a:pt x="1161835" y="285003"/>
                </a:moveTo>
                <a:lnTo>
                  <a:pt x="1109831" y="310403"/>
                </a:lnTo>
                <a:lnTo>
                  <a:pt x="1067210" y="354853"/>
                </a:lnTo>
                <a:lnTo>
                  <a:pt x="1051305" y="382793"/>
                </a:lnTo>
                <a:lnTo>
                  <a:pt x="1139237" y="382793"/>
                </a:lnTo>
                <a:lnTo>
                  <a:pt x="1153159" y="370093"/>
                </a:lnTo>
                <a:lnTo>
                  <a:pt x="1240359" y="370093"/>
                </a:lnTo>
                <a:lnTo>
                  <a:pt x="1206603" y="306593"/>
                </a:lnTo>
                <a:lnTo>
                  <a:pt x="1185195" y="290083"/>
                </a:lnTo>
                <a:lnTo>
                  <a:pt x="1161835" y="285003"/>
                </a:lnTo>
                <a:close/>
              </a:path>
              <a:path w="1897379" h="1170304">
                <a:moveTo>
                  <a:pt x="1410112" y="167893"/>
                </a:moveTo>
                <a:lnTo>
                  <a:pt x="1357248" y="182181"/>
                </a:lnTo>
                <a:lnTo>
                  <a:pt x="1325266" y="203332"/>
                </a:lnTo>
                <a:lnTo>
                  <a:pt x="1283686" y="259494"/>
                </a:lnTo>
                <a:lnTo>
                  <a:pt x="1271867" y="325548"/>
                </a:lnTo>
                <a:lnTo>
                  <a:pt x="1271926" y="326632"/>
                </a:lnTo>
                <a:lnTo>
                  <a:pt x="1274850" y="355818"/>
                </a:lnTo>
                <a:lnTo>
                  <a:pt x="1274905" y="356362"/>
                </a:lnTo>
                <a:lnTo>
                  <a:pt x="1296796" y="415099"/>
                </a:lnTo>
                <a:lnTo>
                  <a:pt x="1336690" y="464343"/>
                </a:lnTo>
                <a:lnTo>
                  <a:pt x="1388490" y="491680"/>
                </a:lnTo>
                <a:lnTo>
                  <a:pt x="1414541" y="496659"/>
                </a:lnTo>
                <a:lnTo>
                  <a:pt x="1439606" y="496659"/>
                </a:lnTo>
                <a:lnTo>
                  <a:pt x="1489836" y="481139"/>
                </a:lnTo>
                <a:lnTo>
                  <a:pt x="1538906" y="439880"/>
                </a:lnTo>
                <a:lnTo>
                  <a:pt x="1551143" y="417816"/>
                </a:lnTo>
                <a:lnTo>
                  <a:pt x="1423652" y="417816"/>
                </a:lnTo>
                <a:lnTo>
                  <a:pt x="1413128" y="415861"/>
                </a:lnTo>
                <a:lnTo>
                  <a:pt x="1400415" y="410624"/>
                </a:lnTo>
                <a:lnTo>
                  <a:pt x="1388951" y="402351"/>
                </a:lnTo>
                <a:lnTo>
                  <a:pt x="1378749" y="391054"/>
                </a:lnTo>
                <a:lnTo>
                  <a:pt x="1369948" y="376947"/>
                </a:lnTo>
                <a:lnTo>
                  <a:pt x="1369821" y="376745"/>
                </a:lnTo>
                <a:lnTo>
                  <a:pt x="1362247" y="360056"/>
                </a:lnTo>
                <a:lnTo>
                  <a:pt x="1357233" y="343344"/>
                </a:lnTo>
                <a:lnTo>
                  <a:pt x="1354766" y="326632"/>
                </a:lnTo>
                <a:lnTo>
                  <a:pt x="1354835" y="309943"/>
                </a:lnTo>
                <a:lnTo>
                  <a:pt x="1375963" y="263366"/>
                </a:lnTo>
                <a:lnTo>
                  <a:pt x="1413990" y="248054"/>
                </a:lnTo>
                <a:lnTo>
                  <a:pt x="1533529" y="248054"/>
                </a:lnTo>
                <a:lnTo>
                  <a:pt x="1524728" y="233693"/>
                </a:lnTo>
                <a:lnTo>
                  <a:pt x="1486144" y="194139"/>
                </a:lnTo>
                <a:lnTo>
                  <a:pt x="1436616" y="170751"/>
                </a:lnTo>
                <a:lnTo>
                  <a:pt x="1410112" y="167893"/>
                </a:lnTo>
                <a:close/>
              </a:path>
              <a:path w="1897379" h="1170304">
                <a:moveTo>
                  <a:pt x="1533529" y="248054"/>
                </a:moveTo>
                <a:lnTo>
                  <a:pt x="1413990" y="248054"/>
                </a:lnTo>
                <a:lnTo>
                  <a:pt x="1436750" y="256508"/>
                </a:lnTo>
                <a:lnTo>
                  <a:pt x="1458654" y="278915"/>
                </a:lnTo>
                <a:lnTo>
                  <a:pt x="1479677" y="315277"/>
                </a:lnTo>
                <a:lnTo>
                  <a:pt x="1485653" y="330950"/>
                </a:lnTo>
                <a:lnTo>
                  <a:pt x="1488535" y="346170"/>
                </a:lnTo>
                <a:lnTo>
                  <a:pt x="1488445" y="352361"/>
                </a:lnTo>
                <a:lnTo>
                  <a:pt x="1488320" y="360961"/>
                </a:lnTo>
                <a:lnTo>
                  <a:pt x="1472818" y="396668"/>
                </a:lnTo>
                <a:lnTo>
                  <a:pt x="1443577" y="415861"/>
                </a:lnTo>
                <a:lnTo>
                  <a:pt x="1443353" y="415861"/>
                </a:lnTo>
                <a:lnTo>
                  <a:pt x="1433711" y="417816"/>
                </a:lnTo>
                <a:lnTo>
                  <a:pt x="1551143" y="417816"/>
                </a:lnTo>
                <a:lnTo>
                  <a:pt x="1553970" y="412720"/>
                </a:lnTo>
                <a:lnTo>
                  <a:pt x="1562657" y="381470"/>
                </a:lnTo>
                <a:lnTo>
                  <a:pt x="1562734" y="381190"/>
                </a:lnTo>
                <a:lnTo>
                  <a:pt x="1565010" y="352361"/>
                </a:lnTo>
                <a:lnTo>
                  <a:pt x="1565105" y="350774"/>
                </a:lnTo>
                <a:lnTo>
                  <a:pt x="1562284" y="321373"/>
                </a:lnTo>
                <a:lnTo>
                  <a:pt x="1562211" y="320611"/>
                </a:lnTo>
                <a:lnTo>
                  <a:pt x="1554043" y="290200"/>
                </a:lnTo>
                <a:lnTo>
                  <a:pt x="1540692" y="259778"/>
                </a:lnTo>
                <a:lnTo>
                  <a:pt x="1540540" y="259494"/>
                </a:lnTo>
                <a:lnTo>
                  <a:pt x="1533529" y="248054"/>
                </a:lnTo>
                <a:close/>
              </a:path>
              <a:path w="1897379" h="1170304">
                <a:moveTo>
                  <a:pt x="1555200" y="62964"/>
                </a:moveTo>
                <a:lnTo>
                  <a:pt x="1520906" y="84748"/>
                </a:lnTo>
                <a:lnTo>
                  <a:pt x="1515438" y="104457"/>
                </a:lnTo>
                <a:lnTo>
                  <a:pt x="1515348" y="107235"/>
                </a:lnTo>
                <a:lnTo>
                  <a:pt x="1537533" y="152765"/>
                </a:lnTo>
                <a:lnTo>
                  <a:pt x="1541351" y="159273"/>
                </a:lnTo>
                <a:lnTo>
                  <a:pt x="1562115" y="200469"/>
                </a:lnTo>
                <a:lnTo>
                  <a:pt x="1580895" y="242760"/>
                </a:lnTo>
                <a:lnTo>
                  <a:pt x="1590659" y="265287"/>
                </a:lnTo>
                <a:lnTo>
                  <a:pt x="1599564" y="285051"/>
                </a:lnTo>
                <a:lnTo>
                  <a:pt x="1617201" y="320611"/>
                </a:lnTo>
                <a:lnTo>
                  <a:pt x="1632747" y="344872"/>
                </a:lnTo>
                <a:lnTo>
                  <a:pt x="1636490" y="350774"/>
                </a:lnTo>
                <a:lnTo>
                  <a:pt x="1639518" y="355818"/>
                </a:lnTo>
                <a:lnTo>
                  <a:pt x="1641904" y="360056"/>
                </a:lnTo>
                <a:lnTo>
                  <a:pt x="1646332" y="366954"/>
                </a:lnTo>
                <a:lnTo>
                  <a:pt x="1651762" y="372617"/>
                </a:lnTo>
                <a:lnTo>
                  <a:pt x="1658143" y="376947"/>
                </a:lnTo>
                <a:lnTo>
                  <a:pt x="1665477" y="379920"/>
                </a:lnTo>
                <a:lnTo>
                  <a:pt x="1673236" y="381470"/>
                </a:lnTo>
                <a:lnTo>
                  <a:pt x="1680593" y="381470"/>
                </a:lnTo>
                <a:lnTo>
                  <a:pt x="1714509" y="359717"/>
                </a:lnTo>
                <a:lnTo>
                  <a:pt x="1719500" y="336819"/>
                </a:lnTo>
                <a:lnTo>
                  <a:pt x="1717942" y="329090"/>
                </a:lnTo>
                <a:lnTo>
                  <a:pt x="1714753" y="321373"/>
                </a:lnTo>
                <a:lnTo>
                  <a:pt x="1712610" y="317093"/>
                </a:lnTo>
                <a:lnTo>
                  <a:pt x="1710181" y="311705"/>
                </a:lnTo>
                <a:lnTo>
                  <a:pt x="1707467" y="305246"/>
                </a:lnTo>
                <a:lnTo>
                  <a:pt x="1704466" y="297751"/>
                </a:lnTo>
                <a:lnTo>
                  <a:pt x="1701395" y="290200"/>
                </a:lnTo>
                <a:lnTo>
                  <a:pt x="1698656" y="283733"/>
                </a:lnTo>
                <a:lnTo>
                  <a:pt x="1696377" y="278620"/>
                </a:lnTo>
                <a:lnTo>
                  <a:pt x="1694179" y="274002"/>
                </a:lnTo>
                <a:lnTo>
                  <a:pt x="1691203" y="268118"/>
                </a:lnTo>
                <a:lnTo>
                  <a:pt x="1688369" y="262080"/>
                </a:lnTo>
                <a:lnTo>
                  <a:pt x="1685678" y="255875"/>
                </a:lnTo>
                <a:lnTo>
                  <a:pt x="1683130" y="249491"/>
                </a:lnTo>
                <a:lnTo>
                  <a:pt x="1680202" y="242012"/>
                </a:lnTo>
                <a:lnTo>
                  <a:pt x="1677511" y="235378"/>
                </a:lnTo>
                <a:lnTo>
                  <a:pt x="1674842" y="229092"/>
                </a:lnTo>
                <a:lnTo>
                  <a:pt x="1672843" y="224599"/>
                </a:lnTo>
                <a:lnTo>
                  <a:pt x="1668341" y="199739"/>
                </a:lnTo>
                <a:lnTo>
                  <a:pt x="1666065" y="176212"/>
                </a:lnTo>
                <a:lnTo>
                  <a:pt x="1666132" y="152765"/>
                </a:lnTo>
                <a:lnTo>
                  <a:pt x="1668144" y="133159"/>
                </a:lnTo>
                <a:lnTo>
                  <a:pt x="1672351" y="114871"/>
                </a:lnTo>
                <a:lnTo>
                  <a:pt x="1673230" y="112712"/>
                </a:lnTo>
                <a:lnTo>
                  <a:pt x="1678622" y="99853"/>
                </a:lnTo>
                <a:lnTo>
                  <a:pt x="1683504" y="93154"/>
                </a:lnTo>
                <a:lnTo>
                  <a:pt x="1599056" y="93154"/>
                </a:lnTo>
                <a:lnTo>
                  <a:pt x="1597152" y="90360"/>
                </a:lnTo>
                <a:lnTo>
                  <a:pt x="1584485" y="73925"/>
                </a:lnTo>
                <a:lnTo>
                  <a:pt x="1570497" y="64801"/>
                </a:lnTo>
                <a:lnTo>
                  <a:pt x="1555200" y="62964"/>
                </a:lnTo>
                <a:close/>
              </a:path>
              <a:path w="1897379" h="1170304">
                <a:moveTo>
                  <a:pt x="1798917" y="79787"/>
                </a:moveTo>
                <a:lnTo>
                  <a:pt x="1702464" y="79787"/>
                </a:lnTo>
                <a:lnTo>
                  <a:pt x="1707911" y="82169"/>
                </a:lnTo>
                <a:lnTo>
                  <a:pt x="1713478" y="87979"/>
                </a:lnTo>
                <a:lnTo>
                  <a:pt x="1719198" y="97218"/>
                </a:lnTo>
                <a:lnTo>
                  <a:pt x="1720850" y="100393"/>
                </a:lnTo>
                <a:lnTo>
                  <a:pt x="1722754" y="104457"/>
                </a:lnTo>
                <a:lnTo>
                  <a:pt x="1727327" y="114871"/>
                </a:lnTo>
                <a:lnTo>
                  <a:pt x="1728851" y="118046"/>
                </a:lnTo>
                <a:lnTo>
                  <a:pt x="1731557" y="123388"/>
                </a:lnTo>
                <a:lnTo>
                  <a:pt x="1734153" y="128746"/>
                </a:lnTo>
                <a:lnTo>
                  <a:pt x="1737272" y="135389"/>
                </a:lnTo>
                <a:lnTo>
                  <a:pt x="1740915" y="143319"/>
                </a:lnTo>
                <a:lnTo>
                  <a:pt x="1745309" y="152765"/>
                </a:lnTo>
                <a:lnTo>
                  <a:pt x="1767189" y="193087"/>
                </a:lnTo>
                <a:lnTo>
                  <a:pt x="1820926" y="270319"/>
                </a:lnTo>
                <a:lnTo>
                  <a:pt x="1858430" y="288768"/>
                </a:lnTo>
                <a:lnTo>
                  <a:pt x="1873884" y="283146"/>
                </a:lnTo>
                <a:lnTo>
                  <a:pt x="1896695" y="252128"/>
                </a:lnTo>
                <a:lnTo>
                  <a:pt x="1896816" y="248054"/>
                </a:lnTo>
                <a:lnTo>
                  <a:pt x="1896919" y="244586"/>
                </a:lnTo>
                <a:lnTo>
                  <a:pt x="1878774" y="207136"/>
                </a:lnTo>
                <a:lnTo>
                  <a:pt x="1859048" y="180052"/>
                </a:lnTo>
                <a:lnTo>
                  <a:pt x="1848431" y="165828"/>
                </a:lnTo>
                <a:lnTo>
                  <a:pt x="1825625" y="129984"/>
                </a:lnTo>
                <a:lnTo>
                  <a:pt x="1816861" y="112712"/>
                </a:lnTo>
                <a:lnTo>
                  <a:pt x="1806955" y="94043"/>
                </a:lnTo>
                <a:lnTo>
                  <a:pt x="1798917" y="79787"/>
                </a:lnTo>
                <a:close/>
              </a:path>
              <a:path w="1897379" h="1170304">
                <a:moveTo>
                  <a:pt x="1707292" y="0"/>
                </a:moveTo>
                <a:lnTo>
                  <a:pt x="1659763" y="11747"/>
                </a:lnTo>
                <a:lnTo>
                  <a:pt x="1623266" y="43306"/>
                </a:lnTo>
                <a:lnTo>
                  <a:pt x="1599056" y="93154"/>
                </a:lnTo>
                <a:lnTo>
                  <a:pt x="1683504" y="93154"/>
                </a:lnTo>
                <a:lnTo>
                  <a:pt x="1686861" y="88546"/>
                </a:lnTo>
                <a:lnTo>
                  <a:pt x="1697101" y="80835"/>
                </a:lnTo>
                <a:lnTo>
                  <a:pt x="1702464" y="79787"/>
                </a:lnTo>
                <a:lnTo>
                  <a:pt x="1798917" y="79787"/>
                </a:lnTo>
                <a:lnTo>
                  <a:pt x="1792489" y="68389"/>
                </a:lnTo>
                <a:lnTo>
                  <a:pt x="1778222" y="47005"/>
                </a:lnTo>
                <a:lnTo>
                  <a:pt x="1764200" y="29946"/>
                </a:lnTo>
                <a:lnTo>
                  <a:pt x="1750440" y="17208"/>
                </a:lnTo>
                <a:lnTo>
                  <a:pt x="1729414" y="4996"/>
                </a:lnTo>
                <a:lnTo>
                  <a:pt x="17072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6670830" y="3401821"/>
            <a:ext cx="1170940" cy="797560"/>
          </a:xfrm>
          <a:custGeom>
            <a:avLst/>
            <a:gdLst/>
            <a:ahLst/>
            <a:cxnLst/>
            <a:rect l="l" t="t" r="r" b="b"/>
            <a:pathLst>
              <a:path w="1170940" h="797560">
                <a:moveTo>
                  <a:pt x="35149" y="495710"/>
                </a:moveTo>
                <a:lnTo>
                  <a:pt x="1115" y="523875"/>
                </a:lnTo>
                <a:lnTo>
                  <a:pt x="0" y="531135"/>
                </a:lnTo>
                <a:lnTo>
                  <a:pt x="289" y="538432"/>
                </a:lnTo>
                <a:lnTo>
                  <a:pt x="2008" y="545752"/>
                </a:lnTo>
                <a:lnTo>
                  <a:pt x="5179" y="553084"/>
                </a:lnTo>
                <a:lnTo>
                  <a:pt x="7586" y="557702"/>
                </a:lnTo>
                <a:lnTo>
                  <a:pt x="10433" y="563356"/>
                </a:lnTo>
                <a:lnTo>
                  <a:pt x="13733" y="570033"/>
                </a:lnTo>
                <a:lnTo>
                  <a:pt x="17498" y="577722"/>
                </a:lnTo>
                <a:lnTo>
                  <a:pt x="21262" y="585485"/>
                </a:lnTo>
                <a:lnTo>
                  <a:pt x="24562" y="592201"/>
                </a:lnTo>
                <a:lnTo>
                  <a:pt x="120495" y="774953"/>
                </a:lnTo>
                <a:lnTo>
                  <a:pt x="156658" y="797036"/>
                </a:lnTo>
                <a:lnTo>
                  <a:pt x="164492" y="795426"/>
                </a:lnTo>
                <a:lnTo>
                  <a:pt x="193393" y="768476"/>
                </a:lnTo>
                <a:lnTo>
                  <a:pt x="195234" y="753205"/>
                </a:lnTo>
                <a:lnTo>
                  <a:pt x="193714" y="745652"/>
                </a:lnTo>
                <a:lnTo>
                  <a:pt x="190599" y="738123"/>
                </a:lnTo>
                <a:lnTo>
                  <a:pt x="120622" y="605789"/>
                </a:lnTo>
                <a:lnTo>
                  <a:pt x="123412" y="574905"/>
                </a:lnTo>
                <a:lnTo>
                  <a:pt x="133131" y="547020"/>
                </a:lnTo>
                <a:lnTo>
                  <a:pt x="149804" y="522136"/>
                </a:lnTo>
                <a:lnTo>
                  <a:pt x="160278" y="512444"/>
                </a:lnTo>
                <a:lnTo>
                  <a:pt x="71600" y="512444"/>
                </a:lnTo>
                <a:lnTo>
                  <a:pt x="60434" y="501564"/>
                </a:lnTo>
                <a:lnTo>
                  <a:pt x="48279" y="495982"/>
                </a:lnTo>
                <a:lnTo>
                  <a:pt x="35149" y="495710"/>
                </a:lnTo>
                <a:close/>
              </a:path>
              <a:path w="1170940" h="797560">
                <a:moveTo>
                  <a:pt x="260685" y="500252"/>
                </a:moveTo>
                <a:lnTo>
                  <a:pt x="173454" y="500252"/>
                </a:lnTo>
                <a:lnTo>
                  <a:pt x="188821" y="526160"/>
                </a:lnTo>
                <a:lnTo>
                  <a:pt x="198747" y="540069"/>
                </a:lnTo>
                <a:lnTo>
                  <a:pt x="210601" y="547512"/>
                </a:lnTo>
                <a:lnTo>
                  <a:pt x="224361" y="548503"/>
                </a:lnTo>
                <a:lnTo>
                  <a:pt x="240002" y="543051"/>
                </a:lnTo>
                <a:lnTo>
                  <a:pt x="253815" y="532548"/>
                </a:lnTo>
                <a:lnTo>
                  <a:pt x="260973" y="519128"/>
                </a:lnTo>
                <a:lnTo>
                  <a:pt x="261403" y="505426"/>
                </a:lnTo>
                <a:lnTo>
                  <a:pt x="261487" y="502779"/>
                </a:lnTo>
                <a:lnTo>
                  <a:pt x="260685" y="500252"/>
                </a:lnTo>
                <a:close/>
              </a:path>
              <a:path w="1170940" h="797560">
                <a:moveTo>
                  <a:pt x="182201" y="415522"/>
                </a:moveTo>
                <a:lnTo>
                  <a:pt x="130196" y="440078"/>
                </a:lnTo>
                <a:lnTo>
                  <a:pt x="87576" y="484655"/>
                </a:lnTo>
                <a:lnTo>
                  <a:pt x="71600" y="512444"/>
                </a:lnTo>
                <a:lnTo>
                  <a:pt x="160278" y="512444"/>
                </a:lnTo>
                <a:lnTo>
                  <a:pt x="173454" y="500252"/>
                </a:lnTo>
                <a:lnTo>
                  <a:pt x="260685" y="500252"/>
                </a:lnTo>
                <a:lnTo>
                  <a:pt x="226968" y="436703"/>
                </a:lnTo>
                <a:lnTo>
                  <a:pt x="205585" y="420004"/>
                </a:lnTo>
                <a:lnTo>
                  <a:pt x="182201" y="415522"/>
                </a:lnTo>
                <a:close/>
              </a:path>
              <a:path w="1170940" h="797560">
                <a:moveTo>
                  <a:pt x="430438" y="298545"/>
                </a:moveTo>
                <a:lnTo>
                  <a:pt x="377670" y="312927"/>
                </a:lnTo>
                <a:lnTo>
                  <a:pt x="345670" y="334023"/>
                </a:lnTo>
                <a:lnTo>
                  <a:pt x="304053" y="390169"/>
                </a:lnTo>
                <a:lnTo>
                  <a:pt x="292195" y="456513"/>
                </a:lnTo>
                <a:lnTo>
                  <a:pt x="295215" y="487044"/>
                </a:lnTo>
                <a:lnTo>
                  <a:pt x="317091" y="545845"/>
                </a:lnTo>
                <a:lnTo>
                  <a:pt x="357096" y="594979"/>
                </a:lnTo>
                <a:lnTo>
                  <a:pt x="408912" y="622300"/>
                </a:lnTo>
                <a:lnTo>
                  <a:pt x="434963" y="627278"/>
                </a:lnTo>
                <a:lnTo>
                  <a:pt x="460027" y="627278"/>
                </a:lnTo>
                <a:lnTo>
                  <a:pt x="510258" y="611758"/>
                </a:lnTo>
                <a:lnTo>
                  <a:pt x="559280" y="570547"/>
                </a:lnTo>
                <a:lnTo>
                  <a:pt x="571544" y="548453"/>
                </a:lnTo>
                <a:lnTo>
                  <a:pt x="444055" y="548453"/>
                </a:lnTo>
                <a:lnTo>
                  <a:pt x="433550" y="546480"/>
                </a:lnTo>
                <a:lnTo>
                  <a:pt x="399045" y="521674"/>
                </a:lnTo>
                <a:lnTo>
                  <a:pt x="377574" y="473963"/>
                </a:lnTo>
                <a:lnTo>
                  <a:pt x="375078" y="457251"/>
                </a:lnTo>
                <a:lnTo>
                  <a:pt x="375130" y="440563"/>
                </a:lnTo>
                <a:lnTo>
                  <a:pt x="396365" y="394110"/>
                </a:lnTo>
                <a:lnTo>
                  <a:pt x="434391" y="378781"/>
                </a:lnTo>
                <a:lnTo>
                  <a:pt x="553832" y="378781"/>
                </a:lnTo>
                <a:lnTo>
                  <a:pt x="545069" y="364442"/>
                </a:lnTo>
                <a:lnTo>
                  <a:pt x="526831" y="342471"/>
                </a:lnTo>
                <a:lnTo>
                  <a:pt x="506352" y="324693"/>
                </a:lnTo>
                <a:lnTo>
                  <a:pt x="483588" y="311022"/>
                </a:lnTo>
                <a:lnTo>
                  <a:pt x="456965" y="301426"/>
                </a:lnTo>
                <a:lnTo>
                  <a:pt x="430438" y="298545"/>
                </a:lnTo>
                <a:close/>
              </a:path>
              <a:path w="1170940" h="797560">
                <a:moveTo>
                  <a:pt x="553832" y="378781"/>
                </a:moveTo>
                <a:lnTo>
                  <a:pt x="434391" y="378781"/>
                </a:lnTo>
                <a:lnTo>
                  <a:pt x="457110" y="387193"/>
                </a:lnTo>
                <a:lnTo>
                  <a:pt x="478968" y="409555"/>
                </a:lnTo>
                <a:lnTo>
                  <a:pt x="499971" y="445896"/>
                </a:lnTo>
                <a:lnTo>
                  <a:pt x="505950" y="461587"/>
                </a:lnTo>
                <a:lnTo>
                  <a:pt x="508845" y="476837"/>
                </a:lnTo>
                <a:lnTo>
                  <a:pt x="508788" y="481570"/>
                </a:lnTo>
                <a:lnTo>
                  <a:pt x="493144" y="527288"/>
                </a:lnTo>
                <a:lnTo>
                  <a:pt x="454231" y="548453"/>
                </a:lnTo>
                <a:lnTo>
                  <a:pt x="571544" y="548453"/>
                </a:lnTo>
                <a:lnTo>
                  <a:pt x="574373" y="543357"/>
                </a:lnTo>
                <a:lnTo>
                  <a:pt x="583156" y="511809"/>
                </a:lnTo>
                <a:lnTo>
                  <a:pt x="585487" y="481570"/>
                </a:lnTo>
                <a:lnTo>
                  <a:pt x="582568" y="451246"/>
                </a:lnTo>
                <a:lnTo>
                  <a:pt x="574387" y="420852"/>
                </a:lnTo>
                <a:lnTo>
                  <a:pt x="560931" y="390397"/>
                </a:lnTo>
                <a:lnTo>
                  <a:pt x="553832" y="378781"/>
                </a:lnTo>
                <a:close/>
              </a:path>
              <a:path w="1170940" h="797560">
                <a:moveTo>
                  <a:pt x="864112" y="347535"/>
                </a:moveTo>
                <a:lnTo>
                  <a:pt x="749278" y="347535"/>
                </a:lnTo>
                <a:lnTo>
                  <a:pt x="764909" y="349059"/>
                </a:lnTo>
                <a:lnTo>
                  <a:pt x="775706" y="352678"/>
                </a:lnTo>
                <a:lnTo>
                  <a:pt x="781657" y="358394"/>
                </a:lnTo>
                <a:lnTo>
                  <a:pt x="783155" y="369655"/>
                </a:lnTo>
                <a:lnTo>
                  <a:pt x="776593" y="381714"/>
                </a:lnTo>
                <a:lnTo>
                  <a:pt x="739239" y="408177"/>
                </a:lnTo>
                <a:lnTo>
                  <a:pt x="687347" y="421483"/>
                </a:lnTo>
                <a:lnTo>
                  <a:pt x="676659" y="424068"/>
                </a:lnTo>
                <a:lnTo>
                  <a:pt x="640782" y="448881"/>
                </a:lnTo>
                <a:lnTo>
                  <a:pt x="639234" y="460220"/>
                </a:lnTo>
                <a:lnTo>
                  <a:pt x="643271" y="472566"/>
                </a:lnTo>
                <a:lnTo>
                  <a:pt x="643354" y="472820"/>
                </a:lnTo>
                <a:lnTo>
                  <a:pt x="652901" y="484961"/>
                </a:lnTo>
                <a:lnTo>
                  <a:pt x="666484" y="492791"/>
                </a:lnTo>
                <a:lnTo>
                  <a:pt x="684091" y="496288"/>
                </a:lnTo>
                <a:lnTo>
                  <a:pt x="705711" y="495426"/>
                </a:lnTo>
                <a:lnTo>
                  <a:pt x="757932" y="480925"/>
                </a:lnTo>
                <a:lnTo>
                  <a:pt x="798605" y="458926"/>
                </a:lnTo>
                <a:lnTo>
                  <a:pt x="835423" y="427597"/>
                </a:lnTo>
                <a:lnTo>
                  <a:pt x="860671" y="387193"/>
                </a:lnTo>
                <a:lnTo>
                  <a:pt x="865508" y="364442"/>
                </a:lnTo>
                <a:lnTo>
                  <a:pt x="864398" y="351000"/>
                </a:lnTo>
                <a:lnTo>
                  <a:pt x="864312" y="349960"/>
                </a:lnTo>
                <a:lnTo>
                  <a:pt x="864238" y="349059"/>
                </a:lnTo>
                <a:lnTo>
                  <a:pt x="864112" y="347535"/>
                </a:lnTo>
                <a:close/>
              </a:path>
              <a:path w="1170940" h="797560">
                <a:moveTo>
                  <a:pt x="726158" y="128269"/>
                </a:moveTo>
                <a:lnTo>
                  <a:pt x="683613" y="141858"/>
                </a:lnTo>
                <a:lnTo>
                  <a:pt x="626367" y="175418"/>
                </a:lnTo>
                <a:lnTo>
                  <a:pt x="589125" y="205358"/>
                </a:lnTo>
                <a:lnTo>
                  <a:pt x="561328" y="254539"/>
                </a:lnTo>
                <a:lnTo>
                  <a:pt x="561318" y="280046"/>
                </a:lnTo>
                <a:lnTo>
                  <a:pt x="570583" y="306196"/>
                </a:lnTo>
                <a:lnTo>
                  <a:pt x="598015" y="335930"/>
                </a:lnTo>
                <a:lnTo>
                  <a:pt x="641068" y="350138"/>
                </a:lnTo>
                <a:lnTo>
                  <a:pt x="654405" y="351000"/>
                </a:lnTo>
                <a:lnTo>
                  <a:pt x="671748" y="351000"/>
                </a:lnTo>
                <a:lnTo>
                  <a:pt x="698271" y="349960"/>
                </a:lnTo>
                <a:lnTo>
                  <a:pt x="728825" y="348106"/>
                </a:lnTo>
                <a:lnTo>
                  <a:pt x="749278" y="347535"/>
                </a:lnTo>
                <a:lnTo>
                  <a:pt x="864112" y="347535"/>
                </a:lnTo>
                <a:lnTo>
                  <a:pt x="863694" y="342471"/>
                </a:lnTo>
                <a:lnTo>
                  <a:pt x="843774" y="303361"/>
                </a:lnTo>
                <a:lnTo>
                  <a:pt x="808289" y="282180"/>
                </a:lnTo>
                <a:lnTo>
                  <a:pt x="785270" y="277002"/>
                </a:lnTo>
                <a:lnTo>
                  <a:pt x="672750" y="277002"/>
                </a:lnTo>
                <a:lnTo>
                  <a:pt x="656943" y="275907"/>
                </a:lnTo>
                <a:lnTo>
                  <a:pt x="646374" y="273192"/>
                </a:lnTo>
                <a:lnTo>
                  <a:pt x="641068" y="268858"/>
                </a:lnTo>
                <a:lnTo>
                  <a:pt x="641024" y="259171"/>
                </a:lnTo>
                <a:lnTo>
                  <a:pt x="650053" y="247459"/>
                </a:lnTo>
                <a:lnTo>
                  <a:pt x="695424" y="218058"/>
                </a:lnTo>
                <a:lnTo>
                  <a:pt x="718030" y="208533"/>
                </a:lnTo>
                <a:lnTo>
                  <a:pt x="766742" y="208533"/>
                </a:lnTo>
                <a:lnTo>
                  <a:pt x="770447" y="205112"/>
                </a:lnTo>
                <a:lnTo>
                  <a:pt x="773767" y="191992"/>
                </a:lnTo>
                <a:lnTo>
                  <a:pt x="770776" y="174632"/>
                </a:lnTo>
                <a:lnTo>
                  <a:pt x="761464" y="153035"/>
                </a:lnTo>
                <a:lnTo>
                  <a:pt x="754340" y="142200"/>
                </a:lnTo>
                <a:lnTo>
                  <a:pt x="746097" y="134461"/>
                </a:lnTo>
                <a:lnTo>
                  <a:pt x="736711" y="129817"/>
                </a:lnTo>
                <a:lnTo>
                  <a:pt x="726158" y="128269"/>
                </a:lnTo>
                <a:close/>
              </a:path>
              <a:path w="1170940" h="797560">
                <a:moveTo>
                  <a:pt x="1003272" y="0"/>
                </a:moveTo>
                <a:lnTo>
                  <a:pt x="963251" y="6921"/>
                </a:lnTo>
                <a:lnTo>
                  <a:pt x="919325" y="25273"/>
                </a:lnTo>
                <a:lnTo>
                  <a:pt x="866731" y="69294"/>
                </a:lnTo>
                <a:lnTo>
                  <a:pt x="841138" y="131540"/>
                </a:lnTo>
                <a:lnTo>
                  <a:pt x="838657" y="162655"/>
                </a:lnTo>
                <a:lnTo>
                  <a:pt x="838543" y="164109"/>
                </a:lnTo>
                <a:lnTo>
                  <a:pt x="850683" y="229693"/>
                </a:lnTo>
                <a:lnTo>
                  <a:pt x="883116" y="289919"/>
                </a:lnTo>
                <a:lnTo>
                  <a:pt x="929840" y="325022"/>
                </a:lnTo>
                <a:lnTo>
                  <a:pt x="987180" y="334976"/>
                </a:lnTo>
                <a:lnTo>
                  <a:pt x="1016432" y="331581"/>
                </a:lnTo>
                <a:lnTo>
                  <a:pt x="1077567" y="308990"/>
                </a:lnTo>
                <a:lnTo>
                  <a:pt x="1115746" y="283860"/>
                </a:lnTo>
                <a:lnTo>
                  <a:pt x="1139933" y="260431"/>
                </a:lnTo>
                <a:lnTo>
                  <a:pt x="988560" y="260431"/>
                </a:lnTo>
                <a:lnTo>
                  <a:pt x="978126" y="259921"/>
                </a:lnTo>
                <a:lnTo>
                  <a:pt x="967882" y="258196"/>
                </a:lnTo>
                <a:lnTo>
                  <a:pt x="957806" y="255269"/>
                </a:lnTo>
                <a:lnTo>
                  <a:pt x="1008678" y="191135"/>
                </a:lnTo>
                <a:lnTo>
                  <a:pt x="917420" y="191135"/>
                </a:lnTo>
                <a:lnTo>
                  <a:pt x="915060" y="172797"/>
                </a:lnTo>
                <a:lnTo>
                  <a:pt x="914969" y="169140"/>
                </a:lnTo>
                <a:lnTo>
                  <a:pt x="914843" y="164109"/>
                </a:lnTo>
                <a:lnTo>
                  <a:pt x="914718" y="159103"/>
                </a:lnTo>
                <a:lnTo>
                  <a:pt x="924939" y="115476"/>
                </a:lnTo>
                <a:lnTo>
                  <a:pt x="952853" y="89026"/>
                </a:lnTo>
                <a:lnTo>
                  <a:pt x="992376" y="75418"/>
                </a:lnTo>
                <a:lnTo>
                  <a:pt x="1004161" y="74802"/>
                </a:lnTo>
                <a:lnTo>
                  <a:pt x="1080456" y="74802"/>
                </a:lnTo>
                <a:lnTo>
                  <a:pt x="1081170" y="71294"/>
                </a:lnTo>
                <a:lnTo>
                  <a:pt x="1062279" y="21842"/>
                </a:lnTo>
                <a:lnTo>
                  <a:pt x="1026578" y="2020"/>
                </a:lnTo>
                <a:lnTo>
                  <a:pt x="1026954" y="2020"/>
                </a:lnTo>
                <a:lnTo>
                  <a:pt x="1003272" y="0"/>
                </a:lnTo>
                <a:close/>
              </a:path>
              <a:path w="1170940" h="797560">
                <a:moveTo>
                  <a:pt x="748732" y="274748"/>
                </a:moveTo>
                <a:lnTo>
                  <a:pt x="723705" y="275143"/>
                </a:lnTo>
                <a:lnTo>
                  <a:pt x="693773" y="276478"/>
                </a:lnTo>
                <a:lnTo>
                  <a:pt x="672750" y="277002"/>
                </a:lnTo>
                <a:lnTo>
                  <a:pt x="785270" y="277002"/>
                </a:lnTo>
                <a:lnTo>
                  <a:pt x="784070" y="276732"/>
                </a:lnTo>
                <a:lnTo>
                  <a:pt x="768854" y="275282"/>
                </a:lnTo>
                <a:lnTo>
                  <a:pt x="748732" y="274748"/>
                </a:lnTo>
                <a:close/>
              </a:path>
              <a:path w="1170940" h="797560">
                <a:moveTo>
                  <a:pt x="1137183" y="163044"/>
                </a:moveTo>
                <a:lnTo>
                  <a:pt x="1103514" y="187910"/>
                </a:lnTo>
                <a:lnTo>
                  <a:pt x="1096109" y="199008"/>
                </a:lnTo>
                <a:lnTo>
                  <a:pt x="1086488" y="212157"/>
                </a:lnTo>
                <a:lnTo>
                  <a:pt x="1043912" y="244982"/>
                </a:lnTo>
                <a:lnTo>
                  <a:pt x="999208" y="259714"/>
                </a:lnTo>
                <a:lnTo>
                  <a:pt x="988560" y="260431"/>
                </a:lnTo>
                <a:lnTo>
                  <a:pt x="1139933" y="260431"/>
                </a:lnTo>
                <a:lnTo>
                  <a:pt x="1147544" y="251967"/>
                </a:lnTo>
                <a:lnTo>
                  <a:pt x="1161401" y="231677"/>
                </a:lnTo>
                <a:lnTo>
                  <a:pt x="1169054" y="212899"/>
                </a:lnTo>
                <a:lnTo>
                  <a:pt x="1170397" y="196770"/>
                </a:lnTo>
                <a:lnTo>
                  <a:pt x="1170493" y="195621"/>
                </a:lnTo>
                <a:lnTo>
                  <a:pt x="1165705" y="179831"/>
                </a:lnTo>
                <a:lnTo>
                  <a:pt x="1158006" y="169290"/>
                </a:lnTo>
                <a:lnTo>
                  <a:pt x="1157896" y="169140"/>
                </a:lnTo>
                <a:lnTo>
                  <a:pt x="1148385" y="163544"/>
                </a:lnTo>
                <a:lnTo>
                  <a:pt x="1137183" y="163044"/>
                </a:lnTo>
                <a:close/>
              </a:path>
              <a:path w="1170940" h="797560">
                <a:moveTo>
                  <a:pt x="766742" y="208533"/>
                </a:moveTo>
                <a:lnTo>
                  <a:pt x="718030" y="208533"/>
                </a:lnTo>
                <a:lnTo>
                  <a:pt x="726985" y="216030"/>
                </a:lnTo>
                <a:lnTo>
                  <a:pt x="737096" y="219455"/>
                </a:lnTo>
                <a:lnTo>
                  <a:pt x="748373" y="218785"/>
                </a:lnTo>
                <a:lnTo>
                  <a:pt x="760829" y="213994"/>
                </a:lnTo>
                <a:lnTo>
                  <a:pt x="766742" y="208533"/>
                </a:lnTo>
                <a:close/>
              </a:path>
              <a:path w="1170940" h="797560">
                <a:moveTo>
                  <a:pt x="1080456" y="74802"/>
                </a:moveTo>
                <a:lnTo>
                  <a:pt x="1004161" y="74802"/>
                </a:lnTo>
                <a:lnTo>
                  <a:pt x="996449" y="87824"/>
                </a:lnTo>
                <a:lnTo>
                  <a:pt x="987047" y="102107"/>
                </a:lnTo>
                <a:lnTo>
                  <a:pt x="975979" y="117629"/>
                </a:lnTo>
                <a:lnTo>
                  <a:pt x="963190" y="134461"/>
                </a:lnTo>
                <a:lnTo>
                  <a:pt x="935109" y="169140"/>
                </a:lnTo>
                <a:lnTo>
                  <a:pt x="917420" y="191135"/>
                </a:lnTo>
                <a:lnTo>
                  <a:pt x="1008678" y="191135"/>
                </a:lnTo>
                <a:lnTo>
                  <a:pt x="1026005" y="169290"/>
                </a:lnTo>
                <a:lnTo>
                  <a:pt x="1053913" y="132445"/>
                </a:lnTo>
                <a:lnTo>
                  <a:pt x="1077560" y="89026"/>
                </a:lnTo>
                <a:lnTo>
                  <a:pt x="1080331" y="75418"/>
                </a:lnTo>
                <a:lnTo>
                  <a:pt x="1080456" y="748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/>
          <p:nvPr/>
        </p:nvSpPr>
        <p:spPr>
          <a:xfrm>
            <a:off x="9343310" y="3156918"/>
            <a:ext cx="1431925" cy="984250"/>
          </a:xfrm>
          <a:custGeom>
            <a:avLst/>
            <a:gdLst/>
            <a:ahLst/>
            <a:cxnLst/>
            <a:rect l="l" t="t" r="r" b="b"/>
            <a:pathLst>
              <a:path w="1431925" h="984250">
                <a:moveTo>
                  <a:pt x="46005" y="732726"/>
                </a:moveTo>
                <a:lnTo>
                  <a:pt x="6415" y="754006"/>
                </a:lnTo>
                <a:lnTo>
                  <a:pt x="0" y="776938"/>
                </a:lnTo>
                <a:lnTo>
                  <a:pt x="959" y="783082"/>
                </a:lnTo>
                <a:lnTo>
                  <a:pt x="1051" y="783667"/>
                </a:lnTo>
                <a:lnTo>
                  <a:pt x="15319" y="804719"/>
                </a:lnTo>
                <a:lnTo>
                  <a:pt x="214201" y="971216"/>
                </a:lnTo>
                <a:lnTo>
                  <a:pt x="227016" y="979818"/>
                </a:lnTo>
                <a:lnTo>
                  <a:pt x="239950" y="983932"/>
                </a:lnTo>
                <a:lnTo>
                  <a:pt x="253027" y="983593"/>
                </a:lnTo>
                <a:lnTo>
                  <a:pt x="285321" y="958135"/>
                </a:lnTo>
                <a:lnTo>
                  <a:pt x="287670" y="944530"/>
                </a:lnTo>
                <a:lnTo>
                  <a:pt x="286857" y="937686"/>
                </a:lnTo>
                <a:lnTo>
                  <a:pt x="284686" y="930830"/>
                </a:lnTo>
                <a:lnTo>
                  <a:pt x="283714" y="902088"/>
                </a:lnTo>
                <a:lnTo>
                  <a:pt x="282146" y="867870"/>
                </a:lnTo>
                <a:lnTo>
                  <a:pt x="281713" y="859837"/>
                </a:lnTo>
                <a:lnTo>
                  <a:pt x="204041" y="859837"/>
                </a:lnTo>
                <a:lnTo>
                  <a:pt x="156057" y="817072"/>
                </a:lnTo>
                <a:lnTo>
                  <a:pt x="117252" y="783082"/>
                </a:lnTo>
                <a:lnTo>
                  <a:pt x="87616" y="757878"/>
                </a:lnTo>
                <a:lnTo>
                  <a:pt x="67135" y="741473"/>
                </a:lnTo>
                <a:lnTo>
                  <a:pt x="56707" y="735379"/>
                </a:lnTo>
                <a:lnTo>
                  <a:pt x="46005" y="732726"/>
                </a:lnTo>
                <a:close/>
              </a:path>
              <a:path w="1431925" h="984250">
                <a:moveTo>
                  <a:pt x="232703" y="636924"/>
                </a:moveTo>
                <a:lnTo>
                  <a:pt x="193262" y="657399"/>
                </a:lnTo>
                <a:lnTo>
                  <a:pt x="189324" y="667738"/>
                </a:lnTo>
                <a:lnTo>
                  <a:pt x="189251" y="667928"/>
                </a:lnTo>
                <a:lnTo>
                  <a:pt x="191563" y="719788"/>
                </a:lnTo>
                <a:lnTo>
                  <a:pt x="194897" y="749093"/>
                </a:lnTo>
                <a:lnTo>
                  <a:pt x="198198" y="783082"/>
                </a:lnTo>
                <a:lnTo>
                  <a:pt x="200898" y="813657"/>
                </a:lnTo>
                <a:lnTo>
                  <a:pt x="202826" y="839051"/>
                </a:lnTo>
                <a:lnTo>
                  <a:pt x="204041" y="859837"/>
                </a:lnTo>
                <a:lnTo>
                  <a:pt x="281713" y="859837"/>
                </a:lnTo>
                <a:lnTo>
                  <a:pt x="280007" y="828174"/>
                </a:lnTo>
                <a:lnTo>
                  <a:pt x="277400" y="784344"/>
                </a:lnTo>
                <a:lnTo>
                  <a:pt x="274153" y="735714"/>
                </a:lnTo>
                <a:lnTo>
                  <a:pt x="274131" y="735379"/>
                </a:lnTo>
                <a:lnTo>
                  <a:pt x="274007" y="733526"/>
                </a:lnTo>
                <a:lnTo>
                  <a:pt x="273953" y="732726"/>
                </a:lnTo>
                <a:lnTo>
                  <a:pt x="273843" y="731087"/>
                </a:lnTo>
                <a:lnTo>
                  <a:pt x="270652" y="692673"/>
                </a:lnTo>
                <a:lnTo>
                  <a:pt x="260766" y="649686"/>
                </a:lnTo>
                <a:lnTo>
                  <a:pt x="240871" y="638095"/>
                </a:lnTo>
                <a:lnTo>
                  <a:pt x="232703" y="636924"/>
                </a:lnTo>
                <a:close/>
              </a:path>
              <a:path w="1431925" h="984250">
                <a:moveTo>
                  <a:pt x="293796" y="455267"/>
                </a:moveTo>
                <a:lnTo>
                  <a:pt x="253476" y="471963"/>
                </a:lnTo>
                <a:lnTo>
                  <a:pt x="241744" y="505015"/>
                </a:lnTo>
                <a:lnTo>
                  <a:pt x="243230" y="513478"/>
                </a:lnTo>
                <a:lnTo>
                  <a:pt x="273510" y="542845"/>
                </a:lnTo>
                <a:lnTo>
                  <a:pt x="282578" y="544389"/>
                </a:lnTo>
                <a:lnTo>
                  <a:pt x="291480" y="544242"/>
                </a:lnTo>
                <a:lnTo>
                  <a:pt x="328120" y="520547"/>
                </a:lnTo>
                <a:lnTo>
                  <a:pt x="334435" y="496385"/>
                </a:lnTo>
                <a:lnTo>
                  <a:pt x="334502" y="494776"/>
                </a:lnTo>
                <a:lnTo>
                  <a:pt x="311302" y="460037"/>
                </a:lnTo>
                <a:lnTo>
                  <a:pt x="302847" y="456866"/>
                </a:lnTo>
                <a:lnTo>
                  <a:pt x="293796" y="455267"/>
                </a:lnTo>
                <a:close/>
              </a:path>
              <a:path w="1431925" h="984250">
                <a:moveTo>
                  <a:pt x="344892" y="579119"/>
                </a:moveTo>
                <a:lnTo>
                  <a:pt x="337105" y="579119"/>
                </a:lnTo>
                <a:lnTo>
                  <a:pt x="321389" y="584200"/>
                </a:lnTo>
                <a:lnTo>
                  <a:pt x="298767" y="615950"/>
                </a:lnTo>
                <a:lnTo>
                  <a:pt x="298719" y="623569"/>
                </a:lnTo>
                <a:lnTo>
                  <a:pt x="300291" y="631190"/>
                </a:lnTo>
                <a:lnTo>
                  <a:pt x="303482" y="638810"/>
                </a:lnTo>
                <a:lnTo>
                  <a:pt x="309834" y="651510"/>
                </a:lnTo>
                <a:lnTo>
                  <a:pt x="316674" y="665480"/>
                </a:lnTo>
                <a:lnTo>
                  <a:pt x="323967" y="681990"/>
                </a:lnTo>
                <a:lnTo>
                  <a:pt x="331676" y="698500"/>
                </a:lnTo>
                <a:lnTo>
                  <a:pt x="339441" y="716280"/>
                </a:lnTo>
                <a:lnTo>
                  <a:pt x="346741" y="732790"/>
                </a:lnTo>
                <a:lnTo>
                  <a:pt x="353589" y="746760"/>
                </a:lnTo>
                <a:lnTo>
                  <a:pt x="359997" y="759460"/>
                </a:lnTo>
                <a:lnTo>
                  <a:pt x="364569" y="767080"/>
                </a:lnTo>
                <a:lnTo>
                  <a:pt x="370474" y="778510"/>
                </a:lnTo>
                <a:lnTo>
                  <a:pt x="377713" y="791210"/>
                </a:lnTo>
                <a:lnTo>
                  <a:pt x="386286" y="806450"/>
                </a:lnTo>
                <a:lnTo>
                  <a:pt x="394787" y="821690"/>
                </a:lnTo>
                <a:lnTo>
                  <a:pt x="402002" y="835660"/>
                </a:lnTo>
                <a:lnTo>
                  <a:pt x="407931" y="845819"/>
                </a:lnTo>
                <a:lnTo>
                  <a:pt x="436070" y="873760"/>
                </a:lnTo>
                <a:lnTo>
                  <a:pt x="443809" y="875030"/>
                </a:lnTo>
                <a:lnTo>
                  <a:pt x="451596" y="875030"/>
                </a:lnTo>
                <a:lnTo>
                  <a:pt x="484975" y="853440"/>
                </a:lnTo>
                <a:lnTo>
                  <a:pt x="489965" y="831850"/>
                </a:lnTo>
                <a:lnTo>
                  <a:pt x="488408" y="824230"/>
                </a:lnTo>
                <a:lnTo>
                  <a:pt x="485219" y="816610"/>
                </a:lnTo>
                <a:lnTo>
                  <a:pt x="474741" y="796290"/>
                </a:lnTo>
                <a:lnTo>
                  <a:pt x="467502" y="783590"/>
                </a:lnTo>
                <a:lnTo>
                  <a:pt x="458930" y="768350"/>
                </a:lnTo>
                <a:lnTo>
                  <a:pt x="450429" y="753110"/>
                </a:lnTo>
                <a:lnTo>
                  <a:pt x="443214" y="740410"/>
                </a:lnTo>
                <a:lnTo>
                  <a:pt x="437284" y="728980"/>
                </a:lnTo>
                <a:lnTo>
                  <a:pt x="432641" y="721360"/>
                </a:lnTo>
                <a:lnTo>
                  <a:pt x="426289" y="708660"/>
                </a:lnTo>
                <a:lnTo>
                  <a:pt x="419449" y="693419"/>
                </a:lnTo>
                <a:lnTo>
                  <a:pt x="412156" y="678180"/>
                </a:lnTo>
                <a:lnTo>
                  <a:pt x="396682" y="642619"/>
                </a:lnTo>
                <a:lnTo>
                  <a:pt x="376126" y="600710"/>
                </a:lnTo>
                <a:lnTo>
                  <a:pt x="352631" y="580390"/>
                </a:lnTo>
                <a:lnTo>
                  <a:pt x="344892" y="579119"/>
                </a:lnTo>
                <a:close/>
              </a:path>
              <a:path w="1431925" h="984250">
                <a:moveTo>
                  <a:pt x="603234" y="453389"/>
                </a:moveTo>
                <a:lnTo>
                  <a:pt x="550370" y="467360"/>
                </a:lnTo>
                <a:lnTo>
                  <a:pt x="518388" y="488950"/>
                </a:lnTo>
                <a:lnTo>
                  <a:pt x="476807" y="544830"/>
                </a:lnTo>
                <a:lnTo>
                  <a:pt x="465153" y="608330"/>
                </a:lnTo>
                <a:lnTo>
                  <a:pt x="465213" y="613410"/>
                </a:lnTo>
                <a:lnTo>
                  <a:pt x="476347" y="671830"/>
                </a:lnTo>
                <a:lnTo>
                  <a:pt x="508371" y="727710"/>
                </a:lnTo>
                <a:lnTo>
                  <a:pt x="554229" y="765810"/>
                </a:lnTo>
                <a:lnTo>
                  <a:pt x="607663" y="782319"/>
                </a:lnTo>
                <a:lnTo>
                  <a:pt x="633237" y="782319"/>
                </a:lnTo>
                <a:lnTo>
                  <a:pt x="682958" y="767080"/>
                </a:lnTo>
                <a:lnTo>
                  <a:pt x="732027" y="725169"/>
                </a:lnTo>
                <a:lnTo>
                  <a:pt x="744222" y="703580"/>
                </a:lnTo>
                <a:lnTo>
                  <a:pt x="616773" y="703580"/>
                </a:lnTo>
                <a:lnTo>
                  <a:pt x="606250" y="701040"/>
                </a:lnTo>
                <a:lnTo>
                  <a:pt x="571871" y="676910"/>
                </a:lnTo>
                <a:lnTo>
                  <a:pt x="550354" y="628650"/>
                </a:lnTo>
                <a:lnTo>
                  <a:pt x="547887" y="612140"/>
                </a:lnTo>
                <a:lnTo>
                  <a:pt x="547957" y="595630"/>
                </a:lnTo>
                <a:lnTo>
                  <a:pt x="569085" y="548640"/>
                </a:lnTo>
                <a:lnTo>
                  <a:pt x="607111" y="533400"/>
                </a:lnTo>
                <a:lnTo>
                  <a:pt x="726599" y="533400"/>
                </a:lnTo>
                <a:lnTo>
                  <a:pt x="717849" y="519430"/>
                </a:lnTo>
                <a:lnTo>
                  <a:pt x="699642" y="497840"/>
                </a:lnTo>
                <a:lnTo>
                  <a:pt x="679126" y="480060"/>
                </a:lnTo>
                <a:lnTo>
                  <a:pt x="656288" y="466089"/>
                </a:lnTo>
                <a:lnTo>
                  <a:pt x="629737" y="455930"/>
                </a:lnTo>
                <a:lnTo>
                  <a:pt x="603234" y="453389"/>
                </a:lnTo>
                <a:close/>
              </a:path>
              <a:path w="1431925" h="984250">
                <a:moveTo>
                  <a:pt x="726599" y="533400"/>
                </a:moveTo>
                <a:lnTo>
                  <a:pt x="607111" y="533400"/>
                </a:lnTo>
                <a:lnTo>
                  <a:pt x="629872" y="542290"/>
                </a:lnTo>
                <a:lnTo>
                  <a:pt x="651775" y="565150"/>
                </a:lnTo>
                <a:lnTo>
                  <a:pt x="672798" y="600710"/>
                </a:lnTo>
                <a:lnTo>
                  <a:pt x="678775" y="615950"/>
                </a:lnTo>
                <a:lnTo>
                  <a:pt x="681434" y="631190"/>
                </a:lnTo>
                <a:lnTo>
                  <a:pt x="681442" y="646430"/>
                </a:lnTo>
                <a:lnTo>
                  <a:pt x="678132" y="660400"/>
                </a:lnTo>
                <a:lnTo>
                  <a:pt x="646509" y="697230"/>
                </a:lnTo>
                <a:lnTo>
                  <a:pt x="626998" y="703580"/>
                </a:lnTo>
                <a:lnTo>
                  <a:pt x="744222" y="703580"/>
                </a:lnTo>
                <a:lnTo>
                  <a:pt x="747091" y="698500"/>
                </a:lnTo>
                <a:lnTo>
                  <a:pt x="755856" y="666750"/>
                </a:lnTo>
                <a:lnTo>
                  <a:pt x="758044" y="638810"/>
                </a:lnTo>
                <a:lnTo>
                  <a:pt x="758122" y="635000"/>
                </a:lnTo>
                <a:lnTo>
                  <a:pt x="755332" y="605790"/>
                </a:lnTo>
                <a:lnTo>
                  <a:pt x="747158" y="575310"/>
                </a:lnTo>
                <a:lnTo>
                  <a:pt x="733758" y="544830"/>
                </a:lnTo>
                <a:lnTo>
                  <a:pt x="726599" y="533400"/>
                </a:lnTo>
                <a:close/>
              </a:path>
              <a:path w="1431925" h="984250">
                <a:moveTo>
                  <a:pt x="695676" y="207010"/>
                </a:moveTo>
                <a:lnTo>
                  <a:pt x="688117" y="207010"/>
                </a:lnTo>
                <a:lnTo>
                  <a:pt x="672798" y="212089"/>
                </a:lnTo>
                <a:lnTo>
                  <a:pt x="649261" y="242570"/>
                </a:lnTo>
                <a:lnTo>
                  <a:pt x="648938" y="250189"/>
                </a:lnTo>
                <a:lnTo>
                  <a:pt x="650353" y="257810"/>
                </a:lnTo>
                <a:lnTo>
                  <a:pt x="845137" y="629919"/>
                </a:lnTo>
                <a:lnTo>
                  <a:pt x="876698" y="652780"/>
                </a:lnTo>
                <a:lnTo>
                  <a:pt x="884523" y="652780"/>
                </a:lnTo>
                <a:lnTo>
                  <a:pt x="900255" y="647700"/>
                </a:lnTo>
                <a:lnTo>
                  <a:pt x="914521" y="635000"/>
                </a:lnTo>
                <a:lnTo>
                  <a:pt x="920940" y="619760"/>
                </a:lnTo>
                <a:lnTo>
                  <a:pt x="919525" y="600710"/>
                </a:lnTo>
                <a:lnTo>
                  <a:pt x="726138" y="227329"/>
                </a:lnTo>
                <a:lnTo>
                  <a:pt x="695676" y="207010"/>
                </a:lnTo>
                <a:close/>
              </a:path>
              <a:path w="1431925" h="984250">
                <a:moveTo>
                  <a:pt x="1062688" y="214629"/>
                </a:moveTo>
                <a:lnTo>
                  <a:pt x="1022667" y="220979"/>
                </a:lnTo>
                <a:lnTo>
                  <a:pt x="978741" y="240029"/>
                </a:lnTo>
                <a:lnTo>
                  <a:pt x="926147" y="284479"/>
                </a:lnTo>
                <a:lnTo>
                  <a:pt x="900509" y="346710"/>
                </a:lnTo>
                <a:lnTo>
                  <a:pt x="898013" y="378460"/>
                </a:lnTo>
                <a:lnTo>
                  <a:pt x="901084" y="410210"/>
                </a:lnTo>
                <a:lnTo>
                  <a:pt x="924766" y="477519"/>
                </a:lnTo>
                <a:lnTo>
                  <a:pt x="964025" y="525780"/>
                </a:lnTo>
                <a:lnTo>
                  <a:pt x="1018238" y="547369"/>
                </a:lnTo>
                <a:lnTo>
                  <a:pt x="1046599" y="549910"/>
                </a:lnTo>
                <a:lnTo>
                  <a:pt x="1075864" y="546100"/>
                </a:lnTo>
                <a:lnTo>
                  <a:pt x="1137110" y="523240"/>
                </a:lnTo>
                <a:lnTo>
                  <a:pt x="1175226" y="497840"/>
                </a:lnTo>
                <a:lnTo>
                  <a:pt x="1199422" y="474980"/>
                </a:lnTo>
                <a:lnTo>
                  <a:pt x="1037605" y="474980"/>
                </a:lnTo>
                <a:lnTo>
                  <a:pt x="1017349" y="469900"/>
                </a:lnTo>
                <a:lnTo>
                  <a:pt x="1068403" y="405129"/>
                </a:lnTo>
                <a:lnTo>
                  <a:pt x="976836" y="405129"/>
                </a:lnTo>
                <a:lnTo>
                  <a:pt x="974476" y="387350"/>
                </a:lnTo>
                <a:lnTo>
                  <a:pt x="974380" y="383539"/>
                </a:lnTo>
                <a:lnTo>
                  <a:pt x="974348" y="382270"/>
                </a:lnTo>
                <a:lnTo>
                  <a:pt x="974251" y="378460"/>
                </a:lnTo>
                <a:lnTo>
                  <a:pt x="974219" y="377189"/>
                </a:lnTo>
                <a:lnTo>
                  <a:pt x="974122" y="373379"/>
                </a:lnTo>
                <a:lnTo>
                  <a:pt x="974058" y="370839"/>
                </a:lnTo>
                <a:lnTo>
                  <a:pt x="984373" y="330200"/>
                </a:lnTo>
                <a:lnTo>
                  <a:pt x="1012269" y="303529"/>
                </a:lnTo>
                <a:lnTo>
                  <a:pt x="1051917" y="289560"/>
                </a:lnTo>
                <a:lnTo>
                  <a:pt x="1139837" y="289560"/>
                </a:lnTo>
                <a:lnTo>
                  <a:pt x="1140602" y="285750"/>
                </a:lnTo>
                <a:lnTo>
                  <a:pt x="1121767" y="236220"/>
                </a:lnTo>
                <a:lnTo>
                  <a:pt x="1085953" y="215900"/>
                </a:lnTo>
                <a:lnTo>
                  <a:pt x="1062688" y="214629"/>
                </a:lnTo>
                <a:close/>
              </a:path>
              <a:path w="1431925" h="984250">
                <a:moveTo>
                  <a:pt x="1196709" y="377189"/>
                </a:moveTo>
                <a:lnTo>
                  <a:pt x="1162950" y="402589"/>
                </a:lnTo>
                <a:lnTo>
                  <a:pt x="1155525" y="414020"/>
                </a:lnTo>
                <a:lnTo>
                  <a:pt x="1145976" y="426720"/>
                </a:lnTo>
                <a:lnTo>
                  <a:pt x="1103328" y="459739"/>
                </a:lnTo>
                <a:lnTo>
                  <a:pt x="1048031" y="474980"/>
                </a:lnTo>
                <a:lnTo>
                  <a:pt x="1199422" y="474980"/>
                </a:lnTo>
                <a:lnTo>
                  <a:pt x="1206960" y="466089"/>
                </a:lnTo>
                <a:lnTo>
                  <a:pt x="1220890" y="445770"/>
                </a:lnTo>
                <a:lnTo>
                  <a:pt x="1228582" y="427989"/>
                </a:lnTo>
                <a:lnTo>
                  <a:pt x="1229930" y="411479"/>
                </a:lnTo>
                <a:lnTo>
                  <a:pt x="1230034" y="410210"/>
                </a:lnTo>
                <a:lnTo>
                  <a:pt x="1225248" y="394970"/>
                </a:lnTo>
                <a:lnTo>
                  <a:pt x="1217386" y="383539"/>
                </a:lnTo>
                <a:lnTo>
                  <a:pt x="1207881" y="378460"/>
                </a:lnTo>
                <a:lnTo>
                  <a:pt x="1196709" y="377189"/>
                </a:lnTo>
                <a:close/>
              </a:path>
              <a:path w="1431925" h="984250">
                <a:moveTo>
                  <a:pt x="1139837" y="289560"/>
                </a:moveTo>
                <a:lnTo>
                  <a:pt x="1063704" y="289560"/>
                </a:lnTo>
                <a:lnTo>
                  <a:pt x="1055919" y="302260"/>
                </a:lnTo>
                <a:lnTo>
                  <a:pt x="1035397" y="332739"/>
                </a:lnTo>
                <a:lnTo>
                  <a:pt x="1022683" y="349250"/>
                </a:lnTo>
                <a:lnTo>
                  <a:pt x="976836" y="405129"/>
                </a:lnTo>
                <a:lnTo>
                  <a:pt x="1068403" y="405129"/>
                </a:lnTo>
                <a:lnTo>
                  <a:pt x="1085421" y="383539"/>
                </a:lnTo>
                <a:lnTo>
                  <a:pt x="1100943" y="364489"/>
                </a:lnTo>
                <a:lnTo>
                  <a:pt x="1113393" y="346710"/>
                </a:lnTo>
                <a:lnTo>
                  <a:pt x="1122747" y="332739"/>
                </a:lnTo>
                <a:lnTo>
                  <a:pt x="1128982" y="322579"/>
                </a:lnTo>
                <a:lnTo>
                  <a:pt x="1137030" y="303529"/>
                </a:lnTo>
                <a:lnTo>
                  <a:pt x="1139837" y="289560"/>
                </a:lnTo>
                <a:close/>
              </a:path>
              <a:path w="1431925" h="984250">
                <a:moveTo>
                  <a:pt x="1347220" y="180339"/>
                </a:moveTo>
                <a:lnTo>
                  <a:pt x="1252172" y="180339"/>
                </a:lnTo>
                <a:lnTo>
                  <a:pt x="1279390" y="227329"/>
                </a:lnTo>
                <a:lnTo>
                  <a:pt x="1301226" y="265429"/>
                </a:lnTo>
                <a:lnTo>
                  <a:pt x="1328753" y="314960"/>
                </a:lnTo>
                <a:lnTo>
                  <a:pt x="1342850" y="342900"/>
                </a:lnTo>
                <a:lnTo>
                  <a:pt x="1347233" y="351789"/>
                </a:lnTo>
                <a:lnTo>
                  <a:pt x="1373362" y="387350"/>
                </a:lnTo>
                <a:lnTo>
                  <a:pt x="1388651" y="391160"/>
                </a:lnTo>
                <a:lnTo>
                  <a:pt x="1403562" y="388620"/>
                </a:lnTo>
                <a:lnTo>
                  <a:pt x="1410922" y="386079"/>
                </a:lnTo>
                <a:lnTo>
                  <a:pt x="1425610" y="373379"/>
                </a:lnTo>
                <a:lnTo>
                  <a:pt x="1431559" y="355600"/>
                </a:lnTo>
                <a:lnTo>
                  <a:pt x="1428746" y="332739"/>
                </a:lnTo>
                <a:lnTo>
                  <a:pt x="1417145" y="304800"/>
                </a:lnTo>
                <a:lnTo>
                  <a:pt x="1415113" y="300989"/>
                </a:lnTo>
                <a:lnTo>
                  <a:pt x="1412446" y="295910"/>
                </a:lnTo>
                <a:lnTo>
                  <a:pt x="1409017" y="289560"/>
                </a:lnTo>
                <a:lnTo>
                  <a:pt x="1405461" y="283210"/>
                </a:lnTo>
                <a:lnTo>
                  <a:pt x="1403175" y="279400"/>
                </a:lnTo>
                <a:lnTo>
                  <a:pt x="1402032" y="276860"/>
                </a:lnTo>
                <a:lnTo>
                  <a:pt x="1390669" y="256539"/>
                </a:lnTo>
                <a:lnTo>
                  <a:pt x="1373901" y="227329"/>
                </a:lnTo>
                <a:lnTo>
                  <a:pt x="1351704" y="187960"/>
                </a:lnTo>
                <a:lnTo>
                  <a:pt x="1347220" y="180339"/>
                </a:lnTo>
                <a:close/>
              </a:path>
              <a:path w="1431925" h="984250">
                <a:moveTo>
                  <a:pt x="1220539" y="0"/>
                </a:moveTo>
                <a:lnTo>
                  <a:pt x="1183798" y="20320"/>
                </a:lnTo>
                <a:lnTo>
                  <a:pt x="1178338" y="36829"/>
                </a:lnTo>
                <a:lnTo>
                  <a:pt x="1178223" y="39370"/>
                </a:lnTo>
                <a:lnTo>
                  <a:pt x="1178166" y="40639"/>
                </a:lnTo>
                <a:lnTo>
                  <a:pt x="1178052" y="43179"/>
                </a:lnTo>
                <a:lnTo>
                  <a:pt x="1179399" y="50800"/>
                </a:lnTo>
                <a:lnTo>
                  <a:pt x="1182449" y="58420"/>
                </a:lnTo>
                <a:lnTo>
                  <a:pt x="1185215" y="63500"/>
                </a:lnTo>
                <a:lnTo>
                  <a:pt x="1188577" y="68579"/>
                </a:lnTo>
                <a:lnTo>
                  <a:pt x="1192557" y="76200"/>
                </a:lnTo>
                <a:lnTo>
                  <a:pt x="1197181" y="83820"/>
                </a:lnTo>
                <a:lnTo>
                  <a:pt x="1202467" y="92710"/>
                </a:lnTo>
                <a:lnTo>
                  <a:pt x="1206896" y="100329"/>
                </a:lnTo>
                <a:lnTo>
                  <a:pt x="1210468" y="106679"/>
                </a:lnTo>
                <a:lnTo>
                  <a:pt x="1213183" y="110489"/>
                </a:lnTo>
                <a:lnTo>
                  <a:pt x="1196564" y="118110"/>
                </a:lnTo>
                <a:lnTo>
                  <a:pt x="1183290" y="123189"/>
                </a:lnTo>
                <a:lnTo>
                  <a:pt x="1173374" y="128270"/>
                </a:lnTo>
                <a:lnTo>
                  <a:pt x="1144859" y="162560"/>
                </a:lnTo>
                <a:lnTo>
                  <a:pt x="1144873" y="170179"/>
                </a:lnTo>
                <a:lnTo>
                  <a:pt x="1170304" y="204470"/>
                </a:lnTo>
                <a:lnTo>
                  <a:pt x="1184221" y="205739"/>
                </a:lnTo>
                <a:lnTo>
                  <a:pt x="1200483" y="201929"/>
                </a:lnTo>
                <a:lnTo>
                  <a:pt x="1216846" y="195579"/>
                </a:lnTo>
                <a:lnTo>
                  <a:pt x="1230899" y="189229"/>
                </a:lnTo>
                <a:lnTo>
                  <a:pt x="1242667" y="185420"/>
                </a:lnTo>
                <a:lnTo>
                  <a:pt x="1252172" y="180339"/>
                </a:lnTo>
                <a:lnTo>
                  <a:pt x="1347220" y="180339"/>
                </a:lnTo>
                <a:lnTo>
                  <a:pt x="1324054" y="140970"/>
                </a:lnTo>
                <a:lnTo>
                  <a:pt x="1330483" y="135889"/>
                </a:lnTo>
                <a:lnTo>
                  <a:pt x="1336627" y="132079"/>
                </a:lnTo>
                <a:lnTo>
                  <a:pt x="1342485" y="128270"/>
                </a:lnTo>
                <a:lnTo>
                  <a:pt x="1348057" y="125729"/>
                </a:lnTo>
                <a:lnTo>
                  <a:pt x="1351740" y="123189"/>
                </a:lnTo>
                <a:lnTo>
                  <a:pt x="1356058" y="121920"/>
                </a:lnTo>
                <a:lnTo>
                  <a:pt x="1361265" y="119379"/>
                </a:lnTo>
                <a:lnTo>
                  <a:pt x="1366345" y="116839"/>
                </a:lnTo>
                <a:lnTo>
                  <a:pt x="1370790" y="114300"/>
                </a:lnTo>
                <a:lnTo>
                  <a:pt x="1374473" y="113029"/>
                </a:lnTo>
                <a:lnTo>
                  <a:pt x="1396988" y="81279"/>
                </a:lnTo>
                <a:lnTo>
                  <a:pt x="1397079" y="73660"/>
                </a:lnTo>
                <a:lnTo>
                  <a:pt x="1396570" y="71120"/>
                </a:lnTo>
                <a:lnTo>
                  <a:pt x="1285700" y="71120"/>
                </a:lnTo>
                <a:lnTo>
                  <a:pt x="1274778" y="49529"/>
                </a:lnTo>
                <a:lnTo>
                  <a:pt x="1257254" y="21589"/>
                </a:lnTo>
                <a:lnTo>
                  <a:pt x="1239170" y="5079"/>
                </a:lnTo>
                <a:lnTo>
                  <a:pt x="1220539" y="0"/>
                </a:lnTo>
                <a:close/>
              </a:path>
              <a:path w="1431925" h="984250">
                <a:moveTo>
                  <a:pt x="1366144" y="36829"/>
                </a:moveTo>
                <a:lnTo>
                  <a:pt x="1354407" y="36829"/>
                </a:lnTo>
                <a:lnTo>
                  <a:pt x="1346763" y="39370"/>
                </a:lnTo>
                <a:lnTo>
                  <a:pt x="1336976" y="43179"/>
                </a:lnTo>
                <a:lnTo>
                  <a:pt x="1325046" y="48260"/>
                </a:lnTo>
                <a:lnTo>
                  <a:pt x="1310973" y="54610"/>
                </a:lnTo>
                <a:lnTo>
                  <a:pt x="1305542" y="58420"/>
                </a:lnTo>
                <a:lnTo>
                  <a:pt x="1299527" y="62229"/>
                </a:lnTo>
                <a:lnTo>
                  <a:pt x="1292917" y="66039"/>
                </a:lnTo>
                <a:lnTo>
                  <a:pt x="1285700" y="71120"/>
                </a:lnTo>
                <a:lnTo>
                  <a:pt x="1396570" y="71120"/>
                </a:lnTo>
                <a:lnTo>
                  <a:pt x="1395551" y="66039"/>
                </a:lnTo>
                <a:lnTo>
                  <a:pt x="1392380" y="58420"/>
                </a:lnTo>
                <a:lnTo>
                  <a:pt x="1385143" y="48260"/>
                </a:lnTo>
                <a:lnTo>
                  <a:pt x="1376394" y="40639"/>
                </a:lnTo>
                <a:lnTo>
                  <a:pt x="1366144" y="368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/>
          <p:nvPr/>
        </p:nvSpPr>
        <p:spPr>
          <a:xfrm>
            <a:off x="2548239" y="5326435"/>
            <a:ext cx="986155" cy="758190"/>
          </a:xfrm>
          <a:custGeom>
            <a:avLst/>
            <a:gdLst/>
            <a:ahLst/>
            <a:cxnLst/>
            <a:rect l="l" t="t" r="r" b="b"/>
            <a:pathLst>
              <a:path w="986154" h="758189">
                <a:moveTo>
                  <a:pt x="39852" y="440689"/>
                </a:moveTo>
                <a:lnTo>
                  <a:pt x="5558" y="462279"/>
                </a:lnTo>
                <a:lnTo>
                  <a:pt x="0" y="485139"/>
                </a:lnTo>
                <a:lnTo>
                  <a:pt x="1442" y="492759"/>
                </a:lnTo>
                <a:lnTo>
                  <a:pt x="4587" y="500379"/>
                </a:lnTo>
                <a:lnTo>
                  <a:pt x="6921" y="504189"/>
                </a:lnTo>
                <a:lnTo>
                  <a:pt x="9921" y="509269"/>
                </a:lnTo>
                <a:lnTo>
                  <a:pt x="13589" y="515619"/>
                </a:lnTo>
                <a:lnTo>
                  <a:pt x="22278" y="530859"/>
                </a:lnTo>
                <a:lnTo>
                  <a:pt x="26003" y="537209"/>
                </a:lnTo>
                <a:lnTo>
                  <a:pt x="29084" y="542289"/>
                </a:lnTo>
                <a:lnTo>
                  <a:pt x="31511" y="546099"/>
                </a:lnTo>
                <a:lnTo>
                  <a:pt x="38705" y="561339"/>
                </a:lnTo>
                <a:lnTo>
                  <a:pt x="46767" y="577849"/>
                </a:lnTo>
                <a:lnTo>
                  <a:pt x="55711" y="598169"/>
                </a:lnTo>
                <a:lnTo>
                  <a:pt x="65547" y="619759"/>
                </a:lnTo>
                <a:lnTo>
                  <a:pt x="84216" y="662939"/>
                </a:lnTo>
                <a:lnTo>
                  <a:pt x="101792" y="697229"/>
                </a:lnTo>
                <a:lnTo>
                  <a:pt x="104806" y="702309"/>
                </a:lnTo>
                <a:lnTo>
                  <a:pt x="108511" y="708659"/>
                </a:lnTo>
                <a:lnTo>
                  <a:pt x="112918" y="715009"/>
                </a:lnTo>
                <a:lnTo>
                  <a:pt x="117399" y="722629"/>
                </a:lnTo>
                <a:lnTo>
                  <a:pt x="121142" y="727709"/>
                </a:lnTo>
                <a:lnTo>
                  <a:pt x="124170" y="732789"/>
                </a:lnTo>
                <a:lnTo>
                  <a:pt x="126507" y="737869"/>
                </a:lnTo>
                <a:lnTo>
                  <a:pt x="130984" y="744219"/>
                </a:lnTo>
                <a:lnTo>
                  <a:pt x="136413" y="750569"/>
                </a:lnTo>
                <a:lnTo>
                  <a:pt x="142795" y="754379"/>
                </a:lnTo>
                <a:lnTo>
                  <a:pt x="150129" y="756919"/>
                </a:lnTo>
                <a:lnTo>
                  <a:pt x="157888" y="758189"/>
                </a:lnTo>
                <a:lnTo>
                  <a:pt x="165719" y="758189"/>
                </a:lnTo>
                <a:lnTo>
                  <a:pt x="199108" y="736599"/>
                </a:lnTo>
                <a:lnTo>
                  <a:pt x="204136" y="713739"/>
                </a:lnTo>
                <a:lnTo>
                  <a:pt x="202541" y="706119"/>
                </a:lnTo>
                <a:lnTo>
                  <a:pt x="199278" y="698499"/>
                </a:lnTo>
                <a:lnTo>
                  <a:pt x="197209" y="694689"/>
                </a:lnTo>
                <a:lnTo>
                  <a:pt x="194818" y="689609"/>
                </a:lnTo>
                <a:lnTo>
                  <a:pt x="192117" y="681989"/>
                </a:lnTo>
                <a:lnTo>
                  <a:pt x="189118" y="675639"/>
                </a:lnTo>
                <a:lnTo>
                  <a:pt x="186047" y="668019"/>
                </a:lnTo>
                <a:lnTo>
                  <a:pt x="183308" y="661669"/>
                </a:lnTo>
                <a:lnTo>
                  <a:pt x="180903" y="655319"/>
                </a:lnTo>
                <a:lnTo>
                  <a:pt x="178831" y="651509"/>
                </a:lnTo>
                <a:lnTo>
                  <a:pt x="175855" y="645159"/>
                </a:lnTo>
                <a:lnTo>
                  <a:pt x="173021" y="638809"/>
                </a:lnTo>
                <a:lnTo>
                  <a:pt x="170330" y="633729"/>
                </a:lnTo>
                <a:lnTo>
                  <a:pt x="167782" y="627379"/>
                </a:lnTo>
                <a:lnTo>
                  <a:pt x="164853" y="619759"/>
                </a:lnTo>
                <a:lnTo>
                  <a:pt x="162163" y="612139"/>
                </a:lnTo>
                <a:lnTo>
                  <a:pt x="159710" y="607059"/>
                </a:lnTo>
                <a:lnTo>
                  <a:pt x="157495" y="601979"/>
                </a:lnTo>
                <a:lnTo>
                  <a:pt x="152993" y="576579"/>
                </a:lnTo>
                <a:lnTo>
                  <a:pt x="150717" y="553719"/>
                </a:lnTo>
                <a:lnTo>
                  <a:pt x="150655" y="530859"/>
                </a:lnTo>
                <a:lnTo>
                  <a:pt x="152796" y="510539"/>
                </a:lnTo>
                <a:lnTo>
                  <a:pt x="157035" y="491489"/>
                </a:lnTo>
                <a:lnTo>
                  <a:pt x="163274" y="477519"/>
                </a:lnTo>
                <a:lnTo>
                  <a:pt x="168767" y="469899"/>
                </a:lnTo>
                <a:lnTo>
                  <a:pt x="83708" y="469899"/>
                </a:lnTo>
                <a:lnTo>
                  <a:pt x="81803" y="467359"/>
                </a:lnTo>
                <a:lnTo>
                  <a:pt x="69137" y="450849"/>
                </a:lnTo>
                <a:lnTo>
                  <a:pt x="55149" y="441959"/>
                </a:lnTo>
                <a:lnTo>
                  <a:pt x="39852" y="440689"/>
                </a:lnTo>
                <a:close/>
              </a:path>
              <a:path w="986154" h="758189">
                <a:moveTo>
                  <a:pt x="283647" y="457199"/>
                </a:moveTo>
                <a:lnTo>
                  <a:pt x="187116" y="457199"/>
                </a:lnTo>
                <a:lnTo>
                  <a:pt x="192563" y="459739"/>
                </a:lnTo>
                <a:lnTo>
                  <a:pt x="198129" y="464819"/>
                </a:lnTo>
                <a:lnTo>
                  <a:pt x="203850" y="474979"/>
                </a:lnTo>
                <a:lnTo>
                  <a:pt x="205501" y="477519"/>
                </a:lnTo>
                <a:lnTo>
                  <a:pt x="207406" y="481329"/>
                </a:lnTo>
                <a:lnTo>
                  <a:pt x="211978" y="492759"/>
                </a:lnTo>
                <a:lnTo>
                  <a:pt x="213502" y="495299"/>
                </a:lnTo>
                <a:lnTo>
                  <a:pt x="216209" y="500379"/>
                </a:lnTo>
                <a:lnTo>
                  <a:pt x="218805" y="505459"/>
                </a:lnTo>
                <a:lnTo>
                  <a:pt x="221924" y="513079"/>
                </a:lnTo>
                <a:lnTo>
                  <a:pt x="229211" y="528319"/>
                </a:lnTo>
                <a:lnTo>
                  <a:pt x="232330" y="534669"/>
                </a:lnTo>
                <a:lnTo>
                  <a:pt x="234926" y="541019"/>
                </a:lnTo>
                <a:lnTo>
                  <a:pt x="236997" y="544829"/>
                </a:lnTo>
                <a:lnTo>
                  <a:pt x="244044" y="557529"/>
                </a:lnTo>
                <a:lnTo>
                  <a:pt x="260375" y="584199"/>
                </a:lnTo>
                <a:lnTo>
                  <a:pt x="269636" y="596899"/>
                </a:lnTo>
                <a:lnTo>
                  <a:pt x="305577" y="647699"/>
                </a:lnTo>
                <a:lnTo>
                  <a:pt x="316603" y="659129"/>
                </a:lnTo>
                <a:lnTo>
                  <a:pt x="329104" y="665479"/>
                </a:lnTo>
                <a:lnTo>
                  <a:pt x="343082" y="666749"/>
                </a:lnTo>
                <a:lnTo>
                  <a:pt x="358536" y="660399"/>
                </a:lnTo>
                <a:lnTo>
                  <a:pt x="381571" y="622299"/>
                </a:lnTo>
                <a:lnTo>
                  <a:pt x="380152" y="614679"/>
                </a:lnTo>
                <a:lnTo>
                  <a:pt x="377078" y="607059"/>
                </a:lnTo>
                <a:lnTo>
                  <a:pt x="363426" y="584199"/>
                </a:lnTo>
                <a:lnTo>
                  <a:pt x="354326" y="571499"/>
                </a:lnTo>
                <a:lnTo>
                  <a:pt x="333083" y="543559"/>
                </a:lnTo>
                <a:lnTo>
                  <a:pt x="323977" y="529589"/>
                </a:lnTo>
                <a:lnTo>
                  <a:pt x="316370" y="518159"/>
                </a:lnTo>
                <a:lnTo>
                  <a:pt x="310276" y="506729"/>
                </a:lnTo>
                <a:lnTo>
                  <a:pt x="308498" y="504189"/>
                </a:lnTo>
                <a:lnTo>
                  <a:pt x="305577" y="497839"/>
                </a:lnTo>
                <a:lnTo>
                  <a:pt x="301513" y="490219"/>
                </a:lnTo>
                <a:lnTo>
                  <a:pt x="291607" y="471169"/>
                </a:lnTo>
                <a:lnTo>
                  <a:pt x="283647" y="457199"/>
                </a:lnTo>
                <a:close/>
              </a:path>
              <a:path w="986154" h="758189">
                <a:moveTo>
                  <a:pt x="461216" y="247649"/>
                </a:moveTo>
                <a:lnTo>
                  <a:pt x="408447" y="261619"/>
                </a:lnTo>
                <a:lnTo>
                  <a:pt x="376465" y="283209"/>
                </a:lnTo>
                <a:lnTo>
                  <a:pt x="334885" y="339089"/>
                </a:lnTo>
                <a:lnTo>
                  <a:pt x="323207" y="402589"/>
                </a:lnTo>
                <a:lnTo>
                  <a:pt x="323280" y="407669"/>
                </a:lnTo>
                <a:lnTo>
                  <a:pt x="334371" y="466089"/>
                </a:lnTo>
                <a:lnTo>
                  <a:pt x="366448" y="521969"/>
                </a:lnTo>
                <a:lnTo>
                  <a:pt x="412307" y="560069"/>
                </a:lnTo>
                <a:lnTo>
                  <a:pt x="465740" y="576579"/>
                </a:lnTo>
                <a:lnTo>
                  <a:pt x="491315" y="576579"/>
                </a:lnTo>
                <a:lnTo>
                  <a:pt x="541035" y="560069"/>
                </a:lnTo>
                <a:lnTo>
                  <a:pt x="590105" y="519429"/>
                </a:lnTo>
                <a:lnTo>
                  <a:pt x="602299" y="497839"/>
                </a:lnTo>
                <a:lnTo>
                  <a:pt x="474851" y="497839"/>
                </a:lnTo>
                <a:lnTo>
                  <a:pt x="464327" y="495299"/>
                </a:lnTo>
                <a:lnTo>
                  <a:pt x="429877" y="469899"/>
                </a:lnTo>
                <a:lnTo>
                  <a:pt x="408416" y="422909"/>
                </a:lnTo>
                <a:lnTo>
                  <a:pt x="405963" y="406399"/>
                </a:lnTo>
                <a:lnTo>
                  <a:pt x="406034" y="389889"/>
                </a:lnTo>
                <a:lnTo>
                  <a:pt x="427162" y="342899"/>
                </a:lnTo>
                <a:lnTo>
                  <a:pt x="465189" y="327659"/>
                </a:lnTo>
                <a:lnTo>
                  <a:pt x="584550" y="327659"/>
                </a:lnTo>
                <a:lnTo>
                  <a:pt x="575802" y="313689"/>
                </a:lnTo>
                <a:lnTo>
                  <a:pt x="557609" y="290829"/>
                </a:lnTo>
                <a:lnTo>
                  <a:pt x="537130" y="273049"/>
                </a:lnTo>
                <a:lnTo>
                  <a:pt x="514365" y="260349"/>
                </a:lnTo>
                <a:lnTo>
                  <a:pt x="487743" y="250189"/>
                </a:lnTo>
                <a:lnTo>
                  <a:pt x="461216" y="247649"/>
                </a:lnTo>
                <a:close/>
              </a:path>
              <a:path w="986154" h="758189">
                <a:moveTo>
                  <a:pt x="584550" y="327659"/>
                </a:moveTo>
                <a:lnTo>
                  <a:pt x="465189" y="327659"/>
                </a:lnTo>
                <a:lnTo>
                  <a:pt x="487949" y="336549"/>
                </a:lnTo>
                <a:lnTo>
                  <a:pt x="509853" y="358139"/>
                </a:lnTo>
                <a:lnTo>
                  <a:pt x="530875" y="394969"/>
                </a:lnTo>
                <a:lnTo>
                  <a:pt x="536852" y="410209"/>
                </a:lnTo>
                <a:lnTo>
                  <a:pt x="539734" y="425449"/>
                </a:lnTo>
                <a:lnTo>
                  <a:pt x="539644" y="431799"/>
                </a:lnTo>
                <a:lnTo>
                  <a:pt x="539519" y="440689"/>
                </a:lnTo>
                <a:lnTo>
                  <a:pt x="523922" y="476249"/>
                </a:lnTo>
                <a:lnTo>
                  <a:pt x="485076" y="497839"/>
                </a:lnTo>
                <a:lnTo>
                  <a:pt x="602299" y="497839"/>
                </a:lnTo>
                <a:lnTo>
                  <a:pt x="605168" y="492759"/>
                </a:lnTo>
                <a:lnTo>
                  <a:pt x="613933" y="461009"/>
                </a:lnTo>
                <a:lnTo>
                  <a:pt x="616071" y="433069"/>
                </a:lnTo>
                <a:lnTo>
                  <a:pt x="616168" y="431799"/>
                </a:lnTo>
                <a:lnTo>
                  <a:pt x="616265" y="430529"/>
                </a:lnTo>
                <a:lnTo>
                  <a:pt x="613346" y="400049"/>
                </a:lnTo>
                <a:lnTo>
                  <a:pt x="605164" y="369569"/>
                </a:lnTo>
                <a:lnTo>
                  <a:pt x="591708" y="339089"/>
                </a:lnTo>
                <a:lnTo>
                  <a:pt x="584550" y="327659"/>
                </a:lnTo>
                <a:close/>
              </a:path>
              <a:path w="986154" h="758189">
                <a:moveTo>
                  <a:pt x="191944" y="377189"/>
                </a:moveTo>
                <a:lnTo>
                  <a:pt x="144414" y="388619"/>
                </a:lnTo>
                <a:lnTo>
                  <a:pt x="107918" y="420369"/>
                </a:lnTo>
                <a:lnTo>
                  <a:pt x="83708" y="469899"/>
                </a:lnTo>
                <a:lnTo>
                  <a:pt x="168767" y="469899"/>
                </a:lnTo>
                <a:lnTo>
                  <a:pt x="171513" y="466089"/>
                </a:lnTo>
                <a:lnTo>
                  <a:pt x="181752" y="458469"/>
                </a:lnTo>
                <a:lnTo>
                  <a:pt x="187116" y="457199"/>
                </a:lnTo>
                <a:lnTo>
                  <a:pt x="283647" y="457199"/>
                </a:lnTo>
                <a:lnTo>
                  <a:pt x="277133" y="445769"/>
                </a:lnTo>
                <a:lnTo>
                  <a:pt x="262874" y="424179"/>
                </a:lnTo>
                <a:lnTo>
                  <a:pt x="248852" y="407669"/>
                </a:lnTo>
                <a:lnTo>
                  <a:pt x="235092" y="394969"/>
                </a:lnTo>
                <a:lnTo>
                  <a:pt x="214066" y="382269"/>
                </a:lnTo>
                <a:lnTo>
                  <a:pt x="191944" y="377189"/>
                </a:lnTo>
                <a:close/>
              </a:path>
              <a:path w="986154" h="758189">
                <a:moveTo>
                  <a:pt x="637309" y="144779"/>
                </a:moveTo>
                <a:lnTo>
                  <a:pt x="629523" y="144779"/>
                </a:lnTo>
                <a:lnTo>
                  <a:pt x="621688" y="146049"/>
                </a:lnTo>
                <a:lnTo>
                  <a:pt x="592851" y="173989"/>
                </a:lnTo>
                <a:lnTo>
                  <a:pt x="591026" y="189229"/>
                </a:lnTo>
                <a:lnTo>
                  <a:pt x="592583" y="196849"/>
                </a:lnTo>
                <a:lnTo>
                  <a:pt x="595772" y="204469"/>
                </a:lnTo>
                <a:lnTo>
                  <a:pt x="602180" y="217169"/>
                </a:lnTo>
                <a:lnTo>
                  <a:pt x="609028" y="231139"/>
                </a:lnTo>
                <a:lnTo>
                  <a:pt x="616329" y="246379"/>
                </a:lnTo>
                <a:lnTo>
                  <a:pt x="631856" y="281939"/>
                </a:lnTo>
                <a:lnTo>
                  <a:pt x="639143" y="297179"/>
                </a:lnTo>
                <a:lnTo>
                  <a:pt x="645953" y="312419"/>
                </a:lnTo>
                <a:lnTo>
                  <a:pt x="652287" y="323849"/>
                </a:lnTo>
                <a:lnTo>
                  <a:pt x="656931" y="332739"/>
                </a:lnTo>
                <a:lnTo>
                  <a:pt x="662860" y="344169"/>
                </a:lnTo>
                <a:lnTo>
                  <a:pt x="670075" y="356869"/>
                </a:lnTo>
                <a:lnTo>
                  <a:pt x="678576" y="372109"/>
                </a:lnTo>
                <a:lnTo>
                  <a:pt x="687149" y="387349"/>
                </a:lnTo>
                <a:lnTo>
                  <a:pt x="694388" y="400049"/>
                </a:lnTo>
                <a:lnTo>
                  <a:pt x="704865" y="420369"/>
                </a:lnTo>
                <a:lnTo>
                  <a:pt x="736173" y="440689"/>
                </a:lnTo>
                <a:lnTo>
                  <a:pt x="743997" y="440689"/>
                </a:lnTo>
                <a:lnTo>
                  <a:pt x="777339" y="419099"/>
                </a:lnTo>
                <a:lnTo>
                  <a:pt x="782383" y="397509"/>
                </a:lnTo>
                <a:lnTo>
                  <a:pt x="780825" y="389889"/>
                </a:lnTo>
                <a:lnTo>
                  <a:pt x="777636" y="380999"/>
                </a:lnTo>
                <a:lnTo>
                  <a:pt x="772993" y="373379"/>
                </a:lnTo>
                <a:lnTo>
                  <a:pt x="767064" y="361949"/>
                </a:lnTo>
                <a:lnTo>
                  <a:pt x="759848" y="349249"/>
                </a:lnTo>
                <a:lnTo>
                  <a:pt x="751347" y="334009"/>
                </a:lnTo>
                <a:lnTo>
                  <a:pt x="742775" y="318769"/>
                </a:lnTo>
                <a:lnTo>
                  <a:pt x="718651" y="273049"/>
                </a:lnTo>
                <a:lnTo>
                  <a:pt x="696737" y="226059"/>
                </a:lnTo>
                <a:lnTo>
                  <a:pt x="689046" y="208279"/>
                </a:lnTo>
                <a:lnTo>
                  <a:pt x="681783" y="193039"/>
                </a:lnTo>
                <a:lnTo>
                  <a:pt x="664069" y="158749"/>
                </a:lnTo>
                <a:lnTo>
                  <a:pt x="645048" y="146049"/>
                </a:lnTo>
                <a:lnTo>
                  <a:pt x="637309" y="144779"/>
                </a:lnTo>
                <a:close/>
              </a:path>
              <a:path w="986154" h="758189">
                <a:moveTo>
                  <a:pt x="772398" y="80009"/>
                </a:moveTo>
                <a:lnTo>
                  <a:pt x="759273" y="80009"/>
                </a:lnTo>
                <a:lnTo>
                  <a:pt x="745124" y="85089"/>
                </a:lnTo>
                <a:lnTo>
                  <a:pt x="724088" y="115569"/>
                </a:lnTo>
                <a:lnTo>
                  <a:pt x="724408" y="123189"/>
                </a:lnTo>
                <a:lnTo>
                  <a:pt x="726132" y="129539"/>
                </a:lnTo>
                <a:lnTo>
                  <a:pt x="729249" y="137159"/>
                </a:lnTo>
                <a:lnTo>
                  <a:pt x="731656" y="142239"/>
                </a:lnTo>
                <a:lnTo>
                  <a:pt x="734504" y="147319"/>
                </a:lnTo>
                <a:lnTo>
                  <a:pt x="737804" y="153669"/>
                </a:lnTo>
                <a:lnTo>
                  <a:pt x="741568" y="162559"/>
                </a:lnTo>
                <a:lnTo>
                  <a:pt x="745333" y="170179"/>
                </a:lnTo>
                <a:lnTo>
                  <a:pt x="748633" y="176529"/>
                </a:lnTo>
                <a:lnTo>
                  <a:pt x="751480" y="181609"/>
                </a:lnTo>
                <a:lnTo>
                  <a:pt x="753887" y="186689"/>
                </a:lnTo>
                <a:lnTo>
                  <a:pt x="844692" y="359409"/>
                </a:lnTo>
                <a:lnTo>
                  <a:pt x="873132" y="380999"/>
                </a:lnTo>
                <a:lnTo>
                  <a:pt x="880729" y="380999"/>
                </a:lnTo>
                <a:lnTo>
                  <a:pt x="914352" y="359409"/>
                </a:lnTo>
                <a:lnTo>
                  <a:pt x="919368" y="337819"/>
                </a:lnTo>
                <a:lnTo>
                  <a:pt x="917840" y="330199"/>
                </a:lnTo>
                <a:lnTo>
                  <a:pt x="914669" y="322579"/>
                </a:lnTo>
                <a:lnTo>
                  <a:pt x="844819" y="190499"/>
                </a:lnTo>
                <a:lnTo>
                  <a:pt x="847444" y="160019"/>
                </a:lnTo>
                <a:lnTo>
                  <a:pt x="847554" y="158749"/>
                </a:lnTo>
                <a:lnTo>
                  <a:pt x="857265" y="130809"/>
                </a:lnTo>
                <a:lnTo>
                  <a:pt x="873930" y="106679"/>
                </a:lnTo>
                <a:lnTo>
                  <a:pt x="884416" y="96519"/>
                </a:lnTo>
                <a:lnTo>
                  <a:pt x="795670" y="96519"/>
                </a:lnTo>
                <a:lnTo>
                  <a:pt x="784522" y="86359"/>
                </a:lnTo>
                <a:lnTo>
                  <a:pt x="772398" y="80009"/>
                </a:lnTo>
                <a:close/>
              </a:path>
              <a:path w="986154" h="758189">
                <a:moveTo>
                  <a:pt x="984805" y="83819"/>
                </a:moveTo>
                <a:lnTo>
                  <a:pt x="897524" y="83819"/>
                </a:lnTo>
                <a:lnTo>
                  <a:pt x="912891" y="110489"/>
                </a:lnTo>
                <a:lnTo>
                  <a:pt x="922871" y="124459"/>
                </a:lnTo>
                <a:lnTo>
                  <a:pt x="934720" y="132079"/>
                </a:lnTo>
                <a:lnTo>
                  <a:pt x="948449" y="132079"/>
                </a:lnTo>
                <a:lnTo>
                  <a:pt x="964072" y="126999"/>
                </a:lnTo>
                <a:lnTo>
                  <a:pt x="977888" y="116839"/>
                </a:lnTo>
                <a:lnTo>
                  <a:pt x="985059" y="102869"/>
                </a:lnTo>
                <a:lnTo>
                  <a:pt x="985483" y="90169"/>
                </a:lnTo>
                <a:lnTo>
                  <a:pt x="985568" y="87629"/>
                </a:lnTo>
                <a:lnTo>
                  <a:pt x="985611" y="86359"/>
                </a:lnTo>
                <a:lnTo>
                  <a:pt x="984805" y="83819"/>
                </a:lnTo>
                <a:close/>
              </a:path>
              <a:path w="986154" h="758189">
                <a:moveTo>
                  <a:pt x="586160" y="21589"/>
                </a:moveTo>
                <a:lnTo>
                  <a:pt x="577326" y="21589"/>
                </a:lnTo>
                <a:lnTo>
                  <a:pt x="568634" y="22859"/>
                </a:lnTo>
                <a:lnTo>
                  <a:pt x="536844" y="53339"/>
                </a:lnTo>
                <a:lnTo>
                  <a:pt x="534331" y="67309"/>
                </a:lnTo>
                <a:lnTo>
                  <a:pt x="534274" y="68579"/>
                </a:lnTo>
                <a:lnTo>
                  <a:pt x="557381" y="105409"/>
                </a:lnTo>
                <a:lnTo>
                  <a:pt x="574996" y="110489"/>
                </a:lnTo>
                <a:lnTo>
                  <a:pt x="583898" y="110489"/>
                </a:lnTo>
                <a:lnTo>
                  <a:pt x="620430" y="86359"/>
                </a:lnTo>
                <a:lnTo>
                  <a:pt x="626639" y="64769"/>
                </a:lnTo>
                <a:lnTo>
                  <a:pt x="626741" y="62229"/>
                </a:lnTo>
                <a:lnTo>
                  <a:pt x="603664" y="26669"/>
                </a:lnTo>
                <a:lnTo>
                  <a:pt x="595137" y="22859"/>
                </a:lnTo>
                <a:lnTo>
                  <a:pt x="586160" y="21589"/>
                </a:lnTo>
                <a:close/>
              </a:path>
              <a:path w="986154" h="758189">
                <a:moveTo>
                  <a:pt x="906327" y="0"/>
                </a:moveTo>
                <a:lnTo>
                  <a:pt x="854321" y="24129"/>
                </a:lnTo>
                <a:lnTo>
                  <a:pt x="811649" y="68579"/>
                </a:lnTo>
                <a:lnTo>
                  <a:pt x="795670" y="96519"/>
                </a:lnTo>
                <a:lnTo>
                  <a:pt x="884416" y="96519"/>
                </a:lnTo>
                <a:lnTo>
                  <a:pt x="897524" y="83819"/>
                </a:lnTo>
                <a:lnTo>
                  <a:pt x="984805" y="83819"/>
                </a:lnTo>
                <a:lnTo>
                  <a:pt x="979566" y="67309"/>
                </a:lnTo>
                <a:lnTo>
                  <a:pt x="978169" y="64769"/>
                </a:lnTo>
                <a:lnTo>
                  <a:pt x="975248" y="58419"/>
                </a:lnTo>
                <a:lnTo>
                  <a:pt x="970549" y="49529"/>
                </a:lnTo>
                <a:lnTo>
                  <a:pt x="951095" y="20319"/>
                </a:lnTo>
                <a:lnTo>
                  <a:pt x="929687" y="3809"/>
                </a:lnTo>
                <a:lnTo>
                  <a:pt x="906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5133892" y="5158195"/>
            <a:ext cx="1464945" cy="910590"/>
          </a:xfrm>
          <a:custGeom>
            <a:avLst/>
            <a:gdLst/>
            <a:ahLst/>
            <a:cxnLst/>
            <a:rect l="l" t="t" r="r" b="b"/>
            <a:pathLst>
              <a:path w="1464945" h="910589">
                <a:moveTo>
                  <a:pt x="33356" y="476249"/>
                </a:moveTo>
                <a:lnTo>
                  <a:pt x="1375" y="504189"/>
                </a:lnTo>
                <a:lnTo>
                  <a:pt x="0" y="514349"/>
                </a:lnTo>
                <a:lnTo>
                  <a:pt x="2" y="520699"/>
                </a:lnTo>
                <a:lnTo>
                  <a:pt x="166071" y="852169"/>
                </a:lnTo>
                <a:lnTo>
                  <a:pt x="168357" y="855979"/>
                </a:lnTo>
                <a:lnTo>
                  <a:pt x="171405" y="862329"/>
                </a:lnTo>
                <a:lnTo>
                  <a:pt x="179533" y="880109"/>
                </a:lnTo>
                <a:lnTo>
                  <a:pt x="182708" y="887729"/>
                </a:lnTo>
                <a:lnTo>
                  <a:pt x="184867" y="891539"/>
                </a:lnTo>
                <a:lnTo>
                  <a:pt x="215021" y="910589"/>
                </a:lnTo>
                <a:lnTo>
                  <a:pt x="222427" y="910589"/>
                </a:lnTo>
                <a:lnTo>
                  <a:pt x="255479" y="883919"/>
                </a:lnTo>
                <a:lnTo>
                  <a:pt x="275271" y="881379"/>
                </a:lnTo>
                <a:lnTo>
                  <a:pt x="313664" y="868679"/>
                </a:lnTo>
                <a:lnTo>
                  <a:pt x="360696" y="842009"/>
                </a:lnTo>
                <a:lnTo>
                  <a:pt x="389626" y="810259"/>
                </a:lnTo>
                <a:lnTo>
                  <a:pt x="226650" y="810259"/>
                </a:lnTo>
                <a:lnTo>
                  <a:pt x="205691" y="769619"/>
                </a:lnTo>
                <a:lnTo>
                  <a:pt x="188899" y="737869"/>
                </a:lnTo>
                <a:lnTo>
                  <a:pt x="176250" y="713739"/>
                </a:lnTo>
                <a:lnTo>
                  <a:pt x="167722" y="697229"/>
                </a:lnTo>
                <a:lnTo>
                  <a:pt x="174746" y="684529"/>
                </a:lnTo>
                <a:lnTo>
                  <a:pt x="181723" y="673099"/>
                </a:lnTo>
                <a:lnTo>
                  <a:pt x="188653" y="661669"/>
                </a:lnTo>
                <a:lnTo>
                  <a:pt x="216162" y="632459"/>
                </a:lnTo>
                <a:lnTo>
                  <a:pt x="253574" y="619759"/>
                </a:lnTo>
                <a:lnTo>
                  <a:pt x="126955" y="619759"/>
                </a:lnTo>
                <a:lnTo>
                  <a:pt x="73869" y="519429"/>
                </a:lnTo>
                <a:lnTo>
                  <a:pt x="67138" y="502919"/>
                </a:lnTo>
                <a:lnTo>
                  <a:pt x="65487" y="499109"/>
                </a:lnTo>
                <a:lnTo>
                  <a:pt x="64217" y="496569"/>
                </a:lnTo>
                <a:lnTo>
                  <a:pt x="55454" y="483869"/>
                </a:lnTo>
                <a:lnTo>
                  <a:pt x="45167" y="477519"/>
                </a:lnTo>
                <a:lnTo>
                  <a:pt x="33356" y="476249"/>
                </a:lnTo>
                <a:close/>
              </a:path>
              <a:path w="1464945" h="910589">
                <a:moveTo>
                  <a:pt x="249446" y="542289"/>
                </a:moveTo>
                <a:lnTo>
                  <a:pt x="187534" y="561339"/>
                </a:lnTo>
                <a:lnTo>
                  <a:pt x="155911" y="584199"/>
                </a:lnTo>
                <a:lnTo>
                  <a:pt x="126955" y="619759"/>
                </a:lnTo>
                <a:lnTo>
                  <a:pt x="253574" y="619759"/>
                </a:lnTo>
                <a:lnTo>
                  <a:pt x="268865" y="621029"/>
                </a:lnTo>
                <a:lnTo>
                  <a:pt x="310787" y="643889"/>
                </a:lnTo>
                <a:lnTo>
                  <a:pt x="338916" y="689609"/>
                </a:lnTo>
                <a:lnTo>
                  <a:pt x="342923" y="717549"/>
                </a:lnTo>
                <a:lnTo>
                  <a:pt x="343029" y="722629"/>
                </a:lnTo>
                <a:lnTo>
                  <a:pt x="324249" y="770889"/>
                </a:lnTo>
                <a:lnTo>
                  <a:pt x="282657" y="798829"/>
                </a:lnTo>
                <a:lnTo>
                  <a:pt x="226650" y="810259"/>
                </a:lnTo>
                <a:lnTo>
                  <a:pt x="389626" y="810259"/>
                </a:lnTo>
                <a:lnTo>
                  <a:pt x="401411" y="792479"/>
                </a:lnTo>
                <a:lnTo>
                  <a:pt x="413721" y="761999"/>
                </a:lnTo>
                <a:lnTo>
                  <a:pt x="420053" y="730249"/>
                </a:lnTo>
                <a:lnTo>
                  <a:pt x="419991" y="698499"/>
                </a:lnTo>
                <a:lnTo>
                  <a:pt x="400640" y="636269"/>
                </a:lnTo>
                <a:lnTo>
                  <a:pt x="362524" y="585469"/>
                </a:lnTo>
                <a:lnTo>
                  <a:pt x="311359" y="553719"/>
                </a:lnTo>
                <a:lnTo>
                  <a:pt x="280402" y="544829"/>
                </a:lnTo>
                <a:lnTo>
                  <a:pt x="249446" y="542289"/>
                </a:lnTo>
                <a:close/>
              </a:path>
              <a:path w="1464945" h="910589">
                <a:moveTo>
                  <a:pt x="368524" y="294639"/>
                </a:moveTo>
                <a:lnTo>
                  <a:pt x="360952" y="294639"/>
                </a:lnTo>
                <a:lnTo>
                  <a:pt x="353284" y="295909"/>
                </a:lnTo>
                <a:lnTo>
                  <a:pt x="324186" y="322579"/>
                </a:lnTo>
                <a:lnTo>
                  <a:pt x="321859" y="335279"/>
                </a:lnTo>
                <a:lnTo>
                  <a:pt x="321741" y="337819"/>
                </a:lnTo>
                <a:lnTo>
                  <a:pt x="517861" y="717549"/>
                </a:lnTo>
                <a:lnTo>
                  <a:pt x="549549" y="739139"/>
                </a:lnTo>
                <a:lnTo>
                  <a:pt x="557373" y="739139"/>
                </a:lnTo>
                <a:lnTo>
                  <a:pt x="565222" y="737869"/>
                </a:lnTo>
                <a:lnTo>
                  <a:pt x="573106" y="734059"/>
                </a:lnTo>
                <a:lnTo>
                  <a:pt x="587371" y="722629"/>
                </a:lnTo>
                <a:lnTo>
                  <a:pt x="593791" y="707389"/>
                </a:lnTo>
                <a:lnTo>
                  <a:pt x="592470" y="689609"/>
                </a:lnTo>
                <a:lnTo>
                  <a:pt x="592376" y="688339"/>
                </a:lnTo>
                <a:lnTo>
                  <a:pt x="398989" y="314959"/>
                </a:lnTo>
                <a:lnTo>
                  <a:pt x="376002" y="295909"/>
                </a:lnTo>
                <a:lnTo>
                  <a:pt x="368524" y="294639"/>
                </a:lnTo>
                <a:close/>
              </a:path>
              <a:path w="1464945" h="910589">
                <a:moveTo>
                  <a:pt x="760514" y="299719"/>
                </a:moveTo>
                <a:lnTo>
                  <a:pt x="738460" y="299719"/>
                </a:lnTo>
                <a:lnTo>
                  <a:pt x="719239" y="302259"/>
                </a:lnTo>
                <a:lnTo>
                  <a:pt x="673055" y="316229"/>
                </a:lnTo>
                <a:lnTo>
                  <a:pt x="618286" y="359409"/>
                </a:lnTo>
                <a:lnTo>
                  <a:pt x="584663" y="420369"/>
                </a:lnTo>
                <a:lnTo>
                  <a:pt x="576482" y="458469"/>
                </a:lnTo>
                <a:lnTo>
                  <a:pt x="576373" y="462279"/>
                </a:lnTo>
                <a:lnTo>
                  <a:pt x="576265" y="466089"/>
                </a:lnTo>
                <a:lnTo>
                  <a:pt x="576192" y="468629"/>
                </a:lnTo>
                <a:lnTo>
                  <a:pt x="576120" y="471169"/>
                </a:lnTo>
                <a:lnTo>
                  <a:pt x="576012" y="474979"/>
                </a:lnTo>
                <a:lnTo>
                  <a:pt x="575903" y="478789"/>
                </a:lnTo>
                <a:lnTo>
                  <a:pt x="575795" y="482599"/>
                </a:lnTo>
                <a:lnTo>
                  <a:pt x="575686" y="486409"/>
                </a:lnTo>
                <a:lnTo>
                  <a:pt x="575614" y="488949"/>
                </a:lnTo>
                <a:lnTo>
                  <a:pt x="581734" y="520699"/>
                </a:lnTo>
                <a:lnTo>
                  <a:pt x="613569" y="584199"/>
                </a:lnTo>
                <a:lnTo>
                  <a:pt x="656189" y="626109"/>
                </a:lnTo>
                <a:lnTo>
                  <a:pt x="705811" y="643889"/>
                </a:lnTo>
                <a:lnTo>
                  <a:pt x="733205" y="642619"/>
                </a:lnTo>
                <a:lnTo>
                  <a:pt x="793197" y="622299"/>
                </a:lnTo>
                <a:lnTo>
                  <a:pt x="821518" y="599439"/>
                </a:lnTo>
                <a:lnTo>
                  <a:pt x="829326" y="591819"/>
                </a:lnTo>
                <a:lnTo>
                  <a:pt x="837504" y="581659"/>
                </a:lnTo>
                <a:lnTo>
                  <a:pt x="846038" y="571499"/>
                </a:lnTo>
                <a:lnTo>
                  <a:pt x="848012" y="568959"/>
                </a:lnTo>
                <a:lnTo>
                  <a:pt x="732379" y="568959"/>
                </a:lnTo>
                <a:lnTo>
                  <a:pt x="720745" y="567689"/>
                </a:lnTo>
                <a:lnTo>
                  <a:pt x="688390" y="546099"/>
                </a:lnTo>
                <a:lnTo>
                  <a:pt x="661251" y="497839"/>
                </a:lnTo>
                <a:lnTo>
                  <a:pt x="657465" y="478789"/>
                </a:lnTo>
                <a:lnTo>
                  <a:pt x="657569" y="466089"/>
                </a:lnTo>
                <a:lnTo>
                  <a:pt x="657632" y="458469"/>
                </a:lnTo>
                <a:lnTo>
                  <a:pt x="669250" y="419099"/>
                </a:lnTo>
                <a:lnTo>
                  <a:pt x="693202" y="387349"/>
                </a:lnTo>
                <a:lnTo>
                  <a:pt x="709631" y="377189"/>
                </a:lnTo>
                <a:lnTo>
                  <a:pt x="711536" y="375919"/>
                </a:lnTo>
                <a:lnTo>
                  <a:pt x="714076" y="374649"/>
                </a:lnTo>
                <a:lnTo>
                  <a:pt x="720426" y="373379"/>
                </a:lnTo>
                <a:lnTo>
                  <a:pt x="814396" y="373379"/>
                </a:lnTo>
                <a:lnTo>
                  <a:pt x="808061" y="358139"/>
                </a:lnTo>
                <a:lnTo>
                  <a:pt x="805404" y="350519"/>
                </a:lnTo>
                <a:lnTo>
                  <a:pt x="803247" y="344169"/>
                </a:lnTo>
                <a:lnTo>
                  <a:pt x="801579" y="337819"/>
                </a:lnTo>
                <a:lnTo>
                  <a:pt x="803103" y="330199"/>
                </a:lnTo>
                <a:lnTo>
                  <a:pt x="802214" y="323849"/>
                </a:lnTo>
                <a:lnTo>
                  <a:pt x="798912" y="317499"/>
                </a:lnTo>
                <a:lnTo>
                  <a:pt x="790716" y="308609"/>
                </a:lnTo>
                <a:lnTo>
                  <a:pt x="777925" y="302259"/>
                </a:lnTo>
                <a:lnTo>
                  <a:pt x="760514" y="299719"/>
                </a:lnTo>
                <a:close/>
              </a:path>
              <a:path w="1464945" h="910589">
                <a:moveTo>
                  <a:pt x="814396" y="373379"/>
                </a:moveTo>
                <a:lnTo>
                  <a:pt x="728554" y="373379"/>
                </a:lnTo>
                <a:lnTo>
                  <a:pt x="730913" y="380999"/>
                </a:lnTo>
                <a:lnTo>
                  <a:pt x="733237" y="387349"/>
                </a:lnTo>
                <a:lnTo>
                  <a:pt x="737825" y="400049"/>
                </a:lnTo>
                <a:lnTo>
                  <a:pt x="740873" y="407669"/>
                </a:lnTo>
                <a:lnTo>
                  <a:pt x="743921" y="414019"/>
                </a:lnTo>
                <a:lnTo>
                  <a:pt x="746842" y="420369"/>
                </a:lnTo>
                <a:lnTo>
                  <a:pt x="756559" y="436879"/>
                </a:lnTo>
                <a:lnTo>
                  <a:pt x="769336" y="457199"/>
                </a:lnTo>
                <a:lnTo>
                  <a:pt x="785186" y="481329"/>
                </a:lnTo>
                <a:lnTo>
                  <a:pt x="804119" y="509269"/>
                </a:lnTo>
                <a:lnTo>
                  <a:pt x="800140" y="518159"/>
                </a:lnTo>
                <a:lnTo>
                  <a:pt x="772003" y="551179"/>
                </a:lnTo>
                <a:lnTo>
                  <a:pt x="732379" y="568959"/>
                </a:lnTo>
                <a:lnTo>
                  <a:pt x="848012" y="568959"/>
                </a:lnTo>
                <a:lnTo>
                  <a:pt x="854919" y="560069"/>
                </a:lnTo>
                <a:lnTo>
                  <a:pt x="910021" y="560069"/>
                </a:lnTo>
                <a:lnTo>
                  <a:pt x="912172" y="558799"/>
                </a:lnTo>
                <a:lnTo>
                  <a:pt x="928118" y="527049"/>
                </a:lnTo>
                <a:lnTo>
                  <a:pt x="926941" y="519429"/>
                </a:lnTo>
                <a:lnTo>
                  <a:pt x="924134" y="513079"/>
                </a:lnTo>
                <a:lnTo>
                  <a:pt x="922012" y="510539"/>
                </a:lnTo>
                <a:lnTo>
                  <a:pt x="917355" y="505459"/>
                </a:lnTo>
                <a:lnTo>
                  <a:pt x="910150" y="500379"/>
                </a:lnTo>
                <a:lnTo>
                  <a:pt x="900385" y="492759"/>
                </a:lnTo>
                <a:lnTo>
                  <a:pt x="889597" y="483869"/>
                </a:lnTo>
                <a:lnTo>
                  <a:pt x="881620" y="477519"/>
                </a:lnTo>
                <a:lnTo>
                  <a:pt x="876453" y="473709"/>
                </a:lnTo>
                <a:lnTo>
                  <a:pt x="874096" y="471169"/>
                </a:lnTo>
                <a:lnTo>
                  <a:pt x="841859" y="426719"/>
                </a:lnTo>
                <a:lnTo>
                  <a:pt x="819152" y="383539"/>
                </a:lnTo>
                <a:lnTo>
                  <a:pt x="814923" y="374649"/>
                </a:lnTo>
                <a:lnTo>
                  <a:pt x="814396" y="373379"/>
                </a:lnTo>
                <a:close/>
              </a:path>
              <a:path w="1464945" h="910589">
                <a:moveTo>
                  <a:pt x="910021" y="560069"/>
                </a:moveTo>
                <a:lnTo>
                  <a:pt x="854919" y="560069"/>
                </a:lnTo>
                <a:lnTo>
                  <a:pt x="872589" y="563879"/>
                </a:lnTo>
                <a:lnTo>
                  <a:pt x="886938" y="565149"/>
                </a:lnTo>
                <a:lnTo>
                  <a:pt x="897977" y="565149"/>
                </a:lnTo>
                <a:lnTo>
                  <a:pt x="905719" y="562609"/>
                </a:lnTo>
                <a:lnTo>
                  <a:pt x="910021" y="560069"/>
                </a:lnTo>
                <a:close/>
              </a:path>
              <a:path w="1464945" h="910589">
                <a:moveTo>
                  <a:pt x="868974" y="200659"/>
                </a:moveTo>
                <a:lnTo>
                  <a:pt x="834680" y="222249"/>
                </a:lnTo>
                <a:lnTo>
                  <a:pt x="829328" y="237489"/>
                </a:lnTo>
                <a:lnTo>
                  <a:pt x="829204" y="241299"/>
                </a:lnTo>
                <a:lnTo>
                  <a:pt x="839044" y="269239"/>
                </a:lnTo>
                <a:lnTo>
                  <a:pt x="842711" y="275589"/>
                </a:lnTo>
                <a:lnTo>
                  <a:pt x="851400" y="289559"/>
                </a:lnTo>
                <a:lnTo>
                  <a:pt x="855125" y="295909"/>
                </a:lnTo>
                <a:lnTo>
                  <a:pt x="858207" y="302259"/>
                </a:lnTo>
                <a:lnTo>
                  <a:pt x="860634" y="306069"/>
                </a:lnTo>
                <a:lnTo>
                  <a:pt x="867827" y="320039"/>
                </a:lnTo>
                <a:lnTo>
                  <a:pt x="875889" y="337819"/>
                </a:lnTo>
                <a:lnTo>
                  <a:pt x="884833" y="356869"/>
                </a:lnTo>
                <a:lnTo>
                  <a:pt x="894670" y="379729"/>
                </a:lnTo>
                <a:lnTo>
                  <a:pt x="904433" y="402589"/>
                </a:lnTo>
                <a:lnTo>
                  <a:pt x="913339" y="421639"/>
                </a:lnTo>
                <a:lnTo>
                  <a:pt x="921387" y="439419"/>
                </a:lnTo>
                <a:lnTo>
                  <a:pt x="928579" y="453389"/>
                </a:lnTo>
                <a:lnTo>
                  <a:pt x="930914" y="457199"/>
                </a:lnTo>
                <a:lnTo>
                  <a:pt x="933928" y="462279"/>
                </a:lnTo>
                <a:lnTo>
                  <a:pt x="937633" y="468629"/>
                </a:lnTo>
                <a:lnTo>
                  <a:pt x="942041" y="474979"/>
                </a:lnTo>
                <a:lnTo>
                  <a:pt x="946521" y="482599"/>
                </a:lnTo>
                <a:lnTo>
                  <a:pt x="950264" y="487679"/>
                </a:lnTo>
                <a:lnTo>
                  <a:pt x="953292" y="492759"/>
                </a:lnTo>
                <a:lnTo>
                  <a:pt x="955630" y="496569"/>
                </a:lnTo>
                <a:lnTo>
                  <a:pt x="987010" y="518159"/>
                </a:lnTo>
                <a:lnTo>
                  <a:pt x="994841" y="518159"/>
                </a:lnTo>
                <a:lnTo>
                  <a:pt x="1028283" y="496569"/>
                </a:lnTo>
                <a:lnTo>
                  <a:pt x="1033274" y="473709"/>
                </a:lnTo>
                <a:lnTo>
                  <a:pt x="1031716" y="466089"/>
                </a:lnTo>
                <a:lnTo>
                  <a:pt x="1028528" y="458469"/>
                </a:lnTo>
                <a:lnTo>
                  <a:pt x="1026384" y="454659"/>
                </a:lnTo>
                <a:lnTo>
                  <a:pt x="1023956" y="448309"/>
                </a:lnTo>
                <a:lnTo>
                  <a:pt x="1021241" y="441959"/>
                </a:lnTo>
                <a:lnTo>
                  <a:pt x="1018241" y="434339"/>
                </a:lnTo>
                <a:lnTo>
                  <a:pt x="1015169" y="426719"/>
                </a:lnTo>
                <a:lnTo>
                  <a:pt x="1012430" y="420369"/>
                </a:lnTo>
                <a:lnTo>
                  <a:pt x="1010025" y="415289"/>
                </a:lnTo>
                <a:lnTo>
                  <a:pt x="1007954" y="411479"/>
                </a:lnTo>
                <a:lnTo>
                  <a:pt x="1004977" y="405129"/>
                </a:lnTo>
                <a:lnTo>
                  <a:pt x="1002143" y="398779"/>
                </a:lnTo>
                <a:lnTo>
                  <a:pt x="999452" y="392429"/>
                </a:lnTo>
                <a:lnTo>
                  <a:pt x="996905" y="386079"/>
                </a:lnTo>
                <a:lnTo>
                  <a:pt x="993976" y="379729"/>
                </a:lnTo>
                <a:lnTo>
                  <a:pt x="991285" y="372109"/>
                </a:lnTo>
                <a:lnTo>
                  <a:pt x="988832" y="367029"/>
                </a:lnTo>
                <a:lnTo>
                  <a:pt x="986618" y="361949"/>
                </a:lnTo>
                <a:lnTo>
                  <a:pt x="982115" y="336549"/>
                </a:lnTo>
                <a:lnTo>
                  <a:pt x="980218" y="317499"/>
                </a:lnTo>
                <a:lnTo>
                  <a:pt x="980092" y="316229"/>
                </a:lnTo>
                <a:lnTo>
                  <a:pt x="979965" y="314959"/>
                </a:lnTo>
                <a:lnTo>
                  <a:pt x="979839" y="313689"/>
                </a:lnTo>
                <a:lnTo>
                  <a:pt x="979777" y="290829"/>
                </a:lnTo>
                <a:lnTo>
                  <a:pt x="981919" y="270509"/>
                </a:lnTo>
                <a:lnTo>
                  <a:pt x="986157" y="251459"/>
                </a:lnTo>
                <a:lnTo>
                  <a:pt x="992396" y="237489"/>
                </a:lnTo>
                <a:lnTo>
                  <a:pt x="997889" y="229869"/>
                </a:lnTo>
                <a:lnTo>
                  <a:pt x="912831" y="229869"/>
                </a:lnTo>
                <a:lnTo>
                  <a:pt x="910926" y="227329"/>
                </a:lnTo>
                <a:lnTo>
                  <a:pt x="898259" y="210819"/>
                </a:lnTo>
                <a:lnTo>
                  <a:pt x="884271" y="201929"/>
                </a:lnTo>
                <a:lnTo>
                  <a:pt x="868974" y="200659"/>
                </a:lnTo>
                <a:close/>
              </a:path>
              <a:path w="1464945" h="910589">
                <a:moveTo>
                  <a:pt x="1112769" y="217169"/>
                </a:moveTo>
                <a:lnTo>
                  <a:pt x="1016238" y="217169"/>
                </a:lnTo>
                <a:lnTo>
                  <a:pt x="1021685" y="219709"/>
                </a:lnTo>
                <a:lnTo>
                  <a:pt x="1027252" y="224789"/>
                </a:lnTo>
                <a:lnTo>
                  <a:pt x="1032973" y="234949"/>
                </a:lnTo>
                <a:lnTo>
                  <a:pt x="1034624" y="237489"/>
                </a:lnTo>
                <a:lnTo>
                  <a:pt x="1036529" y="241299"/>
                </a:lnTo>
                <a:lnTo>
                  <a:pt x="1041101" y="251459"/>
                </a:lnTo>
                <a:lnTo>
                  <a:pt x="1042625" y="255269"/>
                </a:lnTo>
                <a:lnTo>
                  <a:pt x="1045331" y="260349"/>
                </a:lnTo>
                <a:lnTo>
                  <a:pt x="1047927" y="265429"/>
                </a:lnTo>
                <a:lnTo>
                  <a:pt x="1051046" y="273049"/>
                </a:lnTo>
                <a:lnTo>
                  <a:pt x="1058333" y="288289"/>
                </a:lnTo>
                <a:lnTo>
                  <a:pt x="1061452" y="294639"/>
                </a:lnTo>
                <a:lnTo>
                  <a:pt x="1064048" y="299719"/>
                </a:lnTo>
                <a:lnTo>
                  <a:pt x="1066120" y="304799"/>
                </a:lnTo>
                <a:lnTo>
                  <a:pt x="1073166" y="317499"/>
                </a:lnTo>
                <a:lnTo>
                  <a:pt x="1080963" y="330199"/>
                </a:lnTo>
                <a:lnTo>
                  <a:pt x="1089497" y="342899"/>
                </a:lnTo>
                <a:lnTo>
                  <a:pt x="1098759" y="356869"/>
                </a:lnTo>
                <a:lnTo>
                  <a:pt x="1134700" y="407669"/>
                </a:lnTo>
                <a:lnTo>
                  <a:pt x="1145725" y="419099"/>
                </a:lnTo>
                <a:lnTo>
                  <a:pt x="1158226" y="425449"/>
                </a:lnTo>
                <a:lnTo>
                  <a:pt x="1172204" y="425449"/>
                </a:lnTo>
                <a:lnTo>
                  <a:pt x="1205232" y="403859"/>
                </a:lnTo>
                <a:lnTo>
                  <a:pt x="1210559" y="386079"/>
                </a:lnTo>
                <a:lnTo>
                  <a:pt x="1210648" y="383539"/>
                </a:lnTo>
                <a:lnTo>
                  <a:pt x="1192548" y="344169"/>
                </a:lnTo>
                <a:lnTo>
                  <a:pt x="1162205" y="303529"/>
                </a:lnTo>
                <a:lnTo>
                  <a:pt x="1153099" y="289559"/>
                </a:lnTo>
                <a:lnTo>
                  <a:pt x="1145493" y="278129"/>
                </a:lnTo>
                <a:lnTo>
                  <a:pt x="1139399" y="266699"/>
                </a:lnTo>
                <a:lnTo>
                  <a:pt x="1137621" y="264159"/>
                </a:lnTo>
                <a:lnTo>
                  <a:pt x="1134700" y="257809"/>
                </a:lnTo>
                <a:lnTo>
                  <a:pt x="1130636" y="250189"/>
                </a:lnTo>
                <a:lnTo>
                  <a:pt x="1120730" y="231139"/>
                </a:lnTo>
                <a:lnTo>
                  <a:pt x="1112769" y="217169"/>
                </a:lnTo>
                <a:close/>
              </a:path>
              <a:path w="1464945" h="910589">
                <a:moveTo>
                  <a:pt x="1320171" y="0"/>
                </a:moveTo>
                <a:lnTo>
                  <a:pt x="1274594" y="3809"/>
                </a:lnTo>
                <a:lnTo>
                  <a:pt x="1223981" y="20319"/>
                </a:lnTo>
                <a:lnTo>
                  <a:pt x="1179864" y="63500"/>
                </a:lnTo>
                <a:lnTo>
                  <a:pt x="1159465" y="134619"/>
                </a:lnTo>
                <a:lnTo>
                  <a:pt x="1157879" y="172719"/>
                </a:lnTo>
                <a:lnTo>
                  <a:pt x="1160196" y="200659"/>
                </a:lnTo>
                <a:lnTo>
                  <a:pt x="1160302" y="201929"/>
                </a:lnTo>
                <a:lnTo>
                  <a:pt x="1160407" y="203199"/>
                </a:lnTo>
                <a:lnTo>
                  <a:pt x="1160512" y="204469"/>
                </a:lnTo>
                <a:lnTo>
                  <a:pt x="1167680" y="234949"/>
                </a:lnTo>
                <a:lnTo>
                  <a:pt x="1196088" y="288289"/>
                </a:lnTo>
                <a:lnTo>
                  <a:pt x="1240856" y="323849"/>
                </a:lnTo>
                <a:lnTo>
                  <a:pt x="1297194" y="336549"/>
                </a:lnTo>
                <a:lnTo>
                  <a:pt x="1325755" y="334009"/>
                </a:lnTo>
                <a:lnTo>
                  <a:pt x="1383366" y="314959"/>
                </a:lnTo>
                <a:lnTo>
                  <a:pt x="1424210" y="280669"/>
                </a:lnTo>
                <a:lnTo>
                  <a:pt x="1439119" y="261619"/>
                </a:lnTo>
                <a:lnTo>
                  <a:pt x="1304348" y="261619"/>
                </a:lnTo>
                <a:lnTo>
                  <a:pt x="1290656" y="260349"/>
                </a:lnTo>
                <a:lnTo>
                  <a:pt x="1255901" y="238759"/>
                </a:lnTo>
                <a:lnTo>
                  <a:pt x="1237347" y="193039"/>
                </a:lnTo>
                <a:lnTo>
                  <a:pt x="1235371" y="172719"/>
                </a:lnTo>
                <a:lnTo>
                  <a:pt x="1235494" y="154939"/>
                </a:lnTo>
                <a:lnTo>
                  <a:pt x="1242650" y="106679"/>
                </a:lnTo>
                <a:lnTo>
                  <a:pt x="1273911" y="78739"/>
                </a:lnTo>
                <a:lnTo>
                  <a:pt x="1301066" y="72389"/>
                </a:lnTo>
                <a:lnTo>
                  <a:pt x="1343370" y="72389"/>
                </a:lnTo>
                <a:lnTo>
                  <a:pt x="1346536" y="71119"/>
                </a:lnTo>
                <a:lnTo>
                  <a:pt x="1366552" y="39369"/>
                </a:lnTo>
                <a:lnTo>
                  <a:pt x="1366427" y="33019"/>
                </a:lnTo>
                <a:lnTo>
                  <a:pt x="1364992" y="25400"/>
                </a:lnTo>
                <a:lnTo>
                  <a:pt x="1362284" y="19050"/>
                </a:lnTo>
                <a:lnTo>
                  <a:pt x="1353421" y="8889"/>
                </a:lnTo>
                <a:lnTo>
                  <a:pt x="1339392" y="2539"/>
                </a:lnTo>
                <a:lnTo>
                  <a:pt x="1320171" y="0"/>
                </a:lnTo>
                <a:close/>
              </a:path>
              <a:path w="1464945" h="910589">
                <a:moveTo>
                  <a:pt x="1432163" y="177799"/>
                </a:moveTo>
                <a:lnTo>
                  <a:pt x="1424625" y="177799"/>
                </a:lnTo>
                <a:lnTo>
                  <a:pt x="1417253" y="179069"/>
                </a:lnTo>
                <a:lnTo>
                  <a:pt x="1384763" y="212089"/>
                </a:lnTo>
                <a:lnTo>
                  <a:pt x="1375571" y="224789"/>
                </a:lnTo>
                <a:lnTo>
                  <a:pt x="1366475" y="234949"/>
                </a:lnTo>
                <a:lnTo>
                  <a:pt x="1333304" y="255269"/>
                </a:lnTo>
                <a:lnTo>
                  <a:pt x="1304348" y="261619"/>
                </a:lnTo>
                <a:lnTo>
                  <a:pt x="1439119" y="261619"/>
                </a:lnTo>
                <a:lnTo>
                  <a:pt x="1453287" y="241299"/>
                </a:lnTo>
                <a:lnTo>
                  <a:pt x="1461883" y="223519"/>
                </a:lnTo>
                <a:lnTo>
                  <a:pt x="1464907" y="209549"/>
                </a:lnTo>
                <a:lnTo>
                  <a:pt x="1462360" y="198119"/>
                </a:lnTo>
                <a:lnTo>
                  <a:pt x="1458311" y="191769"/>
                </a:lnTo>
                <a:lnTo>
                  <a:pt x="1453216" y="186689"/>
                </a:lnTo>
                <a:lnTo>
                  <a:pt x="1447072" y="182879"/>
                </a:lnTo>
                <a:lnTo>
                  <a:pt x="1439881" y="179069"/>
                </a:lnTo>
                <a:lnTo>
                  <a:pt x="1432163" y="177799"/>
                </a:lnTo>
                <a:close/>
              </a:path>
              <a:path w="1464945" h="910589">
                <a:moveTo>
                  <a:pt x="1021066" y="137159"/>
                </a:moveTo>
                <a:lnTo>
                  <a:pt x="973537" y="148589"/>
                </a:lnTo>
                <a:lnTo>
                  <a:pt x="937040" y="180339"/>
                </a:lnTo>
                <a:lnTo>
                  <a:pt x="912831" y="229869"/>
                </a:lnTo>
                <a:lnTo>
                  <a:pt x="997889" y="229869"/>
                </a:lnTo>
                <a:lnTo>
                  <a:pt x="1000635" y="226059"/>
                </a:lnTo>
                <a:lnTo>
                  <a:pt x="1010875" y="218439"/>
                </a:lnTo>
                <a:lnTo>
                  <a:pt x="1016238" y="217169"/>
                </a:lnTo>
                <a:lnTo>
                  <a:pt x="1112769" y="217169"/>
                </a:lnTo>
                <a:lnTo>
                  <a:pt x="1106255" y="205739"/>
                </a:lnTo>
                <a:lnTo>
                  <a:pt x="1091996" y="184149"/>
                </a:lnTo>
                <a:lnTo>
                  <a:pt x="1077974" y="167639"/>
                </a:lnTo>
                <a:lnTo>
                  <a:pt x="1064215" y="154939"/>
                </a:lnTo>
                <a:lnTo>
                  <a:pt x="1043188" y="142239"/>
                </a:lnTo>
                <a:lnTo>
                  <a:pt x="1021066" y="137159"/>
                </a:lnTo>
                <a:close/>
              </a:path>
              <a:path w="1464945" h="910589">
                <a:moveTo>
                  <a:pt x="1343370" y="72389"/>
                </a:moveTo>
                <a:lnTo>
                  <a:pt x="1312881" y="72389"/>
                </a:lnTo>
                <a:lnTo>
                  <a:pt x="1323354" y="73659"/>
                </a:lnTo>
                <a:lnTo>
                  <a:pt x="1340205" y="73659"/>
                </a:lnTo>
                <a:lnTo>
                  <a:pt x="1343370" y="72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/>
          <p:nvPr/>
        </p:nvSpPr>
        <p:spPr>
          <a:xfrm>
            <a:off x="8238777" y="5119751"/>
            <a:ext cx="987425" cy="878840"/>
          </a:xfrm>
          <a:custGeom>
            <a:avLst/>
            <a:gdLst/>
            <a:ahLst/>
            <a:cxnLst/>
            <a:rect l="l" t="t" r="r" b="b"/>
            <a:pathLst>
              <a:path w="987425" h="878839">
                <a:moveTo>
                  <a:pt x="339673" y="642137"/>
                </a:moveTo>
                <a:lnTo>
                  <a:pt x="258411" y="642137"/>
                </a:lnTo>
                <a:lnTo>
                  <a:pt x="268464" y="667278"/>
                </a:lnTo>
                <a:lnTo>
                  <a:pt x="274737" y="689616"/>
                </a:lnTo>
                <a:lnTo>
                  <a:pt x="274826" y="689932"/>
                </a:lnTo>
                <a:lnTo>
                  <a:pt x="277520" y="710097"/>
                </a:lnTo>
                <a:lnTo>
                  <a:pt x="276572" y="727773"/>
                </a:lnTo>
                <a:lnTo>
                  <a:pt x="248783" y="771084"/>
                </a:lnTo>
                <a:lnTo>
                  <a:pt x="212262" y="790776"/>
                </a:lnTo>
                <a:lnTo>
                  <a:pt x="178169" y="801920"/>
                </a:lnTo>
                <a:lnTo>
                  <a:pt x="168320" y="805326"/>
                </a:lnTo>
                <a:lnTo>
                  <a:pt x="136681" y="826959"/>
                </a:lnTo>
                <a:lnTo>
                  <a:pt x="132300" y="840436"/>
                </a:lnTo>
                <a:lnTo>
                  <a:pt x="132300" y="847469"/>
                </a:lnTo>
                <a:lnTo>
                  <a:pt x="133824" y="854585"/>
                </a:lnTo>
                <a:lnTo>
                  <a:pt x="136872" y="861783"/>
                </a:lnTo>
                <a:lnTo>
                  <a:pt x="152612" y="876166"/>
                </a:lnTo>
                <a:lnTo>
                  <a:pt x="178496" y="878739"/>
                </a:lnTo>
                <a:lnTo>
                  <a:pt x="214524" y="869504"/>
                </a:lnTo>
                <a:lnTo>
                  <a:pt x="260697" y="848461"/>
                </a:lnTo>
                <a:lnTo>
                  <a:pt x="299565" y="823937"/>
                </a:lnTo>
                <a:lnTo>
                  <a:pt x="328372" y="796485"/>
                </a:lnTo>
                <a:lnTo>
                  <a:pt x="355947" y="732802"/>
                </a:lnTo>
                <a:lnTo>
                  <a:pt x="355859" y="721331"/>
                </a:lnTo>
                <a:lnTo>
                  <a:pt x="355734" y="704865"/>
                </a:lnTo>
                <a:lnTo>
                  <a:pt x="355732" y="704635"/>
                </a:lnTo>
                <a:lnTo>
                  <a:pt x="349565" y="672158"/>
                </a:lnTo>
                <a:lnTo>
                  <a:pt x="339673" y="642137"/>
                </a:lnTo>
                <a:close/>
              </a:path>
              <a:path w="987425" h="878839">
                <a:moveTo>
                  <a:pt x="161178" y="378890"/>
                </a:moveTo>
                <a:lnTo>
                  <a:pt x="117141" y="390413"/>
                </a:lnTo>
                <a:lnTo>
                  <a:pt x="69899" y="418466"/>
                </a:lnTo>
                <a:lnTo>
                  <a:pt x="41781" y="444195"/>
                </a:lnTo>
                <a:lnTo>
                  <a:pt x="6570" y="506577"/>
                </a:lnTo>
                <a:lnTo>
                  <a:pt x="0" y="540477"/>
                </a:lnTo>
                <a:lnTo>
                  <a:pt x="597" y="570712"/>
                </a:lnTo>
                <a:lnTo>
                  <a:pt x="680" y="574929"/>
                </a:lnTo>
                <a:lnTo>
                  <a:pt x="23842" y="645490"/>
                </a:lnTo>
                <a:lnTo>
                  <a:pt x="57497" y="689616"/>
                </a:lnTo>
                <a:lnTo>
                  <a:pt x="102582" y="715568"/>
                </a:lnTo>
                <a:lnTo>
                  <a:pt x="128496" y="721331"/>
                </a:lnTo>
                <a:lnTo>
                  <a:pt x="153715" y="721331"/>
                </a:lnTo>
                <a:lnTo>
                  <a:pt x="205699" y="704865"/>
                </a:lnTo>
                <a:lnTo>
                  <a:pt x="238980" y="678624"/>
                </a:lnTo>
                <a:lnTo>
                  <a:pt x="255994" y="649087"/>
                </a:lnTo>
                <a:lnTo>
                  <a:pt x="151890" y="649087"/>
                </a:lnTo>
                <a:lnTo>
                  <a:pt x="141106" y="648432"/>
                </a:lnTo>
                <a:lnTo>
                  <a:pt x="102647" y="618416"/>
                </a:lnTo>
                <a:lnTo>
                  <a:pt x="84959" y="583150"/>
                </a:lnTo>
                <a:lnTo>
                  <a:pt x="79611" y="563082"/>
                </a:lnTo>
                <a:lnTo>
                  <a:pt x="79515" y="562724"/>
                </a:lnTo>
                <a:lnTo>
                  <a:pt x="79976" y="523443"/>
                </a:lnTo>
                <a:lnTo>
                  <a:pt x="98200" y="485879"/>
                </a:lnTo>
                <a:lnTo>
                  <a:pt x="133951" y="457708"/>
                </a:lnTo>
                <a:lnTo>
                  <a:pt x="166209" y="449834"/>
                </a:lnTo>
                <a:lnTo>
                  <a:pt x="261580" y="449834"/>
                </a:lnTo>
                <a:lnTo>
                  <a:pt x="258540" y="440739"/>
                </a:lnTo>
                <a:lnTo>
                  <a:pt x="243806" y="405003"/>
                </a:lnTo>
                <a:lnTo>
                  <a:pt x="222821" y="383159"/>
                </a:lnTo>
                <a:lnTo>
                  <a:pt x="189450" y="383159"/>
                </a:lnTo>
                <a:lnTo>
                  <a:pt x="180470" y="380466"/>
                </a:lnTo>
                <a:lnTo>
                  <a:pt x="171051" y="379047"/>
                </a:lnTo>
                <a:lnTo>
                  <a:pt x="161178" y="378890"/>
                </a:lnTo>
                <a:close/>
              </a:path>
              <a:path w="987425" h="878839">
                <a:moveTo>
                  <a:pt x="261580" y="449834"/>
                </a:moveTo>
                <a:lnTo>
                  <a:pt x="166209" y="449834"/>
                </a:lnTo>
                <a:lnTo>
                  <a:pt x="173956" y="450088"/>
                </a:lnTo>
                <a:lnTo>
                  <a:pt x="183888" y="476780"/>
                </a:lnTo>
                <a:lnTo>
                  <a:pt x="198798" y="519235"/>
                </a:lnTo>
                <a:lnTo>
                  <a:pt x="208770" y="562170"/>
                </a:lnTo>
                <a:lnTo>
                  <a:pt x="208131" y="574929"/>
                </a:lnTo>
                <a:lnTo>
                  <a:pt x="208014" y="577265"/>
                </a:lnTo>
                <a:lnTo>
                  <a:pt x="193085" y="624474"/>
                </a:lnTo>
                <a:lnTo>
                  <a:pt x="151890" y="649087"/>
                </a:lnTo>
                <a:lnTo>
                  <a:pt x="255994" y="649087"/>
                </a:lnTo>
                <a:lnTo>
                  <a:pt x="258411" y="642137"/>
                </a:lnTo>
                <a:lnTo>
                  <a:pt x="339673" y="642137"/>
                </a:lnTo>
                <a:lnTo>
                  <a:pt x="337444" y="635374"/>
                </a:lnTo>
                <a:lnTo>
                  <a:pt x="319382" y="594309"/>
                </a:lnTo>
                <a:lnTo>
                  <a:pt x="303127" y="559486"/>
                </a:lnTo>
                <a:lnTo>
                  <a:pt x="288478" y="524954"/>
                </a:lnTo>
                <a:lnTo>
                  <a:pt x="275401" y="490688"/>
                </a:lnTo>
                <a:lnTo>
                  <a:pt x="263872" y="456692"/>
                </a:lnTo>
                <a:lnTo>
                  <a:pt x="261707" y="450215"/>
                </a:lnTo>
                <a:lnTo>
                  <a:pt x="261664" y="450088"/>
                </a:lnTo>
                <a:lnTo>
                  <a:pt x="261580" y="449834"/>
                </a:lnTo>
                <a:close/>
              </a:path>
              <a:path w="987425" h="878839">
                <a:moveTo>
                  <a:pt x="288762" y="297973"/>
                </a:moveTo>
                <a:lnTo>
                  <a:pt x="254728" y="326136"/>
                </a:lnTo>
                <a:lnTo>
                  <a:pt x="253630" y="333398"/>
                </a:lnTo>
                <a:lnTo>
                  <a:pt x="253950" y="340709"/>
                </a:lnTo>
                <a:lnTo>
                  <a:pt x="255674" y="348067"/>
                </a:lnTo>
                <a:lnTo>
                  <a:pt x="258792" y="355473"/>
                </a:lnTo>
                <a:lnTo>
                  <a:pt x="261199" y="360019"/>
                </a:lnTo>
                <a:lnTo>
                  <a:pt x="264046" y="365648"/>
                </a:lnTo>
                <a:lnTo>
                  <a:pt x="267346" y="372350"/>
                </a:lnTo>
                <a:lnTo>
                  <a:pt x="271049" y="379984"/>
                </a:lnTo>
                <a:lnTo>
                  <a:pt x="274875" y="387800"/>
                </a:lnTo>
                <a:lnTo>
                  <a:pt x="374108" y="577265"/>
                </a:lnTo>
                <a:lnTo>
                  <a:pt x="410271" y="599287"/>
                </a:lnTo>
                <a:lnTo>
                  <a:pt x="418105" y="597697"/>
                </a:lnTo>
                <a:lnTo>
                  <a:pt x="447006" y="570712"/>
                </a:lnTo>
                <a:lnTo>
                  <a:pt x="448895" y="555490"/>
                </a:lnTo>
                <a:lnTo>
                  <a:pt x="447390" y="547979"/>
                </a:lnTo>
                <a:lnTo>
                  <a:pt x="444240" y="540477"/>
                </a:lnTo>
                <a:lnTo>
                  <a:pt x="374235" y="408051"/>
                </a:lnTo>
                <a:lnTo>
                  <a:pt x="377025" y="377166"/>
                </a:lnTo>
                <a:lnTo>
                  <a:pt x="386744" y="349281"/>
                </a:lnTo>
                <a:lnTo>
                  <a:pt x="403417" y="324397"/>
                </a:lnTo>
                <a:lnTo>
                  <a:pt x="413754" y="314833"/>
                </a:lnTo>
                <a:lnTo>
                  <a:pt x="325213" y="314833"/>
                </a:lnTo>
                <a:lnTo>
                  <a:pt x="314047" y="303879"/>
                </a:lnTo>
                <a:lnTo>
                  <a:pt x="301892" y="298259"/>
                </a:lnTo>
                <a:lnTo>
                  <a:pt x="288762" y="297973"/>
                </a:lnTo>
                <a:close/>
              </a:path>
              <a:path w="987425" h="878839">
                <a:moveTo>
                  <a:pt x="206194" y="379392"/>
                </a:moveTo>
                <a:lnTo>
                  <a:pt x="189450" y="383159"/>
                </a:lnTo>
                <a:lnTo>
                  <a:pt x="222821" y="383159"/>
                </a:lnTo>
                <a:lnTo>
                  <a:pt x="220819" y="381793"/>
                </a:lnTo>
                <a:lnTo>
                  <a:pt x="206194" y="379392"/>
                </a:lnTo>
                <a:close/>
              </a:path>
              <a:path w="987425" h="878839">
                <a:moveTo>
                  <a:pt x="514298" y="302514"/>
                </a:moveTo>
                <a:lnTo>
                  <a:pt x="427067" y="302514"/>
                </a:lnTo>
                <a:lnTo>
                  <a:pt x="442434" y="328422"/>
                </a:lnTo>
                <a:lnTo>
                  <a:pt x="452360" y="342330"/>
                </a:lnTo>
                <a:lnTo>
                  <a:pt x="464214" y="349773"/>
                </a:lnTo>
                <a:lnTo>
                  <a:pt x="477974" y="350764"/>
                </a:lnTo>
                <a:lnTo>
                  <a:pt x="493615" y="345313"/>
                </a:lnTo>
                <a:lnTo>
                  <a:pt x="507428" y="334809"/>
                </a:lnTo>
                <a:lnTo>
                  <a:pt x="514586" y="321389"/>
                </a:lnTo>
                <a:lnTo>
                  <a:pt x="515016" y="307687"/>
                </a:lnTo>
                <a:lnTo>
                  <a:pt x="515100" y="305040"/>
                </a:lnTo>
                <a:lnTo>
                  <a:pt x="514298" y="302514"/>
                </a:lnTo>
                <a:close/>
              </a:path>
              <a:path w="987425" h="878839">
                <a:moveTo>
                  <a:pt x="435814" y="217838"/>
                </a:moveTo>
                <a:lnTo>
                  <a:pt x="383809" y="242341"/>
                </a:lnTo>
                <a:lnTo>
                  <a:pt x="341189" y="286970"/>
                </a:lnTo>
                <a:lnTo>
                  <a:pt x="325213" y="314833"/>
                </a:lnTo>
                <a:lnTo>
                  <a:pt x="413754" y="314833"/>
                </a:lnTo>
                <a:lnTo>
                  <a:pt x="427067" y="302514"/>
                </a:lnTo>
                <a:lnTo>
                  <a:pt x="514298" y="302514"/>
                </a:lnTo>
                <a:lnTo>
                  <a:pt x="480581" y="239035"/>
                </a:lnTo>
                <a:lnTo>
                  <a:pt x="459198" y="222329"/>
                </a:lnTo>
                <a:lnTo>
                  <a:pt x="435814" y="217838"/>
                </a:lnTo>
                <a:close/>
              </a:path>
              <a:path w="987425" h="878839">
                <a:moveTo>
                  <a:pt x="526325" y="23891"/>
                </a:moveTo>
                <a:lnTo>
                  <a:pt x="516856" y="23891"/>
                </a:lnTo>
                <a:lnTo>
                  <a:pt x="508188" y="25739"/>
                </a:lnTo>
                <a:lnTo>
                  <a:pt x="476343" y="56006"/>
                </a:lnTo>
                <a:lnTo>
                  <a:pt x="473784" y="71862"/>
                </a:lnTo>
                <a:lnTo>
                  <a:pt x="473708" y="73517"/>
                </a:lnTo>
                <a:lnTo>
                  <a:pt x="496879" y="108261"/>
                </a:lnTo>
                <a:lnTo>
                  <a:pt x="514550" y="112904"/>
                </a:lnTo>
                <a:lnTo>
                  <a:pt x="523460" y="112728"/>
                </a:lnTo>
                <a:lnTo>
                  <a:pt x="560038" y="88955"/>
                </a:lnTo>
                <a:lnTo>
                  <a:pt x="566418" y="63245"/>
                </a:lnTo>
                <a:lnTo>
                  <a:pt x="564917" y="54820"/>
                </a:lnTo>
                <a:lnTo>
                  <a:pt x="534763" y="25400"/>
                </a:lnTo>
                <a:lnTo>
                  <a:pt x="526325" y="23891"/>
                </a:lnTo>
                <a:close/>
              </a:path>
              <a:path w="987425" h="878839">
                <a:moveTo>
                  <a:pt x="576808" y="147185"/>
                </a:moveTo>
                <a:lnTo>
                  <a:pt x="540176" y="162496"/>
                </a:lnTo>
                <a:lnTo>
                  <a:pt x="530651" y="191325"/>
                </a:lnTo>
                <a:lnTo>
                  <a:pt x="532209" y="198989"/>
                </a:lnTo>
                <a:lnTo>
                  <a:pt x="535398" y="206629"/>
                </a:lnTo>
                <a:lnTo>
                  <a:pt x="541803" y="219176"/>
                </a:lnTo>
                <a:lnTo>
                  <a:pt x="548638" y="233378"/>
                </a:lnTo>
                <a:lnTo>
                  <a:pt x="555900" y="249223"/>
                </a:lnTo>
                <a:lnTo>
                  <a:pt x="563592" y="266700"/>
                </a:lnTo>
                <a:lnTo>
                  <a:pt x="571357" y="284249"/>
                </a:lnTo>
                <a:lnTo>
                  <a:pt x="591913" y="326898"/>
                </a:lnTo>
                <a:lnTo>
                  <a:pt x="626703" y="389860"/>
                </a:lnTo>
                <a:lnTo>
                  <a:pt x="633918" y="402891"/>
                </a:lnTo>
                <a:lnTo>
                  <a:pt x="639847" y="413708"/>
                </a:lnTo>
                <a:lnTo>
                  <a:pt x="644491" y="422275"/>
                </a:lnTo>
                <a:lnTo>
                  <a:pt x="648966" y="429281"/>
                </a:lnTo>
                <a:lnTo>
                  <a:pt x="654381" y="434895"/>
                </a:lnTo>
                <a:lnTo>
                  <a:pt x="660725" y="439152"/>
                </a:lnTo>
                <a:lnTo>
                  <a:pt x="667986" y="442087"/>
                </a:lnTo>
                <a:lnTo>
                  <a:pt x="675725" y="443491"/>
                </a:lnTo>
                <a:lnTo>
                  <a:pt x="683512" y="443325"/>
                </a:lnTo>
                <a:lnTo>
                  <a:pt x="716944" y="421846"/>
                </a:lnTo>
                <a:lnTo>
                  <a:pt x="721897" y="399399"/>
                </a:lnTo>
                <a:lnTo>
                  <a:pt x="720326" y="391741"/>
                </a:lnTo>
                <a:lnTo>
                  <a:pt x="699418" y="351615"/>
                </a:lnTo>
                <a:lnTo>
                  <a:pt x="690846" y="336423"/>
                </a:lnTo>
                <a:lnTo>
                  <a:pt x="682345" y="321157"/>
                </a:lnTo>
                <a:lnTo>
                  <a:pt x="658223" y="276121"/>
                </a:lnTo>
                <a:lnTo>
                  <a:pt x="628598" y="210996"/>
                </a:lnTo>
                <a:lnTo>
                  <a:pt x="621297" y="195151"/>
                </a:lnTo>
                <a:lnTo>
                  <a:pt x="598199" y="155829"/>
                </a:lnTo>
                <a:lnTo>
                  <a:pt x="584547" y="148590"/>
                </a:lnTo>
                <a:lnTo>
                  <a:pt x="576808" y="147185"/>
                </a:lnTo>
                <a:close/>
              </a:path>
              <a:path w="987425" h="878839">
                <a:moveTo>
                  <a:pt x="985616" y="219390"/>
                </a:moveTo>
                <a:lnTo>
                  <a:pt x="870684" y="219390"/>
                </a:lnTo>
                <a:lnTo>
                  <a:pt x="886315" y="220900"/>
                </a:lnTo>
                <a:lnTo>
                  <a:pt x="897112" y="224482"/>
                </a:lnTo>
                <a:lnTo>
                  <a:pt x="903063" y="230124"/>
                </a:lnTo>
                <a:lnTo>
                  <a:pt x="904561" y="241387"/>
                </a:lnTo>
                <a:lnTo>
                  <a:pt x="897999" y="253460"/>
                </a:lnTo>
                <a:lnTo>
                  <a:pt x="860645" y="280035"/>
                </a:lnTo>
                <a:lnTo>
                  <a:pt x="808825" y="293268"/>
                </a:lnTo>
                <a:lnTo>
                  <a:pt x="798129" y="295830"/>
                </a:lnTo>
                <a:lnTo>
                  <a:pt x="762283" y="320675"/>
                </a:lnTo>
                <a:lnTo>
                  <a:pt x="760712" y="332005"/>
                </a:lnTo>
                <a:lnTo>
                  <a:pt x="764719" y="344424"/>
                </a:lnTo>
                <a:lnTo>
                  <a:pt x="805568" y="368089"/>
                </a:lnTo>
                <a:lnTo>
                  <a:pt x="827244" y="367284"/>
                </a:lnTo>
                <a:lnTo>
                  <a:pt x="879340" y="352728"/>
                </a:lnTo>
                <a:lnTo>
                  <a:pt x="920029" y="330729"/>
                </a:lnTo>
                <a:lnTo>
                  <a:pt x="956883" y="299436"/>
                </a:lnTo>
                <a:lnTo>
                  <a:pt x="982096" y="258996"/>
                </a:lnTo>
                <a:lnTo>
                  <a:pt x="986978" y="236251"/>
                </a:lnTo>
                <a:lnTo>
                  <a:pt x="985892" y="222803"/>
                </a:lnTo>
                <a:lnTo>
                  <a:pt x="985811" y="221799"/>
                </a:lnTo>
                <a:lnTo>
                  <a:pt x="985738" y="220900"/>
                </a:lnTo>
                <a:lnTo>
                  <a:pt x="985616" y="219390"/>
                </a:lnTo>
                <a:close/>
              </a:path>
              <a:path w="987425" h="878839">
                <a:moveTo>
                  <a:pt x="847564" y="0"/>
                </a:moveTo>
                <a:lnTo>
                  <a:pt x="805019" y="13716"/>
                </a:lnTo>
                <a:lnTo>
                  <a:pt x="747821" y="47212"/>
                </a:lnTo>
                <a:lnTo>
                  <a:pt x="710531" y="77088"/>
                </a:lnTo>
                <a:lnTo>
                  <a:pt x="682734" y="126333"/>
                </a:lnTo>
                <a:lnTo>
                  <a:pt x="682724" y="151884"/>
                </a:lnTo>
                <a:lnTo>
                  <a:pt x="691989" y="178054"/>
                </a:lnTo>
                <a:lnTo>
                  <a:pt x="719532" y="207740"/>
                </a:lnTo>
                <a:lnTo>
                  <a:pt x="762601" y="221996"/>
                </a:lnTo>
                <a:lnTo>
                  <a:pt x="775864" y="222803"/>
                </a:lnTo>
                <a:lnTo>
                  <a:pt x="793273" y="222803"/>
                </a:lnTo>
                <a:lnTo>
                  <a:pt x="819679" y="221799"/>
                </a:lnTo>
                <a:lnTo>
                  <a:pt x="850231" y="219964"/>
                </a:lnTo>
                <a:lnTo>
                  <a:pt x="870684" y="219390"/>
                </a:lnTo>
                <a:lnTo>
                  <a:pt x="985616" y="219390"/>
                </a:lnTo>
                <a:lnTo>
                  <a:pt x="985144" y="213554"/>
                </a:lnTo>
                <a:lnTo>
                  <a:pt x="965287" y="175162"/>
                </a:lnTo>
                <a:lnTo>
                  <a:pt x="929715" y="153965"/>
                </a:lnTo>
                <a:lnTo>
                  <a:pt x="906665" y="148732"/>
                </a:lnTo>
                <a:lnTo>
                  <a:pt x="794156" y="148732"/>
                </a:lnTo>
                <a:lnTo>
                  <a:pt x="778349" y="147637"/>
                </a:lnTo>
                <a:lnTo>
                  <a:pt x="767780" y="144922"/>
                </a:lnTo>
                <a:lnTo>
                  <a:pt x="762474" y="140589"/>
                </a:lnTo>
                <a:lnTo>
                  <a:pt x="762448" y="130921"/>
                </a:lnTo>
                <a:lnTo>
                  <a:pt x="771507" y="119253"/>
                </a:lnTo>
                <a:lnTo>
                  <a:pt x="816830" y="89916"/>
                </a:lnTo>
                <a:lnTo>
                  <a:pt x="839436" y="80391"/>
                </a:lnTo>
                <a:lnTo>
                  <a:pt x="888024" y="80391"/>
                </a:lnTo>
                <a:lnTo>
                  <a:pt x="891853" y="76862"/>
                </a:lnTo>
                <a:lnTo>
                  <a:pt x="895173" y="63785"/>
                </a:lnTo>
                <a:lnTo>
                  <a:pt x="892182" y="46470"/>
                </a:lnTo>
                <a:lnTo>
                  <a:pt x="882870" y="24892"/>
                </a:lnTo>
                <a:lnTo>
                  <a:pt x="875799" y="14055"/>
                </a:lnTo>
                <a:lnTo>
                  <a:pt x="867550" y="6302"/>
                </a:lnTo>
                <a:lnTo>
                  <a:pt x="858135" y="1621"/>
                </a:lnTo>
                <a:lnTo>
                  <a:pt x="847564" y="0"/>
                </a:lnTo>
                <a:close/>
              </a:path>
              <a:path w="987425" h="878839">
                <a:moveTo>
                  <a:pt x="870138" y="146573"/>
                </a:moveTo>
                <a:lnTo>
                  <a:pt x="845111" y="146944"/>
                </a:lnTo>
                <a:lnTo>
                  <a:pt x="815179" y="148209"/>
                </a:lnTo>
                <a:lnTo>
                  <a:pt x="794156" y="148732"/>
                </a:lnTo>
                <a:lnTo>
                  <a:pt x="906665" y="148732"/>
                </a:lnTo>
                <a:lnTo>
                  <a:pt x="905476" y="148462"/>
                </a:lnTo>
                <a:lnTo>
                  <a:pt x="891376" y="147185"/>
                </a:lnTo>
                <a:lnTo>
                  <a:pt x="894253" y="147185"/>
                </a:lnTo>
                <a:lnTo>
                  <a:pt x="870138" y="146573"/>
                </a:lnTo>
                <a:close/>
              </a:path>
              <a:path w="987425" h="878839">
                <a:moveTo>
                  <a:pt x="888024" y="80391"/>
                </a:moveTo>
                <a:lnTo>
                  <a:pt x="839436" y="80391"/>
                </a:lnTo>
                <a:lnTo>
                  <a:pt x="848391" y="87868"/>
                </a:lnTo>
                <a:lnTo>
                  <a:pt x="858502" y="91249"/>
                </a:lnTo>
                <a:lnTo>
                  <a:pt x="869779" y="90535"/>
                </a:lnTo>
                <a:lnTo>
                  <a:pt x="882235" y="85725"/>
                </a:lnTo>
                <a:lnTo>
                  <a:pt x="888024" y="803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4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25552" y="216408"/>
            <a:ext cx="1216660" cy="923925"/>
          </a:xfrm>
          <a:custGeom>
            <a:avLst/>
            <a:gdLst/>
            <a:ahLst/>
            <a:cxnLst/>
            <a:rect l="l" t="t" r="r" b="b"/>
            <a:pathLst>
              <a:path w="1216660" h="923925">
                <a:moveTo>
                  <a:pt x="1216152" y="0"/>
                </a:moveTo>
                <a:lnTo>
                  <a:pt x="945883" y="0"/>
                </a:lnTo>
                <a:lnTo>
                  <a:pt x="892239" y="1141"/>
                </a:lnTo>
                <a:lnTo>
                  <a:pt x="839377" y="4524"/>
                </a:lnTo>
                <a:lnTo>
                  <a:pt x="787376" y="10089"/>
                </a:lnTo>
                <a:lnTo>
                  <a:pt x="736316" y="17775"/>
                </a:lnTo>
                <a:lnTo>
                  <a:pt x="686277" y="27523"/>
                </a:lnTo>
                <a:lnTo>
                  <a:pt x="637340" y="39273"/>
                </a:lnTo>
                <a:lnTo>
                  <a:pt x="589584" y="52962"/>
                </a:lnTo>
                <a:lnTo>
                  <a:pt x="543091" y="68533"/>
                </a:lnTo>
                <a:lnTo>
                  <a:pt x="497938" y="85924"/>
                </a:lnTo>
                <a:lnTo>
                  <a:pt x="454208" y="105075"/>
                </a:lnTo>
                <a:lnTo>
                  <a:pt x="411980" y="125926"/>
                </a:lnTo>
                <a:lnTo>
                  <a:pt x="371333" y="148417"/>
                </a:lnTo>
                <a:lnTo>
                  <a:pt x="332349" y="172488"/>
                </a:lnTo>
                <a:lnTo>
                  <a:pt x="295107" y="198077"/>
                </a:lnTo>
                <a:lnTo>
                  <a:pt x="259687" y="225126"/>
                </a:lnTo>
                <a:lnTo>
                  <a:pt x="226170" y="253573"/>
                </a:lnTo>
                <a:lnTo>
                  <a:pt x="194635" y="283359"/>
                </a:lnTo>
                <a:lnTo>
                  <a:pt x="165162" y="314423"/>
                </a:lnTo>
                <a:lnTo>
                  <a:pt x="137833" y="346705"/>
                </a:lnTo>
                <a:lnTo>
                  <a:pt x="112725" y="380144"/>
                </a:lnTo>
                <a:lnTo>
                  <a:pt x="89921" y="414682"/>
                </a:lnTo>
                <a:lnTo>
                  <a:pt x="69500" y="450257"/>
                </a:lnTo>
                <a:lnTo>
                  <a:pt x="51542" y="486808"/>
                </a:lnTo>
                <a:lnTo>
                  <a:pt x="36126" y="524277"/>
                </a:lnTo>
                <a:lnTo>
                  <a:pt x="23334" y="562602"/>
                </a:lnTo>
                <a:lnTo>
                  <a:pt x="13245" y="601724"/>
                </a:lnTo>
                <a:lnTo>
                  <a:pt x="5940" y="641582"/>
                </a:lnTo>
                <a:lnTo>
                  <a:pt x="1498" y="682115"/>
                </a:lnTo>
                <a:lnTo>
                  <a:pt x="0" y="723265"/>
                </a:lnTo>
                <a:lnTo>
                  <a:pt x="0" y="923544"/>
                </a:lnTo>
                <a:lnTo>
                  <a:pt x="171996" y="790067"/>
                </a:lnTo>
                <a:lnTo>
                  <a:pt x="171996" y="689864"/>
                </a:lnTo>
                <a:lnTo>
                  <a:pt x="174041" y="645250"/>
                </a:lnTo>
                <a:lnTo>
                  <a:pt x="180066" y="601611"/>
                </a:lnTo>
                <a:lnTo>
                  <a:pt x="189906" y="559089"/>
                </a:lnTo>
                <a:lnTo>
                  <a:pt x="203394" y="517825"/>
                </a:lnTo>
                <a:lnTo>
                  <a:pt x="220364" y="477962"/>
                </a:lnTo>
                <a:lnTo>
                  <a:pt x="240651" y="439641"/>
                </a:lnTo>
                <a:lnTo>
                  <a:pt x="264090" y="403005"/>
                </a:lnTo>
                <a:lnTo>
                  <a:pt x="290513" y="368196"/>
                </a:lnTo>
                <a:lnTo>
                  <a:pt x="319755" y="335355"/>
                </a:lnTo>
                <a:lnTo>
                  <a:pt x="351651" y="304625"/>
                </a:lnTo>
                <a:lnTo>
                  <a:pt x="386035" y="276147"/>
                </a:lnTo>
                <a:lnTo>
                  <a:pt x="422741" y="250065"/>
                </a:lnTo>
                <a:lnTo>
                  <a:pt x="461602" y="226518"/>
                </a:lnTo>
                <a:lnTo>
                  <a:pt x="502454" y="205651"/>
                </a:lnTo>
                <a:lnTo>
                  <a:pt x="545130" y="187604"/>
                </a:lnTo>
                <a:lnTo>
                  <a:pt x="589464" y="172520"/>
                </a:lnTo>
                <a:lnTo>
                  <a:pt x="635292" y="160541"/>
                </a:lnTo>
                <a:lnTo>
                  <a:pt x="682446" y="151809"/>
                </a:lnTo>
                <a:lnTo>
                  <a:pt x="730761" y="146465"/>
                </a:lnTo>
                <a:lnTo>
                  <a:pt x="780072" y="144653"/>
                </a:lnTo>
                <a:lnTo>
                  <a:pt x="1031887" y="144653"/>
                </a:lnTo>
                <a:lnTo>
                  <a:pt x="121615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69464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2" y="0"/>
                </a:moveTo>
                <a:lnTo>
                  <a:pt x="184658" y="0"/>
                </a:lnTo>
                <a:lnTo>
                  <a:pt x="0" y="143256"/>
                </a:lnTo>
                <a:lnTo>
                  <a:pt x="1138174" y="143256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017008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39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9906000" y="216408"/>
            <a:ext cx="1414780" cy="143510"/>
            <a:chOff x="9906000" y="216408"/>
            <a:chExt cx="1414780" cy="143510"/>
          </a:xfrm>
        </p:grpSpPr>
        <p:sp>
          <p:nvSpPr>
            <p:cNvPr id="7" name="object 7" descr=""/>
            <p:cNvSpPr/>
            <p:nvPr/>
          </p:nvSpPr>
          <p:spPr>
            <a:xfrm>
              <a:off x="11228832" y="237744"/>
              <a:ext cx="91440" cy="15240"/>
            </a:xfrm>
            <a:custGeom>
              <a:avLst/>
              <a:gdLst/>
              <a:ahLst/>
              <a:cxnLst/>
              <a:rect l="l" t="t" r="r" b="b"/>
              <a:pathLst>
                <a:path w="91440" h="15239">
                  <a:moveTo>
                    <a:pt x="0" y="0"/>
                  </a:moveTo>
                  <a:lnTo>
                    <a:pt x="91440" y="15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48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906000" y="216408"/>
              <a:ext cx="1304925" cy="143510"/>
            </a:xfrm>
            <a:custGeom>
              <a:avLst/>
              <a:gdLst/>
              <a:ahLst/>
              <a:cxnLst/>
              <a:rect l="l" t="t" r="r" b="b"/>
              <a:pathLst>
                <a:path w="1304925" h="143510">
                  <a:moveTo>
                    <a:pt x="1107567" y="0"/>
                  </a:moveTo>
                  <a:lnTo>
                    <a:pt x="190753" y="0"/>
                  </a:lnTo>
                  <a:lnTo>
                    <a:pt x="0" y="143256"/>
                  </a:lnTo>
                  <a:lnTo>
                    <a:pt x="1144524" y="143256"/>
                  </a:lnTo>
                  <a:lnTo>
                    <a:pt x="1304544" y="16510"/>
                  </a:lnTo>
                  <a:lnTo>
                    <a:pt x="1257300" y="9269"/>
                  </a:lnTo>
                  <a:lnTo>
                    <a:pt x="1208341" y="4111"/>
                  </a:lnTo>
                  <a:lnTo>
                    <a:pt x="1158239" y="1025"/>
                  </a:lnTo>
                  <a:lnTo>
                    <a:pt x="1107567" y="0"/>
                  </a:lnTo>
                  <a:close/>
                </a:path>
              </a:pathLst>
            </a:custGeom>
            <a:solidFill>
              <a:srgbClr val="EE3E3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7464552" y="216408"/>
            <a:ext cx="1323340" cy="143510"/>
          </a:xfrm>
          <a:custGeom>
            <a:avLst/>
            <a:gdLst/>
            <a:ahLst/>
            <a:cxnLst/>
            <a:rect l="l" t="t" r="r" b="b"/>
            <a:pathLst>
              <a:path w="1323340" h="143510">
                <a:moveTo>
                  <a:pt x="1322831" y="0"/>
                </a:moveTo>
                <a:lnTo>
                  <a:pt x="184530" y="0"/>
                </a:lnTo>
                <a:lnTo>
                  <a:pt x="0" y="143256"/>
                </a:lnTo>
                <a:lnTo>
                  <a:pt x="1138301" y="143256"/>
                </a:lnTo>
                <a:lnTo>
                  <a:pt x="132283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25552" y="3855720"/>
            <a:ext cx="170815" cy="990600"/>
          </a:xfrm>
          <a:custGeom>
            <a:avLst/>
            <a:gdLst/>
            <a:ahLst/>
            <a:cxnLst/>
            <a:rect l="l" t="t" r="r" b="b"/>
            <a:pathLst>
              <a:path w="170815" h="990600">
                <a:moveTo>
                  <a:pt x="170687" y="0"/>
                </a:moveTo>
                <a:lnTo>
                  <a:pt x="0" y="133603"/>
                </a:lnTo>
                <a:lnTo>
                  <a:pt x="0" y="990599"/>
                </a:lnTo>
                <a:lnTo>
                  <a:pt x="170687" y="862583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6504431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40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1789664" y="521208"/>
            <a:ext cx="43180" cy="48895"/>
          </a:xfrm>
          <a:custGeom>
            <a:avLst/>
            <a:gdLst/>
            <a:ahLst/>
            <a:cxnLst/>
            <a:rect l="l" t="t" r="r" b="b"/>
            <a:pathLst>
              <a:path w="43179" h="48895">
                <a:moveTo>
                  <a:pt x="0" y="0"/>
                </a:moveTo>
                <a:lnTo>
                  <a:pt x="10096" y="12192"/>
                </a:lnTo>
                <a:lnTo>
                  <a:pt x="32575" y="36575"/>
                </a:lnTo>
                <a:lnTo>
                  <a:pt x="42671" y="48767"/>
                </a:lnTo>
                <a:lnTo>
                  <a:pt x="32575" y="36575"/>
                </a:lnTo>
                <a:lnTo>
                  <a:pt x="10096" y="12191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1777471" y="694944"/>
            <a:ext cx="189230" cy="957580"/>
          </a:xfrm>
          <a:custGeom>
            <a:avLst/>
            <a:gdLst/>
            <a:ahLst/>
            <a:cxnLst/>
            <a:rect l="l" t="t" r="r" b="b"/>
            <a:pathLst>
              <a:path w="189229" h="957580">
                <a:moveTo>
                  <a:pt x="134111" y="0"/>
                </a:moveTo>
                <a:lnTo>
                  <a:pt x="0" y="100202"/>
                </a:lnTo>
                <a:lnTo>
                  <a:pt x="4476" y="128551"/>
                </a:lnTo>
                <a:lnTo>
                  <a:pt x="8381" y="155828"/>
                </a:lnTo>
                <a:lnTo>
                  <a:pt x="11144" y="183106"/>
                </a:lnTo>
                <a:lnTo>
                  <a:pt x="12192" y="211454"/>
                </a:lnTo>
                <a:lnTo>
                  <a:pt x="12192" y="957071"/>
                </a:lnTo>
                <a:lnTo>
                  <a:pt x="188975" y="823467"/>
                </a:lnTo>
                <a:lnTo>
                  <a:pt x="188975" y="244855"/>
                </a:lnTo>
                <a:lnTo>
                  <a:pt x="186196" y="192678"/>
                </a:lnTo>
                <a:lnTo>
                  <a:pt x="178442" y="142628"/>
                </a:lnTo>
                <a:lnTo>
                  <a:pt x="166591" y="94181"/>
                </a:lnTo>
                <a:lnTo>
                  <a:pt x="151522" y="46813"/>
                </a:lnTo>
                <a:lnTo>
                  <a:pt x="134111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1728704" y="460248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0" y="0"/>
                </a:moveTo>
                <a:lnTo>
                  <a:pt x="13716" y="13233"/>
                </a:lnTo>
                <a:lnTo>
                  <a:pt x="41148" y="41701"/>
                </a:lnTo>
                <a:lnTo>
                  <a:pt x="54864" y="54863"/>
                </a:lnTo>
                <a:lnTo>
                  <a:pt x="41148" y="41701"/>
                </a:lnTo>
                <a:lnTo>
                  <a:pt x="13715" y="13233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1875007" y="633983"/>
            <a:ext cx="30480" cy="60960"/>
          </a:xfrm>
          <a:custGeom>
            <a:avLst/>
            <a:gdLst/>
            <a:ahLst/>
            <a:cxnLst/>
            <a:rect l="l" t="t" r="r" b="b"/>
            <a:pathLst>
              <a:path w="30479" h="60959">
                <a:moveTo>
                  <a:pt x="0" y="0"/>
                </a:moveTo>
                <a:lnTo>
                  <a:pt x="9048" y="16508"/>
                </a:lnTo>
                <a:lnTo>
                  <a:pt x="17525" y="32527"/>
                </a:lnTo>
                <a:lnTo>
                  <a:pt x="24860" y="47523"/>
                </a:lnTo>
                <a:lnTo>
                  <a:pt x="30480" y="60960"/>
                </a:lnTo>
                <a:lnTo>
                  <a:pt x="24860" y="47523"/>
                </a:lnTo>
                <a:lnTo>
                  <a:pt x="17526" y="32527"/>
                </a:lnTo>
                <a:lnTo>
                  <a:pt x="9048" y="16508"/>
                </a:lnTo>
                <a:lnTo>
                  <a:pt x="0" y="0"/>
                </a:lnTo>
                <a:close/>
              </a:path>
            </a:pathLst>
          </a:custGeom>
          <a:solidFill>
            <a:srgbClr val="C448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4056888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658" y="0"/>
                </a:lnTo>
                <a:lnTo>
                  <a:pt x="0" y="137121"/>
                </a:lnTo>
                <a:lnTo>
                  <a:pt x="1138174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1789664" y="2505455"/>
            <a:ext cx="177165" cy="996950"/>
          </a:xfrm>
          <a:custGeom>
            <a:avLst/>
            <a:gdLst/>
            <a:ahLst/>
            <a:cxnLst/>
            <a:rect l="l" t="t" r="r" b="b"/>
            <a:pathLst>
              <a:path w="177165" h="996950">
                <a:moveTo>
                  <a:pt x="176783" y="0"/>
                </a:moveTo>
                <a:lnTo>
                  <a:pt x="0" y="133604"/>
                </a:lnTo>
                <a:lnTo>
                  <a:pt x="0" y="996696"/>
                </a:lnTo>
                <a:lnTo>
                  <a:pt x="176783" y="862965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225552" y="5705855"/>
            <a:ext cx="411480" cy="753110"/>
          </a:xfrm>
          <a:custGeom>
            <a:avLst/>
            <a:gdLst/>
            <a:ahLst/>
            <a:cxnLst/>
            <a:rect l="l" t="t" r="r" b="b"/>
            <a:pathLst>
              <a:path w="411480" h="753110">
                <a:moveTo>
                  <a:pt x="171983" y="0"/>
                </a:moveTo>
                <a:lnTo>
                  <a:pt x="0" y="133858"/>
                </a:lnTo>
                <a:lnTo>
                  <a:pt x="0" y="217487"/>
                </a:lnTo>
                <a:lnTo>
                  <a:pt x="2158" y="267166"/>
                </a:lnTo>
                <a:lnTo>
                  <a:pt x="8543" y="315765"/>
                </a:lnTo>
                <a:lnTo>
                  <a:pt x="19020" y="363190"/>
                </a:lnTo>
                <a:lnTo>
                  <a:pt x="33456" y="409352"/>
                </a:lnTo>
                <a:lnTo>
                  <a:pt x="51717" y="454159"/>
                </a:lnTo>
                <a:lnTo>
                  <a:pt x="73668" y="497519"/>
                </a:lnTo>
                <a:lnTo>
                  <a:pt x="99174" y="539341"/>
                </a:lnTo>
                <a:lnTo>
                  <a:pt x="128103" y="579533"/>
                </a:lnTo>
                <a:lnTo>
                  <a:pt x="160319" y="618005"/>
                </a:lnTo>
                <a:lnTo>
                  <a:pt x="195689" y="654664"/>
                </a:lnTo>
                <a:lnTo>
                  <a:pt x="234079" y="689420"/>
                </a:lnTo>
                <a:lnTo>
                  <a:pt x="275353" y="722181"/>
                </a:lnTo>
                <a:lnTo>
                  <a:pt x="319379" y="752856"/>
                </a:lnTo>
                <a:lnTo>
                  <a:pt x="411479" y="685952"/>
                </a:lnTo>
                <a:lnTo>
                  <a:pt x="374065" y="657212"/>
                </a:lnTo>
                <a:lnTo>
                  <a:pt x="339031" y="625860"/>
                </a:lnTo>
                <a:lnTo>
                  <a:pt x="306628" y="592046"/>
                </a:lnTo>
                <a:lnTo>
                  <a:pt x="277104" y="555920"/>
                </a:lnTo>
                <a:lnTo>
                  <a:pt x="250709" y="517632"/>
                </a:lnTo>
                <a:lnTo>
                  <a:pt x="227692" y="477334"/>
                </a:lnTo>
                <a:lnTo>
                  <a:pt x="208301" y="435175"/>
                </a:lnTo>
                <a:lnTo>
                  <a:pt x="192785" y="391306"/>
                </a:lnTo>
                <a:lnTo>
                  <a:pt x="181394" y="345876"/>
                </a:lnTo>
                <a:lnTo>
                  <a:pt x="174377" y="299037"/>
                </a:lnTo>
                <a:lnTo>
                  <a:pt x="171983" y="250939"/>
                </a:lnTo>
                <a:lnTo>
                  <a:pt x="1719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1789664" y="4361688"/>
            <a:ext cx="177165" cy="1000125"/>
          </a:xfrm>
          <a:custGeom>
            <a:avLst/>
            <a:gdLst/>
            <a:ahLst/>
            <a:cxnLst/>
            <a:rect l="l" t="t" r="r" b="b"/>
            <a:pathLst>
              <a:path w="177165" h="1000125">
                <a:moveTo>
                  <a:pt x="176783" y="0"/>
                </a:moveTo>
                <a:lnTo>
                  <a:pt x="0" y="134112"/>
                </a:lnTo>
                <a:lnTo>
                  <a:pt x="0" y="999744"/>
                </a:lnTo>
                <a:lnTo>
                  <a:pt x="176783" y="865632"/>
                </a:lnTo>
                <a:lnTo>
                  <a:pt x="176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609344" y="6504470"/>
            <a:ext cx="1323340" cy="137160"/>
          </a:xfrm>
          <a:custGeom>
            <a:avLst/>
            <a:gdLst/>
            <a:ahLst/>
            <a:cxnLst/>
            <a:rect l="l" t="t" r="r" b="b"/>
            <a:pathLst>
              <a:path w="1323339" h="137159">
                <a:moveTo>
                  <a:pt x="1322832" y="0"/>
                </a:moveTo>
                <a:lnTo>
                  <a:pt x="184531" y="0"/>
                </a:lnTo>
                <a:lnTo>
                  <a:pt x="0" y="137121"/>
                </a:lnTo>
                <a:lnTo>
                  <a:pt x="1138301" y="137121"/>
                </a:lnTo>
                <a:lnTo>
                  <a:pt x="1322832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225552" y="1999488"/>
            <a:ext cx="170815" cy="996950"/>
          </a:xfrm>
          <a:custGeom>
            <a:avLst/>
            <a:gdLst/>
            <a:ahLst/>
            <a:cxnLst/>
            <a:rect l="l" t="t" r="r" b="b"/>
            <a:pathLst>
              <a:path w="170815" h="996950">
                <a:moveTo>
                  <a:pt x="170687" y="0"/>
                </a:moveTo>
                <a:lnTo>
                  <a:pt x="0" y="133603"/>
                </a:lnTo>
                <a:lnTo>
                  <a:pt x="0" y="996696"/>
                </a:lnTo>
                <a:lnTo>
                  <a:pt x="170687" y="863091"/>
                </a:lnTo>
                <a:lnTo>
                  <a:pt x="170687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2" name="object 22" descr=""/>
          <p:cNvGrpSpPr/>
          <p:nvPr/>
        </p:nvGrpSpPr>
        <p:grpSpPr>
          <a:xfrm>
            <a:off x="11426952" y="6236246"/>
            <a:ext cx="441959" cy="338455"/>
            <a:chOff x="11426952" y="6236246"/>
            <a:chExt cx="441959" cy="338455"/>
          </a:xfrm>
        </p:grpSpPr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9832" y="6318542"/>
              <a:ext cx="198120" cy="161505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1549444" y="6236246"/>
              <a:ext cx="320040" cy="282575"/>
            </a:xfrm>
            <a:custGeom>
              <a:avLst/>
              <a:gdLst/>
              <a:ahLst/>
              <a:cxnLst/>
              <a:rect l="l" t="t" r="r" b="b"/>
              <a:pathLst>
                <a:path w="320040" h="282575">
                  <a:moveTo>
                    <a:pt x="23241" y="269481"/>
                  </a:moveTo>
                  <a:lnTo>
                    <a:pt x="0" y="282143"/>
                  </a:lnTo>
                  <a:lnTo>
                    <a:pt x="23241" y="269481"/>
                  </a:lnTo>
                  <a:close/>
                </a:path>
                <a:path w="320040" h="282575">
                  <a:moveTo>
                    <a:pt x="319468" y="0"/>
                  </a:moveTo>
                  <a:lnTo>
                    <a:pt x="309372" y="16522"/>
                  </a:lnTo>
                  <a:lnTo>
                    <a:pt x="298132" y="32537"/>
                  </a:lnTo>
                  <a:lnTo>
                    <a:pt x="276796" y="60921"/>
                  </a:lnTo>
                  <a:lnTo>
                    <a:pt x="289458" y="47510"/>
                  </a:lnTo>
                  <a:lnTo>
                    <a:pt x="300418" y="32537"/>
                  </a:lnTo>
                  <a:lnTo>
                    <a:pt x="310222" y="16522"/>
                  </a:lnTo>
                  <a:lnTo>
                    <a:pt x="319468" y="0"/>
                  </a:lnTo>
                  <a:close/>
                </a:path>
              </a:pathLst>
            </a:custGeom>
            <a:solidFill>
              <a:srgbClr val="C4484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/>
          <p:nvPr/>
        </p:nvSpPr>
        <p:spPr>
          <a:xfrm>
            <a:off x="8955023" y="6504470"/>
            <a:ext cx="1320165" cy="137160"/>
          </a:xfrm>
          <a:custGeom>
            <a:avLst/>
            <a:gdLst/>
            <a:ahLst/>
            <a:cxnLst/>
            <a:rect l="l" t="t" r="r" b="b"/>
            <a:pathLst>
              <a:path w="1320165" h="137159">
                <a:moveTo>
                  <a:pt x="1319783" y="0"/>
                </a:moveTo>
                <a:lnTo>
                  <a:pt x="184150" y="0"/>
                </a:lnTo>
                <a:lnTo>
                  <a:pt x="0" y="137121"/>
                </a:lnTo>
                <a:lnTo>
                  <a:pt x="1135633" y="137121"/>
                </a:lnTo>
                <a:lnTo>
                  <a:pt x="1319783" y="0"/>
                </a:lnTo>
                <a:close/>
              </a:path>
            </a:pathLst>
          </a:custGeom>
          <a:solidFill>
            <a:srgbClr val="E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11789664" y="3371088"/>
            <a:ext cx="177165" cy="1125220"/>
          </a:xfrm>
          <a:custGeom>
            <a:avLst/>
            <a:gdLst/>
            <a:ahLst/>
            <a:cxnLst/>
            <a:rect l="l" t="t" r="r" b="b"/>
            <a:pathLst>
              <a:path w="177165" h="1125220">
                <a:moveTo>
                  <a:pt x="176783" y="0"/>
                </a:moveTo>
                <a:lnTo>
                  <a:pt x="0" y="133603"/>
                </a:lnTo>
                <a:lnTo>
                  <a:pt x="0" y="1124712"/>
                </a:lnTo>
                <a:lnTo>
                  <a:pt x="176783" y="991107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6153911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19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11789664" y="1520952"/>
            <a:ext cx="177165" cy="1118870"/>
          </a:xfrm>
          <a:custGeom>
            <a:avLst/>
            <a:gdLst/>
            <a:ahLst/>
            <a:cxnLst/>
            <a:rect l="l" t="t" r="r" b="b"/>
            <a:pathLst>
              <a:path w="177165" h="1118870">
                <a:moveTo>
                  <a:pt x="176783" y="0"/>
                </a:moveTo>
                <a:lnTo>
                  <a:pt x="0" y="133603"/>
                </a:lnTo>
                <a:lnTo>
                  <a:pt x="0" y="1118615"/>
                </a:lnTo>
                <a:lnTo>
                  <a:pt x="176783" y="985012"/>
                </a:lnTo>
                <a:lnTo>
                  <a:pt x="176783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8601456" y="216408"/>
            <a:ext cx="1496695" cy="143510"/>
          </a:xfrm>
          <a:custGeom>
            <a:avLst/>
            <a:gdLst/>
            <a:ahLst/>
            <a:cxnLst/>
            <a:rect l="l" t="t" r="r" b="b"/>
            <a:pathLst>
              <a:path w="1496695" h="143510">
                <a:moveTo>
                  <a:pt x="1496568" y="0"/>
                </a:moveTo>
                <a:lnTo>
                  <a:pt x="184785" y="0"/>
                </a:lnTo>
                <a:lnTo>
                  <a:pt x="0" y="143256"/>
                </a:lnTo>
                <a:lnTo>
                  <a:pt x="1305687" y="143256"/>
                </a:lnTo>
                <a:lnTo>
                  <a:pt x="1496568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 descr=""/>
          <p:cNvGrpSpPr/>
          <p:nvPr/>
        </p:nvGrpSpPr>
        <p:grpSpPr>
          <a:xfrm>
            <a:off x="10091928" y="5227320"/>
            <a:ext cx="1874520" cy="1414780"/>
            <a:chOff x="10091928" y="5227320"/>
            <a:chExt cx="1874520" cy="1414780"/>
          </a:xfrm>
        </p:grpSpPr>
        <p:sp>
          <p:nvSpPr>
            <p:cNvPr id="31" name="object 31" descr=""/>
            <p:cNvSpPr/>
            <p:nvPr/>
          </p:nvSpPr>
          <p:spPr>
            <a:xfrm>
              <a:off x="10091928" y="5227320"/>
              <a:ext cx="1874520" cy="1414780"/>
            </a:xfrm>
            <a:custGeom>
              <a:avLst/>
              <a:gdLst/>
              <a:ahLst/>
              <a:cxnLst/>
              <a:rect l="l" t="t" r="r" b="b"/>
              <a:pathLst>
                <a:path w="1874520" h="1414779">
                  <a:moveTo>
                    <a:pt x="1874520" y="0"/>
                  </a:moveTo>
                  <a:lnTo>
                    <a:pt x="1696339" y="133603"/>
                  </a:lnTo>
                  <a:lnTo>
                    <a:pt x="1696339" y="729399"/>
                  </a:lnTo>
                  <a:lnTo>
                    <a:pt x="1694336" y="774060"/>
                  </a:lnTo>
                  <a:lnTo>
                    <a:pt x="1688432" y="817745"/>
                  </a:lnTo>
                  <a:lnTo>
                    <a:pt x="1678785" y="860310"/>
                  </a:lnTo>
                  <a:lnTo>
                    <a:pt x="1665551" y="901614"/>
                  </a:lnTo>
                  <a:lnTo>
                    <a:pt x="1648886" y="941515"/>
                  </a:lnTo>
                  <a:lnTo>
                    <a:pt x="1628948" y="979871"/>
                  </a:lnTo>
                  <a:lnTo>
                    <a:pt x="1605894" y="1016539"/>
                  </a:lnTo>
                  <a:lnTo>
                    <a:pt x="1579881" y="1051379"/>
                  </a:lnTo>
                  <a:lnTo>
                    <a:pt x="1551064" y="1084247"/>
                  </a:lnTo>
                  <a:lnTo>
                    <a:pt x="1519602" y="1115002"/>
                  </a:lnTo>
                  <a:lnTo>
                    <a:pt x="1485651" y="1143502"/>
                  </a:lnTo>
                  <a:lnTo>
                    <a:pt x="1449368" y="1169605"/>
                  </a:lnTo>
                  <a:lnTo>
                    <a:pt x="1410910" y="1193169"/>
                  </a:lnTo>
                  <a:lnTo>
                    <a:pt x="1370434" y="1214052"/>
                  </a:lnTo>
                  <a:lnTo>
                    <a:pt x="1328096" y="1232111"/>
                  </a:lnTo>
                  <a:lnTo>
                    <a:pt x="1284054" y="1247206"/>
                  </a:lnTo>
                  <a:lnTo>
                    <a:pt x="1238464" y="1259193"/>
                  </a:lnTo>
                  <a:lnTo>
                    <a:pt x="1191483" y="1267931"/>
                  </a:lnTo>
                  <a:lnTo>
                    <a:pt x="1143269" y="1273278"/>
                  </a:lnTo>
                  <a:lnTo>
                    <a:pt x="1093977" y="1275092"/>
                  </a:lnTo>
                  <a:lnTo>
                    <a:pt x="184403" y="1275092"/>
                  </a:lnTo>
                  <a:lnTo>
                    <a:pt x="0" y="1414271"/>
                  </a:lnTo>
                  <a:lnTo>
                    <a:pt x="1014095" y="1414271"/>
                  </a:lnTo>
                  <a:lnTo>
                    <a:pt x="1019736" y="1413400"/>
                  </a:lnTo>
                  <a:lnTo>
                    <a:pt x="1027128" y="1411484"/>
                  </a:lnTo>
                  <a:lnTo>
                    <a:pt x="1035686" y="1409567"/>
                  </a:lnTo>
                  <a:lnTo>
                    <a:pt x="1044828" y="1408696"/>
                  </a:lnTo>
                  <a:lnTo>
                    <a:pt x="1058640" y="1408609"/>
                  </a:lnTo>
                  <a:lnTo>
                    <a:pt x="1072451" y="1407998"/>
                  </a:lnTo>
                  <a:lnTo>
                    <a:pt x="1086262" y="1406339"/>
                  </a:lnTo>
                  <a:lnTo>
                    <a:pt x="1100074" y="1403108"/>
                  </a:lnTo>
                  <a:lnTo>
                    <a:pt x="1109313" y="1402243"/>
                  </a:lnTo>
                  <a:lnTo>
                    <a:pt x="1127791" y="1398436"/>
                  </a:lnTo>
                  <a:lnTo>
                    <a:pt x="1137030" y="1397571"/>
                  </a:lnTo>
                  <a:lnTo>
                    <a:pt x="1149794" y="1394260"/>
                  </a:lnTo>
                  <a:lnTo>
                    <a:pt x="1170749" y="1389725"/>
                  </a:lnTo>
                  <a:lnTo>
                    <a:pt x="1180083" y="1386408"/>
                  </a:lnTo>
                  <a:lnTo>
                    <a:pt x="1192845" y="1385543"/>
                  </a:lnTo>
                  <a:lnTo>
                    <a:pt x="1213748" y="1381736"/>
                  </a:lnTo>
                  <a:lnTo>
                    <a:pt x="1223010" y="1380870"/>
                  </a:lnTo>
                  <a:lnTo>
                    <a:pt x="1232249" y="1376774"/>
                  </a:lnTo>
                  <a:lnTo>
                    <a:pt x="1241488" y="1373198"/>
                  </a:lnTo>
                  <a:lnTo>
                    <a:pt x="1250727" y="1370667"/>
                  </a:lnTo>
                  <a:lnTo>
                    <a:pt x="1259967" y="1369707"/>
                  </a:lnTo>
                  <a:lnTo>
                    <a:pt x="1272825" y="1365548"/>
                  </a:lnTo>
                  <a:lnTo>
                    <a:pt x="1296257" y="1357195"/>
                  </a:lnTo>
                  <a:lnTo>
                    <a:pt x="1309116" y="1353007"/>
                  </a:lnTo>
                  <a:lnTo>
                    <a:pt x="1315212" y="1353007"/>
                  </a:lnTo>
                  <a:lnTo>
                    <a:pt x="1321435" y="1347469"/>
                  </a:lnTo>
                  <a:lnTo>
                    <a:pt x="1333753" y="1347469"/>
                  </a:lnTo>
                  <a:lnTo>
                    <a:pt x="1373647" y="1330058"/>
                  </a:lnTo>
                  <a:lnTo>
                    <a:pt x="1394207" y="1320059"/>
                  </a:lnTo>
                  <a:lnTo>
                    <a:pt x="1413637" y="1308493"/>
                  </a:lnTo>
                  <a:lnTo>
                    <a:pt x="1422705" y="1307533"/>
                  </a:lnTo>
                  <a:lnTo>
                    <a:pt x="1431226" y="1305002"/>
                  </a:lnTo>
                  <a:lnTo>
                    <a:pt x="1438604" y="1301426"/>
                  </a:lnTo>
                  <a:lnTo>
                    <a:pt x="1444244" y="1297330"/>
                  </a:lnTo>
                  <a:lnTo>
                    <a:pt x="1457176" y="1289853"/>
                  </a:lnTo>
                  <a:lnTo>
                    <a:pt x="1480659" y="1276981"/>
                  </a:lnTo>
                  <a:lnTo>
                    <a:pt x="1493520" y="1269504"/>
                  </a:lnTo>
                  <a:lnTo>
                    <a:pt x="1499064" y="1265323"/>
                  </a:lnTo>
                  <a:lnTo>
                    <a:pt x="1512486" y="1256970"/>
                  </a:lnTo>
                  <a:lnTo>
                    <a:pt x="1659381" y="1147025"/>
                  </a:lnTo>
                  <a:lnTo>
                    <a:pt x="1696291" y="1112908"/>
                  </a:lnTo>
                  <a:lnTo>
                    <a:pt x="1714753" y="1091349"/>
                  </a:lnTo>
                  <a:lnTo>
                    <a:pt x="1719327" y="1087073"/>
                  </a:lnTo>
                  <a:lnTo>
                    <a:pt x="1723913" y="1082281"/>
                  </a:lnTo>
                  <a:lnTo>
                    <a:pt x="1728523" y="1076450"/>
                  </a:lnTo>
                  <a:lnTo>
                    <a:pt x="1733169" y="1069060"/>
                  </a:lnTo>
                  <a:lnTo>
                    <a:pt x="1754695" y="1040525"/>
                  </a:lnTo>
                  <a:lnTo>
                    <a:pt x="1766030" y="1024428"/>
                  </a:lnTo>
                  <a:lnTo>
                    <a:pt x="1776222" y="1007808"/>
                  </a:lnTo>
                  <a:lnTo>
                    <a:pt x="1788414" y="996683"/>
                  </a:lnTo>
                  <a:lnTo>
                    <a:pt x="1788414" y="991107"/>
                  </a:lnTo>
                  <a:lnTo>
                    <a:pt x="1793061" y="981892"/>
                  </a:lnTo>
                  <a:lnTo>
                    <a:pt x="1802308" y="961356"/>
                  </a:lnTo>
                  <a:lnTo>
                    <a:pt x="1806955" y="952118"/>
                  </a:lnTo>
                  <a:lnTo>
                    <a:pt x="1811432" y="946999"/>
                  </a:lnTo>
                  <a:lnTo>
                    <a:pt x="1815337" y="940303"/>
                  </a:lnTo>
                  <a:lnTo>
                    <a:pt x="1818100" y="932561"/>
                  </a:lnTo>
                  <a:lnTo>
                    <a:pt x="1819148" y="924305"/>
                  </a:lnTo>
                  <a:lnTo>
                    <a:pt x="1823795" y="919164"/>
                  </a:lnTo>
                  <a:lnTo>
                    <a:pt x="1828419" y="912464"/>
                  </a:lnTo>
                  <a:lnTo>
                    <a:pt x="1837690" y="896442"/>
                  </a:lnTo>
                  <a:lnTo>
                    <a:pt x="1838642" y="888099"/>
                  </a:lnTo>
                  <a:lnTo>
                    <a:pt x="1842833" y="871405"/>
                  </a:lnTo>
                  <a:lnTo>
                    <a:pt x="1843786" y="863041"/>
                  </a:lnTo>
                  <a:lnTo>
                    <a:pt x="1847407" y="854691"/>
                  </a:lnTo>
                  <a:lnTo>
                    <a:pt x="1852412" y="837982"/>
                  </a:lnTo>
                  <a:lnTo>
                    <a:pt x="1856104" y="829640"/>
                  </a:lnTo>
                  <a:lnTo>
                    <a:pt x="1857057" y="820424"/>
                  </a:lnTo>
                  <a:lnTo>
                    <a:pt x="1861248" y="799893"/>
                  </a:lnTo>
                  <a:lnTo>
                    <a:pt x="1863173" y="783187"/>
                  </a:lnTo>
                  <a:lnTo>
                    <a:pt x="1867451" y="770314"/>
                  </a:lnTo>
                  <a:lnTo>
                    <a:pt x="1868424" y="762838"/>
                  </a:lnTo>
                  <a:lnTo>
                    <a:pt x="1869376" y="746129"/>
                  </a:lnTo>
                  <a:lnTo>
                    <a:pt x="1873567" y="712706"/>
                  </a:lnTo>
                  <a:lnTo>
                    <a:pt x="1874520" y="695998"/>
                  </a:lnTo>
                  <a:lnTo>
                    <a:pt x="187452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1585448" y="6358128"/>
              <a:ext cx="186055" cy="140335"/>
            </a:xfrm>
            <a:custGeom>
              <a:avLst/>
              <a:gdLst/>
              <a:ahLst/>
              <a:cxnLst/>
              <a:rect l="l" t="t" r="r" b="b"/>
              <a:pathLst>
                <a:path w="186054" h="140335">
                  <a:moveTo>
                    <a:pt x="24384" y="121958"/>
                  </a:moveTo>
                  <a:lnTo>
                    <a:pt x="18859" y="126530"/>
                  </a:lnTo>
                  <a:lnTo>
                    <a:pt x="5524" y="135648"/>
                  </a:lnTo>
                  <a:lnTo>
                    <a:pt x="0" y="140208"/>
                  </a:lnTo>
                  <a:lnTo>
                    <a:pt x="6096" y="140208"/>
                  </a:lnTo>
                  <a:lnTo>
                    <a:pt x="24384" y="121958"/>
                  </a:lnTo>
                  <a:close/>
                </a:path>
                <a:path w="186054" h="140335">
                  <a:moveTo>
                    <a:pt x="185928" y="0"/>
                  </a:moveTo>
                  <a:lnTo>
                    <a:pt x="167640" y="15240"/>
                  </a:lnTo>
                  <a:lnTo>
                    <a:pt x="173736" y="15240"/>
                  </a:lnTo>
                  <a:lnTo>
                    <a:pt x="185928" y="5080"/>
                  </a:lnTo>
                  <a:lnTo>
                    <a:pt x="185928" y="0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3" name="object 33" descr=""/>
          <p:cNvGrpSpPr/>
          <p:nvPr/>
        </p:nvGrpSpPr>
        <p:grpSpPr>
          <a:xfrm>
            <a:off x="11052047" y="231647"/>
            <a:ext cx="859790" cy="563880"/>
            <a:chOff x="11052047" y="231647"/>
            <a:chExt cx="859790" cy="563880"/>
          </a:xfrm>
        </p:grpSpPr>
        <p:sp>
          <p:nvSpPr>
            <p:cNvPr id="34" name="object 34" descr=""/>
            <p:cNvSpPr/>
            <p:nvPr/>
          </p:nvSpPr>
          <p:spPr>
            <a:xfrm>
              <a:off x="11052047" y="231647"/>
              <a:ext cx="859790" cy="563880"/>
            </a:xfrm>
            <a:custGeom>
              <a:avLst/>
              <a:gdLst/>
              <a:ahLst/>
              <a:cxnLst/>
              <a:rect l="l" t="t" r="r" b="b"/>
              <a:pathLst>
                <a:path w="859790" h="563880">
                  <a:moveTo>
                    <a:pt x="159638" y="0"/>
                  </a:moveTo>
                  <a:lnTo>
                    <a:pt x="0" y="128397"/>
                  </a:lnTo>
                  <a:lnTo>
                    <a:pt x="135127" y="128397"/>
                  </a:lnTo>
                  <a:lnTo>
                    <a:pt x="185570" y="130340"/>
                  </a:lnTo>
                  <a:lnTo>
                    <a:pt x="234939" y="136062"/>
                  </a:lnTo>
                  <a:lnTo>
                    <a:pt x="283055" y="145398"/>
                  </a:lnTo>
                  <a:lnTo>
                    <a:pt x="329738" y="158184"/>
                  </a:lnTo>
                  <a:lnTo>
                    <a:pt x="374807" y="174257"/>
                  </a:lnTo>
                  <a:lnTo>
                    <a:pt x="418084" y="193453"/>
                  </a:lnTo>
                  <a:lnTo>
                    <a:pt x="459389" y="215608"/>
                  </a:lnTo>
                  <a:lnTo>
                    <a:pt x="498542" y="240559"/>
                  </a:lnTo>
                  <a:lnTo>
                    <a:pt x="535362" y="268141"/>
                  </a:lnTo>
                  <a:lnTo>
                    <a:pt x="569671" y="298191"/>
                  </a:lnTo>
                  <a:lnTo>
                    <a:pt x="601289" y="330545"/>
                  </a:lnTo>
                  <a:lnTo>
                    <a:pt x="630035" y="365039"/>
                  </a:lnTo>
                  <a:lnTo>
                    <a:pt x="655731" y="401509"/>
                  </a:lnTo>
                  <a:lnTo>
                    <a:pt x="678195" y="439792"/>
                  </a:lnTo>
                  <a:lnTo>
                    <a:pt x="697249" y="479724"/>
                  </a:lnTo>
                  <a:lnTo>
                    <a:pt x="712713" y="521141"/>
                  </a:lnTo>
                  <a:lnTo>
                    <a:pt x="724407" y="563879"/>
                  </a:lnTo>
                  <a:lnTo>
                    <a:pt x="859535" y="463423"/>
                  </a:lnTo>
                  <a:lnTo>
                    <a:pt x="853440" y="463423"/>
                  </a:lnTo>
                  <a:lnTo>
                    <a:pt x="847744" y="449889"/>
                  </a:lnTo>
                  <a:lnTo>
                    <a:pt x="840359" y="434784"/>
                  </a:lnTo>
                  <a:lnTo>
                    <a:pt x="813486" y="386171"/>
                  </a:lnTo>
                  <a:lnTo>
                    <a:pt x="785876" y="346201"/>
                  </a:lnTo>
                  <a:lnTo>
                    <a:pt x="779652" y="346201"/>
                  </a:lnTo>
                  <a:lnTo>
                    <a:pt x="779652" y="340613"/>
                  </a:lnTo>
                  <a:lnTo>
                    <a:pt x="769534" y="328040"/>
                  </a:lnTo>
                  <a:lnTo>
                    <a:pt x="746916" y="302894"/>
                  </a:lnTo>
                  <a:lnTo>
                    <a:pt x="736726" y="290322"/>
                  </a:lnTo>
                  <a:lnTo>
                    <a:pt x="730630" y="284734"/>
                  </a:lnTo>
                  <a:lnTo>
                    <a:pt x="716819" y="271287"/>
                  </a:lnTo>
                  <a:lnTo>
                    <a:pt x="689197" y="242300"/>
                  </a:lnTo>
                  <a:lnTo>
                    <a:pt x="675385" y="228853"/>
                  </a:lnTo>
                  <a:lnTo>
                    <a:pt x="669162" y="228853"/>
                  </a:lnTo>
                  <a:lnTo>
                    <a:pt x="650759" y="213036"/>
                  </a:lnTo>
                  <a:lnTo>
                    <a:pt x="613906" y="183401"/>
                  </a:lnTo>
                  <a:lnTo>
                    <a:pt x="595502" y="167512"/>
                  </a:lnTo>
                  <a:lnTo>
                    <a:pt x="589406" y="167512"/>
                  </a:lnTo>
                  <a:lnTo>
                    <a:pt x="589406" y="161925"/>
                  </a:lnTo>
                  <a:lnTo>
                    <a:pt x="543230" y="134510"/>
                  </a:lnTo>
                  <a:lnTo>
                    <a:pt x="496506" y="110251"/>
                  </a:lnTo>
                  <a:lnTo>
                    <a:pt x="448639" y="88112"/>
                  </a:lnTo>
                  <a:lnTo>
                    <a:pt x="399033" y="67055"/>
                  </a:lnTo>
                  <a:lnTo>
                    <a:pt x="392937" y="61468"/>
                  </a:lnTo>
                  <a:lnTo>
                    <a:pt x="380619" y="61468"/>
                  </a:lnTo>
                  <a:lnTo>
                    <a:pt x="358596" y="53086"/>
                  </a:lnTo>
                  <a:lnTo>
                    <a:pt x="316789" y="36322"/>
                  </a:lnTo>
                  <a:lnTo>
                    <a:pt x="294767" y="27940"/>
                  </a:lnTo>
                  <a:lnTo>
                    <a:pt x="276351" y="27940"/>
                  </a:lnTo>
                  <a:lnTo>
                    <a:pt x="270128" y="22351"/>
                  </a:lnTo>
                  <a:lnTo>
                    <a:pt x="178053" y="5587"/>
                  </a:lnTo>
                  <a:lnTo>
                    <a:pt x="165734" y="5587"/>
                  </a:lnTo>
                  <a:lnTo>
                    <a:pt x="159638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51335" y="298703"/>
              <a:ext cx="188975" cy="94487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11210544" y="231647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6096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6096" y="6096"/>
                  </a:lnTo>
                  <a:lnTo>
                    <a:pt x="12192" y="6096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7" name="object 37" descr=""/>
          <p:cNvGrpSpPr/>
          <p:nvPr/>
        </p:nvGrpSpPr>
        <p:grpSpPr>
          <a:xfrm>
            <a:off x="545630" y="6391693"/>
            <a:ext cx="1247140" cy="250190"/>
            <a:chOff x="545630" y="6391693"/>
            <a:chExt cx="1247140" cy="250190"/>
          </a:xfrm>
        </p:grpSpPr>
        <p:sp>
          <p:nvSpPr>
            <p:cNvPr id="38" name="object 38" descr=""/>
            <p:cNvSpPr/>
            <p:nvPr/>
          </p:nvSpPr>
          <p:spPr>
            <a:xfrm>
              <a:off x="545630" y="6391693"/>
              <a:ext cx="1247140" cy="250190"/>
            </a:xfrm>
            <a:custGeom>
              <a:avLst/>
              <a:gdLst/>
              <a:ahLst/>
              <a:cxnLst/>
              <a:rect l="l" t="t" r="r" b="b"/>
              <a:pathLst>
                <a:path w="1247139" h="250190">
                  <a:moveTo>
                    <a:pt x="1246593" y="111074"/>
                  </a:moveTo>
                  <a:lnTo>
                    <a:pt x="67525" y="111074"/>
                  </a:lnTo>
                  <a:lnTo>
                    <a:pt x="81435" y="119392"/>
                  </a:lnTo>
                  <a:lnTo>
                    <a:pt x="95924" y="127715"/>
                  </a:lnTo>
                  <a:lnTo>
                    <a:pt x="111568" y="136046"/>
                  </a:lnTo>
                  <a:lnTo>
                    <a:pt x="128943" y="144386"/>
                  </a:lnTo>
                  <a:lnTo>
                    <a:pt x="135089" y="144386"/>
                  </a:lnTo>
                  <a:lnTo>
                    <a:pt x="141198" y="149910"/>
                  </a:lnTo>
                  <a:lnTo>
                    <a:pt x="155134" y="155040"/>
                  </a:lnTo>
                  <a:lnTo>
                    <a:pt x="169630" y="161723"/>
                  </a:lnTo>
                  <a:lnTo>
                    <a:pt x="185264" y="169447"/>
                  </a:lnTo>
                  <a:lnTo>
                    <a:pt x="202615" y="177698"/>
                  </a:lnTo>
                  <a:lnTo>
                    <a:pt x="214922" y="177698"/>
                  </a:lnTo>
                  <a:lnTo>
                    <a:pt x="221030" y="183273"/>
                  </a:lnTo>
                  <a:lnTo>
                    <a:pt x="276326" y="199923"/>
                  </a:lnTo>
                  <a:lnTo>
                    <a:pt x="284573" y="203204"/>
                  </a:lnTo>
                  <a:lnTo>
                    <a:pt x="298770" y="207713"/>
                  </a:lnTo>
                  <a:lnTo>
                    <a:pt x="307009" y="211023"/>
                  </a:lnTo>
                  <a:lnTo>
                    <a:pt x="348456" y="218047"/>
                  </a:lnTo>
                  <a:lnTo>
                    <a:pt x="371491" y="225326"/>
                  </a:lnTo>
                  <a:lnTo>
                    <a:pt x="380707" y="226977"/>
                  </a:lnTo>
                  <a:lnTo>
                    <a:pt x="391241" y="227672"/>
                  </a:lnTo>
                  <a:lnTo>
                    <a:pt x="399148" y="227672"/>
                  </a:lnTo>
                  <a:lnTo>
                    <a:pt x="409406" y="231751"/>
                  </a:lnTo>
                  <a:lnTo>
                    <a:pt x="421393" y="235302"/>
                  </a:lnTo>
                  <a:lnTo>
                    <a:pt x="434536" y="237809"/>
                  </a:lnTo>
                  <a:lnTo>
                    <a:pt x="448259" y="238759"/>
                  </a:lnTo>
                  <a:lnTo>
                    <a:pt x="458538" y="239631"/>
                  </a:lnTo>
                  <a:lnTo>
                    <a:pt x="470536" y="241547"/>
                  </a:lnTo>
                  <a:lnTo>
                    <a:pt x="483679" y="243464"/>
                  </a:lnTo>
                  <a:lnTo>
                    <a:pt x="497395" y="244335"/>
                  </a:lnTo>
                  <a:lnTo>
                    <a:pt x="506602" y="245204"/>
                  </a:lnTo>
                  <a:lnTo>
                    <a:pt x="525031" y="249028"/>
                  </a:lnTo>
                  <a:lnTo>
                    <a:pt x="534238" y="249897"/>
                  </a:lnTo>
                  <a:lnTo>
                    <a:pt x="1062316" y="249897"/>
                  </a:lnTo>
                  <a:lnTo>
                    <a:pt x="1246593" y="111074"/>
                  </a:lnTo>
                  <a:close/>
                </a:path>
                <a:path w="1247139" h="250190">
                  <a:moveTo>
                    <a:pt x="92100" y="0"/>
                  </a:moveTo>
                  <a:lnTo>
                    <a:pt x="0" y="66624"/>
                  </a:lnTo>
                  <a:lnTo>
                    <a:pt x="13914" y="78250"/>
                  </a:lnTo>
                  <a:lnTo>
                    <a:pt x="28397" y="88834"/>
                  </a:lnTo>
                  <a:lnTo>
                    <a:pt x="61366" y="111074"/>
                  </a:lnTo>
                  <a:lnTo>
                    <a:pt x="460565" y="111074"/>
                  </a:lnTo>
                  <a:lnTo>
                    <a:pt x="408212" y="109262"/>
                  </a:lnTo>
                  <a:lnTo>
                    <a:pt x="357224" y="103871"/>
                  </a:lnTo>
                  <a:lnTo>
                    <a:pt x="307818" y="94966"/>
                  </a:lnTo>
                  <a:lnTo>
                    <a:pt x="260211" y="82611"/>
                  </a:lnTo>
                  <a:lnTo>
                    <a:pt x="214619" y="66872"/>
                  </a:lnTo>
                  <a:lnTo>
                    <a:pt x="171259" y="47814"/>
                  </a:lnTo>
                  <a:lnTo>
                    <a:pt x="130347" y="25501"/>
                  </a:lnTo>
                  <a:lnTo>
                    <a:pt x="9210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45630" y="6458749"/>
              <a:ext cx="60960" cy="45720"/>
            </a:xfrm>
            <a:custGeom>
              <a:avLst/>
              <a:gdLst/>
              <a:ahLst/>
              <a:cxnLst/>
              <a:rect l="l" t="t" r="r" b="b"/>
              <a:pathLst>
                <a:path w="60959" h="45720">
                  <a:moveTo>
                    <a:pt x="0" y="0"/>
                  </a:moveTo>
                  <a:lnTo>
                    <a:pt x="0" y="5727"/>
                  </a:lnTo>
                  <a:lnTo>
                    <a:pt x="13801" y="14363"/>
                  </a:lnTo>
                  <a:lnTo>
                    <a:pt x="28170" y="23542"/>
                  </a:lnTo>
                  <a:lnTo>
                    <a:pt x="43675" y="33802"/>
                  </a:lnTo>
                  <a:lnTo>
                    <a:pt x="60883" y="45681"/>
                  </a:lnTo>
                  <a:lnTo>
                    <a:pt x="28170" y="22826"/>
                  </a:lnTo>
                  <a:lnTo>
                    <a:pt x="13801" y="119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DD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/>
          <p:nvPr/>
        </p:nvSpPr>
        <p:spPr>
          <a:xfrm>
            <a:off x="5193791" y="6504470"/>
            <a:ext cx="1496695" cy="137160"/>
          </a:xfrm>
          <a:custGeom>
            <a:avLst/>
            <a:gdLst/>
            <a:ahLst/>
            <a:cxnLst/>
            <a:rect l="l" t="t" r="r" b="b"/>
            <a:pathLst>
              <a:path w="1496695" h="137159">
                <a:moveTo>
                  <a:pt x="1496567" y="0"/>
                </a:moveTo>
                <a:lnTo>
                  <a:pt x="184785" y="0"/>
                </a:lnTo>
                <a:lnTo>
                  <a:pt x="0" y="137121"/>
                </a:lnTo>
                <a:lnTo>
                  <a:pt x="1311783" y="137121"/>
                </a:lnTo>
                <a:lnTo>
                  <a:pt x="149656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2746248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19" y="0"/>
                </a:moveTo>
                <a:lnTo>
                  <a:pt x="184403" y="0"/>
                </a:lnTo>
                <a:lnTo>
                  <a:pt x="0" y="137121"/>
                </a:lnTo>
                <a:lnTo>
                  <a:pt x="1309115" y="137121"/>
                </a:lnTo>
                <a:lnTo>
                  <a:pt x="1493519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7644383" y="6504470"/>
            <a:ext cx="1493520" cy="137160"/>
          </a:xfrm>
          <a:custGeom>
            <a:avLst/>
            <a:gdLst/>
            <a:ahLst/>
            <a:cxnLst/>
            <a:rect l="l" t="t" r="r" b="b"/>
            <a:pathLst>
              <a:path w="1493520" h="137159">
                <a:moveTo>
                  <a:pt x="1493520" y="0"/>
                </a:moveTo>
                <a:lnTo>
                  <a:pt x="184404" y="0"/>
                </a:lnTo>
                <a:lnTo>
                  <a:pt x="0" y="137121"/>
                </a:lnTo>
                <a:lnTo>
                  <a:pt x="1309116" y="137121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225552" y="4718303"/>
            <a:ext cx="170815" cy="1122045"/>
          </a:xfrm>
          <a:custGeom>
            <a:avLst/>
            <a:gdLst/>
            <a:ahLst/>
            <a:cxnLst/>
            <a:rect l="l" t="t" r="r" b="b"/>
            <a:pathLst>
              <a:path w="170815" h="1122045">
                <a:moveTo>
                  <a:pt x="170687" y="0"/>
                </a:moveTo>
                <a:lnTo>
                  <a:pt x="0" y="128397"/>
                </a:lnTo>
                <a:lnTo>
                  <a:pt x="0" y="1121664"/>
                </a:lnTo>
                <a:lnTo>
                  <a:pt x="170687" y="987717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225552" y="1005839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60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1258824" y="216408"/>
            <a:ext cx="1493520" cy="143510"/>
          </a:xfrm>
          <a:custGeom>
            <a:avLst/>
            <a:gdLst/>
            <a:ahLst/>
            <a:cxnLst/>
            <a:rect l="l" t="t" r="r" b="b"/>
            <a:pathLst>
              <a:path w="1493520" h="143510">
                <a:moveTo>
                  <a:pt x="1493520" y="0"/>
                </a:moveTo>
                <a:lnTo>
                  <a:pt x="184403" y="0"/>
                </a:lnTo>
                <a:lnTo>
                  <a:pt x="0" y="143256"/>
                </a:lnTo>
                <a:lnTo>
                  <a:pt x="1309115" y="143256"/>
                </a:lnTo>
                <a:lnTo>
                  <a:pt x="1493520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225552" y="2862072"/>
            <a:ext cx="170815" cy="1127760"/>
          </a:xfrm>
          <a:custGeom>
            <a:avLst/>
            <a:gdLst/>
            <a:ahLst/>
            <a:cxnLst/>
            <a:rect l="l" t="t" r="r" b="b"/>
            <a:pathLst>
              <a:path w="170815" h="1127760">
                <a:moveTo>
                  <a:pt x="170687" y="0"/>
                </a:moveTo>
                <a:lnTo>
                  <a:pt x="0" y="133985"/>
                </a:lnTo>
                <a:lnTo>
                  <a:pt x="0" y="1127759"/>
                </a:lnTo>
                <a:lnTo>
                  <a:pt x="170687" y="993775"/>
                </a:lnTo>
                <a:lnTo>
                  <a:pt x="170687" y="0"/>
                </a:lnTo>
                <a:close/>
              </a:path>
            </a:pathLst>
          </a:custGeom>
          <a:solidFill>
            <a:srgbClr val="2383D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7" name="object 47" descr=""/>
          <p:cNvGrpSpPr/>
          <p:nvPr/>
        </p:nvGrpSpPr>
        <p:grpSpPr>
          <a:xfrm>
            <a:off x="396049" y="3047"/>
            <a:ext cx="11409045" cy="6492875"/>
            <a:chOff x="396049" y="3047"/>
            <a:chExt cx="11409045" cy="6492875"/>
          </a:xfrm>
        </p:grpSpPr>
        <p:sp>
          <p:nvSpPr>
            <p:cNvPr id="48" name="object 48" descr=""/>
            <p:cNvSpPr/>
            <p:nvPr/>
          </p:nvSpPr>
          <p:spPr>
            <a:xfrm>
              <a:off x="3706367" y="216407"/>
              <a:ext cx="1493520" cy="143510"/>
            </a:xfrm>
            <a:custGeom>
              <a:avLst/>
              <a:gdLst/>
              <a:ahLst/>
              <a:cxnLst/>
              <a:rect l="l" t="t" r="r" b="b"/>
              <a:pathLst>
                <a:path w="1493520" h="143510">
                  <a:moveTo>
                    <a:pt x="1493520" y="0"/>
                  </a:moveTo>
                  <a:lnTo>
                    <a:pt x="184404" y="0"/>
                  </a:lnTo>
                  <a:lnTo>
                    <a:pt x="0" y="143256"/>
                  </a:lnTo>
                  <a:lnTo>
                    <a:pt x="1309116" y="143256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2383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400811" y="352043"/>
              <a:ext cx="11399520" cy="6139180"/>
            </a:xfrm>
            <a:custGeom>
              <a:avLst/>
              <a:gdLst/>
              <a:ahLst/>
              <a:cxnLst/>
              <a:rect l="l" t="t" r="r" b="b"/>
              <a:pathLst>
                <a:path w="11399520" h="6139180">
                  <a:moveTo>
                    <a:pt x="10820781" y="0"/>
                  </a:moveTo>
                  <a:lnTo>
                    <a:pt x="578751" y="0"/>
                  </a:lnTo>
                  <a:lnTo>
                    <a:pt x="531285" y="1918"/>
                  </a:lnTo>
                  <a:lnTo>
                    <a:pt x="484875" y="7573"/>
                  </a:lnTo>
                  <a:lnTo>
                    <a:pt x="439671" y="16817"/>
                  </a:lnTo>
                  <a:lnTo>
                    <a:pt x="395822" y="29501"/>
                  </a:lnTo>
                  <a:lnTo>
                    <a:pt x="353476" y="45475"/>
                  </a:lnTo>
                  <a:lnTo>
                    <a:pt x="312782" y="64592"/>
                  </a:lnTo>
                  <a:lnTo>
                    <a:pt x="273890" y="86701"/>
                  </a:lnTo>
                  <a:lnTo>
                    <a:pt x="236949" y="111654"/>
                  </a:lnTo>
                  <a:lnTo>
                    <a:pt x="202107" y="139302"/>
                  </a:lnTo>
                  <a:lnTo>
                    <a:pt x="169513" y="169497"/>
                  </a:lnTo>
                  <a:lnTo>
                    <a:pt x="139316" y="202089"/>
                  </a:lnTo>
                  <a:lnTo>
                    <a:pt x="111666" y="236930"/>
                  </a:lnTo>
                  <a:lnTo>
                    <a:pt x="86710" y="273870"/>
                  </a:lnTo>
                  <a:lnTo>
                    <a:pt x="64599" y="312761"/>
                  </a:lnTo>
                  <a:lnTo>
                    <a:pt x="45481" y="353454"/>
                  </a:lnTo>
                  <a:lnTo>
                    <a:pt x="29505" y="395801"/>
                  </a:lnTo>
                  <a:lnTo>
                    <a:pt x="16820" y="439651"/>
                  </a:lnTo>
                  <a:lnTo>
                    <a:pt x="7574" y="484857"/>
                  </a:lnTo>
                  <a:lnTo>
                    <a:pt x="1918" y="531269"/>
                  </a:lnTo>
                  <a:lnTo>
                    <a:pt x="0" y="578738"/>
                  </a:lnTo>
                  <a:lnTo>
                    <a:pt x="0" y="5559920"/>
                  </a:lnTo>
                  <a:lnTo>
                    <a:pt x="1918" y="5607386"/>
                  </a:lnTo>
                  <a:lnTo>
                    <a:pt x="7574" y="5653796"/>
                  </a:lnTo>
                  <a:lnTo>
                    <a:pt x="16820" y="5699000"/>
                  </a:lnTo>
                  <a:lnTo>
                    <a:pt x="29505" y="5742849"/>
                  </a:lnTo>
                  <a:lnTo>
                    <a:pt x="45481" y="5785195"/>
                  </a:lnTo>
                  <a:lnTo>
                    <a:pt x="64599" y="5825889"/>
                  </a:lnTo>
                  <a:lnTo>
                    <a:pt x="86710" y="5864781"/>
                  </a:lnTo>
                  <a:lnTo>
                    <a:pt x="111666" y="5901722"/>
                  </a:lnTo>
                  <a:lnTo>
                    <a:pt x="139316" y="5936564"/>
                  </a:lnTo>
                  <a:lnTo>
                    <a:pt x="169513" y="5969158"/>
                  </a:lnTo>
                  <a:lnTo>
                    <a:pt x="202107" y="5999355"/>
                  </a:lnTo>
                  <a:lnTo>
                    <a:pt x="236949" y="6027005"/>
                  </a:lnTo>
                  <a:lnTo>
                    <a:pt x="273890" y="6051961"/>
                  </a:lnTo>
                  <a:lnTo>
                    <a:pt x="312782" y="6074072"/>
                  </a:lnTo>
                  <a:lnTo>
                    <a:pt x="353476" y="6093190"/>
                  </a:lnTo>
                  <a:lnTo>
                    <a:pt x="395822" y="6109166"/>
                  </a:lnTo>
                  <a:lnTo>
                    <a:pt x="439671" y="6121851"/>
                  </a:lnTo>
                  <a:lnTo>
                    <a:pt x="484875" y="6131097"/>
                  </a:lnTo>
                  <a:lnTo>
                    <a:pt x="531285" y="6136753"/>
                  </a:lnTo>
                  <a:lnTo>
                    <a:pt x="578751" y="6138671"/>
                  </a:lnTo>
                  <a:lnTo>
                    <a:pt x="10820781" y="6138671"/>
                  </a:lnTo>
                  <a:lnTo>
                    <a:pt x="10868250" y="6136753"/>
                  </a:lnTo>
                  <a:lnTo>
                    <a:pt x="10914662" y="6131097"/>
                  </a:lnTo>
                  <a:lnTo>
                    <a:pt x="10959868" y="6121851"/>
                  </a:lnTo>
                  <a:lnTo>
                    <a:pt x="11003718" y="6109166"/>
                  </a:lnTo>
                  <a:lnTo>
                    <a:pt x="11046065" y="6093190"/>
                  </a:lnTo>
                  <a:lnTo>
                    <a:pt x="11086758" y="6074072"/>
                  </a:lnTo>
                  <a:lnTo>
                    <a:pt x="11125649" y="6051961"/>
                  </a:lnTo>
                  <a:lnTo>
                    <a:pt x="11162589" y="6027005"/>
                  </a:lnTo>
                  <a:lnTo>
                    <a:pt x="11197430" y="5999355"/>
                  </a:lnTo>
                  <a:lnTo>
                    <a:pt x="11230022" y="5969158"/>
                  </a:lnTo>
                  <a:lnTo>
                    <a:pt x="11260217" y="5936564"/>
                  </a:lnTo>
                  <a:lnTo>
                    <a:pt x="11287865" y="5901722"/>
                  </a:lnTo>
                  <a:lnTo>
                    <a:pt x="11312818" y="5864781"/>
                  </a:lnTo>
                  <a:lnTo>
                    <a:pt x="11334927" y="5825889"/>
                  </a:lnTo>
                  <a:lnTo>
                    <a:pt x="11354044" y="5785195"/>
                  </a:lnTo>
                  <a:lnTo>
                    <a:pt x="11370018" y="5742849"/>
                  </a:lnTo>
                  <a:lnTo>
                    <a:pt x="11382702" y="5699000"/>
                  </a:lnTo>
                  <a:lnTo>
                    <a:pt x="11391946" y="5653796"/>
                  </a:lnTo>
                  <a:lnTo>
                    <a:pt x="11397601" y="5607386"/>
                  </a:lnTo>
                  <a:lnTo>
                    <a:pt x="11399520" y="5559920"/>
                  </a:lnTo>
                  <a:lnTo>
                    <a:pt x="11399520" y="578738"/>
                  </a:lnTo>
                  <a:lnTo>
                    <a:pt x="11397601" y="531269"/>
                  </a:lnTo>
                  <a:lnTo>
                    <a:pt x="11391946" y="484857"/>
                  </a:lnTo>
                  <a:lnTo>
                    <a:pt x="11382702" y="439651"/>
                  </a:lnTo>
                  <a:lnTo>
                    <a:pt x="11370018" y="395801"/>
                  </a:lnTo>
                  <a:lnTo>
                    <a:pt x="11354044" y="353454"/>
                  </a:lnTo>
                  <a:lnTo>
                    <a:pt x="11334927" y="312761"/>
                  </a:lnTo>
                  <a:lnTo>
                    <a:pt x="11312818" y="273870"/>
                  </a:lnTo>
                  <a:lnTo>
                    <a:pt x="11287865" y="236930"/>
                  </a:lnTo>
                  <a:lnTo>
                    <a:pt x="11260217" y="202089"/>
                  </a:lnTo>
                  <a:lnTo>
                    <a:pt x="11230022" y="169497"/>
                  </a:lnTo>
                  <a:lnTo>
                    <a:pt x="11197430" y="139302"/>
                  </a:lnTo>
                  <a:lnTo>
                    <a:pt x="11162589" y="111654"/>
                  </a:lnTo>
                  <a:lnTo>
                    <a:pt x="11125649" y="86701"/>
                  </a:lnTo>
                  <a:lnTo>
                    <a:pt x="11086758" y="64592"/>
                  </a:lnTo>
                  <a:lnTo>
                    <a:pt x="11046065" y="45475"/>
                  </a:lnTo>
                  <a:lnTo>
                    <a:pt x="11003718" y="29501"/>
                  </a:lnTo>
                  <a:lnTo>
                    <a:pt x="10959868" y="16817"/>
                  </a:lnTo>
                  <a:lnTo>
                    <a:pt x="10914662" y="7573"/>
                  </a:lnTo>
                  <a:lnTo>
                    <a:pt x="10868250" y="1918"/>
                  </a:lnTo>
                  <a:lnTo>
                    <a:pt x="108207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400811" y="352043"/>
              <a:ext cx="11399520" cy="6139180"/>
            </a:xfrm>
            <a:custGeom>
              <a:avLst/>
              <a:gdLst/>
              <a:ahLst/>
              <a:cxnLst/>
              <a:rect l="l" t="t" r="r" b="b"/>
              <a:pathLst>
                <a:path w="11399520" h="6139180">
                  <a:moveTo>
                    <a:pt x="0" y="578738"/>
                  </a:moveTo>
                  <a:lnTo>
                    <a:pt x="1918" y="531269"/>
                  </a:lnTo>
                  <a:lnTo>
                    <a:pt x="7574" y="484857"/>
                  </a:lnTo>
                  <a:lnTo>
                    <a:pt x="16820" y="439651"/>
                  </a:lnTo>
                  <a:lnTo>
                    <a:pt x="29505" y="395801"/>
                  </a:lnTo>
                  <a:lnTo>
                    <a:pt x="45481" y="353454"/>
                  </a:lnTo>
                  <a:lnTo>
                    <a:pt x="64599" y="312761"/>
                  </a:lnTo>
                  <a:lnTo>
                    <a:pt x="86710" y="273870"/>
                  </a:lnTo>
                  <a:lnTo>
                    <a:pt x="111666" y="236930"/>
                  </a:lnTo>
                  <a:lnTo>
                    <a:pt x="139316" y="202089"/>
                  </a:lnTo>
                  <a:lnTo>
                    <a:pt x="169513" y="169497"/>
                  </a:lnTo>
                  <a:lnTo>
                    <a:pt x="202107" y="139302"/>
                  </a:lnTo>
                  <a:lnTo>
                    <a:pt x="236949" y="111654"/>
                  </a:lnTo>
                  <a:lnTo>
                    <a:pt x="273890" y="86701"/>
                  </a:lnTo>
                  <a:lnTo>
                    <a:pt x="312782" y="64592"/>
                  </a:lnTo>
                  <a:lnTo>
                    <a:pt x="353476" y="45475"/>
                  </a:lnTo>
                  <a:lnTo>
                    <a:pt x="395822" y="29501"/>
                  </a:lnTo>
                  <a:lnTo>
                    <a:pt x="439671" y="16817"/>
                  </a:lnTo>
                  <a:lnTo>
                    <a:pt x="484875" y="7573"/>
                  </a:lnTo>
                  <a:lnTo>
                    <a:pt x="531285" y="1918"/>
                  </a:lnTo>
                  <a:lnTo>
                    <a:pt x="578751" y="0"/>
                  </a:lnTo>
                  <a:lnTo>
                    <a:pt x="10820781" y="0"/>
                  </a:lnTo>
                  <a:lnTo>
                    <a:pt x="10868250" y="1918"/>
                  </a:lnTo>
                  <a:lnTo>
                    <a:pt x="10914662" y="7573"/>
                  </a:lnTo>
                  <a:lnTo>
                    <a:pt x="10959868" y="16817"/>
                  </a:lnTo>
                  <a:lnTo>
                    <a:pt x="11003718" y="29501"/>
                  </a:lnTo>
                  <a:lnTo>
                    <a:pt x="11046065" y="45475"/>
                  </a:lnTo>
                  <a:lnTo>
                    <a:pt x="11086758" y="64592"/>
                  </a:lnTo>
                  <a:lnTo>
                    <a:pt x="11125649" y="86701"/>
                  </a:lnTo>
                  <a:lnTo>
                    <a:pt x="11162589" y="111654"/>
                  </a:lnTo>
                  <a:lnTo>
                    <a:pt x="11197430" y="139302"/>
                  </a:lnTo>
                  <a:lnTo>
                    <a:pt x="11230022" y="169497"/>
                  </a:lnTo>
                  <a:lnTo>
                    <a:pt x="11260217" y="202089"/>
                  </a:lnTo>
                  <a:lnTo>
                    <a:pt x="11287865" y="236930"/>
                  </a:lnTo>
                  <a:lnTo>
                    <a:pt x="11312818" y="273870"/>
                  </a:lnTo>
                  <a:lnTo>
                    <a:pt x="11334927" y="312761"/>
                  </a:lnTo>
                  <a:lnTo>
                    <a:pt x="11354044" y="353454"/>
                  </a:lnTo>
                  <a:lnTo>
                    <a:pt x="11370018" y="395801"/>
                  </a:lnTo>
                  <a:lnTo>
                    <a:pt x="11382702" y="439651"/>
                  </a:lnTo>
                  <a:lnTo>
                    <a:pt x="11391946" y="484857"/>
                  </a:lnTo>
                  <a:lnTo>
                    <a:pt x="11397601" y="531269"/>
                  </a:lnTo>
                  <a:lnTo>
                    <a:pt x="11399520" y="578738"/>
                  </a:lnTo>
                  <a:lnTo>
                    <a:pt x="11399520" y="5559920"/>
                  </a:lnTo>
                  <a:lnTo>
                    <a:pt x="11397601" y="5607386"/>
                  </a:lnTo>
                  <a:lnTo>
                    <a:pt x="11391946" y="5653796"/>
                  </a:lnTo>
                  <a:lnTo>
                    <a:pt x="11382702" y="5699000"/>
                  </a:lnTo>
                  <a:lnTo>
                    <a:pt x="11370018" y="5742849"/>
                  </a:lnTo>
                  <a:lnTo>
                    <a:pt x="11354044" y="5785195"/>
                  </a:lnTo>
                  <a:lnTo>
                    <a:pt x="11334927" y="5825889"/>
                  </a:lnTo>
                  <a:lnTo>
                    <a:pt x="11312818" y="5864781"/>
                  </a:lnTo>
                  <a:lnTo>
                    <a:pt x="11287865" y="5901722"/>
                  </a:lnTo>
                  <a:lnTo>
                    <a:pt x="11260217" y="5936564"/>
                  </a:lnTo>
                  <a:lnTo>
                    <a:pt x="11230022" y="5969158"/>
                  </a:lnTo>
                  <a:lnTo>
                    <a:pt x="11197430" y="5999355"/>
                  </a:lnTo>
                  <a:lnTo>
                    <a:pt x="11162589" y="6027005"/>
                  </a:lnTo>
                  <a:lnTo>
                    <a:pt x="11125649" y="6051961"/>
                  </a:lnTo>
                  <a:lnTo>
                    <a:pt x="11086758" y="6074072"/>
                  </a:lnTo>
                  <a:lnTo>
                    <a:pt x="11046065" y="6093190"/>
                  </a:lnTo>
                  <a:lnTo>
                    <a:pt x="11003718" y="6109166"/>
                  </a:lnTo>
                  <a:lnTo>
                    <a:pt x="10959868" y="6121851"/>
                  </a:lnTo>
                  <a:lnTo>
                    <a:pt x="10914662" y="6131097"/>
                  </a:lnTo>
                  <a:lnTo>
                    <a:pt x="10868250" y="6136753"/>
                  </a:lnTo>
                  <a:lnTo>
                    <a:pt x="10820781" y="6138671"/>
                  </a:lnTo>
                  <a:lnTo>
                    <a:pt x="578751" y="6138671"/>
                  </a:lnTo>
                  <a:lnTo>
                    <a:pt x="531285" y="6136753"/>
                  </a:lnTo>
                  <a:lnTo>
                    <a:pt x="484875" y="6131097"/>
                  </a:lnTo>
                  <a:lnTo>
                    <a:pt x="439671" y="6121851"/>
                  </a:lnTo>
                  <a:lnTo>
                    <a:pt x="395822" y="6109166"/>
                  </a:lnTo>
                  <a:lnTo>
                    <a:pt x="353476" y="6093190"/>
                  </a:lnTo>
                  <a:lnTo>
                    <a:pt x="312782" y="6074072"/>
                  </a:lnTo>
                  <a:lnTo>
                    <a:pt x="273890" y="6051961"/>
                  </a:lnTo>
                  <a:lnTo>
                    <a:pt x="236949" y="6027005"/>
                  </a:lnTo>
                  <a:lnTo>
                    <a:pt x="202107" y="5999355"/>
                  </a:lnTo>
                  <a:lnTo>
                    <a:pt x="169513" y="5969158"/>
                  </a:lnTo>
                  <a:lnTo>
                    <a:pt x="139316" y="5936564"/>
                  </a:lnTo>
                  <a:lnTo>
                    <a:pt x="111666" y="5901722"/>
                  </a:lnTo>
                  <a:lnTo>
                    <a:pt x="86710" y="5864781"/>
                  </a:lnTo>
                  <a:lnTo>
                    <a:pt x="64599" y="5825889"/>
                  </a:lnTo>
                  <a:lnTo>
                    <a:pt x="45481" y="5785195"/>
                  </a:lnTo>
                  <a:lnTo>
                    <a:pt x="29505" y="5742849"/>
                  </a:lnTo>
                  <a:lnTo>
                    <a:pt x="16820" y="5699000"/>
                  </a:lnTo>
                  <a:lnTo>
                    <a:pt x="7574" y="5653796"/>
                  </a:lnTo>
                  <a:lnTo>
                    <a:pt x="1918" y="5607386"/>
                  </a:lnTo>
                  <a:lnTo>
                    <a:pt x="0" y="5559920"/>
                  </a:lnTo>
                  <a:lnTo>
                    <a:pt x="0" y="578738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1" name="object 5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6719" y="3047"/>
              <a:ext cx="1722120" cy="1493519"/>
            </a:xfrm>
            <a:prstGeom prst="rect">
              <a:avLst/>
            </a:prstGeom>
          </p:spPr>
        </p:pic>
      </p:grp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25699"/>
              </a:lnSpc>
              <a:spcBef>
                <a:spcPts val="100"/>
              </a:spcBef>
            </a:pPr>
            <a:r>
              <a:rPr dirty="0" sz="13300" spc="-25" b="1">
                <a:solidFill>
                  <a:srgbClr val="006FC0"/>
                </a:solidFill>
              </a:rPr>
              <a:t>jau </a:t>
            </a:r>
            <a:r>
              <a:rPr dirty="0" baseline="16917" sz="19950" spc="-8212" b="1">
                <a:solidFill>
                  <a:srgbClr val="006FC0"/>
                </a:solidFill>
              </a:rPr>
              <a:t>n</a:t>
            </a:r>
            <a:r>
              <a:rPr dirty="0" sz="7200" spc="-15">
                <a:latin typeface="Arial MT"/>
                <a:cs typeface="Arial MT"/>
              </a:rPr>
              <a:t>y</a:t>
            </a:r>
            <a:r>
              <a:rPr dirty="0" sz="7200" spc="-2160">
                <a:latin typeface="Arial MT"/>
                <a:cs typeface="Arial MT"/>
              </a:rPr>
              <a:t>e</a:t>
            </a:r>
            <a:r>
              <a:rPr dirty="0" baseline="16917" sz="19950" spc="-7919" b="1">
                <a:solidFill>
                  <a:srgbClr val="006FC0"/>
                </a:solidFill>
              </a:rPr>
              <a:t>e</a:t>
            </a:r>
            <a:r>
              <a:rPr dirty="0" sz="7200" spc="-15">
                <a:latin typeface="Arial MT"/>
                <a:cs typeface="Arial MT"/>
              </a:rPr>
              <a:t>l</a:t>
            </a:r>
            <a:r>
              <a:rPr dirty="0" sz="7200">
                <a:latin typeface="Arial MT"/>
                <a:cs typeface="Arial MT"/>
              </a:rPr>
              <a:t>l</a:t>
            </a:r>
            <a:r>
              <a:rPr dirty="0" sz="7200" spc="-15">
                <a:latin typeface="Arial MT"/>
                <a:cs typeface="Arial MT"/>
              </a:rPr>
              <a:t>ow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53" name="object 5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87183" y="1520952"/>
            <a:ext cx="3898391" cy="33649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5624" y="1343914"/>
            <a:ext cx="4726305" cy="2056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3300" spc="-10" b="1">
                <a:solidFill>
                  <a:srgbClr val="006FC0"/>
                </a:solidFill>
                <a:latin typeface="Arial"/>
                <a:cs typeface="Arial"/>
              </a:rPr>
              <a:t>orang</a:t>
            </a:r>
            <a:endParaRPr sz="13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55624" y="3377819"/>
            <a:ext cx="967105" cy="2056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3300" spc="-50" b="1">
                <a:solidFill>
                  <a:srgbClr val="006FC0"/>
                </a:solidFill>
                <a:latin typeface="Arial"/>
                <a:cs typeface="Arial"/>
              </a:rPr>
              <a:t>e</a:t>
            </a:r>
            <a:endParaRPr sz="133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9522" y="4961026"/>
            <a:ext cx="2365375" cy="22218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7200" spc="-10">
                <a:solidFill>
                  <a:srgbClr val="6F2F9F"/>
                </a:solidFill>
                <a:latin typeface="Arial MT"/>
                <a:cs typeface="Arial MT"/>
              </a:rPr>
              <a:t>orang </a:t>
            </a:r>
            <a:r>
              <a:rPr dirty="0" sz="7200" spc="-50">
                <a:solidFill>
                  <a:srgbClr val="6F2F9F"/>
                </a:solidFill>
                <a:latin typeface="Arial MT"/>
                <a:cs typeface="Arial MT"/>
              </a:rPr>
              <a:t>e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631" y="1749551"/>
            <a:ext cx="3346704" cy="35631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338455">
              <a:lnSpc>
                <a:spcPct val="100000"/>
              </a:lnSpc>
              <a:spcBef>
                <a:spcPts val="110"/>
              </a:spcBef>
            </a:pPr>
            <a:r>
              <a:rPr dirty="0" sz="10650" spc="-10" b="1">
                <a:solidFill>
                  <a:srgbClr val="006FC0"/>
                </a:solidFill>
              </a:rPr>
              <a:t>rouge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509522" y="5129885"/>
            <a:ext cx="1347470" cy="1123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7200" spc="-25">
                <a:solidFill>
                  <a:srgbClr val="6F2F9F"/>
                </a:solidFill>
                <a:latin typeface="Arial MT"/>
                <a:cs typeface="Arial MT"/>
              </a:rPr>
              <a:t>red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1752" y="2127504"/>
            <a:ext cx="3584448" cy="29931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338455">
              <a:lnSpc>
                <a:spcPct val="100000"/>
              </a:lnSpc>
              <a:spcBef>
                <a:spcPts val="110"/>
              </a:spcBef>
            </a:pPr>
            <a:r>
              <a:rPr dirty="0" sz="10650" spc="-20" b="1">
                <a:solidFill>
                  <a:srgbClr val="006FC0"/>
                </a:solidFill>
              </a:rPr>
              <a:t>bleu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509522" y="4863490"/>
            <a:ext cx="175450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20">
                <a:solidFill>
                  <a:srgbClr val="6F2F9F"/>
                </a:solidFill>
                <a:latin typeface="Arial MT"/>
                <a:cs typeface="Arial MT"/>
              </a:rPr>
              <a:t>blue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03719" y="1868423"/>
            <a:ext cx="4733544" cy="32705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20" b="1">
                <a:solidFill>
                  <a:srgbClr val="006FC0"/>
                </a:solidFill>
              </a:rPr>
              <a:t>vert</a:t>
            </a:r>
            <a:endParaRPr sz="106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56704" y="1615440"/>
            <a:ext cx="4239767" cy="394716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83639" y="3826510"/>
            <a:ext cx="2885440" cy="3275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95"/>
              </a:spcBef>
            </a:pPr>
            <a:r>
              <a:rPr dirty="0" sz="10650" spc="-20" b="1">
                <a:solidFill>
                  <a:srgbClr val="006FC0"/>
                </a:solidFill>
                <a:latin typeface="Arial"/>
                <a:cs typeface="Arial"/>
              </a:rPr>
              <a:t>gree </a:t>
            </a:r>
            <a:r>
              <a:rPr dirty="0" sz="10650" spc="-50" b="1">
                <a:solidFill>
                  <a:srgbClr val="006FC0"/>
                </a:solidFill>
                <a:latin typeface="Arial"/>
                <a:cs typeface="Arial"/>
              </a:rPr>
              <a:t>n</a:t>
            </a:r>
            <a:endParaRPr sz="10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3639" y="1371726"/>
            <a:ext cx="3863340" cy="327532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95"/>
              </a:spcBef>
            </a:pPr>
            <a:r>
              <a:rPr dirty="0" sz="10650" spc="-10" b="1">
                <a:solidFill>
                  <a:srgbClr val="006FC0"/>
                </a:solidFill>
                <a:latin typeface="Arial"/>
                <a:cs typeface="Arial"/>
              </a:rPr>
              <a:t>marro </a:t>
            </a:r>
            <a:r>
              <a:rPr dirty="0" sz="10650" spc="-50" b="1">
                <a:solidFill>
                  <a:srgbClr val="006FC0"/>
                </a:solidFill>
                <a:latin typeface="Arial"/>
                <a:cs typeface="Arial"/>
              </a:rPr>
              <a:t>n</a:t>
            </a:r>
            <a:endParaRPr sz="106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83639" y="4877511"/>
            <a:ext cx="251650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10">
                <a:solidFill>
                  <a:srgbClr val="6F2F9F"/>
                </a:solidFill>
                <a:latin typeface="Arial MT"/>
                <a:cs typeface="Arial MT"/>
              </a:rPr>
              <a:t>brown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26223" y="1889760"/>
            <a:ext cx="4087368" cy="38618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20" b="1">
                <a:solidFill>
                  <a:srgbClr val="006FC0"/>
                </a:solidFill>
              </a:rPr>
              <a:t>rose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495425" y="4522419"/>
            <a:ext cx="170370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20">
                <a:solidFill>
                  <a:srgbClr val="6F2F9F"/>
                </a:solidFill>
                <a:latin typeface="Arial MT"/>
                <a:cs typeface="Arial MT"/>
              </a:rPr>
              <a:t>pink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18831" y="1627632"/>
            <a:ext cx="4120896" cy="39837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650" spc="-10" b="1">
                <a:solidFill>
                  <a:srgbClr val="006FC0"/>
                </a:solidFill>
              </a:rPr>
              <a:t>violet</a:t>
            </a:r>
            <a:endParaRPr sz="10650"/>
          </a:p>
        </p:txBody>
      </p:sp>
      <p:sp>
        <p:nvSpPr>
          <p:cNvPr id="3" name="object 3" descr=""/>
          <p:cNvSpPr txBox="1"/>
          <p:nvPr/>
        </p:nvSpPr>
        <p:spPr>
          <a:xfrm>
            <a:off x="1457705" y="4322724"/>
            <a:ext cx="2059305" cy="22218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7200" spc="-10">
                <a:solidFill>
                  <a:srgbClr val="6F2F9F"/>
                </a:solidFill>
                <a:latin typeface="Arial MT"/>
                <a:cs typeface="Arial MT"/>
              </a:rPr>
              <a:t>purpl </a:t>
            </a:r>
            <a:r>
              <a:rPr dirty="0" sz="7200" spc="-50">
                <a:solidFill>
                  <a:srgbClr val="6F2F9F"/>
                </a:solidFill>
                <a:latin typeface="Arial MT"/>
                <a:cs typeface="Arial MT"/>
              </a:rPr>
              <a:t>e</a:t>
            </a:r>
            <a:endParaRPr sz="72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3088" y="2066543"/>
            <a:ext cx="3819144" cy="36393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2025-03-26T08:16:08Z</dcterms:created>
  <dcterms:modified xsi:type="dcterms:W3CDTF">2025-03-26T08:16:08Z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2025-03-26T00:00:00Z</vt:filetime>
  </property>
  <property fmtid="{D5CDD505-2E9C-101B-9397-08002B2CF9AE}" pid="5" name="Producer">
    <vt:lpwstr>www.ilovepdf.com</vt:lpwstr>
  </property>
</Properties>
</file>